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1"/>
  </p:sldMasterIdLst>
  <p:sldIdLst>
    <p:sldId id="256" r:id="rId2"/>
    <p:sldId id="259" r:id="rId3"/>
    <p:sldId id="266" r:id="rId4"/>
    <p:sldId id="267" r:id="rId5"/>
    <p:sldId id="262" r:id="rId6"/>
    <p:sldId id="265" r:id="rId7"/>
    <p:sldId id="264" r:id="rId8"/>
    <p:sldId id="268" r:id="rId9"/>
    <p:sldId id="269" r:id="rId10"/>
    <p:sldId id="261" r:id="rId11"/>
    <p:sldId id="260" r:id="rId12"/>
    <p:sldId id="263" r:id="rId13"/>
    <p:sldId id="257" r:id="rId14"/>
    <p:sldId id="258" r:id="rId15"/>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7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395C89-2E28-4777-95B0-BA7EECAE3BA4}"/>
              </a:ext>
            </a:extLst>
          </p:cNvPr>
          <p:cNvSpPr>
            <a:spLocks noGrp="1"/>
          </p:cNvSpPr>
          <p:nvPr>
            <p:ph type="ctrTitle"/>
          </p:nvPr>
        </p:nvSpPr>
        <p:spPr>
          <a:xfrm>
            <a:off x="1709928" y="987552"/>
            <a:ext cx="8385048" cy="3081528"/>
          </a:xfrm>
        </p:spPr>
        <p:txBody>
          <a:bodyPr anchor="b">
            <a:normAutofit/>
          </a:bodyPr>
          <a:lstStyle>
            <a:lvl1pPr algn="ctr">
              <a:defRPr sz="5400"/>
            </a:lvl1pPr>
          </a:lstStyle>
          <a:p>
            <a:r>
              <a:rPr lang="en-US" dirty="0"/>
              <a:t>Click to edit Master title style</a:t>
            </a:r>
          </a:p>
        </p:txBody>
      </p:sp>
      <p:sp>
        <p:nvSpPr>
          <p:cNvPr id="3" name="Subtitle 2">
            <a:extLst>
              <a:ext uri="{FF2B5EF4-FFF2-40B4-BE49-F238E27FC236}">
                <a16:creationId xmlns:a16="http://schemas.microsoft.com/office/drawing/2014/main" id="{59052321-4D71-4DA8-BD2C-DC22FC1525CB}"/>
              </a:ext>
            </a:extLst>
          </p:cNvPr>
          <p:cNvSpPr>
            <a:spLocks noGrp="1"/>
          </p:cNvSpPr>
          <p:nvPr>
            <p:ph type="subTitle" idx="1"/>
          </p:nvPr>
        </p:nvSpPr>
        <p:spPr>
          <a:xfrm>
            <a:off x="2905506" y="4480561"/>
            <a:ext cx="5993892" cy="1166495"/>
          </a:xfrm>
        </p:spPr>
        <p:txBody>
          <a:bodyPr>
            <a:normAutofit/>
          </a:bodyPr>
          <a:lstStyle>
            <a:lvl1pPr marL="0" indent="0" algn="ctr">
              <a:buNone/>
              <a:defRPr sz="1400"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1D37183-71EA-4A92-8609-41ECB53F447E}"/>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5" name="Footer Placeholder 4">
            <a:extLst>
              <a:ext uri="{FF2B5EF4-FFF2-40B4-BE49-F238E27FC236}">
                <a16:creationId xmlns:a16="http://schemas.microsoft.com/office/drawing/2014/main" id="{CA09F2E6-1ECC-4081-8EBF-C80C6C94A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C3FA67-CD72-4503-BA25-FEC880107BC4}"/>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299226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83CBE-1EA9-4E8B-A281-C50B792E55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2EB1A0-A59D-4CB9-BABB-C6BF1D2E992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E6265B-940D-433C-AD76-2D6A42449307}"/>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5" name="Footer Placeholder 4">
            <a:extLst>
              <a:ext uri="{FF2B5EF4-FFF2-40B4-BE49-F238E27FC236}">
                <a16:creationId xmlns:a16="http://schemas.microsoft.com/office/drawing/2014/main" id="{EDCAB98E-314F-45C4-9A64-AD3FAE0516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49F32-B214-4A0C-8669-7FE4BA445965}"/>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7393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E4A6D-DAA1-4551-A093-3C36C1C8CF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25FDA9-71CD-4B86-B291-BEBA43D8ED7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9F5B1-B635-4479-A426-B1D4066502DB}"/>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5" name="Footer Placeholder 4">
            <a:extLst>
              <a:ext uri="{FF2B5EF4-FFF2-40B4-BE49-F238E27FC236}">
                <a16:creationId xmlns:a16="http://schemas.microsoft.com/office/drawing/2014/main" id="{6B833098-8769-47C3-80B2-C2942F984D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A9297-65D4-45BE-BE6C-5531FC6A5E1E}"/>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83406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BA523-EF01-4656-9D54-347E984FD3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D52871-79D5-420E-8207-BEF7BE44A9B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6D32D3-8223-4851-BB8E-CB489B975FD6}"/>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5" name="Footer Placeholder 4">
            <a:extLst>
              <a:ext uri="{FF2B5EF4-FFF2-40B4-BE49-F238E27FC236}">
                <a16:creationId xmlns:a16="http://schemas.microsoft.com/office/drawing/2014/main" id="{9E94444B-9FC3-414D-8EA0-15AB806D5E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BC448B-FCF6-40C5-8BB6-15B70E8897CB}"/>
              </a:ext>
            </a:extLst>
          </p:cNvPr>
          <p:cNvSpPr>
            <a:spLocks noGrp="1"/>
          </p:cNvSpPr>
          <p:nvPr>
            <p:ph type="sldNum" sz="quarter" idx="12"/>
          </p:nvPr>
        </p:nvSpPr>
        <p:spPr/>
        <p:txBody>
          <a:bodyPr/>
          <a:lstStyle/>
          <a:p>
            <a:fld id="{4C8B8A27-DF03-4546-BA93-21C967D57E5C}" type="slidenum">
              <a:rPr lang="en-US" smtClean="0"/>
              <a:t>‹#›</a:t>
            </a:fld>
            <a:endParaRPr lang="en-US" dirty="0"/>
          </a:p>
        </p:txBody>
      </p:sp>
    </p:spTree>
    <p:extLst>
      <p:ext uri="{BB962C8B-B14F-4D97-AF65-F5344CB8AC3E}">
        <p14:creationId xmlns:p14="http://schemas.microsoft.com/office/powerpoint/2010/main" val="1932898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F79BA-620F-4443-807B-BE44F36F98F1}"/>
              </a:ext>
            </a:extLst>
          </p:cNvPr>
          <p:cNvSpPr>
            <a:spLocks noGrp="1"/>
          </p:cNvSpPr>
          <p:nvPr>
            <p:ph type="title"/>
          </p:nvPr>
        </p:nvSpPr>
        <p:spPr>
          <a:xfrm>
            <a:off x="1069848" y="1709738"/>
            <a:ext cx="9430811"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30C9A625-6442-4047-B545-433C4451210A}"/>
              </a:ext>
            </a:extLst>
          </p:cNvPr>
          <p:cNvSpPr>
            <a:spLocks noGrp="1"/>
          </p:cNvSpPr>
          <p:nvPr>
            <p:ph type="body" idx="1"/>
          </p:nvPr>
        </p:nvSpPr>
        <p:spPr>
          <a:xfrm>
            <a:off x="1069848" y="4589463"/>
            <a:ext cx="9430811"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F8EAA30-3B1A-4BEA-9835-33D2072451F9}"/>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5" name="Footer Placeholder 4">
            <a:extLst>
              <a:ext uri="{FF2B5EF4-FFF2-40B4-BE49-F238E27FC236}">
                <a16:creationId xmlns:a16="http://schemas.microsoft.com/office/drawing/2014/main" id="{BB256440-3149-446F-8105-485333B183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EDB1-D604-4E10-B334-5DB303498B12}"/>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545336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6E563-D552-439E-8DF5-45062D875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136873-2DD5-456E-A3A9-FE408419E30D}"/>
              </a:ext>
            </a:extLst>
          </p:cNvPr>
          <p:cNvSpPr>
            <a:spLocks noGrp="1"/>
          </p:cNvSpPr>
          <p:nvPr>
            <p:ph sz="half" idx="1"/>
          </p:nvPr>
        </p:nvSpPr>
        <p:spPr>
          <a:xfrm>
            <a:off x="1069848" y="1825625"/>
            <a:ext cx="4684057"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C6B04C-FB9E-4A9E-8892-4B5B702898B4}"/>
              </a:ext>
            </a:extLst>
          </p:cNvPr>
          <p:cNvSpPr>
            <a:spLocks noGrp="1"/>
          </p:cNvSpPr>
          <p:nvPr>
            <p:ph sz="half" idx="2"/>
          </p:nvPr>
        </p:nvSpPr>
        <p:spPr>
          <a:xfrm>
            <a:off x="6019802" y="1825625"/>
            <a:ext cx="4684058"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2E2F0B4-0E86-473E-BC42-78D856A00C2E}"/>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6" name="Footer Placeholder 5">
            <a:extLst>
              <a:ext uri="{FF2B5EF4-FFF2-40B4-BE49-F238E27FC236}">
                <a16:creationId xmlns:a16="http://schemas.microsoft.com/office/drawing/2014/main" id="{782B9537-F43C-4042-B165-A00358F9E2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9F52F-61F2-4FEE-8989-2FB400190C4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2693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2E5C-0B2D-4DB5-95F6-3C2C825DFE54}"/>
              </a:ext>
            </a:extLst>
          </p:cNvPr>
          <p:cNvSpPr>
            <a:spLocks noGrp="1"/>
          </p:cNvSpPr>
          <p:nvPr>
            <p:ph type="title"/>
          </p:nvPr>
        </p:nvSpPr>
        <p:spPr>
          <a:xfrm>
            <a:off x="839788" y="365125"/>
            <a:ext cx="989993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8F1C53-3F27-42E6-BE80-1DF57985741C}"/>
              </a:ext>
            </a:extLst>
          </p:cNvPr>
          <p:cNvSpPr>
            <a:spLocks noGrp="1"/>
          </p:cNvSpPr>
          <p:nvPr>
            <p:ph type="body" idx="1"/>
          </p:nvPr>
        </p:nvSpPr>
        <p:spPr>
          <a:xfrm>
            <a:off x="839789" y="1681163"/>
            <a:ext cx="4872132"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938CC6CB-F028-4322-B54F-571203106F23}"/>
              </a:ext>
            </a:extLst>
          </p:cNvPr>
          <p:cNvSpPr>
            <a:spLocks noGrp="1"/>
          </p:cNvSpPr>
          <p:nvPr>
            <p:ph sz="half" idx="2"/>
          </p:nvPr>
        </p:nvSpPr>
        <p:spPr>
          <a:xfrm>
            <a:off x="839787" y="2510632"/>
            <a:ext cx="4872133"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2AD2CD7-554E-4EAA-BAF6-86ABB7E81D25}"/>
              </a:ext>
            </a:extLst>
          </p:cNvPr>
          <p:cNvSpPr>
            <a:spLocks noGrp="1"/>
          </p:cNvSpPr>
          <p:nvPr>
            <p:ph type="body" sz="quarter" idx="3"/>
          </p:nvPr>
        </p:nvSpPr>
        <p:spPr>
          <a:xfrm>
            <a:off x="5889809" y="1681163"/>
            <a:ext cx="4849909" cy="823912"/>
          </a:xfrm>
        </p:spPr>
        <p:txBody>
          <a:bodyPr anchor="b">
            <a:noAutofit/>
          </a:bodyPr>
          <a:lstStyle>
            <a:lvl1pPr marL="0" indent="0">
              <a:buNone/>
              <a:defRPr sz="1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1982A2D6-379C-4D26-90AC-9F2F46DCE7F3}"/>
              </a:ext>
            </a:extLst>
          </p:cNvPr>
          <p:cNvSpPr>
            <a:spLocks noGrp="1"/>
          </p:cNvSpPr>
          <p:nvPr>
            <p:ph sz="quarter" idx="4"/>
          </p:nvPr>
        </p:nvSpPr>
        <p:spPr>
          <a:xfrm>
            <a:off x="5889810" y="2505075"/>
            <a:ext cx="4872134" cy="3684588"/>
          </a:xfrm>
        </p:spPr>
        <p:txBody>
          <a:bodyPr/>
          <a:lstStyle>
            <a:lvl2pPr>
              <a:defRPr b="1"/>
            </a:lvl2pPr>
            <a:lvl3pPr>
              <a:defRPr b="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DEA0E4F3-8A65-4788-AE96-1FB2060F48D2}"/>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8" name="Footer Placeholder 7">
            <a:extLst>
              <a:ext uri="{FF2B5EF4-FFF2-40B4-BE49-F238E27FC236}">
                <a16:creationId xmlns:a16="http://schemas.microsoft.com/office/drawing/2014/main" id="{97522DA4-5EE1-440C-ADDE-D7B4F77B4E1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BC291E-B8EF-4ED7-A04A-23426C220CF0}"/>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3901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CB818-E8D0-497B-9A7E-4F281D0DBC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E82B9D-CD58-4C05-8A78-CB6E0E9D49DC}"/>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4" name="Footer Placeholder 3">
            <a:extLst>
              <a:ext uri="{FF2B5EF4-FFF2-40B4-BE49-F238E27FC236}">
                <a16:creationId xmlns:a16="http://schemas.microsoft.com/office/drawing/2014/main" id="{BADE60CD-D6F3-40A7-BB8B-FEC8E3156AF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C02B832-C4FE-4F88-85EA-DDC16A82B9A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428060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5B2FC-801A-44A4-96BF-26A9E8B2A1C6}"/>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3" name="Footer Placeholder 2">
            <a:extLst>
              <a:ext uri="{FF2B5EF4-FFF2-40B4-BE49-F238E27FC236}">
                <a16:creationId xmlns:a16="http://schemas.microsoft.com/office/drawing/2014/main" id="{A8127F04-7E7E-485C-8B30-6B89E5A69F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0933C81-AA74-4BCE-AA9E-56E5791D078C}"/>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3289369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FD3CB-0541-46AD-B35E-0E0A1375E8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BF8EFDE-1D7D-46B8-AB55-A3C02EDD1888}"/>
              </a:ext>
            </a:extLst>
          </p:cNvPr>
          <p:cNvSpPr>
            <a:spLocks noGrp="1"/>
          </p:cNvSpPr>
          <p:nvPr>
            <p:ph idx="1"/>
          </p:nvPr>
        </p:nvSpPr>
        <p:spPr>
          <a:xfrm>
            <a:off x="5183188" y="457201"/>
            <a:ext cx="5652153" cy="5403850"/>
          </a:xfrm>
        </p:spPr>
        <p:txBody>
          <a:bodyPr/>
          <a:lstStyle>
            <a:lvl1pPr>
              <a:defRPr sz="3200"/>
            </a:lvl1pPr>
            <a:lvl2pPr>
              <a:defRPr sz="2800" b="1"/>
            </a:lvl2pPr>
            <a:lvl3pPr>
              <a:defRPr sz="2400" b="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6411D2F5-DB36-4943-8A14-96AFC48830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6C07D4-6597-444C-9EFD-62021AE7618C}"/>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6" name="Footer Placeholder 5">
            <a:extLst>
              <a:ext uri="{FF2B5EF4-FFF2-40B4-BE49-F238E27FC236}">
                <a16:creationId xmlns:a16="http://schemas.microsoft.com/office/drawing/2014/main" id="{712D0D2C-70E8-4A24-9727-BEAF10B17D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D9E0F6-7216-48A1-8BCA-770C6DE3875B}"/>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177618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CBEBD-5F1A-4111-A7F2-1CE82C9A69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00517FB-4008-4F68-B193-482971BA72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606C5F-0885-458F-9B21-47E60171BF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886F2E-B752-4D78-8DC4-C96A1A00E670}"/>
              </a:ext>
            </a:extLst>
          </p:cNvPr>
          <p:cNvSpPr>
            <a:spLocks noGrp="1"/>
          </p:cNvSpPr>
          <p:nvPr>
            <p:ph type="dt" sz="half" idx="10"/>
          </p:nvPr>
        </p:nvSpPr>
        <p:spPr/>
        <p:txBody>
          <a:bodyPr/>
          <a:lstStyle/>
          <a:p>
            <a:fld id="{B5898F52-2787-4BA2-BBBC-9395E9F86D50}" type="datetimeFigureOut">
              <a:rPr lang="en-US" smtClean="0"/>
              <a:t>8/30/2022</a:t>
            </a:fld>
            <a:endParaRPr lang="en-US"/>
          </a:p>
        </p:txBody>
      </p:sp>
      <p:sp>
        <p:nvSpPr>
          <p:cNvPr id="6" name="Footer Placeholder 5">
            <a:extLst>
              <a:ext uri="{FF2B5EF4-FFF2-40B4-BE49-F238E27FC236}">
                <a16:creationId xmlns:a16="http://schemas.microsoft.com/office/drawing/2014/main" id="{4FC37751-8BB8-4224-870A-A2953E7607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42CE94-BD7E-44B3-9B5E-67D4BD317E99}"/>
              </a:ext>
            </a:extLst>
          </p:cNvPr>
          <p:cNvSpPr>
            <a:spLocks noGrp="1"/>
          </p:cNvSpPr>
          <p:nvPr>
            <p:ph type="sldNum" sz="quarter" idx="12"/>
          </p:nvPr>
        </p:nvSpPr>
        <p:spPr/>
        <p:txBody>
          <a:bodyPr/>
          <a:lstStyle/>
          <a:p>
            <a:fld id="{4C8B8A27-DF03-4546-BA93-21C967D57E5C}" type="slidenum">
              <a:rPr lang="en-US" smtClean="0"/>
              <a:t>‹#›</a:t>
            </a:fld>
            <a:endParaRPr lang="en-US"/>
          </a:p>
        </p:txBody>
      </p:sp>
    </p:spTree>
    <p:extLst>
      <p:ext uri="{BB962C8B-B14F-4D97-AF65-F5344CB8AC3E}">
        <p14:creationId xmlns:p14="http://schemas.microsoft.com/office/powerpoint/2010/main" val="265573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1AFD227-869A-489C-A9B5-3F0498DF3C0C}"/>
              </a:ext>
            </a:extLst>
          </p:cNvPr>
          <p:cNvGrpSpPr/>
          <p:nvPr/>
        </p:nvGrpSpPr>
        <p:grpSpPr>
          <a:xfrm>
            <a:off x="11096450" y="13394"/>
            <a:ext cx="494218" cy="6814823"/>
            <a:chOff x="11096450" y="13394"/>
            <a:chExt cx="494218" cy="6814823"/>
          </a:xfrm>
          <a:solidFill>
            <a:schemeClr val="bg2">
              <a:lumMod val="90000"/>
            </a:schemeClr>
          </a:solidFill>
        </p:grpSpPr>
        <p:sp>
          <p:nvSpPr>
            <p:cNvPr id="8" name="Freeform 8">
              <a:extLst>
                <a:ext uri="{FF2B5EF4-FFF2-40B4-BE49-F238E27FC236}">
                  <a16:creationId xmlns:a16="http://schemas.microsoft.com/office/drawing/2014/main" id="{62704B34-199B-4964-9C78-3AB9735915AA}"/>
                </a:ext>
              </a:extLst>
            </p:cNvPr>
            <p:cNvSpPr>
              <a:spLocks/>
            </p:cNvSpPr>
            <p:nvPr/>
          </p:nvSpPr>
          <p:spPr bwMode="auto">
            <a:xfrm rot="5400000">
              <a:off x="11108009"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9" name="Freeform 10">
              <a:extLst>
                <a:ext uri="{FF2B5EF4-FFF2-40B4-BE49-F238E27FC236}">
                  <a16:creationId xmlns:a16="http://schemas.microsoft.com/office/drawing/2014/main" id="{8B1E8DB8-017D-454E-849F-EE5742849FD4}"/>
                </a:ext>
              </a:extLst>
            </p:cNvPr>
            <p:cNvSpPr>
              <a:spLocks/>
            </p:cNvSpPr>
            <p:nvPr/>
          </p:nvSpPr>
          <p:spPr bwMode="auto">
            <a:xfrm rot="5400000">
              <a:off x="11475034" y="77813"/>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0" name="Freeform 15">
              <a:extLst>
                <a:ext uri="{FF2B5EF4-FFF2-40B4-BE49-F238E27FC236}">
                  <a16:creationId xmlns:a16="http://schemas.microsoft.com/office/drawing/2014/main" id="{16D80E5D-5099-41C4-A80A-1B1538C382FC}"/>
                </a:ext>
              </a:extLst>
            </p:cNvPr>
            <p:cNvSpPr>
              <a:spLocks/>
            </p:cNvSpPr>
            <p:nvPr/>
          </p:nvSpPr>
          <p:spPr bwMode="auto">
            <a:xfrm rot="5400000">
              <a:off x="11478964" y="592010"/>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1" name="Freeform 18">
              <a:extLst>
                <a:ext uri="{FF2B5EF4-FFF2-40B4-BE49-F238E27FC236}">
                  <a16:creationId xmlns:a16="http://schemas.microsoft.com/office/drawing/2014/main" id="{947751E1-E2F4-467E-B547-3BD4BAB7F560}"/>
                </a:ext>
              </a:extLst>
            </p:cNvPr>
            <p:cNvSpPr>
              <a:spLocks/>
            </p:cNvSpPr>
            <p:nvPr/>
          </p:nvSpPr>
          <p:spPr bwMode="auto">
            <a:xfrm rot="5400000">
              <a:off x="11482378" y="335267"/>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2" name="Freeform 19">
              <a:extLst>
                <a:ext uri="{FF2B5EF4-FFF2-40B4-BE49-F238E27FC236}">
                  <a16:creationId xmlns:a16="http://schemas.microsoft.com/office/drawing/2014/main" id="{55D8869B-B701-4268-9856-876345C8AE3F}"/>
                </a:ext>
              </a:extLst>
            </p:cNvPr>
            <p:cNvSpPr>
              <a:spLocks/>
            </p:cNvSpPr>
            <p:nvPr/>
          </p:nvSpPr>
          <p:spPr bwMode="auto">
            <a:xfrm rot="5400000">
              <a:off x="11407714" y="202169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3" name="Freeform 20">
              <a:extLst>
                <a:ext uri="{FF2B5EF4-FFF2-40B4-BE49-F238E27FC236}">
                  <a16:creationId xmlns:a16="http://schemas.microsoft.com/office/drawing/2014/main" id="{A25CA59C-849F-4CE4-A9B0-293F98DE2C7C}"/>
                </a:ext>
              </a:extLst>
            </p:cNvPr>
            <p:cNvSpPr>
              <a:spLocks/>
            </p:cNvSpPr>
            <p:nvPr/>
          </p:nvSpPr>
          <p:spPr bwMode="auto">
            <a:xfrm rot="5400000">
              <a:off x="11414629" y="2272420"/>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4" name="Freeform 22">
              <a:extLst>
                <a:ext uri="{FF2B5EF4-FFF2-40B4-BE49-F238E27FC236}">
                  <a16:creationId xmlns:a16="http://schemas.microsoft.com/office/drawing/2014/main" id="{FE000DB1-AAA1-4BFF-8F14-53624C2F9E0B}"/>
                </a:ext>
              </a:extLst>
            </p:cNvPr>
            <p:cNvSpPr>
              <a:spLocks/>
            </p:cNvSpPr>
            <p:nvPr/>
          </p:nvSpPr>
          <p:spPr bwMode="auto">
            <a:xfrm rot="5400000">
              <a:off x="11426398" y="1049544"/>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5" name="Freeform 23">
              <a:extLst>
                <a:ext uri="{FF2B5EF4-FFF2-40B4-BE49-F238E27FC236}">
                  <a16:creationId xmlns:a16="http://schemas.microsoft.com/office/drawing/2014/main" id="{5EEFBC14-7E5B-47B2-B5E3-E90991F89191}"/>
                </a:ext>
              </a:extLst>
            </p:cNvPr>
            <p:cNvSpPr>
              <a:spLocks/>
            </p:cNvSpPr>
            <p:nvPr/>
          </p:nvSpPr>
          <p:spPr bwMode="auto">
            <a:xfrm rot="5400000">
              <a:off x="11440085" y="836978"/>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6" name="Freeform 26">
              <a:extLst>
                <a:ext uri="{FF2B5EF4-FFF2-40B4-BE49-F238E27FC236}">
                  <a16:creationId xmlns:a16="http://schemas.microsoft.com/office/drawing/2014/main" id="{00AFF6E4-A34A-4FD3-8C57-BB96114822D1}"/>
                </a:ext>
              </a:extLst>
            </p:cNvPr>
            <p:cNvSpPr>
              <a:spLocks/>
            </p:cNvSpPr>
            <p:nvPr/>
          </p:nvSpPr>
          <p:spPr bwMode="auto">
            <a:xfrm rot="5400000">
              <a:off x="11427309" y="1320685"/>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7" name="Freeform 27">
              <a:extLst>
                <a:ext uri="{FF2B5EF4-FFF2-40B4-BE49-F238E27FC236}">
                  <a16:creationId xmlns:a16="http://schemas.microsoft.com/office/drawing/2014/main" id="{C63A8474-C075-4441-A0B3-52286EA50093}"/>
                </a:ext>
              </a:extLst>
            </p:cNvPr>
            <p:cNvSpPr>
              <a:spLocks/>
            </p:cNvSpPr>
            <p:nvPr/>
          </p:nvSpPr>
          <p:spPr bwMode="auto">
            <a:xfrm rot="5400000">
              <a:off x="11407470" y="1778440"/>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8" name="Freeform 28">
              <a:extLst>
                <a:ext uri="{FF2B5EF4-FFF2-40B4-BE49-F238E27FC236}">
                  <a16:creationId xmlns:a16="http://schemas.microsoft.com/office/drawing/2014/main" id="{35DA4698-A2ED-4512-8887-F12D3F14372A}"/>
                </a:ext>
              </a:extLst>
            </p:cNvPr>
            <p:cNvSpPr>
              <a:spLocks/>
            </p:cNvSpPr>
            <p:nvPr/>
          </p:nvSpPr>
          <p:spPr bwMode="auto">
            <a:xfrm rot="5400000">
              <a:off x="11404869" y="1535195"/>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19" name="Freeform 30">
              <a:extLst>
                <a:ext uri="{FF2B5EF4-FFF2-40B4-BE49-F238E27FC236}">
                  <a16:creationId xmlns:a16="http://schemas.microsoft.com/office/drawing/2014/main" id="{3358E118-D590-4E50-B21C-6CDAA1CCAFCB}"/>
                </a:ext>
              </a:extLst>
            </p:cNvPr>
            <p:cNvSpPr>
              <a:spLocks/>
            </p:cNvSpPr>
            <p:nvPr/>
          </p:nvSpPr>
          <p:spPr bwMode="auto">
            <a:xfrm rot="5400000">
              <a:off x="11480119" y="1078297"/>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0" name="Freeform 43">
              <a:extLst>
                <a:ext uri="{FF2B5EF4-FFF2-40B4-BE49-F238E27FC236}">
                  <a16:creationId xmlns:a16="http://schemas.microsoft.com/office/drawing/2014/main" id="{F1EE889E-60FF-423F-ADCB-6CBEE853A040}"/>
                </a:ext>
              </a:extLst>
            </p:cNvPr>
            <p:cNvSpPr>
              <a:spLocks/>
            </p:cNvSpPr>
            <p:nvPr/>
          </p:nvSpPr>
          <p:spPr bwMode="auto">
            <a:xfrm rot="5400000">
              <a:off x="11194111"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1" name="Freeform 51">
              <a:extLst>
                <a:ext uri="{FF2B5EF4-FFF2-40B4-BE49-F238E27FC236}">
                  <a16:creationId xmlns:a16="http://schemas.microsoft.com/office/drawing/2014/main" id="{A4AA0634-0A7C-4A35-8EB7-775200F129FD}"/>
                </a:ext>
              </a:extLst>
            </p:cNvPr>
            <p:cNvSpPr>
              <a:spLocks/>
            </p:cNvSpPr>
            <p:nvPr/>
          </p:nvSpPr>
          <p:spPr bwMode="auto">
            <a:xfrm rot="5400000">
              <a:off x="11167080"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2" name="Freeform 52">
              <a:extLst>
                <a:ext uri="{FF2B5EF4-FFF2-40B4-BE49-F238E27FC236}">
                  <a16:creationId xmlns:a16="http://schemas.microsoft.com/office/drawing/2014/main" id="{EBA21558-CAC3-445C-8882-5D4A0C6D2A0E}"/>
                </a:ext>
              </a:extLst>
            </p:cNvPr>
            <p:cNvSpPr>
              <a:spLocks/>
            </p:cNvSpPr>
            <p:nvPr/>
          </p:nvSpPr>
          <p:spPr bwMode="auto">
            <a:xfrm rot="5400000">
              <a:off x="11164085"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3" name="Freeform 53">
              <a:extLst>
                <a:ext uri="{FF2B5EF4-FFF2-40B4-BE49-F238E27FC236}">
                  <a16:creationId xmlns:a16="http://schemas.microsoft.com/office/drawing/2014/main" id="{2E9415F1-5D31-4C25-9E26-203EEF500877}"/>
                </a:ext>
              </a:extLst>
            </p:cNvPr>
            <p:cNvSpPr>
              <a:spLocks/>
            </p:cNvSpPr>
            <p:nvPr/>
          </p:nvSpPr>
          <p:spPr bwMode="auto">
            <a:xfrm rot="5400000">
              <a:off x="11155166"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4" name="Freeform 54">
              <a:extLst>
                <a:ext uri="{FF2B5EF4-FFF2-40B4-BE49-F238E27FC236}">
                  <a16:creationId xmlns:a16="http://schemas.microsoft.com/office/drawing/2014/main" id="{622FC1F6-879A-45BA-8752-08020C39CE29}"/>
                </a:ext>
              </a:extLst>
            </p:cNvPr>
            <p:cNvSpPr>
              <a:spLocks/>
            </p:cNvSpPr>
            <p:nvPr/>
          </p:nvSpPr>
          <p:spPr bwMode="auto">
            <a:xfrm rot="5400000">
              <a:off x="11141013"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5" name="Freeform 55">
              <a:extLst>
                <a:ext uri="{FF2B5EF4-FFF2-40B4-BE49-F238E27FC236}">
                  <a16:creationId xmlns:a16="http://schemas.microsoft.com/office/drawing/2014/main" id="{BA09826C-58E2-48C5-9666-333326C2CA44}"/>
                </a:ext>
              </a:extLst>
            </p:cNvPr>
            <p:cNvSpPr>
              <a:spLocks/>
            </p:cNvSpPr>
            <p:nvPr/>
          </p:nvSpPr>
          <p:spPr bwMode="auto">
            <a:xfrm rot="5400000">
              <a:off x="11155026"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6" name="Freeform 56">
              <a:extLst>
                <a:ext uri="{FF2B5EF4-FFF2-40B4-BE49-F238E27FC236}">
                  <a16:creationId xmlns:a16="http://schemas.microsoft.com/office/drawing/2014/main" id="{A6D3555F-4EA1-4EA7-9D08-2D75CE51927B}"/>
                </a:ext>
              </a:extLst>
            </p:cNvPr>
            <p:cNvSpPr>
              <a:spLocks/>
            </p:cNvSpPr>
            <p:nvPr/>
          </p:nvSpPr>
          <p:spPr bwMode="auto">
            <a:xfrm rot="5400000">
              <a:off x="11101585" y="2335317"/>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7" name="Freeform 57">
              <a:extLst>
                <a:ext uri="{FF2B5EF4-FFF2-40B4-BE49-F238E27FC236}">
                  <a16:creationId xmlns:a16="http://schemas.microsoft.com/office/drawing/2014/main" id="{60FA20E8-EDAA-4310-B870-97807901AC18}"/>
                </a:ext>
              </a:extLst>
            </p:cNvPr>
            <p:cNvSpPr>
              <a:spLocks/>
            </p:cNvSpPr>
            <p:nvPr/>
          </p:nvSpPr>
          <p:spPr bwMode="auto">
            <a:xfrm rot="5400000">
              <a:off x="11141175"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8" name="Freeform 59">
              <a:extLst>
                <a:ext uri="{FF2B5EF4-FFF2-40B4-BE49-F238E27FC236}">
                  <a16:creationId xmlns:a16="http://schemas.microsoft.com/office/drawing/2014/main" id="{F5552AA2-C2AB-4D59-B6EF-E8E5EE110E52}"/>
                </a:ext>
              </a:extLst>
            </p:cNvPr>
            <p:cNvSpPr>
              <a:spLocks/>
            </p:cNvSpPr>
            <p:nvPr/>
          </p:nvSpPr>
          <p:spPr bwMode="auto">
            <a:xfrm rot="5400000">
              <a:off x="11120625"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29" name="Freeform 60">
              <a:extLst>
                <a:ext uri="{FF2B5EF4-FFF2-40B4-BE49-F238E27FC236}">
                  <a16:creationId xmlns:a16="http://schemas.microsoft.com/office/drawing/2014/main" id="{0BA267D0-8F6B-4803-B948-70E29B4587EB}"/>
                </a:ext>
              </a:extLst>
            </p:cNvPr>
            <p:cNvSpPr>
              <a:spLocks/>
            </p:cNvSpPr>
            <p:nvPr/>
          </p:nvSpPr>
          <p:spPr bwMode="auto">
            <a:xfrm rot="5400000">
              <a:off x="11115856"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Freeform 61">
              <a:extLst>
                <a:ext uri="{FF2B5EF4-FFF2-40B4-BE49-F238E27FC236}">
                  <a16:creationId xmlns:a16="http://schemas.microsoft.com/office/drawing/2014/main" id="{86E372A3-B9F4-4FEE-8B96-D9AD879E214E}"/>
                </a:ext>
              </a:extLst>
            </p:cNvPr>
            <p:cNvSpPr>
              <a:spLocks/>
            </p:cNvSpPr>
            <p:nvPr/>
          </p:nvSpPr>
          <p:spPr bwMode="auto">
            <a:xfrm rot="5400000">
              <a:off x="11082153"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1" name="Freeform 5">
              <a:extLst>
                <a:ext uri="{FF2B5EF4-FFF2-40B4-BE49-F238E27FC236}">
                  <a16:creationId xmlns:a16="http://schemas.microsoft.com/office/drawing/2014/main" id="{FF0C4564-5DA6-4224-A8B7-85CE1323DE8F}"/>
                </a:ext>
              </a:extLst>
            </p:cNvPr>
            <p:cNvSpPr>
              <a:spLocks/>
            </p:cNvSpPr>
            <p:nvPr/>
          </p:nvSpPr>
          <p:spPr bwMode="auto">
            <a:xfrm rot="5400000">
              <a:off x="11410824" y="28182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2" name="Freeform 6">
              <a:extLst>
                <a:ext uri="{FF2B5EF4-FFF2-40B4-BE49-F238E27FC236}">
                  <a16:creationId xmlns:a16="http://schemas.microsoft.com/office/drawing/2014/main" id="{19F31D0D-C43D-4BB0-A13C-9524B84117D4}"/>
                </a:ext>
              </a:extLst>
            </p:cNvPr>
            <p:cNvSpPr>
              <a:spLocks/>
            </p:cNvSpPr>
            <p:nvPr/>
          </p:nvSpPr>
          <p:spPr bwMode="auto">
            <a:xfrm rot="5400000">
              <a:off x="11391700" y="508817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Freeform 7">
              <a:extLst>
                <a:ext uri="{FF2B5EF4-FFF2-40B4-BE49-F238E27FC236}">
                  <a16:creationId xmlns:a16="http://schemas.microsoft.com/office/drawing/2014/main" id="{6B32FB03-B0FE-4731-BE41-C59AFB49FBF5}"/>
                </a:ext>
              </a:extLst>
            </p:cNvPr>
            <p:cNvSpPr>
              <a:spLocks/>
            </p:cNvSpPr>
            <p:nvPr/>
          </p:nvSpPr>
          <p:spPr bwMode="auto">
            <a:xfrm rot="5400000">
              <a:off x="11371127" y="2531128"/>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4" name="Freeform 8">
              <a:extLst>
                <a:ext uri="{FF2B5EF4-FFF2-40B4-BE49-F238E27FC236}">
                  <a16:creationId xmlns:a16="http://schemas.microsoft.com/office/drawing/2014/main" id="{BDD5B6F0-1E17-4DCD-AE5F-ED8C48892FEF}"/>
                </a:ext>
              </a:extLst>
            </p:cNvPr>
            <p:cNvSpPr>
              <a:spLocks/>
            </p:cNvSpPr>
            <p:nvPr/>
          </p:nvSpPr>
          <p:spPr bwMode="auto">
            <a:xfrm rot="5400000">
              <a:off x="11401349" y="473588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5" name="Freeform 9">
              <a:extLst>
                <a:ext uri="{FF2B5EF4-FFF2-40B4-BE49-F238E27FC236}">
                  <a16:creationId xmlns:a16="http://schemas.microsoft.com/office/drawing/2014/main" id="{0290BE17-E89B-4AF9-B3F6-AF4884D52467}"/>
                </a:ext>
              </a:extLst>
            </p:cNvPr>
            <p:cNvSpPr>
              <a:spLocks/>
            </p:cNvSpPr>
            <p:nvPr/>
          </p:nvSpPr>
          <p:spPr bwMode="auto">
            <a:xfrm rot="5400000">
              <a:off x="11409487" y="4455410"/>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6" name="Freeform 11">
              <a:extLst>
                <a:ext uri="{FF2B5EF4-FFF2-40B4-BE49-F238E27FC236}">
                  <a16:creationId xmlns:a16="http://schemas.microsoft.com/office/drawing/2014/main" id="{85F63089-F77F-4F02-8417-AAC1847FBCA7}"/>
                </a:ext>
              </a:extLst>
            </p:cNvPr>
            <p:cNvSpPr>
              <a:spLocks/>
            </p:cNvSpPr>
            <p:nvPr/>
          </p:nvSpPr>
          <p:spPr bwMode="auto">
            <a:xfrm rot="5400000">
              <a:off x="11369848" y="4194178"/>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7" name="Freeform 12">
              <a:extLst>
                <a:ext uri="{FF2B5EF4-FFF2-40B4-BE49-F238E27FC236}">
                  <a16:creationId xmlns:a16="http://schemas.microsoft.com/office/drawing/2014/main" id="{7B01CD5E-570F-4CBF-9904-94F30D928C54}"/>
                </a:ext>
              </a:extLst>
            </p:cNvPr>
            <p:cNvSpPr>
              <a:spLocks/>
            </p:cNvSpPr>
            <p:nvPr/>
          </p:nvSpPr>
          <p:spPr bwMode="auto">
            <a:xfrm rot="5400000">
              <a:off x="11381624" y="3691697"/>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8" name="Freeform 13">
              <a:extLst>
                <a:ext uri="{FF2B5EF4-FFF2-40B4-BE49-F238E27FC236}">
                  <a16:creationId xmlns:a16="http://schemas.microsoft.com/office/drawing/2014/main" id="{7EE6A672-2915-4B03-99A9-9364D5F1521E}"/>
                </a:ext>
              </a:extLst>
            </p:cNvPr>
            <p:cNvSpPr>
              <a:spLocks/>
            </p:cNvSpPr>
            <p:nvPr/>
          </p:nvSpPr>
          <p:spPr bwMode="auto">
            <a:xfrm rot="5400000">
              <a:off x="11417787" y="3075050"/>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9" name="Freeform 14">
              <a:extLst>
                <a:ext uri="{FF2B5EF4-FFF2-40B4-BE49-F238E27FC236}">
                  <a16:creationId xmlns:a16="http://schemas.microsoft.com/office/drawing/2014/main" id="{2136B643-14E1-443A-BC1C-06ADAE65C30F}"/>
                </a:ext>
              </a:extLst>
            </p:cNvPr>
            <p:cNvSpPr>
              <a:spLocks/>
            </p:cNvSpPr>
            <p:nvPr/>
          </p:nvSpPr>
          <p:spPr bwMode="auto">
            <a:xfrm rot="5400000">
              <a:off x="11376729" y="3335597"/>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0" name="Freeform 16">
              <a:extLst>
                <a:ext uri="{FF2B5EF4-FFF2-40B4-BE49-F238E27FC236}">
                  <a16:creationId xmlns:a16="http://schemas.microsoft.com/office/drawing/2014/main" id="{867FA393-4F37-4E1A-870B-F96775FAB7E8}"/>
                </a:ext>
              </a:extLst>
            </p:cNvPr>
            <p:cNvSpPr>
              <a:spLocks/>
            </p:cNvSpPr>
            <p:nvPr/>
          </p:nvSpPr>
          <p:spPr bwMode="auto">
            <a:xfrm rot="5400000">
              <a:off x="11360464" y="3934729"/>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1" name="Freeform 17">
              <a:extLst>
                <a:ext uri="{FF2B5EF4-FFF2-40B4-BE49-F238E27FC236}">
                  <a16:creationId xmlns:a16="http://schemas.microsoft.com/office/drawing/2014/main" id="{E225A1BE-FAD2-4764-A7E4-A6DA07D0573B}"/>
                </a:ext>
              </a:extLst>
            </p:cNvPr>
            <p:cNvSpPr>
              <a:spLocks/>
            </p:cNvSpPr>
            <p:nvPr/>
          </p:nvSpPr>
          <p:spPr bwMode="auto">
            <a:xfrm rot="5400000">
              <a:off x="11395443" y="5347417"/>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2" name="Freeform 21">
              <a:extLst>
                <a:ext uri="{FF2B5EF4-FFF2-40B4-BE49-F238E27FC236}">
                  <a16:creationId xmlns:a16="http://schemas.microsoft.com/office/drawing/2014/main" id="{25D65388-C7E0-4C07-822A-03C5009C6D1E}"/>
                </a:ext>
              </a:extLst>
            </p:cNvPr>
            <p:cNvSpPr>
              <a:spLocks/>
            </p:cNvSpPr>
            <p:nvPr/>
          </p:nvSpPr>
          <p:spPr bwMode="auto">
            <a:xfrm rot="5400000">
              <a:off x="11343434" y="5658571"/>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3" name="Freeform 25">
              <a:extLst>
                <a:ext uri="{FF2B5EF4-FFF2-40B4-BE49-F238E27FC236}">
                  <a16:creationId xmlns:a16="http://schemas.microsoft.com/office/drawing/2014/main" id="{E1D79822-C494-449C-B439-F437DAD4F218}"/>
                </a:ext>
              </a:extLst>
            </p:cNvPr>
            <p:cNvSpPr>
              <a:spLocks/>
            </p:cNvSpPr>
            <p:nvPr/>
          </p:nvSpPr>
          <p:spPr bwMode="auto">
            <a:xfrm rot="5400000">
              <a:off x="11324095" y="6423833"/>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Freeform 29">
              <a:extLst>
                <a:ext uri="{FF2B5EF4-FFF2-40B4-BE49-F238E27FC236}">
                  <a16:creationId xmlns:a16="http://schemas.microsoft.com/office/drawing/2014/main" id="{CDB324E5-E8D9-40E3-BAB4-1F87E67E4F46}"/>
                </a:ext>
              </a:extLst>
            </p:cNvPr>
            <p:cNvSpPr>
              <a:spLocks/>
            </p:cNvSpPr>
            <p:nvPr/>
          </p:nvSpPr>
          <p:spPr bwMode="auto">
            <a:xfrm rot="5400000">
              <a:off x="11324317" y="5897278"/>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5" name="Freeform 31">
              <a:extLst>
                <a:ext uri="{FF2B5EF4-FFF2-40B4-BE49-F238E27FC236}">
                  <a16:creationId xmlns:a16="http://schemas.microsoft.com/office/drawing/2014/main" id="{15404AB3-12EB-462E-85A2-AF4A7E91D729}"/>
                </a:ext>
              </a:extLst>
            </p:cNvPr>
            <p:cNvSpPr>
              <a:spLocks/>
            </p:cNvSpPr>
            <p:nvPr/>
          </p:nvSpPr>
          <p:spPr bwMode="auto">
            <a:xfrm rot="5400000">
              <a:off x="11356013" y="6183127"/>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6" name="Freeform 32">
              <a:extLst>
                <a:ext uri="{FF2B5EF4-FFF2-40B4-BE49-F238E27FC236}">
                  <a16:creationId xmlns:a16="http://schemas.microsoft.com/office/drawing/2014/main" id="{228021CB-53B3-4BCC-A14C-0B6951FC971F}"/>
                </a:ext>
              </a:extLst>
            </p:cNvPr>
            <p:cNvSpPr>
              <a:spLocks/>
            </p:cNvSpPr>
            <p:nvPr/>
          </p:nvSpPr>
          <p:spPr bwMode="auto">
            <a:xfrm rot="5400000">
              <a:off x="11104198"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7" name="Freeform 33">
              <a:extLst>
                <a:ext uri="{FF2B5EF4-FFF2-40B4-BE49-F238E27FC236}">
                  <a16:creationId xmlns:a16="http://schemas.microsoft.com/office/drawing/2014/main" id="{B353D0BC-00A6-4EA4-9311-9FCB88CC2021}"/>
                </a:ext>
              </a:extLst>
            </p:cNvPr>
            <p:cNvSpPr>
              <a:spLocks/>
            </p:cNvSpPr>
            <p:nvPr/>
          </p:nvSpPr>
          <p:spPr bwMode="auto">
            <a:xfrm rot="5400000">
              <a:off x="11134111"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8" name="Freeform 34">
              <a:extLst>
                <a:ext uri="{FF2B5EF4-FFF2-40B4-BE49-F238E27FC236}">
                  <a16:creationId xmlns:a16="http://schemas.microsoft.com/office/drawing/2014/main" id="{0E001FD3-6EDD-47A3-9916-826E1595DAB3}"/>
                </a:ext>
              </a:extLst>
            </p:cNvPr>
            <p:cNvSpPr>
              <a:spLocks/>
            </p:cNvSpPr>
            <p:nvPr/>
          </p:nvSpPr>
          <p:spPr bwMode="auto">
            <a:xfrm rot="5400000">
              <a:off x="11138041"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9" name="Freeform 35">
              <a:extLst>
                <a:ext uri="{FF2B5EF4-FFF2-40B4-BE49-F238E27FC236}">
                  <a16:creationId xmlns:a16="http://schemas.microsoft.com/office/drawing/2014/main" id="{FE214D5B-D151-4E09-A01E-BEAAF9C679ED}"/>
                </a:ext>
              </a:extLst>
            </p:cNvPr>
            <p:cNvSpPr>
              <a:spLocks/>
            </p:cNvSpPr>
            <p:nvPr/>
          </p:nvSpPr>
          <p:spPr bwMode="auto">
            <a:xfrm rot="5400000">
              <a:off x="11133693"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0" name="Freeform 36">
              <a:extLst>
                <a:ext uri="{FF2B5EF4-FFF2-40B4-BE49-F238E27FC236}">
                  <a16:creationId xmlns:a16="http://schemas.microsoft.com/office/drawing/2014/main" id="{3024EF13-0A45-49DD-B0F4-FA3A5169EFFE}"/>
                </a:ext>
              </a:extLst>
            </p:cNvPr>
            <p:cNvSpPr>
              <a:spLocks/>
            </p:cNvSpPr>
            <p:nvPr/>
          </p:nvSpPr>
          <p:spPr bwMode="auto">
            <a:xfrm rot="5400000">
              <a:off x="11105830"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1" name="Freeform 37">
              <a:extLst>
                <a:ext uri="{FF2B5EF4-FFF2-40B4-BE49-F238E27FC236}">
                  <a16:creationId xmlns:a16="http://schemas.microsoft.com/office/drawing/2014/main" id="{95E0BDAE-48A7-4752-A150-74DA4BAE5E4B}"/>
                </a:ext>
              </a:extLst>
            </p:cNvPr>
            <p:cNvSpPr>
              <a:spLocks/>
            </p:cNvSpPr>
            <p:nvPr/>
          </p:nvSpPr>
          <p:spPr bwMode="auto">
            <a:xfrm rot="5400000">
              <a:off x="11117596"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2" name="Freeform 38">
              <a:extLst>
                <a:ext uri="{FF2B5EF4-FFF2-40B4-BE49-F238E27FC236}">
                  <a16:creationId xmlns:a16="http://schemas.microsoft.com/office/drawing/2014/main" id="{DE128EDB-3179-4F47-8B37-BEDE3B82FFC7}"/>
                </a:ext>
              </a:extLst>
            </p:cNvPr>
            <p:cNvSpPr>
              <a:spLocks/>
            </p:cNvSpPr>
            <p:nvPr/>
          </p:nvSpPr>
          <p:spPr bwMode="auto">
            <a:xfrm rot="5400000">
              <a:off x="11125265"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3" name="Freeform 39">
              <a:extLst>
                <a:ext uri="{FF2B5EF4-FFF2-40B4-BE49-F238E27FC236}">
                  <a16:creationId xmlns:a16="http://schemas.microsoft.com/office/drawing/2014/main" id="{E09CDD49-7B7B-42C0-A09E-6CFB3CDFF6A1}"/>
                </a:ext>
              </a:extLst>
            </p:cNvPr>
            <p:cNvSpPr>
              <a:spLocks/>
            </p:cNvSpPr>
            <p:nvPr/>
          </p:nvSpPr>
          <p:spPr bwMode="auto">
            <a:xfrm rot="5400000">
              <a:off x="11117373"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4" name="Freeform 40">
              <a:extLst>
                <a:ext uri="{FF2B5EF4-FFF2-40B4-BE49-F238E27FC236}">
                  <a16:creationId xmlns:a16="http://schemas.microsoft.com/office/drawing/2014/main" id="{93C5D839-4CD5-4165-9091-7D9B92CDC1D2}"/>
                </a:ext>
              </a:extLst>
            </p:cNvPr>
            <p:cNvSpPr>
              <a:spLocks/>
            </p:cNvSpPr>
            <p:nvPr/>
          </p:nvSpPr>
          <p:spPr bwMode="auto">
            <a:xfrm rot="5400000">
              <a:off x="11112337"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5" name="Freeform 41">
              <a:extLst>
                <a:ext uri="{FF2B5EF4-FFF2-40B4-BE49-F238E27FC236}">
                  <a16:creationId xmlns:a16="http://schemas.microsoft.com/office/drawing/2014/main" id="{3C7F638A-BB6D-4B24-A7F9-03BF8087459B}"/>
                </a:ext>
              </a:extLst>
            </p:cNvPr>
            <p:cNvSpPr>
              <a:spLocks/>
            </p:cNvSpPr>
            <p:nvPr/>
          </p:nvSpPr>
          <p:spPr bwMode="auto">
            <a:xfrm rot="5400000">
              <a:off x="11105830"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6" name="Freeform 42">
              <a:extLst>
                <a:ext uri="{FF2B5EF4-FFF2-40B4-BE49-F238E27FC236}">
                  <a16:creationId xmlns:a16="http://schemas.microsoft.com/office/drawing/2014/main" id="{5B59DB64-329B-45EA-8A67-4213A886B5B2}"/>
                </a:ext>
              </a:extLst>
            </p:cNvPr>
            <p:cNvSpPr>
              <a:spLocks/>
            </p:cNvSpPr>
            <p:nvPr/>
          </p:nvSpPr>
          <p:spPr bwMode="auto">
            <a:xfrm rot="5400000">
              <a:off x="11093998"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7" name="Freeform 44">
              <a:extLst>
                <a:ext uri="{FF2B5EF4-FFF2-40B4-BE49-F238E27FC236}">
                  <a16:creationId xmlns:a16="http://schemas.microsoft.com/office/drawing/2014/main" id="{D8DAB003-6484-4D1D-85AE-93FA09BC5EF5}"/>
                </a:ext>
              </a:extLst>
            </p:cNvPr>
            <p:cNvSpPr>
              <a:spLocks/>
            </p:cNvSpPr>
            <p:nvPr/>
          </p:nvSpPr>
          <p:spPr bwMode="auto">
            <a:xfrm rot="5400000">
              <a:off x="11097788"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8" name="Freeform 45">
              <a:extLst>
                <a:ext uri="{FF2B5EF4-FFF2-40B4-BE49-F238E27FC236}">
                  <a16:creationId xmlns:a16="http://schemas.microsoft.com/office/drawing/2014/main" id="{D49280A1-ACA8-4CD6-9012-AF12660F07E4}"/>
                </a:ext>
              </a:extLst>
            </p:cNvPr>
            <p:cNvSpPr>
              <a:spLocks/>
            </p:cNvSpPr>
            <p:nvPr/>
          </p:nvSpPr>
          <p:spPr bwMode="auto">
            <a:xfrm rot="5400000">
              <a:off x="11075637"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59" name="Freeform 46">
              <a:extLst>
                <a:ext uri="{FF2B5EF4-FFF2-40B4-BE49-F238E27FC236}">
                  <a16:creationId xmlns:a16="http://schemas.microsoft.com/office/drawing/2014/main" id="{C03EAE8C-6089-40E5-9361-2E266A1EEBA3}"/>
                </a:ext>
              </a:extLst>
            </p:cNvPr>
            <p:cNvSpPr>
              <a:spLocks/>
            </p:cNvSpPr>
            <p:nvPr/>
          </p:nvSpPr>
          <p:spPr bwMode="auto">
            <a:xfrm rot="5400000">
              <a:off x="11124696"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0" name="Freeform 47">
              <a:extLst>
                <a:ext uri="{FF2B5EF4-FFF2-40B4-BE49-F238E27FC236}">
                  <a16:creationId xmlns:a16="http://schemas.microsoft.com/office/drawing/2014/main" id="{02E3A077-F087-4E14-A13E-4E9D4369B1F6}"/>
                </a:ext>
              </a:extLst>
            </p:cNvPr>
            <p:cNvSpPr>
              <a:spLocks/>
            </p:cNvSpPr>
            <p:nvPr/>
          </p:nvSpPr>
          <p:spPr bwMode="auto">
            <a:xfrm rot="5400000">
              <a:off x="11082841"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1" name="Freeform 48">
              <a:extLst>
                <a:ext uri="{FF2B5EF4-FFF2-40B4-BE49-F238E27FC236}">
                  <a16:creationId xmlns:a16="http://schemas.microsoft.com/office/drawing/2014/main" id="{7CE4FAAA-45E7-4C86-B59A-F284B79EFD23}"/>
                </a:ext>
              </a:extLst>
            </p:cNvPr>
            <p:cNvSpPr>
              <a:spLocks/>
            </p:cNvSpPr>
            <p:nvPr/>
          </p:nvSpPr>
          <p:spPr bwMode="auto">
            <a:xfrm rot="5400000">
              <a:off x="11078098"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2" name="Freeform 49">
              <a:extLst>
                <a:ext uri="{FF2B5EF4-FFF2-40B4-BE49-F238E27FC236}">
                  <a16:creationId xmlns:a16="http://schemas.microsoft.com/office/drawing/2014/main" id="{E2689B62-CCA1-4EE5-B622-FBA516868916}"/>
                </a:ext>
              </a:extLst>
            </p:cNvPr>
            <p:cNvSpPr>
              <a:spLocks/>
            </p:cNvSpPr>
            <p:nvPr/>
          </p:nvSpPr>
          <p:spPr bwMode="auto">
            <a:xfrm rot="5400000">
              <a:off x="11076712"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3" name="Freeform 8">
              <a:extLst>
                <a:ext uri="{FF2B5EF4-FFF2-40B4-BE49-F238E27FC236}">
                  <a16:creationId xmlns:a16="http://schemas.microsoft.com/office/drawing/2014/main" id="{113638EE-3BCF-4315-A329-3C6766A3890B}"/>
                </a:ext>
              </a:extLst>
            </p:cNvPr>
            <p:cNvSpPr>
              <a:spLocks/>
            </p:cNvSpPr>
            <p:nvPr/>
          </p:nvSpPr>
          <p:spPr bwMode="auto">
            <a:xfrm rot="5400000">
              <a:off x="11141853"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64" name="Freeform 106">
              <a:extLst>
                <a:ext uri="{FF2B5EF4-FFF2-40B4-BE49-F238E27FC236}">
                  <a16:creationId xmlns:a16="http://schemas.microsoft.com/office/drawing/2014/main" id="{4FB36B8F-335B-40F2-83BB-C2B2689DC2E9}"/>
                </a:ext>
              </a:extLst>
            </p:cNvPr>
            <p:cNvSpPr>
              <a:spLocks/>
            </p:cNvSpPr>
            <p:nvPr/>
          </p:nvSpPr>
          <p:spPr bwMode="auto">
            <a:xfrm rot="5400000">
              <a:off x="11301184" y="663967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grp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grpSp>
      <p:sp>
        <p:nvSpPr>
          <p:cNvPr id="2" name="Title Placeholder 1">
            <a:extLst>
              <a:ext uri="{FF2B5EF4-FFF2-40B4-BE49-F238E27FC236}">
                <a16:creationId xmlns:a16="http://schemas.microsoft.com/office/drawing/2014/main" id="{7A05E913-A9D9-4639-B104-1F07A4AF6A56}"/>
              </a:ext>
            </a:extLst>
          </p:cNvPr>
          <p:cNvSpPr>
            <a:spLocks noGrp="1"/>
          </p:cNvSpPr>
          <p:nvPr>
            <p:ph type="title"/>
          </p:nvPr>
        </p:nvSpPr>
        <p:spPr>
          <a:xfrm>
            <a:off x="1069848" y="502920"/>
            <a:ext cx="9634011"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09940CEB-B6D7-46E6-9843-51534214017A}"/>
              </a:ext>
            </a:extLst>
          </p:cNvPr>
          <p:cNvSpPr>
            <a:spLocks noGrp="1"/>
          </p:cNvSpPr>
          <p:nvPr>
            <p:ph type="body" idx="1"/>
          </p:nvPr>
        </p:nvSpPr>
        <p:spPr>
          <a:xfrm>
            <a:off x="1069848" y="1874520"/>
            <a:ext cx="9634011"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5BAC8B5-8DFB-4920-8580-54824C831A94}"/>
              </a:ext>
            </a:extLst>
          </p:cNvPr>
          <p:cNvSpPr>
            <a:spLocks noGrp="1"/>
          </p:cNvSpPr>
          <p:nvPr>
            <p:ph type="dt" sz="half" idx="2"/>
          </p:nvPr>
        </p:nvSpPr>
        <p:spPr>
          <a:xfrm>
            <a:off x="173736" y="6382512"/>
            <a:ext cx="2845901" cy="365125"/>
          </a:xfrm>
          <a:prstGeom prst="rect">
            <a:avLst/>
          </a:prstGeom>
        </p:spPr>
        <p:txBody>
          <a:bodyPr vert="horz" lIns="91440" tIns="45720" rIns="91440" bIns="45720" rtlCol="0" anchor="ctr"/>
          <a:lstStyle>
            <a:lvl1pPr algn="l">
              <a:defRPr sz="1050">
                <a:solidFill>
                  <a:schemeClr val="tx2"/>
                </a:solidFill>
              </a:defRPr>
            </a:lvl1pPr>
          </a:lstStyle>
          <a:p>
            <a:fld id="{B5898F52-2787-4BA2-BBBC-9395E9F86D50}" type="datetimeFigureOut">
              <a:rPr lang="en-US" smtClean="0"/>
              <a:pPr/>
              <a:t>8/30/2022</a:t>
            </a:fld>
            <a:endParaRPr lang="en-US" dirty="0"/>
          </a:p>
        </p:txBody>
      </p:sp>
      <p:sp>
        <p:nvSpPr>
          <p:cNvPr id="5" name="Footer Placeholder 4">
            <a:extLst>
              <a:ext uri="{FF2B5EF4-FFF2-40B4-BE49-F238E27FC236}">
                <a16:creationId xmlns:a16="http://schemas.microsoft.com/office/drawing/2014/main" id="{3A9E2D5D-B616-4048-9CB8-4D316BBDB1FB}"/>
              </a:ext>
            </a:extLst>
          </p:cNvPr>
          <p:cNvSpPr>
            <a:spLocks noGrp="1"/>
          </p:cNvSpPr>
          <p:nvPr>
            <p:ph type="ftr" sz="quarter" idx="3"/>
          </p:nvPr>
        </p:nvSpPr>
        <p:spPr>
          <a:xfrm rot="5400000">
            <a:off x="-1754871" y="2093199"/>
            <a:ext cx="4157472" cy="416082"/>
          </a:xfrm>
          <a:prstGeom prst="rect">
            <a:avLst/>
          </a:prstGeom>
        </p:spPr>
        <p:txBody>
          <a:bodyPr vert="horz" lIns="91440" tIns="45720" rIns="91440" bIns="45720" rtlCol="0" anchor="ctr"/>
          <a:lstStyle>
            <a:lvl1pPr algn="l">
              <a:defRPr sz="1050">
                <a:solidFill>
                  <a:schemeClr val="tx2"/>
                </a:solidFill>
              </a:defRPr>
            </a:lvl1pPr>
          </a:lstStyle>
          <a:p>
            <a:endParaRPr lang="en-US" dirty="0"/>
          </a:p>
        </p:txBody>
      </p:sp>
      <p:sp>
        <p:nvSpPr>
          <p:cNvPr id="6" name="Slide Number Placeholder 5">
            <a:extLst>
              <a:ext uri="{FF2B5EF4-FFF2-40B4-BE49-F238E27FC236}">
                <a16:creationId xmlns:a16="http://schemas.microsoft.com/office/drawing/2014/main" id="{63F322F0-8F3D-4AC5-9873-24666D0E0D34}"/>
              </a:ext>
            </a:extLst>
          </p:cNvPr>
          <p:cNvSpPr>
            <a:spLocks noGrp="1"/>
          </p:cNvSpPr>
          <p:nvPr>
            <p:ph type="sldNum" sz="quarter" idx="4"/>
          </p:nvPr>
        </p:nvSpPr>
        <p:spPr>
          <a:xfrm>
            <a:off x="11457919" y="6382512"/>
            <a:ext cx="500997" cy="365125"/>
          </a:xfrm>
          <a:prstGeom prst="rect">
            <a:avLst/>
          </a:prstGeom>
        </p:spPr>
        <p:txBody>
          <a:bodyPr vert="horz" lIns="91440" tIns="45720" rIns="91440" bIns="45720" rtlCol="0" anchor="ctr"/>
          <a:lstStyle>
            <a:lvl1pPr algn="r">
              <a:defRPr sz="1050">
                <a:solidFill>
                  <a:schemeClr val="tx2"/>
                </a:solidFill>
              </a:defRPr>
            </a:lvl1pPr>
          </a:lstStyle>
          <a:p>
            <a:fld id="{4C8B8A27-DF03-4546-BA93-21C967D57E5C}" type="slidenum">
              <a:rPr lang="en-US" smtClean="0"/>
              <a:pPr/>
              <a:t>‹#›</a:t>
            </a:fld>
            <a:endParaRPr lang="en-US"/>
          </a:p>
        </p:txBody>
      </p:sp>
    </p:spTree>
    <p:extLst>
      <p:ext uri="{BB962C8B-B14F-4D97-AF65-F5344CB8AC3E}">
        <p14:creationId xmlns:p14="http://schemas.microsoft.com/office/powerpoint/2010/main" val="258331182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41" r:id="rId5"/>
    <p:sldLayoutId id="2147483746" r:id="rId6"/>
    <p:sldLayoutId id="2147483742" r:id="rId7"/>
    <p:sldLayoutId id="2147483743" r:id="rId8"/>
    <p:sldLayoutId id="2147483744" r:id="rId9"/>
    <p:sldLayoutId id="2147483745" r:id="rId10"/>
    <p:sldLayoutId id="2147483747" r:id="rId11"/>
  </p:sldLayoutIdLs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50000"/>
        </a:lnSpc>
        <a:spcBef>
          <a:spcPts val="1000"/>
        </a:spcBef>
        <a:buClr>
          <a:schemeClr val="bg2">
            <a:lumMod val="75000"/>
          </a:schemeClr>
        </a:buClr>
        <a:buFont typeface="Arial" panose="020B0604020202020204" pitchFamily="34" charset="0"/>
        <a:buChar char="•"/>
        <a:defRPr sz="2000" kern="1200">
          <a:solidFill>
            <a:schemeClr val="tx2"/>
          </a:solidFill>
          <a:latin typeface="+mn-lt"/>
          <a:ea typeface="+mn-ea"/>
          <a:cs typeface="+mn-cs"/>
        </a:defRPr>
      </a:lvl1pPr>
      <a:lvl2pPr marL="228600" indent="0" algn="l" defTabSz="914400" rtl="0" eaLnBrk="1" latinLnBrk="0" hangingPunct="1">
        <a:lnSpc>
          <a:spcPct val="150000"/>
        </a:lnSpc>
        <a:spcBef>
          <a:spcPts val="500"/>
        </a:spcBef>
        <a:buClr>
          <a:schemeClr val="bg2">
            <a:lumMod val="75000"/>
          </a:schemeClr>
        </a:buClr>
        <a:buFontTx/>
        <a:buNone/>
        <a:defRPr sz="1800" kern="1200">
          <a:solidFill>
            <a:schemeClr val="tx2"/>
          </a:solidFill>
          <a:latin typeface="+mn-lt"/>
          <a:ea typeface="+mn-ea"/>
          <a:cs typeface="+mn-cs"/>
        </a:defRPr>
      </a:lvl2pPr>
      <a:lvl3pPr marL="54864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600" b="1" kern="1200">
          <a:solidFill>
            <a:schemeClr val="tx2"/>
          </a:solidFill>
          <a:latin typeface="+mn-lt"/>
          <a:ea typeface="+mn-ea"/>
          <a:cs typeface="+mn-cs"/>
        </a:defRPr>
      </a:lvl3pPr>
      <a:lvl4pPr marL="548640" indent="0" algn="l" defTabSz="914400" rtl="0" eaLnBrk="1" latinLnBrk="0" hangingPunct="1">
        <a:lnSpc>
          <a:spcPct val="150000"/>
        </a:lnSpc>
        <a:spcBef>
          <a:spcPts val="500"/>
        </a:spcBef>
        <a:buClr>
          <a:schemeClr val="bg2">
            <a:lumMod val="75000"/>
          </a:schemeClr>
        </a:buClr>
        <a:buFontTx/>
        <a:buNone/>
        <a:defRPr sz="1400" kern="1200">
          <a:solidFill>
            <a:schemeClr val="tx2"/>
          </a:solidFill>
          <a:latin typeface="+mn-lt"/>
          <a:ea typeface="+mn-ea"/>
          <a:cs typeface="+mn-cs"/>
        </a:defRPr>
      </a:lvl4pPr>
      <a:lvl5pPr marL="834390" indent="-285750" algn="l" defTabSz="914400" rtl="0" eaLnBrk="1" latinLnBrk="0" hangingPunct="1">
        <a:lnSpc>
          <a:spcPct val="150000"/>
        </a:lnSpc>
        <a:spcBef>
          <a:spcPts val="500"/>
        </a:spcBef>
        <a:buClr>
          <a:schemeClr val="bg2">
            <a:lumMod val="75000"/>
          </a:schemeClr>
        </a:buClr>
        <a:buFont typeface="Arial" panose="020B0604020202020204" pitchFamily="34"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jyu.fi/edupsy/fi/laitokset/okl/opiskelu/luokanopettajakoulutus/luokas2022pro_opintopolku-ja-tutkintorakenne.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jyu.fi/edupsy/fi/laitokset/okl/opiskelu/luokanopettajakoulutus/opettajankoulutuksessa-opiskeltavat-ja-tutkittavat-ilmio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eda.net/id/fb33390e1e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oona.info/moona-blogi/tarinoita-sairastamisest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7121B47-384D-4AA6-BFEE-9EB117D2A4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29BDDF-5760-4FF2-B545-EA6C42FF6CC7}"/>
              </a:ext>
            </a:extLst>
          </p:cNvPr>
          <p:cNvSpPr>
            <a:spLocks noGrp="1"/>
          </p:cNvSpPr>
          <p:nvPr>
            <p:ph type="ctrTitle"/>
          </p:nvPr>
        </p:nvSpPr>
        <p:spPr>
          <a:xfrm>
            <a:off x="431636" y="764295"/>
            <a:ext cx="4773663" cy="3306031"/>
          </a:xfrm>
        </p:spPr>
        <p:txBody>
          <a:bodyPr>
            <a:normAutofit/>
          </a:bodyPr>
          <a:lstStyle/>
          <a:p>
            <a:pPr>
              <a:lnSpc>
                <a:spcPct val="90000"/>
              </a:lnSpc>
            </a:pPr>
            <a:r>
              <a:rPr lang="fi-FI" dirty="0"/>
              <a:t>Tervetuloa</a:t>
            </a:r>
            <a:br>
              <a:rPr lang="fi-FI" dirty="0"/>
            </a:br>
            <a:br>
              <a:rPr lang="fi-FI" dirty="0"/>
            </a:br>
            <a:r>
              <a:rPr lang="fi-FI" dirty="0"/>
              <a:t>PRO22-kotiryhmään</a:t>
            </a:r>
          </a:p>
        </p:txBody>
      </p:sp>
      <p:sp>
        <p:nvSpPr>
          <p:cNvPr id="3" name="Subtitle 2">
            <a:extLst>
              <a:ext uri="{FF2B5EF4-FFF2-40B4-BE49-F238E27FC236}">
                <a16:creationId xmlns:a16="http://schemas.microsoft.com/office/drawing/2014/main" id="{03D42E9B-2405-4EB9-B145-00E197EDA819}"/>
              </a:ext>
            </a:extLst>
          </p:cNvPr>
          <p:cNvSpPr>
            <a:spLocks noGrp="1"/>
          </p:cNvSpPr>
          <p:nvPr>
            <p:ph type="subTitle" idx="1"/>
          </p:nvPr>
        </p:nvSpPr>
        <p:spPr>
          <a:xfrm>
            <a:off x="770101" y="4329972"/>
            <a:ext cx="4054260" cy="1630547"/>
          </a:xfrm>
        </p:spPr>
        <p:txBody>
          <a:bodyPr>
            <a:normAutofit/>
          </a:bodyPr>
          <a:lstStyle/>
          <a:p>
            <a:r>
              <a:rPr lang="fi-FI" sz="1800" dirty="0"/>
              <a:t>Anne </a:t>
            </a:r>
            <a:r>
              <a:rPr lang="fi-FI" sz="1800" dirty="0" err="1"/>
              <a:t>martin</a:t>
            </a:r>
            <a:endParaRPr lang="fi-FI" sz="1800" dirty="0"/>
          </a:p>
          <a:p>
            <a:r>
              <a:rPr lang="fi-FI" sz="1800" dirty="0"/>
              <a:t>JYU / OKL</a:t>
            </a:r>
          </a:p>
        </p:txBody>
      </p:sp>
      <p:grpSp>
        <p:nvGrpSpPr>
          <p:cNvPr id="16" name="Group 15">
            <a:extLst>
              <a:ext uri="{FF2B5EF4-FFF2-40B4-BE49-F238E27FC236}">
                <a16:creationId xmlns:a16="http://schemas.microsoft.com/office/drawing/2014/main" id="{2CB9C70C-9B50-4D83-B8B9-1A0FFA2CB1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952693" y="20697"/>
            <a:ext cx="1862695" cy="6816606"/>
            <a:chOff x="9952693" y="20697"/>
            <a:chExt cx="1862695" cy="6816606"/>
          </a:xfrm>
        </p:grpSpPr>
        <p:grpSp>
          <p:nvGrpSpPr>
            <p:cNvPr id="17" name="Group 16">
              <a:extLst>
                <a:ext uri="{FF2B5EF4-FFF2-40B4-BE49-F238E27FC236}">
                  <a16:creationId xmlns:a16="http://schemas.microsoft.com/office/drawing/2014/main" id="{6E1E57A5-A4F5-41D5-9E12-FA914445739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10674062" y="20697"/>
              <a:ext cx="1141326" cy="6816606"/>
              <a:chOff x="5889776" y="13394"/>
              <a:chExt cx="1141326" cy="6816606"/>
            </a:xfrm>
          </p:grpSpPr>
          <p:sp>
            <p:nvSpPr>
              <p:cNvPr id="105" name="Freeform 8">
                <a:extLst>
                  <a:ext uri="{FF2B5EF4-FFF2-40B4-BE49-F238E27FC236}">
                    <a16:creationId xmlns:a16="http://schemas.microsoft.com/office/drawing/2014/main" id="{ADBCFAC3-B2EB-4241-B9C9-AC317FCE771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8443" y="671857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10">
                <a:extLst>
                  <a:ext uri="{FF2B5EF4-FFF2-40B4-BE49-F238E27FC236}">
                    <a16:creationId xmlns:a16="http://schemas.microsoft.com/office/drawing/2014/main" id="{86F38B84-C3BC-48A8-9EEF-3077223C409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5468" y="152241"/>
                <a:ext cx="138242" cy="88130"/>
              </a:xfrm>
              <a:custGeom>
                <a:avLst/>
                <a:gdLst>
                  <a:gd name="T0" fmla="*/ 22 w 42"/>
                  <a:gd name="T1" fmla="*/ 0 h 29"/>
                  <a:gd name="T2" fmla="*/ 14 w 42"/>
                  <a:gd name="T3" fmla="*/ 25 h 29"/>
                  <a:gd name="T4" fmla="*/ 22 w 42"/>
                  <a:gd name="T5" fmla="*/ 0 h 29"/>
                </a:gdLst>
                <a:ahLst/>
                <a:cxnLst>
                  <a:cxn ang="0">
                    <a:pos x="T0" y="T1"/>
                  </a:cxn>
                  <a:cxn ang="0">
                    <a:pos x="T2" y="T3"/>
                  </a:cxn>
                  <a:cxn ang="0">
                    <a:pos x="T4" y="T5"/>
                  </a:cxn>
                </a:cxnLst>
                <a:rect l="0" t="0" r="r" b="b"/>
                <a:pathLst>
                  <a:path w="42" h="29">
                    <a:moveTo>
                      <a:pt x="22" y="0"/>
                    </a:moveTo>
                    <a:cubicBezTo>
                      <a:pt x="42" y="7"/>
                      <a:pt x="28" y="29"/>
                      <a:pt x="14" y="25"/>
                    </a:cubicBezTo>
                    <a:cubicBezTo>
                      <a:pt x="0" y="18"/>
                      <a:pt x="8" y="1"/>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15">
                <a:extLst>
                  <a:ext uri="{FF2B5EF4-FFF2-40B4-BE49-F238E27FC236}">
                    <a16:creationId xmlns:a16="http://schemas.microsoft.com/office/drawing/2014/main" id="{E288352D-6F27-4727-9241-658737B623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9398" y="666438"/>
                <a:ext cx="121406" cy="72626"/>
              </a:xfrm>
              <a:custGeom>
                <a:avLst/>
                <a:gdLst>
                  <a:gd name="T0" fmla="*/ 16 w 37"/>
                  <a:gd name="T1" fmla="*/ 0 h 24"/>
                  <a:gd name="T2" fmla="*/ 11 w 37"/>
                  <a:gd name="T3" fmla="*/ 24 h 24"/>
                  <a:gd name="T4" fmla="*/ 16 w 37"/>
                  <a:gd name="T5" fmla="*/ 0 h 24"/>
                </a:gdLst>
                <a:ahLst/>
                <a:cxnLst>
                  <a:cxn ang="0">
                    <a:pos x="T0" y="T1"/>
                  </a:cxn>
                  <a:cxn ang="0">
                    <a:pos x="T2" y="T3"/>
                  </a:cxn>
                  <a:cxn ang="0">
                    <a:pos x="T4" y="T5"/>
                  </a:cxn>
                </a:cxnLst>
                <a:rect l="0" t="0" r="r" b="b"/>
                <a:pathLst>
                  <a:path w="37" h="24">
                    <a:moveTo>
                      <a:pt x="16" y="0"/>
                    </a:moveTo>
                    <a:cubicBezTo>
                      <a:pt x="37" y="6"/>
                      <a:pt x="30" y="20"/>
                      <a:pt x="11" y="24"/>
                    </a:cubicBezTo>
                    <a:cubicBezTo>
                      <a:pt x="0" y="17"/>
                      <a:pt x="5"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18">
                <a:extLst>
                  <a:ext uri="{FF2B5EF4-FFF2-40B4-BE49-F238E27FC236}">
                    <a16:creationId xmlns:a16="http://schemas.microsoft.com/office/drawing/2014/main" id="{6AC265CB-8E11-45EF-8A58-9FCB96E0D9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22812" y="409695"/>
                <a:ext cx="138242" cy="78339"/>
              </a:xfrm>
              <a:custGeom>
                <a:avLst/>
                <a:gdLst>
                  <a:gd name="T0" fmla="*/ 6 w 42"/>
                  <a:gd name="T1" fmla="*/ 6 h 26"/>
                  <a:gd name="T2" fmla="*/ 21 w 42"/>
                  <a:gd name="T3" fmla="*/ 26 h 26"/>
                  <a:gd name="T4" fmla="*/ 6 w 42"/>
                  <a:gd name="T5" fmla="*/ 6 h 26"/>
                </a:gdLst>
                <a:ahLst/>
                <a:cxnLst>
                  <a:cxn ang="0">
                    <a:pos x="T0" y="T1"/>
                  </a:cxn>
                  <a:cxn ang="0">
                    <a:pos x="T2" y="T3"/>
                  </a:cxn>
                  <a:cxn ang="0">
                    <a:pos x="T4" y="T5"/>
                  </a:cxn>
                </a:cxnLst>
                <a:rect l="0" t="0" r="r" b="b"/>
                <a:pathLst>
                  <a:path w="42" h="26">
                    <a:moveTo>
                      <a:pt x="6" y="6"/>
                    </a:moveTo>
                    <a:cubicBezTo>
                      <a:pt x="25" y="0"/>
                      <a:pt x="42" y="17"/>
                      <a:pt x="21" y="26"/>
                    </a:cubicBezTo>
                    <a:cubicBezTo>
                      <a:pt x="9" y="26"/>
                      <a:pt x="0" y="16"/>
                      <a:pt x="6"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19">
                <a:extLst>
                  <a:ext uri="{FF2B5EF4-FFF2-40B4-BE49-F238E27FC236}">
                    <a16:creationId xmlns:a16="http://schemas.microsoft.com/office/drawing/2014/main" id="{DABD6D60-E6DC-4EFB-B755-7954BBAB807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12730" y="2096571"/>
                <a:ext cx="124951" cy="69362"/>
              </a:xfrm>
              <a:custGeom>
                <a:avLst/>
                <a:gdLst>
                  <a:gd name="T0" fmla="*/ 16 w 38"/>
                  <a:gd name="T1" fmla="*/ 0 h 23"/>
                  <a:gd name="T2" fmla="*/ 10 w 38"/>
                  <a:gd name="T3" fmla="*/ 23 h 23"/>
                  <a:gd name="T4" fmla="*/ 16 w 38"/>
                  <a:gd name="T5" fmla="*/ 0 h 23"/>
                </a:gdLst>
                <a:ahLst/>
                <a:cxnLst>
                  <a:cxn ang="0">
                    <a:pos x="T0" y="T1"/>
                  </a:cxn>
                  <a:cxn ang="0">
                    <a:pos x="T2" y="T3"/>
                  </a:cxn>
                  <a:cxn ang="0">
                    <a:pos x="T4" y="T5"/>
                  </a:cxn>
                </a:cxnLst>
                <a:rect l="0" t="0" r="r" b="b"/>
                <a:pathLst>
                  <a:path w="38" h="23">
                    <a:moveTo>
                      <a:pt x="16" y="0"/>
                    </a:moveTo>
                    <a:cubicBezTo>
                      <a:pt x="38"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20">
                <a:extLst>
                  <a:ext uri="{FF2B5EF4-FFF2-40B4-BE49-F238E27FC236}">
                    <a16:creationId xmlns:a16="http://schemas.microsoft.com/office/drawing/2014/main" id="{CF6F209B-B481-49BF-87A6-6201C22D8D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97493" y="2294129"/>
                <a:ext cx="128495" cy="78339"/>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22">
                <a:extLst>
                  <a:ext uri="{FF2B5EF4-FFF2-40B4-BE49-F238E27FC236}">
                    <a16:creationId xmlns:a16="http://schemas.microsoft.com/office/drawing/2014/main" id="{F1FA7743-5F0C-45CC-8886-3340214982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66832" y="1123972"/>
                <a:ext cx="150648" cy="99554"/>
              </a:xfrm>
              <a:custGeom>
                <a:avLst/>
                <a:gdLst>
                  <a:gd name="T0" fmla="*/ 26 w 46"/>
                  <a:gd name="T1" fmla="*/ 0 h 33"/>
                  <a:gd name="T2" fmla="*/ 38 w 46"/>
                  <a:gd name="T3" fmla="*/ 22 h 33"/>
                  <a:gd name="T4" fmla="*/ 26 w 46"/>
                  <a:gd name="T5" fmla="*/ 0 h 33"/>
                </a:gdLst>
                <a:ahLst/>
                <a:cxnLst>
                  <a:cxn ang="0">
                    <a:pos x="T0" y="T1"/>
                  </a:cxn>
                  <a:cxn ang="0">
                    <a:pos x="T2" y="T3"/>
                  </a:cxn>
                  <a:cxn ang="0">
                    <a:pos x="T4" y="T5"/>
                  </a:cxn>
                </a:cxnLst>
                <a:rect l="0" t="0" r="r" b="b"/>
                <a:pathLst>
                  <a:path w="46" h="33">
                    <a:moveTo>
                      <a:pt x="26" y="0"/>
                    </a:moveTo>
                    <a:cubicBezTo>
                      <a:pt x="29" y="0"/>
                      <a:pt x="46" y="16"/>
                      <a:pt x="38" y="22"/>
                    </a:cubicBezTo>
                    <a:cubicBezTo>
                      <a:pt x="16" y="33"/>
                      <a:pt x="0" y="5"/>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23">
                <a:extLst>
                  <a:ext uri="{FF2B5EF4-FFF2-40B4-BE49-F238E27FC236}">
                    <a16:creationId xmlns:a16="http://schemas.microsoft.com/office/drawing/2014/main" id="{916D9D0F-5354-4875-9938-6387BFAEA31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0519" y="911406"/>
                <a:ext cx="134697" cy="81603"/>
              </a:xfrm>
              <a:custGeom>
                <a:avLst/>
                <a:gdLst>
                  <a:gd name="T0" fmla="*/ 19 w 41"/>
                  <a:gd name="T1" fmla="*/ 0 h 27"/>
                  <a:gd name="T2" fmla="*/ 8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10"/>
                      <a:pt x="28" y="27"/>
                      <a:pt x="8" y="20"/>
                    </a:cubicBezTo>
                    <a:cubicBezTo>
                      <a:pt x="0" y="8"/>
                      <a:pt x="7" y="2"/>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26">
                <a:extLst>
                  <a:ext uri="{FF2B5EF4-FFF2-40B4-BE49-F238E27FC236}">
                    <a16:creationId xmlns:a16="http://schemas.microsoft.com/office/drawing/2014/main" id="{0E294183-C628-4365-B907-E607D3DB12A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67743" y="1395113"/>
                <a:ext cx="127608" cy="78339"/>
              </a:xfrm>
              <a:custGeom>
                <a:avLst/>
                <a:gdLst>
                  <a:gd name="T0" fmla="*/ 24 w 39"/>
                  <a:gd name="T1" fmla="*/ 0 h 26"/>
                  <a:gd name="T2" fmla="*/ 20 w 39"/>
                  <a:gd name="T3" fmla="*/ 25 h 26"/>
                  <a:gd name="T4" fmla="*/ 24 w 39"/>
                  <a:gd name="T5" fmla="*/ 0 h 26"/>
                </a:gdLst>
                <a:ahLst/>
                <a:cxnLst>
                  <a:cxn ang="0">
                    <a:pos x="T0" y="T1"/>
                  </a:cxn>
                  <a:cxn ang="0">
                    <a:pos x="T2" y="T3"/>
                  </a:cxn>
                  <a:cxn ang="0">
                    <a:pos x="T4" y="T5"/>
                  </a:cxn>
                </a:cxnLst>
                <a:rect l="0" t="0" r="r" b="b"/>
                <a:pathLst>
                  <a:path w="39" h="26">
                    <a:moveTo>
                      <a:pt x="24" y="0"/>
                    </a:moveTo>
                    <a:cubicBezTo>
                      <a:pt x="39" y="2"/>
                      <a:pt x="36" y="26"/>
                      <a:pt x="20" y="25"/>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27">
                <a:extLst>
                  <a:ext uri="{FF2B5EF4-FFF2-40B4-BE49-F238E27FC236}">
                    <a16:creationId xmlns:a16="http://schemas.microsoft.com/office/drawing/2014/main" id="{86EA8FAD-5BF8-4312-84E8-774BCEBB41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58219" y="1832215"/>
                <a:ext cx="131153" cy="93843"/>
              </a:xfrm>
              <a:custGeom>
                <a:avLst/>
                <a:gdLst>
                  <a:gd name="T0" fmla="*/ 22 w 40"/>
                  <a:gd name="T1" fmla="*/ 0 h 31"/>
                  <a:gd name="T2" fmla="*/ 16 w 40"/>
                  <a:gd name="T3" fmla="*/ 25 h 31"/>
                  <a:gd name="T4" fmla="*/ 22 w 40"/>
                  <a:gd name="T5" fmla="*/ 0 h 31"/>
                </a:gdLst>
                <a:ahLst/>
                <a:cxnLst>
                  <a:cxn ang="0">
                    <a:pos x="T0" y="T1"/>
                  </a:cxn>
                  <a:cxn ang="0">
                    <a:pos x="T2" y="T3"/>
                  </a:cxn>
                  <a:cxn ang="0">
                    <a:pos x="T4" y="T5"/>
                  </a:cxn>
                </a:cxnLst>
                <a:rect l="0" t="0" r="r" b="b"/>
                <a:pathLst>
                  <a:path w="40" h="31">
                    <a:moveTo>
                      <a:pt x="22" y="0"/>
                    </a:moveTo>
                    <a:cubicBezTo>
                      <a:pt x="39" y="3"/>
                      <a:pt x="40" y="31"/>
                      <a:pt x="16" y="25"/>
                    </a:cubicBezTo>
                    <a:cubicBezTo>
                      <a:pt x="0" y="7"/>
                      <a:pt x="13"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28">
                <a:extLst>
                  <a:ext uri="{FF2B5EF4-FFF2-40B4-BE49-F238E27FC236}">
                    <a16:creationId xmlns:a16="http://schemas.microsoft.com/office/drawing/2014/main" id="{3464AF92-0BBD-433C-B88A-B18E00B14D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5303" y="1609623"/>
                <a:ext cx="127608" cy="69362"/>
              </a:xfrm>
              <a:custGeom>
                <a:avLst/>
                <a:gdLst>
                  <a:gd name="T0" fmla="*/ 16 w 39"/>
                  <a:gd name="T1" fmla="*/ 0 h 23"/>
                  <a:gd name="T2" fmla="*/ 11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7"/>
                      <a:pt x="31" y="17"/>
                      <a:pt x="11" y="23"/>
                    </a:cubicBezTo>
                    <a:cubicBezTo>
                      <a:pt x="0" y="16"/>
                      <a:pt x="4" y="2"/>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30">
                <a:extLst>
                  <a:ext uri="{FF2B5EF4-FFF2-40B4-BE49-F238E27FC236}">
                    <a16:creationId xmlns:a16="http://schemas.microsoft.com/office/drawing/2014/main" id="{F4CE669E-8A98-4951-BC23-D1A03B0181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920553" y="1152725"/>
                <a:ext cx="9748" cy="5712"/>
              </a:xfrm>
              <a:custGeom>
                <a:avLst/>
                <a:gdLst>
                  <a:gd name="T0" fmla="*/ 1 w 3"/>
                  <a:gd name="T1" fmla="*/ 0 h 2"/>
                  <a:gd name="T2" fmla="*/ 2 w 3"/>
                  <a:gd name="T3" fmla="*/ 2 h 2"/>
                  <a:gd name="T4" fmla="*/ 1 w 3"/>
                  <a:gd name="T5" fmla="*/ 0 h 2"/>
                </a:gdLst>
                <a:ahLst/>
                <a:cxnLst>
                  <a:cxn ang="0">
                    <a:pos x="T0" y="T1"/>
                  </a:cxn>
                  <a:cxn ang="0">
                    <a:pos x="T2" y="T3"/>
                  </a:cxn>
                  <a:cxn ang="0">
                    <a:pos x="T4" y="T5"/>
                  </a:cxn>
                </a:cxnLst>
                <a:rect l="0" t="0" r="r" b="b"/>
                <a:pathLst>
                  <a:path w="3" h="2">
                    <a:moveTo>
                      <a:pt x="1" y="0"/>
                    </a:moveTo>
                    <a:cubicBezTo>
                      <a:pt x="2" y="1"/>
                      <a:pt x="3" y="2"/>
                      <a:pt x="2" y="2"/>
                    </a:cubicBezTo>
                    <a:cubicBezTo>
                      <a:pt x="1" y="2"/>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43">
                <a:extLst>
                  <a:ext uri="{FF2B5EF4-FFF2-40B4-BE49-F238E27FC236}">
                    <a16:creationId xmlns:a16="http://schemas.microsoft.com/office/drawing/2014/main" id="{5BB7130C-3DF5-4615-BD83-A75F700915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34545" y="860614"/>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51">
                <a:extLst>
                  <a:ext uri="{FF2B5EF4-FFF2-40B4-BE49-F238E27FC236}">
                    <a16:creationId xmlns:a16="http://schemas.microsoft.com/office/drawing/2014/main" id="{EACB7AF9-EA00-4414-8437-3FDDB2E082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07514" y="1015030"/>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52">
                <a:extLst>
                  <a:ext uri="{FF2B5EF4-FFF2-40B4-BE49-F238E27FC236}">
                    <a16:creationId xmlns:a16="http://schemas.microsoft.com/office/drawing/2014/main" id="{FC2519C3-3C5A-43C9-9ECF-D097278C18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604519" y="450599"/>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53">
                <a:extLst>
                  <a:ext uri="{FF2B5EF4-FFF2-40B4-BE49-F238E27FC236}">
                    <a16:creationId xmlns:a16="http://schemas.microsoft.com/office/drawing/2014/main" id="{62D72422-4E61-4321-BD7E-B56CC4B1A8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600" y="1253803"/>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54">
                <a:extLst>
                  <a:ext uri="{FF2B5EF4-FFF2-40B4-BE49-F238E27FC236}">
                    <a16:creationId xmlns:a16="http://schemas.microsoft.com/office/drawing/2014/main" id="{05F207C0-A03D-4E9A-803E-D82A7BA7E5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1447" y="614227"/>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55">
                <a:extLst>
                  <a:ext uri="{FF2B5EF4-FFF2-40B4-BE49-F238E27FC236}">
                    <a16:creationId xmlns:a16="http://schemas.microsoft.com/office/drawing/2014/main" id="{255DAFDD-E023-4FF2-A2A7-6F405C8FCB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460" y="1463404"/>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3" name="Freeform 56">
                <a:extLst>
                  <a:ext uri="{FF2B5EF4-FFF2-40B4-BE49-F238E27FC236}">
                    <a16:creationId xmlns:a16="http://schemas.microsoft.com/office/drawing/2014/main" id="{75169B61-B4D2-4C2A-BF18-EB0AC8DE6A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95156" y="2293440"/>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4" name="Freeform 57">
                <a:extLst>
                  <a:ext uri="{FF2B5EF4-FFF2-40B4-BE49-F238E27FC236}">
                    <a16:creationId xmlns:a16="http://schemas.microsoft.com/office/drawing/2014/main" id="{32FBF9CB-F983-4A89-A0D9-37056BB65B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1609" y="167314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5" name="Freeform 59">
                <a:extLst>
                  <a:ext uri="{FF2B5EF4-FFF2-40B4-BE49-F238E27FC236}">
                    <a16:creationId xmlns:a16="http://schemas.microsoft.com/office/drawing/2014/main" id="{F0884E69-5FA6-4C8C-A64C-DBB313AC2C4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1059" y="255502"/>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6" name="Freeform 60">
                <a:extLst>
                  <a:ext uri="{FF2B5EF4-FFF2-40B4-BE49-F238E27FC236}">
                    <a16:creationId xmlns:a16="http://schemas.microsoft.com/office/drawing/2014/main" id="{ED1FD4E2-312B-48A6-9F17-2D0BD4CFB39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6290" y="19029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7" name="Freeform 61">
                <a:extLst>
                  <a:ext uri="{FF2B5EF4-FFF2-40B4-BE49-F238E27FC236}">
                    <a16:creationId xmlns:a16="http://schemas.microsoft.com/office/drawing/2014/main" id="{EA111918-CFCC-4C23-ADF2-ABCC68A7C5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22587" y="213730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78">
                <a:extLst>
                  <a:ext uri="{FF2B5EF4-FFF2-40B4-BE49-F238E27FC236}">
                    <a16:creationId xmlns:a16="http://schemas.microsoft.com/office/drawing/2014/main" id="{7E5CA7B2-3753-4B7D-A722-D95342BB8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41825" y="721042"/>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79">
                <a:extLst>
                  <a:ext uri="{FF2B5EF4-FFF2-40B4-BE49-F238E27FC236}">
                    <a16:creationId xmlns:a16="http://schemas.microsoft.com/office/drawing/2014/main" id="{CC9214A9-8EEB-41B0-83FB-80BEBD9652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54197" y="952087"/>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80">
                <a:extLst>
                  <a:ext uri="{FF2B5EF4-FFF2-40B4-BE49-F238E27FC236}">
                    <a16:creationId xmlns:a16="http://schemas.microsoft.com/office/drawing/2014/main" id="{33157A90-4AF1-4A40-8125-803407C021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48856" y="1189882"/>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81">
                <a:extLst>
                  <a:ext uri="{FF2B5EF4-FFF2-40B4-BE49-F238E27FC236}">
                    <a16:creationId xmlns:a16="http://schemas.microsoft.com/office/drawing/2014/main" id="{32D1FB24-5EA3-488F-913F-B3C1BB0367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1906" y="2202936"/>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82">
                <a:extLst>
                  <a:ext uri="{FF2B5EF4-FFF2-40B4-BE49-F238E27FC236}">
                    <a16:creationId xmlns:a16="http://schemas.microsoft.com/office/drawing/2014/main" id="{58FC3262-B888-4936-87A0-9A494483A3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9742" y="1980483"/>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83">
                <a:extLst>
                  <a:ext uri="{FF2B5EF4-FFF2-40B4-BE49-F238E27FC236}">
                    <a16:creationId xmlns:a16="http://schemas.microsoft.com/office/drawing/2014/main" id="{127CA728-BAE0-47A3-B0CA-5EB4FD148E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12299" y="1665695"/>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84">
                <a:extLst>
                  <a:ext uri="{FF2B5EF4-FFF2-40B4-BE49-F238E27FC236}">
                    <a16:creationId xmlns:a16="http://schemas.microsoft.com/office/drawing/2014/main" id="{0130CB83-550A-45A8-A9AB-0A9E1342911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23315" y="516456"/>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86">
                <a:extLst>
                  <a:ext uri="{FF2B5EF4-FFF2-40B4-BE49-F238E27FC236}">
                    <a16:creationId xmlns:a16="http://schemas.microsoft.com/office/drawing/2014/main" id="{CAEE495A-5C27-457A-BD41-20611D5D02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3284" y="170447"/>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89">
                <a:extLst>
                  <a:ext uri="{FF2B5EF4-FFF2-40B4-BE49-F238E27FC236}">
                    <a16:creationId xmlns:a16="http://schemas.microsoft.com/office/drawing/2014/main" id="{BB1F32F7-014F-45A8-844E-56C76D98A7E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087" y="1453344"/>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90">
                <a:extLst>
                  <a:ext uri="{FF2B5EF4-FFF2-40B4-BE49-F238E27FC236}">
                    <a16:creationId xmlns:a16="http://schemas.microsoft.com/office/drawing/2014/main" id="{0CF27E5B-05B7-44DF-94AE-4365D50B88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65939" y="2076253"/>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105">
                <a:extLst>
                  <a:ext uri="{FF2B5EF4-FFF2-40B4-BE49-F238E27FC236}">
                    <a16:creationId xmlns:a16="http://schemas.microsoft.com/office/drawing/2014/main" id="{BEEE0FD8-81BE-4670-A0B1-FD1C191910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79346" y="1981944"/>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106">
                <a:extLst>
                  <a:ext uri="{FF2B5EF4-FFF2-40B4-BE49-F238E27FC236}">
                    <a16:creationId xmlns:a16="http://schemas.microsoft.com/office/drawing/2014/main" id="{9F9A6256-1F3C-46D5-8441-488BB1E8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68983" y="589065"/>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107">
                <a:extLst>
                  <a:ext uri="{FF2B5EF4-FFF2-40B4-BE49-F238E27FC236}">
                    <a16:creationId xmlns:a16="http://schemas.microsoft.com/office/drawing/2014/main" id="{BD9DB765-92D3-4BCB-918F-60D8DCDD74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4748" y="2269014"/>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108">
                <a:extLst>
                  <a:ext uri="{FF2B5EF4-FFF2-40B4-BE49-F238E27FC236}">
                    <a16:creationId xmlns:a16="http://schemas.microsoft.com/office/drawing/2014/main" id="{8AFA6628-0664-424D-905E-6FAE9FCFAA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66654" y="1198910"/>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09">
                <a:extLst>
                  <a:ext uri="{FF2B5EF4-FFF2-40B4-BE49-F238E27FC236}">
                    <a16:creationId xmlns:a16="http://schemas.microsoft.com/office/drawing/2014/main" id="{433F27B3-462C-45E8-A759-DE553E29A3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9851" y="1700235"/>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10">
                <a:extLst>
                  <a:ext uri="{FF2B5EF4-FFF2-40B4-BE49-F238E27FC236}">
                    <a16:creationId xmlns:a16="http://schemas.microsoft.com/office/drawing/2014/main" id="{7EC57FD0-F081-4D0F-B32F-E1963A8DE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6707" y="341230"/>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11">
                <a:extLst>
                  <a:ext uri="{FF2B5EF4-FFF2-40B4-BE49-F238E27FC236}">
                    <a16:creationId xmlns:a16="http://schemas.microsoft.com/office/drawing/2014/main" id="{B268BB25-E444-4C92-83A1-E4D6F070DB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7906" y="1428730"/>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12">
                <a:extLst>
                  <a:ext uri="{FF2B5EF4-FFF2-40B4-BE49-F238E27FC236}">
                    <a16:creationId xmlns:a16="http://schemas.microsoft.com/office/drawing/2014/main" id="{9468C251-DE21-4B48-9BE9-25473D0F52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7409" y="910076"/>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5">
                <a:extLst>
                  <a:ext uri="{FF2B5EF4-FFF2-40B4-BE49-F238E27FC236}">
                    <a16:creationId xmlns:a16="http://schemas.microsoft.com/office/drawing/2014/main" id="{69374DCE-92DD-446F-9C06-4FD9C171AB0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3378" y="2765199"/>
                <a:ext cx="121406" cy="81603"/>
              </a:xfrm>
              <a:custGeom>
                <a:avLst/>
                <a:gdLst>
                  <a:gd name="T0" fmla="*/ 20 w 37"/>
                  <a:gd name="T1" fmla="*/ 1 h 27"/>
                  <a:gd name="T2" fmla="*/ 22 w 37"/>
                  <a:gd name="T3" fmla="*/ 27 h 27"/>
                  <a:gd name="T4" fmla="*/ 20 w 37"/>
                  <a:gd name="T5" fmla="*/ 1 h 27"/>
                </a:gdLst>
                <a:ahLst/>
                <a:cxnLst>
                  <a:cxn ang="0">
                    <a:pos x="T0" y="T1"/>
                  </a:cxn>
                  <a:cxn ang="0">
                    <a:pos x="T2" y="T3"/>
                  </a:cxn>
                  <a:cxn ang="0">
                    <a:pos x="T4" y="T5"/>
                  </a:cxn>
                </a:cxnLst>
                <a:rect l="0" t="0" r="r" b="b"/>
                <a:pathLst>
                  <a:path w="37" h="27">
                    <a:moveTo>
                      <a:pt x="20" y="1"/>
                    </a:moveTo>
                    <a:cubicBezTo>
                      <a:pt x="31" y="1"/>
                      <a:pt x="37" y="24"/>
                      <a:pt x="22" y="27"/>
                    </a:cubicBezTo>
                    <a:cubicBezTo>
                      <a:pt x="2" y="27"/>
                      <a:pt x="0" y="0"/>
                      <a:pt x="20"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6">
                <a:extLst>
                  <a:ext uri="{FF2B5EF4-FFF2-40B4-BE49-F238E27FC236}">
                    <a16:creationId xmlns:a16="http://schemas.microsoft.com/office/drawing/2014/main" id="{258E2296-D453-46D9-818C-D207E4968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84905" y="5109356"/>
                <a:ext cx="124063" cy="87315"/>
              </a:xfrm>
              <a:custGeom>
                <a:avLst/>
                <a:gdLst>
                  <a:gd name="T0" fmla="*/ 12 w 38"/>
                  <a:gd name="T1" fmla="*/ 3 h 29"/>
                  <a:gd name="T2" fmla="*/ 15 w 38"/>
                  <a:gd name="T3" fmla="*/ 29 h 29"/>
                  <a:gd name="T4" fmla="*/ 12 w 38"/>
                  <a:gd name="T5" fmla="*/ 3 h 29"/>
                </a:gdLst>
                <a:ahLst/>
                <a:cxnLst>
                  <a:cxn ang="0">
                    <a:pos x="T0" y="T1"/>
                  </a:cxn>
                  <a:cxn ang="0">
                    <a:pos x="T2" y="T3"/>
                  </a:cxn>
                  <a:cxn ang="0">
                    <a:pos x="T4" y="T5"/>
                  </a:cxn>
                </a:cxnLst>
                <a:rect l="0" t="0" r="r" b="b"/>
                <a:pathLst>
                  <a:path w="38" h="29">
                    <a:moveTo>
                      <a:pt x="12" y="3"/>
                    </a:moveTo>
                    <a:cubicBezTo>
                      <a:pt x="34" y="0"/>
                      <a:pt x="38" y="26"/>
                      <a:pt x="15" y="29"/>
                    </a:cubicBezTo>
                    <a:cubicBezTo>
                      <a:pt x="4" y="23"/>
                      <a:pt x="0" y="9"/>
                      <a:pt x="12"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7">
                <a:extLst>
                  <a:ext uri="{FF2B5EF4-FFF2-40B4-BE49-F238E27FC236}">
                    <a16:creationId xmlns:a16="http://schemas.microsoft.com/office/drawing/2014/main" id="{48207F15-77EC-4A91-A365-6895A9C64C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53335" y="2478886"/>
                <a:ext cx="138242"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9" name="Freeform 8">
                <a:extLst>
                  <a:ext uri="{FF2B5EF4-FFF2-40B4-BE49-F238E27FC236}">
                    <a16:creationId xmlns:a16="http://schemas.microsoft.com/office/drawing/2014/main" id="{A96D38DB-9495-4DBE-BDB7-EB1595D381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1783" y="481031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0" name="Freeform 9">
                <a:extLst>
                  <a:ext uri="{FF2B5EF4-FFF2-40B4-BE49-F238E27FC236}">
                    <a16:creationId xmlns:a16="http://schemas.microsoft.com/office/drawing/2014/main" id="{29B258E2-CEDB-45A9-B556-32AC71C4F1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49921" y="4529838"/>
                <a:ext cx="121406" cy="88130"/>
              </a:xfrm>
              <a:custGeom>
                <a:avLst/>
                <a:gdLst>
                  <a:gd name="T0" fmla="*/ 18 w 37"/>
                  <a:gd name="T1" fmla="*/ 4 h 29"/>
                  <a:gd name="T2" fmla="*/ 22 w 37"/>
                  <a:gd name="T3" fmla="*/ 29 h 29"/>
                  <a:gd name="T4" fmla="*/ 18 w 37"/>
                  <a:gd name="T5" fmla="*/ 4 h 29"/>
                </a:gdLst>
                <a:ahLst/>
                <a:cxnLst>
                  <a:cxn ang="0">
                    <a:pos x="T0" y="T1"/>
                  </a:cxn>
                  <a:cxn ang="0">
                    <a:pos x="T2" y="T3"/>
                  </a:cxn>
                  <a:cxn ang="0">
                    <a:pos x="T4" y="T5"/>
                  </a:cxn>
                </a:cxnLst>
                <a:rect l="0" t="0" r="r" b="b"/>
                <a:pathLst>
                  <a:path w="37" h="29">
                    <a:moveTo>
                      <a:pt x="18" y="4"/>
                    </a:moveTo>
                    <a:cubicBezTo>
                      <a:pt x="35" y="0"/>
                      <a:pt x="37" y="28"/>
                      <a:pt x="22" y="29"/>
                    </a:cubicBezTo>
                    <a:cubicBezTo>
                      <a:pt x="7" y="28"/>
                      <a:pt x="0" y="14"/>
                      <a:pt x="18"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1" name="Freeform 11">
                <a:extLst>
                  <a:ext uri="{FF2B5EF4-FFF2-40B4-BE49-F238E27FC236}">
                    <a16:creationId xmlns:a16="http://schemas.microsoft.com/office/drawing/2014/main" id="{2D586C45-5DFF-41ED-AEB9-8F3858E4EC8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10282" y="4268606"/>
                <a:ext cx="143559" cy="102819"/>
              </a:xfrm>
              <a:custGeom>
                <a:avLst/>
                <a:gdLst>
                  <a:gd name="T0" fmla="*/ 31 w 44"/>
                  <a:gd name="T1" fmla="*/ 1 h 34"/>
                  <a:gd name="T2" fmla="*/ 42 w 44"/>
                  <a:gd name="T3" fmla="*/ 19 h 34"/>
                  <a:gd name="T4" fmla="*/ 31 w 44"/>
                  <a:gd name="T5" fmla="*/ 1 h 34"/>
                </a:gdLst>
                <a:ahLst/>
                <a:cxnLst>
                  <a:cxn ang="0">
                    <a:pos x="T0" y="T1"/>
                  </a:cxn>
                  <a:cxn ang="0">
                    <a:pos x="T2" y="T3"/>
                  </a:cxn>
                  <a:cxn ang="0">
                    <a:pos x="T4" y="T5"/>
                  </a:cxn>
                </a:cxnLst>
                <a:rect l="0" t="0" r="r" b="b"/>
                <a:pathLst>
                  <a:path w="44" h="34">
                    <a:moveTo>
                      <a:pt x="31" y="1"/>
                    </a:moveTo>
                    <a:cubicBezTo>
                      <a:pt x="39" y="0"/>
                      <a:pt x="44" y="12"/>
                      <a:pt x="42" y="19"/>
                    </a:cubicBezTo>
                    <a:cubicBezTo>
                      <a:pt x="25" y="34"/>
                      <a:pt x="0" y="8"/>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2" name="Freeform 12">
                <a:extLst>
                  <a:ext uri="{FF2B5EF4-FFF2-40B4-BE49-F238E27FC236}">
                    <a16:creationId xmlns:a16="http://schemas.microsoft.com/office/drawing/2014/main" id="{C9B4633B-7A14-4DFF-9B10-E15DE426C1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22058" y="3766125"/>
                <a:ext cx="134697" cy="81603"/>
              </a:xfrm>
              <a:custGeom>
                <a:avLst/>
                <a:gdLst>
                  <a:gd name="T0" fmla="*/ 22 w 41"/>
                  <a:gd name="T1" fmla="*/ 0 h 27"/>
                  <a:gd name="T2" fmla="*/ 8 w 41"/>
                  <a:gd name="T3" fmla="*/ 20 h 27"/>
                  <a:gd name="T4" fmla="*/ 22 w 41"/>
                  <a:gd name="T5" fmla="*/ 0 h 27"/>
                </a:gdLst>
                <a:ahLst/>
                <a:cxnLst>
                  <a:cxn ang="0">
                    <a:pos x="T0" y="T1"/>
                  </a:cxn>
                  <a:cxn ang="0">
                    <a:pos x="T2" y="T3"/>
                  </a:cxn>
                  <a:cxn ang="0">
                    <a:pos x="T4" y="T5"/>
                  </a:cxn>
                </a:cxnLst>
                <a:rect l="0" t="0" r="r" b="b"/>
                <a:pathLst>
                  <a:path w="41" h="27">
                    <a:moveTo>
                      <a:pt x="22" y="0"/>
                    </a:moveTo>
                    <a:cubicBezTo>
                      <a:pt x="41" y="12"/>
                      <a:pt x="24" y="27"/>
                      <a:pt x="8" y="20"/>
                    </a:cubicBezTo>
                    <a:cubicBezTo>
                      <a:pt x="0" y="7"/>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3" name="Freeform 13">
                <a:extLst>
                  <a:ext uri="{FF2B5EF4-FFF2-40B4-BE49-F238E27FC236}">
                    <a16:creationId xmlns:a16="http://schemas.microsoft.com/office/drawing/2014/main" id="{587B182B-8E16-43A1-A782-893619FC2C7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26523" y="3170095"/>
                <a:ext cx="124951" cy="69362"/>
              </a:xfrm>
              <a:custGeom>
                <a:avLst/>
                <a:gdLst>
                  <a:gd name="T0" fmla="*/ 26 w 38"/>
                  <a:gd name="T1" fmla="*/ 0 h 23"/>
                  <a:gd name="T2" fmla="*/ 25 w 38"/>
                  <a:gd name="T3" fmla="*/ 23 h 23"/>
                  <a:gd name="T4" fmla="*/ 26 w 38"/>
                  <a:gd name="T5" fmla="*/ 0 h 23"/>
                </a:gdLst>
                <a:ahLst/>
                <a:cxnLst>
                  <a:cxn ang="0">
                    <a:pos x="T0" y="T1"/>
                  </a:cxn>
                  <a:cxn ang="0">
                    <a:pos x="T2" y="T3"/>
                  </a:cxn>
                  <a:cxn ang="0">
                    <a:pos x="T4" y="T5"/>
                  </a:cxn>
                </a:cxnLst>
                <a:rect l="0" t="0" r="r" b="b"/>
                <a:pathLst>
                  <a:path w="38" h="23">
                    <a:moveTo>
                      <a:pt x="26" y="0"/>
                    </a:moveTo>
                    <a:cubicBezTo>
                      <a:pt x="38" y="0"/>
                      <a:pt x="37" y="20"/>
                      <a:pt x="25" y="23"/>
                    </a:cubicBezTo>
                    <a:cubicBezTo>
                      <a:pt x="0" y="23"/>
                      <a:pt x="5" y="1"/>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4" name="Freeform 14">
                <a:extLst>
                  <a:ext uri="{FF2B5EF4-FFF2-40B4-BE49-F238E27FC236}">
                    <a16:creationId xmlns:a16="http://schemas.microsoft.com/office/drawing/2014/main" id="{34A0BA23-5B00-44AE-AB93-135184C1AA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17163" y="3410025"/>
                <a:ext cx="134697" cy="84866"/>
              </a:xfrm>
              <a:custGeom>
                <a:avLst/>
                <a:gdLst>
                  <a:gd name="T0" fmla="*/ 26 w 41"/>
                  <a:gd name="T1" fmla="*/ 1 h 28"/>
                  <a:gd name="T2" fmla="*/ 39 w 41"/>
                  <a:gd name="T3" fmla="*/ 20 h 28"/>
                  <a:gd name="T4" fmla="*/ 26 w 41"/>
                  <a:gd name="T5" fmla="*/ 1 h 28"/>
                </a:gdLst>
                <a:ahLst/>
                <a:cxnLst>
                  <a:cxn ang="0">
                    <a:pos x="T0" y="T1"/>
                  </a:cxn>
                  <a:cxn ang="0">
                    <a:pos x="T2" y="T3"/>
                  </a:cxn>
                  <a:cxn ang="0">
                    <a:pos x="T4" y="T5"/>
                  </a:cxn>
                </a:cxnLst>
                <a:rect l="0" t="0" r="r" b="b"/>
                <a:pathLst>
                  <a:path w="41" h="28">
                    <a:moveTo>
                      <a:pt x="26" y="1"/>
                    </a:moveTo>
                    <a:cubicBezTo>
                      <a:pt x="34" y="0"/>
                      <a:pt x="41" y="12"/>
                      <a:pt x="39" y="20"/>
                    </a:cubicBezTo>
                    <a:cubicBezTo>
                      <a:pt x="17" y="28"/>
                      <a:pt x="0" y="12"/>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5" name="Freeform 16">
                <a:extLst>
                  <a:ext uri="{FF2B5EF4-FFF2-40B4-BE49-F238E27FC236}">
                    <a16:creationId xmlns:a16="http://schemas.microsoft.com/office/drawing/2014/main" id="{1A1CF6B8-FC28-43CA-8304-83BA2847C16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00898" y="4009157"/>
                <a:ext cx="143559" cy="97107"/>
              </a:xfrm>
              <a:custGeom>
                <a:avLst/>
                <a:gdLst>
                  <a:gd name="T0" fmla="*/ 31 w 44"/>
                  <a:gd name="T1" fmla="*/ 1 h 32"/>
                  <a:gd name="T2" fmla="*/ 43 w 44"/>
                  <a:gd name="T3" fmla="*/ 15 h 32"/>
                  <a:gd name="T4" fmla="*/ 31 w 44"/>
                  <a:gd name="T5" fmla="*/ 1 h 32"/>
                </a:gdLst>
                <a:ahLst/>
                <a:cxnLst>
                  <a:cxn ang="0">
                    <a:pos x="T0" y="T1"/>
                  </a:cxn>
                  <a:cxn ang="0">
                    <a:pos x="T2" y="T3"/>
                  </a:cxn>
                  <a:cxn ang="0">
                    <a:pos x="T4" y="T5"/>
                  </a:cxn>
                </a:cxnLst>
                <a:rect l="0" t="0" r="r" b="b"/>
                <a:pathLst>
                  <a:path w="44" h="32">
                    <a:moveTo>
                      <a:pt x="31" y="1"/>
                    </a:moveTo>
                    <a:cubicBezTo>
                      <a:pt x="40" y="0"/>
                      <a:pt x="44" y="8"/>
                      <a:pt x="43" y="15"/>
                    </a:cubicBezTo>
                    <a:cubicBezTo>
                      <a:pt x="29" y="32"/>
                      <a:pt x="0" y="6"/>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7">
                <a:extLst>
                  <a:ext uri="{FF2B5EF4-FFF2-40B4-BE49-F238E27FC236}">
                    <a16:creationId xmlns:a16="http://schemas.microsoft.com/office/drawing/2014/main" id="{C79EB67D-4664-48CC-8DFA-137F563702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835877" y="5421845"/>
                <a:ext cx="94821" cy="69362"/>
              </a:xfrm>
              <a:custGeom>
                <a:avLst/>
                <a:gdLst>
                  <a:gd name="T0" fmla="*/ 13 w 29"/>
                  <a:gd name="T1" fmla="*/ 0 h 23"/>
                  <a:gd name="T2" fmla="*/ 13 w 29"/>
                  <a:gd name="T3" fmla="*/ 23 h 23"/>
                  <a:gd name="T4" fmla="*/ 13 w 29"/>
                  <a:gd name="T5" fmla="*/ 0 h 23"/>
                </a:gdLst>
                <a:ahLst/>
                <a:cxnLst>
                  <a:cxn ang="0">
                    <a:pos x="T0" y="T1"/>
                  </a:cxn>
                  <a:cxn ang="0">
                    <a:pos x="T2" y="T3"/>
                  </a:cxn>
                  <a:cxn ang="0">
                    <a:pos x="T4" y="T5"/>
                  </a:cxn>
                </a:cxnLst>
                <a:rect l="0" t="0" r="r" b="b"/>
                <a:pathLst>
                  <a:path w="29" h="23">
                    <a:moveTo>
                      <a:pt x="13" y="0"/>
                    </a:moveTo>
                    <a:cubicBezTo>
                      <a:pt x="27" y="0"/>
                      <a:pt x="29" y="22"/>
                      <a:pt x="13" y="23"/>
                    </a:cubicBezTo>
                    <a:cubicBezTo>
                      <a:pt x="2" y="22"/>
                      <a:pt x="0" y="2"/>
                      <a:pt x="1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Freeform 21">
                <a:extLst>
                  <a:ext uri="{FF2B5EF4-FFF2-40B4-BE49-F238E27FC236}">
                    <a16:creationId xmlns:a16="http://schemas.microsoft.com/office/drawing/2014/main" id="{23820013-B618-4C4F-B57E-58DAA2828CB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83868" y="5732999"/>
                <a:ext cx="140901" cy="102819"/>
              </a:xfrm>
              <a:custGeom>
                <a:avLst/>
                <a:gdLst>
                  <a:gd name="T0" fmla="*/ 24 w 43"/>
                  <a:gd name="T1" fmla="*/ 0 h 34"/>
                  <a:gd name="T2" fmla="*/ 14 w 43"/>
                  <a:gd name="T3" fmla="*/ 23 h 34"/>
                  <a:gd name="T4" fmla="*/ 24 w 43"/>
                  <a:gd name="T5" fmla="*/ 0 h 34"/>
                </a:gdLst>
                <a:ahLst/>
                <a:cxnLst>
                  <a:cxn ang="0">
                    <a:pos x="T0" y="T1"/>
                  </a:cxn>
                  <a:cxn ang="0">
                    <a:pos x="T2" y="T3"/>
                  </a:cxn>
                  <a:cxn ang="0">
                    <a:pos x="T4" y="T5"/>
                  </a:cxn>
                </a:cxnLst>
                <a:rect l="0" t="0" r="r" b="b"/>
                <a:pathLst>
                  <a:path w="43" h="34">
                    <a:moveTo>
                      <a:pt x="24" y="0"/>
                    </a:moveTo>
                    <a:cubicBezTo>
                      <a:pt x="43" y="3"/>
                      <a:pt x="28" y="34"/>
                      <a:pt x="14" y="23"/>
                    </a:cubicBezTo>
                    <a:cubicBezTo>
                      <a:pt x="0" y="28"/>
                      <a:pt x="4" y="5"/>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8" name="Freeform 25">
                <a:extLst>
                  <a:ext uri="{FF2B5EF4-FFF2-40B4-BE49-F238E27FC236}">
                    <a16:creationId xmlns:a16="http://schemas.microsoft.com/office/drawing/2014/main" id="{E350A463-C2A4-4D68-9E71-B512B0D19D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64529" y="6498261"/>
                <a:ext cx="134697" cy="93843"/>
              </a:xfrm>
              <a:custGeom>
                <a:avLst/>
                <a:gdLst>
                  <a:gd name="T0" fmla="*/ 23 w 41"/>
                  <a:gd name="T1" fmla="*/ 0 h 31"/>
                  <a:gd name="T2" fmla="*/ 17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1"/>
                      <a:pt x="41" y="31"/>
                      <a:pt x="17" y="25"/>
                    </a:cubicBezTo>
                    <a:cubicBezTo>
                      <a:pt x="0" y="7"/>
                      <a:pt x="1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9" name="Freeform 29">
                <a:extLst>
                  <a:ext uri="{FF2B5EF4-FFF2-40B4-BE49-F238E27FC236}">
                    <a16:creationId xmlns:a16="http://schemas.microsoft.com/office/drawing/2014/main" id="{BC57309A-FF5D-478A-88A0-A4BE3C684CF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64751" y="5971706"/>
                <a:ext cx="118747" cy="120771"/>
              </a:xfrm>
              <a:custGeom>
                <a:avLst/>
                <a:gdLst>
                  <a:gd name="T0" fmla="*/ 16 w 36"/>
                  <a:gd name="T1" fmla="*/ 4 h 40"/>
                  <a:gd name="T2" fmla="*/ 34 w 36"/>
                  <a:gd name="T3" fmla="*/ 15 h 40"/>
                  <a:gd name="T4" fmla="*/ 16 w 36"/>
                  <a:gd name="T5" fmla="*/ 4 h 40"/>
                </a:gdLst>
                <a:ahLst/>
                <a:cxnLst>
                  <a:cxn ang="0">
                    <a:pos x="T0" y="T1"/>
                  </a:cxn>
                  <a:cxn ang="0">
                    <a:pos x="T2" y="T3"/>
                  </a:cxn>
                  <a:cxn ang="0">
                    <a:pos x="T4" y="T5"/>
                  </a:cxn>
                </a:cxnLst>
                <a:rect l="0" t="0" r="r" b="b"/>
                <a:pathLst>
                  <a:path w="36" h="40">
                    <a:moveTo>
                      <a:pt x="16" y="4"/>
                    </a:moveTo>
                    <a:cubicBezTo>
                      <a:pt x="36" y="5"/>
                      <a:pt x="33" y="0"/>
                      <a:pt x="34"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0" name="Freeform 31">
                <a:extLst>
                  <a:ext uri="{FF2B5EF4-FFF2-40B4-BE49-F238E27FC236}">
                    <a16:creationId xmlns:a16="http://schemas.microsoft.com/office/drawing/2014/main" id="{9F22C4B5-8A6E-47CB-B4D6-98B0D4BB16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43452" y="6281124"/>
                <a:ext cx="131153" cy="72626"/>
              </a:xfrm>
              <a:custGeom>
                <a:avLst/>
                <a:gdLst>
                  <a:gd name="T0" fmla="*/ 24 w 40"/>
                  <a:gd name="T1" fmla="*/ 0 h 24"/>
                  <a:gd name="T2" fmla="*/ 25 w 40"/>
                  <a:gd name="T3" fmla="*/ 24 h 24"/>
                  <a:gd name="T4" fmla="*/ 24 w 40"/>
                  <a:gd name="T5" fmla="*/ 0 h 24"/>
                </a:gdLst>
                <a:ahLst/>
                <a:cxnLst>
                  <a:cxn ang="0">
                    <a:pos x="T0" y="T1"/>
                  </a:cxn>
                  <a:cxn ang="0">
                    <a:pos x="T2" y="T3"/>
                  </a:cxn>
                  <a:cxn ang="0">
                    <a:pos x="T4" y="T5"/>
                  </a:cxn>
                </a:cxnLst>
                <a:rect l="0" t="0" r="r" b="b"/>
                <a:pathLst>
                  <a:path w="40" h="24">
                    <a:moveTo>
                      <a:pt x="24" y="0"/>
                    </a:moveTo>
                    <a:cubicBezTo>
                      <a:pt x="40" y="0"/>
                      <a:pt x="38" y="20"/>
                      <a:pt x="25" y="24"/>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1" name="Freeform 32">
                <a:extLst>
                  <a:ext uri="{FF2B5EF4-FFF2-40B4-BE49-F238E27FC236}">
                    <a16:creationId xmlns:a16="http://schemas.microsoft.com/office/drawing/2014/main" id="{7E92F052-D723-495D-868C-296410F5F7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4632" y="3296179"/>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2" name="Freeform 33">
                <a:extLst>
                  <a:ext uri="{FF2B5EF4-FFF2-40B4-BE49-F238E27FC236}">
                    <a16:creationId xmlns:a16="http://schemas.microsoft.com/office/drawing/2014/main" id="{5C008CF1-8C78-4239-B052-0B5041EDC9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4545" y="4387490"/>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3" name="Freeform 34">
                <a:extLst>
                  <a:ext uri="{FF2B5EF4-FFF2-40B4-BE49-F238E27FC236}">
                    <a16:creationId xmlns:a16="http://schemas.microsoft.com/office/drawing/2014/main" id="{539E6F42-09A7-4472-942C-C54A5D7C65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8475" y="5384813"/>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4" name="Freeform 35">
                <a:extLst>
                  <a:ext uri="{FF2B5EF4-FFF2-40B4-BE49-F238E27FC236}">
                    <a16:creationId xmlns:a16="http://schemas.microsoft.com/office/drawing/2014/main" id="{6C96C72D-9D17-4980-A553-E066155613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74127" y="4595717"/>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5" name="Freeform 36">
                <a:extLst>
                  <a:ext uri="{FF2B5EF4-FFF2-40B4-BE49-F238E27FC236}">
                    <a16:creationId xmlns:a16="http://schemas.microsoft.com/office/drawing/2014/main" id="{45D9847C-95CC-437A-95AF-49C1825718B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6264" y="6046702"/>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6" name="Freeform 37">
                <a:extLst>
                  <a:ext uri="{FF2B5EF4-FFF2-40B4-BE49-F238E27FC236}">
                    <a16:creationId xmlns:a16="http://schemas.microsoft.com/office/drawing/2014/main" id="{B9D8076A-CA26-41D6-AB76-ED1B86A8DD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8030" y="3060239"/>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7" name="Freeform 38">
                <a:extLst>
                  <a:ext uri="{FF2B5EF4-FFF2-40B4-BE49-F238E27FC236}">
                    <a16:creationId xmlns:a16="http://schemas.microsoft.com/office/drawing/2014/main" id="{ACBF348E-212A-4EE2-A9C8-C65E1678CC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5699" y="4900335"/>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8" name="Freeform 39">
                <a:extLst>
                  <a:ext uri="{FF2B5EF4-FFF2-40B4-BE49-F238E27FC236}">
                    <a16:creationId xmlns:a16="http://schemas.microsoft.com/office/drawing/2014/main" id="{ADB6AE21-92E4-42D6-BC49-E087976C88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7807" y="5141456"/>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9" name="Freeform 40">
                <a:extLst>
                  <a:ext uri="{FF2B5EF4-FFF2-40B4-BE49-F238E27FC236}">
                    <a16:creationId xmlns:a16="http://schemas.microsoft.com/office/drawing/2014/main" id="{2A48A234-019E-40CA-95FC-390D168D77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52771" y="2598157"/>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0" name="Freeform 41">
                <a:extLst>
                  <a:ext uri="{FF2B5EF4-FFF2-40B4-BE49-F238E27FC236}">
                    <a16:creationId xmlns:a16="http://schemas.microsoft.com/office/drawing/2014/main" id="{0F5FEA51-6853-4BF4-8461-79FD3DDA704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46264" y="6278710"/>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1" name="Freeform 42">
                <a:extLst>
                  <a:ext uri="{FF2B5EF4-FFF2-40B4-BE49-F238E27FC236}">
                    <a16:creationId xmlns:a16="http://schemas.microsoft.com/office/drawing/2014/main" id="{CE655D11-293F-4305-BCA0-196F3D0494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34432" y="5596726"/>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2" name="Freeform 44">
                <a:extLst>
                  <a:ext uri="{FF2B5EF4-FFF2-40B4-BE49-F238E27FC236}">
                    <a16:creationId xmlns:a16="http://schemas.microsoft.com/office/drawing/2014/main" id="{416E183A-0D9C-4821-BD62-9CA648E963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38222" y="4080854"/>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3" name="Freeform 45">
                <a:extLst>
                  <a:ext uri="{FF2B5EF4-FFF2-40B4-BE49-F238E27FC236}">
                    <a16:creationId xmlns:a16="http://schemas.microsoft.com/office/drawing/2014/main" id="{1FA51AD8-7B74-41CF-9A6D-33643002F54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6071" y="5836680"/>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4" name="Freeform 46">
                <a:extLst>
                  <a:ext uri="{FF2B5EF4-FFF2-40B4-BE49-F238E27FC236}">
                    <a16:creationId xmlns:a16="http://schemas.microsoft.com/office/drawing/2014/main" id="{C297914E-981E-4D31-9A89-6A68EA2B477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65130" y="2830776"/>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5" name="Freeform 47">
                <a:extLst>
                  <a:ext uri="{FF2B5EF4-FFF2-40B4-BE49-F238E27FC236}">
                    <a16:creationId xmlns:a16="http://schemas.microsoft.com/office/drawing/2014/main" id="{C8FE7D07-2ACA-4830-BB98-FE568A1A412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23275" y="3849727"/>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6" name="Freeform 48">
                <a:extLst>
                  <a:ext uri="{FF2B5EF4-FFF2-40B4-BE49-F238E27FC236}">
                    <a16:creationId xmlns:a16="http://schemas.microsoft.com/office/drawing/2014/main" id="{D8C678D8-D159-48FE-BD0C-2C4A937ACB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8532" y="361625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7" name="Freeform 49">
                <a:extLst>
                  <a:ext uri="{FF2B5EF4-FFF2-40B4-BE49-F238E27FC236}">
                    <a16:creationId xmlns:a16="http://schemas.microsoft.com/office/drawing/2014/main" id="{29574B54-7600-4D46-BCE4-333BD9C7FF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17146" y="6507925"/>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8" name="Freeform 62">
                <a:extLst>
                  <a:ext uri="{FF2B5EF4-FFF2-40B4-BE49-F238E27FC236}">
                    <a16:creationId xmlns:a16="http://schemas.microsoft.com/office/drawing/2014/main" id="{71DFCCAC-BC4E-438E-847C-23F9ED6D86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08964" y="2950571"/>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79" name="Freeform 63">
                <a:extLst>
                  <a:ext uri="{FF2B5EF4-FFF2-40B4-BE49-F238E27FC236}">
                    <a16:creationId xmlns:a16="http://schemas.microsoft.com/office/drawing/2014/main" id="{04BC880B-F0A1-4F59-9595-F9757CEA3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20322" y="4089184"/>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0" name="Freeform 64">
                <a:extLst>
                  <a:ext uri="{FF2B5EF4-FFF2-40B4-BE49-F238E27FC236}">
                    <a16:creationId xmlns:a16="http://schemas.microsoft.com/office/drawing/2014/main" id="{BDA2CAA7-50D4-45D1-9987-B04B1B2C9E9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273" y="2682263"/>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1" name="Freeform 65">
                <a:extLst>
                  <a:ext uri="{FF2B5EF4-FFF2-40B4-BE49-F238E27FC236}">
                    <a16:creationId xmlns:a16="http://schemas.microsoft.com/office/drawing/2014/main" id="{0205D403-CB96-4598-840E-C69BE0F856D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8904" y="3826278"/>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2" name="Freeform 66">
                <a:extLst>
                  <a:ext uri="{FF2B5EF4-FFF2-40B4-BE49-F238E27FC236}">
                    <a16:creationId xmlns:a16="http://schemas.microsoft.com/office/drawing/2014/main" id="{C87A8393-9E4F-46F4-8329-B4BA56FA00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6686" y="5372714"/>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3" name="Freeform 67">
                <a:extLst>
                  <a:ext uri="{FF2B5EF4-FFF2-40B4-BE49-F238E27FC236}">
                    <a16:creationId xmlns:a16="http://schemas.microsoft.com/office/drawing/2014/main" id="{88BE4EC1-3B86-40F5-93A2-50EB4D167E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56866" y="4588736"/>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4" name="Freeform 68">
                <a:extLst>
                  <a:ext uri="{FF2B5EF4-FFF2-40B4-BE49-F238E27FC236}">
                    <a16:creationId xmlns:a16="http://schemas.microsoft.com/office/drawing/2014/main" id="{DAB31707-2BF8-45D1-A32F-9F5C0E30A4E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84254" y="324599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5" name="Freeform 69">
                <a:extLst>
                  <a:ext uri="{FF2B5EF4-FFF2-40B4-BE49-F238E27FC236}">
                    <a16:creationId xmlns:a16="http://schemas.microsoft.com/office/drawing/2014/main" id="{9C8FA174-E0E4-49F2-A960-0BE48D3019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63511" y="5654959"/>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6" name="Freeform 70">
                <a:extLst>
                  <a:ext uri="{FF2B5EF4-FFF2-40B4-BE49-F238E27FC236}">
                    <a16:creationId xmlns:a16="http://schemas.microsoft.com/office/drawing/2014/main" id="{9C475233-7BEF-47BB-8A48-185AF3BE77D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27724" y="6246703"/>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7" name="Freeform 71">
                <a:extLst>
                  <a:ext uri="{FF2B5EF4-FFF2-40B4-BE49-F238E27FC236}">
                    <a16:creationId xmlns:a16="http://schemas.microsoft.com/office/drawing/2014/main" id="{015728E8-62B6-4217-B383-43AA084AA6C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5054" y="5134309"/>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8" name="Freeform 72">
                <a:extLst>
                  <a:ext uri="{FF2B5EF4-FFF2-40B4-BE49-F238E27FC236}">
                    <a16:creationId xmlns:a16="http://schemas.microsoft.com/office/drawing/2014/main" id="{77D689AF-C161-494D-A4B8-B746B0A7D0C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1791" y="4907450"/>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Freeform 73">
                <a:extLst>
                  <a:ext uri="{FF2B5EF4-FFF2-40B4-BE49-F238E27FC236}">
                    <a16:creationId xmlns:a16="http://schemas.microsoft.com/office/drawing/2014/main" id="{9BD9C1D5-8CC9-4FD9-8775-C51FE208DB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76664" y="4407815"/>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0" name="Freeform 74">
                <a:extLst>
                  <a:ext uri="{FF2B5EF4-FFF2-40B4-BE49-F238E27FC236}">
                    <a16:creationId xmlns:a16="http://schemas.microsoft.com/office/drawing/2014/main" id="{BE04C179-888B-4E0C-AB31-0DAEEDF7F6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44616" y="5988099"/>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1" name="Freeform 75">
                <a:extLst>
                  <a:ext uri="{FF2B5EF4-FFF2-40B4-BE49-F238E27FC236}">
                    <a16:creationId xmlns:a16="http://schemas.microsoft.com/office/drawing/2014/main" id="{6B7C84F5-868D-4805-9F83-C8A345D3D5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39625" y="2442495"/>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2" name="Freeform 77">
                <a:extLst>
                  <a:ext uri="{FF2B5EF4-FFF2-40B4-BE49-F238E27FC236}">
                    <a16:creationId xmlns:a16="http://schemas.microsoft.com/office/drawing/2014/main" id="{B86694F4-707C-4741-BA22-5E0CDF61FB8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44871" y="3606778"/>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3" name="Freeform 85">
                <a:extLst>
                  <a:ext uri="{FF2B5EF4-FFF2-40B4-BE49-F238E27FC236}">
                    <a16:creationId xmlns:a16="http://schemas.microsoft.com/office/drawing/2014/main" id="{268A4DA4-E5A8-4031-8FB8-C1359830DC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31130" y="6434597"/>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4" name="Freeform 87">
                <a:extLst>
                  <a:ext uri="{FF2B5EF4-FFF2-40B4-BE49-F238E27FC236}">
                    <a16:creationId xmlns:a16="http://schemas.microsoft.com/office/drawing/2014/main" id="{2CB62FF0-AEEA-45FC-9BD0-2D100F390C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218609" y="6657631"/>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5" name="Freeform 88">
                <a:extLst>
                  <a:ext uri="{FF2B5EF4-FFF2-40B4-BE49-F238E27FC236}">
                    <a16:creationId xmlns:a16="http://schemas.microsoft.com/office/drawing/2014/main" id="{753DCB44-0E85-4770-A989-F1B86F200D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319170" y="5704047"/>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6" name="Freeform 91">
                <a:extLst>
                  <a:ext uri="{FF2B5EF4-FFF2-40B4-BE49-F238E27FC236}">
                    <a16:creationId xmlns:a16="http://schemas.microsoft.com/office/drawing/2014/main" id="{5DA00070-D353-48A9-AFBD-9305424EB7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58166" y="2764083"/>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7" name="Freeform 92">
                <a:extLst>
                  <a:ext uri="{FF2B5EF4-FFF2-40B4-BE49-F238E27FC236}">
                    <a16:creationId xmlns:a16="http://schemas.microsoft.com/office/drawing/2014/main" id="{FEF02EE7-A1CD-4F49-9BBC-4F845786BD6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37206" y="2420506"/>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8" name="Freeform 93">
                <a:extLst>
                  <a:ext uri="{FF2B5EF4-FFF2-40B4-BE49-F238E27FC236}">
                    <a16:creationId xmlns:a16="http://schemas.microsoft.com/office/drawing/2014/main" id="{D94FF856-CBC2-4F9B-8C88-0A61402F94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6708" y="3285274"/>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9" name="Freeform 94">
                <a:extLst>
                  <a:ext uri="{FF2B5EF4-FFF2-40B4-BE49-F238E27FC236}">
                    <a16:creationId xmlns:a16="http://schemas.microsoft.com/office/drawing/2014/main" id="{AB7BC1C0-67DD-44B3-AEF8-3046B55C12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01814" y="5367453"/>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0" name="Freeform 95">
                <a:extLst>
                  <a:ext uri="{FF2B5EF4-FFF2-40B4-BE49-F238E27FC236}">
                    <a16:creationId xmlns:a16="http://schemas.microsoft.com/office/drawing/2014/main" id="{79D1FD88-FD27-4B5E-9EC2-911808A058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20165" y="3055861"/>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1" name="Freeform 96">
                <a:extLst>
                  <a:ext uri="{FF2B5EF4-FFF2-40B4-BE49-F238E27FC236}">
                    <a16:creationId xmlns:a16="http://schemas.microsoft.com/office/drawing/2014/main" id="{C7DE49B6-A789-40DB-B057-37DCE5E41C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85551" y="3575426"/>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2" name="Freeform 97">
                <a:extLst>
                  <a:ext uri="{FF2B5EF4-FFF2-40B4-BE49-F238E27FC236}">
                    <a16:creationId xmlns:a16="http://schemas.microsoft.com/office/drawing/2014/main" id="{5873829D-5204-48B1-8271-B803682D830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54863" y="4784277"/>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3" name="Freeform 98">
                <a:extLst>
                  <a:ext uri="{FF2B5EF4-FFF2-40B4-BE49-F238E27FC236}">
                    <a16:creationId xmlns:a16="http://schemas.microsoft.com/office/drawing/2014/main" id="{26F30F65-64C8-44FB-B6BD-0BBAFA3B7F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7348" y="4265818"/>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4" name="Freeform 99">
                <a:extLst>
                  <a:ext uri="{FF2B5EF4-FFF2-40B4-BE49-F238E27FC236}">
                    <a16:creationId xmlns:a16="http://schemas.microsoft.com/office/drawing/2014/main" id="{193BEA64-7498-46F1-85CC-A5C96EC982E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40243" y="4473676"/>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5" name="Freeform 100">
                <a:extLst>
                  <a:ext uri="{FF2B5EF4-FFF2-40B4-BE49-F238E27FC236}">
                    <a16:creationId xmlns:a16="http://schemas.microsoft.com/office/drawing/2014/main" id="{B0C67838-49E2-4B6A-AC69-3A6B791DA6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9752" y="3894259"/>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6" name="Freeform 101">
                <a:extLst>
                  <a:ext uri="{FF2B5EF4-FFF2-40B4-BE49-F238E27FC236}">
                    <a16:creationId xmlns:a16="http://schemas.microsoft.com/office/drawing/2014/main" id="{49A20809-A2DD-4085-B78C-B4BA41E979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4469" y="5102465"/>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7" name="Freeform 102">
                <a:extLst>
                  <a:ext uri="{FF2B5EF4-FFF2-40B4-BE49-F238E27FC236}">
                    <a16:creationId xmlns:a16="http://schemas.microsoft.com/office/drawing/2014/main" id="{B775045C-37C7-4493-8D9C-9F99C55F0F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90648" y="5662850"/>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8" name="Freeform 103">
                <a:extLst>
                  <a:ext uri="{FF2B5EF4-FFF2-40B4-BE49-F238E27FC236}">
                    <a16:creationId xmlns:a16="http://schemas.microsoft.com/office/drawing/2014/main" id="{A3BE9A7E-1BA8-46F8-B318-E2ECCBFDCF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73556" y="5933272"/>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9" name="Freeform 104">
                <a:extLst>
                  <a:ext uri="{FF2B5EF4-FFF2-40B4-BE49-F238E27FC236}">
                    <a16:creationId xmlns:a16="http://schemas.microsoft.com/office/drawing/2014/main" id="{5F1ADC58-BB04-4DC8-AABD-162D83F27F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89016" y="2464185"/>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0" name="Freeform 113">
                <a:extLst>
                  <a:ext uri="{FF2B5EF4-FFF2-40B4-BE49-F238E27FC236}">
                    <a16:creationId xmlns:a16="http://schemas.microsoft.com/office/drawing/2014/main" id="{F994FC45-8DC0-49B0-A05A-B2B1878F3E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0357" y="4852103"/>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1" name="Freeform 114">
                <a:extLst>
                  <a:ext uri="{FF2B5EF4-FFF2-40B4-BE49-F238E27FC236}">
                    <a16:creationId xmlns:a16="http://schemas.microsoft.com/office/drawing/2014/main" id="{B0DFE4B7-ABE2-4D83-A5BC-2100890C368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43761" y="3618418"/>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2" name="Freeform 115">
                <a:extLst>
                  <a:ext uri="{FF2B5EF4-FFF2-40B4-BE49-F238E27FC236}">
                    <a16:creationId xmlns:a16="http://schemas.microsoft.com/office/drawing/2014/main" id="{3875A6F5-143B-4099-A2BA-B42D029810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38048" y="4281272"/>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3" name="Freeform 117">
                <a:extLst>
                  <a:ext uri="{FF2B5EF4-FFF2-40B4-BE49-F238E27FC236}">
                    <a16:creationId xmlns:a16="http://schemas.microsoft.com/office/drawing/2014/main" id="{D55AA3FB-BBFD-48A5-A816-17F15A8BA1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25365" y="597695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4" name="Freeform 118">
                <a:extLst>
                  <a:ext uri="{FF2B5EF4-FFF2-40B4-BE49-F238E27FC236}">
                    <a16:creationId xmlns:a16="http://schemas.microsoft.com/office/drawing/2014/main" id="{6069A188-5649-4675-BA50-263D062314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14781" y="6554638"/>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5" name="Freeform 119">
                <a:extLst>
                  <a:ext uri="{FF2B5EF4-FFF2-40B4-BE49-F238E27FC236}">
                    <a16:creationId xmlns:a16="http://schemas.microsoft.com/office/drawing/2014/main" id="{FC01152A-5489-44EF-B864-EC4DD7B316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5901455" y="6286263"/>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6" name="Freeform 8">
                <a:extLst>
                  <a:ext uri="{FF2B5EF4-FFF2-40B4-BE49-F238E27FC236}">
                    <a16:creationId xmlns:a16="http://schemas.microsoft.com/office/drawing/2014/main" id="{D3CAA289-9C0C-490A-9768-49BBD637B9F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582287" y="34906"/>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7" name="Freeform 8">
                <a:extLst>
                  <a:ext uri="{FF2B5EF4-FFF2-40B4-BE49-F238E27FC236}">
                    <a16:creationId xmlns:a16="http://schemas.microsoft.com/office/drawing/2014/main" id="{0ACB33D8-7879-498C-8BC7-4C4F6ECED2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082464" y="97108"/>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8" name="Freeform 106">
                <a:extLst>
                  <a:ext uri="{FF2B5EF4-FFF2-40B4-BE49-F238E27FC236}">
                    <a16:creationId xmlns:a16="http://schemas.microsoft.com/office/drawing/2014/main" id="{A6BB204E-D937-4C4D-BCB6-DF9F7A4063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6741618" y="6714098"/>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8" name="Freeform 8">
              <a:extLst>
                <a:ext uri="{FF2B5EF4-FFF2-40B4-BE49-F238E27FC236}">
                  <a16:creationId xmlns:a16="http://schemas.microsoft.com/office/drawing/2014/main" id="{EF447936-9AA6-4873-BD6B-3A7DBBCF4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83502" y="74752"/>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9" name="Freeform 43">
              <a:extLst>
                <a:ext uri="{FF2B5EF4-FFF2-40B4-BE49-F238E27FC236}">
                  <a16:creationId xmlns:a16="http://schemas.microsoft.com/office/drawing/2014/main" id="{CC3E0D11-92C6-4141-B7C5-5B8BA0E40E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29875" y="6000711"/>
              <a:ext cx="143559" cy="75075"/>
            </a:xfrm>
            <a:custGeom>
              <a:avLst/>
              <a:gdLst>
                <a:gd name="T0" fmla="*/ 28 w 44"/>
                <a:gd name="T1" fmla="*/ 0 h 25"/>
                <a:gd name="T2" fmla="*/ 25 w 44"/>
                <a:gd name="T3" fmla="*/ 25 h 25"/>
                <a:gd name="T4" fmla="*/ 28 w 44"/>
                <a:gd name="T5" fmla="*/ 0 h 25"/>
              </a:gdLst>
              <a:ahLst/>
              <a:cxnLst>
                <a:cxn ang="0">
                  <a:pos x="T0" y="T1"/>
                </a:cxn>
                <a:cxn ang="0">
                  <a:pos x="T2" y="T3"/>
                </a:cxn>
                <a:cxn ang="0">
                  <a:pos x="T4" y="T5"/>
                </a:cxn>
              </a:cxnLst>
              <a:rect l="0" t="0" r="r" b="b"/>
              <a:pathLst>
                <a:path w="44" h="25">
                  <a:moveTo>
                    <a:pt x="28" y="0"/>
                  </a:moveTo>
                  <a:cubicBezTo>
                    <a:pt x="44" y="2"/>
                    <a:pt x="38" y="22"/>
                    <a:pt x="25" y="25"/>
                  </a:cubicBezTo>
                  <a:cubicBezTo>
                    <a:pt x="0" y="25"/>
                    <a:pt x="9" y="5"/>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51">
              <a:extLst>
                <a:ext uri="{FF2B5EF4-FFF2-40B4-BE49-F238E27FC236}">
                  <a16:creationId xmlns:a16="http://schemas.microsoft.com/office/drawing/2014/main" id="{CA82DB1A-E0D4-4D6D-A64A-868014C794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0382" y="5775849"/>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1" name="Freeform 52">
              <a:extLst>
                <a:ext uri="{FF2B5EF4-FFF2-40B4-BE49-F238E27FC236}">
                  <a16:creationId xmlns:a16="http://schemas.microsoft.com/office/drawing/2014/main" id="{79E9E5C1-D60A-4EA8-9C04-15595A7BB4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8609" y="6434505"/>
              <a:ext cx="118747" cy="81603"/>
            </a:xfrm>
            <a:custGeom>
              <a:avLst/>
              <a:gdLst>
                <a:gd name="T0" fmla="*/ 21 w 36"/>
                <a:gd name="T1" fmla="*/ 0 h 27"/>
                <a:gd name="T2" fmla="*/ 22 w 36"/>
                <a:gd name="T3" fmla="*/ 27 h 27"/>
                <a:gd name="T4" fmla="*/ 21 w 36"/>
                <a:gd name="T5" fmla="*/ 0 h 27"/>
              </a:gdLst>
              <a:ahLst/>
              <a:cxnLst>
                <a:cxn ang="0">
                  <a:pos x="T0" y="T1"/>
                </a:cxn>
                <a:cxn ang="0">
                  <a:pos x="T2" y="T3"/>
                </a:cxn>
                <a:cxn ang="0">
                  <a:pos x="T4" y="T5"/>
                </a:cxn>
              </a:cxnLst>
              <a:rect l="0" t="0" r="r" b="b"/>
              <a:pathLst>
                <a:path w="36" h="27">
                  <a:moveTo>
                    <a:pt x="21" y="0"/>
                  </a:moveTo>
                  <a:cubicBezTo>
                    <a:pt x="33" y="3"/>
                    <a:pt x="36" y="23"/>
                    <a:pt x="22" y="27"/>
                  </a:cubicBezTo>
                  <a:cubicBezTo>
                    <a:pt x="3" y="25"/>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Freeform 53">
              <a:extLst>
                <a:ext uri="{FF2B5EF4-FFF2-40B4-BE49-F238E27FC236}">
                  <a16:creationId xmlns:a16="http://schemas.microsoft.com/office/drawing/2014/main" id="{BAD910CD-D57C-45DA-8A9B-5E3CD57EA6C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9890" y="5548501"/>
              <a:ext cx="127608" cy="79154"/>
            </a:xfrm>
            <a:custGeom>
              <a:avLst/>
              <a:gdLst>
                <a:gd name="T0" fmla="*/ 24 w 39"/>
                <a:gd name="T1" fmla="*/ 0 h 26"/>
                <a:gd name="T2" fmla="*/ 20 w 39"/>
                <a:gd name="T3" fmla="*/ 26 h 26"/>
                <a:gd name="T4" fmla="*/ 24 w 39"/>
                <a:gd name="T5" fmla="*/ 0 h 26"/>
              </a:gdLst>
              <a:ahLst/>
              <a:cxnLst>
                <a:cxn ang="0">
                  <a:pos x="T0" y="T1"/>
                </a:cxn>
                <a:cxn ang="0">
                  <a:pos x="T2" y="T3"/>
                </a:cxn>
                <a:cxn ang="0">
                  <a:pos x="T4" y="T5"/>
                </a:cxn>
              </a:cxnLst>
              <a:rect l="0" t="0" r="r" b="b"/>
              <a:pathLst>
                <a:path w="39" h="26">
                  <a:moveTo>
                    <a:pt x="24" y="0"/>
                  </a:moveTo>
                  <a:cubicBezTo>
                    <a:pt x="39" y="3"/>
                    <a:pt x="36" y="26"/>
                    <a:pt x="20" y="26"/>
                  </a:cubicBezTo>
                  <a:cubicBezTo>
                    <a:pt x="0" y="18"/>
                    <a:pt x="3"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3" name="Freeform 54">
              <a:extLst>
                <a:ext uri="{FF2B5EF4-FFF2-40B4-BE49-F238E27FC236}">
                  <a16:creationId xmlns:a16="http://schemas.microsoft.com/office/drawing/2014/main" id="{5402826A-583C-4667-AEF8-DAA4269281F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58217" y="6215713"/>
              <a:ext cx="134697" cy="105266"/>
            </a:xfrm>
            <a:custGeom>
              <a:avLst/>
              <a:gdLst>
                <a:gd name="T0" fmla="*/ 28 w 41"/>
                <a:gd name="T1" fmla="*/ 2 h 35"/>
                <a:gd name="T2" fmla="*/ 40 w 41"/>
                <a:gd name="T3" fmla="*/ 21 h 35"/>
                <a:gd name="T4" fmla="*/ 28 w 41"/>
                <a:gd name="T5" fmla="*/ 2 h 35"/>
              </a:gdLst>
              <a:ahLst/>
              <a:cxnLst>
                <a:cxn ang="0">
                  <a:pos x="T0" y="T1"/>
                </a:cxn>
                <a:cxn ang="0">
                  <a:pos x="T2" y="T3"/>
                </a:cxn>
                <a:cxn ang="0">
                  <a:pos x="T4" y="T5"/>
                </a:cxn>
              </a:cxnLst>
              <a:rect l="0" t="0" r="r" b="b"/>
              <a:pathLst>
                <a:path w="41" h="35">
                  <a:moveTo>
                    <a:pt x="28" y="2"/>
                  </a:moveTo>
                  <a:cubicBezTo>
                    <a:pt x="37" y="0"/>
                    <a:pt x="41" y="13"/>
                    <a:pt x="40" y="21"/>
                  </a:cubicBezTo>
                  <a:cubicBezTo>
                    <a:pt x="22" y="35"/>
                    <a:pt x="0" y="10"/>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4" name="Freeform 55">
              <a:extLst>
                <a:ext uri="{FF2B5EF4-FFF2-40B4-BE49-F238E27FC236}">
                  <a16:creationId xmlns:a16="http://schemas.microsoft.com/office/drawing/2014/main" id="{4E02EBB7-1EC6-4320-B9C9-64E237CB9C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6485" y="5348692"/>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Freeform 56">
              <a:extLst>
                <a:ext uri="{FF2B5EF4-FFF2-40B4-BE49-F238E27FC236}">
                  <a16:creationId xmlns:a16="http://schemas.microsoft.com/office/drawing/2014/main" id="{C62D78D2-A229-4811-9BFA-43C28BC02AB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9447" y="4515392"/>
              <a:ext cx="128495" cy="72626"/>
            </a:xfrm>
            <a:custGeom>
              <a:avLst/>
              <a:gdLst>
                <a:gd name="T0" fmla="*/ 21 w 39"/>
                <a:gd name="T1" fmla="*/ 0 h 24"/>
                <a:gd name="T2" fmla="*/ 22 w 39"/>
                <a:gd name="T3" fmla="*/ 24 h 24"/>
                <a:gd name="T4" fmla="*/ 21 w 39"/>
                <a:gd name="T5" fmla="*/ 0 h 24"/>
              </a:gdLst>
              <a:ahLst/>
              <a:cxnLst>
                <a:cxn ang="0">
                  <a:pos x="T0" y="T1"/>
                </a:cxn>
                <a:cxn ang="0">
                  <a:pos x="T2" y="T3"/>
                </a:cxn>
                <a:cxn ang="0">
                  <a:pos x="T4" y="T5"/>
                </a:cxn>
              </a:cxnLst>
              <a:rect l="0" t="0" r="r" b="b"/>
              <a:pathLst>
                <a:path w="39" h="24">
                  <a:moveTo>
                    <a:pt x="21" y="0"/>
                  </a:moveTo>
                  <a:cubicBezTo>
                    <a:pt x="37" y="0"/>
                    <a:pt x="39" y="23"/>
                    <a:pt x="22" y="24"/>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6" name="Freeform 57">
              <a:extLst>
                <a:ext uri="{FF2B5EF4-FFF2-40B4-BE49-F238E27FC236}">
                  <a16:creationId xmlns:a16="http://schemas.microsoft.com/office/drawing/2014/main" id="{50D562C1-4FFF-4863-9D92-339D7D867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0588" y="5114466"/>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59">
              <a:extLst>
                <a:ext uri="{FF2B5EF4-FFF2-40B4-BE49-F238E27FC236}">
                  <a16:creationId xmlns:a16="http://schemas.microsoft.com/office/drawing/2014/main" id="{49EA74AB-1F40-426C-9606-B571634E0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67517" y="6658744"/>
              <a:ext cx="124063" cy="78339"/>
            </a:xfrm>
            <a:custGeom>
              <a:avLst/>
              <a:gdLst>
                <a:gd name="T0" fmla="*/ 22 w 38"/>
                <a:gd name="T1" fmla="*/ 0 h 26"/>
                <a:gd name="T2" fmla="*/ 18 w 38"/>
                <a:gd name="T3" fmla="*/ 26 h 26"/>
                <a:gd name="T4" fmla="*/ 22 w 38"/>
                <a:gd name="T5" fmla="*/ 0 h 26"/>
              </a:gdLst>
              <a:ahLst/>
              <a:cxnLst>
                <a:cxn ang="0">
                  <a:pos x="T0" y="T1"/>
                </a:cxn>
                <a:cxn ang="0">
                  <a:pos x="T2" y="T3"/>
                </a:cxn>
                <a:cxn ang="0">
                  <a:pos x="T4" y="T5"/>
                </a:cxn>
              </a:cxnLst>
              <a:rect l="0" t="0" r="r" b="b"/>
              <a:pathLst>
                <a:path w="38" h="26">
                  <a:moveTo>
                    <a:pt x="22" y="0"/>
                  </a:moveTo>
                  <a:cubicBezTo>
                    <a:pt x="38" y="3"/>
                    <a:pt x="33" y="25"/>
                    <a:pt x="18" y="26"/>
                  </a:cubicBezTo>
                  <a:cubicBezTo>
                    <a:pt x="0" y="20"/>
                    <a:pt x="6" y="3"/>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8" name="Freeform 60">
              <a:extLst>
                <a:ext uri="{FF2B5EF4-FFF2-40B4-BE49-F238E27FC236}">
                  <a16:creationId xmlns:a16="http://schemas.microsoft.com/office/drawing/2014/main" id="{24E43341-2786-439A-990F-D4DA152990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50066" y="4812543"/>
              <a:ext cx="131153" cy="69362"/>
            </a:xfrm>
            <a:custGeom>
              <a:avLst/>
              <a:gdLst>
                <a:gd name="T0" fmla="*/ 24 w 40"/>
                <a:gd name="T1" fmla="*/ 0 h 23"/>
                <a:gd name="T2" fmla="*/ 25 w 40"/>
                <a:gd name="T3" fmla="*/ 23 h 23"/>
                <a:gd name="T4" fmla="*/ 24 w 40"/>
                <a:gd name="T5" fmla="*/ 0 h 23"/>
              </a:gdLst>
              <a:ahLst/>
              <a:cxnLst>
                <a:cxn ang="0">
                  <a:pos x="T0" y="T1"/>
                </a:cxn>
                <a:cxn ang="0">
                  <a:pos x="T2" y="T3"/>
                </a:cxn>
                <a:cxn ang="0">
                  <a:pos x="T4" y="T5"/>
                </a:cxn>
              </a:cxnLst>
              <a:rect l="0" t="0" r="r" b="b"/>
              <a:pathLst>
                <a:path w="40" h="23">
                  <a:moveTo>
                    <a:pt x="24" y="0"/>
                  </a:moveTo>
                  <a:cubicBezTo>
                    <a:pt x="40" y="0"/>
                    <a:pt x="38" y="20"/>
                    <a:pt x="25" y="23"/>
                  </a:cubicBezTo>
                  <a:cubicBezTo>
                    <a:pt x="0" y="22"/>
                    <a:pt x="6" y="4"/>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29" name="Freeform 61">
              <a:extLst>
                <a:ext uri="{FF2B5EF4-FFF2-40B4-BE49-F238E27FC236}">
                  <a16:creationId xmlns:a16="http://schemas.microsoft.com/office/drawing/2014/main" id="{C301CB0C-1558-41B4-B70E-2CC306AB5A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7683" y="4920223"/>
              <a:ext cx="137356" cy="99554"/>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5"/>
                    <a:pt x="16"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0" name="Freeform 78">
              <a:extLst>
                <a:ext uri="{FF2B5EF4-FFF2-40B4-BE49-F238E27FC236}">
                  <a16:creationId xmlns:a16="http://schemas.microsoft.com/office/drawing/2014/main" id="{9EFD2F56-A311-4A9C-98DB-DD899F8451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73283" y="6085341"/>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1" name="Freeform 79">
              <a:extLst>
                <a:ext uri="{FF2B5EF4-FFF2-40B4-BE49-F238E27FC236}">
                  <a16:creationId xmlns:a16="http://schemas.microsoft.com/office/drawing/2014/main" id="{EB1A7473-AA51-43BA-A524-59689C5D46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84838" y="5860009"/>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2" name="Freeform 80">
              <a:extLst>
                <a:ext uri="{FF2B5EF4-FFF2-40B4-BE49-F238E27FC236}">
                  <a16:creationId xmlns:a16="http://schemas.microsoft.com/office/drawing/2014/main" id="{515EE26E-DD80-4E28-A9E4-E3C1C95930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89291" y="562547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3" name="Freeform 81">
              <a:extLst>
                <a:ext uri="{FF2B5EF4-FFF2-40B4-BE49-F238E27FC236}">
                  <a16:creationId xmlns:a16="http://schemas.microsoft.com/office/drawing/2014/main" id="{6CA0BB20-E66B-4B1E-A334-03D3C79226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0291" y="4587943"/>
              <a:ext cx="140901" cy="90579"/>
            </a:xfrm>
            <a:custGeom>
              <a:avLst/>
              <a:gdLst>
                <a:gd name="T0" fmla="*/ 27 w 43"/>
                <a:gd name="T1" fmla="*/ 3 h 30"/>
                <a:gd name="T2" fmla="*/ 40 w 43"/>
                <a:gd name="T3" fmla="*/ 22 h 30"/>
                <a:gd name="T4" fmla="*/ 27 w 43"/>
                <a:gd name="T5" fmla="*/ 3 h 30"/>
              </a:gdLst>
              <a:ahLst/>
              <a:cxnLst>
                <a:cxn ang="0">
                  <a:pos x="T0" y="T1"/>
                </a:cxn>
                <a:cxn ang="0">
                  <a:pos x="T2" y="T3"/>
                </a:cxn>
                <a:cxn ang="0">
                  <a:pos x="T4" y="T5"/>
                </a:cxn>
              </a:cxnLst>
              <a:rect l="0" t="0" r="r" b="b"/>
              <a:pathLst>
                <a:path w="43" h="30">
                  <a:moveTo>
                    <a:pt x="27" y="3"/>
                  </a:moveTo>
                  <a:cubicBezTo>
                    <a:pt x="35" y="0"/>
                    <a:pt x="43" y="16"/>
                    <a:pt x="40" y="22"/>
                  </a:cubicBezTo>
                  <a:cubicBezTo>
                    <a:pt x="21" y="30"/>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82">
              <a:extLst>
                <a:ext uri="{FF2B5EF4-FFF2-40B4-BE49-F238E27FC236}">
                  <a16:creationId xmlns:a16="http://schemas.microsoft.com/office/drawing/2014/main" id="{927E0985-C47E-44F1-874C-8067B5FEEFE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4861" y="4831613"/>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5" name="Freeform 83">
              <a:extLst>
                <a:ext uri="{FF2B5EF4-FFF2-40B4-BE49-F238E27FC236}">
                  <a16:creationId xmlns:a16="http://schemas.microsoft.com/office/drawing/2014/main" id="{F9046F3A-DBB1-4C4D-8D5B-82B836FE4E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19646" y="5058270"/>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6" name="Freeform 84">
              <a:extLst>
                <a:ext uri="{FF2B5EF4-FFF2-40B4-BE49-F238E27FC236}">
                  <a16:creationId xmlns:a16="http://schemas.microsoft.com/office/drawing/2014/main" id="{FE7EE438-DD14-4738-A241-20B943B35A1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08630" y="6276872"/>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7" name="Freeform 86">
              <a:extLst>
                <a:ext uri="{FF2B5EF4-FFF2-40B4-BE49-F238E27FC236}">
                  <a16:creationId xmlns:a16="http://schemas.microsoft.com/office/drawing/2014/main" id="{CCD6D4A0-93F3-450E-855C-A0EABF8208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2208" y="6707185"/>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8" name="Freeform 89">
              <a:extLst>
                <a:ext uri="{FF2B5EF4-FFF2-40B4-BE49-F238E27FC236}">
                  <a16:creationId xmlns:a16="http://schemas.microsoft.com/office/drawing/2014/main" id="{FFC49BA2-2C2F-4532-8C33-1DB7C24A9DE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40314" y="5335087"/>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9" name="Freeform 90">
              <a:extLst>
                <a:ext uri="{FF2B5EF4-FFF2-40B4-BE49-F238E27FC236}">
                  <a16:creationId xmlns:a16="http://schemas.microsoft.com/office/drawing/2014/main" id="{B9C3E3E0-3543-4DB4-9553-C483590B4F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94500" y="4796228"/>
              <a:ext cx="2659" cy="8977"/>
            </a:xfrm>
            <a:custGeom>
              <a:avLst/>
              <a:gdLst>
                <a:gd name="T0" fmla="*/ 0 w 1"/>
                <a:gd name="T1" fmla="*/ 0 h 3"/>
                <a:gd name="T2" fmla="*/ 0 w 1"/>
                <a:gd name="T3" fmla="*/ 2 h 3"/>
                <a:gd name="T4" fmla="*/ 0 w 1"/>
                <a:gd name="T5" fmla="*/ 0 h 3"/>
              </a:gdLst>
              <a:ahLst/>
              <a:cxnLst>
                <a:cxn ang="0">
                  <a:pos x="T0" y="T1"/>
                </a:cxn>
                <a:cxn ang="0">
                  <a:pos x="T2" y="T3"/>
                </a:cxn>
                <a:cxn ang="0">
                  <a:pos x="T4" y="T5"/>
                </a:cxn>
              </a:cxnLst>
              <a:rect l="0" t="0" r="r" b="b"/>
              <a:pathLst>
                <a:path w="1" h="3">
                  <a:moveTo>
                    <a:pt x="0" y="0"/>
                  </a:moveTo>
                  <a:cubicBezTo>
                    <a:pt x="1" y="0"/>
                    <a:pt x="1" y="3"/>
                    <a:pt x="0" y="2"/>
                  </a:cubicBezTo>
                  <a:cubicBezTo>
                    <a:pt x="0" y="1"/>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0" name="Freeform 105">
              <a:extLst>
                <a:ext uri="{FF2B5EF4-FFF2-40B4-BE49-F238E27FC236}">
                  <a16:creationId xmlns:a16="http://schemas.microsoft.com/office/drawing/2014/main" id="{D1611641-4970-4C93-B005-82D774C7A4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2851" y="4806487"/>
              <a:ext cx="140901" cy="93027"/>
            </a:xfrm>
            <a:custGeom>
              <a:avLst/>
              <a:gdLst>
                <a:gd name="T0" fmla="*/ 26 w 43"/>
                <a:gd name="T1" fmla="*/ 3 h 31"/>
                <a:gd name="T2" fmla="*/ 39 w 43"/>
                <a:gd name="T3" fmla="*/ 23 h 31"/>
                <a:gd name="T4" fmla="*/ 26 w 43"/>
                <a:gd name="T5" fmla="*/ 3 h 31"/>
              </a:gdLst>
              <a:ahLst/>
              <a:cxnLst>
                <a:cxn ang="0">
                  <a:pos x="T0" y="T1"/>
                </a:cxn>
                <a:cxn ang="0">
                  <a:pos x="T2" y="T3"/>
                </a:cxn>
                <a:cxn ang="0">
                  <a:pos x="T4" y="T5"/>
                </a:cxn>
              </a:cxnLst>
              <a:rect l="0" t="0" r="r" b="b"/>
              <a:pathLst>
                <a:path w="43" h="31">
                  <a:moveTo>
                    <a:pt x="26" y="3"/>
                  </a:moveTo>
                  <a:cubicBezTo>
                    <a:pt x="34" y="0"/>
                    <a:pt x="43" y="17"/>
                    <a:pt x="39"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1" name="Freeform 106">
              <a:extLst>
                <a:ext uri="{FF2B5EF4-FFF2-40B4-BE49-F238E27FC236}">
                  <a16:creationId xmlns:a16="http://schemas.microsoft.com/office/drawing/2014/main" id="{40083E90-33FD-4861-8B17-340056901B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9418" y="6195286"/>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2" name="Freeform 107">
              <a:extLst>
                <a:ext uri="{FF2B5EF4-FFF2-40B4-BE49-F238E27FC236}">
                  <a16:creationId xmlns:a16="http://schemas.microsoft.com/office/drawing/2014/main" id="{94952852-5E0A-47E7-B0C6-F92962CC253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4157" y="4530841"/>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3" name="Freeform 108">
              <a:extLst>
                <a:ext uri="{FF2B5EF4-FFF2-40B4-BE49-F238E27FC236}">
                  <a16:creationId xmlns:a16="http://schemas.microsoft.com/office/drawing/2014/main" id="{3EA0ADD2-2C5C-4EBB-AC72-FE268D4C6AD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75038" y="5591969"/>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4" name="Freeform 109">
              <a:extLst>
                <a:ext uri="{FF2B5EF4-FFF2-40B4-BE49-F238E27FC236}">
                  <a16:creationId xmlns:a16="http://schemas.microsoft.com/office/drawing/2014/main" id="{CCF7EDDF-9DA6-4F4F-A8D9-6F9D608F979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59054" y="5096357"/>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5" name="Freeform 110">
              <a:extLst>
                <a:ext uri="{FF2B5EF4-FFF2-40B4-BE49-F238E27FC236}">
                  <a16:creationId xmlns:a16="http://schemas.microsoft.com/office/drawing/2014/main" id="{B4ACE8BD-5655-44BC-9DD6-5791448B2B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8783" y="6425985"/>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6" name="Freeform 111">
              <a:extLst>
                <a:ext uri="{FF2B5EF4-FFF2-40B4-BE49-F238E27FC236}">
                  <a16:creationId xmlns:a16="http://schemas.microsoft.com/office/drawing/2014/main" id="{6C8B78B0-ADF5-4E39-8488-83382AF0DA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4039" y="5365413"/>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7" name="Freeform 112">
              <a:extLst>
                <a:ext uri="{FF2B5EF4-FFF2-40B4-BE49-F238E27FC236}">
                  <a16:creationId xmlns:a16="http://schemas.microsoft.com/office/drawing/2014/main" id="{07597995-748E-4B55-A4B9-DF71D499FF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7829" y="5889779"/>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8" name="Freeform 32">
              <a:extLst>
                <a:ext uri="{FF2B5EF4-FFF2-40B4-BE49-F238E27FC236}">
                  <a16:creationId xmlns:a16="http://schemas.microsoft.com/office/drawing/2014/main" id="{28639BDB-3882-43F7-93C4-66E9F7E41D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4021" y="3479196"/>
              <a:ext cx="144445" cy="106083"/>
            </a:xfrm>
            <a:custGeom>
              <a:avLst/>
              <a:gdLst>
                <a:gd name="T0" fmla="*/ 28 w 44"/>
                <a:gd name="T1" fmla="*/ 0 h 35"/>
                <a:gd name="T2" fmla="*/ 42 w 44"/>
                <a:gd name="T3" fmla="*/ 21 h 35"/>
                <a:gd name="T4" fmla="*/ 28 w 44"/>
                <a:gd name="T5" fmla="*/ 0 h 35"/>
              </a:gdLst>
              <a:ahLst/>
              <a:cxnLst>
                <a:cxn ang="0">
                  <a:pos x="T0" y="T1"/>
                </a:cxn>
                <a:cxn ang="0">
                  <a:pos x="T2" y="T3"/>
                </a:cxn>
                <a:cxn ang="0">
                  <a:pos x="T4" y="T5"/>
                </a:cxn>
              </a:cxnLst>
              <a:rect l="0" t="0" r="r" b="b"/>
              <a:pathLst>
                <a:path w="44" h="35">
                  <a:moveTo>
                    <a:pt x="28" y="0"/>
                  </a:moveTo>
                  <a:cubicBezTo>
                    <a:pt x="36" y="1"/>
                    <a:pt x="44" y="12"/>
                    <a:pt x="42" y="21"/>
                  </a:cubicBezTo>
                  <a:cubicBezTo>
                    <a:pt x="23" y="35"/>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49" name="Freeform 33">
              <a:extLst>
                <a:ext uri="{FF2B5EF4-FFF2-40B4-BE49-F238E27FC236}">
                  <a16:creationId xmlns:a16="http://schemas.microsoft.com/office/drawing/2014/main" id="{8A0AF7DA-1B05-49CD-8367-3C63151C38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37018" y="2418893"/>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0" name="Freeform 34">
              <a:extLst>
                <a:ext uri="{FF2B5EF4-FFF2-40B4-BE49-F238E27FC236}">
                  <a16:creationId xmlns:a16="http://schemas.microsoft.com/office/drawing/2014/main" id="{9F93108D-4661-454E-8F6E-63F910B1862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49926" y="1412594"/>
              <a:ext cx="134697" cy="84051"/>
            </a:xfrm>
            <a:custGeom>
              <a:avLst/>
              <a:gdLst>
                <a:gd name="T0" fmla="*/ 22 w 41"/>
                <a:gd name="T1" fmla="*/ 0 h 28"/>
                <a:gd name="T2" fmla="*/ 8 w 41"/>
                <a:gd name="T3" fmla="*/ 21 h 28"/>
                <a:gd name="T4" fmla="*/ 22 w 41"/>
                <a:gd name="T5" fmla="*/ 0 h 28"/>
              </a:gdLst>
              <a:ahLst/>
              <a:cxnLst>
                <a:cxn ang="0">
                  <a:pos x="T0" y="T1"/>
                </a:cxn>
                <a:cxn ang="0">
                  <a:pos x="T2" y="T3"/>
                </a:cxn>
                <a:cxn ang="0">
                  <a:pos x="T4" y="T5"/>
                </a:cxn>
              </a:cxnLst>
              <a:rect l="0" t="0" r="r" b="b"/>
              <a:pathLst>
                <a:path w="41" h="28">
                  <a:moveTo>
                    <a:pt x="22" y="0"/>
                  </a:moveTo>
                  <a:cubicBezTo>
                    <a:pt x="41" y="13"/>
                    <a:pt x="24" y="28"/>
                    <a:pt x="8" y="21"/>
                  </a:cubicBezTo>
                  <a:cubicBezTo>
                    <a:pt x="0" y="8"/>
                    <a:pt x="8" y="0"/>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1" name="Freeform 35">
              <a:extLst>
                <a:ext uri="{FF2B5EF4-FFF2-40B4-BE49-F238E27FC236}">
                  <a16:creationId xmlns:a16="http://schemas.microsoft.com/office/drawing/2014/main" id="{87E22E6B-5EC7-473E-9BDF-DDAA9A64748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43732" y="1866166"/>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2" name="Freeform 36">
              <a:extLst>
                <a:ext uri="{FF2B5EF4-FFF2-40B4-BE49-F238E27FC236}">
                  <a16:creationId xmlns:a16="http://schemas.microsoft.com/office/drawing/2014/main" id="{CADF4DD2-27C7-454B-9F32-B2707E0FCCD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2389" y="731937"/>
              <a:ext cx="144445" cy="102819"/>
            </a:xfrm>
            <a:custGeom>
              <a:avLst/>
              <a:gdLst>
                <a:gd name="T0" fmla="*/ 31 w 44"/>
                <a:gd name="T1" fmla="*/ 1 h 34"/>
                <a:gd name="T2" fmla="*/ 25 w 44"/>
                <a:gd name="T3" fmla="*/ 22 h 34"/>
                <a:gd name="T4" fmla="*/ 31 w 44"/>
                <a:gd name="T5" fmla="*/ 1 h 34"/>
              </a:gdLst>
              <a:ahLst/>
              <a:cxnLst>
                <a:cxn ang="0">
                  <a:pos x="T0" y="T1"/>
                </a:cxn>
                <a:cxn ang="0">
                  <a:pos x="T2" y="T3"/>
                </a:cxn>
                <a:cxn ang="0">
                  <a:pos x="T4" y="T5"/>
                </a:cxn>
              </a:cxnLst>
              <a:rect l="0" t="0" r="r" b="b"/>
              <a:pathLst>
                <a:path w="44" h="34">
                  <a:moveTo>
                    <a:pt x="31" y="1"/>
                  </a:moveTo>
                  <a:cubicBezTo>
                    <a:pt x="44" y="3"/>
                    <a:pt x="38" y="34"/>
                    <a:pt x="25" y="22"/>
                  </a:cubicBezTo>
                  <a:cubicBezTo>
                    <a:pt x="0" y="28"/>
                    <a:pt x="14" y="0"/>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3" name="Freeform 37">
              <a:extLst>
                <a:ext uri="{FF2B5EF4-FFF2-40B4-BE49-F238E27FC236}">
                  <a16:creationId xmlns:a16="http://schemas.microsoft.com/office/drawing/2014/main" id="{718D23B6-4347-4B9E-B3EF-A0A9A13EF3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89866" y="3699631"/>
              <a:ext cx="115202" cy="121588"/>
            </a:xfrm>
            <a:custGeom>
              <a:avLst/>
              <a:gdLst>
                <a:gd name="T0" fmla="*/ 16 w 35"/>
                <a:gd name="T1" fmla="*/ 4 h 40"/>
                <a:gd name="T2" fmla="*/ 33 w 35"/>
                <a:gd name="T3" fmla="*/ 15 h 40"/>
                <a:gd name="T4" fmla="*/ 16 w 35"/>
                <a:gd name="T5" fmla="*/ 4 h 40"/>
              </a:gdLst>
              <a:ahLst/>
              <a:cxnLst>
                <a:cxn ang="0">
                  <a:pos x="T0" y="T1"/>
                </a:cxn>
                <a:cxn ang="0">
                  <a:pos x="T2" y="T3"/>
                </a:cxn>
                <a:cxn ang="0">
                  <a:pos x="T4" y="T5"/>
                </a:cxn>
              </a:cxnLst>
              <a:rect l="0" t="0" r="r" b="b"/>
              <a:pathLst>
                <a:path w="35" h="40">
                  <a:moveTo>
                    <a:pt x="16" y="4"/>
                  </a:moveTo>
                  <a:cubicBezTo>
                    <a:pt x="35" y="4"/>
                    <a:pt x="32" y="0"/>
                    <a:pt x="33" y="15"/>
                  </a:cubicBezTo>
                  <a:cubicBezTo>
                    <a:pt x="34" y="40"/>
                    <a:pt x="0" y="22"/>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38">
              <a:extLst>
                <a:ext uri="{FF2B5EF4-FFF2-40B4-BE49-F238E27FC236}">
                  <a16:creationId xmlns:a16="http://schemas.microsoft.com/office/drawing/2014/main" id="{D1448697-37CA-47CF-8C3D-F2DF2383A7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69791" y="1911761"/>
              <a:ext cx="127608" cy="69362"/>
            </a:xfrm>
            <a:custGeom>
              <a:avLst/>
              <a:gdLst>
                <a:gd name="T0" fmla="*/ 26 w 39"/>
                <a:gd name="T1" fmla="*/ 0 h 23"/>
                <a:gd name="T2" fmla="*/ 26 w 39"/>
                <a:gd name="T3" fmla="*/ 23 h 23"/>
                <a:gd name="T4" fmla="*/ 26 w 39"/>
                <a:gd name="T5" fmla="*/ 0 h 23"/>
              </a:gdLst>
              <a:ahLst/>
              <a:cxnLst>
                <a:cxn ang="0">
                  <a:pos x="T0" y="T1"/>
                </a:cxn>
                <a:cxn ang="0">
                  <a:pos x="T2" y="T3"/>
                </a:cxn>
                <a:cxn ang="0">
                  <a:pos x="T4" y="T5"/>
                </a:cxn>
              </a:cxnLst>
              <a:rect l="0" t="0" r="r" b="b"/>
              <a:pathLst>
                <a:path w="39" h="23">
                  <a:moveTo>
                    <a:pt x="26" y="0"/>
                  </a:moveTo>
                  <a:cubicBezTo>
                    <a:pt x="39" y="1"/>
                    <a:pt x="38" y="21"/>
                    <a:pt x="26" y="23"/>
                  </a:cubicBezTo>
                  <a:cubicBezTo>
                    <a:pt x="0" y="23"/>
                    <a:pt x="5" y="2"/>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5" name="Freeform 39">
              <a:extLst>
                <a:ext uri="{FF2B5EF4-FFF2-40B4-BE49-F238E27FC236}">
                  <a16:creationId xmlns:a16="http://schemas.microsoft.com/office/drawing/2014/main" id="{F5D8564C-C91F-4081-B3D0-99AC95260AB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4138" y="1658399"/>
              <a:ext cx="131153" cy="81603"/>
            </a:xfrm>
            <a:custGeom>
              <a:avLst/>
              <a:gdLst>
                <a:gd name="T0" fmla="*/ 25 w 40"/>
                <a:gd name="T1" fmla="*/ 0 h 27"/>
                <a:gd name="T2" fmla="*/ 38 w 40"/>
                <a:gd name="T3" fmla="*/ 20 h 27"/>
                <a:gd name="T4" fmla="*/ 25 w 40"/>
                <a:gd name="T5" fmla="*/ 0 h 27"/>
              </a:gdLst>
              <a:ahLst/>
              <a:cxnLst>
                <a:cxn ang="0">
                  <a:pos x="T0" y="T1"/>
                </a:cxn>
                <a:cxn ang="0">
                  <a:pos x="T2" y="T3"/>
                </a:cxn>
                <a:cxn ang="0">
                  <a:pos x="T4" y="T5"/>
                </a:cxn>
              </a:cxnLst>
              <a:rect l="0" t="0" r="r" b="b"/>
              <a:pathLst>
                <a:path w="40" h="27">
                  <a:moveTo>
                    <a:pt x="25" y="0"/>
                  </a:moveTo>
                  <a:cubicBezTo>
                    <a:pt x="34" y="0"/>
                    <a:pt x="40" y="11"/>
                    <a:pt x="38" y="20"/>
                  </a:cubicBezTo>
                  <a:cubicBezTo>
                    <a:pt x="17" y="27"/>
                    <a:pt x="0" y="12"/>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6" name="Freeform 40">
              <a:extLst>
                <a:ext uri="{FF2B5EF4-FFF2-40B4-BE49-F238E27FC236}">
                  <a16:creationId xmlns:a16="http://schemas.microsoft.com/office/drawing/2014/main" id="{E0DFDBCB-F6B7-4C88-8692-AA6C4631EE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5630" y="4201698"/>
              <a:ext cx="134697" cy="81603"/>
            </a:xfrm>
            <a:custGeom>
              <a:avLst/>
              <a:gdLst>
                <a:gd name="T0" fmla="*/ 19 w 41"/>
                <a:gd name="T1" fmla="*/ 0 h 27"/>
                <a:gd name="T2" fmla="*/ 7 w 41"/>
                <a:gd name="T3" fmla="*/ 20 h 27"/>
                <a:gd name="T4" fmla="*/ 19 w 41"/>
                <a:gd name="T5" fmla="*/ 0 h 27"/>
              </a:gdLst>
              <a:ahLst/>
              <a:cxnLst>
                <a:cxn ang="0">
                  <a:pos x="T0" y="T1"/>
                </a:cxn>
                <a:cxn ang="0">
                  <a:pos x="T2" y="T3"/>
                </a:cxn>
                <a:cxn ang="0">
                  <a:pos x="T4" y="T5"/>
                </a:cxn>
              </a:cxnLst>
              <a:rect l="0" t="0" r="r" b="b"/>
              <a:pathLst>
                <a:path w="41" h="27">
                  <a:moveTo>
                    <a:pt x="19" y="0"/>
                  </a:moveTo>
                  <a:cubicBezTo>
                    <a:pt x="41" y="9"/>
                    <a:pt x="28" y="27"/>
                    <a:pt x="7" y="20"/>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Freeform 41">
              <a:extLst>
                <a:ext uri="{FF2B5EF4-FFF2-40B4-BE49-F238E27FC236}">
                  <a16:creationId xmlns:a16="http://schemas.microsoft.com/office/drawing/2014/main" id="{03DC3BAD-FDE4-4699-A9B7-0EAF537E3B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2389" y="524409"/>
              <a:ext cx="144445" cy="78339"/>
            </a:xfrm>
            <a:custGeom>
              <a:avLst/>
              <a:gdLst>
                <a:gd name="T0" fmla="*/ 29 w 44"/>
                <a:gd name="T1" fmla="*/ 0 h 26"/>
                <a:gd name="T2" fmla="*/ 26 w 44"/>
                <a:gd name="T3" fmla="*/ 26 h 26"/>
                <a:gd name="T4" fmla="*/ 29 w 44"/>
                <a:gd name="T5" fmla="*/ 0 h 26"/>
              </a:gdLst>
              <a:ahLst/>
              <a:cxnLst>
                <a:cxn ang="0">
                  <a:pos x="T0" y="T1"/>
                </a:cxn>
                <a:cxn ang="0">
                  <a:pos x="T2" y="T3"/>
                </a:cxn>
                <a:cxn ang="0">
                  <a:pos x="T4" y="T5"/>
                </a:cxn>
              </a:cxnLst>
              <a:rect l="0" t="0" r="r" b="b"/>
              <a:pathLst>
                <a:path w="44" h="26">
                  <a:moveTo>
                    <a:pt x="29" y="0"/>
                  </a:moveTo>
                  <a:cubicBezTo>
                    <a:pt x="44" y="3"/>
                    <a:pt x="40" y="22"/>
                    <a:pt x="26" y="26"/>
                  </a:cubicBezTo>
                  <a:cubicBezTo>
                    <a:pt x="0" y="25"/>
                    <a:pt x="11" y="6"/>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8" name="Freeform 42">
              <a:extLst>
                <a:ext uri="{FF2B5EF4-FFF2-40B4-BE49-F238E27FC236}">
                  <a16:creationId xmlns:a16="http://schemas.microsoft.com/office/drawing/2014/main" id="{74D2A2BB-B355-444B-A825-BC3124E74D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07663" y="63461"/>
              <a:ext cx="144445" cy="97107"/>
            </a:xfrm>
            <a:custGeom>
              <a:avLst/>
              <a:gdLst>
                <a:gd name="T0" fmla="*/ 31 w 44"/>
                <a:gd name="T1" fmla="*/ 1 h 32"/>
                <a:gd name="T2" fmla="*/ 43 w 44"/>
                <a:gd name="T3" fmla="*/ 16 h 32"/>
                <a:gd name="T4" fmla="*/ 31 w 44"/>
                <a:gd name="T5" fmla="*/ 1 h 32"/>
              </a:gdLst>
              <a:ahLst/>
              <a:cxnLst>
                <a:cxn ang="0">
                  <a:pos x="T0" y="T1"/>
                </a:cxn>
                <a:cxn ang="0">
                  <a:pos x="T2" y="T3"/>
                </a:cxn>
                <a:cxn ang="0">
                  <a:pos x="T4" y="T5"/>
                </a:cxn>
              </a:cxnLst>
              <a:rect l="0" t="0" r="r" b="b"/>
              <a:pathLst>
                <a:path w="44" h="32">
                  <a:moveTo>
                    <a:pt x="31" y="1"/>
                  </a:moveTo>
                  <a:cubicBezTo>
                    <a:pt x="40" y="0"/>
                    <a:pt x="44" y="8"/>
                    <a:pt x="43" y="16"/>
                  </a:cubicBezTo>
                  <a:cubicBezTo>
                    <a:pt x="29" y="32"/>
                    <a:pt x="0" y="7"/>
                    <a:pt x="3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59" name="Freeform 44">
              <a:extLst>
                <a:ext uri="{FF2B5EF4-FFF2-40B4-BE49-F238E27FC236}">
                  <a16:creationId xmlns:a16="http://schemas.microsoft.com/office/drawing/2014/main" id="{6BA13D45-647D-469B-A330-6A1E7C30C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93723" y="2715738"/>
              <a:ext cx="131153" cy="84866"/>
            </a:xfrm>
            <a:custGeom>
              <a:avLst/>
              <a:gdLst>
                <a:gd name="T0" fmla="*/ 27 w 40"/>
                <a:gd name="T1" fmla="*/ 1 h 28"/>
                <a:gd name="T2" fmla="*/ 38 w 40"/>
                <a:gd name="T3" fmla="*/ 17 h 28"/>
                <a:gd name="T4" fmla="*/ 27 w 40"/>
                <a:gd name="T5" fmla="*/ 1 h 28"/>
              </a:gdLst>
              <a:ahLst/>
              <a:cxnLst>
                <a:cxn ang="0">
                  <a:pos x="T0" y="T1"/>
                </a:cxn>
                <a:cxn ang="0">
                  <a:pos x="T2" y="T3"/>
                </a:cxn>
                <a:cxn ang="0">
                  <a:pos x="T4" y="T5"/>
                </a:cxn>
              </a:cxnLst>
              <a:rect l="0" t="0" r="r" b="b"/>
              <a:pathLst>
                <a:path w="40" h="28">
                  <a:moveTo>
                    <a:pt x="27" y="1"/>
                  </a:moveTo>
                  <a:cubicBezTo>
                    <a:pt x="35" y="0"/>
                    <a:pt x="40" y="10"/>
                    <a:pt x="38" y="17"/>
                  </a:cubicBezTo>
                  <a:cubicBezTo>
                    <a:pt x="17" y="28"/>
                    <a:pt x="0" y="7"/>
                    <a:pt x="27"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0" name="Freeform 45">
              <a:extLst>
                <a:ext uri="{FF2B5EF4-FFF2-40B4-BE49-F238E27FC236}">
                  <a16:creationId xmlns:a16="http://schemas.microsoft.com/office/drawing/2014/main" id="{582FD052-32A0-4DE5-8E13-61623B628E2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02582" y="1040316"/>
              <a:ext cx="144445" cy="102819"/>
            </a:xfrm>
            <a:custGeom>
              <a:avLst/>
              <a:gdLst>
                <a:gd name="T0" fmla="*/ 31 w 44"/>
                <a:gd name="T1" fmla="*/ 0 h 34"/>
                <a:gd name="T2" fmla="*/ 42 w 44"/>
                <a:gd name="T3" fmla="*/ 19 h 34"/>
                <a:gd name="T4" fmla="*/ 31 w 44"/>
                <a:gd name="T5" fmla="*/ 0 h 34"/>
              </a:gdLst>
              <a:ahLst/>
              <a:cxnLst>
                <a:cxn ang="0">
                  <a:pos x="T0" y="T1"/>
                </a:cxn>
                <a:cxn ang="0">
                  <a:pos x="T2" y="T3"/>
                </a:cxn>
                <a:cxn ang="0">
                  <a:pos x="T4" y="T5"/>
                </a:cxn>
              </a:cxnLst>
              <a:rect l="0" t="0" r="r" b="b"/>
              <a:pathLst>
                <a:path w="44" h="34">
                  <a:moveTo>
                    <a:pt x="31" y="0"/>
                  </a:moveTo>
                  <a:cubicBezTo>
                    <a:pt x="39" y="0"/>
                    <a:pt x="44" y="12"/>
                    <a:pt x="42" y="19"/>
                  </a:cubicBezTo>
                  <a:cubicBezTo>
                    <a:pt x="25" y="34"/>
                    <a:pt x="0" y="8"/>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1" name="Freeform 46">
              <a:extLst>
                <a:ext uri="{FF2B5EF4-FFF2-40B4-BE49-F238E27FC236}">
                  <a16:creationId xmlns:a16="http://schemas.microsoft.com/office/drawing/2014/main" id="{B568485A-4DD9-45DC-A69C-52B08C6E99F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76562" y="3969079"/>
              <a:ext cx="121406" cy="81603"/>
            </a:xfrm>
            <a:custGeom>
              <a:avLst/>
              <a:gdLst>
                <a:gd name="T0" fmla="*/ 19 w 37"/>
                <a:gd name="T1" fmla="*/ 1 h 27"/>
                <a:gd name="T2" fmla="*/ 21 w 37"/>
                <a:gd name="T3" fmla="*/ 27 h 27"/>
                <a:gd name="T4" fmla="*/ 19 w 37"/>
                <a:gd name="T5" fmla="*/ 1 h 27"/>
              </a:gdLst>
              <a:ahLst/>
              <a:cxnLst>
                <a:cxn ang="0">
                  <a:pos x="T0" y="T1"/>
                </a:cxn>
                <a:cxn ang="0">
                  <a:pos x="T2" y="T3"/>
                </a:cxn>
                <a:cxn ang="0">
                  <a:pos x="T4" y="T5"/>
                </a:cxn>
              </a:cxnLst>
              <a:rect l="0" t="0" r="r" b="b"/>
              <a:pathLst>
                <a:path w="37" h="27">
                  <a:moveTo>
                    <a:pt x="19" y="1"/>
                  </a:moveTo>
                  <a:cubicBezTo>
                    <a:pt x="31" y="2"/>
                    <a:pt x="37"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2" name="Freeform 47">
              <a:extLst>
                <a:ext uri="{FF2B5EF4-FFF2-40B4-BE49-F238E27FC236}">
                  <a16:creationId xmlns:a16="http://schemas.microsoft.com/office/drawing/2014/main" id="{F0289B14-9A38-4873-B5E4-B2AF9B9F48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9991833" y="2953392"/>
              <a:ext cx="147990" cy="78339"/>
            </a:xfrm>
            <a:custGeom>
              <a:avLst/>
              <a:gdLst>
                <a:gd name="T0" fmla="*/ 22 w 45"/>
                <a:gd name="T1" fmla="*/ 0 h 26"/>
                <a:gd name="T2" fmla="*/ 28 w 45"/>
                <a:gd name="T3" fmla="*/ 26 h 26"/>
                <a:gd name="T4" fmla="*/ 22 w 45"/>
                <a:gd name="T5" fmla="*/ 0 h 26"/>
              </a:gdLst>
              <a:ahLst/>
              <a:cxnLst>
                <a:cxn ang="0">
                  <a:pos x="T0" y="T1"/>
                </a:cxn>
                <a:cxn ang="0">
                  <a:pos x="T2" y="T3"/>
                </a:cxn>
                <a:cxn ang="0">
                  <a:pos x="T4" y="T5"/>
                </a:cxn>
              </a:cxnLst>
              <a:rect l="0" t="0" r="r" b="b"/>
              <a:pathLst>
                <a:path w="45" h="26">
                  <a:moveTo>
                    <a:pt x="22" y="0"/>
                  </a:moveTo>
                  <a:cubicBezTo>
                    <a:pt x="32" y="2"/>
                    <a:pt x="45" y="22"/>
                    <a:pt x="28" y="26"/>
                  </a:cubicBezTo>
                  <a:cubicBezTo>
                    <a:pt x="10" y="24"/>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3" name="Freeform 48">
              <a:extLst>
                <a:ext uri="{FF2B5EF4-FFF2-40B4-BE49-F238E27FC236}">
                  <a16:creationId xmlns:a16="http://schemas.microsoft.com/office/drawing/2014/main" id="{4DFB9DAA-1189-41D2-B2DA-A0C618361A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10754" y="3186047"/>
              <a:ext cx="133812" cy="79154"/>
            </a:xfrm>
            <a:custGeom>
              <a:avLst/>
              <a:gdLst>
                <a:gd name="T0" fmla="*/ 19 w 41"/>
                <a:gd name="T1" fmla="*/ 0 h 26"/>
                <a:gd name="T2" fmla="*/ 7 w 41"/>
                <a:gd name="T3" fmla="*/ 19 h 26"/>
                <a:gd name="T4" fmla="*/ 19 w 41"/>
                <a:gd name="T5" fmla="*/ 0 h 26"/>
              </a:gdLst>
              <a:ahLst/>
              <a:cxnLst>
                <a:cxn ang="0">
                  <a:pos x="T0" y="T1"/>
                </a:cxn>
                <a:cxn ang="0">
                  <a:pos x="T2" y="T3"/>
                </a:cxn>
                <a:cxn ang="0">
                  <a:pos x="T4" y="T5"/>
                </a:cxn>
              </a:cxnLst>
              <a:rect l="0" t="0" r="r" b="b"/>
              <a:pathLst>
                <a:path w="41" h="26">
                  <a:moveTo>
                    <a:pt x="19" y="0"/>
                  </a:moveTo>
                  <a:cubicBezTo>
                    <a:pt x="41" y="9"/>
                    <a:pt x="28" y="26"/>
                    <a:pt x="7" y="19"/>
                  </a:cubicBezTo>
                  <a:cubicBezTo>
                    <a:pt x="0" y="8"/>
                    <a:pt x="7"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4" name="Freeform 49">
              <a:extLst>
                <a:ext uri="{FF2B5EF4-FFF2-40B4-BE49-F238E27FC236}">
                  <a16:creationId xmlns:a16="http://schemas.microsoft.com/office/drawing/2014/main" id="{CA0ECA5A-2C52-4A35-9066-80A01F7E08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018344" y="291930"/>
              <a:ext cx="127608" cy="81603"/>
            </a:xfrm>
            <a:custGeom>
              <a:avLst/>
              <a:gdLst>
                <a:gd name="T0" fmla="*/ 21 w 39"/>
                <a:gd name="T1" fmla="*/ 2 h 27"/>
                <a:gd name="T2" fmla="*/ 26 w 39"/>
                <a:gd name="T3" fmla="*/ 24 h 27"/>
                <a:gd name="T4" fmla="*/ 21 w 39"/>
                <a:gd name="T5" fmla="*/ 2 h 27"/>
              </a:gdLst>
              <a:ahLst/>
              <a:cxnLst>
                <a:cxn ang="0">
                  <a:pos x="T0" y="T1"/>
                </a:cxn>
                <a:cxn ang="0">
                  <a:pos x="T2" y="T3"/>
                </a:cxn>
                <a:cxn ang="0">
                  <a:pos x="T4" y="T5"/>
                </a:cxn>
              </a:cxnLst>
              <a:rect l="0" t="0" r="r" b="b"/>
              <a:pathLst>
                <a:path w="39" h="27">
                  <a:moveTo>
                    <a:pt x="21" y="2"/>
                  </a:moveTo>
                  <a:cubicBezTo>
                    <a:pt x="36" y="0"/>
                    <a:pt x="39" y="17"/>
                    <a:pt x="26" y="24"/>
                  </a:cubicBezTo>
                  <a:cubicBezTo>
                    <a:pt x="8" y="27"/>
                    <a:pt x="0" y="9"/>
                    <a:pt x="21"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5" name="Freeform 62">
              <a:extLst>
                <a:ext uri="{FF2B5EF4-FFF2-40B4-BE49-F238E27FC236}">
                  <a16:creationId xmlns:a16="http://schemas.microsoft.com/office/drawing/2014/main" id="{3969E6EE-0CB6-4C99-A3B8-422FBD6D3AB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03486" y="3855812"/>
              <a:ext cx="150648"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2" y="1"/>
                    <a:pt x="46" y="21"/>
                    <a:pt x="29" y="25"/>
                  </a:cubicBezTo>
                  <a:cubicBezTo>
                    <a:pt x="10" y="24"/>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6" name="Freeform 63">
              <a:extLst>
                <a:ext uri="{FF2B5EF4-FFF2-40B4-BE49-F238E27FC236}">
                  <a16:creationId xmlns:a16="http://schemas.microsoft.com/office/drawing/2014/main" id="{A2C89BE4-E8EA-4862-A49F-74E984B419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1370" y="2668238"/>
              <a:ext cx="121406" cy="124036"/>
            </a:xfrm>
            <a:custGeom>
              <a:avLst/>
              <a:gdLst>
                <a:gd name="T0" fmla="*/ 24 w 37"/>
                <a:gd name="T1" fmla="*/ 4 h 41"/>
                <a:gd name="T2" fmla="*/ 29 w 37"/>
                <a:gd name="T3" fmla="*/ 26 h 41"/>
                <a:gd name="T4" fmla="*/ 24 w 37"/>
                <a:gd name="T5" fmla="*/ 4 h 41"/>
              </a:gdLst>
              <a:ahLst/>
              <a:cxnLst>
                <a:cxn ang="0">
                  <a:pos x="T0" y="T1"/>
                </a:cxn>
                <a:cxn ang="0">
                  <a:pos x="T2" y="T3"/>
                </a:cxn>
                <a:cxn ang="0">
                  <a:pos x="T4" y="T5"/>
                </a:cxn>
              </a:cxnLst>
              <a:rect l="0" t="0" r="r" b="b"/>
              <a:pathLst>
                <a:path w="37" h="41">
                  <a:moveTo>
                    <a:pt x="24" y="4"/>
                  </a:moveTo>
                  <a:cubicBezTo>
                    <a:pt x="37" y="1"/>
                    <a:pt x="28" y="18"/>
                    <a:pt x="29" y="26"/>
                  </a:cubicBezTo>
                  <a:cubicBezTo>
                    <a:pt x="8" y="41"/>
                    <a:pt x="0" y="0"/>
                    <a:pt x="24"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7" name="Freeform 64">
              <a:extLst>
                <a:ext uri="{FF2B5EF4-FFF2-40B4-BE49-F238E27FC236}">
                  <a16:creationId xmlns:a16="http://schemas.microsoft.com/office/drawing/2014/main" id="{78DD5330-374E-43EA-B7D6-10BA1F27623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37469" y="4098824"/>
              <a:ext cx="137356" cy="100371"/>
            </a:xfrm>
            <a:custGeom>
              <a:avLst/>
              <a:gdLst>
                <a:gd name="T0" fmla="*/ 25 w 42"/>
                <a:gd name="T1" fmla="*/ 1 h 33"/>
                <a:gd name="T2" fmla="*/ 4 w 42"/>
                <a:gd name="T3" fmla="*/ 19 h 33"/>
                <a:gd name="T4" fmla="*/ 25 w 42"/>
                <a:gd name="T5" fmla="*/ 1 h 33"/>
              </a:gdLst>
              <a:ahLst/>
              <a:cxnLst>
                <a:cxn ang="0">
                  <a:pos x="T0" y="T1"/>
                </a:cxn>
                <a:cxn ang="0">
                  <a:pos x="T2" y="T3"/>
                </a:cxn>
                <a:cxn ang="0">
                  <a:pos x="T4" y="T5"/>
                </a:cxn>
              </a:cxnLst>
              <a:rect l="0" t="0" r="r" b="b"/>
              <a:pathLst>
                <a:path w="42" h="33">
                  <a:moveTo>
                    <a:pt x="25" y="1"/>
                  </a:moveTo>
                  <a:cubicBezTo>
                    <a:pt x="42" y="14"/>
                    <a:pt x="15" y="33"/>
                    <a:pt x="4" y="19"/>
                  </a:cubicBezTo>
                  <a:cubicBezTo>
                    <a:pt x="0" y="6"/>
                    <a:pt x="15" y="0"/>
                    <a:pt x="25"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8" name="Freeform 65">
              <a:extLst>
                <a:ext uri="{FF2B5EF4-FFF2-40B4-BE49-F238E27FC236}">
                  <a16:creationId xmlns:a16="http://schemas.microsoft.com/office/drawing/2014/main" id="{EBC8CDE9-3229-43F8-A3C1-47A48F36BBA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2788" y="2976026"/>
              <a:ext cx="121406" cy="79154"/>
            </a:xfrm>
            <a:custGeom>
              <a:avLst/>
              <a:gdLst>
                <a:gd name="T0" fmla="*/ 19 w 37"/>
                <a:gd name="T1" fmla="*/ 0 h 26"/>
                <a:gd name="T2" fmla="*/ 22 w 37"/>
                <a:gd name="T3" fmla="*/ 26 h 26"/>
                <a:gd name="T4" fmla="*/ 19 w 37"/>
                <a:gd name="T5" fmla="*/ 0 h 26"/>
              </a:gdLst>
              <a:ahLst/>
              <a:cxnLst>
                <a:cxn ang="0">
                  <a:pos x="T0" y="T1"/>
                </a:cxn>
                <a:cxn ang="0">
                  <a:pos x="T2" y="T3"/>
                </a:cxn>
                <a:cxn ang="0">
                  <a:pos x="T4" y="T5"/>
                </a:cxn>
              </a:cxnLst>
              <a:rect l="0" t="0" r="r" b="b"/>
              <a:pathLst>
                <a:path w="37" h="26">
                  <a:moveTo>
                    <a:pt x="19" y="0"/>
                  </a:moveTo>
                  <a:cubicBezTo>
                    <a:pt x="31" y="1"/>
                    <a:pt x="37" y="23"/>
                    <a:pt x="22" y="26"/>
                  </a:cubicBezTo>
                  <a:cubicBezTo>
                    <a:pt x="2" y="26"/>
                    <a:pt x="0" y="0"/>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9" name="Freeform 66">
              <a:extLst>
                <a:ext uri="{FF2B5EF4-FFF2-40B4-BE49-F238E27FC236}">
                  <a16:creationId xmlns:a16="http://schemas.microsoft.com/office/drawing/2014/main" id="{623FE43E-D941-409A-8679-EACA240146A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5259" y="1396948"/>
              <a:ext cx="131153" cy="111796"/>
            </a:xfrm>
            <a:custGeom>
              <a:avLst/>
              <a:gdLst>
                <a:gd name="T0" fmla="*/ 22 w 40"/>
                <a:gd name="T1" fmla="*/ 1 h 37"/>
                <a:gd name="T2" fmla="*/ 40 w 40"/>
                <a:gd name="T3" fmla="*/ 18 h 37"/>
                <a:gd name="T4" fmla="*/ 22 w 40"/>
                <a:gd name="T5" fmla="*/ 1 h 37"/>
              </a:gdLst>
              <a:ahLst/>
              <a:cxnLst>
                <a:cxn ang="0">
                  <a:pos x="T0" y="T1"/>
                </a:cxn>
                <a:cxn ang="0">
                  <a:pos x="T2" y="T3"/>
                </a:cxn>
                <a:cxn ang="0">
                  <a:pos x="T4" y="T5"/>
                </a:cxn>
              </a:cxnLst>
              <a:rect l="0" t="0" r="r" b="b"/>
              <a:pathLst>
                <a:path w="40" h="37">
                  <a:moveTo>
                    <a:pt x="22" y="1"/>
                  </a:moveTo>
                  <a:cubicBezTo>
                    <a:pt x="36" y="0"/>
                    <a:pt x="40" y="8"/>
                    <a:pt x="40" y="18"/>
                  </a:cubicBezTo>
                  <a:cubicBezTo>
                    <a:pt x="27" y="37"/>
                    <a:pt x="0" y="14"/>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0" name="Freeform 67">
              <a:extLst>
                <a:ext uri="{FF2B5EF4-FFF2-40B4-BE49-F238E27FC236}">
                  <a16:creationId xmlns:a16="http://schemas.microsoft.com/office/drawing/2014/main" id="{1240FB87-B56D-42D4-BB5C-D35C7FB391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48495" y="2174398"/>
              <a:ext cx="157737" cy="118324"/>
            </a:xfrm>
            <a:custGeom>
              <a:avLst/>
              <a:gdLst>
                <a:gd name="T0" fmla="*/ 28 w 48"/>
                <a:gd name="T1" fmla="*/ 1 h 39"/>
                <a:gd name="T2" fmla="*/ 46 w 48"/>
                <a:gd name="T3" fmla="*/ 11 h 39"/>
                <a:gd name="T4" fmla="*/ 28 w 48"/>
                <a:gd name="T5" fmla="*/ 1 h 39"/>
              </a:gdLst>
              <a:ahLst/>
              <a:cxnLst>
                <a:cxn ang="0">
                  <a:pos x="T0" y="T1"/>
                </a:cxn>
                <a:cxn ang="0">
                  <a:pos x="T2" y="T3"/>
                </a:cxn>
                <a:cxn ang="0">
                  <a:pos x="T4" y="T5"/>
                </a:cxn>
              </a:cxnLst>
              <a:rect l="0" t="0" r="r" b="b"/>
              <a:pathLst>
                <a:path w="48" h="39">
                  <a:moveTo>
                    <a:pt x="28" y="1"/>
                  </a:moveTo>
                  <a:cubicBezTo>
                    <a:pt x="39" y="0"/>
                    <a:pt x="43" y="5"/>
                    <a:pt x="46" y="11"/>
                  </a:cubicBezTo>
                  <a:cubicBezTo>
                    <a:pt x="48" y="39"/>
                    <a:pt x="0" y="17"/>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1" name="Freeform 68">
              <a:extLst>
                <a:ext uri="{FF2B5EF4-FFF2-40B4-BE49-F238E27FC236}">
                  <a16:creationId xmlns:a16="http://schemas.microsoft.com/office/drawing/2014/main" id="{0E8F864D-8E69-4D35-9BEA-5BC7B0319F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3642" y="3511426"/>
              <a:ext cx="115202" cy="124036"/>
            </a:xfrm>
            <a:custGeom>
              <a:avLst/>
              <a:gdLst>
                <a:gd name="T0" fmla="*/ 16 w 35"/>
                <a:gd name="T1" fmla="*/ 4 h 41"/>
                <a:gd name="T2" fmla="*/ 33 w 35"/>
                <a:gd name="T3" fmla="*/ 15 h 41"/>
                <a:gd name="T4" fmla="*/ 16 w 35"/>
                <a:gd name="T5" fmla="*/ 4 h 41"/>
              </a:gdLst>
              <a:ahLst/>
              <a:cxnLst>
                <a:cxn ang="0">
                  <a:pos x="T0" y="T1"/>
                </a:cxn>
                <a:cxn ang="0">
                  <a:pos x="T2" y="T3"/>
                </a:cxn>
                <a:cxn ang="0">
                  <a:pos x="T4" y="T5"/>
                </a:cxn>
              </a:cxnLst>
              <a:rect l="0" t="0" r="r" b="b"/>
              <a:pathLst>
                <a:path w="35" h="41">
                  <a:moveTo>
                    <a:pt x="16" y="4"/>
                  </a:moveTo>
                  <a:cubicBezTo>
                    <a:pt x="35" y="5"/>
                    <a:pt x="32" y="0"/>
                    <a:pt x="33" y="15"/>
                  </a:cubicBezTo>
                  <a:cubicBezTo>
                    <a:pt x="34" y="41"/>
                    <a:pt x="0" y="23"/>
                    <a:pt x="16" y="4"/>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2" name="Freeform 69">
              <a:extLst>
                <a:ext uri="{FF2B5EF4-FFF2-40B4-BE49-F238E27FC236}">
                  <a16:creationId xmlns:a16="http://schemas.microsoft.com/office/drawing/2014/main" id="{961ED267-A8A8-4A92-AA7D-130EF69D793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5142" y="1114703"/>
              <a:ext cx="144445" cy="111796"/>
            </a:xfrm>
            <a:custGeom>
              <a:avLst/>
              <a:gdLst>
                <a:gd name="T0" fmla="*/ 29 w 44"/>
                <a:gd name="T1" fmla="*/ 0 h 37"/>
                <a:gd name="T2" fmla="*/ 42 w 44"/>
                <a:gd name="T3" fmla="*/ 21 h 37"/>
                <a:gd name="T4" fmla="*/ 29 w 44"/>
                <a:gd name="T5" fmla="*/ 0 h 37"/>
              </a:gdLst>
              <a:ahLst/>
              <a:cxnLst>
                <a:cxn ang="0">
                  <a:pos x="T0" y="T1"/>
                </a:cxn>
                <a:cxn ang="0">
                  <a:pos x="T2" y="T3"/>
                </a:cxn>
                <a:cxn ang="0">
                  <a:pos x="T4" y="T5"/>
                </a:cxn>
              </a:cxnLst>
              <a:rect l="0" t="0" r="r" b="b"/>
              <a:pathLst>
                <a:path w="44" h="37">
                  <a:moveTo>
                    <a:pt x="29" y="0"/>
                  </a:moveTo>
                  <a:cubicBezTo>
                    <a:pt x="36" y="2"/>
                    <a:pt x="44" y="12"/>
                    <a:pt x="42" y="21"/>
                  </a:cubicBezTo>
                  <a:cubicBezTo>
                    <a:pt x="25" y="37"/>
                    <a:pt x="0" y="7"/>
                    <a:pt x="2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3" name="Freeform 70">
              <a:extLst>
                <a:ext uri="{FF2B5EF4-FFF2-40B4-BE49-F238E27FC236}">
                  <a16:creationId xmlns:a16="http://schemas.microsoft.com/office/drawing/2014/main" id="{D73E611B-EF5E-4E4B-93BA-0BAD56982CC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4221" y="558865"/>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4" name="Freeform 71">
              <a:extLst>
                <a:ext uri="{FF2B5EF4-FFF2-40B4-BE49-F238E27FC236}">
                  <a16:creationId xmlns:a16="http://schemas.microsoft.com/office/drawing/2014/main" id="{6A5AADC7-B0CE-4F14-A4FE-B5F852D4126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56891" y="1656570"/>
              <a:ext cx="131153" cy="90579"/>
            </a:xfrm>
            <a:custGeom>
              <a:avLst/>
              <a:gdLst>
                <a:gd name="T0" fmla="*/ 22 w 40"/>
                <a:gd name="T1" fmla="*/ 0 h 30"/>
                <a:gd name="T2" fmla="*/ 16 w 40"/>
                <a:gd name="T3" fmla="*/ 26 h 30"/>
                <a:gd name="T4" fmla="*/ 22 w 40"/>
                <a:gd name="T5" fmla="*/ 0 h 30"/>
              </a:gdLst>
              <a:ahLst/>
              <a:cxnLst>
                <a:cxn ang="0">
                  <a:pos x="T0" y="T1"/>
                </a:cxn>
                <a:cxn ang="0">
                  <a:pos x="T2" y="T3"/>
                </a:cxn>
                <a:cxn ang="0">
                  <a:pos x="T4" y="T5"/>
                </a:cxn>
              </a:cxnLst>
              <a:rect l="0" t="0" r="r" b="b"/>
              <a:pathLst>
                <a:path w="40" h="30">
                  <a:moveTo>
                    <a:pt x="22" y="0"/>
                  </a:moveTo>
                  <a:cubicBezTo>
                    <a:pt x="39" y="3"/>
                    <a:pt x="40" y="30"/>
                    <a:pt x="16" y="26"/>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5" name="Freeform 72">
              <a:extLst>
                <a:ext uri="{FF2B5EF4-FFF2-40B4-BE49-F238E27FC236}">
                  <a16:creationId xmlns:a16="http://schemas.microsoft.com/office/drawing/2014/main" id="{150B1A56-3AEB-4922-A18D-15B3A9E911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0154" y="1883429"/>
              <a:ext cx="131153" cy="90579"/>
            </a:xfrm>
            <a:custGeom>
              <a:avLst/>
              <a:gdLst>
                <a:gd name="T0" fmla="*/ 22 w 40"/>
                <a:gd name="T1" fmla="*/ 0 h 30"/>
                <a:gd name="T2" fmla="*/ 17 w 40"/>
                <a:gd name="T3" fmla="*/ 26 h 30"/>
                <a:gd name="T4" fmla="*/ 22 w 40"/>
                <a:gd name="T5" fmla="*/ 0 h 30"/>
              </a:gdLst>
              <a:ahLst/>
              <a:cxnLst>
                <a:cxn ang="0">
                  <a:pos x="T0" y="T1"/>
                </a:cxn>
                <a:cxn ang="0">
                  <a:pos x="T2" y="T3"/>
                </a:cxn>
                <a:cxn ang="0">
                  <a:pos x="T4" y="T5"/>
                </a:cxn>
              </a:cxnLst>
              <a:rect l="0" t="0" r="r" b="b"/>
              <a:pathLst>
                <a:path w="40" h="30">
                  <a:moveTo>
                    <a:pt x="22" y="0"/>
                  </a:moveTo>
                  <a:cubicBezTo>
                    <a:pt x="40" y="1"/>
                    <a:pt x="40" y="30"/>
                    <a:pt x="17" y="26"/>
                  </a:cubicBezTo>
                  <a:cubicBezTo>
                    <a:pt x="0" y="7"/>
                    <a:pt x="15" y="5"/>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6" name="Freeform 73">
              <a:extLst>
                <a:ext uri="{FF2B5EF4-FFF2-40B4-BE49-F238E27FC236}">
                  <a16:creationId xmlns:a16="http://schemas.microsoft.com/office/drawing/2014/main" id="{93CB2ECB-40C7-4CFF-8B96-49D84DBDED6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5028" y="2389592"/>
              <a:ext cx="121406" cy="84051"/>
            </a:xfrm>
            <a:custGeom>
              <a:avLst/>
              <a:gdLst>
                <a:gd name="T0" fmla="*/ 13 w 37"/>
                <a:gd name="T1" fmla="*/ 2 h 28"/>
                <a:gd name="T2" fmla="*/ 29 w 37"/>
                <a:gd name="T3" fmla="*/ 9 h 28"/>
                <a:gd name="T4" fmla="*/ 14 w 37"/>
                <a:gd name="T5" fmla="*/ 28 h 28"/>
                <a:gd name="T6" fmla="*/ 13 w 37"/>
                <a:gd name="T7" fmla="*/ 2 h 28"/>
              </a:gdLst>
              <a:ahLst/>
              <a:cxnLst>
                <a:cxn ang="0">
                  <a:pos x="T0" y="T1"/>
                </a:cxn>
                <a:cxn ang="0">
                  <a:pos x="T2" y="T3"/>
                </a:cxn>
                <a:cxn ang="0">
                  <a:pos x="T4" y="T5"/>
                </a:cxn>
                <a:cxn ang="0">
                  <a:pos x="T6" y="T7"/>
                </a:cxn>
              </a:cxnLst>
              <a:rect l="0" t="0" r="r" b="b"/>
              <a:pathLst>
                <a:path w="37" h="28">
                  <a:moveTo>
                    <a:pt x="13" y="2"/>
                  </a:moveTo>
                  <a:cubicBezTo>
                    <a:pt x="23" y="0"/>
                    <a:pt x="25" y="4"/>
                    <a:pt x="29" y="9"/>
                  </a:cubicBezTo>
                  <a:cubicBezTo>
                    <a:pt x="37" y="19"/>
                    <a:pt x="25" y="25"/>
                    <a:pt x="14" y="28"/>
                  </a:cubicBezTo>
                  <a:cubicBezTo>
                    <a:pt x="4" y="21"/>
                    <a:pt x="0" y="7"/>
                    <a:pt x="13"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7" name="Freeform 74">
              <a:extLst>
                <a:ext uri="{FF2B5EF4-FFF2-40B4-BE49-F238E27FC236}">
                  <a16:creationId xmlns:a16="http://schemas.microsoft.com/office/drawing/2014/main" id="{77082064-D677-4175-9DF3-4AAA29246BA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81126" y="772588"/>
              <a:ext cx="137356" cy="120771"/>
            </a:xfrm>
            <a:custGeom>
              <a:avLst/>
              <a:gdLst>
                <a:gd name="T0" fmla="*/ 19 w 42"/>
                <a:gd name="T1" fmla="*/ 0 h 40"/>
                <a:gd name="T2" fmla="*/ 4 w 42"/>
                <a:gd name="T3" fmla="*/ 19 h 40"/>
                <a:gd name="T4" fmla="*/ 19 w 42"/>
                <a:gd name="T5" fmla="*/ 0 h 40"/>
              </a:gdLst>
              <a:ahLst/>
              <a:cxnLst>
                <a:cxn ang="0">
                  <a:pos x="T0" y="T1"/>
                </a:cxn>
                <a:cxn ang="0">
                  <a:pos x="T2" y="T3"/>
                </a:cxn>
                <a:cxn ang="0">
                  <a:pos x="T4" y="T5"/>
                </a:cxn>
              </a:cxnLst>
              <a:rect l="0" t="0" r="r" b="b"/>
              <a:pathLst>
                <a:path w="42" h="40">
                  <a:moveTo>
                    <a:pt x="19" y="0"/>
                  </a:moveTo>
                  <a:cubicBezTo>
                    <a:pt x="42" y="10"/>
                    <a:pt x="20" y="40"/>
                    <a:pt x="4" y="19"/>
                  </a:cubicBezTo>
                  <a:cubicBezTo>
                    <a:pt x="0" y="6"/>
                    <a:pt x="8" y="1"/>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8" name="Freeform 75">
              <a:extLst>
                <a:ext uri="{FF2B5EF4-FFF2-40B4-BE49-F238E27FC236}">
                  <a16:creationId xmlns:a16="http://schemas.microsoft.com/office/drawing/2014/main" id="{793C90AC-25CB-4BA8-BA64-3BE8674DBA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194978" y="4360624"/>
              <a:ext cx="128495" cy="78339"/>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3"/>
                    <a:pt x="34" y="25"/>
                    <a:pt x="19" y="26"/>
                  </a:cubicBezTo>
                  <a:cubicBezTo>
                    <a:pt x="0" y="19"/>
                    <a:pt x="7" y="3"/>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79" name="Freeform 77">
              <a:extLst>
                <a:ext uri="{FF2B5EF4-FFF2-40B4-BE49-F238E27FC236}">
                  <a16:creationId xmlns:a16="http://schemas.microsoft.com/office/drawing/2014/main" id="{B559AEC6-6EB2-4DB6-AC71-4288F29C333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66692" y="3199605"/>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0" name="Freeform 85">
              <a:extLst>
                <a:ext uri="{FF2B5EF4-FFF2-40B4-BE49-F238E27FC236}">
                  <a16:creationId xmlns:a16="http://schemas.microsoft.com/office/drawing/2014/main" id="{FA44E75F-1E67-4CE5-9031-B51E54BBD4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4360" y="349754"/>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1" name="Freeform 87">
              <a:extLst>
                <a:ext uri="{FF2B5EF4-FFF2-40B4-BE49-F238E27FC236}">
                  <a16:creationId xmlns:a16="http://schemas.microsoft.com/office/drawing/2014/main" id="{5FAED826-72E1-4FD0-B991-CA76C093095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09792" y="13324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2" name="Freeform 88">
              <a:extLst>
                <a:ext uri="{FF2B5EF4-FFF2-40B4-BE49-F238E27FC236}">
                  <a16:creationId xmlns:a16="http://schemas.microsoft.com/office/drawing/2014/main" id="{84FB6649-2CD7-4260-B0FC-6D2AE0356F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37724" y="1170884"/>
              <a:ext cx="6204" cy="6527"/>
            </a:xfrm>
            <a:custGeom>
              <a:avLst/>
              <a:gdLst>
                <a:gd name="T0" fmla="*/ 0 w 2"/>
                <a:gd name="T1" fmla="*/ 0 h 2"/>
                <a:gd name="T2" fmla="*/ 2 w 2"/>
                <a:gd name="T3" fmla="*/ 2 h 2"/>
                <a:gd name="T4" fmla="*/ 0 w 2"/>
                <a:gd name="T5" fmla="*/ 0 h 2"/>
              </a:gdLst>
              <a:ahLst/>
              <a:cxnLst>
                <a:cxn ang="0">
                  <a:pos x="T0" y="T1"/>
                </a:cxn>
                <a:cxn ang="0">
                  <a:pos x="T2" y="T3"/>
                </a:cxn>
                <a:cxn ang="0">
                  <a:pos x="T4" y="T5"/>
                </a:cxn>
              </a:cxnLst>
              <a:rect l="0" t="0" r="r" b="b"/>
              <a:pathLst>
                <a:path w="2" h="2">
                  <a:moveTo>
                    <a:pt x="0" y="0"/>
                  </a:moveTo>
                  <a:cubicBezTo>
                    <a:pt x="1" y="0"/>
                    <a:pt x="1" y="1"/>
                    <a:pt x="2" y="2"/>
                  </a:cubicBezTo>
                  <a:cubicBezTo>
                    <a:pt x="1"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3" name="Freeform 91">
              <a:extLst>
                <a:ext uri="{FF2B5EF4-FFF2-40B4-BE49-F238E27FC236}">
                  <a16:creationId xmlns:a16="http://schemas.microsoft.com/office/drawing/2014/main" id="{549A4CFC-747E-4FF8-B1CB-3878D0F67D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6185" y="4035772"/>
              <a:ext cx="118747"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0" y="1"/>
                    <a:pt x="36" y="24"/>
                    <a:pt x="21" y="27"/>
                  </a:cubicBezTo>
                  <a:cubicBezTo>
                    <a:pt x="1" y="26"/>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92">
              <a:extLst>
                <a:ext uri="{FF2B5EF4-FFF2-40B4-BE49-F238E27FC236}">
                  <a16:creationId xmlns:a16="http://schemas.microsoft.com/office/drawing/2014/main" id="{926EB012-839E-4A90-8339-873848A70E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4991" y="4358133"/>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93">
              <a:extLst>
                <a:ext uri="{FF2B5EF4-FFF2-40B4-BE49-F238E27FC236}">
                  <a16:creationId xmlns:a16="http://schemas.microsoft.com/office/drawing/2014/main" id="{6D11170A-0249-475C-8E0C-0B794CB951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88782" y="3517030"/>
              <a:ext cx="127608" cy="79154"/>
            </a:xfrm>
            <a:custGeom>
              <a:avLst/>
              <a:gdLst>
                <a:gd name="T0" fmla="*/ 23 w 39"/>
                <a:gd name="T1" fmla="*/ 0 h 26"/>
                <a:gd name="T2" fmla="*/ 19 w 39"/>
                <a:gd name="T3" fmla="*/ 26 h 26"/>
                <a:gd name="T4" fmla="*/ 23 w 39"/>
                <a:gd name="T5" fmla="*/ 0 h 26"/>
              </a:gdLst>
              <a:ahLst/>
              <a:cxnLst>
                <a:cxn ang="0">
                  <a:pos x="T0" y="T1"/>
                </a:cxn>
                <a:cxn ang="0">
                  <a:pos x="T2" y="T3"/>
                </a:cxn>
                <a:cxn ang="0">
                  <a:pos x="T4" y="T5"/>
                </a:cxn>
              </a:cxnLst>
              <a:rect l="0" t="0" r="r" b="b"/>
              <a:pathLst>
                <a:path w="39" h="26">
                  <a:moveTo>
                    <a:pt x="23" y="0"/>
                  </a:moveTo>
                  <a:cubicBezTo>
                    <a:pt x="39" y="4"/>
                    <a:pt x="34" y="25"/>
                    <a:pt x="19" y="26"/>
                  </a:cubicBezTo>
                  <a:cubicBezTo>
                    <a:pt x="0" y="20"/>
                    <a:pt x="7"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94">
              <a:extLst>
                <a:ext uri="{FF2B5EF4-FFF2-40B4-BE49-F238E27FC236}">
                  <a16:creationId xmlns:a16="http://schemas.microsoft.com/office/drawing/2014/main" id="{19D2AE1F-D795-4379-8688-1424DF2CB0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23042" y="1411186"/>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95">
              <a:extLst>
                <a:ext uri="{FF2B5EF4-FFF2-40B4-BE49-F238E27FC236}">
                  <a16:creationId xmlns:a16="http://schemas.microsoft.com/office/drawing/2014/main" id="{5BBCD765-B709-48E1-83D4-A27FE1A93D9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25073" y="3743994"/>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2"/>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96">
              <a:extLst>
                <a:ext uri="{FF2B5EF4-FFF2-40B4-BE49-F238E27FC236}">
                  <a16:creationId xmlns:a16="http://schemas.microsoft.com/office/drawing/2014/main" id="{EB89A6EA-89CC-47C5-B923-048A0F93AA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443" y="3197501"/>
              <a:ext cx="147104" cy="108531"/>
            </a:xfrm>
            <a:custGeom>
              <a:avLst/>
              <a:gdLst>
                <a:gd name="T0" fmla="*/ 28 w 45"/>
                <a:gd name="T1" fmla="*/ 0 h 36"/>
                <a:gd name="T2" fmla="*/ 41 w 45"/>
                <a:gd name="T3" fmla="*/ 20 h 36"/>
                <a:gd name="T4" fmla="*/ 28 w 45"/>
                <a:gd name="T5" fmla="*/ 0 h 36"/>
              </a:gdLst>
              <a:ahLst/>
              <a:cxnLst>
                <a:cxn ang="0">
                  <a:pos x="T0" y="T1"/>
                </a:cxn>
                <a:cxn ang="0">
                  <a:pos x="T2" y="T3"/>
                </a:cxn>
                <a:cxn ang="0">
                  <a:pos x="T4" y="T5"/>
                </a:cxn>
              </a:cxnLst>
              <a:rect l="0" t="0" r="r" b="b"/>
              <a:pathLst>
                <a:path w="45" h="36">
                  <a:moveTo>
                    <a:pt x="28" y="0"/>
                  </a:moveTo>
                  <a:cubicBezTo>
                    <a:pt x="32" y="0"/>
                    <a:pt x="45" y="13"/>
                    <a:pt x="41" y="20"/>
                  </a:cubicBezTo>
                  <a:cubicBezTo>
                    <a:pt x="24" y="36"/>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97">
              <a:extLst>
                <a:ext uri="{FF2B5EF4-FFF2-40B4-BE49-F238E27FC236}">
                  <a16:creationId xmlns:a16="http://schemas.microsoft.com/office/drawing/2014/main" id="{70AB87C5-FC79-4517-89A3-88FB0D0416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174" y="2106723"/>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98">
              <a:extLst>
                <a:ext uri="{FF2B5EF4-FFF2-40B4-BE49-F238E27FC236}">
                  <a16:creationId xmlns:a16="http://schemas.microsoft.com/office/drawing/2014/main" id="{374FDB0C-76EC-43C7-B107-3307B2AEF5E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17760" y="2536486"/>
              <a:ext cx="147990" cy="79154"/>
            </a:xfrm>
            <a:custGeom>
              <a:avLst/>
              <a:gdLst>
                <a:gd name="T0" fmla="*/ 23 w 45"/>
                <a:gd name="T1" fmla="*/ 0 h 26"/>
                <a:gd name="T2" fmla="*/ 30 w 45"/>
                <a:gd name="T3" fmla="*/ 26 h 26"/>
                <a:gd name="T4" fmla="*/ 23 w 45"/>
                <a:gd name="T5" fmla="*/ 0 h 26"/>
              </a:gdLst>
              <a:ahLst/>
              <a:cxnLst>
                <a:cxn ang="0">
                  <a:pos x="T0" y="T1"/>
                </a:cxn>
                <a:cxn ang="0">
                  <a:pos x="T2" y="T3"/>
                </a:cxn>
                <a:cxn ang="0">
                  <a:pos x="T4" y="T5"/>
                </a:cxn>
              </a:cxnLst>
              <a:rect l="0" t="0" r="r" b="b"/>
              <a:pathLst>
                <a:path w="45" h="26">
                  <a:moveTo>
                    <a:pt x="23" y="0"/>
                  </a:moveTo>
                  <a:cubicBezTo>
                    <a:pt x="33" y="2"/>
                    <a:pt x="45" y="21"/>
                    <a:pt x="30" y="26"/>
                  </a:cubicBezTo>
                  <a:cubicBezTo>
                    <a:pt x="10" y="24"/>
                    <a:pt x="0" y="8"/>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99">
              <a:extLst>
                <a:ext uri="{FF2B5EF4-FFF2-40B4-BE49-F238E27FC236}">
                  <a16:creationId xmlns:a16="http://schemas.microsoft.com/office/drawing/2014/main" id="{4982B2F4-4898-4A23-BEC7-E2AD33BB0E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03085" y="2286194"/>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100">
              <a:extLst>
                <a:ext uri="{FF2B5EF4-FFF2-40B4-BE49-F238E27FC236}">
                  <a16:creationId xmlns:a16="http://schemas.microsoft.com/office/drawing/2014/main" id="{AB2B45CE-3C84-4FE3-8409-31C49E82850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4851" y="2893356"/>
              <a:ext cx="128495" cy="93843"/>
            </a:xfrm>
            <a:custGeom>
              <a:avLst/>
              <a:gdLst>
                <a:gd name="T0" fmla="*/ 28 w 39"/>
                <a:gd name="T1" fmla="*/ 1 h 31"/>
                <a:gd name="T2" fmla="*/ 39 w 39"/>
                <a:gd name="T3" fmla="*/ 21 h 31"/>
                <a:gd name="T4" fmla="*/ 28 w 39"/>
                <a:gd name="T5" fmla="*/ 1 h 31"/>
              </a:gdLst>
              <a:ahLst/>
              <a:cxnLst>
                <a:cxn ang="0">
                  <a:pos x="T0" y="T1"/>
                </a:cxn>
                <a:cxn ang="0">
                  <a:pos x="T2" y="T3"/>
                </a:cxn>
                <a:cxn ang="0">
                  <a:pos x="T4" y="T5"/>
                </a:cxn>
              </a:cxnLst>
              <a:rect l="0" t="0" r="r" b="b"/>
              <a:pathLst>
                <a:path w="39" h="31">
                  <a:moveTo>
                    <a:pt x="28" y="1"/>
                  </a:moveTo>
                  <a:cubicBezTo>
                    <a:pt x="38" y="0"/>
                    <a:pt x="38" y="12"/>
                    <a:pt x="39" y="21"/>
                  </a:cubicBezTo>
                  <a:cubicBezTo>
                    <a:pt x="18" y="31"/>
                    <a:pt x="0" y="12"/>
                    <a:pt x="2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101">
              <a:extLst>
                <a:ext uri="{FF2B5EF4-FFF2-40B4-BE49-F238E27FC236}">
                  <a16:creationId xmlns:a16="http://schemas.microsoft.com/office/drawing/2014/main" id="{48A088C2-5E77-4673-A7D7-8E46E7D3D5A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30387" y="1697390"/>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102">
              <a:extLst>
                <a:ext uri="{FF2B5EF4-FFF2-40B4-BE49-F238E27FC236}">
                  <a16:creationId xmlns:a16="http://schemas.microsoft.com/office/drawing/2014/main" id="{9642E919-6BCB-41DA-AAAE-3F123486DED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51044" y="1119054"/>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103">
              <a:extLst>
                <a:ext uri="{FF2B5EF4-FFF2-40B4-BE49-F238E27FC236}">
                  <a16:creationId xmlns:a16="http://schemas.microsoft.com/office/drawing/2014/main" id="{5AA62CEA-121A-4FF6-8B2E-196D225C4A1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48641" y="845367"/>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104">
              <a:extLst>
                <a:ext uri="{FF2B5EF4-FFF2-40B4-BE49-F238E27FC236}">
                  <a16:creationId xmlns:a16="http://schemas.microsoft.com/office/drawing/2014/main" id="{E496206E-9EDD-47A7-BAD9-4460167BC5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66993" y="4411561"/>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113">
              <a:extLst>
                <a:ext uri="{FF2B5EF4-FFF2-40B4-BE49-F238E27FC236}">
                  <a16:creationId xmlns:a16="http://schemas.microsoft.com/office/drawing/2014/main" id="{9FD93BF0-96C1-4231-8230-3C1A33BBAB8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2993" y="2020378"/>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14">
              <a:extLst>
                <a:ext uri="{FF2B5EF4-FFF2-40B4-BE49-F238E27FC236}">
                  <a16:creationId xmlns:a16="http://schemas.microsoft.com/office/drawing/2014/main" id="{D7F3D675-753D-4312-87A9-040E98F8F7B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3133" y="3257328"/>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2"/>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15">
              <a:extLst>
                <a:ext uri="{FF2B5EF4-FFF2-40B4-BE49-F238E27FC236}">
                  <a16:creationId xmlns:a16="http://schemas.microsoft.com/office/drawing/2014/main" id="{7D09B9D8-373A-417E-A5B0-8AEF1F23714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8846" y="2594474"/>
              <a:ext cx="6204"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0"/>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117">
              <a:extLst>
                <a:ext uri="{FF2B5EF4-FFF2-40B4-BE49-F238E27FC236}">
                  <a16:creationId xmlns:a16="http://schemas.microsoft.com/office/drawing/2014/main" id="{CBBBD0AC-7990-427B-BE17-2C8D66D559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30644" y="898795"/>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18">
              <a:extLst>
                <a:ext uri="{FF2B5EF4-FFF2-40B4-BE49-F238E27FC236}">
                  <a16:creationId xmlns:a16="http://schemas.microsoft.com/office/drawing/2014/main" id="{93003F2B-C96E-47B5-B7E2-E5B05ED4DDE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7164" y="230530"/>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19">
              <a:extLst>
                <a:ext uri="{FF2B5EF4-FFF2-40B4-BE49-F238E27FC236}">
                  <a16:creationId xmlns:a16="http://schemas.microsoft.com/office/drawing/2014/main" id="{C4F54194-E568-4482-9066-F67B8FF74BC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34035" y="444230"/>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8">
              <a:extLst>
                <a:ext uri="{FF2B5EF4-FFF2-40B4-BE49-F238E27FC236}">
                  <a16:creationId xmlns:a16="http://schemas.microsoft.com/office/drawing/2014/main" id="{8F0F7188-5F84-4C7B-B78A-BF32127EA07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222620" y="651663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8">
              <a:extLst>
                <a:ext uri="{FF2B5EF4-FFF2-40B4-BE49-F238E27FC236}">
                  <a16:creationId xmlns:a16="http://schemas.microsoft.com/office/drawing/2014/main" id="{4F8239CD-C1A6-4DD8-8B1D-FE18CE85E9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9481" y="669622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6" name="Picture 5" descr="A picture containing indoor, food, different, variety&#10;&#10;Description automatically generated">
            <a:extLst>
              <a:ext uri="{FF2B5EF4-FFF2-40B4-BE49-F238E27FC236}">
                <a16:creationId xmlns:a16="http://schemas.microsoft.com/office/drawing/2014/main" id="{57640792-2B5A-4B32-AF65-4F4765C7DF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6948" y="1272043"/>
            <a:ext cx="5922032" cy="4219447"/>
          </a:xfrm>
          <a:prstGeom prst="rect">
            <a:avLst/>
          </a:prstGeom>
        </p:spPr>
      </p:pic>
    </p:spTree>
    <p:extLst>
      <p:ext uri="{BB962C8B-B14F-4D97-AF65-F5344CB8AC3E}">
        <p14:creationId xmlns:p14="http://schemas.microsoft.com/office/powerpoint/2010/main" val="1078224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65E82-E0C7-42CF-AF05-81D2F1D26E35}"/>
              </a:ext>
            </a:extLst>
          </p:cNvPr>
          <p:cNvSpPr>
            <a:spLocks noGrp="1"/>
          </p:cNvSpPr>
          <p:nvPr>
            <p:ph type="title"/>
          </p:nvPr>
        </p:nvSpPr>
        <p:spPr/>
        <p:txBody>
          <a:bodyPr/>
          <a:lstStyle/>
          <a:p>
            <a:r>
              <a:rPr lang="fi-FI" dirty="0"/>
              <a:t>Muistettavaa!</a:t>
            </a:r>
          </a:p>
        </p:txBody>
      </p:sp>
      <p:sp>
        <p:nvSpPr>
          <p:cNvPr id="3" name="Content Placeholder 2">
            <a:extLst>
              <a:ext uri="{FF2B5EF4-FFF2-40B4-BE49-F238E27FC236}">
                <a16:creationId xmlns:a16="http://schemas.microsoft.com/office/drawing/2014/main" id="{4B1C4FA4-B416-4E6D-A0E1-6F5AA1B5C5E2}"/>
              </a:ext>
            </a:extLst>
          </p:cNvPr>
          <p:cNvSpPr>
            <a:spLocks noGrp="1"/>
          </p:cNvSpPr>
          <p:nvPr>
            <p:ph idx="1"/>
          </p:nvPr>
        </p:nvSpPr>
        <p:spPr/>
        <p:txBody>
          <a:bodyPr/>
          <a:lstStyle/>
          <a:p>
            <a:r>
              <a:rPr lang="fi-FI" dirty="0"/>
              <a:t>1.11. laittakaa kalenteriin: Tapaaminen koulutussuunnittelijan kanssa klo 12-14.30</a:t>
            </a:r>
          </a:p>
          <a:p>
            <a:r>
              <a:rPr lang="fi-FI" i="0" dirty="0">
                <a:solidFill>
                  <a:srgbClr val="000000"/>
                </a:solidFill>
                <a:effectLst/>
                <a:latin typeface="WordVisi_MSFontService"/>
              </a:rPr>
              <a:t>HYVY001-kurssi, Akateeminen opiskelukyky - harkitse tätä</a:t>
            </a:r>
            <a:endParaRPr lang="fi-FI" dirty="0"/>
          </a:p>
        </p:txBody>
      </p:sp>
    </p:spTree>
    <p:extLst>
      <p:ext uri="{BB962C8B-B14F-4D97-AF65-F5344CB8AC3E}">
        <p14:creationId xmlns:p14="http://schemas.microsoft.com/office/powerpoint/2010/main" val="4142215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FBF97-D6C1-40B3-A6FA-6D75F52E64DF}"/>
              </a:ext>
            </a:extLst>
          </p:cNvPr>
          <p:cNvSpPr>
            <a:spLocks noGrp="1"/>
          </p:cNvSpPr>
          <p:nvPr>
            <p:ph type="title"/>
          </p:nvPr>
        </p:nvSpPr>
        <p:spPr/>
        <p:txBody>
          <a:bodyPr/>
          <a:lstStyle/>
          <a:p>
            <a:r>
              <a:rPr lang="fi-FI" dirty="0"/>
              <a:t>Muistettavaa</a:t>
            </a:r>
          </a:p>
        </p:txBody>
      </p:sp>
      <p:sp>
        <p:nvSpPr>
          <p:cNvPr id="3" name="Content Placeholder 2">
            <a:extLst>
              <a:ext uri="{FF2B5EF4-FFF2-40B4-BE49-F238E27FC236}">
                <a16:creationId xmlns:a16="http://schemas.microsoft.com/office/drawing/2014/main" id="{649D6553-7965-4822-AE3E-164C013C4C54}"/>
              </a:ext>
            </a:extLst>
          </p:cNvPr>
          <p:cNvSpPr>
            <a:spLocks noGrp="1"/>
          </p:cNvSpPr>
          <p:nvPr>
            <p:ph idx="1"/>
          </p:nvPr>
        </p:nvSpPr>
        <p:spPr/>
        <p:txBody>
          <a:bodyPr>
            <a:normAutofit lnSpcReduction="10000"/>
          </a:bodyPr>
          <a:lstStyle/>
          <a:p>
            <a:r>
              <a:rPr lang="fi-FI" dirty="0">
                <a:hlinkClick r:id="rId2"/>
              </a:rPr>
              <a:t>https://www.jyu.fi/edupsy/fi/laitokset/okl/opiskelu/luokanopettajakoulutus/luokas2022pro_opintopolku-ja-tutkintorakenne.pdf</a:t>
            </a:r>
            <a:endParaRPr lang="fi-FI" dirty="0"/>
          </a:p>
          <a:p>
            <a:r>
              <a:rPr lang="fi-FI" b="0" i="0" dirty="0">
                <a:solidFill>
                  <a:srgbClr val="000000"/>
                </a:solidFill>
                <a:effectLst/>
                <a:latin typeface="Times New Roman" panose="02020603050405020304" pitchFamily="18" charset="0"/>
              </a:rPr>
              <a:t>henkilöstön lähettämien sähköpostiviestien lukeminen ope-listalta on tärkeää!</a:t>
            </a:r>
          </a:p>
          <a:p>
            <a:r>
              <a:rPr lang="fi-FI" b="0" i="0" dirty="0">
                <a:solidFill>
                  <a:srgbClr val="000000"/>
                </a:solidFill>
                <a:effectLst/>
                <a:latin typeface="Times New Roman" panose="02020603050405020304" pitchFamily="18" charset="0"/>
              </a:rPr>
              <a:t>kysymykset sähköpostiosoitteeseen luoko-opintoasiat</a:t>
            </a:r>
            <a:r>
              <a:rPr lang="fi-FI" dirty="0">
                <a:solidFill>
                  <a:srgbClr val="000000"/>
                </a:solidFill>
                <a:latin typeface="Times New Roman" panose="02020603050405020304" pitchFamily="18" charset="0"/>
              </a:rPr>
              <a:t>@</a:t>
            </a:r>
            <a:r>
              <a:rPr lang="fi-FI" b="0" i="0" dirty="0">
                <a:solidFill>
                  <a:srgbClr val="000000"/>
                </a:solidFill>
                <a:effectLst/>
                <a:latin typeface="Times New Roman" panose="02020603050405020304" pitchFamily="18" charset="0"/>
              </a:rPr>
              <a:t>jyu.fi</a:t>
            </a:r>
            <a:endParaRPr lang="fi-FI" dirty="0"/>
          </a:p>
          <a:p>
            <a:r>
              <a:rPr lang="fi-FI" b="0" i="0" dirty="0">
                <a:solidFill>
                  <a:srgbClr val="000000"/>
                </a:solidFill>
                <a:effectLst/>
                <a:latin typeface="Times New Roman" panose="02020603050405020304" pitchFamily="18" charset="0"/>
              </a:rPr>
              <a:t>Yliopistosanasto — Jyväskylän yliopisto (jyu.fi)</a:t>
            </a:r>
          </a:p>
          <a:p>
            <a:pPr algn="l"/>
            <a:r>
              <a:rPr lang="fi-FI" b="0" i="0" dirty="0">
                <a:solidFill>
                  <a:srgbClr val="000000"/>
                </a:solidFill>
                <a:effectLst/>
                <a:latin typeface="Times New Roman" panose="02020603050405020304" pitchFamily="18" charset="0"/>
              </a:rPr>
              <a:t>OPS, opetusohjelma ja opintopolut, tutkinto-ohjelma, valinnaiset opintokokonaisuudet</a:t>
            </a:r>
          </a:p>
          <a:p>
            <a:pPr algn="l"/>
            <a:r>
              <a:rPr lang="fi-FI" b="0" i="0" dirty="0">
                <a:solidFill>
                  <a:srgbClr val="000000"/>
                </a:solidFill>
                <a:effectLst/>
                <a:latin typeface="Times New Roman" panose="02020603050405020304" pitchFamily="18" charset="0"/>
              </a:rPr>
              <a:t>Tutkintosääntö (tulee esille myös alkuinfoissa) · Opiskelijan oikeudet ja velvollisuudet — Jyväskylän yliopisto (jyu.fi)</a:t>
            </a:r>
          </a:p>
          <a:p>
            <a:pPr algn="l"/>
            <a:endParaRPr lang="fi-FI"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947968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A5C48-087C-4E35-B9C9-BAAFAD12CB3E}"/>
              </a:ext>
            </a:extLst>
          </p:cNvPr>
          <p:cNvSpPr>
            <a:spLocks noGrp="1"/>
          </p:cNvSpPr>
          <p:nvPr>
            <p:ph type="title"/>
          </p:nvPr>
        </p:nvSpPr>
        <p:spPr/>
        <p:txBody>
          <a:bodyPr/>
          <a:lstStyle/>
          <a:p>
            <a:r>
              <a:rPr lang="fi-FI" dirty="0"/>
              <a:t>Ajatuksia, kysyttävää, mietityttävää?</a:t>
            </a:r>
          </a:p>
        </p:txBody>
      </p:sp>
      <p:sp>
        <p:nvSpPr>
          <p:cNvPr id="3" name="Content Placeholder 2">
            <a:extLst>
              <a:ext uri="{FF2B5EF4-FFF2-40B4-BE49-F238E27FC236}">
                <a16:creationId xmlns:a16="http://schemas.microsoft.com/office/drawing/2014/main" id="{F1BC6D4E-1237-4EB6-B377-A87D7E71A075}"/>
              </a:ext>
            </a:extLst>
          </p:cNvPr>
          <p:cNvSpPr>
            <a:spLocks noGrp="1"/>
          </p:cNvSpPr>
          <p:nvPr>
            <p:ph idx="1"/>
          </p:nvPr>
        </p:nvSpPr>
        <p:spPr/>
        <p:txBody>
          <a:bodyPr/>
          <a:lstStyle/>
          <a:p>
            <a:r>
              <a:rPr lang="fi-FI" dirty="0"/>
              <a:t>Jatketaan ensi kerralla!</a:t>
            </a:r>
          </a:p>
        </p:txBody>
      </p:sp>
    </p:spTree>
    <p:extLst>
      <p:ext uri="{BB962C8B-B14F-4D97-AF65-F5344CB8AC3E}">
        <p14:creationId xmlns:p14="http://schemas.microsoft.com/office/powerpoint/2010/main" val="1823292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A2A3-4DEE-41A4-B300-149369406F68}"/>
              </a:ext>
            </a:extLst>
          </p:cNvPr>
          <p:cNvSpPr>
            <a:spLocks noGrp="1"/>
          </p:cNvSpPr>
          <p:nvPr>
            <p:ph type="title"/>
          </p:nvPr>
        </p:nvSpPr>
        <p:spPr>
          <a:xfrm>
            <a:off x="307974" y="329980"/>
            <a:ext cx="8443268" cy="1200045"/>
          </a:xfrm>
        </p:spPr>
        <p:txBody>
          <a:bodyPr>
            <a:normAutofit/>
          </a:bodyPr>
          <a:lstStyle/>
          <a:p>
            <a:r>
              <a:rPr lang="fi-FI" sz="3200" dirty="0"/>
              <a:t>PRO22 Kasvatustieteen</a:t>
            </a:r>
            <a:br>
              <a:rPr lang="fi-FI" sz="3200" dirty="0"/>
            </a:br>
            <a:r>
              <a:rPr lang="fi-FI" sz="3200" dirty="0"/>
              <a:t>perusopinnot suorittaneet opiskelijat</a:t>
            </a:r>
          </a:p>
        </p:txBody>
      </p:sp>
      <p:sp>
        <p:nvSpPr>
          <p:cNvPr id="3" name="Content Placeholder 2">
            <a:extLst>
              <a:ext uri="{FF2B5EF4-FFF2-40B4-BE49-F238E27FC236}">
                <a16:creationId xmlns:a16="http://schemas.microsoft.com/office/drawing/2014/main" id="{CDD6C31D-E4F5-49BB-9D2C-4BC002438ED3}"/>
              </a:ext>
            </a:extLst>
          </p:cNvPr>
          <p:cNvSpPr>
            <a:spLocks noGrp="1"/>
          </p:cNvSpPr>
          <p:nvPr>
            <p:ph idx="1"/>
          </p:nvPr>
        </p:nvSpPr>
        <p:spPr>
          <a:xfrm>
            <a:off x="524565" y="1635852"/>
            <a:ext cx="10042718" cy="5011437"/>
          </a:xfrm>
        </p:spPr>
        <p:txBody>
          <a:bodyPr>
            <a:normAutofit fontScale="92500" lnSpcReduction="20000"/>
          </a:bodyPr>
          <a:lstStyle/>
          <a:p>
            <a:r>
              <a:rPr lang="fi-FI" dirty="0"/>
              <a:t>Kotiryhmäohjaajana Anne Martin</a:t>
            </a:r>
          </a:p>
          <a:p>
            <a:r>
              <a:rPr lang="fi-FI" dirty="0"/>
              <a:t>Tutoreina Miia Salo ja Veera Mäntymäki</a:t>
            </a:r>
          </a:p>
          <a:p>
            <a:r>
              <a:rPr lang="fi-FI" dirty="0"/>
              <a:t>PRO-jengillä on perusopinnot jo suoritettuina</a:t>
            </a:r>
          </a:p>
          <a:p>
            <a:r>
              <a:rPr lang="fi-FI" dirty="0"/>
              <a:t>Voit jatkaa opintoja joustavasti aiempien opintojesi pohjalta</a:t>
            </a:r>
          </a:p>
          <a:p>
            <a:r>
              <a:rPr lang="fi-FI" dirty="0"/>
              <a:t>Henkilökohtaiset kiinnostuksenkohteesi ja yksilöllisyys ohjaavat omaa opettajaksi kasvun polkuasi</a:t>
            </a:r>
          </a:p>
          <a:p>
            <a:r>
              <a:rPr lang="fi-FI" dirty="0"/>
              <a:t>Ryhmässä on mahdollisuus profiloitua:</a:t>
            </a:r>
          </a:p>
          <a:p>
            <a:pPr marL="514350" lvl="1" indent="-285750">
              <a:buFontTx/>
              <a:buChar char="-"/>
            </a:pPr>
            <a:r>
              <a:rPr lang="fi-FI" dirty="0"/>
              <a:t>Erilaiset kehittämishankkeet, esimerkiksi kouluyhteistyö</a:t>
            </a:r>
          </a:p>
          <a:p>
            <a:pPr marL="514350" lvl="1" indent="-285750">
              <a:buFontTx/>
              <a:buChar char="-"/>
            </a:pPr>
            <a:r>
              <a:rPr lang="fi-FI" dirty="0"/>
              <a:t>Luokan- ja aineenopen kelpoisuus</a:t>
            </a:r>
          </a:p>
          <a:p>
            <a:pPr marL="514350" lvl="1" indent="-285750">
              <a:buFontTx/>
              <a:buChar char="-"/>
            </a:pPr>
            <a:r>
              <a:rPr lang="fi-FI" dirty="0"/>
              <a:t>Voimme asettaa ryhmälle omia yhdessä oppimisen tavoitteita</a:t>
            </a:r>
          </a:p>
          <a:p>
            <a:pPr marL="514350" lvl="1" indent="-285750">
              <a:buFontTx/>
              <a:buChar char="-"/>
            </a:pPr>
            <a:r>
              <a:rPr lang="fi-FI" dirty="0"/>
              <a:t>OPIV510 Kotiryhmän profiloitumiseen liittyvä työskentely (1–5 op)</a:t>
            </a:r>
          </a:p>
          <a:p>
            <a:pPr lvl="1"/>
            <a:endParaRPr lang="fi-FI" dirty="0"/>
          </a:p>
        </p:txBody>
      </p:sp>
    </p:spTree>
    <p:extLst>
      <p:ext uri="{BB962C8B-B14F-4D97-AF65-F5344CB8AC3E}">
        <p14:creationId xmlns:p14="http://schemas.microsoft.com/office/powerpoint/2010/main" val="596190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CFB03654-F8D1-4066-85B5-5BA57499B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A0EE28-5675-4387-9CB1-CA6D6F8B914A}"/>
              </a:ext>
            </a:extLst>
          </p:cNvPr>
          <p:cNvSpPr>
            <a:spLocks noGrp="1"/>
          </p:cNvSpPr>
          <p:nvPr>
            <p:ph type="title"/>
          </p:nvPr>
        </p:nvSpPr>
        <p:spPr>
          <a:xfrm>
            <a:off x="222404" y="444062"/>
            <a:ext cx="8675712" cy="981892"/>
          </a:xfrm>
        </p:spPr>
        <p:txBody>
          <a:bodyPr>
            <a:normAutofit/>
          </a:bodyPr>
          <a:lstStyle/>
          <a:p>
            <a:r>
              <a:rPr lang="fi-FI" dirty="0"/>
              <a:t>PRO22-kotiryhmässä…</a:t>
            </a:r>
          </a:p>
        </p:txBody>
      </p:sp>
      <p:sp>
        <p:nvSpPr>
          <p:cNvPr id="80" name="Rectangle 79">
            <a:extLst>
              <a:ext uri="{FF2B5EF4-FFF2-40B4-BE49-F238E27FC236}">
                <a16:creationId xmlns:a16="http://schemas.microsoft.com/office/drawing/2014/main" id="{7615BC76-014D-4BD0-A843-994E2D7598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90" y="1874829"/>
            <a:ext cx="12175432" cy="4114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39D2483B-7210-454A-B168-51DA3C1611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57372" y="-18787"/>
            <a:ext cx="1238945" cy="1919798"/>
            <a:chOff x="10357372" y="-18787"/>
            <a:chExt cx="1238945" cy="1919798"/>
          </a:xfrm>
        </p:grpSpPr>
        <p:sp>
          <p:nvSpPr>
            <p:cNvPr id="83" name="Freeform 57">
              <a:extLst>
                <a:ext uri="{FF2B5EF4-FFF2-40B4-BE49-F238E27FC236}">
                  <a16:creationId xmlns:a16="http://schemas.microsoft.com/office/drawing/2014/main" id="{F1142EB5-2791-4EAD-B4A2-43BECFBC5F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15372" y="1406369"/>
              <a:ext cx="140901" cy="93843"/>
            </a:xfrm>
            <a:custGeom>
              <a:avLst/>
              <a:gdLst>
                <a:gd name="T0" fmla="*/ 27 w 43"/>
                <a:gd name="T1" fmla="*/ 3 h 31"/>
                <a:gd name="T2" fmla="*/ 40 w 43"/>
                <a:gd name="T3" fmla="*/ 23 h 31"/>
                <a:gd name="T4" fmla="*/ 27 w 43"/>
                <a:gd name="T5" fmla="*/ 3 h 31"/>
              </a:gdLst>
              <a:ahLst/>
              <a:cxnLst>
                <a:cxn ang="0">
                  <a:pos x="T0" y="T1"/>
                </a:cxn>
                <a:cxn ang="0">
                  <a:pos x="T2" y="T3"/>
                </a:cxn>
                <a:cxn ang="0">
                  <a:pos x="T4" y="T5"/>
                </a:cxn>
              </a:cxnLst>
              <a:rect l="0" t="0" r="r" b="b"/>
              <a:pathLst>
                <a:path w="43" h="31">
                  <a:moveTo>
                    <a:pt x="27" y="3"/>
                  </a:moveTo>
                  <a:cubicBezTo>
                    <a:pt x="35" y="0"/>
                    <a:pt x="43" y="17"/>
                    <a:pt x="40" y="23"/>
                  </a:cubicBezTo>
                  <a:cubicBezTo>
                    <a:pt x="21" y="31"/>
                    <a:pt x="0" y="15"/>
                    <a:pt x="2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4" name="Freeform 78">
              <a:extLst>
                <a:ext uri="{FF2B5EF4-FFF2-40B4-BE49-F238E27FC236}">
                  <a16:creationId xmlns:a16="http://schemas.microsoft.com/office/drawing/2014/main" id="{2C8870C2-1368-48B0-A8CF-BC33DF7656D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1520" y="755028"/>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5" name="Freeform 79">
              <a:extLst>
                <a:ext uri="{FF2B5EF4-FFF2-40B4-BE49-F238E27FC236}">
                  <a16:creationId xmlns:a16="http://schemas.microsoft.com/office/drawing/2014/main" id="{853F9E0D-F5F9-438C-B1DC-0AA3127C41E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93892" y="986073"/>
              <a:ext cx="124063" cy="69362"/>
            </a:xfrm>
            <a:custGeom>
              <a:avLst/>
              <a:gdLst>
                <a:gd name="T0" fmla="*/ 20 w 38"/>
                <a:gd name="T1" fmla="*/ 0 h 23"/>
                <a:gd name="T2" fmla="*/ 20 w 38"/>
                <a:gd name="T3" fmla="*/ 22 h 23"/>
                <a:gd name="T4" fmla="*/ 20 w 38"/>
                <a:gd name="T5" fmla="*/ 0 h 23"/>
              </a:gdLst>
              <a:ahLst/>
              <a:cxnLst>
                <a:cxn ang="0">
                  <a:pos x="T0" y="T1"/>
                </a:cxn>
                <a:cxn ang="0">
                  <a:pos x="T2" y="T3"/>
                </a:cxn>
                <a:cxn ang="0">
                  <a:pos x="T4" y="T5"/>
                </a:cxn>
              </a:cxnLst>
              <a:rect l="0" t="0" r="r" b="b"/>
              <a:pathLst>
                <a:path w="38" h="23">
                  <a:moveTo>
                    <a:pt x="20" y="0"/>
                  </a:moveTo>
                  <a:cubicBezTo>
                    <a:pt x="37" y="3"/>
                    <a:pt x="38" y="23"/>
                    <a:pt x="20" y="22"/>
                  </a:cubicBezTo>
                  <a:cubicBezTo>
                    <a:pt x="8" y="18"/>
                    <a:pt x="0" y="5"/>
                    <a:pt x="2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6" name="Freeform 80">
              <a:extLst>
                <a:ext uri="{FF2B5EF4-FFF2-40B4-BE49-F238E27FC236}">
                  <a16:creationId xmlns:a16="http://schemas.microsoft.com/office/drawing/2014/main" id="{B4E911B1-253E-4755-9AEC-BB1DAB8E217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88551" y="1223868"/>
              <a:ext cx="124951" cy="66098"/>
            </a:xfrm>
            <a:custGeom>
              <a:avLst/>
              <a:gdLst>
                <a:gd name="T0" fmla="*/ 21 w 38"/>
                <a:gd name="T1" fmla="*/ 0 h 22"/>
                <a:gd name="T2" fmla="*/ 21 w 38"/>
                <a:gd name="T3" fmla="*/ 22 h 22"/>
                <a:gd name="T4" fmla="*/ 21 w 38"/>
                <a:gd name="T5" fmla="*/ 0 h 22"/>
              </a:gdLst>
              <a:ahLst/>
              <a:cxnLst>
                <a:cxn ang="0">
                  <a:pos x="T0" y="T1"/>
                </a:cxn>
                <a:cxn ang="0">
                  <a:pos x="T2" y="T3"/>
                </a:cxn>
                <a:cxn ang="0">
                  <a:pos x="T4" y="T5"/>
                </a:cxn>
              </a:cxnLst>
              <a:rect l="0" t="0" r="r" b="b"/>
              <a:pathLst>
                <a:path w="38" h="22">
                  <a:moveTo>
                    <a:pt x="21" y="0"/>
                  </a:moveTo>
                  <a:cubicBezTo>
                    <a:pt x="37" y="2"/>
                    <a:pt x="38" y="20"/>
                    <a:pt x="21" y="22"/>
                  </a:cubicBezTo>
                  <a:cubicBezTo>
                    <a:pt x="9" y="16"/>
                    <a:pt x="0" y="6"/>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7" name="Freeform 83">
              <a:extLst>
                <a:ext uri="{FF2B5EF4-FFF2-40B4-BE49-F238E27FC236}">
                  <a16:creationId xmlns:a16="http://schemas.microsoft.com/office/drawing/2014/main" id="{2AF5DD4D-BF15-452D-937B-7F29FA3F2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51994" y="1699681"/>
              <a:ext cx="131153" cy="157493"/>
            </a:xfrm>
            <a:custGeom>
              <a:avLst/>
              <a:gdLst>
                <a:gd name="T0" fmla="*/ 13 w 40"/>
                <a:gd name="T1" fmla="*/ 7 h 52"/>
                <a:gd name="T2" fmla="*/ 0 w 40"/>
                <a:gd name="T3" fmla="*/ 24 h 52"/>
                <a:gd name="T4" fmla="*/ 13 w 40"/>
                <a:gd name="T5" fmla="*/ 7 h 52"/>
              </a:gdLst>
              <a:ahLst/>
              <a:cxnLst>
                <a:cxn ang="0">
                  <a:pos x="T0" y="T1"/>
                </a:cxn>
                <a:cxn ang="0">
                  <a:pos x="T2" y="T3"/>
                </a:cxn>
                <a:cxn ang="0">
                  <a:pos x="T4" y="T5"/>
                </a:cxn>
              </a:cxnLst>
              <a:rect l="0" t="0" r="r" b="b"/>
              <a:pathLst>
                <a:path w="40" h="52">
                  <a:moveTo>
                    <a:pt x="13" y="7"/>
                  </a:moveTo>
                  <a:cubicBezTo>
                    <a:pt x="40" y="12"/>
                    <a:pt x="18" y="52"/>
                    <a:pt x="0" y="24"/>
                  </a:cubicBezTo>
                  <a:cubicBezTo>
                    <a:pt x="2" y="0"/>
                    <a:pt x="6" y="17"/>
                    <a:pt x="13" y="7"/>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Freeform 84">
              <a:extLst>
                <a:ext uri="{FF2B5EF4-FFF2-40B4-BE49-F238E27FC236}">
                  <a16:creationId xmlns:a16="http://schemas.microsoft.com/office/drawing/2014/main" id="{5F821C6A-EDEE-4845-92EB-367AC60023A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63010" y="550442"/>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89" name="Freeform 86">
              <a:extLst>
                <a:ext uri="{FF2B5EF4-FFF2-40B4-BE49-F238E27FC236}">
                  <a16:creationId xmlns:a16="http://schemas.microsoft.com/office/drawing/2014/main" id="{504AA4DA-748D-4CFF-891A-5C8861EC496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2979" y="204433"/>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0" name="Freeform 89">
              <a:extLst>
                <a:ext uri="{FF2B5EF4-FFF2-40B4-BE49-F238E27FC236}">
                  <a16:creationId xmlns:a16="http://schemas.microsoft.com/office/drawing/2014/main" id="{7CC3A8FA-D5F6-4A96-9B55-4479C1717A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27782" y="1487330"/>
              <a:ext cx="134697" cy="93027"/>
            </a:xfrm>
            <a:custGeom>
              <a:avLst/>
              <a:gdLst>
                <a:gd name="T0" fmla="*/ 23 w 41"/>
                <a:gd name="T1" fmla="*/ 0 h 31"/>
                <a:gd name="T2" fmla="*/ 16 w 41"/>
                <a:gd name="T3" fmla="*/ 25 h 31"/>
                <a:gd name="T4" fmla="*/ 23 w 41"/>
                <a:gd name="T5" fmla="*/ 0 h 31"/>
              </a:gdLst>
              <a:ahLst/>
              <a:cxnLst>
                <a:cxn ang="0">
                  <a:pos x="T0" y="T1"/>
                </a:cxn>
                <a:cxn ang="0">
                  <a:pos x="T2" y="T3"/>
                </a:cxn>
                <a:cxn ang="0">
                  <a:pos x="T4" y="T5"/>
                </a:cxn>
              </a:cxnLst>
              <a:rect l="0" t="0" r="r" b="b"/>
              <a:pathLst>
                <a:path w="41" h="31">
                  <a:moveTo>
                    <a:pt x="23" y="0"/>
                  </a:moveTo>
                  <a:cubicBezTo>
                    <a:pt x="40" y="3"/>
                    <a:pt x="41" y="31"/>
                    <a:pt x="16" y="25"/>
                  </a:cubicBezTo>
                  <a:cubicBezTo>
                    <a:pt x="0" y="7"/>
                    <a:pt x="14" y="4"/>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1" name="Freeform 106">
              <a:extLst>
                <a:ext uri="{FF2B5EF4-FFF2-40B4-BE49-F238E27FC236}">
                  <a16:creationId xmlns:a16="http://schemas.microsoft.com/office/drawing/2014/main" id="{26E1DC3C-522F-46BF-9C95-475001763F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8678" y="599147"/>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2" name="Freeform 107">
              <a:extLst>
                <a:ext uri="{FF2B5EF4-FFF2-40B4-BE49-F238E27FC236}">
                  <a16:creationId xmlns:a16="http://schemas.microsoft.com/office/drawing/2014/main" id="{F7CDF92D-312E-42AB-960E-637D404934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20666" y="1240267"/>
              <a:ext cx="154193" cy="81603"/>
            </a:xfrm>
            <a:custGeom>
              <a:avLst/>
              <a:gdLst>
                <a:gd name="T0" fmla="*/ 31 w 47"/>
                <a:gd name="T1" fmla="*/ 0 h 27"/>
                <a:gd name="T2" fmla="*/ 17 w 47"/>
                <a:gd name="T3" fmla="*/ 23 h 27"/>
                <a:gd name="T4" fmla="*/ 31 w 47"/>
                <a:gd name="T5" fmla="*/ 0 h 27"/>
              </a:gdLst>
              <a:ahLst/>
              <a:cxnLst>
                <a:cxn ang="0">
                  <a:pos x="T0" y="T1"/>
                </a:cxn>
                <a:cxn ang="0">
                  <a:pos x="T2" y="T3"/>
                </a:cxn>
                <a:cxn ang="0">
                  <a:pos x="T4" y="T5"/>
                </a:cxn>
              </a:cxnLst>
              <a:rect l="0" t="0" r="r" b="b"/>
              <a:pathLst>
                <a:path w="47" h="27">
                  <a:moveTo>
                    <a:pt x="31" y="0"/>
                  </a:moveTo>
                  <a:cubicBezTo>
                    <a:pt x="47" y="10"/>
                    <a:pt x="32" y="27"/>
                    <a:pt x="17" y="23"/>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3" name="Freeform 108">
              <a:extLst>
                <a:ext uri="{FF2B5EF4-FFF2-40B4-BE49-F238E27FC236}">
                  <a16:creationId xmlns:a16="http://schemas.microsoft.com/office/drawing/2014/main" id="{918FE320-F6B2-4BDB-95D8-DFD3B2B34F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6349" y="1208992"/>
              <a:ext cx="121406" cy="90579"/>
            </a:xfrm>
            <a:custGeom>
              <a:avLst/>
              <a:gdLst>
                <a:gd name="T0" fmla="*/ 26 w 37"/>
                <a:gd name="T1" fmla="*/ 1 h 30"/>
                <a:gd name="T2" fmla="*/ 35 w 37"/>
                <a:gd name="T3" fmla="*/ 21 h 30"/>
                <a:gd name="T4" fmla="*/ 26 w 37"/>
                <a:gd name="T5" fmla="*/ 1 h 30"/>
              </a:gdLst>
              <a:ahLst/>
              <a:cxnLst>
                <a:cxn ang="0">
                  <a:pos x="T0" y="T1"/>
                </a:cxn>
                <a:cxn ang="0">
                  <a:pos x="T2" y="T3"/>
                </a:cxn>
                <a:cxn ang="0">
                  <a:pos x="T4" y="T5"/>
                </a:cxn>
              </a:cxnLst>
              <a:rect l="0" t="0" r="r" b="b"/>
              <a:pathLst>
                <a:path w="37" h="30">
                  <a:moveTo>
                    <a:pt x="26" y="1"/>
                  </a:moveTo>
                  <a:cubicBezTo>
                    <a:pt x="35" y="0"/>
                    <a:pt x="37" y="13"/>
                    <a:pt x="35" y="21"/>
                  </a:cubicBezTo>
                  <a:cubicBezTo>
                    <a:pt x="14" y="30"/>
                    <a:pt x="0" y="8"/>
                    <a:pt x="26"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4" name="Freeform 109">
              <a:extLst>
                <a:ext uri="{FF2B5EF4-FFF2-40B4-BE49-F238E27FC236}">
                  <a16:creationId xmlns:a16="http://schemas.microsoft.com/office/drawing/2014/main" id="{B90769B0-46E9-4B76-96A9-A247A0DF3D4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9546" y="1710317"/>
              <a:ext cx="154193" cy="84866"/>
            </a:xfrm>
            <a:custGeom>
              <a:avLst/>
              <a:gdLst>
                <a:gd name="T0" fmla="*/ 26 w 47"/>
                <a:gd name="T1" fmla="*/ 0 h 28"/>
                <a:gd name="T2" fmla="*/ 10 w 47"/>
                <a:gd name="T3" fmla="*/ 26 h 28"/>
                <a:gd name="T4" fmla="*/ 26 w 47"/>
                <a:gd name="T5" fmla="*/ 0 h 28"/>
              </a:gdLst>
              <a:ahLst/>
              <a:cxnLst>
                <a:cxn ang="0">
                  <a:pos x="T0" y="T1"/>
                </a:cxn>
                <a:cxn ang="0">
                  <a:pos x="T2" y="T3"/>
                </a:cxn>
                <a:cxn ang="0">
                  <a:pos x="T4" y="T5"/>
                </a:cxn>
              </a:cxnLst>
              <a:rect l="0" t="0" r="r" b="b"/>
              <a:pathLst>
                <a:path w="47" h="28">
                  <a:moveTo>
                    <a:pt x="26" y="0"/>
                  </a:moveTo>
                  <a:cubicBezTo>
                    <a:pt x="47" y="13"/>
                    <a:pt x="28" y="28"/>
                    <a:pt x="10" y="26"/>
                  </a:cubicBezTo>
                  <a:cubicBezTo>
                    <a:pt x="0" y="13"/>
                    <a:pt x="15" y="4"/>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5" name="Freeform 110">
              <a:extLst>
                <a:ext uri="{FF2B5EF4-FFF2-40B4-BE49-F238E27FC236}">
                  <a16:creationId xmlns:a16="http://schemas.microsoft.com/office/drawing/2014/main" id="{C0CC5855-0620-41C7-AA4D-3D30E24551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6402" y="351312"/>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6" name="Freeform 111">
              <a:extLst>
                <a:ext uri="{FF2B5EF4-FFF2-40B4-BE49-F238E27FC236}">
                  <a16:creationId xmlns:a16="http://schemas.microsoft.com/office/drawing/2014/main" id="{7A99B1F4-089E-4A1A-833C-0D0C8E7705D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7601" y="1438812"/>
              <a:ext cx="131153" cy="87315"/>
            </a:xfrm>
            <a:custGeom>
              <a:avLst/>
              <a:gdLst>
                <a:gd name="T0" fmla="*/ 24 w 40"/>
                <a:gd name="T1" fmla="*/ 0 h 29"/>
                <a:gd name="T2" fmla="*/ 20 w 40"/>
                <a:gd name="T3" fmla="*/ 25 h 29"/>
                <a:gd name="T4" fmla="*/ 24 w 40"/>
                <a:gd name="T5" fmla="*/ 0 h 29"/>
              </a:gdLst>
              <a:ahLst/>
              <a:cxnLst>
                <a:cxn ang="0">
                  <a:pos x="T0" y="T1"/>
                </a:cxn>
                <a:cxn ang="0">
                  <a:pos x="T2" y="T3"/>
                </a:cxn>
                <a:cxn ang="0">
                  <a:pos x="T4" y="T5"/>
                </a:cxn>
              </a:cxnLst>
              <a:rect l="0" t="0" r="r" b="b"/>
              <a:pathLst>
                <a:path w="40" h="29">
                  <a:moveTo>
                    <a:pt x="24" y="0"/>
                  </a:moveTo>
                  <a:cubicBezTo>
                    <a:pt x="40" y="1"/>
                    <a:pt x="35" y="29"/>
                    <a:pt x="20" y="25"/>
                  </a:cubicBezTo>
                  <a:cubicBezTo>
                    <a:pt x="0" y="19"/>
                    <a:pt x="5"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7" name="Freeform 112">
              <a:extLst>
                <a:ext uri="{FF2B5EF4-FFF2-40B4-BE49-F238E27FC236}">
                  <a16:creationId xmlns:a16="http://schemas.microsoft.com/office/drawing/2014/main" id="{52C3D5C1-0862-4E4B-BAD8-C6244D03520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7104" y="920158"/>
              <a:ext cx="117860" cy="81603"/>
            </a:xfrm>
            <a:custGeom>
              <a:avLst/>
              <a:gdLst>
                <a:gd name="T0" fmla="*/ 19 w 36"/>
                <a:gd name="T1" fmla="*/ 1 h 27"/>
                <a:gd name="T2" fmla="*/ 21 w 36"/>
                <a:gd name="T3" fmla="*/ 27 h 27"/>
                <a:gd name="T4" fmla="*/ 19 w 36"/>
                <a:gd name="T5" fmla="*/ 1 h 27"/>
              </a:gdLst>
              <a:ahLst/>
              <a:cxnLst>
                <a:cxn ang="0">
                  <a:pos x="T0" y="T1"/>
                </a:cxn>
                <a:cxn ang="0">
                  <a:pos x="T2" y="T3"/>
                </a:cxn>
                <a:cxn ang="0">
                  <a:pos x="T4" y="T5"/>
                </a:cxn>
              </a:cxnLst>
              <a:rect l="0" t="0" r="r" b="b"/>
              <a:pathLst>
                <a:path w="36" h="27">
                  <a:moveTo>
                    <a:pt x="19" y="1"/>
                  </a:moveTo>
                  <a:cubicBezTo>
                    <a:pt x="31" y="1"/>
                    <a:pt x="36" y="24"/>
                    <a:pt x="21" y="27"/>
                  </a:cubicBezTo>
                  <a:cubicBezTo>
                    <a:pt x="1" y="27"/>
                    <a:pt x="0" y="0"/>
                    <a:pt x="1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8" name="Freeform 122">
              <a:extLst>
                <a:ext uri="{FF2B5EF4-FFF2-40B4-BE49-F238E27FC236}">
                  <a16:creationId xmlns:a16="http://schemas.microsoft.com/office/drawing/2014/main" id="{5E020019-37DA-47B1-A859-25E2009F7C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52607" y="1741989"/>
              <a:ext cx="127608" cy="81603"/>
            </a:xfrm>
            <a:custGeom>
              <a:avLst/>
              <a:gdLst>
                <a:gd name="T0" fmla="*/ 24 w 39"/>
                <a:gd name="T1" fmla="*/ 0 h 27"/>
                <a:gd name="T2" fmla="*/ 20 w 39"/>
                <a:gd name="T3" fmla="*/ 26 h 27"/>
                <a:gd name="T4" fmla="*/ 24 w 39"/>
                <a:gd name="T5" fmla="*/ 0 h 27"/>
              </a:gdLst>
              <a:ahLst/>
              <a:cxnLst>
                <a:cxn ang="0">
                  <a:pos x="T0" y="T1"/>
                </a:cxn>
                <a:cxn ang="0">
                  <a:pos x="T2" y="T3"/>
                </a:cxn>
                <a:cxn ang="0">
                  <a:pos x="T4" y="T5"/>
                </a:cxn>
              </a:cxnLst>
              <a:rect l="0" t="0" r="r" b="b"/>
              <a:pathLst>
                <a:path w="39" h="27">
                  <a:moveTo>
                    <a:pt x="24" y="0"/>
                  </a:moveTo>
                  <a:cubicBezTo>
                    <a:pt x="39" y="3"/>
                    <a:pt x="36" y="27"/>
                    <a:pt x="20" y="26"/>
                  </a:cubicBezTo>
                  <a:cubicBezTo>
                    <a:pt x="0" y="19"/>
                    <a:pt x="4" y="3"/>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99" name="Freeform 123">
              <a:extLst>
                <a:ext uri="{FF2B5EF4-FFF2-40B4-BE49-F238E27FC236}">
                  <a16:creationId xmlns:a16="http://schemas.microsoft.com/office/drawing/2014/main" id="{FC071985-7349-45B2-AD36-AB9014D81F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8114" y="205787"/>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130">
              <a:extLst>
                <a:ext uri="{FF2B5EF4-FFF2-40B4-BE49-F238E27FC236}">
                  <a16:creationId xmlns:a16="http://schemas.microsoft.com/office/drawing/2014/main" id="{8A8374B4-6CAE-4B1D-8AD8-BBD71C66E4E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41335" y="495036"/>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1" name="Freeform 131">
              <a:extLst>
                <a:ext uri="{FF2B5EF4-FFF2-40B4-BE49-F238E27FC236}">
                  <a16:creationId xmlns:a16="http://schemas.microsoft.com/office/drawing/2014/main" id="{4F0392BB-C222-4B4A-B3F7-86E19539663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55153" y="1050023"/>
              <a:ext cx="117860" cy="87315"/>
            </a:xfrm>
            <a:custGeom>
              <a:avLst/>
              <a:gdLst>
                <a:gd name="T0" fmla="*/ 15 w 36"/>
                <a:gd name="T1" fmla="*/ 0 h 29"/>
                <a:gd name="T2" fmla="*/ 25 w 36"/>
                <a:gd name="T3" fmla="*/ 15 h 29"/>
                <a:gd name="T4" fmla="*/ 13 w 36"/>
                <a:gd name="T5" fmla="*/ 21 h 29"/>
                <a:gd name="T6" fmla="*/ 15 w 36"/>
                <a:gd name="T7" fmla="*/ 0 h 29"/>
              </a:gdLst>
              <a:ahLst/>
              <a:cxnLst>
                <a:cxn ang="0">
                  <a:pos x="T0" y="T1"/>
                </a:cxn>
                <a:cxn ang="0">
                  <a:pos x="T2" y="T3"/>
                </a:cxn>
                <a:cxn ang="0">
                  <a:pos x="T4" y="T5"/>
                </a:cxn>
                <a:cxn ang="0">
                  <a:pos x="T6" y="T7"/>
                </a:cxn>
              </a:cxnLst>
              <a:rect l="0" t="0" r="r" b="b"/>
              <a:pathLst>
                <a:path w="36" h="29">
                  <a:moveTo>
                    <a:pt x="15" y="0"/>
                  </a:moveTo>
                  <a:cubicBezTo>
                    <a:pt x="21" y="0"/>
                    <a:pt x="36" y="13"/>
                    <a:pt x="25" y="15"/>
                  </a:cubicBezTo>
                  <a:cubicBezTo>
                    <a:pt x="20" y="19"/>
                    <a:pt x="20" y="22"/>
                    <a:pt x="13" y="21"/>
                  </a:cubicBezTo>
                  <a:cubicBezTo>
                    <a:pt x="0" y="29"/>
                    <a:pt x="0" y="0"/>
                    <a:pt x="1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2" name="Freeform 135">
              <a:extLst>
                <a:ext uri="{FF2B5EF4-FFF2-40B4-BE49-F238E27FC236}">
                  <a16:creationId xmlns:a16="http://schemas.microsoft.com/office/drawing/2014/main" id="{A602A52C-3AB9-4D97-AE2A-BB87DB6ACA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42492" y="820365"/>
              <a:ext cx="128495" cy="84051"/>
            </a:xfrm>
            <a:custGeom>
              <a:avLst/>
              <a:gdLst>
                <a:gd name="T0" fmla="*/ 21 w 39"/>
                <a:gd name="T1" fmla="*/ 0 h 28"/>
                <a:gd name="T2" fmla="*/ 6 w 39"/>
                <a:gd name="T3" fmla="*/ 20 h 28"/>
                <a:gd name="T4" fmla="*/ 21 w 39"/>
                <a:gd name="T5" fmla="*/ 0 h 28"/>
              </a:gdLst>
              <a:ahLst/>
              <a:cxnLst>
                <a:cxn ang="0">
                  <a:pos x="T0" y="T1"/>
                </a:cxn>
                <a:cxn ang="0">
                  <a:pos x="T2" y="T3"/>
                </a:cxn>
                <a:cxn ang="0">
                  <a:pos x="T4" y="T5"/>
                </a:cxn>
              </a:cxnLst>
              <a:rect l="0" t="0" r="r" b="b"/>
              <a:pathLst>
                <a:path w="39" h="28">
                  <a:moveTo>
                    <a:pt x="21" y="0"/>
                  </a:moveTo>
                  <a:cubicBezTo>
                    <a:pt x="39" y="12"/>
                    <a:pt x="22" y="28"/>
                    <a:pt x="6" y="20"/>
                  </a:cubicBezTo>
                  <a:cubicBezTo>
                    <a:pt x="0" y="7"/>
                    <a:pt x="7"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3" name="Freeform 141">
              <a:extLst>
                <a:ext uri="{FF2B5EF4-FFF2-40B4-BE49-F238E27FC236}">
                  <a16:creationId xmlns:a16="http://schemas.microsoft.com/office/drawing/2014/main" id="{B30A965C-348F-4CA1-882F-46F532A33BE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81044" y="1422049"/>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4" name="Freeform 77">
              <a:extLst>
                <a:ext uri="{FF2B5EF4-FFF2-40B4-BE49-F238E27FC236}">
                  <a16:creationId xmlns:a16="http://schemas.microsoft.com/office/drawing/2014/main" id="{3DB93D99-B20E-4CEF-A4B5-E355F2EF849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479747" y="19557"/>
              <a:ext cx="151535" cy="75075"/>
            </a:xfrm>
            <a:custGeom>
              <a:avLst/>
              <a:gdLst>
                <a:gd name="T0" fmla="*/ 23 w 46"/>
                <a:gd name="T1" fmla="*/ 0 h 25"/>
                <a:gd name="T2" fmla="*/ 29 w 46"/>
                <a:gd name="T3" fmla="*/ 25 h 25"/>
                <a:gd name="T4" fmla="*/ 23 w 46"/>
                <a:gd name="T5" fmla="*/ 0 h 25"/>
              </a:gdLst>
              <a:ahLst/>
              <a:cxnLst>
                <a:cxn ang="0">
                  <a:pos x="T0" y="T1"/>
                </a:cxn>
                <a:cxn ang="0">
                  <a:pos x="T2" y="T3"/>
                </a:cxn>
                <a:cxn ang="0">
                  <a:pos x="T4" y="T5"/>
                </a:cxn>
              </a:cxnLst>
              <a:rect l="0" t="0" r="r" b="b"/>
              <a:pathLst>
                <a:path w="46" h="25">
                  <a:moveTo>
                    <a:pt x="23" y="0"/>
                  </a:moveTo>
                  <a:cubicBezTo>
                    <a:pt x="33" y="1"/>
                    <a:pt x="46" y="21"/>
                    <a:pt x="29" y="25"/>
                  </a:cubicBezTo>
                  <a:cubicBezTo>
                    <a:pt x="10" y="23"/>
                    <a:pt x="0" y="9"/>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5" name="Freeform 121">
              <a:extLst>
                <a:ext uri="{FF2B5EF4-FFF2-40B4-BE49-F238E27FC236}">
                  <a16:creationId xmlns:a16="http://schemas.microsoft.com/office/drawing/2014/main" id="{59BF81A2-5680-4745-9838-B87F14A4EE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60727" y="5686"/>
              <a:ext cx="133812" cy="84866"/>
            </a:xfrm>
            <a:custGeom>
              <a:avLst/>
              <a:gdLst>
                <a:gd name="T0" fmla="*/ 26 w 41"/>
                <a:gd name="T1" fmla="*/ 0 h 28"/>
                <a:gd name="T2" fmla="*/ 38 w 41"/>
                <a:gd name="T3" fmla="*/ 19 h 28"/>
                <a:gd name="T4" fmla="*/ 26 w 41"/>
                <a:gd name="T5" fmla="*/ 0 h 28"/>
              </a:gdLst>
              <a:ahLst/>
              <a:cxnLst>
                <a:cxn ang="0">
                  <a:pos x="T0" y="T1"/>
                </a:cxn>
                <a:cxn ang="0">
                  <a:pos x="T2" y="T3"/>
                </a:cxn>
                <a:cxn ang="0">
                  <a:pos x="T4" y="T5"/>
                </a:cxn>
              </a:cxnLst>
              <a:rect l="0" t="0" r="r" b="b"/>
              <a:pathLst>
                <a:path w="41" h="28">
                  <a:moveTo>
                    <a:pt x="26" y="0"/>
                  </a:moveTo>
                  <a:cubicBezTo>
                    <a:pt x="33" y="0"/>
                    <a:pt x="41" y="10"/>
                    <a:pt x="38" y="19"/>
                  </a:cubicBezTo>
                  <a:cubicBezTo>
                    <a:pt x="16" y="28"/>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6" name="Freeform 8">
              <a:extLst>
                <a:ext uri="{FF2B5EF4-FFF2-40B4-BE49-F238E27FC236}">
                  <a16:creationId xmlns:a16="http://schemas.microsoft.com/office/drawing/2014/main" id="{15D7F206-A93F-4CCC-B241-B733ECFCF9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2159" y="10719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7" name="Freeform 87">
              <a:extLst>
                <a:ext uri="{FF2B5EF4-FFF2-40B4-BE49-F238E27FC236}">
                  <a16:creationId xmlns:a16="http://schemas.microsoft.com/office/drawing/2014/main" id="{88E77691-B7C1-4F5D-98EC-C5508CDFB6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86315" y="67225"/>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8" name="Freeform 94">
              <a:extLst>
                <a:ext uri="{FF2B5EF4-FFF2-40B4-BE49-F238E27FC236}">
                  <a16:creationId xmlns:a16="http://schemas.microsoft.com/office/drawing/2014/main" id="{B15258A7-A882-4D79-B870-C92A57D6B6A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39661" y="1306068"/>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9" name="Freeform 97">
              <a:extLst>
                <a:ext uri="{FF2B5EF4-FFF2-40B4-BE49-F238E27FC236}">
                  <a16:creationId xmlns:a16="http://schemas.microsoft.com/office/drawing/2014/main" id="{CF3D5844-0132-49FA-BD1E-5263802F479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8751" y="1744954"/>
              <a:ext cx="190526" cy="121588"/>
            </a:xfrm>
            <a:custGeom>
              <a:avLst/>
              <a:gdLst>
                <a:gd name="T0" fmla="*/ 42 w 58"/>
                <a:gd name="T1" fmla="*/ 0 h 40"/>
                <a:gd name="T2" fmla="*/ 53 w 58"/>
                <a:gd name="T3" fmla="*/ 17 h 40"/>
                <a:gd name="T4" fmla="*/ 42 w 58"/>
                <a:gd name="T5" fmla="*/ 0 h 40"/>
              </a:gdLst>
              <a:ahLst/>
              <a:cxnLst>
                <a:cxn ang="0">
                  <a:pos x="T0" y="T1"/>
                </a:cxn>
                <a:cxn ang="0">
                  <a:pos x="T2" y="T3"/>
                </a:cxn>
                <a:cxn ang="0">
                  <a:pos x="T4" y="T5"/>
                </a:cxn>
              </a:cxnLst>
              <a:rect l="0" t="0" r="r" b="b"/>
              <a:pathLst>
                <a:path w="58" h="40">
                  <a:moveTo>
                    <a:pt x="42" y="0"/>
                  </a:moveTo>
                  <a:cubicBezTo>
                    <a:pt x="52" y="0"/>
                    <a:pt x="50" y="9"/>
                    <a:pt x="53" y="17"/>
                  </a:cubicBezTo>
                  <a:cubicBezTo>
                    <a:pt x="58" y="40"/>
                    <a:pt x="0" y="6"/>
                    <a:pt x="4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0" name="Freeform 101">
              <a:extLst>
                <a:ext uri="{FF2B5EF4-FFF2-40B4-BE49-F238E27FC236}">
                  <a16:creationId xmlns:a16="http://schemas.microsoft.com/office/drawing/2014/main" id="{A399F043-AB24-4109-800A-BD94939A400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47006" y="1478722"/>
              <a:ext cx="138242" cy="81603"/>
            </a:xfrm>
            <a:custGeom>
              <a:avLst/>
              <a:gdLst>
                <a:gd name="T0" fmla="*/ 22 w 42"/>
                <a:gd name="T1" fmla="*/ 0 h 27"/>
                <a:gd name="T2" fmla="*/ 14 w 42"/>
                <a:gd name="T3" fmla="*/ 25 h 27"/>
                <a:gd name="T4" fmla="*/ 22 w 42"/>
                <a:gd name="T5" fmla="*/ 0 h 27"/>
              </a:gdLst>
              <a:ahLst/>
              <a:cxnLst>
                <a:cxn ang="0">
                  <a:pos x="T0" y="T1"/>
                </a:cxn>
                <a:cxn ang="0">
                  <a:pos x="T2" y="T3"/>
                </a:cxn>
                <a:cxn ang="0">
                  <a:pos x="T4" y="T5"/>
                </a:cxn>
              </a:cxnLst>
              <a:rect l="0" t="0" r="r" b="b"/>
              <a:pathLst>
                <a:path w="42" h="27">
                  <a:moveTo>
                    <a:pt x="22" y="0"/>
                  </a:moveTo>
                  <a:cubicBezTo>
                    <a:pt x="42" y="7"/>
                    <a:pt x="28" y="27"/>
                    <a:pt x="14" y="25"/>
                  </a:cubicBezTo>
                  <a:cubicBezTo>
                    <a:pt x="0" y="18"/>
                    <a:pt x="9" y="2"/>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1" name="Freeform 102">
              <a:extLst>
                <a:ext uri="{FF2B5EF4-FFF2-40B4-BE49-F238E27FC236}">
                  <a16:creationId xmlns:a16="http://schemas.microsoft.com/office/drawing/2014/main" id="{796159AE-3178-456B-B411-196E260E5EE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7663" y="1109557"/>
              <a:ext cx="121406" cy="99554"/>
            </a:xfrm>
            <a:custGeom>
              <a:avLst/>
              <a:gdLst>
                <a:gd name="T0" fmla="*/ 21 w 37"/>
                <a:gd name="T1" fmla="*/ 0 h 33"/>
                <a:gd name="T2" fmla="*/ 19 w 37"/>
                <a:gd name="T3" fmla="*/ 23 h 33"/>
                <a:gd name="T4" fmla="*/ 21 w 37"/>
                <a:gd name="T5" fmla="*/ 0 h 33"/>
              </a:gdLst>
              <a:ahLst/>
              <a:cxnLst>
                <a:cxn ang="0">
                  <a:pos x="T0" y="T1"/>
                </a:cxn>
                <a:cxn ang="0">
                  <a:pos x="T2" y="T3"/>
                </a:cxn>
                <a:cxn ang="0">
                  <a:pos x="T4" y="T5"/>
                </a:cxn>
              </a:cxnLst>
              <a:rect l="0" t="0" r="r" b="b"/>
              <a:pathLst>
                <a:path w="37" h="33">
                  <a:moveTo>
                    <a:pt x="21" y="0"/>
                  </a:moveTo>
                  <a:cubicBezTo>
                    <a:pt x="37" y="0"/>
                    <a:pt x="29" y="33"/>
                    <a:pt x="19" y="23"/>
                  </a:cubicBezTo>
                  <a:cubicBezTo>
                    <a:pt x="0" y="30"/>
                    <a:pt x="3" y="0"/>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2" name="Freeform 103">
              <a:extLst>
                <a:ext uri="{FF2B5EF4-FFF2-40B4-BE49-F238E27FC236}">
                  <a16:creationId xmlns:a16="http://schemas.microsoft.com/office/drawing/2014/main" id="{B0562100-3934-4A15-8C23-D55F111D9E0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5260" y="835870"/>
              <a:ext cx="140901" cy="102819"/>
            </a:xfrm>
            <a:custGeom>
              <a:avLst/>
              <a:gdLst>
                <a:gd name="T0" fmla="*/ 28 w 43"/>
                <a:gd name="T1" fmla="*/ 0 h 34"/>
                <a:gd name="T2" fmla="*/ 41 w 43"/>
                <a:gd name="T3" fmla="*/ 21 h 34"/>
                <a:gd name="T4" fmla="*/ 28 w 43"/>
                <a:gd name="T5" fmla="*/ 0 h 34"/>
              </a:gdLst>
              <a:ahLst/>
              <a:cxnLst>
                <a:cxn ang="0">
                  <a:pos x="T0" y="T1"/>
                </a:cxn>
                <a:cxn ang="0">
                  <a:pos x="T2" y="T3"/>
                </a:cxn>
                <a:cxn ang="0">
                  <a:pos x="T4" y="T5"/>
                </a:cxn>
              </a:cxnLst>
              <a:rect l="0" t="0" r="r" b="b"/>
              <a:pathLst>
                <a:path w="43" h="34">
                  <a:moveTo>
                    <a:pt x="28" y="0"/>
                  </a:moveTo>
                  <a:cubicBezTo>
                    <a:pt x="35" y="1"/>
                    <a:pt x="43" y="11"/>
                    <a:pt x="41" y="21"/>
                  </a:cubicBezTo>
                  <a:cubicBezTo>
                    <a:pt x="23" y="34"/>
                    <a:pt x="0" y="7"/>
                    <a:pt x="2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3" name="Freeform 117">
              <a:extLst>
                <a:ext uri="{FF2B5EF4-FFF2-40B4-BE49-F238E27FC236}">
                  <a16:creationId xmlns:a16="http://schemas.microsoft.com/office/drawing/2014/main" id="{6DD7C928-63AE-4BCB-9843-570F9E04E9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47263" y="889298"/>
              <a:ext cx="7089" cy="5712"/>
            </a:xfrm>
            <a:custGeom>
              <a:avLst/>
              <a:gdLst>
                <a:gd name="T0" fmla="*/ 0 w 2"/>
                <a:gd name="T1" fmla="*/ 0 h 2"/>
                <a:gd name="T2" fmla="*/ 1 w 2"/>
                <a:gd name="T3" fmla="*/ 2 h 2"/>
                <a:gd name="T4" fmla="*/ 0 w 2"/>
                <a:gd name="T5" fmla="*/ 0 h 2"/>
              </a:gdLst>
              <a:ahLst/>
              <a:cxnLst>
                <a:cxn ang="0">
                  <a:pos x="T0" y="T1"/>
                </a:cxn>
                <a:cxn ang="0">
                  <a:pos x="T2" y="T3"/>
                </a:cxn>
                <a:cxn ang="0">
                  <a:pos x="T4" y="T5"/>
                </a:cxn>
              </a:cxnLst>
              <a:rect l="0" t="0" r="r" b="b"/>
              <a:pathLst>
                <a:path w="2" h="2">
                  <a:moveTo>
                    <a:pt x="0" y="0"/>
                  </a:moveTo>
                  <a:cubicBezTo>
                    <a:pt x="1" y="1"/>
                    <a:pt x="2" y="1"/>
                    <a:pt x="1" y="2"/>
                  </a:cubicBezTo>
                  <a:cubicBezTo>
                    <a:pt x="0" y="2"/>
                    <a:pt x="0" y="1"/>
                    <a:pt x="0"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4" name="Freeform 118">
              <a:extLst>
                <a:ext uri="{FF2B5EF4-FFF2-40B4-BE49-F238E27FC236}">
                  <a16:creationId xmlns:a16="http://schemas.microsoft.com/office/drawing/2014/main" id="{5AC011E4-1DCA-418C-8008-AE4E1E61D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33783" y="22103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5" name="Freeform 119">
              <a:extLst>
                <a:ext uri="{FF2B5EF4-FFF2-40B4-BE49-F238E27FC236}">
                  <a16:creationId xmlns:a16="http://schemas.microsoft.com/office/drawing/2014/main" id="{5B2D3B89-E1F5-40D8-AEC0-8E7B2E67AE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414899" y="458514"/>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6" name="Freeform 136">
              <a:extLst>
                <a:ext uri="{FF2B5EF4-FFF2-40B4-BE49-F238E27FC236}">
                  <a16:creationId xmlns:a16="http://schemas.microsoft.com/office/drawing/2014/main" id="{DBB111D7-2067-4503-A6F9-647407E1819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42418" y="1263253"/>
              <a:ext cx="127608" cy="69362"/>
            </a:xfrm>
            <a:custGeom>
              <a:avLst/>
              <a:gdLst>
                <a:gd name="T0" fmla="*/ 21 w 39"/>
                <a:gd name="T1" fmla="*/ 0 h 23"/>
                <a:gd name="T2" fmla="*/ 22 w 39"/>
                <a:gd name="T3" fmla="*/ 23 h 23"/>
                <a:gd name="T4" fmla="*/ 21 w 39"/>
                <a:gd name="T5" fmla="*/ 0 h 23"/>
              </a:gdLst>
              <a:ahLst/>
              <a:cxnLst>
                <a:cxn ang="0">
                  <a:pos x="T0" y="T1"/>
                </a:cxn>
                <a:cxn ang="0">
                  <a:pos x="T2" y="T3"/>
                </a:cxn>
                <a:cxn ang="0">
                  <a:pos x="T4" y="T5"/>
                </a:cxn>
              </a:cxnLst>
              <a:rect l="0" t="0" r="r" b="b"/>
              <a:pathLst>
                <a:path w="39" h="23">
                  <a:moveTo>
                    <a:pt x="21" y="0"/>
                  </a:moveTo>
                  <a:cubicBezTo>
                    <a:pt x="37" y="0"/>
                    <a:pt x="39" y="22"/>
                    <a:pt x="22" y="23"/>
                  </a:cubicBezTo>
                  <a:cubicBezTo>
                    <a:pt x="7" y="22"/>
                    <a:pt x="0" y="5"/>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7" name="Freeform 137">
              <a:extLst>
                <a:ext uri="{FF2B5EF4-FFF2-40B4-BE49-F238E27FC236}">
                  <a16:creationId xmlns:a16="http://schemas.microsoft.com/office/drawing/2014/main" id="{20B3ED41-DE4C-4CE7-A8DE-B4ED03137D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7923" y="1656413"/>
              <a:ext cx="127608" cy="93843"/>
            </a:xfrm>
            <a:custGeom>
              <a:avLst/>
              <a:gdLst>
                <a:gd name="T0" fmla="*/ 23 w 39"/>
                <a:gd name="T1" fmla="*/ 0 h 31"/>
                <a:gd name="T2" fmla="*/ 17 w 39"/>
                <a:gd name="T3" fmla="*/ 26 h 31"/>
                <a:gd name="T4" fmla="*/ 23 w 39"/>
                <a:gd name="T5" fmla="*/ 0 h 31"/>
              </a:gdLst>
              <a:ahLst/>
              <a:cxnLst>
                <a:cxn ang="0">
                  <a:pos x="T0" y="T1"/>
                </a:cxn>
                <a:cxn ang="0">
                  <a:pos x="T2" y="T3"/>
                </a:cxn>
                <a:cxn ang="0">
                  <a:pos x="T4" y="T5"/>
                </a:cxn>
              </a:cxnLst>
              <a:rect l="0" t="0" r="r" b="b"/>
              <a:pathLst>
                <a:path w="39" h="31">
                  <a:moveTo>
                    <a:pt x="23" y="0"/>
                  </a:moveTo>
                  <a:cubicBezTo>
                    <a:pt x="39" y="3"/>
                    <a:pt x="39" y="31"/>
                    <a:pt x="17" y="26"/>
                  </a:cubicBezTo>
                  <a:cubicBezTo>
                    <a:pt x="0" y="6"/>
                    <a:pt x="15" y="5"/>
                    <a:pt x="23"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8" name="Freeform 139">
              <a:extLst>
                <a:ext uri="{FF2B5EF4-FFF2-40B4-BE49-F238E27FC236}">
                  <a16:creationId xmlns:a16="http://schemas.microsoft.com/office/drawing/2014/main" id="{F4EE6DAD-6518-47B6-A04F-484A1626769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61863" y="321142"/>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19" name="Freeform 143">
              <a:extLst>
                <a:ext uri="{FF2B5EF4-FFF2-40B4-BE49-F238E27FC236}">
                  <a16:creationId xmlns:a16="http://schemas.microsoft.com/office/drawing/2014/main" id="{B6867974-B4C0-48AA-A205-B435998B74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72041" y="1015660"/>
              <a:ext cx="121406" cy="78339"/>
            </a:xfrm>
            <a:custGeom>
              <a:avLst/>
              <a:gdLst>
                <a:gd name="T0" fmla="*/ 21 w 37"/>
                <a:gd name="T1" fmla="*/ 0 h 26"/>
                <a:gd name="T2" fmla="*/ 22 w 37"/>
                <a:gd name="T3" fmla="*/ 26 h 26"/>
                <a:gd name="T4" fmla="*/ 21 w 37"/>
                <a:gd name="T5" fmla="*/ 0 h 26"/>
              </a:gdLst>
              <a:ahLst/>
              <a:cxnLst>
                <a:cxn ang="0">
                  <a:pos x="T0" y="T1"/>
                </a:cxn>
                <a:cxn ang="0">
                  <a:pos x="T2" y="T3"/>
                </a:cxn>
                <a:cxn ang="0">
                  <a:pos x="T4" y="T5"/>
                </a:cxn>
              </a:cxnLst>
              <a:rect l="0" t="0" r="r" b="b"/>
              <a:pathLst>
                <a:path w="37" h="26">
                  <a:moveTo>
                    <a:pt x="21" y="0"/>
                  </a:moveTo>
                  <a:cubicBezTo>
                    <a:pt x="32" y="2"/>
                    <a:pt x="37" y="23"/>
                    <a:pt x="22" y="26"/>
                  </a:cubicBezTo>
                  <a:cubicBezTo>
                    <a:pt x="3" y="26"/>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0" name="Freeform 144">
              <a:extLst>
                <a:ext uri="{FF2B5EF4-FFF2-40B4-BE49-F238E27FC236}">
                  <a16:creationId xmlns:a16="http://schemas.microsoft.com/office/drawing/2014/main" id="{21F27A0E-A6C1-4AFE-8CBA-28E4FE70BC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88371" y="790064"/>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1" name="Freeform 145">
              <a:extLst>
                <a:ext uri="{FF2B5EF4-FFF2-40B4-BE49-F238E27FC236}">
                  <a16:creationId xmlns:a16="http://schemas.microsoft.com/office/drawing/2014/main" id="{AAA114B9-98D7-4840-8602-457F0741B7A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92441" y="602066"/>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2" name="Freeform 8">
              <a:extLst>
                <a:ext uri="{FF2B5EF4-FFF2-40B4-BE49-F238E27FC236}">
                  <a16:creationId xmlns:a16="http://schemas.microsoft.com/office/drawing/2014/main" id="{4E9E63DF-694C-4693-8D8B-0275BB744D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6151" y="131093"/>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124" name="Freeform 113">
            <a:extLst>
              <a:ext uri="{FF2B5EF4-FFF2-40B4-BE49-F238E27FC236}">
                <a16:creationId xmlns:a16="http://schemas.microsoft.com/office/drawing/2014/main" id="{B1A3BF1A-EF96-468A-B04F-AFDF6621D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0429612" y="2010881"/>
            <a:ext cx="9748" cy="8977"/>
          </a:xfrm>
          <a:custGeom>
            <a:avLst/>
            <a:gdLst>
              <a:gd name="T0" fmla="*/ 1 w 3"/>
              <a:gd name="T1" fmla="*/ 0 h 3"/>
              <a:gd name="T2" fmla="*/ 3 w 3"/>
              <a:gd name="T3" fmla="*/ 1 h 3"/>
              <a:gd name="T4" fmla="*/ 1 w 3"/>
              <a:gd name="T5" fmla="*/ 0 h 3"/>
            </a:gdLst>
            <a:ahLst/>
            <a:cxnLst>
              <a:cxn ang="0">
                <a:pos x="T0" y="T1"/>
              </a:cxn>
              <a:cxn ang="0">
                <a:pos x="T2" y="T3"/>
              </a:cxn>
              <a:cxn ang="0">
                <a:pos x="T4" y="T5"/>
              </a:cxn>
            </a:cxnLst>
            <a:rect l="0" t="0" r="r" b="b"/>
            <a:pathLst>
              <a:path w="3" h="3">
                <a:moveTo>
                  <a:pt x="1" y="0"/>
                </a:moveTo>
                <a:cubicBezTo>
                  <a:pt x="1" y="0"/>
                  <a:pt x="2" y="1"/>
                  <a:pt x="3" y="1"/>
                </a:cubicBezTo>
                <a:cubicBezTo>
                  <a:pt x="2" y="3"/>
                  <a:pt x="0" y="1"/>
                  <a:pt x="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Content Placeholder 2">
            <a:extLst>
              <a:ext uri="{FF2B5EF4-FFF2-40B4-BE49-F238E27FC236}">
                <a16:creationId xmlns:a16="http://schemas.microsoft.com/office/drawing/2014/main" id="{620EB1E3-AE04-433E-B583-B5310CD24937}"/>
              </a:ext>
            </a:extLst>
          </p:cNvPr>
          <p:cNvSpPr>
            <a:spLocks noGrp="1"/>
          </p:cNvSpPr>
          <p:nvPr>
            <p:ph idx="1"/>
          </p:nvPr>
        </p:nvSpPr>
        <p:spPr>
          <a:xfrm>
            <a:off x="415638" y="2294840"/>
            <a:ext cx="6077526" cy="3331564"/>
          </a:xfrm>
        </p:spPr>
        <p:txBody>
          <a:bodyPr>
            <a:noAutofit/>
          </a:bodyPr>
          <a:lstStyle/>
          <a:p>
            <a:pPr marL="0" indent="0">
              <a:lnSpc>
                <a:spcPct val="140000"/>
              </a:lnSpc>
              <a:buNone/>
            </a:pPr>
            <a:r>
              <a:rPr lang="fi-FI" sz="1400" dirty="0"/>
              <a:t>Rakennetaan omaa opettajaidentiteettiä</a:t>
            </a:r>
          </a:p>
          <a:p>
            <a:pPr marL="0" indent="0">
              <a:lnSpc>
                <a:spcPct val="140000"/>
              </a:lnSpc>
              <a:buNone/>
            </a:pPr>
            <a:r>
              <a:rPr lang="fi-FI" sz="1400" dirty="0"/>
              <a:t>Reflektoidaan omia kokemuksia, jaetaan ajatuksia ja oivalluksia</a:t>
            </a:r>
          </a:p>
          <a:p>
            <a:pPr marL="0" indent="0">
              <a:lnSpc>
                <a:spcPct val="140000"/>
              </a:lnSpc>
              <a:buNone/>
            </a:pPr>
            <a:r>
              <a:rPr lang="fi-FI" sz="1400" dirty="0"/>
              <a:t>Suunnitellaan omia opintoja ja omaa opettajaksi kasvun polkua</a:t>
            </a:r>
          </a:p>
          <a:p>
            <a:pPr marL="0" indent="0">
              <a:lnSpc>
                <a:spcPct val="140000"/>
              </a:lnSpc>
              <a:buNone/>
            </a:pPr>
            <a:r>
              <a:rPr lang="fi-FI" sz="1400" dirty="0"/>
              <a:t>Kysytään kysymyksiä ja etsitään niihin vastauksia</a:t>
            </a:r>
          </a:p>
          <a:p>
            <a:pPr marL="0" indent="0">
              <a:lnSpc>
                <a:spcPct val="140000"/>
              </a:lnSpc>
              <a:buNone/>
            </a:pPr>
            <a:r>
              <a:rPr lang="fi-FI" sz="1400" dirty="0"/>
              <a:t>Tuetaan toisiamme</a:t>
            </a:r>
          </a:p>
          <a:p>
            <a:pPr marL="0" indent="0">
              <a:lnSpc>
                <a:spcPct val="140000"/>
              </a:lnSpc>
              <a:buNone/>
            </a:pPr>
            <a:r>
              <a:rPr lang="fi-FI" sz="1400" dirty="0" err="1"/>
              <a:t>Ryhmäydytään</a:t>
            </a:r>
            <a:r>
              <a:rPr lang="fi-FI" sz="1400" dirty="0"/>
              <a:t> ja saadaan välineitä oman jaksamisen tueksi</a:t>
            </a:r>
          </a:p>
          <a:p>
            <a:pPr marL="0" indent="0">
              <a:lnSpc>
                <a:spcPct val="140000"/>
              </a:lnSpc>
              <a:buNone/>
            </a:pPr>
            <a:r>
              <a:rPr lang="fi-FI" sz="1400" dirty="0"/>
              <a:t>Pohditaan kasvatus- ja koulutusalan kysymyksiä yhdessä</a:t>
            </a:r>
          </a:p>
        </p:txBody>
      </p:sp>
      <p:grpSp>
        <p:nvGrpSpPr>
          <p:cNvPr id="126" name="Group 125">
            <a:extLst>
              <a:ext uri="{FF2B5EF4-FFF2-40B4-BE49-F238E27FC236}">
                <a16:creationId xmlns:a16="http://schemas.microsoft.com/office/drawing/2014/main" id="{AC1582F5-FF93-46BF-A92F-D4490D6538C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72524" y="5987703"/>
            <a:ext cx="1274531" cy="932361"/>
            <a:chOff x="10372524" y="5987703"/>
            <a:chExt cx="1274531" cy="932361"/>
          </a:xfrm>
        </p:grpSpPr>
        <p:sp>
          <p:nvSpPr>
            <p:cNvPr id="127" name="Freeform 82">
              <a:extLst>
                <a:ext uri="{FF2B5EF4-FFF2-40B4-BE49-F238E27FC236}">
                  <a16:creationId xmlns:a16="http://schemas.microsoft.com/office/drawing/2014/main" id="{EDA30C63-7387-41DF-A6B0-5E3B1AF60C2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94161" y="6018941"/>
              <a:ext cx="128495" cy="69362"/>
            </a:xfrm>
            <a:custGeom>
              <a:avLst/>
              <a:gdLst>
                <a:gd name="T0" fmla="*/ 16 w 39"/>
                <a:gd name="T1" fmla="*/ 0 h 23"/>
                <a:gd name="T2" fmla="*/ 10 w 39"/>
                <a:gd name="T3" fmla="*/ 23 h 23"/>
                <a:gd name="T4" fmla="*/ 16 w 39"/>
                <a:gd name="T5" fmla="*/ 0 h 23"/>
              </a:gdLst>
              <a:ahLst/>
              <a:cxnLst>
                <a:cxn ang="0">
                  <a:pos x="T0" y="T1"/>
                </a:cxn>
                <a:cxn ang="0">
                  <a:pos x="T2" y="T3"/>
                </a:cxn>
                <a:cxn ang="0">
                  <a:pos x="T4" y="T5"/>
                </a:cxn>
              </a:cxnLst>
              <a:rect l="0" t="0" r="r" b="b"/>
              <a:pathLst>
                <a:path w="39" h="23">
                  <a:moveTo>
                    <a:pt x="16" y="0"/>
                  </a:moveTo>
                  <a:cubicBezTo>
                    <a:pt x="39" y="8"/>
                    <a:pt x="31" y="18"/>
                    <a:pt x="10" y="23"/>
                  </a:cubicBezTo>
                  <a:cubicBezTo>
                    <a:pt x="0" y="16"/>
                    <a:pt x="4" y="3"/>
                    <a:pt x="1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8" name="Freeform 70">
              <a:extLst>
                <a:ext uri="{FF2B5EF4-FFF2-40B4-BE49-F238E27FC236}">
                  <a16:creationId xmlns:a16="http://schemas.microsoft.com/office/drawing/2014/main" id="{0F9349DE-8C14-4D6E-B1C2-4750F704C02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43533" y="6280908"/>
              <a:ext cx="131153" cy="75890"/>
            </a:xfrm>
            <a:custGeom>
              <a:avLst/>
              <a:gdLst>
                <a:gd name="T0" fmla="*/ 18 w 40"/>
                <a:gd name="T1" fmla="*/ 0 h 25"/>
                <a:gd name="T2" fmla="*/ 7 w 40"/>
                <a:gd name="T3" fmla="*/ 21 h 25"/>
                <a:gd name="T4" fmla="*/ 18 w 40"/>
                <a:gd name="T5" fmla="*/ 0 h 25"/>
              </a:gdLst>
              <a:ahLst/>
              <a:cxnLst>
                <a:cxn ang="0">
                  <a:pos x="T0" y="T1"/>
                </a:cxn>
                <a:cxn ang="0">
                  <a:pos x="T2" y="T3"/>
                </a:cxn>
                <a:cxn ang="0">
                  <a:pos x="T4" y="T5"/>
                </a:cxn>
              </a:cxnLst>
              <a:rect l="0" t="0" r="r" b="b"/>
              <a:pathLst>
                <a:path w="40" h="25">
                  <a:moveTo>
                    <a:pt x="18" y="0"/>
                  </a:moveTo>
                  <a:cubicBezTo>
                    <a:pt x="40" y="9"/>
                    <a:pt x="26" y="25"/>
                    <a:pt x="7" y="21"/>
                  </a:cubicBezTo>
                  <a:cubicBezTo>
                    <a:pt x="0" y="11"/>
                    <a:pt x="5" y="0"/>
                    <a:pt x="18"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9" name="Freeform 85">
              <a:extLst>
                <a:ext uri="{FF2B5EF4-FFF2-40B4-BE49-F238E27FC236}">
                  <a16:creationId xmlns:a16="http://schemas.microsoft.com/office/drawing/2014/main" id="{0093B34B-1559-4D7A-90CF-114125FD620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20975" y="6503581"/>
              <a:ext cx="127608" cy="97107"/>
            </a:xfrm>
            <a:custGeom>
              <a:avLst/>
              <a:gdLst>
                <a:gd name="T0" fmla="*/ 21 w 39"/>
                <a:gd name="T1" fmla="*/ 0 h 32"/>
                <a:gd name="T2" fmla="*/ 13 w 39"/>
                <a:gd name="T3" fmla="*/ 20 h 32"/>
                <a:gd name="T4" fmla="*/ 21 w 39"/>
                <a:gd name="T5" fmla="*/ 0 h 32"/>
              </a:gdLst>
              <a:ahLst/>
              <a:cxnLst>
                <a:cxn ang="0">
                  <a:pos x="T0" y="T1"/>
                </a:cxn>
                <a:cxn ang="0">
                  <a:pos x="T2" y="T3"/>
                </a:cxn>
                <a:cxn ang="0">
                  <a:pos x="T4" y="T5"/>
                </a:cxn>
              </a:cxnLst>
              <a:rect l="0" t="0" r="r" b="b"/>
              <a:pathLst>
                <a:path w="39" h="32">
                  <a:moveTo>
                    <a:pt x="21" y="0"/>
                  </a:moveTo>
                  <a:cubicBezTo>
                    <a:pt x="39" y="2"/>
                    <a:pt x="32" y="32"/>
                    <a:pt x="13" y="20"/>
                  </a:cubicBezTo>
                  <a:cubicBezTo>
                    <a:pt x="3" y="23"/>
                    <a:pt x="0" y="1"/>
                    <a:pt x="2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0" name="Freeform 87">
              <a:extLst>
                <a:ext uri="{FF2B5EF4-FFF2-40B4-BE49-F238E27FC236}">
                  <a16:creationId xmlns:a16="http://schemas.microsoft.com/office/drawing/2014/main" id="{F32E37EB-F93F-4ACA-8EC5-8313085014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22215" y="6733978"/>
              <a:ext cx="134697" cy="90579"/>
            </a:xfrm>
            <a:custGeom>
              <a:avLst/>
              <a:gdLst>
                <a:gd name="T0" fmla="*/ 27 w 41"/>
                <a:gd name="T1" fmla="*/ 0 h 30"/>
                <a:gd name="T2" fmla="*/ 41 w 41"/>
                <a:gd name="T3" fmla="*/ 19 h 30"/>
                <a:gd name="T4" fmla="*/ 27 w 41"/>
                <a:gd name="T5" fmla="*/ 0 h 30"/>
              </a:gdLst>
              <a:ahLst/>
              <a:cxnLst>
                <a:cxn ang="0">
                  <a:pos x="T0" y="T1"/>
                </a:cxn>
                <a:cxn ang="0">
                  <a:pos x="T2" y="T3"/>
                </a:cxn>
                <a:cxn ang="0">
                  <a:pos x="T4" y="T5"/>
                </a:cxn>
              </a:cxnLst>
              <a:rect l="0" t="0" r="r" b="b"/>
              <a:pathLst>
                <a:path w="41" h="30">
                  <a:moveTo>
                    <a:pt x="27" y="0"/>
                  </a:moveTo>
                  <a:cubicBezTo>
                    <a:pt x="35" y="0"/>
                    <a:pt x="40" y="11"/>
                    <a:pt x="41" y="19"/>
                  </a:cubicBezTo>
                  <a:cubicBezTo>
                    <a:pt x="21" y="30"/>
                    <a:pt x="0" y="10"/>
                    <a:pt x="27"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1" name="Freeform 94">
              <a:extLst>
                <a:ext uri="{FF2B5EF4-FFF2-40B4-BE49-F238E27FC236}">
                  <a16:creationId xmlns:a16="http://schemas.microsoft.com/office/drawing/2014/main" id="{6486B439-14A8-40F4-BD01-2647D4752F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506680" y="6716732"/>
              <a:ext cx="138242" cy="102819"/>
            </a:xfrm>
            <a:custGeom>
              <a:avLst/>
              <a:gdLst>
                <a:gd name="T0" fmla="*/ 29 w 42"/>
                <a:gd name="T1" fmla="*/ 1 h 34"/>
                <a:gd name="T2" fmla="*/ 40 w 42"/>
                <a:gd name="T3" fmla="*/ 20 h 34"/>
                <a:gd name="T4" fmla="*/ 29 w 42"/>
                <a:gd name="T5" fmla="*/ 1 h 34"/>
              </a:gdLst>
              <a:ahLst/>
              <a:cxnLst>
                <a:cxn ang="0">
                  <a:pos x="T0" y="T1"/>
                </a:cxn>
                <a:cxn ang="0">
                  <a:pos x="T2" y="T3"/>
                </a:cxn>
                <a:cxn ang="0">
                  <a:pos x="T4" y="T5"/>
                </a:cxn>
              </a:cxnLst>
              <a:rect l="0" t="0" r="r" b="b"/>
              <a:pathLst>
                <a:path w="42" h="34">
                  <a:moveTo>
                    <a:pt x="29" y="1"/>
                  </a:moveTo>
                  <a:cubicBezTo>
                    <a:pt x="38" y="0"/>
                    <a:pt x="42" y="12"/>
                    <a:pt x="40" y="20"/>
                  </a:cubicBezTo>
                  <a:cubicBezTo>
                    <a:pt x="22" y="34"/>
                    <a:pt x="0" y="9"/>
                    <a:pt x="29"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2" name="Freeform 118">
              <a:extLst>
                <a:ext uri="{FF2B5EF4-FFF2-40B4-BE49-F238E27FC236}">
                  <a16:creationId xmlns:a16="http://schemas.microsoft.com/office/drawing/2014/main" id="{3EA0483A-6030-445C-9A9E-FC8847FD441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203570" y="6600503"/>
              <a:ext cx="131153" cy="96290"/>
            </a:xfrm>
            <a:custGeom>
              <a:avLst/>
              <a:gdLst>
                <a:gd name="T0" fmla="*/ 22 w 40"/>
                <a:gd name="T1" fmla="*/ 0 h 32"/>
                <a:gd name="T2" fmla="*/ 16 w 40"/>
                <a:gd name="T3" fmla="*/ 25 h 32"/>
                <a:gd name="T4" fmla="*/ 22 w 40"/>
                <a:gd name="T5" fmla="*/ 0 h 32"/>
              </a:gdLst>
              <a:ahLst/>
              <a:cxnLst>
                <a:cxn ang="0">
                  <a:pos x="T0" y="T1"/>
                </a:cxn>
                <a:cxn ang="0">
                  <a:pos x="T2" y="T3"/>
                </a:cxn>
                <a:cxn ang="0">
                  <a:pos x="T4" y="T5"/>
                </a:cxn>
              </a:cxnLst>
              <a:rect l="0" t="0" r="r" b="b"/>
              <a:pathLst>
                <a:path w="40" h="32">
                  <a:moveTo>
                    <a:pt x="22" y="0"/>
                  </a:moveTo>
                  <a:cubicBezTo>
                    <a:pt x="40" y="3"/>
                    <a:pt x="40" y="32"/>
                    <a:pt x="16" y="25"/>
                  </a:cubicBezTo>
                  <a:cubicBezTo>
                    <a:pt x="0" y="7"/>
                    <a:pt x="14" y="4"/>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3" name="Freeform 119">
              <a:extLst>
                <a:ext uri="{FF2B5EF4-FFF2-40B4-BE49-F238E27FC236}">
                  <a16:creationId xmlns:a16="http://schemas.microsoft.com/office/drawing/2014/main" id="{54E9F49B-F300-4A14-B0F3-36A75B1713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1189260" y="6415578"/>
              <a:ext cx="127608" cy="150965"/>
            </a:xfrm>
            <a:custGeom>
              <a:avLst/>
              <a:gdLst>
                <a:gd name="T0" fmla="*/ 13 w 39"/>
                <a:gd name="T1" fmla="*/ 6 h 50"/>
                <a:gd name="T2" fmla="*/ 0 w 39"/>
                <a:gd name="T3" fmla="*/ 23 h 50"/>
                <a:gd name="T4" fmla="*/ 13 w 39"/>
                <a:gd name="T5" fmla="*/ 6 h 50"/>
              </a:gdLst>
              <a:ahLst/>
              <a:cxnLst>
                <a:cxn ang="0">
                  <a:pos x="T0" y="T1"/>
                </a:cxn>
                <a:cxn ang="0">
                  <a:pos x="T2" y="T3"/>
                </a:cxn>
                <a:cxn ang="0">
                  <a:pos x="T4" y="T5"/>
                </a:cxn>
              </a:cxnLst>
              <a:rect l="0" t="0" r="r" b="b"/>
              <a:pathLst>
                <a:path w="39" h="50">
                  <a:moveTo>
                    <a:pt x="13" y="6"/>
                  </a:moveTo>
                  <a:cubicBezTo>
                    <a:pt x="39" y="10"/>
                    <a:pt x="16" y="50"/>
                    <a:pt x="0" y="23"/>
                  </a:cubicBezTo>
                  <a:cubicBezTo>
                    <a:pt x="1" y="0"/>
                    <a:pt x="5" y="14"/>
                    <a:pt x="13" y="6"/>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4" name="Freeform 139">
              <a:extLst>
                <a:ext uri="{FF2B5EF4-FFF2-40B4-BE49-F238E27FC236}">
                  <a16:creationId xmlns:a16="http://schemas.microsoft.com/office/drawing/2014/main" id="{293DA61B-9566-467E-A357-E86CD8E7E2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04088" y="6551279"/>
              <a:ext cx="131153" cy="87315"/>
            </a:xfrm>
            <a:custGeom>
              <a:avLst/>
              <a:gdLst>
                <a:gd name="T0" fmla="*/ 24 w 40"/>
                <a:gd name="T1" fmla="*/ 0 h 29"/>
                <a:gd name="T2" fmla="*/ 19 w 40"/>
                <a:gd name="T3" fmla="*/ 26 h 29"/>
                <a:gd name="T4" fmla="*/ 24 w 40"/>
                <a:gd name="T5" fmla="*/ 0 h 29"/>
              </a:gdLst>
              <a:ahLst/>
              <a:cxnLst>
                <a:cxn ang="0">
                  <a:pos x="T0" y="T1"/>
                </a:cxn>
                <a:cxn ang="0">
                  <a:pos x="T2" y="T3"/>
                </a:cxn>
                <a:cxn ang="0">
                  <a:pos x="T4" y="T5"/>
                </a:cxn>
              </a:cxnLst>
              <a:rect l="0" t="0" r="r" b="b"/>
              <a:pathLst>
                <a:path w="40" h="29">
                  <a:moveTo>
                    <a:pt x="24" y="0"/>
                  </a:moveTo>
                  <a:cubicBezTo>
                    <a:pt x="40" y="2"/>
                    <a:pt x="34" y="29"/>
                    <a:pt x="19" y="26"/>
                  </a:cubicBezTo>
                  <a:cubicBezTo>
                    <a:pt x="0" y="19"/>
                    <a:pt x="4" y="2"/>
                    <a:pt x="24"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5" name="Freeform 144">
              <a:extLst>
                <a:ext uri="{FF2B5EF4-FFF2-40B4-BE49-F238E27FC236}">
                  <a16:creationId xmlns:a16="http://schemas.microsoft.com/office/drawing/2014/main" id="{A1A7223C-6F2C-487D-A45A-6EBBD051A5A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641775" y="6182738"/>
              <a:ext cx="141786" cy="90579"/>
            </a:xfrm>
            <a:custGeom>
              <a:avLst/>
              <a:gdLst>
                <a:gd name="T0" fmla="*/ 28 w 43"/>
                <a:gd name="T1" fmla="*/ 2 h 30"/>
                <a:gd name="T2" fmla="*/ 41 w 43"/>
                <a:gd name="T3" fmla="*/ 20 h 30"/>
                <a:gd name="T4" fmla="*/ 28 w 43"/>
                <a:gd name="T5" fmla="*/ 2 h 30"/>
              </a:gdLst>
              <a:ahLst/>
              <a:cxnLst>
                <a:cxn ang="0">
                  <a:pos x="T0" y="T1"/>
                </a:cxn>
                <a:cxn ang="0">
                  <a:pos x="T2" y="T3"/>
                </a:cxn>
                <a:cxn ang="0">
                  <a:pos x="T4" y="T5"/>
                </a:cxn>
              </a:cxnLst>
              <a:rect l="0" t="0" r="r" b="b"/>
              <a:pathLst>
                <a:path w="43" h="30">
                  <a:moveTo>
                    <a:pt x="28" y="2"/>
                  </a:moveTo>
                  <a:cubicBezTo>
                    <a:pt x="36" y="0"/>
                    <a:pt x="43" y="12"/>
                    <a:pt x="41" y="20"/>
                  </a:cubicBezTo>
                  <a:cubicBezTo>
                    <a:pt x="24" y="30"/>
                    <a:pt x="0" y="14"/>
                    <a:pt x="28" y="2"/>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6" name="Freeform 145">
              <a:extLst>
                <a:ext uri="{FF2B5EF4-FFF2-40B4-BE49-F238E27FC236}">
                  <a16:creationId xmlns:a16="http://schemas.microsoft.com/office/drawing/2014/main" id="{DC4DE17D-AC51-4C89-AC1A-016A928A100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883257" y="6290757"/>
              <a:ext cx="121406" cy="66913"/>
            </a:xfrm>
            <a:custGeom>
              <a:avLst/>
              <a:gdLst>
                <a:gd name="T0" fmla="*/ 19 w 37"/>
                <a:gd name="T1" fmla="*/ 0 h 22"/>
                <a:gd name="T2" fmla="*/ 19 w 37"/>
                <a:gd name="T3" fmla="*/ 22 h 22"/>
                <a:gd name="T4" fmla="*/ 19 w 37"/>
                <a:gd name="T5" fmla="*/ 0 h 22"/>
              </a:gdLst>
              <a:ahLst/>
              <a:cxnLst>
                <a:cxn ang="0">
                  <a:pos x="T0" y="T1"/>
                </a:cxn>
                <a:cxn ang="0">
                  <a:pos x="T2" y="T3"/>
                </a:cxn>
                <a:cxn ang="0">
                  <a:pos x="T4" y="T5"/>
                </a:cxn>
              </a:cxnLst>
              <a:rect l="0" t="0" r="r" b="b"/>
              <a:pathLst>
                <a:path w="37" h="22">
                  <a:moveTo>
                    <a:pt x="19" y="0"/>
                  </a:moveTo>
                  <a:cubicBezTo>
                    <a:pt x="35" y="1"/>
                    <a:pt x="37" y="22"/>
                    <a:pt x="19" y="22"/>
                  </a:cubicBezTo>
                  <a:cubicBezTo>
                    <a:pt x="6" y="18"/>
                    <a:pt x="0" y="4"/>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7" name="Freeform 8">
              <a:extLst>
                <a:ext uri="{FF2B5EF4-FFF2-40B4-BE49-F238E27FC236}">
                  <a16:creationId xmlns:a16="http://schemas.microsoft.com/office/drawing/2014/main" id="{95D0E198-D3C3-4790-881E-4DF6C9D7FD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5400000">
              <a:off x="10909800" y="6752465"/>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Freeform 51">
              <a:extLst>
                <a:ext uri="{FF2B5EF4-FFF2-40B4-BE49-F238E27FC236}">
                  <a16:creationId xmlns:a16="http://schemas.microsoft.com/office/drawing/2014/main" id="{E9952623-7C81-47CA-85D8-C872DE84E40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1219682" y="6196029"/>
              <a:ext cx="115202" cy="90579"/>
            </a:xfrm>
            <a:custGeom>
              <a:avLst/>
              <a:gdLst>
                <a:gd name="T0" fmla="*/ 19 w 35"/>
                <a:gd name="T1" fmla="*/ 0 h 30"/>
                <a:gd name="T2" fmla="*/ 33 w 35"/>
                <a:gd name="T3" fmla="*/ 15 h 30"/>
                <a:gd name="T4" fmla="*/ 25 w 35"/>
                <a:gd name="T5" fmla="*/ 19 h 30"/>
                <a:gd name="T6" fmla="*/ 19 w 35"/>
                <a:gd name="T7" fmla="*/ 0 h 30"/>
              </a:gdLst>
              <a:ahLst/>
              <a:cxnLst>
                <a:cxn ang="0">
                  <a:pos x="T0" y="T1"/>
                </a:cxn>
                <a:cxn ang="0">
                  <a:pos x="T2" y="T3"/>
                </a:cxn>
                <a:cxn ang="0">
                  <a:pos x="T4" y="T5"/>
                </a:cxn>
                <a:cxn ang="0">
                  <a:pos x="T6" y="T7"/>
                </a:cxn>
              </a:cxnLst>
              <a:rect l="0" t="0" r="r" b="b"/>
              <a:pathLst>
                <a:path w="35" h="30">
                  <a:moveTo>
                    <a:pt x="19" y="0"/>
                  </a:moveTo>
                  <a:cubicBezTo>
                    <a:pt x="26" y="0"/>
                    <a:pt x="35" y="8"/>
                    <a:pt x="33" y="15"/>
                  </a:cubicBezTo>
                  <a:cubicBezTo>
                    <a:pt x="30" y="12"/>
                    <a:pt x="27" y="17"/>
                    <a:pt x="25" y="19"/>
                  </a:cubicBezTo>
                  <a:cubicBezTo>
                    <a:pt x="7" y="30"/>
                    <a:pt x="0" y="5"/>
                    <a:pt x="19"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9" name="Freeform 78">
              <a:extLst>
                <a:ext uri="{FF2B5EF4-FFF2-40B4-BE49-F238E27FC236}">
                  <a16:creationId xmlns:a16="http://schemas.microsoft.com/office/drawing/2014/main" id="{F90AA42C-D724-4AD8-81F3-CDFC4206356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53319" y="6028606"/>
              <a:ext cx="147990" cy="75075"/>
            </a:xfrm>
            <a:custGeom>
              <a:avLst/>
              <a:gdLst>
                <a:gd name="T0" fmla="*/ 22 w 45"/>
                <a:gd name="T1" fmla="*/ 0 h 25"/>
                <a:gd name="T2" fmla="*/ 28 w 45"/>
                <a:gd name="T3" fmla="*/ 25 h 25"/>
                <a:gd name="T4" fmla="*/ 22 w 45"/>
                <a:gd name="T5" fmla="*/ 0 h 25"/>
              </a:gdLst>
              <a:ahLst/>
              <a:cxnLst>
                <a:cxn ang="0">
                  <a:pos x="T0" y="T1"/>
                </a:cxn>
                <a:cxn ang="0">
                  <a:pos x="T2" y="T3"/>
                </a:cxn>
                <a:cxn ang="0">
                  <a:pos x="T4" y="T5"/>
                </a:cxn>
              </a:cxnLst>
              <a:rect l="0" t="0" r="r" b="b"/>
              <a:pathLst>
                <a:path w="45" h="25">
                  <a:moveTo>
                    <a:pt x="22" y="0"/>
                  </a:moveTo>
                  <a:cubicBezTo>
                    <a:pt x="32" y="1"/>
                    <a:pt x="45" y="21"/>
                    <a:pt x="28" y="25"/>
                  </a:cubicBezTo>
                  <a:cubicBezTo>
                    <a:pt x="9" y="23"/>
                    <a:pt x="0" y="9"/>
                    <a:pt x="22"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0" name="Freeform 84">
              <a:extLst>
                <a:ext uri="{FF2B5EF4-FFF2-40B4-BE49-F238E27FC236}">
                  <a16:creationId xmlns:a16="http://schemas.microsoft.com/office/drawing/2014/main" id="{CAB3A278-E8E7-4070-B30A-31B5DE9805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1487085" y="6029984"/>
              <a:ext cx="131153" cy="88130"/>
            </a:xfrm>
            <a:custGeom>
              <a:avLst/>
              <a:gdLst>
                <a:gd name="T0" fmla="*/ 18 w 40"/>
                <a:gd name="T1" fmla="*/ 1 h 29"/>
                <a:gd name="T2" fmla="*/ 6 w 40"/>
                <a:gd name="T3" fmla="*/ 20 h 29"/>
                <a:gd name="T4" fmla="*/ 18 w 40"/>
                <a:gd name="T5" fmla="*/ 1 h 29"/>
              </a:gdLst>
              <a:ahLst/>
              <a:cxnLst>
                <a:cxn ang="0">
                  <a:pos x="T0" y="T1"/>
                </a:cxn>
                <a:cxn ang="0">
                  <a:pos x="T2" y="T3"/>
                </a:cxn>
                <a:cxn ang="0">
                  <a:pos x="T4" y="T5"/>
                </a:cxn>
              </a:cxnLst>
              <a:rect l="0" t="0" r="r" b="b"/>
              <a:pathLst>
                <a:path w="40" h="29">
                  <a:moveTo>
                    <a:pt x="18" y="1"/>
                  </a:moveTo>
                  <a:cubicBezTo>
                    <a:pt x="40" y="6"/>
                    <a:pt x="25" y="29"/>
                    <a:pt x="6" y="20"/>
                  </a:cubicBezTo>
                  <a:cubicBezTo>
                    <a:pt x="0" y="10"/>
                    <a:pt x="5" y="0"/>
                    <a:pt x="18"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1" name="Freeform 86">
              <a:extLst>
                <a:ext uri="{FF2B5EF4-FFF2-40B4-BE49-F238E27FC236}">
                  <a16:creationId xmlns:a16="http://schemas.microsoft.com/office/drawing/2014/main" id="{910FC82B-A4C1-428C-A576-79B5F6D189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918273" y="6040831"/>
              <a:ext cx="131153" cy="112612"/>
            </a:xfrm>
            <a:custGeom>
              <a:avLst/>
              <a:gdLst>
                <a:gd name="T0" fmla="*/ 22 w 40"/>
                <a:gd name="T1" fmla="*/ 1 h 37"/>
                <a:gd name="T2" fmla="*/ 15 w 40"/>
                <a:gd name="T3" fmla="*/ 23 h 37"/>
                <a:gd name="T4" fmla="*/ 22 w 40"/>
                <a:gd name="T5" fmla="*/ 1 h 37"/>
              </a:gdLst>
              <a:ahLst/>
              <a:cxnLst>
                <a:cxn ang="0">
                  <a:pos x="T0" y="T1"/>
                </a:cxn>
                <a:cxn ang="0">
                  <a:pos x="T2" y="T3"/>
                </a:cxn>
                <a:cxn ang="0">
                  <a:pos x="T4" y="T5"/>
                </a:cxn>
              </a:cxnLst>
              <a:rect l="0" t="0" r="r" b="b"/>
              <a:pathLst>
                <a:path w="40" h="37">
                  <a:moveTo>
                    <a:pt x="22" y="1"/>
                  </a:moveTo>
                  <a:cubicBezTo>
                    <a:pt x="40" y="3"/>
                    <a:pt x="33" y="37"/>
                    <a:pt x="15" y="23"/>
                  </a:cubicBezTo>
                  <a:cubicBezTo>
                    <a:pt x="0" y="20"/>
                    <a:pt x="7" y="0"/>
                    <a:pt x="22"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2" name="Freeform 106">
              <a:extLst>
                <a:ext uri="{FF2B5EF4-FFF2-40B4-BE49-F238E27FC236}">
                  <a16:creationId xmlns:a16="http://schemas.microsoft.com/office/drawing/2014/main" id="{B9CB6255-5C91-4496-B0AE-529737BC53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53729" y="6281410"/>
              <a:ext cx="134697" cy="97107"/>
            </a:xfrm>
            <a:custGeom>
              <a:avLst/>
              <a:gdLst>
                <a:gd name="T0" fmla="*/ 25 w 41"/>
                <a:gd name="T1" fmla="*/ 0 h 32"/>
                <a:gd name="T2" fmla="*/ 4 w 41"/>
                <a:gd name="T3" fmla="*/ 18 h 32"/>
                <a:gd name="T4" fmla="*/ 25 w 41"/>
                <a:gd name="T5" fmla="*/ 0 h 32"/>
              </a:gdLst>
              <a:ahLst/>
              <a:cxnLst>
                <a:cxn ang="0">
                  <a:pos x="T0" y="T1"/>
                </a:cxn>
                <a:cxn ang="0">
                  <a:pos x="T2" y="T3"/>
                </a:cxn>
                <a:cxn ang="0">
                  <a:pos x="T4" y="T5"/>
                </a:cxn>
              </a:cxnLst>
              <a:rect l="0" t="0" r="r" b="b"/>
              <a:pathLst>
                <a:path w="41" h="32">
                  <a:moveTo>
                    <a:pt x="25" y="0"/>
                  </a:moveTo>
                  <a:cubicBezTo>
                    <a:pt x="41" y="13"/>
                    <a:pt x="15" y="32"/>
                    <a:pt x="4" y="18"/>
                  </a:cubicBezTo>
                  <a:cubicBezTo>
                    <a:pt x="0" y="5"/>
                    <a:pt x="15" y="0"/>
                    <a:pt x="25"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3" name="Freeform 110">
              <a:extLst>
                <a:ext uri="{FF2B5EF4-FFF2-40B4-BE49-F238E27FC236}">
                  <a16:creationId xmlns:a16="http://schemas.microsoft.com/office/drawing/2014/main" id="{A58DBA3F-B3E2-4AD9-A93C-FDF997582E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83094" y="6512109"/>
              <a:ext cx="127608" cy="114243"/>
            </a:xfrm>
            <a:custGeom>
              <a:avLst/>
              <a:gdLst>
                <a:gd name="T0" fmla="*/ 21 w 39"/>
                <a:gd name="T1" fmla="*/ 1 h 38"/>
                <a:gd name="T2" fmla="*/ 39 w 39"/>
                <a:gd name="T3" fmla="*/ 18 h 38"/>
                <a:gd name="T4" fmla="*/ 21 w 39"/>
                <a:gd name="T5" fmla="*/ 1 h 38"/>
              </a:gdLst>
              <a:ahLst/>
              <a:cxnLst>
                <a:cxn ang="0">
                  <a:pos x="T0" y="T1"/>
                </a:cxn>
                <a:cxn ang="0">
                  <a:pos x="T2" y="T3"/>
                </a:cxn>
                <a:cxn ang="0">
                  <a:pos x="T4" y="T5"/>
                </a:cxn>
              </a:cxnLst>
              <a:rect l="0" t="0" r="r" b="b"/>
              <a:pathLst>
                <a:path w="39" h="38">
                  <a:moveTo>
                    <a:pt x="21" y="1"/>
                  </a:moveTo>
                  <a:cubicBezTo>
                    <a:pt x="35" y="0"/>
                    <a:pt x="38" y="8"/>
                    <a:pt x="39" y="18"/>
                  </a:cubicBezTo>
                  <a:cubicBezTo>
                    <a:pt x="25" y="38"/>
                    <a:pt x="0" y="13"/>
                    <a:pt x="21" y="1"/>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4" name="Freeform 123">
              <a:extLst>
                <a:ext uri="{FF2B5EF4-FFF2-40B4-BE49-F238E27FC236}">
                  <a16:creationId xmlns:a16="http://schemas.microsoft.com/office/drawing/2014/main" id="{AE100164-158F-422B-8A80-DFF4E0E06E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1803" y="6599947"/>
              <a:ext cx="140901" cy="93843"/>
            </a:xfrm>
            <a:custGeom>
              <a:avLst/>
              <a:gdLst>
                <a:gd name="T0" fmla="*/ 26 w 43"/>
                <a:gd name="T1" fmla="*/ 3 h 31"/>
                <a:gd name="T2" fmla="*/ 40 w 43"/>
                <a:gd name="T3" fmla="*/ 23 h 31"/>
                <a:gd name="T4" fmla="*/ 26 w 43"/>
                <a:gd name="T5" fmla="*/ 3 h 31"/>
              </a:gdLst>
              <a:ahLst/>
              <a:cxnLst>
                <a:cxn ang="0">
                  <a:pos x="T0" y="T1"/>
                </a:cxn>
                <a:cxn ang="0">
                  <a:pos x="T2" y="T3"/>
                </a:cxn>
                <a:cxn ang="0">
                  <a:pos x="T4" y="T5"/>
                </a:cxn>
              </a:cxnLst>
              <a:rect l="0" t="0" r="r" b="b"/>
              <a:pathLst>
                <a:path w="43" h="31">
                  <a:moveTo>
                    <a:pt x="26" y="3"/>
                  </a:moveTo>
                  <a:cubicBezTo>
                    <a:pt x="35" y="0"/>
                    <a:pt x="43" y="17"/>
                    <a:pt x="40" y="23"/>
                  </a:cubicBezTo>
                  <a:cubicBezTo>
                    <a:pt x="20" y="31"/>
                    <a:pt x="0" y="15"/>
                    <a:pt x="26"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5" name="Freeform 130">
              <a:extLst>
                <a:ext uri="{FF2B5EF4-FFF2-40B4-BE49-F238E27FC236}">
                  <a16:creationId xmlns:a16="http://schemas.microsoft.com/office/drawing/2014/main" id="{1A0EF69A-22C3-4FF9-B6DD-55C6DAC3BB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598032" y="6383097"/>
              <a:ext cx="157737" cy="81603"/>
            </a:xfrm>
            <a:custGeom>
              <a:avLst/>
              <a:gdLst>
                <a:gd name="T0" fmla="*/ 31 w 48"/>
                <a:gd name="T1" fmla="*/ 0 h 27"/>
                <a:gd name="T2" fmla="*/ 18 w 48"/>
                <a:gd name="T3" fmla="*/ 24 h 27"/>
                <a:gd name="T4" fmla="*/ 31 w 48"/>
                <a:gd name="T5" fmla="*/ 0 h 27"/>
              </a:gdLst>
              <a:ahLst/>
              <a:cxnLst>
                <a:cxn ang="0">
                  <a:pos x="T0" y="T1"/>
                </a:cxn>
                <a:cxn ang="0">
                  <a:pos x="T2" y="T3"/>
                </a:cxn>
                <a:cxn ang="0">
                  <a:pos x="T4" y="T5"/>
                </a:cxn>
              </a:cxnLst>
              <a:rect l="0" t="0" r="r" b="b"/>
              <a:pathLst>
                <a:path w="48" h="27">
                  <a:moveTo>
                    <a:pt x="31" y="0"/>
                  </a:moveTo>
                  <a:cubicBezTo>
                    <a:pt x="48" y="10"/>
                    <a:pt x="32" y="27"/>
                    <a:pt x="18" y="24"/>
                  </a:cubicBezTo>
                  <a:cubicBezTo>
                    <a:pt x="0" y="14"/>
                    <a:pt x="18" y="0"/>
                    <a:pt x="31"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6" name="Freeform 141">
              <a:extLst>
                <a:ext uri="{FF2B5EF4-FFF2-40B4-BE49-F238E27FC236}">
                  <a16:creationId xmlns:a16="http://schemas.microsoft.com/office/drawing/2014/main" id="{3963C700-CFE8-4ED2-8E1E-1139AC305DC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56888" y="6756491"/>
              <a:ext cx="163941" cy="163205"/>
            </a:xfrm>
            <a:custGeom>
              <a:avLst/>
              <a:gdLst>
                <a:gd name="T0" fmla="*/ 37 w 50"/>
                <a:gd name="T1" fmla="*/ 3 h 54"/>
                <a:gd name="T2" fmla="*/ 42 w 50"/>
                <a:gd name="T3" fmla="*/ 17 h 54"/>
                <a:gd name="T4" fmla="*/ 37 w 50"/>
                <a:gd name="T5" fmla="*/ 3 h 54"/>
              </a:gdLst>
              <a:ahLst/>
              <a:cxnLst>
                <a:cxn ang="0">
                  <a:pos x="T0" y="T1"/>
                </a:cxn>
                <a:cxn ang="0">
                  <a:pos x="T2" y="T3"/>
                </a:cxn>
                <a:cxn ang="0">
                  <a:pos x="T4" y="T5"/>
                </a:cxn>
              </a:cxnLst>
              <a:rect l="0" t="0" r="r" b="b"/>
              <a:pathLst>
                <a:path w="50" h="54">
                  <a:moveTo>
                    <a:pt x="37" y="3"/>
                  </a:moveTo>
                  <a:cubicBezTo>
                    <a:pt x="50" y="3"/>
                    <a:pt x="36" y="13"/>
                    <a:pt x="42" y="17"/>
                  </a:cubicBezTo>
                  <a:cubicBezTo>
                    <a:pt x="35" y="54"/>
                    <a:pt x="0" y="0"/>
                    <a:pt x="37" y="3"/>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Freeform 99">
              <a:extLst>
                <a:ext uri="{FF2B5EF4-FFF2-40B4-BE49-F238E27FC236}">
                  <a16:creationId xmlns:a16="http://schemas.microsoft.com/office/drawing/2014/main" id="{86FC694B-4A70-4160-A64D-DA282DE95B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619290" y="6036794"/>
              <a:ext cx="219770" cy="121588"/>
            </a:xfrm>
            <a:custGeom>
              <a:avLst/>
              <a:gdLst>
                <a:gd name="T0" fmla="*/ 36 w 67"/>
                <a:gd name="T1" fmla="*/ 0 h 40"/>
                <a:gd name="T2" fmla="*/ 44 w 67"/>
                <a:gd name="T3" fmla="*/ 2 h 40"/>
                <a:gd name="T4" fmla="*/ 31 w 67"/>
                <a:gd name="T5" fmla="*/ 2 h 40"/>
                <a:gd name="T6" fmla="*/ 36 w 67"/>
                <a:gd name="T7" fmla="*/ 0 h 40"/>
              </a:gdLst>
              <a:ahLst/>
              <a:cxnLst>
                <a:cxn ang="0">
                  <a:pos x="T0" y="T1"/>
                </a:cxn>
                <a:cxn ang="0">
                  <a:pos x="T2" y="T3"/>
                </a:cxn>
                <a:cxn ang="0">
                  <a:pos x="T4" y="T5"/>
                </a:cxn>
                <a:cxn ang="0">
                  <a:pos x="T6" y="T7"/>
                </a:cxn>
              </a:cxnLst>
              <a:rect l="0" t="0" r="r" b="b"/>
              <a:pathLst>
                <a:path w="67" h="40">
                  <a:moveTo>
                    <a:pt x="36" y="0"/>
                  </a:moveTo>
                  <a:cubicBezTo>
                    <a:pt x="39" y="3"/>
                    <a:pt x="41" y="0"/>
                    <a:pt x="44" y="2"/>
                  </a:cubicBezTo>
                  <a:cubicBezTo>
                    <a:pt x="67" y="40"/>
                    <a:pt x="0" y="25"/>
                    <a:pt x="31" y="2"/>
                  </a:cubicBezTo>
                  <a:cubicBezTo>
                    <a:pt x="24" y="11"/>
                    <a:pt x="31" y="5"/>
                    <a:pt x="3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8" name="Freeform 8">
              <a:extLst>
                <a:ext uri="{FF2B5EF4-FFF2-40B4-BE49-F238E27FC236}">
                  <a16:creationId xmlns:a16="http://schemas.microsoft.com/office/drawing/2014/main" id="{2A55A10A-49CA-42B6-84C9-8A1A1596D7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6200000">
              <a:off x="10368502" y="6759290"/>
              <a:ext cx="131153" cy="88130"/>
            </a:xfrm>
            <a:custGeom>
              <a:avLst/>
              <a:gdLst>
                <a:gd name="T0" fmla="*/ 26 w 40"/>
                <a:gd name="T1" fmla="*/ 0 h 29"/>
                <a:gd name="T2" fmla="*/ 39 w 40"/>
                <a:gd name="T3" fmla="*/ 20 h 29"/>
                <a:gd name="T4" fmla="*/ 26 w 40"/>
                <a:gd name="T5" fmla="*/ 0 h 29"/>
              </a:gdLst>
              <a:ahLst/>
              <a:cxnLst>
                <a:cxn ang="0">
                  <a:pos x="T0" y="T1"/>
                </a:cxn>
                <a:cxn ang="0">
                  <a:pos x="T2" y="T3"/>
                </a:cxn>
                <a:cxn ang="0">
                  <a:pos x="T4" y="T5"/>
                </a:cxn>
              </a:cxnLst>
              <a:rect l="0" t="0" r="r" b="b"/>
              <a:pathLst>
                <a:path w="40" h="29">
                  <a:moveTo>
                    <a:pt x="26" y="0"/>
                  </a:moveTo>
                  <a:cubicBezTo>
                    <a:pt x="34" y="0"/>
                    <a:pt x="40" y="10"/>
                    <a:pt x="39" y="20"/>
                  </a:cubicBezTo>
                  <a:cubicBezTo>
                    <a:pt x="17" y="29"/>
                    <a:pt x="0" y="10"/>
                    <a:pt x="26" y="0"/>
                  </a:cubicBezTo>
                  <a:close/>
                </a:path>
              </a:pathLst>
            </a:custGeom>
            <a:solidFill>
              <a:schemeClr val="bg2">
                <a:lumMod val="90000"/>
              </a:schemeClr>
            </a:solidFill>
            <a:ln>
              <a:noFill/>
            </a:ln>
          </p:spPr>
          <p:txBody>
            <a:bodyPr vert="horz" wrap="square" lIns="91440" tIns="45720" rIns="91440" bIns="45720" numCol="1" anchor="t" anchorCtr="0" compatLnSpc="1">
              <a:prstTxWarp prst="textNoShape">
                <a:avLst/>
              </a:prstTxWarp>
            </a:bodyPr>
            <a:lstStyle/>
            <a:p>
              <a:endParaRPr lang="en-US"/>
            </a:p>
          </p:txBody>
        </p:sp>
      </p:grpSp>
      <p:pic>
        <p:nvPicPr>
          <p:cNvPr id="5" name="Picture 4" descr="Close-up of hands painting&#10;&#10;Description automatically generated with low confidence">
            <a:extLst>
              <a:ext uri="{FF2B5EF4-FFF2-40B4-BE49-F238E27FC236}">
                <a16:creationId xmlns:a16="http://schemas.microsoft.com/office/drawing/2014/main" id="{F1A4F948-CD95-4A96-BFC7-02D3EC989884}"/>
              </a:ext>
            </a:extLst>
          </p:cNvPr>
          <p:cNvPicPr>
            <a:picLocks noChangeAspect="1"/>
          </p:cNvPicPr>
          <p:nvPr/>
        </p:nvPicPr>
        <p:blipFill rotWithShape="1">
          <a:blip r:embed="rId2">
            <a:extLst>
              <a:ext uri="{28A0092B-C50C-407E-A947-70E740481C1C}">
                <a14:useLocalDpi xmlns:a14="http://schemas.microsoft.com/office/drawing/2010/main" val="0"/>
              </a:ext>
            </a:extLst>
          </a:blip>
          <a:srcRect l="6732" r="2440"/>
          <a:stretch/>
        </p:blipFill>
        <p:spPr>
          <a:xfrm>
            <a:off x="6586071" y="1879643"/>
            <a:ext cx="5613519" cy="4109986"/>
          </a:xfrm>
          <a:prstGeom prst="rect">
            <a:avLst/>
          </a:prstGeom>
        </p:spPr>
      </p:pic>
    </p:spTree>
    <p:extLst>
      <p:ext uri="{BB962C8B-B14F-4D97-AF65-F5344CB8AC3E}">
        <p14:creationId xmlns:p14="http://schemas.microsoft.com/office/powerpoint/2010/main" val="3199858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F4AF0-C9FA-4076-99C8-A340EBC01D92}"/>
              </a:ext>
            </a:extLst>
          </p:cNvPr>
          <p:cNvSpPr>
            <a:spLocks noGrp="1"/>
          </p:cNvSpPr>
          <p:nvPr>
            <p:ph type="title"/>
          </p:nvPr>
        </p:nvSpPr>
        <p:spPr>
          <a:xfrm>
            <a:off x="783601" y="248479"/>
            <a:ext cx="8821575" cy="506896"/>
          </a:xfrm>
        </p:spPr>
        <p:txBody>
          <a:bodyPr>
            <a:noAutofit/>
          </a:bodyPr>
          <a:lstStyle/>
          <a:p>
            <a:r>
              <a:rPr lang="fi-FI" sz="2800" dirty="0"/>
              <a:t>AIKATAULUT KTKO1010 eli opinto-ohjaus:</a:t>
            </a:r>
          </a:p>
        </p:txBody>
      </p:sp>
      <p:sp>
        <p:nvSpPr>
          <p:cNvPr id="3" name="Content Placeholder 2">
            <a:extLst>
              <a:ext uri="{FF2B5EF4-FFF2-40B4-BE49-F238E27FC236}">
                <a16:creationId xmlns:a16="http://schemas.microsoft.com/office/drawing/2014/main" id="{C3ACF81E-84EA-4F5A-8F7C-E694B2C4D1BC}"/>
              </a:ext>
            </a:extLst>
          </p:cNvPr>
          <p:cNvSpPr>
            <a:spLocks noGrp="1"/>
          </p:cNvSpPr>
          <p:nvPr>
            <p:ph idx="1"/>
          </p:nvPr>
        </p:nvSpPr>
        <p:spPr>
          <a:xfrm>
            <a:off x="417840" y="944218"/>
            <a:ext cx="11079745" cy="5665303"/>
          </a:xfrm>
        </p:spPr>
        <p:txBody>
          <a:bodyPr>
            <a:normAutofit fontScale="92500" lnSpcReduction="10000"/>
          </a:bodyPr>
          <a:lstStyle/>
          <a:p>
            <a:r>
              <a:rPr lang="fi-FI" sz="1400" b="1" dirty="0"/>
              <a:t>Elo-syyskuu</a:t>
            </a:r>
          </a:p>
          <a:p>
            <a:pPr marL="0" indent="0">
              <a:buNone/>
            </a:pPr>
            <a:r>
              <a:rPr lang="fi-FI" sz="1400" dirty="0"/>
              <a:t>· KTKO1010 Johdatus yliopisto-opiskeluun ja henkilökohtaisen opiskelusuunnitelman laatiminen 2 op alkaa</a:t>
            </a:r>
          </a:p>
          <a:p>
            <a:pPr marL="0" indent="0">
              <a:buNone/>
            </a:pPr>
            <a:r>
              <a:rPr lang="fi-FI" sz="1400" dirty="0"/>
              <a:t>· tutor-toiminta ryhmissä alkaa</a:t>
            </a:r>
          </a:p>
          <a:p>
            <a:pPr marL="0" indent="0">
              <a:buNone/>
            </a:pPr>
            <a:r>
              <a:rPr lang="fi-FI" sz="1400" dirty="0"/>
              <a:t>· 1. vuoden opintosuunnitelma ja 1. vuoden opintojaksoille ilmoittautuminen</a:t>
            </a:r>
          </a:p>
          <a:p>
            <a:pPr marL="0" indent="0">
              <a:buNone/>
            </a:pPr>
            <a:r>
              <a:rPr lang="fi-FI" sz="1400" dirty="0"/>
              <a:t>· </a:t>
            </a:r>
            <a:r>
              <a:rPr lang="fi-FI" sz="1400" dirty="0" err="1"/>
              <a:t>ahotoinnit</a:t>
            </a:r>
            <a:endParaRPr lang="fi-FI" sz="1400" dirty="0"/>
          </a:p>
          <a:p>
            <a:r>
              <a:rPr lang="fi-FI" sz="1400" b="1" dirty="0"/>
              <a:t>Loka-marraskuun vaihteessa</a:t>
            </a:r>
          </a:p>
          <a:p>
            <a:pPr marL="0" indent="0">
              <a:buNone/>
            </a:pPr>
            <a:r>
              <a:rPr lang="fi-FI" sz="1400" dirty="0"/>
              <a:t>· koulutussuunnittelijan kotiryhmätapaamiset (esim. tutkintorakenne, opiskelijoiden kysymykset)</a:t>
            </a:r>
          </a:p>
          <a:p>
            <a:pPr marL="0" indent="0">
              <a:buNone/>
            </a:pPr>
            <a:r>
              <a:rPr lang="fi-FI" sz="1400" dirty="0"/>
              <a:t> </a:t>
            </a:r>
            <a:r>
              <a:rPr lang="fi-FI" sz="1400" dirty="0" err="1"/>
              <a:t>hopsaaja</a:t>
            </a:r>
            <a:r>
              <a:rPr lang="fi-FI" sz="1400" dirty="0"/>
              <a:t> antaa ohjausta syksyn aikana</a:t>
            </a:r>
          </a:p>
          <a:p>
            <a:r>
              <a:rPr lang="fi-FI" sz="1400" b="1" dirty="0"/>
              <a:t>Joulukuun alussa </a:t>
            </a:r>
            <a:r>
              <a:rPr lang="fi-FI" sz="1400" dirty="0"/>
              <a:t>opiskelijat tekevät ohjatusti KK-opintosuunnitelmansa SISU-järjestelmään</a:t>
            </a:r>
          </a:p>
          <a:p>
            <a:r>
              <a:rPr lang="fi-FI" sz="1400" b="1" dirty="0"/>
              <a:t>Helmikuun loppuun mennessä</a:t>
            </a:r>
          </a:p>
          <a:p>
            <a:pPr marL="0" indent="0">
              <a:buNone/>
            </a:pPr>
            <a:r>
              <a:rPr lang="fi-FI" sz="1400" dirty="0"/>
              <a:t>· opiskelija ja </a:t>
            </a:r>
            <a:r>
              <a:rPr lang="fi-FI" sz="1400" dirty="0" err="1"/>
              <a:t>hopsaaja</a:t>
            </a:r>
            <a:r>
              <a:rPr lang="fi-FI" sz="1400" dirty="0"/>
              <a:t> käyvät henkilökohtaisen/ryhmässä ohjauskeskustelun</a:t>
            </a:r>
          </a:p>
          <a:p>
            <a:pPr marL="0" indent="0">
              <a:buNone/>
            </a:pPr>
            <a:r>
              <a:rPr lang="fi-FI" sz="1400" dirty="0"/>
              <a:t>· opiskelija tekee opintosuunnitelmaansa mahdollisesti tarvittavat muutokset</a:t>
            </a:r>
          </a:p>
          <a:p>
            <a:pPr marL="0" indent="0">
              <a:buNone/>
            </a:pPr>
            <a:r>
              <a:rPr lang="fi-FI" sz="1400" dirty="0"/>
              <a:t>· mikäli opintosuunnitelmassa on poikkeavia rakenteita, </a:t>
            </a:r>
            <a:r>
              <a:rPr lang="fi-FI" sz="1400" dirty="0" err="1"/>
              <a:t>hopsaaja</a:t>
            </a:r>
            <a:r>
              <a:rPr lang="fi-FI" sz="1400" dirty="0"/>
              <a:t> hyväksyy ne järjestelmässä (huom. konsultoi Iidaa matalalla kynnyksellä)</a:t>
            </a:r>
          </a:p>
          <a:p>
            <a:pPr marL="0" indent="0">
              <a:buNone/>
            </a:pPr>
            <a:r>
              <a:rPr lang="fi-FI" sz="1400" dirty="0"/>
              <a:t>· </a:t>
            </a:r>
            <a:r>
              <a:rPr lang="fi-FI" sz="1400" dirty="0" err="1"/>
              <a:t>hopsaaja</a:t>
            </a:r>
            <a:r>
              <a:rPr lang="fi-FI" sz="1400" dirty="0"/>
              <a:t> vahvistaa KTKO1010-suorituksen vasta, kun opiskelija on tehnyt opintosuunnitelmaansa sovitut muutokset</a:t>
            </a:r>
          </a:p>
        </p:txBody>
      </p:sp>
    </p:spTree>
    <p:extLst>
      <p:ext uri="{BB962C8B-B14F-4D97-AF65-F5344CB8AC3E}">
        <p14:creationId xmlns:p14="http://schemas.microsoft.com/office/powerpoint/2010/main" val="2805196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FB3D4-774F-476B-ABC2-DD39B923888E}"/>
              </a:ext>
            </a:extLst>
          </p:cNvPr>
          <p:cNvSpPr>
            <a:spLocks noGrp="1"/>
          </p:cNvSpPr>
          <p:nvPr>
            <p:ph type="title"/>
          </p:nvPr>
        </p:nvSpPr>
        <p:spPr>
          <a:xfrm>
            <a:off x="3511804" y="309881"/>
            <a:ext cx="5168392" cy="614680"/>
          </a:xfrm>
        </p:spPr>
        <p:txBody>
          <a:bodyPr>
            <a:normAutofit fontScale="90000"/>
          </a:bodyPr>
          <a:lstStyle/>
          <a:p>
            <a:pPr algn="ctr"/>
            <a:r>
              <a:rPr lang="fi-FI" dirty="0"/>
              <a:t>Aineopinnot</a:t>
            </a:r>
          </a:p>
        </p:txBody>
      </p:sp>
      <p:pic>
        <p:nvPicPr>
          <p:cNvPr id="5" name="Content Placeholder 4" descr="Text, application, email&#10;&#10;Description automatically generated">
            <a:extLst>
              <a:ext uri="{FF2B5EF4-FFF2-40B4-BE49-F238E27FC236}">
                <a16:creationId xmlns:a16="http://schemas.microsoft.com/office/drawing/2014/main" id="{E7CEDC30-AEE3-4B85-A524-975F1D21FA7C}"/>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7191" y="869928"/>
            <a:ext cx="10218056" cy="5988072"/>
          </a:xfrm>
        </p:spPr>
      </p:pic>
    </p:spTree>
    <p:extLst>
      <p:ext uri="{BB962C8B-B14F-4D97-AF65-F5344CB8AC3E}">
        <p14:creationId xmlns:p14="http://schemas.microsoft.com/office/powerpoint/2010/main" val="2773266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1218C-89B4-4A76-9EF3-E39B37FFD38B}"/>
              </a:ext>
            </a:extLst>
          </p:cNvPr>
          <p:cNvSpPr>
            <a:spLocks noGrp="1"/>
          </p:cNvSpPr>
          <p:nvPr>
            <p:ph type="title"/>
          </p:nvPr>
        </p:nvSpPr>
        <p:spPr>
          <a:xfrm>
            <a:off x="1069848" y="502921"/>
            <a:ext cx="8445627" cy="525780"/>
          </a:xfrm>
        </p:spPr>
        <p:txBody>
          <a:bodyPr>
            <a:normAutofit fontScale="90000"/>
          </a:bodyPr>
          <a:lstStyle/>
          <a:p>
            <a:pPr algn="ctr"/>
            <a:r>
              <a:rPr lang="fi-FI" dirty="0"/>
              <a:t>Aineopinnot</a:t>
            </a:r>
          </a:p>
        </p:txBody>
      </p:sp>
      <p:sp>
        <p:nvSpPr>
          <p:cNvPr id="3" name="Content Placeholder 2">
            <a:extLst>
              <a:ext uri="{FF2B5EF4-FFF2-40B4-BE49-F238E27FC236}">
                <a16:creationId xmlns:a16="http://schemas.microsoft.com/office/drawing/2014/main" id="{06B6D234-B3F4-49DB-B64A-24A7EC55AD3E}"/>
              </a:ext>
            </a:extLst>
          </p:cNvPr>
          <p:cNvSpPr>
            <a:spLocks noGrp="1"/>
          </p:cNvSpPr>
          <p:nvPr>
            <p:ph idx="1"/>
          </p:nvPr>
        </p:nvSpPr>
        <p:spPr>
          <a:xfrm>
            <a:off x="366712" y="1028701"/>
            <a:ext cx="11058525" cy="5715000"/>
          </a:xfrm>
        </p:spPr>
        <p:txBody>
          <a:bodyPr>
            <a:normAutofit/>
          </a:bodyPr>
          <a:lstStyle/>
          <a:p>
            <a:pPr algn="l"/>
            <a:r>
              <a:rPr lang="fi-FI" sz="1200" b="1" i="0" dirty="0">
                <a:solidFill>
                  <a:srgbClr val="002957"/>
                </a:solidFill>
                <a:effectLst/>
                <a:latin typeface="Aleo" panose="020F0802020204030203" pitchFamily="34" charset="0"/>
              </a:rPr>
              <a:t>Kuvaus</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oppimiseen vaikuttavat oppijaan ja oppimisympäristön piirteet, hyvinvoinnin edistäminen</a:t>
            </a:r>
          </a:p>
          <a:p>
            <a:pPr algn="l">
              <a:buFont typeface="Arial" panose="020B0604020202020204" pitchFamily="34" charset="0"/>
              <a:buChar char="•"/>
            </a:pPr>
            <a:r>
              <a:rPr lang="fi-FI" sz="1200" b="0" i="0" dirty="0">
                <a:solidFill>
                  <a:srgbClr val="212529"/>
                </a:solidFill>
                <a:effectLst/>
                <a:latin typeface="Lato" panose="020F0502020204030203" pitchFamily="34" charset="0"/>
              </a:rPr>
              <a:t>yksilön ja ryhmän kohtaaminen, ryhmäprosessit</a:t>
            </a:r>
          </a:p>
          <a:p>
            <a:pPr algn="l">
              <a:buFont typeface="Arial" panose="020B0604020202020204" pitchFamily="34" charset="0"/>
              <a:buChar char="•"/>
            </a:pPr>
            <a:r>
              <a:rPr lang="fi-FI" sz="1200" b="0" i="0" dirty="0">
                <a:solidFill>
                  <a:srgbClr val="212529"/>
                </a:solidFill>
                <a:effectLst/>
                <a:latin typeface="Lato" panose="020F0502020204030203" pitchFamily="34" charset="0"/>
              </a:rPr>
              <a:t>kollegiaalinen ja monialainen yhteistyö</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oppimisprosessien ja opetuskokonaisuuksien suunnittelu, toteutus ja arviointi</a:t>
            </a:r>
          </a:p>
          <a:p>
            <a:pPr algn="l">
              <a:buFont typeface="Arial" panose="020B0604020202020204" pitchFamily="34" charset="0"/>
              <a:buChar char="•"/>
            </a:pPr>
            <a:r>
              <a:rPr lang="fi-FI" sz="1200" b="0" i="0" dirty="0">
                <a:solidFill>
                  <a:srgbClr val="212529"/>
                </a:solidFill>
                <a:effectLst/>
                <a:latin typeface="Lato" panose="020F0502020204030203" pitchFamily="34" charset="0"/>
              </a:rPr>
              <a:t>kasvatustieteen tutkimusmenetelmät ja pienimuotoinen kasvatustieteellinen tutkimus</a:t>
            </a:r>
          </a:p>
          <a:p>
            <a:pPr algn="l"/>
            <a:r>
              <a:rPr lang="fi-FI" sz="1200" b="1" i="0" dirty="0">
                <a:solidFill>
                  <a:srgbClr val="002957"/>
                </a:solidFill>
                <a:effectLst/>
                <a:latin typeface="Aleo" panose="020F0802020204030203" pitchFamily="34" charset="0"/>
              </a:rPr>
              <a:t>Osaamistavoitteet</a:t>
            </a:r>
          </a:p>
          <a:p>
            <a:pPr algn="l">
              <a:buFont typeface="Arial" panose="020B0604020202020204" pitchFamily="34" charset="0"/>
              <a:buChar char="•"/>
            </a:pPr>
            <a:r>
              <a:rPr lang="fi-FI" sz="1200" b="0" i="0" dirty="0">
                <a:solidFill>
                  <a:srgbClr val="212529"/>
                </a:solidFill>
                <a:effectLst/>
                <a:latin typeface="Lato" panose="020F0502020204030203" pitchFamily="34" charset="0"/>
              </a:rPr>
              <a:t>Aineopinnot suoritettuaan opiskelija:</a:t>
            </a:r>
            <a:br>
              <a:rPr lang="fi-FI" sz="1200" b="0" i="0" dirty="0">
                <a:solidFill>
                  <a:srgbClr val="212529"/>
                </a:solidFill>
                <a:effectLst/>
                <a:latin typeface="Lato" panose="020F0502020204030203" pitchFamily="34" charset="0"/>
              </a:rPr>
            </a:br>
            <a:r>
              <a:rPr lang="fi-FI" sz="1200" b="0" i="0" dirty="0">
                <a:solidFill>
                  <a:srgbClr val="212529"/>
                </a:solidFill>
                <a:effectLst/>
                <a:latin typeface="Lato" panose="020F0502020204030203" pitchFamily="34" charset="0"/>
              </a:rPr>
              <a:t>osaa hyödyntää kasvatustieteellistä tutkimustietoa osana ammatillista kehittymistään</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osaa arvioida eettistä ja pedagogista osaamistaan ja ymmärrystään sekä asettaa itselleen henkilökohtaisia oppimistavoitteita</a:t>
            </a:r>
          </a:p>
          <a:p>
            <a:pPr algn="l">
              <a:buFont typeface="Arial" panose="020B0604020202020204" pitchFamily="34" charset="0"/>
              <a:buChar char="•"/>
            </a:pPr>
            <a:r>
              <a:rPr lang="fi-FI" sz="1200" b="0" i="0" dirty="0">
                <a:solidFill>
                  <a:srgbClr val="212529"/>
                </a:solidFill>
                <a:effectLst/>
                <a:latin typeface="Lato" panose="020F0502020204030203" pitchFamily="34" charset="0"/>
              </a:rPr>
              <a:t>tunnistaa oppimiseen, hyvinvointiin ja motivaatioon vaikuttavia oppijan ja oppimisympäristön keskeisiä piirteitä, riskejä ja tukemisen keinoja sekä yhteiskunnallisia opetuksen ja kasvatuksen rakenteellisia ehtoja</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omaa valmiudet yksilön ja ryhmän kohtaamiseen, ryhmäprosessien arviointiin, kollegiaaliseen ja monialaiseen yhteistyöhön sekä hyvinvoinnin edistämiseen</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osaa suunnitella, toteuttaa ja arvioida oppimisprosesseja sekä opetuskokonaisuuksia</a:t>
            </a:r>
          </a:p>
          <a:p>
            <a:pPr algn="l">
              <a:buFont typeface="Arial" panose="020B0604020202020204" pitchFamily="34" charset="0"/>
              <a:buChar char="•"/>
            </a:pPr>
            <a:r>
              <a:rPr lang="fi-FI" sz="1200" b="0" i="0" dirty="0">
                <a:solidFill>
                  <a:srgbClr val="212529"/>
                </a:solidFill>
                <a:effectLst/>
                <a:latin typeface="Lato" panose="020F0502020204030203" pitchFamily="34" charset="0"/>
              </a:rPr>
              <a:t>osaa tehdä pienimuotoisen kasvatustieteellisen tutkimuksen, raportoida sen ja osallistua tieteelliseen keskusteluun</a:t>
            </a:r>
          </a:p>
        </p:txBody>
      </p:sp>
    </p:spTree>
    <p:extLst>
      <p:ext uri="{BB962C8B-B14F-4D97-AF65-F5344CB8AC3E}">
        <p14:creationId xmlns:p14="http://schemas.microsoft.com/office/powerpoint/2010/main" val="1956764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2B452-5159-4369-91E5-6642F1A21CA9}"/>
              </a:ext>
            </a:extLst>
          </p:cNvPr>
          <p:cNvSpPr>
            <a:spLocks noGrp="1"/>
          </p:cNvSpPr>
          <p:nvPr>
            <p:ph type="title"/>
          </p:nvPr>
        </p:nvSpPr>
        <p:spPr/>
        <p:txBody>
          <a:bodyPr/>
          <a:lstStyle/>
          <a:p>
            <a:r>
              <a:rPr lang="fi-FI" dirty="0"/>
              <a:t>Laadulliset menetelmäopinnot</a:t>
            </a:r>
          </a:p>
        </p:txBody>
      </p:sp>
      <p:sp>
        <p:nvSpPr>
          <p:cNvPr id="3" name="Content Placeholder 2">
            <a:extLst>
              <a:ext uri="{FF2B5EF4-FFF2-40B4-BE49-F238E27FC236}">
                <a16:creationId xmlns:a16="http://schemas.microsoft.com/office/drawing/2014/main" id="{3B5905B7-0B35-4C74-BDE5-A4B4248D68C3}"/>
              </a:ext>
            </a:extLst>
          </p:cNvPr>
          <p:cNvSpPr>
            <a:spLocks noGrp="1"/>
          </p:cNvSpPr>
          <p:nvPr>
            <p:ph idx="1"/>
          </p:nvPr>
        </p:nvSpPr>
        <p:spPr/>
        <p:txBody>
          <a:bodyPr/>
          <a:lstStyle/>
          <a:p>
            <a:r>
              <a:rPr lang="fi-FI" dirty="0"/>
              <a:t>Tutkiva ote ja tutkiva oppiminen</a:t>
            </a:r>
          </a:p>
          <a:p>
            <a:r>
              <a:rPr lang="fi-FI" dirty="0"/>
              <a:t>Jakautukaa mieluummin 4 hlö ryhmiin</a:t>
            </a:r>
          </a:p>
          <a:p>
            <a:r>
              <a:rPr lang="fi-FI" dirty="0"/>
              <a:t>Tämä kurssi ei ole ”kandivaiheen kurssi” vaan perehdyttää teitä laajemmin tutkimuksen tekemiseen</a:t>
            </a:r>
          </a:p>
          <a:p>
            <a:pPr marL="0" indent="0">
              <a:buNone/>
            </a:pPr>
            <a:r>
              <a:rPr lang="fi-FI" dirty="0"/>
              <a:t>Opettajankoulutus on tutkimuspohjaista, ja opinnoissanne tulee olemaan erilaisia minitutkimuksia. Nämä opinnot myös auttavat teitä tarkastelemaan kriittisesti laadullisia tutkimuslähteitä, joita käytätte: laadullisen tutkimuksen tarkoitus ei ole yleistää ja olla objektiivista, vaan kuvailla, selittää </a:t>
            </a:r>
            <a:r>
              <a:rPr lang="fi-FI" dirty="0" err="1"/>
              <a:t>jne</a:t>
            </a:r>
            <a:r>
              <a:rPr lang="fi-FI" dirty="0"/>
              <a:t>…</a:t>
            </a:r>
          </a:p>
          <a:p>
            <a:endParaRPr lang="fi-FI" dirty="0"/>
          </a:p>
        </p:txBody>
      </p:sp>
    </p:spTree>
    <p:extLst>
      <p:ext uri="{BB962C8B-B14F-4D97-AF65-F5344CB8AC3E}">
        <p14:creationId xmlns:p14="http://schemas.microsoft.com/office/powerpoint/2010/main" val="108813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1C34E-A4BD-4264-91A8-3F39E56FECF9}"/>
              </a:ext>
            </a:extLst>
          </p:cNvPr>
          <p:cNvSpPr>
            <a:spLocks noGrp="1"/>
          </p:cNvSpPr>
          <p:nvPr>
            <p:ph type="title"/>
          </p:nvPr>
        </p:nvSpPr>
        <p:spPr/>
        <p:txBody>
          <a:bodyPr>
            <a:normAutofit/>
          </a:bodyPr>
          <a:lstStyle/>
          <a:p>
            <a:r>
              <a:rPr lang="fi-FI" sz="3600" dirty="0" err="1"/>
              <a:t>OKL:ssa</a:t>
            </a:r>
            <a:r>
              <a:rPr lang="fi-FI" sz="3600" dirty="0"/>
              <a:t> opiskeltavat &amp; tutkittavat ilmiöt</a:t>
            </a:r>
          </a:p>
        </p:txBody>
      </p:sp>
      <p:sp>
        <p:nvSpPr>
          <p:cNvPr id="3" name="Content Placeholder 2">
            <a:extLst>
              <a:ext uri="{FF2B5EF4-FFF2-40B4-BE49-F238E27FC236}">
                <a16:creationId xmlns:a16="http://schemas.microsoft.com/office/drawing/2014/main" id="{44954F00-247C-4718-B23F-4DF5E9264F65}"/>
              </a:ext>
            </a:extLst>
          </p:cNvPr>
          <p:cNvSpPr>
            <a:spLocks noGrp="1"/>
          </p:cNvSpPr>
          <p:nvPr>
            <p:ph idx="1"/>
          </p:nvPr>
        </p:nvSpPr>
        <p:spPr/>
        <p:txBody>
          <a:bodyPr>
            <a:normAutofit fontScale="92500" lnSpcReduction="20000"/>
          </a:bodyPr>
          <a:lstStyle/>
          <a:p>
            <a:r>
              <a:rPr lang="fi-FI" sz="2400" dirty="0"/>
              <a:t>Oppiminen ja ohjaus  </a:t>
            </a:r>
          </a:p>
          <a:p>
            <a:r>
              <a:rPr lang="fi-FI" sz="2400" dirty="0"/>
              <a:t>Vuorovaikutus ja yhteistyö  </a:t>
            </a:r>
          </a:p>
          <a:p>
            <a:r>
              <a:rPr lang="fi-FI" sz="2400" dirty="0"/>
              <a:t>Osaaminen ja asiantuntijuus </a:t>
            </a:r>
          </a:p>
          <a:p>
            <a:r>
              <a:rPr lang="fi-FI" sz="2400" dirty="0"/>
              <a:t>Tieteellinen tieto ja ajattelu  </a:t>
            </a:r>
          </a:p>
          <a:p>
            <a:r>
              <a:rPr lang="fi-FI" sz="2400" dirty="0"/>
              <a:t>Kasvatus, yhteiskunta ja muutos </a:t>
            </a:r>
          </a:p>
          <a:p>
            <a:r>
              <a:rPr lang="fi-FI" sz="2400" dirty="0"/>
              <a:t>Lue lisää: </a:t>
            </a:r>
            <a:r>
              <a:rPr lang="fi-FI" sz="2400" dirty="0">
                <a:hlinkClick r:id="rId2"/>
              </a:rPr>
              <a:t>https://www.jyu.fi/edupsy/fi/laitokset/okl/opiskelu/luokanopettajakoulutus/opettajankoulutuksessa-opiskeltavat-ja-tutkittavat-ilmiot.pdf</a:t>
            </a:r>
            <a:endParaRPr lang="fi-FI" sz="2400" dirty="0"/>
          </a:p>
          <a:p>
            <a:endParaRPr lang="fi-FI" sz="2400" dirty="0"/>
          </a:p>
        </p:txBody>
      </p:sp>
    </p:spTree>
    <p:extLst>
      <p:ext uri="{BB962C8B-B14F-4D97-AF65-F5344CB8AC3E}">
        <p14:creationId xmlns:p14="http://schemas.microsoft.com/office/powerpoint/2010/main" val="3357341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9C73A-AE28-4C7A-BB14-C19EA6E05AF5}"/>
              </a:ext>
            </a:extLst>
          </p:cNvPr>
          <p:cNvSpPr>
            <a:spLocks noGrp="1"/>
          </p:cNvSpPr>
          <p:nvPr>
            <p:ph type="title"/>
          </p:nvPr>
        </p:nvSpPr>
        <p:spPr/>
        <p:txBody>
          <a:bodyPr/>
          <a:lstStyle/>
          <a:p>
            <a:r>
              <a:rPr lang="fi-FI" dirty="0"/>
              <a:t>PRO-jengin peda.net-sivusto</a:t>
            </a:r>
          </a:p>
        </p:txBody>
      </p:sp>
      <p:sp>
        <p:nvSpPr>
          <p:cNvPr id="3" name="Content Placeholder 2">
            <a:extLst>
              <a:ext uri="{FF2B5EF4-FFF2-40B4-BE49-F238E27FC236}">
                <a16:creationId xmlns:a16="http://schemas.microsoft.com/office/drawing/2014/main" id="{B1F70F19-0D80-420A-A6E4-9435B5AB7D90}"/>
              </a:ext>
            </a:extLst>
          </p:cNvPr>
          <p:cNvSpPr>
            <a:spLocks noGrp="1"/>
          </p:cNvSpPr>
          <p:nvPr>
            <p:ph idx="1"/>
          </p:nvPr>
        </p:nvSpPr>
        <p:spPr>
          <a:xfrm>
            <a:off x="1069848" y="1874520"/>
            <a:ext cx="4827613" cy="1850192"/>
          </a:xfrm>
        </p:spPr>
        <p:txBody>
          <a:bodyPr/>
          <a:lstStyle/>
          <a:p>
            <a:r>
              <a:rPr lang="fi-FI" dirty="0">
                <a:hlinkClick r:id="rId2"/>
              </a:rPr>
              <a:t>https://peda.net/id/fb33390e1e0</a:t>
            </a:r>
            <a:endParaRPr lang="fi-FI" dirty="0"/>
          </a:p>
          <a:p>
            <a:pPr marL="0" indent="0">
              <a:buNone/>
            </a:pPr>
            <a:endParaRPr lang="fi-FI" dirty="0"/>
          </a:p>
          <a:p>
            <a:r>
              <a:rPr lang="fi-FI" dirty="0"/>
              <a:t>Liittymisavain: PRO22</a:t>
            </a:r>
          </a:p>
        </p:txBody>
      </p:sp>
      <p:pic>
        <p:nvPicPr>
          <p:cNvPr id="5" name="Picture 4" descr="Qr code&#10;&#10;Description automatically generated">
            <a:extLst>
              <a:ext uri="{FF2B5EF4-FFF2-40B4-BE49-F238E27FC236}">
                <a16:creationId xmlns:a16="http://schemas.microsoft.com/office/drawing/2014/main" id="{67B000DB-A907-45DD-A0BA-0B7FD4CEA6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23295" y="1828482"/>
            <a:ext cx="2858932" cy="2877741"/>
          </a:xfrm>
          <a:prstGeom prst="rect">
            <a:avLst/>
          </a:prstGeom>
        </p:spPr>
      </p:pic>
    </p:spTree>
    <p:extLst>
      <p:ext uri="{BB962C8B-B14F-4D97-AF65-F5344CB8AC3E}">
        <p14:creationId xmlns:p14="http://schemas.microsoft.com/office/powerpoint/2010/main" val="2947964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9A7EF-62EB-49FF-B64D-9C444299AD12}"/>
              </a:ext>
            </a:extLst>
          </p:cNvPr>
          <p:cNvSpPr>
            <a:spLocks noGrp="1"/>
          </p:cNvSpPr>
          <p:nvPr>
            <p:ph type="title"/>
          </p:nvPr>
        </p:nvSpPr>
        <p:spPr/>
        <p:txBody>
          <a:bodyPr>
            <a:normAutofit fontScale="90000"/>
          </a:bodyPr>
          <a:lstStyle/>
          <a:p>
            <a:r>
              <a:rPr lang="fi-FI" dirty="0"/>
              <a:t>OPIV510 Kotiryhmän profiloitumiseen liittyvä työskentely (1–5 op)</a:t>
            </a:r>
            <a:br>
              <a:rPr lang="fi-FI" dirty="0"/>
            </a:br>
            <a:endParaRPr lang="fi-FI" dirty="0"/>
          </a:p>
        </p:txBody>
      </p:sp>
      <p:sp>
        <p:nvSpPr>
          <p:cNvPr id="3" name="Content Placeholder 2">
            <a:extLst>
              <a:ext uri="{FF2B5EF4-FFF2-40B4-BE49-F238E27FC236}">
                <a16:creationId xmlns:a16="http://schemas.microsoft.com/office/drawing/2014/main" id="{279ED0F2-97EC-4053-8929-493AE85B19C3}"/>
              </a:ext>
            </a:extLst>
          </p:cNvPr>
          <p:cNvSpPr>
            <a:spLocks noGrp="1"/>
          </p:cNvSpPr>
          <p:nvPr>
            <p:ph idx="1"/>
          </p:nvPr>
        </p:nvSpPr>
        <p:spPr/>
        <p:txBody>
          <a:bodyPr>
            <a:normAutofit fontScale="92500" lnSpcReduction="10000"/>
          </a:bodyPr>
          <a:lstStyle/>
          <a:p>
            <a:pPr algn="l"/>
            <a:r>
              <a:rPr lang="fi-FI" sz="1600" b="1" i="0" dirty="0">
                <a:solidFill>
                  <a:srgbClr val="002957"/>
                </a:solidFill>
                <a:effectLst/>
                <a:latin typeface="Aleo" panose="020F0802020204030203" pitchFamily="34" charset="0"/>
              </a:rPr>
              <a:t>Kuvaus</a:t>
            </a:r>
          </a:p>
          <a:p>
            <a:pPr algn="l"/>
            <a:r>
              <a:rPr lang="fi-FI" sz="1600" b="0" i="0" dirty="0">
                <a:solidFill>
                  <a:srgbClr val="212529"/>
                </a:solidFill>
                <a:effectLst/>
                <a:latin typeface="Lato" panose="020F0502020204030203" pitchFamily="34" charset="0"/>
              </a:rPr>
              <a:t>Kotiryhmän profiloitumiseen liittyvä työskentely ja ymmärryksen lisääminen profiilin tausta-ajattelusta.</a:t>
            </a:r>
            <a:br>
              <a:rPr lang="fi-FI" sz="1600" b="0" i="0" dirty="0">
                <a:solidFill>
                  <a:srgbClr val="212529"/>
                </a:solidFill>
                <a:effectLst/>
                <a:latin typeface="Lato" panose="020F0502020204030203" pitchFamily="34" charset="0"/>
              </a:rPr>
            </a:br>
            <a:endParaRPr lang="fi-FI" sz="1600" b="0" i="0" dirty="0">
              <a:solidFill>
                <a:srgbClr val="212529"/>
              </a:solidFill>
              <a:effectLst/>
              <a:latin typeface="Lato" panose="020F0502020204030203" pitchFamily="34" charset="0"/>
            </a:endParaRPr>
          </a:p>
          <a:p>
            <a:pPr algn="l"/>
            <a:r>
              <a:rPr lang="fi-FI" sz="1600" b="1" i="0" dirty="0">
                <a:solidFill>
                  <a:srgbClr val="002957"/>
                </a:solidFill>
                <a:effectLst/>
                <a:latin typeface="Aleo" panose="020F0802020204030203" pitchFamily="34" charset="0"/>
              </a:rPr>
              <a:t>Osaamistavoitteet</a:t>
            </a:r>
          </a:p>
          <a:p>
            <a:pPr algn="l"/>
            <a:r>
              <a:rPr lang="fi-FI" sz="1600" b="0" i="0" dirty="0">
                <a:solidFill>
                  <a:srgbClr val="212529"/>
                </a:solidFill>
                <a:effectLst/>
                <a:latin typeface="Lato" panose="020F0502020204030203" pitchFamily="34" charset="0"/>
              </a:rPr>
              <a:t>Opintojakson suoritettuaan opiskelija</a:t>
            </a:r>
          </a:p>
          <a:p>
            <a:pPr algn="l"/>
            <a:r>
              <a:rPr lang="fi-FI" sz="1600" b="0" i="0" dirty="0">
                <a:solidFill>
                  <a:srgbClr val="212529"/>
                </a:solidFill>
                <a:effectLst/>
                <a:latin typeface="Lato" panose="020F0502020204030203" pitchFamily="34" charset="0"/>
              </a:rPr>
              <a:t>- on lisännyt ymmärrystään oman kotiryhmänsä profiilin tausta-ajattelusta ja siihen liittyvästä toiminnasta</a:t>
            </a:r>
          </a:p>
          <a:p>
            <a:pPr algn="l"/>
            <a:r>
              <a:rPr lang="fi-FI" sz="1600" b="0" i="0" dirty="0">
                <a:solidFill>
                  <a:srgbClr val="212529"/>
                </a:solidFill>
                <a:effectLst/>
                <a:latin typeface="Lato" panose="020F0502020204030203" pitchFamily="34" charset="0"/>
              </a:rPr>
              <a:t>- on osallistunut kotiryhmän profiloitumista tukevaan toimintaan.</a:t>
            </a:r>
            <a:br>
              <a:rPr lang="fi-FI" sz="1600" b="0" i="0" dirty="0">
                <a:solidFill>
                  <a:srgbClr val="212529"/>
                </a:solidFill>
                <a:effectLst/>
                <a:latin typeface="Lato" panose="020F0502020204030203" pitchFamily="34" charset="0"/>
              </a:rPr>
            </a:br>
            <a:endParaRPr lang="fi-FI" sz="1600" b="0" i="0" dirty="0">
              <a:solidFill>
                <a:srgbClr val="212529"/>
              </a:solidFill>
              <a:effectLst/>
              <a:latin typeface="Lato" panose="020F0502020204030203" pitchFamily="34" charset="0"/>
            </a:endParaRPr>
          </a:p>
          <a:p>
            <a:pPr algn="l"/>
            <a:r>
              <a:rPr lang="fi-FI" sz="1600" b="1" i="0" dirty="0">
                <a:solidFill>
                  <a:srgbClr val="002957"/>
                </a:solidFill>
                <a:effectLst/>
                <a:latin typeface="Aleo" panose="020F0802020204030203" pitchFamily="34" charset="0"/>
              </a:rPr>
              <a:t>Oppimateriaalit</a:t>
            </a:r>
          </a:p>
          <a:p>
            <a:pPr algn="l"/>
            <a:r>
              <a:rPr lang="fi-FI" sz="1600" b="0" i="0" dirty="0">
                <a:solidFill>
                  <a:srgbClr val="212529"/>
                </a:solidFill>
                <a:effectLst/>
                <a:latin typeface="Lato" panose="020F0502020204030203" pitchFamily="34" charset="0"/>
              </a:rPr>
              <a:t>erikseen sovittava oppimateriaali</a:t>
            </a:r>
          </a:p>
          <a:p>
            <a:endParaRPr lang="fi-FI" sz="1600" dirty="0"/>
          </a:p>
        </p:txBody>
      </p:sp>
    </p:spTree>
    <p:extLst>
      <p:ext uri="{BB962C8B-B14F-4D97-AF65-F5344CB8AC3E}">
        <p14:creationId xmlns:p14="http://schemas.microsoft.com/office/powerpoint/2010/main" val="3735415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CAC2C-AA54-4335-8D50-81247174C05B}"/>
              </a:ext>
            </a:extLst>
          </p:cNvPr>
          <p:cNvSpPr>
            <a:spLocks noGrp="1"/>
          </p:cNvSpPr>
          <p:nvPr>
            <p:ph type="title"/>
          </p:nvPr>
        </p:nvSpPr>
        <p:spPr/>
        <p:txBody>
          <a:bodyPr>
            <a:noAutofit/>
          </a:bodyPr>
          <a:lstStyle/>
          <a:p>
            <a:r>
              <a:rPr lang="fi-FI" sz="3200" b="1" dirty="0"/>
              <a:t>14.9. alkaen n. 1 kk ajan Anne sairauslomalla </a:t>
            </a:r>
            <a:br>
              <a:rPr lang="fi-FI" sz="3200" b="1" dirty="0"/>
            </a:br>
            <a:endParaRPr lang="fi-FI" sz="3200" dirty="0"/>
          </a:p>
        </p:txBody>
      </p:sp>
      <p:sp>
        <p:nvSpPr>
          <p:cNvPr id="3" name="Content Placeholder 2">
            <a:extLst>
              <a:ext uri="{FF2B5EF4-FFF2-40B4-BE49-F238E27FC236}">
                <a16:creationId xmlns:a16="http://schemas.microsoft.com/office/drawing/2014/main" id="{E6B2AFAD-2E09-4D72-850A-7D24CF92C7D4}"/>
              </a:ext>
            </a:extLst>
          </p:cNvPr>
          <p:cNvSpPr>
            <a:spLocks noGrp="1"/>
          </p:cNvSpPr>
          <p:nvPr>
            <p:ph idx="1"/>
          </p:nvPr>
        </p:nvSpPr>
        <p:spPr/>
        <p:txBody>
          <a:bodyPr/>
          <a:lstStyle/>
          <a:p>
            <a:pPr marL="0" indent="0">
              <a:buNone/>
            </a:pPr>
            <a:r>
              <a:rPr lang="fi-FI" b="0" i="0" dirty="0">
                <a:solidFill>
                  <a:srgbClr val="374F66"/>
                </a:solidFill>
                <a:effectLst/>
              </a:rPr>
              <a:t>”Koko nuoruuteni ja aikuiselämäni olen tottunut vähättelemään kipuani ja kroonisia oireitani – ja vaikenemaan niistä. Vuosien ajan olin keskittynyt elämäni muihin tarinalinjoihin, ja esimerkiksi työyhteisössäni ja somessa pidin yllä tietynlaista kuvaa elämästäni. Tuohon kuvaan eivät mahtuneet postaukset kroonisista kivuista, lamauttavaan kipukohtaukseen käpertyneestä ihmisrauniosta, vatsan äkillisistä turpoamisista ja lapsettomuuden </a:t>
            </a:r>
            <a:r>
              <a:rPr lang="fi-FI" b="0" i="0">
                <a:solidFill>
                  <a:srgbClr val="374F66"/>
                </a:solidFill>
                <a:effectLst/>
              </a:rPr>
              <a:t>pelosta.”</a:t>
            </a:r>
          </a:p>
          <a:p>
            <a:pPr marL="0" indent="0">
              <a:buNone/>
            </a:pPr>
            <a:endParaRPr lang="fi-FI" b="0" i="0" dirty="0">
              <a:solidFill>
                <a:srgbClr val="374F66"/>
              </a:solidFill>
              <a:effectLst/>
            </a:endParaRPr>
          </a:p>
          <a:p>
            <a:pPr marL="0" indent="0">
              <a:buNone/>
            </a:pPr>
            <a:r>
              <a:rPr lang="fi-FI" sz="2000" b="1" dirty="0">
                <a:hlinkClick r:id="rId2"/>
              </a:rPr>
              <a:t>https://www.moona.info/moona-blogi/tarinoita-sairastamisesta</a:t>
            </a:r>
            <a:endParaRPr lang="fi-FI" sz="2000" dirty="0">
              <a:solidFill>
                <a:srgbClr val="374F66"/>
              </a:solidFill>
            </a:endParaRPr>
          </a:p>
          <a:p>
            <a:pPr marL="0" indent="0">
              <a:buNone/>
            </a:pPr>
            <a:endParaRPr lang="fi-FI" sz="2000" b="1" dirty="0"/>
          </a:p>
        </p:txBody>
      </p:sp>
    </p:spTree>
    <p:extLst>
      <p:ext uri="{BB962C8B-B14F-4D97-AF65-F5344CB8AC3E}">
        <p14:creationId xmlns:p14="http://schemas.microsoft.com/office/powerpoint/2010/main" val="321929843"/>
      </p:ext>
    </p:extLst>
  </p:cSld>
  <p:clrMapOvr>
    <a:masterClrMapping/>
  </p:clrMapOvr>
</p:sld>
</file>

<file path=ppt/theme/theme1.xml><?xml version="1.0" encoding="utf-8"?>
<a:theme xmlns:a="http://schemas.openxmlformats.org/drawingml/2006/main" name="BohemianVTI">
  <a:themeElements>
    <a:clrScheme name="AnalogousFromLightSeedLeftStep">
      <a:dk1>
        <a:srgbClr val="000000"/>
      </a:dk1>
      <a:lt1>
        <a:srgbClr val="FFFFFF"/>
      </a:lt1>
      <a:dk2>
        <a:srgbClr val="243041"/>
      </a:dk2>
      <a:lt2>
        <a:srgbClr val="E4E8E2"/>
      </a:lt2>
      <a:accent1>
        <a:srgbClr val="B796C6"/>
      </a:accent1>
      <a:accent2>
        <a:srgbClr val="8F7FBA"/>
      </a:accent2>
      <a:accent3>
        <a:srgbClr val="969DC6"/>
      </a:accent3>
      <a:accent4>
        <a:srgbClr val="7FA0BA"/>
      </a:accent4>
      <a:accent5>
        <a:srgbClr val="82ABAC"/>
      </a:accent5>
      <a:accent6>
        <a:srgbClr val="76AD98"/>
      </a:accent6>
      <a:hlink>
        <a:srgbClr val="678E56"/>
      </a:hlink>
      <a:folHlink>
        <a:srgbClr val="7F7F7F"/>
      </a:folHlink>
    </a:clrScheme>
    <a:fontScheme name="modern love avenir">
      <a:majorFont>
        <a:latin typeface="Modern Love"/>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ohemianVTI" id="{B5E50611-F7C7-47BC-81A6-BE9493DF8677}" vid="{7A26D0DD-A1A5-444B-B0FB-E7DB9E2D047F}"/>
    </a:ext>
  </a:extLst>
</a:theme>
</file>

<file path=docProps/app.xml><?xml version="1.0" encoding="utf-8"?>
<Properties xmlns="http://schemas.openxmlformats.org/officeDocument/2006/extended-properties" xmlns:vt="http://schemas.openxmlformats.org/officeDocument/2006/docPropsVTypes">
  <TotalTime>343</TotalTime>
  <Words>722</Words>
  <Application>Microsoft Office PowerPoint</Application>
  <PresentationFormat>Widescreen</PresentationFormat>
  <Paragraphs>93</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Aleo</vt:lpstr>
      <vt:lpstr>Arial</vt:lpstr>
      <vt:lpstr>Avenir Next LT Pro</vt:lpstr>
      <vt:lpstr>Lato</vt:lpstr>
      <vt:lpstr>Modern Love</vt:lpstr>
      <vt:lpstr>Times New Roman</vt:lpstr>
      <vt:lpstr>WordVisi_MSFontService</vt:lpstr>
      <vt:lpstr>BohemianVTI</vt:lpstr>
      <vt:lpstr>Tervetuloa  PRO22-kotiryhmään</vt:lpstr>
      <vt:lpstr>AIKATAULUT KTKO1010 eli opinto-ohjaus:</vt:lpstr>
      <vt:lpstr>Aineopinnot</vt:lpstr>
      <vt:lpstr>Aineopinnot</vt:lpstr>
      <vt:lpstr>Laadulliset menetelmäopinnot</vt:lpstr>
      <vt:lpstr>OKL:ssa opiskeltavat &amp; tutkittavat ilmiöt</vt:lpstr>
      <vt:lpstr>PRO-jengin peda.net-sivusto</vt:lpstr>
      <vt:lpstr>OPIV510 Kotiryhmän profiloitumiseen liittyvä työskentely (1–5 op) </vt:lpstr>
      <vt:lpstr>14.9. alkaen n. 1 kk ajan Anne sairauslomalla  </vt:lpstr>
      <vt:lpstr>Muistettavaa!</vt:lpstr>
      <vt:lpstr>Muistettavaa</vt:lpstr>
      <vt:lpstr>Ajatuksia, kysyttävää, mietityttävää?</vt:lpstr>
      <vt:lpstr>PRO22 Kasvatustieteen perusopinnot suorittaneet opiskelijat</vt:lpstr>
      <vt:lpstr>PRO22-kotiryhmässä…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Tervetuloa  PRO22-kotiryhmään</dc:title>
  <dc:creator>Martin, Anne</dc:creator>
  <cp:lastModifiedBy>Anne Maaria</cp:lastModifiedBy>
  <cp:revision>27</cp:revision>
  <dcterms:created xsi:type="dcterms:W3CDTF">2022-08-15T07:19:40Z</dcterms:created>
  <dcterms:modified xsi:type="dcterms:W3CDTF">2022-08-30T07:08:42Z</dcterms:modified>
</cp:coreProperties>
</file>