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4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4/27/17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4/27/17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4/27/17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4/27/17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4/27/17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4/27/17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4/27/17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4/27/17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ezi.com/-e1l8cuu8muy/lasten-liikkumattomu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708900" y="1023867"/>
            <a:ext cx="4330700" cy="3349641"/>
          </a:xfrm>
        </p:spPr>
        <p:txBody>
          <a:bodyPr/>
          <a:lstStyle/>
          <a:p>
            <a:r>
              <a:rPr lang="fi-FI" dirty="0" smtClean="0"/>
              <a:t>Liikkuminen </a:t>
            </a:r>
            <a:r>
              <a:rPr lang="fi-FI" smtClean="0"/>
              <a:t>ja liikkumattomuus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Karoliina Hannula, Annina Poukka, Hanna Mulari &amp; Outi Kilpeläinen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9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Johdanto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Lapset ja nuoret liikkuvat liian vähän nykypäivän Suomessa yleisiin liikuntasuosituksiin nähden ja siksi lapsia tulisi innostaa liikkumiseen. Tämä on näkökulmamme aiheeseen</a:t>
            </a:r>
          </a:p>
          <a:p>
            <a:pPr lvl="1"/>
            <a:r>
              <a:rPr lang="fi-FI" dirty="0" smtClean="0"/>
              <a:t>Liian vähäinen liikkuminen voidaan huomata myös tutkimustuloksista</a:t>
            </a:r>
          </a:p>
          <a:p>
            <a:r>
              <a:rPr lang="fi-FI" dirty="0" smtClean="0"/>
              <a:t>Haluamme rohkaista lapsia liikkumiseen, opettaa liikuntaan liittyvän teknologian käyttöä (esim. askelmittari) ja oman liikkumisen arviointia sekä tavoitteiden asettamista</a:t>
            </a:r>
          </a:p>
          <a:p>
            <a:pPr lvl="1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009144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Ilmiön toteutus 7. luokalla yhden lukuvuoden aikana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 Teemat ja toteutusesimerkkejä:</a:t>
            </a:r>
          </a:p>
          <a:p>
            <a:pPr lvl="1"/>
            <a:r>
              <a:rPr lang="fi-FI" dirty="0" smtClean="0"/>
              <a:t>Liikunnan lisääminen koulupäivään (syksy)</a:t>
            </a:r>
          </a:p>
          <a:p>
            <a:pPr lvl="2"/>
            <a:r>
              <a:rPr lang="fi-FI" dirty="0" smtClean="0"/>
              <a:t>Välituntitoiminnan kehitys, liikuntatunneista osallistavampia ja monipuolisempia, taukojumpat, liikunnallisia kerhoja koulupäivän yhteyteen, opettajille koulutusta liikunnallisesta opettamisesta ja liikunnallisen opettamisen toteutusta kaikissa oppiaineissa, liikunnallisia haasteita</a:t>
            </a:r>
          </a:p>
          <a:p>
            <a:pPr lvl="1"/>
            <a:r>
              <a:rPr lang="fi-FI" dirty="0"/>
              <a:t>Oman hyvinvoinnin ja liikunnan välinen </a:t>
            </a:r>
            <a:r>
              <a:rPr lang="fi-FI" dirty="0" smtClean="0"/>
              <a:t>yhteys (talvi)</a:t>
            </a:r>
            <a:endParaRPr lang="fi-FI" dirty="0"/>
          </a:p>
          <a:p>
            <a:pPr lvl="2"/>
            <a:r>
              <a:rPr lang="fi-FI" dirty="0"/>
              <a:t>Päiväkirjan pitäminen omasta hyvinvoinnista ja liikunnasta: teknologia apuna, teknologian hyödyntäminen oman kehityksen </a:t>
            </a:r>
            <a:r>
              <a:rPr lang="fi-FI" dirty="0" smtClean="0"/>
              <a:t>seuraamisessa, itsetuntoa ja liikunnallista </a:t>
            </a:r>
            <a:r>
              <a:rPr lang="fi-FI" dirty="0" err="1" smtClean="0"/>
              <a:t>minäpystyvyyttä</a:t>
            </a:r>
            <a:r>
              <a:rPr lang="fi-FI" dirty="0" smtClean="0"/>
              <a:t> vahvistavaa palautetta ja toimintaa</a:t>
            </a:r>
            <a:endParaRPr lang="fi-FI" dirty="0"/>
          </a:p>
          <a:p>
            <a:pPr lvl="1"/>
            <a:r>
              <a:rPr lang="fi-FI" dirty="0" smtClean="0"/>
              <a:t>Liikunnan lisääminen vapaa-aikaan (kevät)</a:t>
            </a:r>
          </a:p>
          <a:p>
            <a:pPr lvl="2"/>
            <a:r>
              <a:rPr lang="fi-FI" dirty="0" smtClean="0"/>
              <a:t>Lajikokeilut ja tutustumiset liikuntakohteisiin, yhteistyötä </a:t>
            </a:r>
            <a:r>
              <a:rPr lang="fi-FI" dirty="0" smtClean="0"/>
              <a:t>liikuntaseurojen ja kaupungin liikuntatoimijoiden </a:t>
            </a:r>
            <a:r>
              <a:rPr lang="fi-FI" dirty="0" smtClean="0"/>
              <a:t>kanssa, liikunnallisia </a:t>
            </a:r>
            <a:r>
              <a:rPr lang="fi-FI" dirty="0" smtClean="0"/>
              <a:t>haasteita, vanhemmat mukaan toimintaan</a:t>
            </a:r>
            <a:endParaRPr lang="fi-FI" dirty="0" smtClean="0"/>
          </a:p>
          <a:p>
            <a:pPr lvl="1"/>
            <a:endParaRPr lang="fi-FI" dirty="0" smtClean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4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Ilmiö </a:t>
            </a:r>
            <a:r>
              <a:rPr lang="fi-FI" dirty="0" err="1" smtClean="0"/>
              <a:t>OPS:ssa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Laaja-alaiset oppimiskokonaisuudet</a:t>
            </a:r>
          </a:p>
          <a:p>
            <a:pPr lvl="1"/>
            <a:r>
              <a:rPr lang="fi-FI" dirty="0" smtClean="0"/>
              <a:t>L1: Ajattelu ja oppimaan oppiminen</a:t>
            </a:r>
          </a:p>
          <a:p>
            <a:pPr lvl="2"/>
            <a:r>
              <a:rPr lang="fi-FI" dirty="0" smtClean="0"/>
              <a:t>Rohkaisee oppilasta arvioimaan omia elämäntapojaan ja liikkumistaan  </a:t>
            </a:r>
          </a:p>
          <a:p>
            <a:pPr lvl="2"/>
            <a:r>
              <a:rPr lang="fi-FI" dirty="0"/>
              <a:t>A</a:t>
            </a:r>
            <a:r>
              <a:rPr lang="fi-FI" dirty="0" smtClean="0"/>
              <a:t>uttaa oppilasta asettamaan realistisia tavoitteita omalle liikkumiselleen ja kehittämään itseään tavoitteisiin pyrkimisen kautta.</a:t>
            </a:r>
          </a:p>
          <a:p>
            <a:pPr lvl="2"/>
            <a:r>
              <a:rPr lang="fi-FI" dirty="0" smtClean="0"/>
              <a:t>Ryhmätyötaitojen kehitys</a:t>
            </a:r>
          </a:p>
          <a:p>
            <a:pPr lvl="1"/>
            <a:r>
              <a:rPr lang="fi-FI" dirty="0" smtClean="0"/>
              <a:t>L2: Itsestä huolehtiminen ja arjen taidot</a:t>
            </a:r>
          </a:p>
          <a:p>
            <a:pPr lvl="2"/>
            <a:r>
              <a:rPr lang="fi-FI" dirty="0" smtClean="0"/>
              <a:t>Auttaa oppilasta sisäistämään liikunnallisen elämäntavan merkitys kokonaisvaltaiselle hyvinvoinnille </a:t>
            </a:r>
          </a:p>
          <a:p>
            <a:pPr lvl="2"/>
            <a:r>
              <a:rPr lang="fi-FI" dirty="0" smtClean="0"/>
              <a:t>Innostaa oppilasta pitämään huolta omasta hyvinvoinnistaan.</a:t>
            </a:r>
          </a:p>
          <a:p>
            <a:pPr lvl="1"/>
            <a:r>
              <a:rPr lang="fi-FI" dirty="0" smtClean="0"/>
              <a:t>L4: Monilukutaito</a:t>
            </a:r>
          </a:p>
          <a:p>
            <a:pPr lvl="2"/>
            <a:r>
              <a:rPr lang="fi-FI" dirty="0" smtClean="0"/>
              <a:t>Kehittää oppilaiden taitoa tulkita erilaisia mediatekstejä</a:t>
            </a:r>
          </a:p>
          <a:p>
            <a:pPr lvl="1"/>
            <a:r>
              <a:rPr lang="fi-FI" dirty="0" smtClean="0"/>
              <a:t>L5: Tieto ja viestintäteknologian osaaminen</a:t>
            </a:r>
          </a:p>
          <a:p>
            <a:pPr lvl="2"/>
            <a:r>
              <a:rPr lang="fi-FI" dirty="0" smtClean="0"/>
              <a:t>Rohkaista ja neuvoa oppilaita käyttämään liikuntaa tukevia teknologisia apuvälineitä ja sovelluksia.</a:t>
            </a:r>
          </a:p>
          <a:p>
            <a:pPr lvl="1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78963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Ilmiö </a:t>
            </a:r>
            <a:r>
              <a:rPr lang="fi-FI" dirty="0" err="1" smtClean="0"/>
              <a:t>OPS:ssa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Ilmiön yhteys oppiaineisiin</a:t>
            </a:r>
          </a:p>
          <a:p>
            <a:pPr lvl="1"/>
            <a:r>
              <a:rPr lang="fi-FI" dirty="0" smtClean="0"/>
              <a:t>Ilmiön voi liittää kaikkiin oppiaineisiin, luonnontieteisiin liittäminen voi olla haastavampaa</a:t>
            </a:r>
          </a:p>
          <a:p>
            <a:pPr lvl="1"/>
            <a:endParaRPr lang="fi-FI" dirty="0"/>
          </a:p>
          <a:p>
            <a:r>
              <a:rPr lang="fi-FI" dirty="0" err="1" smtClean="0"/>
              <a:t>MikäMikäpäivän</a:t>
            </a:r>
            <a:r>
              <a:rPr lang="fi-FI" dirty="0" smtClean="0"/>
              <a:t>-toteutus</a:t>
            </a:r>
          </a:p>
          <a:p>
            <a:pPr lvl="1"/>
            <a:r>
              <a:rPr lang="fi-FI" dirty="0" smtClean="0"/>
              <a:t>Musiikki (musiikin tuottamista </a:t>
            </a:r>
            <a:r>
              <a:rPr lang="fi-FI" dirty="0" err="1" smtClean="0"/>
              <a:t>Garageband</a:t>
            </a:r>
            <a:r>
              <a:rPr lang="fi-FI" dirty="0" smtClean="0"/>
              <a:t>-sovelluksen avulla)</a:t>
            </a:r>
          </a:p>
          <a:p>
            <a:pPr lvl="1"/>
            <a:r>
              <a:rPr lang="fi-FI" dirty="0" smtClean="0"/>
              <a:t>Liikunta (oman liikuntasuhteen pohtimista ja muiden kannustamista liikkumaan lisää)</a:t>
            </a:r>
          </a:p>
          <a:p>
            <a:pPr lvl="1"/>
            <a:r>
              <a:rPr lang="fi-FI" dirty="0" smtClean="0"/>
              <a:t>Matematiikka (Matemaattisten diagrammien tulkintaa koskien nuorten liikunnallisuutta)</a:t>
            </a:r>
          </a:p>
          <a:p>
            <a:pPr lvl="1"/>
            <a:r>
              <a:rPr lang="fi-FI" dirty="0" smtClean="0"/>
              <a:t>Äidinkieli (Laulun sanojen tekemistä riimittelyn kautta)</a:t>
            </a:r>
          </a:p>
          <a:p>
            <a:pPr lvl="1"/>
            <a:r>
              <a:rPr lang="fi-FI" dirty="0" smtClean="0"/>
              <a:t>Terveystieto</a:t>
            </a:r>
            <a:r>
              <a:rPr lang="fi-FI" dirty="0"/>
              <a:t> </a:t>
            </a:r>
            <a:r>
              <a:rPr lang="fi-FI" dirty="0" smtClean="0"/>
              <a:t>(Liikunnan merkityksen ymmärtäminen terveydelle ja hyvinvoinnille)</a:t>
            </a:r>
          </a:p>
        </p:txBody>
      </p:sp>
    </p:spTree>
    <p:extLst>
      <p:ext uri="{BB962C8B-B14F-4D97-AF65-F5344CB8AC3E}">
        <p14:creationId xmlns:p14="http://schemas.microsoft.com/office/powerpoint/2010/main" val="1884446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Miltä ilmiö näyttää opetuksessa?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191000"/>
          </a:xfrm>
        </p:spPr>
        <p:txBody>
          <a:bodyPr>
            <a:normAutofit fontScale="85000" lnSpcReduction="10000"/>
          </a:bodyPr>
          <a:lstStyle/>
          <a:p>
            <a:r>
              <a:rPr lang="fi-FI" dirty="0" smtClean="0"/>
              <a:t>Opettajan perustyön näkökulmasta: toiminnallista ja oppijakeskeistä, ilmiölähtöistä, teknologia </a:t>
            </a:r>
            <a:r>
              <a:rPr lang="fi-FI" dirty="0" smtClean="0"/>
              <a:t>apuna, haastavaa yläkoulun aine- ja tuntijaon takia </a:t>
            </a:r>
            <a:endParaRPr lang="fi-FI" dirty="0" smtClean="0"/>
          </a:p>
          <a:p>
            <a:r>
              <a:rPr lang="fi-FI" dirty="0" smtClean="0"/>
              <a:t>Koulukulttuurin näkökulmasta: uudenlaista ja uuden </a:t>
            </a:r>
            <a:r>
              <a:rPr lang="fi-FI" dirty="0" err="1" smtClean="0"/>
              <a:t>OPS:in</a:t>
            </a:r>
            <a:r>
              <a:rPr lang="fi-FI" dirty="0" smtClean="0"/>
              <a:t> mukaista, yhdessä tekeminen ja ryhmätyötaitojen kartuttaminen, tutkiva ja luova työskentely</a:t>
            </a:r>
          </a:p>
          <a:p>
            <a:r>
              <a:rPr lang="fi-FI" dirty="0" smtClean="0"/>
              <a:t>Yhteistyön näkökulmasta: moniammatillisuus (yliopisto, koulut, seurat), aiheeseen liittyvät vierailut ja vierailijat, oman paikkakunnan liikuntamahdollisuuksien kartoittaminen, yritykset mukana liikuntakerhojen toiminnassa (esim. lasten liike-hanke</a:t>
            </a:r>
            <a:r>
              <a:rPr lang="fi-FI" dirty="0" smtClean="0"/>
              <a:t>), yhteistyö kodin kanssa</a:t>
            </a:r>
            <a:endParaRPr lang="fi-FI" dirty="0" smtClean="0"/>
          </a:p>
          <a:p>
            <a:r>
              <a:rPr lang="fi-FI" dirty="0" smtClean="0"/>
              <a:t>Mediakasvatuksen näkökulmasta: media tulee tutuksi, medialukutaito, uutisten tutkiminen, esillä oleminen/esiintyminen ja sopiva kielenkäyttö, tilanteisiin sopiva ulosanti</a:t>
            </a:r>
          </a:p>
          <a:p>
            <a:r>
              <a:rPr lang="fi-FI" dirty="0" smtClean="0"/>
              <a:t>Hyvinvointioppimisen näkökulma: koko ilmiö painottuu hyvinvoinnin ja itsetuntemuksen lisäämiseen </a:t>
            </a:r>
          </a:p>
          <a:p>
            <a:r>
              <a:rPr lang="fi-FI" dirty="0" smtClean="0"/>
              <a:t>Oppiaineintegraation näkökulmasta: kaikki oppiaineet mahdollista integroida ilmiömme ympärille isoksi projektiksi</a:t>
            </a:r>
          </a:p>
          <a:p>
            <a:endParaRPr lang="fi-FI" dirty="0" smtClean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0195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Arviointi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Kouluvuoden alussa nykyisten liikuntatottumusten ja asenteiden kartoittaminen kyselyllä. Kyselyn perusteella tehdään jokaiselle oma suunnitelma oman liikkumisen kehittämiseksi ja liikunnan aloittamiseksi/jatkamiseksi itselle mieluisalla tavalla. Erilaisia tavoitteita ja mahdollisia palkintoja tavoitteiden saavuttamisesta. Kysely toistetaan kouluvuoden loppupuolella.</a:t>
            </a:r>
          </a:p>
          <a:p>
            <a:r>
              <a:rPr lang="fi-FI" dirty="0" smtClean="0"/>
              <a:t>Itsearviointia kuukausittain; blogit</a:t>
            </a:r>
            <a:r>
              <a:rPr lang="fi-FI" smtClean="0"/>
              <a:t>, päiväkirjat, keskustelut ym.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38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MikäMikäpäivän</a:t>
            </a:r>
            <a:r>
              <a:rPr lang="fi-FI" dirty="0" smtClean="0"/>
              <a:t> 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933700" y="2247900"/>
            <a:ext cx="8770571" cy="4381500"/>
          </a:xfrm>
        </p:spPr>
        <p:txBody>
          <a:bodyPr>
            <a:normAutofit fontScale="40000" lnSpcReduction="20000"/>
          </a:bodyPr>
          <a:lstStyle/>
          <a:p>
            <a:r>
              <a:rPr lang="fi-FI" dirty="0"/>
              <a:t>Teema:        liikkumattomuus ja liikkuminen</a:t>
            </a:r>
          </a:p>
          <a:p>
            <a:r>
              <a:rPr lang="fi-FI" dirty="0"/>
              <a:t>Tarvikkeet:         kirjoituspaperia, kyniä, </a:t>
            </a:r>
            <a:r>
              <a:rPr lang="fi-FI" dirty="0" err="1"/>
              <a:t>ipadejä</a:t>
            </a:r>
            <a:r>
              <a:rPr lang="fi-FI" dirty="0"/>
              <a:t> missä sovelluksina </a:t>
            </a:r>
            <a:r>
              <a:rPr lang="fi-FI" dirty="0" err="1"/>
              <a:t>iMovies</a:t>
            </a:r>
            <a:r>
              <a:rPr lang="fi-FI" dirty="0"/>
              <a:t>, </a:t>
            </a:r>
            <a:r>
              <a:rPr lang="fi-FI" dirty="0" err="1"/>
              <a:t>iMotion</a:t>
            </a:r>
            <a:r>
              <a:rPr lang="fi-FI" dirty="0"/>
              <a:t> ja </a:t>
            </a:r>
            <a:r>
              <a:rPr lang="fi-FI" dirty="0" err="1"/>
              <a:t>garageband</a:t>
            </a:r>
            <a:r>
              <a:rPr lang="fi-FI" dirty="0"/>
              <a:t> + mahdolliset rekvisiitat elokuvien kuvaamista varten (liikuntavälineitä, leluja tms.)</a:t>
            </a:r>
          </a:p>
          <a:p>
            <a:r>
              <a:rPr lang="fi-FI" dirty="0"/>
              <a:t>Tavoitteet: -tiedostaa oman liikkumisen määrä suhteessa liikuntasuosituksiin</a:t>
            </a:r>
          </a:p>
          <a:p>
            <a:r>
              <a:rPr lang="fi-FI" dirty="0"/>
              <a:t>                - musiikkivideon tekeminen, minkä tarkoituksena on tsempata kaikkia lapsia liikkumaan enemmän</a:t>
            </a:r>
          </a:p>
          <a:p>
            <a:r>
              <a:rPr lang="fi-FI" dirty="0"/>
              <a:t>Arviointi: Arvioimme oppilaiden oppimista nähtyämme valmiit videot. Oppilaat täyttävät itsearviointilomakkeen missä antavat myös meille palautetta. Lomakkeet täytetään nimettöminä.</a:t>
            </a:r>
          </a:p>
          <a:p>
            <a:r>
              <a:rPr lang="fi-FI" dirty="0"/>
              <a:t>Päivän ohjelma:</a:t>
            </a:r>
          </a:p>
          <a:p>
            <a:r>
              <a:rPr lang="fi-FI" dirty="0"/>
              <a:t>1. Tarkastellaan liikkumattomuutta ilmiönä: mitä liikkumattomuudella tarkoitetaan, mitkä ovat liikuntasuositukset ja kuinka paljon suomalaiset lapset keskimäärin liikkuvat ja mitkä ovat lasten mielestä liikunnan esteitä</a:t>
            </a:r>
          </a:p>
          <a:p>
            <a:r>
              <a:rPr lang="fi-FI" dirty="0"/>
              <a:t>2. Lasten jakaminen ryhmiin (4-5 oppilasta/ryhmä) niin, että jokaisessa ryhmässä olisi joku jolle </a:t>
            </a:r>
            <a:r>
              <a:rPr lang="fi-FI" dirty="0" err="1"/>
              <a:t>iMovies</a:t>
            </a:r>
            <a:r>
              <a:rPr lang="fi-FI" dirty="0"/>
              <a:t>/</a:t>
            </a:r>
            <a:r>
              <a:rPr lang="fi-FI" dirty="0" err="1"/>
              <a:t>iMotion</a:t>
            </a:r>
            <a:r>
              <a:rPr lang="fi-FI" dirty="0"/>
              <a:t>/</a:t>
            </a:r>
            <a:r>
              <a:rPr lang="fi-FI" dirty="0" err="1"/>
              <a:t>garageband</a:t>
            </a:r>
            <a:r>
              <a:rPr lang="fi-FI" dirty="0"/>
              <a:t> on tuttu. Aiheen valitseminen ryhmässä musiikkivideota varten:</a:t>
            </a:r>
          </a:p>
          <a:p>
            <a:r>
              <a:rPr lang="fi-FI" dirty="0"/>
              <a:t>1. Lisää liikuntaa koulupäivään!</a:t>
            </a:r>
          </a:p>
          <a:p>
            <a:r>
              <a:rPr lang="fi-FI" dirty="0"/>
              <a:t>                     2. Lisää liikuntaa vapaa-aikaan!</a:t>
            </a:r>
          </a:p>
          <a:p>
            <a:r>
              <a:rPr lang="fi-FI" dirty="0"/>
              <a:t>3. Liikunta on hauskaa!</a:t>
            </a:r>
          </a:p>
          <a:p>
            <a:r>
              <a:rPr lang="fi-FI" dirty="0"/>
              <a:t>3. Sanoituksen tekeminen paperille</a:t>
            </a:r>
          </a:p>
          <a:p>
            <a:r>
              <a:rPr lang="fi-FI" dirty="0"/>
              <a:t>4. Käsikirjoituksen tekeminen paperille</a:t>
            </a:r>
          </a:p>
          <a:p>
            <a:r>
              <a:rPr lang="fi-FI" dirty="0"/>
              <a:t>5. Musiikin tekeminen </a:t>
            </a:r>
            <a:r>
              <a:rPr lang="fi-FI" dirty="0" err="1"/>
              <a:t>garagebandilla</a:t>
            </a:r>
            <a:r>
              <a:rPr lang="fi-FI" dirty="0"/>
              <a:t>, ohjeita sovelluksen käyttöön heijastetaan seinälle</a:t>
            </a:r>
          </a:p>
          <a:p>
            <a:r>
              <a:rPr lang="fi-FI" dirty="0"/>
              <a:t>6. Videon kuvaaminen </a:t>
            </a:r>
            <a:r>
              <a:rPr lang="fi-FI" dirty="0" err="1"/>
              <a:t>iMoviesilla</a:t>
            </a:r>
            <a:r>
              <a:rPr lang="fi-FI" dirty="0"/>
              <a:t> tai </a:t>
            </a:r>
            <a:r>
              <a:rPr lang="fi-FI" dirty="0" err="1"/>
              <a:t>iMotionilla</a:t>
            </a:r>
            <a:r>
              <a:rPr lang="fi-FI" dirty="0"/>
              <a:t>, ohjeita sovellusten käyttöön heijastetaan seinälle</a:t>
            </a:r>
          </a:p>
          <a:p>
            <a:r>
              <a:rPr lang="fi-FI" dirty="0"/>
              <a:t>7. Videon editoiminen </a:t>
            </a:r>
            <a:r>
              <a:rPr lang="fi-FI" dirty="0" err="1"/>
              <a:t>iMoviesilla</a:t>
            </a:r>
            <a:endParaRPr lang="fi-FI" dirty="0"/>
          </a:p>
          <a:p>
            <a:r>
              <a:rPr lang="fi-FI" dirty="0"/>
              <a:t>8. Katsotaan valmiit videot yhdessä</a:t>
            </a:r>
          </a:p>
          <a:p>
            <a:r>
              <a:rPr lang="fi-FI" dirty="0"/>
              <a:t>9. Arviointilomakkeen täyttäminen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Tutustuminen </a:t>
            </a:r>
            <a:r>
              <a:rPr lang="fi-FI" dirty="0" smtClean="0"/>
              <a:t>ilmiöön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https://prezi.com/z7zxtkeygxic/mikamika/</a:t>
            </a:r>
          </a:p>
          <a:p>
            <a:r>
              <a:rPr lang="fi-FI" dirty="0" smtClean="0">
                <a:hlinkClick r:id="rId2"/>
              </a:rPr>
              <a:t>https</a:t>
            </a:r>
            <a:r>
              <a:rPr lang="fi-FI" dirty="0">
                <a:hlinkClick r:id="rId2"/>
              </a:rPr>
              <a:t>://prezi.com/-e1l8cuu8muy/lasten-liikkumattomuus</a:t>
            </a:r>
            <a:r>
              <a:rPr lang="fi-FI" dirty="0" smtClean="0">
                <a:hlinkClick r:id="rId2"/>
              </a:rPr>
              <a:t>/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888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10001027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7" id="{9B55E993-63C4-4E9B-9466-30BCDDC6903B}" vid="{C2EC3228-ECB7-4E58-8F51-112F019FC7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Höyhenet</Template>
  <TotalTime>281</TotalTime>
  <Words>498</Words>
  <Application>Microsoft Macintosh PowerPoint</Application>
  <PresentationFormat>Laajakuva</PresentationFormat>
  <Paragraphs>69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Calibri</vt:lpstr>
      <vt:lpstr>Century Schoolbook</vt:lpstr>
      <vt:lpstr>Corbel</vt:lpstr>
      <vt:lpstr>TF10001027</vt:lpstr>
      <vt:lpstr>Liikkuminen ja liikkumattomuus</vt:lpstr>
      <vt:lpstr>Johdanto</vt:lpstr>
      <vt:lpstr>Ilmiön toteutus 7. luokalla yhden lukuvuoden aikana</vt:lpstr>
      <vt:lpstr>Ilmiö OPS:ssa</vt:lpstr>
      <vt:lpstr>Ilmiö OPS:ssa</vt:lpstr>
      <vt:lpstr>Miltä ilmiö näyttää opetuksessa?</vt:lpstr>
      <vt:lpstr>Arviointi</vt:lpstr>
      <vt:lpstr>MikäMikäpäivän suunnitelma</vt:lpstr>
      <vt:lpstr>Tutustuminen ilmiöön 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Liikkuminen ja liikkumattomuus</dc:title>
  <dc:creator>Kilpeläinen, Outi</dc:creator>
  <cp:lastModifiedBy>Kilpeläinen, Outi</cp:lastModifiedBy>
  <cp:revision>25</cp:revision>
  <dcterms:created xsi:type="dcterms:W3CDTF">2017-04-25T09:55:10Z</dcterms:created>
  <dcterms:modified xsi:type="dcterms:W3CDTF">2017-04-27T11:20:19Z</dcterms:modified>
</cp:coreProperties>
</file>