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2967d759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2967d759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4660a9f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4660a9f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Matikkamuffinssitehtävässä tulee käytyä läpi kertolaskun tulontekijät ja tulo. Jokaisessa muffinssissa/rasiassa on kolme nappia (eli strösseliä). Jos myyjältä pyydetään yksi muffinssi, siinä on silloin 3 strösseliä, jos 2 muffinssia niin 6 jne. → 1 x 3, 2 x 3,...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2967d759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2967d759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0b4559d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0b4559d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2967d759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2967d759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2967d759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2967d759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2967d759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2967d759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2967d75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2967d75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2967d759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2967d759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-Lukualueen 0-10 hallinta ilman, että tarvitsee sormia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-ilmenemismuotojen ymmärtäminen pohjustaa ymmärrystä kertolaskun ositteluominaisuuden käyttämistä eli kertolaskun osittamista helpommin laskettaviin ryhmiin. Esim 18x4 =  4x10 + 4x8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-kaksinkertaistamisen ja puolittamisen ymmärtäminen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-hyppyjen opettelu: lukujonossa eteneminen askeleilla. Esim. 2, 4, 6, 8, 10 jne.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2967d7591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2967d759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2967d759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2967d759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Ruututehtävä: Leikataan esim. ruutuvihosta tai kontaktimuovista suikaleita ja muodostetaan erilaisia kerto- ja yhteenlaskuja ruutujen lukumääristä.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2967d7591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2967d7591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-kun 7 ja 9 opetellaan viimeisenä ainoat kertolaskut, joita ei ole käyty läpi ovat 7x9=63 ja 7x7=49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2967d759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2967d759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4660a9fb5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4660a9fb5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4660a9fb5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4660a9fb5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openideat.blogspot.com/2013/01/ideoita-kertolaskujen-opettamiseen.html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liikkuvakoulu.fi/ideat/kertolaskuja-toiminnallisesti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kertotaulut.com/" TargetMode="External"/><Relationship Id="rId4" Type="http://schemas.openxmlformats.org/officeDocument/2006/relationships/hyperlink" Target="https://www.edu.fi/perusopetus/matematiikka/matematiikan_solmukohtia/kertolasku" TargetMode="External"/><Relationship Id="rId5" Type="http://schemas.openxmlformats.org/officeDocument/2006/relationships/hyperlink" Target="http://openideat.blogspot.com/2015/10/kertotaulut-pistetyoskentely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Kertolaskut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POMM1061 - Sofia, Heidi ja Hanna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Laskemisen automatisointi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Osaaminen ja ymmärtäminen ovat sidoksissa toisiinsa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/>
              <a:t>Ne kehittyvät samanaikaisesti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Osaaminen perustuu annettuun sääntöön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Osaaminen ja ymmärtäminen tukevat toisiaan. Resursseja jää enemmän ajatteluun ja ongelmanratkaisuun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Minkälainen painoarvo kertotaulujen ulkoa opettelulle?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675" y="2733159"/>
            <a:ext cx="2004124" cy="236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Tehtäviä </a:t>
            </a:r>
            <a:endParaRPr sz="1400"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471900" y="1919075"/>
            <a:ext cx="3999900" cy="30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Matikkamuffinssit (kolmosen kertotaulusta)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Myyjältä tilataan jokin määrä muffinsseja → montako strösseliä?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Myyjältä tilataan jokin määrä strösseleitä (oltava kolmosjonosta) → montako muffinssia?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(lähde:</a:t>
            </a:r>
            <a:r>
              <a:rPr lang="en-GB">
                <a:solidFill>
                  <a:srgbClr val="0000FF"/>
                </a:solidFill>
              </a:rPr>
              <a:t> </a:t>
            </a:r>
            <a:r>
              <a:rPr lang="en-GB" u="sng">
                <a:solidFill>
                  <a:srgbClr val="0000FF"/>
                </a:solidFill>
                <a:hlinkClick r:id="rId3"/>
              </a:rPr>
              <a:t>Open ideat</a:t>
            </a:r>
            <a:r>
              <a:rPr lang="en-GB"/>
              <a:t>)</a:t>
            </a:r>
            <a:endParaRPr/>
          </a:p>
        </p:txBody>
      </p:sp>
      <p:sp>
        <p:nvSpPr>
          <p:cNvPr id="131" name="Google Shape;131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Tomaatit leikataan 5 viipaleeksi. Kuinka monta viipaletta saadaan 9 tomaatista?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(lähde: Laskutaito 3, syysosa)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1752" y="3720350"/>
            <a:ext cx="2124375" cy="14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5925" y="3265425"/>
            <a:ext cx="1878075" cy="18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Allekkainlaskut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87800" y="168862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GB"/>
              <a:t>Tärkeää hahmottaa numeroiden paikat kymmenjärjestelmässä ja tulontekijät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Yksinumeroisella kertojalla ilman muistinumeroa: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Kerrotaan ykköset, kympit ja sadat → merkitään jokaisesta tulos omalle paikalleen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5 x 165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Muistinumero kertolaskussa: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5 x 165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5 x 5 + 5 x 60 + 5 x 100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Välivaiheet voi olla vaikeaa hahmottaa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-19075"/>
          <a:stretch/>
        </p:blipFill>
        <p:spPr>
          <a:xfrm>
            <a:off x="5664880" y="3140350"/>
            <a:ext cx="1647471" cy="191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0575" y="3741975"/>
            <a:ext cx="1121225" cy="1401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Erilaisia päässälaskustrategioita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/>
              <a:t>Kuinka lasket laskun 18 x 13?</a:t>
            </a:r>
            <a:endParaRPr sz="3000"/>
          </a:p>
        </p:txBody>
      </p:sp>
      <p:sp>
        <p:nvSpPr>
          <p:cNvPr id="149" name="Google Shape;149;p25"/>
          <p:cNvSpPr txBox="1"/>
          <p:nvPr>
            <p:ph idx="2" type="body"/>
          </p:nvPr>
        </p:nvSpPr>
        <p:spPr>
          <a:xfrm>
            <a:off x="4694100" y="195842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Esimerkiksi: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10 x 8 + 3 x 8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20 x 3 - (2 x 3)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(10 x 3) + (8 x 3) + (10 x 8) + (3 x 8)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75" y="3092950"/>
            <a:ext cx="3415524" cy="191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Toiminnallisia harjoituksia kertolaskuihin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Kertolaskubingo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Lännen nopein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Mustikkamuffinssi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Liikkuva koulu</a:t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573" y="1919075"/>
            <a:ext cx="2127764" cy="22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Murto- ja desimaaliluvut</a:t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Tärkeää huomata, ettei tulo ole aina suurempi kuin kerrottava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/>
              <a:t>Esimerkiksi ½ x 8 = 4, 4 &lt; 8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Ajatusmalli “kuinka monta kertaa kerrottava otetaan” tai “ kuinka paljon kerrottavasta otetaan”</a:t>
            </a:r>
            <a:endParaRPr/>
          </a:p>
        </p:txBody>
      </p:sp>
      <p:sp>
        <p:nvSpPr>
          <p:cNvPr id="164" name="Google Shape;164;p2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/>
              <a:t>Kuinka lasketaan (ja selitetään)?</a:t>
            </a:r>
            <a:endParaRPr b="1" u="sng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lphaLcParenR"/>
            </a:pPr>
            <a:r>
              <a:rPr lang="en-GB"/>
              <a:t>0,9 x 5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-GB"/>
              <a:t>0,6 x 1,6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-GB"/>
              <a:t>4 x ⅚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-GB"/>
              <a:t>½ x ⅘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Lähteet</a:t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https://www.kertotaulut.com/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https://www.edu.fi/perusopetus/matematiikka/matematiikan_solmukohtia/kertolasku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http://openideat.blogspot.com/2015/10/kertotaulut-pistetyoskentely.html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http://www.opperi.fi/06_kirjallisuus_tutkimus/Kertotaulujen+opp+strategioita+AL.pdf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Opetussuunnitelma 2016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Luokat 1-2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Kertolaskun käsite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Vaihdannaisuus ja liitännäisyys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Monikerrat ja kertotaulut 1-5 ja 10 (2lk)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Luokat 3-6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Kertotaulujen 1-10 opettelu/varmistaminen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kertolaskualgoritmi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Vaadittavat pohjataidot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Sujuvat yhteen- ja vähennyslaskut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Lukujen eri ilmenemismuotojen ymmärtäminen, esim. 4 =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2+2, 1+3, 5-1...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Lukujen hahmottaminen lukumäärinä eikä vain numeroina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Kaksinkertaistaminen ja puolittaminen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Kymmenjärjestelmän periaatteen ymmärtäminen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Ykkösten, kymppien, satasten ym. paikat luvussa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Allekkainlaskut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Tehtävä 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Millä tavoilla oppilas voisi ratkaista tämän/nämä kertolaskut?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/>
              <a:t>3 x 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-GB"/>
              <a:t>5 x 6 x 2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Kertolaskun perusteet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71900" y="1919075"/>
            <a:ext cx="7869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Kertolaskun käsitteet: kertoja ja kerrottava (tulontekijät)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b="1" lang="en-GB"/>
              <a:t>Kertoja </a:t>
            </a:r>
            <a:r>
              <a:rPr lang="en-GB"/>
              <a:t>(ensimmäinen tulontekijä) osoittaa kuinka monta kertaa </a:t>
            </a:r>
            <a:r>
              <a:rPr b="1" lang="en-GB"/>
              <a:t>kerrottava </a:t>
            </a:r>
            <a:r>
              <a:rPr lang="en-GB"/>
              <a:t>otetaan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Esim. 3 x 4 = 12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Kertolaskuihin on helppo siirtyä yhteenlaskun kautta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(esim. 5+5+5= 3 x 5 = 15)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Ruututehtävä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Kertolaskujen opettelu järjestys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Ensin 2:n kertotaulu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5 ja 10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3 ja 6, 4 ja 8 pareina→ ymmärrys yhtäläisyyksistä visuaalisena mallina ja pohjustaa jaollisuuden ymmärrystä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Viimeisenä 7 ja 9. Kannattaa miettiä, miten pystyy parhaiten päättelemään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Samalla vaihdannaisuuden opettelu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Vaikka tulontekijöiden paikkaa vaihdetaan, tulos on sama. Voi siis itse valita helpoimman laskutavan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Havainnollistaminen/konkretisointi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471900" y="1919075"/>
            <a:ext cx="85140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Tutkitaan rakennetta ja yhteyksiä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Varmistetaan kerto-käsitteen ymmärtäminen toimintavälineillä/piirtämällä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Hyödynnetään välineitä niin pitkään, että kertolasku todella ymmärretään ja huomataan laskujen konkreettisuus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Miksi 4x5=20?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4x5 = 5+5+5+5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Pallukat ruudukossa/ruudut (pinta-ala)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4 kasaa, joissa 5 esinettä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4 kpl 5-korkuista tornia liitetään yhteen (kymmenvälineet)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Lukusuora ja sen yhteys torneihin (esim. GeoGebra)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71900" y="1949825"/>
            <a:ext cx="7730700" cy="26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Myös vertaamisen avulla voi havainnollistaa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Esim. Johanneksella on 4 kertaa niin paljon kyniä kuin Jaanalla. Montako kynää on Johanneksella kun Jaanalla on 3 kynää?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3	ja 	3+3+3+3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0063" y="532088"/>
            <a:ext cx="5765776" cy="40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