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8" r:id="rId2"/>
    <p:sldId id="259" r:id="rId3"/>
    <p:sldId id="256" r:id="rId4"/>
    <p:sldId id="257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114" y="4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0396A-1427-4483-AC10-92ABFA97B285}" type="datetimeFigureOut">
              <a:rPr lang="fi-FI" smtClean="0"/>
              <a:t>10.10.2019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46CEF-558D-432A-97EB-9C578A00499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02831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0396A-1427-4483-AC10-92ABFA97B285}" type="datetimeFigureOut">
              <a:rPr lang="fi-FI" smtClean="0"/>
              <a:t>10.10.2019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46CEF-558D-432A-97EB-9C578A00499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95821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0396A-1427-4483-AC10-92ABFA97B285}" type="datetimeFigureOut">
              <a:rPr lang="fi-FI" smtClean="0"/>
              <a:t>10.10.2019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46CEF-558D-432A-97EB-9C578A004993}" type="slidenum">
              <a:rPr lang="fi-FI" smtClean="0"/>
              <a:t>‹#›</a:t>
            </a:fld>
            <a:endParaRPr lang="fi-FI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199361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0396A-1427-4483-AC10-92ABFA97B285}" type="datetimeFigureOut">
              <a:rPr lang="fi-FI" smtClean="0"/>
              <a:t>10.10.2019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46CEF-558D-432A-97EB-9C578A00499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427038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0396A-1427-4483-AC10-92ABFA97B285}" type="datetimeFigureOut">
              <a:rPr lang="fi-FI" smtClean="0"/>
              <a:t>10.10.2019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46CEF-558D-432A-97EB-9C578A004993}" type="slidenum">
              <a:rPr lang="fi-FI" smtClean="0"/>
              <a:t>‹#›</a:t>
            </a:fld>
            <a:endParaRPr lang="fi-FI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410146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0396A-1427-4483-AC10-92ABFA97B285}" type="datetimeFigureOut">
              <a:rPr lang="fi-FI" smtClean="0"/>
              <a:t>10.10.2019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46CEF-558D-432A-97EB-9C578A00499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430548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0396A-1427-4483-AC10-92ABFA97B285}" type="datetimeFigureOut">
              <a:rPr lang="fi-FI" smtClean="0"/>
              <a:t>10.10.2019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46CEF-558D-432A-97EB-9C578A00499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871044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0396A-1427-4483-AC10-92ABFA97B285}" type="datetimeFigureOut">
              <a:rPr lang="fi-FI" smtClean="0"/>
              <a:t>10.10.2019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46CEF-558D-432A-97EB-9C578A00499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53301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0396A-1427-4483-AC10-92ABFA97B285}" type="datetimeFigureOut">
              <a:rPr lang="fi-FI" smtClean="0"/>
              <a:t>10.10.2019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46CEF-558D-432A-97EB-9C578A00499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14362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0396A-1427-4483-AC10-92ABFA97B285}" type="datetimeFigureOut">
              <a:rPr lang="fi-FI" smtClean="0"/>
              <a:t>10.10.2019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46CEF-558D-432A-97EB-9C578A00499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9100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0396A-1427-4483-AC10-92ABFA97B285}" type="datetimeFigureOut">
              <a:rPr lang="fi-FI" smtClean="0"/>
              <a:t>10.10.2019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46CEF-558D-432A-97EB-9C578A00499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33848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0396A-1427-4483-AC10-92ABFA97B285}" type="datetimeFigureOut">
              <a:rPr lang="fi-FI" smtClean="0"/>
              <a:t>10.10.2019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46CEF-558D-432A-97EB-9C578A00499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26331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0396A-1427-4483-AC10-92ABFA97B285}" type="datetimeFigureOut">
              <a:rPr lang="fi-FI" smtClean="0"/>
              <a:t>10.10.2019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46CEF-558D-432A-97EB-9C578A00499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38542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0396A-1427-4483-AC10-92ABFA97B285}" type="datetimeFigureOut">
              <a:rPr lang="fi-FI" smtClean="0"/>
              <a:t>10.10.2019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46CEF-558D-432A-97EB-9C578A00499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18069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0396A-1427-4483-AC10-92ABFA97B285}" type="datetimeFigureOut">
              <a:rPr lang="fi-FI" smtClean="0"/>
              <a:t>10.10.2019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46CEF-558D-432A-97EB-9C578A00499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68289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46CEF-558D-432A-97EB-9C578A004993}" type="slidenum">
              <a:rPr lang="fi-FI" smtClean="0"/>
              <a:t>‹#›</a:t>
            </a:fld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0396A-1427-4483-AC10-92ABFA97B285}" type="datetimeFigureOut">
              <a:rPr lang="fi-FI" smtClean="0"/>
              <a:t>10.10.2019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39650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20396A-1427-4483-AC10-92ABFA97B285}" type="datetimeFigureOut">
              <a:rPr lang="fi-FI" smtClean="0"/>
              <a:t>10.10.2019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FD46CEF-558D-432A-97EB-9C578A00499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70359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29685"/>
            <a:ext cx="7766936" cy="3527916"/>
          </a:xfrm>
        </p:spPr>
        <p:txBody>
          <a:bodyPr/>
          <a:lstStyle/>
          <a:p>
            <a:pPr algn="l"/>
            <a:r>
              <a:rPr lang="fi-FI" dirty="0"/>
              <a:t>Demo </a:t>
            </a:r>
            <a:r>
              <a:rPr lang="fi-FI" dirty="0" smtClean="0"/>
              <a:t>KTKP010  21.10.19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75285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1544" y="764704"/>
            <a:ext cx="8229600" cy="1143000"/>
          </a:xfrm>
        </p:spPr>
        <p:txBody>
          <a:bodyPr/>
          <a:lstStyle/>
          <a:p>
            <a:r>
              <a:rPr lang="fi-FI" dirty="0" smtClean="0">
                <a:latin typeface="Comic Sans MS" panose="030F0702030302020204" pitchFamily="66" charset="0"/>
              </a:rPr>
              <a:t>’ALUKSI’</a:t>
            </a:r>
            <a:endParaRPr lang="fi-FI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83113"/>
            <a:ext cx="8596668" cy="4558250"/>
          </a:xfrm>
        </p:spPr>
        <p:txBody>
          <a:bodyPr/>
          <a:lstStyle/>
          <a:p>
            <a:r>
              <a:rPr lang="fi-FI" sz="3600" dirty="0" smtClean="0">
                <a:latin typeface="Comic Sans MS" panose="030F0702030302020204" pitchFamily="66" charset="0"/>
              </a:rPr>
              <a:t>”</a:t>
            </a:r>
            <a:r>
              <a:rPr lang="fi-FI" sz="3600" dirty="0" smtClean="0">
                <a:latin typeface="Comic Sans MS" panose="030F0702030302020204" pitchFamily="66" charset="0"/>
              </a:rPr>
              <a:t>Jos olisit…, niin mikä … olisit? Miksi?”</a:t>
            </a:r>
            <a:endParaRPr lang="fi-FI" sz="3600" dirty="0">
              <a:latin typeface="Comic Sans MS" panose="030F0702030302020204" pitchFamily="66" charset="0"/>
            </a:endParaRPr>
          </a:p>
        </p:txBody>
      </p:sp>
      <p:pic>
        <p:nvPicPr>
          <p:cNvPr id="1026" name="Picture 2" descr="C:\Users\klaurits\AppData\Local\Microsoft\Windows\Temporary Internet Files\Content.IE5\UHWA3LRT\animal-159656_640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918977">
            <a:off x="1342637" y="2784856"/>
            <a:ext cx="1415171" cy="1751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klaurits\AppData\Local\Microsoft\Windows\Temporary Internet Files\Content.IE5\UHWA3LRT\chair-36810_640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3552" y="4308917"/>
            <a:ext cx="1341931" cy="1410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klaurits\AppData\Local\Microsoft\Windows\Temporary Internet Files\Content.IE5\LVPDZPTH\large-flower-02-33.3-15022[1]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0939" y="606661"/>
            <a:ext cx="1092777" cy="1034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klaurits\AppData\Local\Microsoft\Windows\Temporary Internet Files\Content.IE5\Y2E82K7D\country_information[1]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21988">
            <a:off x="9613230" y="3385054"/>
            <a:ext cx="1847726" cy="1847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klaurits\AppData\Local\Microsoft\Windows\Temporary Internet Files\Content.IE5\UHWA3LRT\Fruits_Luc_Viatour[1]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630624" y="4586521"/>
            <a:ext cx="1153426" cy="17340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Users\klaurits\AppData\Local\Microsoft\Windows\Temporary Internet Files\Content.IE5\Y2E82K7D\15685-illustration-of-a-red-cartoon-car-pv[1]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6665" y="2279117"/>
            <a:ext cx="2088232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Users\klaurits\AppData\Local\Microsoft\Windows\Temporary Internet Files\Content.IE5\1NIS4Y4I\large-High-Heels-Woman-Shoe-33.3-12044[1].gi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9191" y="4738762"/>
            <a:ext cx="836275" cy="550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:\Users\klaurits\AppData\Local\Microsoft\Windows\Temporary Internet Files\Content.IE5\UHWA3LRT\t-shirt-42654_640[1]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2474" y="2260115"/>
            <a:ext cx="965226" cy="950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7487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Pohdintatehtävä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429852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Ryhmiin jako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2800" dirty="0" smtClean="0"/>
              <a:t>Ota pöydältä yksi numeroitu lappunen. Jakaantukaa ryhmiin numeronne perusteella.</a:t>
            </a:r>
          </a:p>
          <a:p>
            <a:r>
              <a:rPr lang="fi-FI" sz="2800" dirty="0" smtClean="0"/>
              <a:t>Keskustelkaa omista oppimiselämänkerroistanne:</a:t>
            </a:r>
          </a:p>
          <a:p>
            <a:pPr lvl="1"/>
            <a:r>
              <a:rPr lang="fi-FI" sz="2800" dirty="0" smtClean="0"/>
              <a:t>Esittele oppimiselämänkertasi</a:t>
            </a:r>
          </a:p>
          <a:p>
            <a:pPr lvl="1"/>
            <a:r>
              <a:rPr lang="fi-FI" sz="2800" dirty="0" smtClean="0"/>
              <a:t>Mitä yhteistä löydätte</a:t>
            </a:r>
          </a:p>
          <a:p>
            <a:pPr lvl="1"/>
            <a:r>
              <a:rPr lang="fi-FI" sz="2800" dirty="0" smtClean="0"/>
              <a:t>Mikä ihmetyttää/</a:t>
            </a:r>
            <a:r>
              <a:rPr lang="fi-FI" sz="2800" dirty="0" err="1" smtClean="0"/>
              <a:t>pohdituttaa</a:t>
            </a:r>
            <a:endParaRPr lang="fi-FI" sz="2800" dirty="0" smtClean="0"/>
          </a:p>
          <a:p>
            <a:pPr lvl="1"/>
            <a:r>
              <a:rPr lang="fi-FI" sz="2800" dirty="0" smtClean="0"/>
              <a:t>Mitä opitte toistenne elämänkerroista</a:t>
            </a:r>
            <a:endParaRPr lang="fi-FI" sz="2800" dirty="0"/>
          </a:p>
        </p:txBody>
      </p:sp>
    </p:spTree>
    <p:extLst>
      <p:ext uri="{BB962C8B-B14F-4D97-AF65-F5344CB8AC3E}">
        <p14:creationId xmlns:p14="http://schemas.microsoft.com/office/powerpoint/2010/main" val="232242117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</TotalTime>
  <Words>45</Words>
  <Application>Microsoft Office PowerPoint</Application>
  <PresentationFormat>Widescreen</PresentationFormat>
  <Paragraphs>11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Comic Sans MS</vt:lpstr>
      <vt:lpstr>Trebuchet MS</vt:lpstr>
      <vt:lpstr>Wingdings 3</vt:lpstr>
      <vt:lpstr>Facet</vt:lpstr>
      <vt:lpstr>Demo KTKP010  21.10.19</vt:lpstr>
      <vt:lpstr>’ALUKSI’</vt:lpstr>
      <vt:lpstr>Pohdintatehtävä</vt:lpstr>
      <vt:lpstr>Ryhmiin jako</vt:lpstr>
    </vt:vector>
  </TitlesOfParts>
  <Company>University Of Jyväskylä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Demo KTKP010</dc:title>
  <dc:creator>Innanen, Hely</dc:creator>
  <cp:lastModifiedBy>Innanen, Hely</cp:lastModifiedBy>
  <cp:revision>2</cp:revision>
  <dcterms:created xsi:type="dcterms:W3CDTF">2019-10-10T11:55:46Z</dcterms:created>
  <dcterms:modified xsi:type="dcterms:W3CDTF">2019-10-10T12:07:29Z</dcterms:modified>
</cp:coreProperties>
</file>