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 id="2147483670" r:id="rId3"/>
    <p:sldMasterId id="2147483675" r:id="rId4"/>
    <p:sldMasterId id="2147483680" r:id="rId5"/>
    <p:sldMasterId id="2147483692" r:id="rId6"/>
  </p:sldMasterIdLst>
  <p:notesMasterIdLst>
    <p:notesMasterId r:id="rId19"/>
  </p:notesMasterIdLst>
  <p:sldIdLst>
    <p:sldId id="264" r:id="rId7"/>
    <p:sldId id="269" r:id="rId8"/>
    <p:sldId id="270" r:id="rId9"/>
    <p:sldId id="263" r:id="rId10"/>
    <p:sldId id="265" r:id="rId11"/>
    <p:sldId id="268" r:id="rId12"/>
    <p:sldId id="267" r:id="rId13"/>
    <p:sldId id="258" r:id="rId14"/>
    <p:sldId id="259" r:id="rId15"/>
    <p:sldId id="260" r:id="rId16"/>
    <p:sldId id="261" r:id="rId17"/>
    <p:sldId id="262" r:id="rId18"/>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6D8557-CF17-4DD2-8250-3EC04812FB47}" type="datetimeFigureOut">
              <a:rPr lang="fi-FI" smtClean="0"/>
              <a:t>11.9.2016</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6E8DEF-E2F6-4289-9C57-FBEA61975AD2}" type="slidenum">
              <a:rPr lang="fi-FI" smtClean="0"/>
              <a:t>‹#›</a:t>
            </a:fld>
            <a:endParaRPr lang="fi-FI"/>
          </a:p>
        </p:txBody>
      </p:sp>
    </p:spTree>
    <p:extLst>
      <p:ext uri="{BB962C8B-B14F-4D97-AF65-F5344CB8AC3E}">
        <p14:creationId xmlns:p14="http://schemas.microsoft.com/office/powerpoint/2010/main" val="4017861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9" name="Kuv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92" name="Rectangle 20"/>
          <p:cNvSpPr>
            <a:spLocks noGrp="1" noChangeArrowheads="1"/>
          </p:cNvSpPr>
          <p:nvPr>
            <p:ph type="ctrTitle"/>
          </p:nvPr>
        </p:nvSpPr>
        <p:spPr>
          <a:xfrm>
            <a:off x="899593" y="620688"/>
            <a:ext cx="7344816" cy="1470025"/>
          </a:xfrm>
        </p:spPr>
        <p:txBody>
          <a:bodyPr anchor="b"/>
          <a:lstStyle>
            <a:lvl1pPr algn="ctr">
              <a:defRPr sz="3200" b="1" i="0"/>
            </a:lvl1pPr>
          </a:lstStyle>
          <a:p>
            <a:r>
              <a:rPr lang="en-US" dirty="0" smtClean="0"/>
              <a:t>Click to edit Master title style</a:t>
            </a:r>
            <a:endParaRPr lang="en-US" dirty="0"/>
          </a:p>
        </p:txBody>
      </p:sp>
      <p:sp>
        <p:nvSpPr>
          <p:cNvPr id="3093" name="Rectangle 21"/>
          <p:cNvSpPr>
            <a:spLocks noGrp="1" noChangeArrowheads="1"/>
          </p:cNvSpPr>
          <p:nvPr>
            <p:ph type="subTitle" idx="1"/>
          </p:nvPr>
        </p:nvSpPr>
        <p:spPr>
          <a:xfrm>
            <a:off x="899593" y="2348880"/>
            <a:ext cx="7344816" cy="936104"/>
          </a:xfrm>
        </p:spPr>
        <p:txBody>
          <a:bodyPr/>
          <a:lstStyle>
            <a:lvl1pPr marL="0" indent="0" algn="ctr">
              <a:buFont typeface="Wingdings" pitchFamily="2" charset="2"/>
              <a:buNone/>
              <a:defRPr i="0"/>
            </a:lvl1pPr>
          </a:lstStyle>
          <a:p>
            <a:r>
              <a:rPr lang="en-US" dirty="0" smtClean="0"/>
              <a:t>Click to edit Master subtitle style</a:t>
            </a:r>
            <a:endParaRPr lang="en-US" dirty="0"/>
          </a:p>
        </p:txBody>
      </p:sp>
      <p:pic>
        <p:nvPicPr>
          <p:cNvPr id="2" name="Picture 1" descr="OKL-fin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96167" y="3429000"/>
            <a:ext cx="1951669" cy="1518373"/>
          </a:xfrm>
          <a:prstGeom prst="rect">
            <a:avLst/>
          </a:prstGeom>
        </p:spPr>
      </p:pic>
    </p:spTree>
    <p:extLst>
      <p:ext uri="{BB962C8B-B14F-4D97-AF65-F5344CB8AC3E}">
        <p14:creationId xmlns:p14="http://schemas.microsoft.com/office/powerpoint/2010/main" val="137524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Sisäsivu 2 palstaa">
    <p:spTree>
      <p:nvGrpSpPr>
        <p:cNvPr id="1" name=""/>
        <p:cNvGrpSpPr/>
        <p:nvPr/>
      </p:nvGrpSpPr>
      <p:grpSpPr>
        <a:xfrm>
          <a:off x="0" y="0"/>
          <a:ext cx="0" cy="0"/>
          <a:chOff x="0" y="0"/>
          <a:chExt cx="0" cy="0"/>
        </a:xfrm>
      </p:grpSpPr>
      <p:pic>
        <p:nvPicPr>
          <p:cNvPr id="5" name="Picture 6" descr="Aallokko merkki leikattu_rgb_55mm.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9125" y="6016625"/>
            <a:ext cx="9048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Kuva 9" descr="Jyväskylä_logo_mv.pdf"/>
          <p:cNvPicPr>
            <a:picLocks noChangeAspect="1"/>
          </p:cNvPicPr>
          <p:nvPr/>
        </p:nvPicPr>
        <p:blipFill>
          <a:blip r:embed="rId3">
            <a:extLst>
              <a:ext uri="{28A0092B-C50C-407E-A947-70E740481C1C}">
                <a14:useLocalDpi xmlns:a14="http://schemas.microsoft.com/office/drawing/2010/main" val="0"/>
              </a:ext>
            </a:extLst>
          </a:blip>
          <a:srcRect t="26067" r="28769" b="17770"/>
          <a:stretch>
            <a:fillRect/>
          </a:stretch>
        </p:blipFill>
        <p:spPr bwMode="auto">
          <a:xfrm>
            <a:off x="6365875" y="6397625"/>
            <a:ext cx="181133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title"/>
          </p:nvPr>
        </p:nvSpPr>
        <p:spPr/>
        <p:txBody>
          <a:bodyPr/>
          <a:lstStyle>
            <a:lvl1pPr>
              <a:defRPr sz="3800"/>
            </a:lvl1pPr>
          </a:lstStyle>
          <a:p>
            <a:r>
              <a:rPr lang="fi-FI" smtClean="0"/>
              <a:t>Muokkaa perustyyl. napsautt.</a:t>
            </a:r>
            <a:endParaRPr lang="fi-FI" dirty="0"/>
          </a:p>
        </p:txBody>
      </p:sp>
      <p:sp>
        <p:nvSpPr>
          <p:cNvPr id="3" name="Sisällön paikkamerkki 2"/>
          <p:cNvSpPr>
            <a:spLocks noGrp="1"/>
          </p:cNvSpPr>
          <p:nvPr>
            <p:ph idx="1"/>
          </p:nvPr>
        </p:nvSpPr>
        <p:spPr>
          <a:xfrm>
            <a:off x="457200" y="1600200"/>
            <a:ext cx="4038600" cy="4525963"/>
          </a:xfrm>
        </p:spPr>
        <p:txBody>
          <a:bodyPr/>
          <a:lstStyle>
            <a:lvl1pPr>
              <a:defRPr sz="2400"/>
            </a:lvl1pPr>
            <a:lvl2pPr>
              <a:defRPr sz="2000"/>
            </a:lvl2pPr>
            <a:lvl3pPr>
              <a:defRPr sz="1800"/>
            </a:lvl3pPr>
            <a:lvl4pPr>
              <a:defRPr sz="1600"/>
            </a:lvl4pPr>
            <a:lvl5pPr>
              <a:defRPr sz="14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1" name="Sisällön paikkamerkki 2"/>
          <p:cNvSpPr>
            <a:spLocks noGrp="1"/>
          </p:cNvSpPr>
          <p:nvPr>
            <p:ph idx="13"/>
          </p:nvPr>
        </p:nvSpPr>
        <p:spPr>
          <a:xfrm>
            <a:off x="4648200" y="1600200"/>
            <a:ext cx="4038600" cy="4525963"/>
          </a:xfrm>
        </p:spPr>
        <p:txBody>
          <a:bodyPr/>
          <a:lstStyle>
            <a:lvl1pPr>
              <a:defRPr sz="2400"/>
            </a:lvl1pPr>
            <a:lvl2pPr>
              <a:defRPr sz="2000"/>
            </a:lvl2pPr>
            <a:lvl3pPr>
              <a:defRPr sz="1800"/>
            </a:lvl3pPr>
            <a:lvl4pPr>
              <a:defRPr sz="1600"/>
            </a:lvl4pPr>
            <a:lvl5pPr>
              <a:defRPr sz="14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7" name="Päiväyksen paikkamerkki 3"/>
          <p:cNvSpPr>
            <a:spLocks noGrp="1"/>
          </p:cNvSpPr>
          <p:nvPr>
            <p:ph type="dt" sz="half" idx="14"/>
          </p:nvPr>
        </p:nvSpPr>
        <p:spPr>
          <a:xfrm>
            <a:off x="146050" y="6429375"/>
            <a:ext cx="1285875" cy="365125"/>
          </a:xfrm>
          <a:prstGeom prst="rect">
            <a:avLst/>
          </a:prstGeom>
        </p:spPr>
        <p:txBody>
          <a:bodyPr/>
          <a:lstStyle>
            <a:lvl1pPr>
              <a:defRPr sz="1000">
                <a:solidFill>
                  <a:srgbClr val="898989"/>
                </a:solidFill>
                <a:latin typeface="Arial"/>
                <a:cs typeface="Arial"/>
              </a:defRPr>
            </a:lvl1pPr>
          </a:lstStyle>
          <a:p>
            <a:pPr fontAlgn="base">
              <a:spcBef>
                <a:spcPct val="0"/>
              </a:spcBef>
              <a:spcAft>
                <a:spcPct val="0"/>
              </a:spcAft>
            </a:pPr>
            <a:endParaRPr lang="fi-FI"/>
          </a:p>
        </p:txBody>
      </p:sp>
      <p:sp>
        <p:nvSpPr>
          <p:cNvPr id="8" name="Alatunnisteen paikkamerkki 4"/>
          <p:cNvSpPr>
            <a:spLocks noGrp="1"/>
          </p:cNvSpPr>
          <p:nvPr>
            <p:ph type="ftr" sz="quarter" idx="15"/>
          </p:nvPr>
        </p:nvSpPr>
        <p:spPr>
          <a:xfrm>
            <a:off x="1563688" y="6429375"/>
            <a:ext cx="2895600" cy="365125"/>
          </a:xfrm>
          <a:prstGeom prst="rect">
            <a:avLst/>
          </a:prstGeom>
        </p:spPr>
        <p:txBody>
          <a:bodyPr/>
          <a:lstStyle>
            <a:lvl1pPr algn="ctr" fontAlgn="auto">
              <a:spcBef>
                <a:spcPts val="0"/>
              </a:spcBef>
              <a:spcAft>
                <a:spcPts val="0"/>
              </a:spcAft>
              <a:defRPr sz="1000">
                <a:solidFill>
                  <a:schemeClr val="tx1">
                    <a:tint val="75000"/>
                  </a:schemeClr>
                </a:solidFill>
                <a:latin typeface="Arial"/>
                <a:ea typeface="+mn-ea"/>
                <a:cs typeface="Arial"/>
              </a:defRPr>
            </a:lvl1pPr>
          </a:lstStyle>
          <a:p>
            <a:r>
              <a:rPr lang="fi-FI" smtClean="0">
                <a:solidFill>
                  <a:srgbClr val="000000">
                    <a:tint val="75000"/>
                  </a:srgbClr>
                </a:solidFill>
              </a:rPr>
              <a:t>Sirpa Eskelä-Haapanen, 2016</a:t>
            </a:r>
            <a:endParaRPr lang="fi-FI">
              <a:solidFill>
                <a:srgbClr val="000000">
                  <a:tint val="75000"/>
                </a:srgbClr>
              </a:solidFill>
            </a:endParaRPr>
          </a:p>
        </p:txBody>
      </p:sp>
      <p:sp>
        <p:nvSpPr>
          <p:cNvPr id="9" name="Dian numeron paikkamerkki 5"/>
          <p:cNvSpPr>
            <a:spLocks noGrp="1"/>
          </p:cNvSpPr>
          <p:nvPr>
            <p:ph type="sldNum" sz="quarter" idx="16"/>
          </p:nvPr>
        </p:nvSpPr>
        <p:spPr>
          <a:xfrm>
            <a:off x="4565650" y="6429375"/>
            <a:ext cx="1498600" cy="365125"/>
          </a:xfrm>
          <a:prstGeom prst="rect">
            <a:avLst/>
          </a:prstGeom>
        </p:spPr>
        <p:txBody>
          <a:bodyPr/>
          <a:lstStyle>
            <a:lvl1pPr algn="ctr">
              <a:defRPr sz="1000">
                <a:solidFill>
                  <a:srgbClr val="898989"/>
                </a:solidFill>
                <a:latin typeface="Arial"/>
                <a:cs typeface="Arial"/>
              </a:defRPr>
            </a:lvl1pPr>
          </a:lstStyle>
          <a:p>
            <a:pPr fontAlgn="base">
              <a:spcBef>
                <a:spcPct val="0"/>
              </a:spcBef>
              <a:spcAft>
                <a:spcPct val="0"/>
              </a:spcAft>
            </a:pPr>
            <a:fld id="{BF8566B6-B636-4297-B522-01A8ECAC6956}" type="slidenum">
              <a:rPr lang="fi-FI" smtClean="0"/>
              <a:pPr fontAlgn="base">
                <a:spcBef>
                  <a:spcPct val="0"/>
                </a:spcBef>
                <a:spcAft>
                  <a:spcPct val="0"/>
                </a:spcAft>
              </a:pPr>
              <a:t>‹#›</a:t>
            </a:fld>
            <a:endParaRPr lang="fi-FI"/>
          </a:p>
        </p:txBody>
      </p:sp>
    </p:spTree>
    <p:extLst>
      <p:ext uri="{BB962C8B-B14F-4D97-AF65-F5344CB8AC3E}">
        <p14:creationId xmlns:p14="http://schemas.microsoft.com/office/powerpoint/2010/main" val="404137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a:xfrm>
            <a:off x="146050" y="6429375"/>
            <a:ext cx="1285875" cy="365125"/>
          </a:xfrm>
          <a:prstGeom prst="rect">
            <a:avLst/>
          </a:prstGeom>
        </p:spPr>
        <p:txBody>
          <a:bodyPr/>
          <a:lstStyle/>
          <a:p>
            <a:pPr fontAlgn="base">
              <a:spcBef>
                <a:spcPct val="0"/>
              </a:spcBef>
              <a:spcAft>
                <a:spcPct val="0"/>
              </a:spcAft>
            </a:pPr>
            <a:endParaRPr lang="fi-FI">
              <a:solidFill>
                <a:srgbClr val="000000"/>
              </a:solidFill>
              <a:latin typeface="Arial" charset="0"/>
            </a:endParaRPr>
          </a:p>
        </p:txBody>
      </p:sp>
      <p:sp>
        <p:nvSpPr>
          <p:cNvPr id="8" name="Footer Placeholder 7"/>
          <p:cNvSpPr>
            <a:spLocks noGrp="1"/>
          </p:cNvSpPr>
          <p:nvPr>
            <p:ph type="ftr" sz="quarter" idx="11"/>
          </p:nvPr>
        </p:nvSpPr>
        <p:spPr>
          <a:xfrm>
            <a:off x="1563688" y="6429375"/>
            <a:ext cx="2895600" cy="365125"/>
          </a:xfrm>
          <a:prstGeom prst="rect">
            <a:avLst/>
          </a:prstGeom>
        </p:spPr>
        <p:txBody>
          <a:bodyPr/>
          <a:lstStyle/>
          <a:p>
            <a:pPr fontAlgn="base">
              <a:spcBef>
                <a:spcPct val="0"/>
              </a:spcBef>
              <a:spcAft>
                <a:spcPct val="0"/>
              </a:spcAft>
            </a:pPr>
            <a:r>
              <a:rPr lang="fi-FI" smtClean="0">
                <a:solidFill>
                  <a:srgbClr val="000000"/>
                </a:solidFill>
                <a:latin typeface="Arial" charset="0"/>
              </a:rPr>
              <a:t>Sirpa Eskelä-Haapanen, 2016</a:t>
            </a:r>
            <a:endParaRPr lang="fi-FI">
              <a:solidFill>
                <a:srgbClr val="000000"/>
              </a:solidFill>
              <a:latin typeface="Arial" charset="0"/>
            </a:endParaRPr>
          </a:p>
        </p:txBody>
      </p:sp>
      <p:sp>
        <p:nvSpPr>
          <p:cNvPr id="9" name="Slide Number Placeholder 8"/>
          <p:cNvSpPr>
            <a:spLocks noGrp="1"/>
          </p:cNvSpPr>
          <p:nvPr>
            <p:ph type="sldNum" sz="quarter" idx="12"/>
          </p:nvPr>
        </p:nvSpPr>
        <p:spPr>
          <a:xfrm>
            <a:off x="4565650" y="6429375"/>
            <a:ext cx="1498600" cy="365125"/>
          </a:xfrm>
          <a:prstGeom prst="rect">
            <a:avLst/>
          </a:prstGeom>
        </p:spPr>
        <p:txBody>
          <a:bodyPr/>
          <a:lstStyle/>
          <a:p>
            <a:pPr fontAlgn="base">
              <a:spcBef>
                <a:spcPct val="0"/>
              </a:spcBef>
              <a:spcAft>
                <a:spcPct val="0"/>
              </a:spcAft>
            </a:pPr>
            <a:fld id="{4C5670DD-1C14-4B4B-A72A-F31EF1296698}" type="slidenum">
              <a:rPr lang="fi-FI">
                <a:solidFill>
                  <a:srgbClr val="000000"/>
                </a:solidFill>
                <a:latin typeface="Arial" charset="0"/>
              </a:rPr>
              <a:pPr fontAlgn="base">
                <a:spcBef>
                  <a:spcPct val="0"/>
                </a:spcBef>
                <a:spcAft>
                  <a:spcPct val="0"/>
                </a:spcAft>
              </a:pPr>
              <a:t>‹#›</a:t>
            </a:fld>
            <a:endParaRPr lang="fi-FI">
              <a:solidFill>
                <a:srgbClr val="000000"/>
              </a:solidFill>
              <a:latin typeface="Arial" charset="0"/>
            </a:endParaRPr>
          </a:p>
        </p:txBody>
      </p:sp>
    </p:spTree>
    <p:extLst>
      <p:ext uri="{BB962C8B-B14F-4D97-AF65-F5344CB8AC3E}">
        <p14:creationId xmlns:p14="http://schemas.microsoft.com/office/powerpoint/2010/main" val="2451784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9" name="Kuv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92" name="Rectangle 20"/>
          <p:cNvSpPr>
            <a:spLocks noGrp="1" noChangeArrowheads="1"/>
          </p:cNvSpPr>
          <p:nvPr>
            <p:ph type="ctrTitle"/>
          </p:nvPr>
        </p:nvSpPr>
        <p:spPr>
          <a:xfrm>
            <a:off x="899593" y="620688"/>
            <a:ext cx="7344816" cy="1470025"/>
          </a:xfrm>
        </p:spPr>
        <p:txBody>
          <a:bodyPr anchor="b"/>
          <a:lstStyle>
            <a:lvl1pPr algn="ctr">
              <a:defRPr sz="3200" b="1" i="0"/>
            </a:lvl1pPr>
          </a:lstStyle>
          <a:p>
            <a:r>
              <a:rPr lang="en-US" dirty="0" smtClean="0"/>
              <a:t>Click to edit Master title style</a:t>
            </a:r>
            <a:endParaRPr lang="en-US" dirty="0"/>
          </a:p>
        </p:txBody>
      </p:sp>
      <p:sp>
        <p:nvSpPr>
          <p:cNvPr id="3093" name="Rectangle 21"/>
          <p:cNvSpPr>
            <a:spLocks noGrp="1" noChangeArrowheads="1"/>
          </p:cNvSpPr>
          <p:nvPr>
            <p:ph type="subTitle" idx="1"/>
          </p:nvPr>
        </p:nvSpPr>
        <p:spPr>
          <a:xfrm>
            <a:off x="899593" y="2348880"/>
            <a:ext cx="7344816" cy="936104"/>
          </a:xfrm>
        </p:spPr>
        <p:txBody>
          <a:bodyPr/>
          <a:lstStyle>
            <a:lvl1pPr marL="0" indent="0" algn="ctr">
              <a:buFont typeface="Wingdings" pitchFamily="2" charset="2"/>
              <a:buNone/>
              <a:defRPr i="0"/>
            </a:lvl1pPr>
          </a:lstStyle>
          <a:p>
            <a:r>
              <a:rPr lang="en-US" dirty="0" smtClean="0"/>
              <a:t>Click to edit Master subtitle style</a:t>
            </a:r>
            <a:endParaRPr lang="en-US" dirty="0"/>
          </a:p>
        </p:txBody>
      </p:sp>
      <p:pic>
        <p:nvPicPr>
          <p:cNvPr id="2" name="Picture 1" descr="OKL-fin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96167" y="3429000"/>
            <a:ext cx="1951669" cy="1518373"/>
          </a:xfrm>
          <a:prstGeom prst="rect">
            <a:avLst/>
          </a:prstGeom>
        </p:spPr>
      </p:pic>
    </p:spTree>
    <p:extLst>
      <p:ext uri="{BB962C8B-B14F-4D97-AF65-F5344CB8AC3E}">
        <p14:creationId xmlns:p14="http://schemas.microsoft.com/office/powerpoint/2010/main" val="4226842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idx="1"/>
          </p:nvPr>
        </p:nvSpPr>
        <p:spPr/>
        <p:txBody>
          <a:bodyPr/>
          <a:lstStyle>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Tree>
    <p:extLst>
      <p:ext uri="{BB962C8B-B14F-4D97-AF65-F5344CB8AC3E}">
        <p14:creationId xmlns:p14="http://schemas.microsoft.com/office/powerpoint/2010/main" val="1006817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Sisäsivu 2 palstaa">
    <p:spTree>
      <p:nvGrpSpPr>
        <p:cNvPr id="1" name=""/>
        <p:cNvGrpSpPr/>
        <p:nvPr/>
      </p:nvGrpSpPr>
      <p:grpSpPr>
        <a:xfrm>
          <a:off x="0" y="0"/>
          <a:ext cx="0" cy="0"/>
          <a:chOff x="0" y="0"/>
          <a:chExt cx="0" cy="0"/>
        </a:xfrm>
      </p:grpSpPr>
      <p:pic>
        <p:nvPicPr>
          <p:cNvPr id="5" name="Picture 6" descr="Aallokko merkki leikattu_rgb_55mm.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9125" y="6016625"/>
            <a:ext cx="9048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Kuva 9" descr="Jyväskylä_logo_mv.pdf"/>
          <p:cNvPicPr>
            <a:picLocks noChangeAspect="1"/>
          </p:cNvPicPr>
          <p:nvPr/>
        </p:nvPicPr>
        <p:blipFill>
          <a:blip r:embed="rId3">
            <a:extLst>
              <a:ext uri="{28A0092B-C50C-407E-A947-70E740481C1C}">
                <a14:useLocalDpi xmlns:a14="http://schemas.microsoft.com/office/drawing/2010/main" val="0"/>
              </a:ext>
            </a:extLst>
          </a:blip>
          <a:srcRect t="26067" r="28769" b="17770"/>
          <a:stretch>
            <a:fillRect/>
          </a:stretch>
        </p:blipFill>
        <p:spPr bwMode="auto">
          <a:xfrm>
            <a:off x="6365875" y="6397625"/>
            <a:ext cx="181133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title"/>
          </p:nvPr>
        </p:nvSpPr>
        <p:spPr/>
        <p:txBody>
          <a:bodyPr/>
          <a:lstStyle>
            <a:lvl1pPr>
              <a:defRPr sz="3800"/>
            </a:lvl1pPr>
          </a:lstStyle>
          <a:p>
            <a:r>
              <a:rPr lang="fi-FI" smtClean="0"/>
              <a:t>Muokkaa perustyyl. napsautt.</a:t>
            </a:r>
            <a:endParaRPr lang="fi-FI" dirty="0"/>
          </a:p>
        </p:txBody>
      </p:sp>
      <p:sp>
        <p:nvSpPr>
          <p:cNvPr id="3" name="Sisällön paikkamerkki 2"/>
          <p:cNvSpPr>
            <a:spLocks noGrp="1"/>
          </p:cNvSpPr>
          <p:nvPr>
            <p:ph idx="1"/>
          </p:nvPr>
        </p:nvSpPr>
        <p:spPr>
          <a:xfrm>
            <a:off x="457200" y="1600200"/>
            <a:ext cx="4038600" cy="4525963"/>
          </a:xfrm>
        </p:spPr>
        <p:txBody>
          <a:bodyPr/>
          <a:lstStyle>
            <a:lvl1pPr>
              <a:defRPr sz="2400"/>
            </a:lvl1pPr>
            <a:lvl2pPr>
              <a:defRPr sz="2000"/>
            </a:lvl2pPr>
            <a:lvl3pPr>
              <a:defRPr sz="1800"/>
            </a:lvl3pPr>
            <a:lvl4pPr>
              <a:defRPr sz="1600"/>
            </a:lvl4pPr>
            <a:lvl5pPr>
              <a:defRPr sz="14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1" name="Sisällön paikkamerkki 2"/>
          <p:cNvSpPr>
            <a:spLocks noGrp="1"/>
          </p:cNvSpPr>
          <p:nvPr>
            <p:ph idx="13"/>
          </p:nvPr>
        </p:nvSpPr>
        <p:spPr>
          <a:xfrm>
            <a:off x="4648200" y="1600200"/>
            <a:ext cx="4038600" cy="4525963"/>
          </a:xfrm>
        </p:spPr>
        <p:txBody>
          <a:bodyPr/>
          <a:lstStyle>
            <a:lvl1pPr>
              <a:defRPr sz="2400"/>
            </a:lvl1pPr>
            <a:lvl2pPr>
              <a:defRPr sz="2000"/>
            </a:lvl2pPr>
            <a:lvl3pPr>
              <a:defRPr sz="1800"/>
            </a:lvl3pPr>
            <a:lvl4pPr>
              <a:defRPr sz="1600"/>
            </a:lvl4pPr>
            <a:lvl5pPr>
              <a:defRPr sz="14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7" name="Päiväyksen paikkamerkki 3"/>
          <p:cNvSpPr>
            <a:spLocks noGrp="1"/>
          </p:cNvSpPr>
          <p:nvPr>
            <p:ph type="dt" sz="half" idx="14"/>
          </p:nvPr>
        </p:nvSpPr>
        <p:spPr>
          <a:xfrm>
            <a:off x="146050" y="6429375"/>
            <a:ext cx="1285875" cy="365125"/>
          </a:xfrm>
          <a:prstGeom prst="rect">
            <a:avLst/>
          </a:prstGeom>
        </p:spPr>
        <p:txBody>
          <a:bodyPr/>
          <a:lstStyle>
            <a:lvl1pPr>
              <a:defRPr sz="1000">
                <a:solidFill>
                  <a:srgbClr val="898989"/>
                </a:solidFill>
                <a:latin typeface="Arial"/>
                <a:cs typeface="Arial"/>
              </a:defRPr>
            </a:lvl1pPr>
          </a:lstStyle>
          <a:p>
            <a:pPr fontAlgn="base">
              <a:spcBef>
                <a:spcPct val="0"/>
              </a:spcBef>
              <a:spcAft>
                <a:spcPct val="0"/>
              </a:spcAft>
            </a:pPr>
            <a:endParaRPr lang="fi-FI"/>
          </a:p>
        </p:txBody>
      </p:sp>
      <p:sp>
        <p:nvSpPr>
          <p:cNvPr id="8" name="Alatunnisteen paikkamerkki 4"/>
          <p:cNvSpPr>
            <a:spLocks noGrp="1"/>
          </p:cNvSpPr>
          <p:nvPr>
            <p:ph type="ftr" sz="quarter" idx="15"/>
          </p:nvPr>
        </p:nvSpPr>
        <p:spPr>
          <a:xfrm>
            <a:off x="1563688" y="6429375"/>
            <a:ext cx="2895600" cy="365125"/>
          </a:xfrm>
          <a:prstGeom prst="rect">
            <a:avLst/>
          </a:prstGeom>
        </p:spPr>
        <p:txBody>
          <a:bodyPr/>
          <a:lstStyle>
            <a:lvl1pPr algn="ctr" fontAlgn="auto">
              <a:spcBef>
                <a:spcPts val="0"/>
              </a:spcBef>
              <a:spcAft>
                <a:spcPts val="0"/>
              </a:spcAft>
              <a:defRPr sz="1000">
                <a:solidFill>
                  <a:schemeClr val="tx1">
                    <a:tint val="75000"/>
                  </a:schemeClr>
                </a:solidFill>
                <a:latin typeface="Arial"/>
                <a:ea typeface="+mn-ea"/>
                <a:cs typeface="Arial"/>
              </a:defRPr>
            </a:lvl1pPr>
          </a:lstStyle>
          <a:p>
            <a:r>
              <a:rPr lang="fi-FI" smtClean="0">
                <a:solidFill>
                  <a:srgbClr val="000000">
                    <a:tint val="75000"/>
                  </a:srgbClr>
                </a:solidFill>
              </a:rPr>
              <a:t>Sirpa Eskelä-Haapanen, 2016</a:t>
            </a:r>
            <a:endParaRPr lang="fi-FI">
              <a:solidFill>
                <a:srgbClr val="000000">
                  <a:tint val="75000"/>
                </a:srgbClr>
              </a:solidFill>
            </a:endParaRPr>
          </a:p>
        </p:txBody>
      </p:sp>
      <p:sp>
        <p:nvSpPr>
          <p:cNvPr id="9" name="Dian numeron paikkamerkki 5"/>
          <p:cNvSpPr>
            <a:spLocks noGrp="1"/>
          </p:cNvSpPr>
          <p:nvPr>
            <p:ph type="sldNum" sz="quarter" idx="16"/>
          </p:nvPr>
        </p:nvSpPr>
        <p:spPr>
          <a:xfrm>
            <a:off x="4565650" y="6429375"/>
            <a:ext cx="1498600" cy="365125"/>
          </a:xfrm>
          <a:prstGeom prst="rect">
            <a:avLst/>
          </a:prstGeom>
        </p:spPr>
        <p:txBody>
          <a:bodyPr/>
          <a:lstStyle>
            <a:lvl1pPr algn="ctr">
              <a:defRPr sz="1000">
                <a:solidFill>
                  <a:srgbClr val="898989"/>
                </a:solidFill>
                <a:latin typeface="Arial"/>
                <a:cs typeface="Arial"/>
              </a:defRPr>
            </a:lvl1pPr>
          </a:lstStyle>
          <a:p>
            <a:pPr fontAlgn="base">
              <a:spcBef>
                <a:spcPct val="0"/>
              </a:spcBef>
              <a:spcAft>
                <a:spcPct val="0"/>
              </a:spcAft>
            </a:pPr>
            <a:fld id="{BF8566B6-B636-4297-B522-01A8ECAC6956}" type="slidenum">
              <a:rPr lang="fi-FI" smtClean="0"/>
              <a:pPr fontAlgn="base">
                <a:spcBef>
                  <a:spcPct val="0"/>
                </a:spcBef>
                <a:spcAft>
                  <a:spcPct val="0"/>
                </a:spcAft>
              </a:pPr>
              <a:t>‹#›</a:t>
            </a:fld>
            <a:endParaRPr lang="fi-FI"/>
          </a:p>
        </p:txBody>
      </p:sp>
    </p:spTree>
    <p:extLst>
      <p:ext uri="{BB962C8B-B14F-4D97-AF65-F5344CB8AC3E}">
        <p14:creationId xmlns:p14="http://schemas.microsoft.com/office/powerpoint/2010/main" val="1494517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a:xfrm>
            <a:off x="146050" y="6429375"/>
            <a:ext cx="1285875" cy="365125"/>
          </a:xfrm>
          <a:prstGeom prst="rect">
            <a:avLst/>
          </a:prstGeom>
        </p:spPr>
        <p:txBody>
          <a:bodyPr/>
          <a:lstStyle/>
          <a:p>
            <a:pPr fontAlgn="base">
              <a:spcBef>
                <a:spcPct val="0"/>
              </a:spcBef>
              <a:spcAft>
                <a:spcPct val="0"/>
              </a:spcAft>
            </a:pPr>
            <a:endParaRPr lang="fi-FI">
              <a:solidFill>
                <a:srgbClr val="000000"/>
              </a:solidFill>
              <a:latin typeface="Arial" charset="0"/>
            </a:endParaRPr>
          </a:p>
        </p:txBody>
      </p:sp>
      <p:sp>
        <p:nvSpPr>
          <p:cNvPr id="8" name="Footer Placeholder 7"/>
          <p:cNvSpPr>
            <a:spLocks noGrp="1"/>
          </p:cNvSpPr>
          <p:nvPr>
            <p:ph type="ftr" sz="quarter" idx="11"/>
          </p:nvPr>
        </p:nvSpPr>
        <p:spPr>
          <a:xfrm>
            <a:off x="1563688" y="6429375"/>
            <a:ext cx="2895600" cy="365125"/>
          </a:xfrm>
          <a:prstGeom prst="rect">
            <a:avLst/>
          </a:prstGeom>
        </p:spPr>
        <p:txBody>
          <a:bodyPr/>
          <a:lstStyle/>
          <a:p>
            <a:pPr fontAlgn="base">
              <a:spcBef>
                <a:spcPct val="0"/>
              </a:spcBef>
              <a:spcAft>
                <a:spcPct val="0"/>
              </a:spcAft>
            </a:pPr>
            <a:r>
              <a:rPr lang="fi-FI" smtClean="0">
                <a:solidFill>
                  <a:srgbClr val="000000"/>
                </a:solidFill>
                <a:latin typeface="Arial" charset="0"/>
              </a:rPr>
              <a:t>Sirpa Eskelä-Haapanen, 2016</a:t>
            </a:r>
            <a:endParaRPr lang="fi-FI">
              <a:solidFill>
                <a:srgbClr val="000000"/>
              </a:solidFill>
              <a:latin typeface="Arial" charset="0"/>
            </a:endParaRPr>
          </a:p>
        </p:txBody>
      </p:sp>
      <p:sp>
        <p:nvSpPr>
          <p:cNvPr id="9" name="Slide Number Placeholder 8"/>
          <p:cNvSpPr>
            <a:spLocks noGrp="1"/>
          </p:cNvSpPr>
          <p:nvPr>
            <p:ph type="sldNum" sz="quarter" idx="12"/>
          </p:nvPr>
        </p:nvSpPr>
        <p:spPr>
          <a:xfrm>
            <a:off x="4565650" y="6429375"/>
            <a:ext cx="1498600" cy="365125"/>
          </a:xfrm>
          <a:prstGeom prst="rect">
            <a:avLst/>
          </a:prstGeom>
        </p:spPr>
        <p:txBody>
          <a:bodyPr/>
          <a:lstStyle/>
          <a:p>
            <a:pPr fontAlgn="base">
              <a:spcBef>
                <a:spcPct val="0"/>
              </a:spcBef>
              <a:spcAft>
                <a:spcPct val="0"/>
              </a:spcAft>
            </a:pPr>
            <a:fld id="{4C5670DD-1C14-4B4B-A72A-F31EF1296698}" type="slidenum">
              <a:rPr lang="fi-FI">
                <a:solidFill>
                  <a:srgbClr val="000000"/>
                </a:solidFill>
                <a:latin typeface="Arial" charset="0"/>
              </a:rPr>
              <a:pPr fontAlgn="base">
                <a:spcBef>
                  <a:spcPct val="0"/>
                </a:spcBef>
                <a:spcAft>
                  <a:spcPct val="0"/>
                </a:spcAft>
              </a:pPr>
              <a:t>‹#›</a:t>
            </a:fld>
            <a:endParaRPr lang="fi-FI">
              <a:solidFill>
                <a:srgbClr val="000000"/>
              </a:solidFill>
              <a:latin typeface="Arial" charset="0"/>
            </a:endParaRPr>
          </a:p>
        </p:txBody>
      </p:sp>
    </p:spTree>
    <p:extLst>
      <p:ext uri="{BB962C8B-B14F-4D97-AF65-F5344CB8AC3E}">
        <p14:creationId xmlns:p14="http://schemas.microsoft.com/office/powerpoint/2010/main" val="2663206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26511980 w 794"/>
                <a:gd name="T1" fmla="*/ 3160008 h 414"/>
                <a:gd name="T2" fmla="*/ 23709602 w 794"/>
                <a:gd name="T3" fmla="*/ 2544723 h 414"/>
                <a:gd name="T4" fmla="*/ 18570837 w 794"/>
                <a:gd name="T5" fmla="*/ 1681472 h 414"/>
                <a:gd name="T6" fmla="*/ 2370029 w 794"/>
                <a:gd name="T7" fmla="*/ 0 h 414"/>
                <a:gd name="T8" fmla="*/ 764382 w 794"/>
                <a:gd name="T9" fmla="*/ 159310 h 414"/>
                <a:gd name="T10" fmla="*/ 0 w 794"/>
                <a:gd name="T11" fmla="*/ 664585 h 414"/>
                <a:gd name="T12" fmla="*/ 931523 w 794"/>
                <a:gd name="T13" fmla="*/ 1241096 h 414"/>
                <a:gd name="T14" fmla="*/ 19031704 w 794"/>
                <a:gd name="T15" fmla="*/ 3274047 h 414"/>
                <a:gd name="T16" fmla="*/ 22997485 w 794"/>
                <a:gd name="T17" fmla="*/ 3143866 h 414"/>
                <a:gd name="T18" fmla="*/ 26203871 w 794"/>
                <a:gd name="T19" fmla="*/ 3312246 h 414"/>
                <a:gd name="T20" fmla="*/ 26511980 w 794"/>
                <a:gd name="T21" fmla="*/ 3160008 h 414"/>
                <a:gd name="T22" fmla="*/ 26511980 w 794"/>
                <a:gd name="T23" fmla="*/ 3160008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7" name="Freeform 10"/>
            <p:cNvSpPr>
              <a:spLocks/>
            </p:cNvSpPr>
            <p:nvPr userDrawn="1"/>
          </p:nvSpPr>
          <p:spPr bwMode="auto">
            <a:xfrm>
              <a:off x="166" y="261"/>
              <a:ext cx="2244" cy="1007"/>
            </a:xfrm>
            <a:custGeom>
              <a:avLst/>
              <a:gdLst>
                <a:gd name="T0" fmla="*/ 4405 w 1586"/>
                <a:gd name="T1" fmla="*/ 0 h 821"/>
                <a:gd name="T2" fmla="*/ 42790 w 1586"/>
                <a:gd name="T3" fmla="*/ 3999 h 821"/>
                <a:gd name="T4" fmla="*/ 45906 w 1586"/>
                <a:gd name="T5" fmla="*/ 4916 h 821"/>
                <a:gd name="T6" fmla="*/ 50992 w 1586"/>
                <a:gd name="T7" fmla="*/ 6102 h 821"/>
                <a:gd name="T8" fmla="*/ 50317 w 1586"/>
                <a:gd name="T9" fmla="*/ 6327 h 821"/>
                <a:gd name="T10" fmla="*/ 43393 w 1586"/>
                <a:gd name="T11" fmla="*/ 6063 h 821"/>
                <a:gd name="T12" fmla="*/ 36805 w 1586"/>
                <a:gd name="T13" fmla="*/ 6249 h 821"/>
                <a:gd name="T14" fmla="*/ 1331 w 1586"/>
                <a:gd name="T15" fmla="*/ 2302 h 821"/>
                <a:gd name="T16" fmla="*/ 0 w 1586"/>
                <a:gd name="T17" fmla="*/ 1157 h 821"/>
                <a:gd name="T18" fmla="*/ 1476 w 1586"/>
                <a:gd name="T19" fmla="*/ 244 h 821"/>
                <a:gd name="T20" fmla="*/ 4405 w 1586"/>
                <a:gd name="T21" fmla="*/ 0 h 821"/>
                <a:gd name="T22" fmla="*/ 4405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8" name="Freeform 11"/>
            <p:cNvSpPr>
              <a:spLocks/>
            </p:cNvSpPr>
            <p:nvPr userDrawn="1"/>
          </p:nvSpPr>
          <p:spPr bwMode="auto">
            <a:xfrm>
              <a:off x="474" y="344"/>
              <a:ext cx="1488" cy="919"/>
            </a:xfrm>
            <a:custGeom>
              <a:avLst/>
              <a:gdLst>
                <a:gd name="T0" fmla="*/ 0 w 1049"/>
                <a:gd name="T1" fmla="*/ 2579 h 747"/>
                <a:gd name="T2" fmla="*/ 30405 w 1049"/>
                <a:gd name="T3" fmla="*/ 5934 h 747"/>
                <a:gd name="T4" fmla="*/ 30970 w 1049"/>
                <a:gd name="T5" fmla="*/ 4242 h 747"/>
                <a:gd name="T6" fmla="*/ 34597 w 1049"/>
                <a:gd name="T7" fmla="*/ 3354 h 747"/>
                <a:gd name="T8" fmla="*/ 2572 w 1049"/>
                <a:gd name="T9" fmla="*/ 0 h 747"/>
                <a:gd name="T10" fmla="*/ 0 w 1049"/>
                <a:gd name="T11" fmla="*/ 1005 h 747"/>
                <a:gd name="T12" fmla="*/ 0 w 1049"/>
                <a:gd name="T13" fmla="*/ 2579 h 747"/>
                <a:gd name="T14" fmla="*/ 0 w 1049"/>
                <a:gd name="T15" fmla="*/ 2579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3492 w 150"/>
                  <a:gd name="T1" fmla="*/ 0 h 173"/>
                  <a:gd name="T2" fmla="*/ 1285 w 150"/>
                  <a:gd name="T3" fmla="*/ 557 h 173"/>
                  <a:gd name="T4" fmla="*/ 0 w 150"/>
                  <a:gd name="T5" fmla="*/ 1453 h 173"/>
                  <a:gd name="T6" fmla="*/ 2541 w 150"/>
                  <a:gd name="T7" fmla="*/ 1343 h 173"/>
                  <a:gd name="T8" fmla="*/ 3273 w 150"/>
                  <a:gd name="T9" fmla="*/ 710 h 173"/>
                  <a:gd name="T10" fmla="*/ 4776 w 150"/>
                  <a:gd name="T11" fmla="*/ 225 h 173"/>
                  <a:gd name="T12" fmla="*/ 3492 w 150"/>
                  <a:gd name="T13" fmla="*/ 0 h 173"/>
                  <a:gd name="T14" fmla="*/ 3492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1" name="Freeform 14"/>
              <p:cNvSpPr>
                <a:spLocks/>
              </p:cNvSpPr>
              <p:nvPr userDrawn="1"/>
            </p:nvSpPr>
            <p:spPr bwMode="auto">
              <a:xfrm>
                <a:off x="123" y="148"/>
                <a:ext cx="2386" cy="1081"/>
              </a:xfrm>
              <a:custGeom>
                <a:avLst/>
                <a:gdLst>
                  <a:gd name="T0" fmla="*/ 5084 w 1684"/>
                  <a:gd name="T1" fmla="*/ 0 h 880"/>
                  <a:gd name="T2" fmla="*/ 2056 w 1684"/>
                  <a:gd name="T3" fmla="*/ 408 h 880"/>
                  <a:gd name="T4" fmla="*/ 0 w 1684"/>
                  <a:gd name="T5" fmla="*/ 1628 h 880"/>
                  <a:gd name="T6" fmla="*/ 2192 w 1684"/>
                  <a:gd name="T7" fmla="*/ 2808 h 880"/>
                  <a:gd name="T8" fmla="*/ 38536 w 1684"/>
                  <a:gd name="T9" fmla="*/ 6783 h 880"/>
                  <a:gd name="T10" fmla="*/ 46365 w 1684"/>
                  <a:gd name="T11" fmla="*/ 6535 h 880"/>
                  <a:gd name="T12" fmla="*/ 52709 w 1684"/>
                  <a:gd name="T13" fmla="*/ 6886 h 880"/>
                  <a:gd name="T14" fmla="*/ 54911 w 1684"/>
                  <a:gd name="T15" fmla="*/ 6329 h 880"/>
                  <a:gd name="T16" fmla="*/ 48970 w 1684"/>
                  <a:gd name="T17" fmla="*/ 5194 h 880"/>
                  <a:gd name="T18" fmla="*/ 46557 w 1684"/>
                  <a:gd name="T19" fmla="*/ 4011 h 880"/>
                  <a:gd name="T20" fmla="*/ 44652 w 1684"/>
                  <a:gd name="T21" fmla="*/ 4124 h 880"/>
                  <a:gd name="T22" fmla="*/ 46915 w 1684"/>
                  <a:gd name="T23" fmla="*/ 5194 h 880"/>
                  <a:gd name="T24" fmla="*/ 51452 w 1684"/>
                  <a:gd name="T25" fmla="*/ 6334 h 880"/>
                  <a:gd name="T26" fmla="*/ 46078 w 1684"/>
                  <a:gd name="T27" fmla="*/ 6158 h 880"/>
                  <a:gd name="T28" fmla="*/ 39740 w 1684"/>
                  <a:gd name="T29" fmla="*/ 6363 h 880"/>
                  <a:gd name="T30" fmla="*/ 40913 w 1684"/>
                  <a:gd name="T31" fmla="*/ 5082 h 880"/>
                  <a:gd name="T32" fmla="*/ 43630 w 1684"/>
                  <a:gd name="T33" fmla="*/ 4210 h 880"/>
                  <a:gd name="T34" fmla="*/ 40449 w 1684"/>
                  <a:gd name="T35" fmla="*/ 4319 h 880"/>
                  <a:gd name="T36" fmla="*/ 37983 w 1684"/>
                  <a:gd name="T37" fmla="*/ 5152 h 880"/>
                  <a:gd name="T38" fmla="*/ 37145 w 1684"/>
                  <a:gd name="T39" fmla="*/ 6192 h 880"/>
                  <a:gd name="T40" fmla="*/ 3493 w 1684"/>
                  <a:gd name="T41" fmla="*/ 2425 h 880"/>
                  <a:gd name="T42" fmla="*/ 2601 w 1684"/>
                  <a:gd name="T43" fmla="*/ 1680 h 880"/>
                  <a:gd name="T44" fmla="*/ 3357 w 1684"/>
                  <a:gd name="T45" fmla="*/ 747 h 880"/>
                  <a:gd name="T46" fmla="*/ 7064 w 1684"/>
                  <a:gd name="T47" fmla="*/ 0 h 880"/>
                  <a:gd name="T48" fmla="*/ 5084 w 1684"/>
                  <a:gd name="T49" fmla="*/ 0 h 880"/>
                  <a:gd name="T50" fmla="*/ 5084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2" name="Freeform 15"/>
              <p:cNvSpPr>
                <a:spLocks/>
              </p:cNvSpPr>
              <p:nvPr userDrawn="1"/>
            </p:nvSpPr>
            <p:spPr bwMode="auto">
              <a:xfrm>
                <a:off x="324" y="158"/>
                <a:ext cx="1686" cy="614"/>
              </a:xfrm>
              <a:custGeom>
                <a:avLst/>
                <a:gdLst>
                  <a:gd name="T0" fmla="*/ 3264 w 1190"/>
                  <a:gd name="T1" fmla="*/ 0 h 500"/>
                  <a:gd name="T2" fmla="*/ 38792 w 1190"/>
                  <a:gd name="T3" fmla="*/ 3820 h 500"/>
                  <a:gd name="T4" fmla="*/ 35052 w 1190"/>
                  <a:gd name="T5" fmla="*/ 3898 h 500"/>
                  <a:gd name="T6" fmla="*/ 0 w 1190"/>
                  <a:gd name="T7" fmla="*/ 210 h 500"/>
                  <a:gd name="T8" fmla="*/ 3264 w 1190"/>
                  <a:gd name="T9" fmla="*/ 0 h 500"/>
                  <a:gd name="T10" fmla="*/ 326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3" name="Freeform 16"/>
              <p:cNvSpPr>
                <a:spLocks/>
              </p:cNvSpPr>
              <p:nvPr userDrawn="1"/>
            </p:nvSpPr>
            <p:spPr bwMode="auto">
              <a:xfrm>
                <a:off x="409" y="251"/>
                <a:ext cx="227" cy="410"/>
              </a:xfrm>
              <a:custGeom>
                <a:avLst/>
                <a:gdLst>
                  <a:gd name="T0" fmla="*/ 3841 w 160"/>
                  <a:gd name="T1" fmla="*/ 0 h 335"/>
                  <a:gd name="T2" fmla="*/ 629 w 160"/>
                  <a:gd name="T3" fmla="*/ 804 h 335"/>
                  <a:gd name="T4" fmla="*/ 0 w 160"/>
                  <a:gd name="T5" fmla="*/ 1731 h 335"/>
                  <a:gd name="T6" fmla="*/ 1102 w 160"/>
                  <a:gd name="T7" fmla="*/ 2367 h 335"/>
                  <a:gd name="T8" fmla="*/ 3097 w 160"/>
                  <a:gd name="T9" fmla="*/ 2524 h 335"/>
                  <a:gd name="T10" fmla="*/ 2514 w 160"/>
                  <a:gd name="T11" fmla="*/ 1155 h 335"/>
                  <a:gd name="T12" fmla="*/ 5283 w 160"/>
                  <a:gd name="T13" fmla="*/ 132 h 335"/>
                  <a:gd name="T14" fmla="*/ 3841 w 160"/>
                  <a:gd name="T15" fmla="*/ 0 h 335"/>
                  <a:gd name="T16" fmla="*/ 384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4" name="Freeform 17"/>
              <p:cNvSpPr>
                <a:spLocks/>
              </p:cNvSpPr>
              <p:nvPr userDrawn="1"/>
            </p:nvSpPr>
            <p:spPr bwMode="auto">
              <a:xfrm>
                <a:off x="846" y="536"/>
                <a:ext cx="691" cy="364"/>
              </a:xfrm>
              <a:custGeom>
                <a:avLst/>
                <a:gdLst>
                  <a:gd name="T0" fmla="*/ 455 w 489"/>
                  <a:gd name="T1" fmla="*/ 272 h 296"/>
                  <a:gd name="T2" fmla="*/ 5070 w 489"/>
                  <a:gd name="T3" fmla="*/ 525 h 296"/>
                  <a:gd name="T4" fmla="*/ 10287 w 489"/>
                  <a:gd name="T5" fmla="*/ 1086 h 296"/>
                  <a:gd name="T6" fmla="*/ 13970 w 489"/>
                  <a:gd name="T7" fmla="*/ 1925 h 296"/>
                  <a:gd name="T8" fmla="*/ 10349 w 489"/>
                  <a:gd name="T9" fmla="*/ 1821 h 296"/>
                  <a:gd name="T10" fmla="*/ 4400 w 489"/>
                  <a:gd name="T11" fmla="*/ 1156 h 296"/>
                  <a:gd name="T12" fmla="*/ 1584 w 489"/>
                  <a:gd name="T13" fmla="*/ 633 h 296"/>
                  <a:gd name="T14" fmla="*/ 3387 w 489"/>
                  <a:gd name="T15" fmla="*/ 1290 h 296"/>
                  <a:gd name="T16" fmla="*/ 8633 w 489"/>
                  <a:gd name="T17" fmla="*/ 2134 h 296"/>
                  <a:gd name="T18" fmla="*/ 14787 w 489"/>
                  <a:gd name="T19" fmla="*/ 2348 h 296"/>
                  <a:gd name="T20" fmla="*/ 15520 w 489"/>
                  <a:gd name="T21" fmla="*/ 1772 h 296"/>
                  <a:gd name="T22" fmla="*/ 12509 w 489"/>
                  <a:gd name="T23" fmla="*/ 953 h 296"/>
                  <a:gd name="T24" fmla="*/ 5390 w 489"/>
                  <a:gd name="T25" fmla="*/ 137 h 296"/>
                  <a:gd name="T26" fmla="*/ 0 w 489"/>
                  <a:gd name="T27" fmla="*/ 0 h 296"/>
                  <a:gd name="T28" fmla="*/ 455 w 489"/>
                  <a:gd name="T29" fmla="*/ 272 h 296"/>
                  <a:gd name="T30" fmla="*/ 455 w 489"/>
                  <a:gd name="T31" fmla="*/ 27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77 w 794"/>
                <a:gd name="T1" fmla="*/ 13 h 414"/>
                <a:gd name="T2" fmla="*/ 69 w 794"/>
                <a:gd name="T3" fmla="*/ 10 h 414"/>
                <a:gd name="T4" fmla="*/ 54 w 794"/>
                <a:gd name="T5" fmla="*/ 6 h 414"/>
                <a:gd name="T6" fmla="*/ 6 w 794"/>
                <a:gd name="T7" fmla="*/ 0 h 414"/>
                <a:gd name="T8" fmla="*/ 2 w 794"/>
                <a:gd name="T9" fmla="*/ 1 h 414"/>
                <a:gd name="T10" fmla="*/ 0 w 794"/>
                <a:gd name="T11" fmla="*/ 3 h 414"/>
                <a:gd name="T12" fmla="*/ 2 w 794"/>
                <a:gd name="T13" fmla="*/ 5 h 414"/>
                <a:gd name="T14" fmla="*/ 56 w 794"/>
                <a:gd name="T15" fmla="*/ 13 h 414"/>
                <a:gd name="T16" fmla="*/ 67 w 794"/>
                <a:gd name="T17" fmla="*/ 13 h 414"/>
                <a:gd name="T18" fmla="*/ 77 w 794"/>
                <a:gd name="T19" fmla="*/ 13 h 414"/>
                <a:gd name="T20" fmla="*/ 77 w 794"/>
                <a:gd name="T21" fmla="*/ 13 h 414"/>
                <a:gd name="T22" fmla="*/ 77 w 794"/>
                <a:gd name="T23" fmla="*/ 13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7" name="Freeform 20"/>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8" name="Freeform 21"/>
            <p:cNvSpPr>
              <a:spLocks/>
            </p:cNvSpPr>
            <p:nvPr userDrawn="1"/>
          </p:nvSpPr>
          <p:spPr bwMode="auto">
            <a:xfrm rot="7320404">
              <a:off x="5000" y="2913"/>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1" name="Freeform 24"/>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2" name="Freeform 25"/>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3" name="Freeform 26"/>
              <p:cNvSpPr>
                <a:spLocks/>
              </p:cNvSpPr>
              <p:nvPr userDrawn="1"/>
            </p:nvSpPr>
            <p:spPr bwMode="auto">
              <a:xfrm rot="7320404">
                <a:off x="5365" y="2873"/>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4" name="Freeform 27"/>
              <p:cNvSpPr>
                <a:spLocks/>
              </p:cNvSpPr>
              <p:nvPr userDrawn="1"/>
            </p:nvSpPr>
            <p:spPr bwMode="auto">
              <a:xfrm rot="7320404">
                <a:off x="5137"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fi-FI">
              <a:solidFill>
                <a:srgbClr val="000000"/>
              </a:solidFill>
            </a:endParaRPr>
          </a:p>
        </p:txBody>
      </p:sp>
      <p:sp>
        <p:nvSpPr>
          <p:cNvPr id="26" name="Freeform 29"/>
          <p:cNvSpPr>
            <a:spLocks/>
          </p:cNvSpPr>
          <p:nvPr/>
        </p:nvSpPr>
        <p:spPr bwMode="auto">
          <a:xfrm>
            <a:off x="4076700" y="1930400"/>
            <a:ext cx="889000" cy="38100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fi-FI">
              <a:solidFill>
                <a:srgbClr val="000000"/>
              </a:solidFill>
            </a:endParaRPr>
          </a:p>
        </p:txBody>
      </p:sp>
      <p:sp>
        <p:nvSpPr>
          <p:cNvPr id="6147"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p:spPr>
        <p:txBody>
          <a:bodyPr/>
          <a:lstStyle>
            <a:lvl1pPr>
              <a:defRPr>
                <a:solidFill>
                  <a:schemeClr val="tx2"/>
                </a:solidFill>
                <a:effectLst>
                  <a:outerShdw blurRad="38100" dist="38100" dir="2700000" algn="tl">
                    <a:srgbClr val="C0C0C0"/>
                  </a:outerShdw>
                </a:effectLst>
              </a:defRPr>
            </a:lvl1pPr>
          </a:lstStyle>
          <a:p>
            <a:pPr lvl="0"/>
            <a:r>
              <a:rPr lang="fi-FI" noProof="0" smtClean="0"/>
              <a:t>Muokkaa perustyyl. napsautt.</a:t>
            </a:r>
          </a:p>
        </p:txBody>
      </p:sp>
      <p:sp>
        <p:nvSpPr>
          <p:cNvPr id="6148"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fi-FI" noProof="0" smtClean="0"/>
              <a:t>Muokkaa alaotsikon perustyyliä napsautt.</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40AC9F7D-C30C-482C-9BCC-72039C0B6D68}"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1554982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D01CE505-EB4A-44FD-BECB-18D2741F7459}"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953077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en-US"/>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38BF250F-F9C6-4136-AEF3-CDD8DE86AB53}"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28255563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Sisällön paikkamerkki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C8DFC91F-2545-45E1-A5E3-A4BB1F3224C7}"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2581046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idx="1"/>
          </p:nvPr>
        </p:nvSpPr>
        <p:spPr/>
        <p:txBody>
          <a:bodyPr/>
          <a:lstStyle>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Tree>
    <p:extLst>
      <p:ext uri="{BB962C8B-B14F-4D97-AF65-F5344CB8AC3E}">
        <p14:creationId xmlns:p14="http://schemas.microsoft.com/office/powerpoint/2010/main" val="4154526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en-US"/>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9" name="Rectangle 7"/>
          <p:cNvSpPr>
            <a:spLocks noGrp="1" noChangeArrowheads="1"/>
          </p:cNvSpPr>
          <p:nvPr>
            <p:ph type="sldNum" sz="quarter" idx="12"/>
          </p:nvPr>
        </p:nvSpPr>
        <p:spPr>
          <a:ln/>
        </p:spPr>
        <p:txBody>
          <a:bodyPr/>
          <a:lstStyle>
            <a:lvl1pPr>
              <a:defRPr/>
            </a:lvl1pPr>
          </a:lstStyle>
          <a:p>
            <a:pPr>
              <a:defRPr/>
            </a:pPr>
            <a:fld id="{9CDD6A9B-8986-4744-9BFB-03F34A65D17D}"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600834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5" name="Rectangle 7"/>
          <p:cNvSpPr>
            <a:spLocks noGrp="1" noChangeArrowheads="1"/>
          </p:cNvSpPr>
          <p:nvPr>
            <p:ph type="sldNum" sz="quarter" idx="12"/>
          </p:nvPr>
        </p:nvSpPr>
        <p:spPr>
          <a:ln/>
        </p:spPr>
        <p:txBody>
          <a:bodyPr/>
          <a:lstStyle>
            <a:lvl1pPr>
              <a:defRPr/>
            </a:lvl1pPr>
          </a:lstStyle>
          <a:p>
            <a:pPr>
              <a:defRPr/>
            </a:pPr>
            <a:fld id="{5EA4F66E-BA66-4C50-8322-E6B595881C0B}"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8320151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4" name="Rectangle 7"/>
          <p:cNvSpPr>
            <a:spLocks noGrp="1" noChangeArrowheads="1"/>
          </p:cNvSpPr>
          <p:nvPr>
            <p:ph type="sldNum" sz="quarter" idx="12"/>
          </p:nvPr>
        </p:nvSpPr>
        <p:spPr>
          <a:ln/>
        </p:spPr>
        <p:txBody>
          <a:bodyPr/>
          <a:lstStyle>
            <a:lvl1pPr>
              <a:defRPr/>
            </a:lvl1pPr>
          </a:lstStyle>
          <a:p>
            <a:pPr>
              <a:defRPr/>
            </a:pPr>
            <a:fld id="{003929C3-D8D7-4529-B10C-A48DFEBD4BE3}"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2415220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lstStyle>
            <a:lvl1pPr algn="l">
              <a:defRPr sz="2000" b="1"/>
            </a:lvl1pPr>
          </a:lstStyle>
          <a:p>
            <a:r>
              <a:rPr lang="fi-FI" smtClean="0"/>
              <a:t>Muokkaa perustyyl. napsautt.</a:t>
            </a:r>
            <a:endParaRPr lang="en-US"/>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5EBEE3F4-B901-49D2-ACE6-A3816454484D}"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854197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lstStyle>
            <a:lvl1pPr algn="l">
              <a:defRPr sz="2000" b="1"/>
            </a:lvl1pPr>
          </a:lstStyle>
          <a:p>
            <a:r>
              <a:rPr lang="fi-FI" smtClean="0"/>
              <a:t>Muokkaa perustyyl. napsautt.</a:t>
            </a:r>
            <a:endParaRPr lang="en-US"/>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8AFC80B4-092F-488C-880D-DB20C264CF60}"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16619109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F852289E-5EBB-49BE-AB5E-84DD0AEF0C44}"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488420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457950" y="152400"/>
            <a:ext cx="1924050" cy="5334000"/>
          </a:xfrm>
        </p:spPr>
        <p:txBody>
          <a:bodyPr vert="eaVert"/>
          <a:lstStyle/>
          <a:p>
            <a:r>
              <a:rPr lang="fi-FI" smtClean="0"/>
              <a:t>Muokkaa perustyyl. napsautt.</a:t>
            </a:r>
            <a:endParaRPr lang="en-US"/>
          </a:p>
        </p:txBody>
      </p:sp>
      <p:sp>
        <p:nvSpPr>
          <p:cNvPr id="3" name="Pystysuoran tekstin paikkamerkki 2"/>
          <p:cNvSpPr>
            <a:spLocks noGrp="1"/>
          </p:cNvSpPr>
          <p:nvPr>
            <p:ph type="body" orient="vert" idx="1"/>
          </p:nvPr>
        </p:nvSpPr>
        <p:spPr>
          <a:xfrm>
            <a:off x="685800" y="152400"/>
            <a:ext cx="5619750" cy="53340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D04BE0E9-B95B-488E-B843-8214B607E60B}"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28622352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26511980 w 794"/>
                <a:gd name="T1" fmla="*/ 3160008 h 414"/>
                <a:gd name="T2" fmla="*/ 23709602 w 794"/>
                <a:gd name="T3" fmla="*/ 2544723 h 414"/>
                <a:gd name="T4" fmla="*/ 18570837 w 794"/>
                <a:gd name="T5" fmla="*/ 1681472 h 414"/>
                <a:gd name="T6" fmla="*/ 2370029 w 794"/>
                <a:gd name="T7" fmla="*/ 0 h 414"/>
                <a:gd name="T8" fmla="*/ 764382 w 794"/>
                <a:gd name="T9" fmla="*/ 159310 h 414"/>
                <a:gd name="T10" fmla="*/ 0 w 794"/>
                <a:gd name="T11" fmla="*/ 664585 h 414"/>
                <a:gd name="T12" fmla="*/ 931523 w 794"/>
                <a:gd name="T13" fmla="*/ 1241096 h 414"/>
                <a:gd name="T14" fmla="*/ 19031704 w 794"/>
                <a:gd name="T15" fmla="*/ 3274047 h 414"/>
                <a:gd name="T16" fmla="*/ 22997485 w 794"/>
                <a:gd name="T17" fmla="*/ 3143866 h 414"/>
                <a:gd name="T18" fmla="*/ 26203871 w 794"/>
                <a:gd name="T19" fmla="*/ 3312246 h 414"/>
                <a:gd name="T20" fmla="*/ 26511980 w 794"/>
                <a:gd name="T21" fmla="*/ 3160008 h 414"/>
                <a:gd name="T22" fmla="*/ 26511980 w 794"/>
                <a:gd name="T23" fmla="*/ 3160008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7" name="Freeform 10"/>
            <p:cNvSpPr>
              <a:spLocks/>
            </p:cNvSpPr>
            <p:nvPr userDrawn="1"/>
          </p:nvSpPr>
          <p:spPr bwMode="auto">
            <a:xfrm>
              <a:off x="166" y="261"/>
              <a:ext cx="2244" cy="1007"/>
            </a:xfrm>
            <a:custGeom>
              <a:avLst/>
              <a:gdLst>
                <a:gd name="T0" fmla="*/ 4405 w 1586"/>
                <a:gd name="T1" fmla="*/ 0 h 821"/>
                <a:gd name="T2" fmla="*/ 42790 w 1586"/>
                <a:gd name="T3" fmla="*/ 3999 h 821"/>
                <a:gd name="T4" fmla="*/ 45906 w 1586"/>
                <a:gd name="T5" fmla="*/ 4916 h 821"/>
                <a:gd name="T6" fmla="*/ 50992 w 1586"/>
                <a:gd name="T7" fmla="*/ 6102 h 821"/>
                <a:gd name="T8" fmla="*/ 50317 w 1586"/>
                <a:gd name="T9" fmla="*/ 6327 h 821"/>
                <a:gd name="T10" fmla="*/ 43393 w 1586"/>
                <a:gd name="T11" fmla="*/ 6063 h 821"/>
                <a:gd name="T12" fmla="*/ 36805 w 1586"/>
                <a:gd name="T13" fmla="*/ 6249 h 821"/>
                <a:gd name="T14" fmla="*/ 1331 w 1586"/>
                <a:gd name="T15" fmla="*/ 2302 h 821"/>
                <a:gd name="T16" fmla="*/ 0 w 1586"/>
                <a:gd name="T17" fmla="*/ 1157 h 821"/>
                <a:gd name="T18" fmla="*/ 1476 w 1586"/>
                <a:gd name="T19" fmla="*/ 244 h 821"/>
                <a:gd name="T20" fmla="*/ 4405 w 1586"/>
                <a:gd name="T21" fmla="*/ 0 h 821"/>
                <a:gd name="T22" fmla="*/ 4405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8" name="Freeform 11"/>
            <p:cNvSpPr>
              <a:spLocks/>
            </p:cNvSpPr>
            <p:nvPr userDrawn="1"/>
          </p:nvSpPr>
          <p:spPr bwMode="auto">
            <a:xfrm>
              <a:off x="474" y="344"/>
              <a:ext cx="1488" cy="919"/>
            </a:xfrm>
            <a:custGeom>
              <a:avLst/>
              <a:gdLst>
                <a:gd name="T0" fmla="*/ 0 w 1049"/>
                <a:gd name="T1" fmla="*/ 2579 h 747"/>
                <a:gd name="T2" fmla="*/ 30405 w 1049"/>
                <a:gd name="T3" fmla="*/ 5934 h 747"/>
                <a:gd name="T4" fmla="*/ 30970 w 1049"/>
                <a:gd name="T5" fmla="*/ 4242 h 747"/>
                <a:gd name="T6" fmla="*/ 34597 w 1049"/>
                <a:gd name="T7" fmla="*/ 3354 h 747"/>
                <a:gd name="T8" fmla="*/ 2572 w 1049"/>
                <a:gd name="T9" fmla="*/ 0 h 747"/>
                <a:gd name="T10" fmla="*/ 0 w 1049"/>
                <a:gd name="T11" fmla="*/ 1005 h 747"/>
                <a:gd name="T12" fmla="*/ 0 w 1049"/>
                <a:gd name="T13" fmla="*/ 2579 h 747"/>
                <a:gd name="T14" fmla="*/ 0 w 1049"/>
                <a:gd name="T15" fmla="*/ 2579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3492 w 150"/>
                  <a:gd name="T1" fmla="*/ 0 h 173"/>
                  <a:gd name="T2" fmla="*/ 1285 w 150"/>
                  <a:gd name="T3" fmla="*/ 557 h 173"/>
                  <a:gd name="T4" fmla="*/ 0 w 150"/>
                  <a:gd name="T5" fmla="*/ 1453 h 173"/>
                  <a:gd name="T6" fmla="*/ 2541 w 150"/>
                  <a:gd name="T7" fmla="*/ 1343 h 173"/>
                  <a:gd name="T8" fmla="*/ 3273 w 150"/>
                  <a:gd name="T9" fmla="*/ 710 h 173"/>
                  <a:gd name="T10" fmla="*/ 4776 w 150"/>
                  <a:gd name="T11" fmla="*/ 225 h 173"/>
                  <a:gd name="T12" fmla="*/ 3492 w 150"/>
                  <a:gd name="T13" fmla="*/ 0 h 173"/>
                  <a:gd name="T14" fmla="*/ 3492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1" name="Freeform 14"/>
              <p:cNvSpPr>
                <a:spLocks/>
              </p:cNvSpPr>
              <p:nvPr userDrawn="1"/>
            </p:nvSpPr>
            <p:spPr bwMode="auto">
              <a:xfrm>
                <a:off x="123" y="148"/>
                <a:ext cx="2386" cy="1081"/>
              </a:xfrm>
              <a:custGeom>
                <a:avLst/>
                <a:gdLst>
                  <a:gd name="T0" fmla="*/ 5084 w 1684"/>
                  <a:gd name="T1" fmla="*/ 0 h 880"/>
                  <a:gd name="T2" fmla="*/ 2056 w 1684"/>
                  <a:gd name="T3" fmla="*/ 408 h 880"/>
                  <a:gd name="T4" fmla="*/ 0 w 1684"/>
                  <a:gd name="T5" fmla="*/ 1628 h 880"/>
                  <a:gd name="T6" fmla="*/ 2192 w 1684"/>
                  <a:gd name="T7" fmla="*/ 2808 h 880"/>
                  <a:gd name="T8" fmla="*/ 38536 w 1684"/>
                  <a:gd name="T9" fmla="*/ 6783 h 880"/>
                  <a:gd name="T10" fmla="*/ 46365 w 1684"/>
                  <a:gd name="T11" fmla="*/ 6535 h 880"/>
                  <a:gd name="T12" fmla="*/ 52709 w 1684"/>
                  <a:gd name="T13" fmla="*/ 6886 h 880"/>
                  <a:gd name="T14" fmla="*/ 54911 w 1684"/>
                  <a:gd name="T15" fmla="*/ 6329 h 880"/>
                  <a:gd name="T16" fmla="*/ 48970 w 1684"/>
                  <a:gd name="T17" fmla="*/ 5194 h 880"/>
                  <a:gd name="T18" fmla="*/ 46557 w 1684"/>
                  <a:gd name="T19" fmla="*/ 4011 h 880"/>
                  <a:gd name="T20" fmla="*/ 44652 w 1684"/>
                  <a:gd name="T21" fmla="*/ 4124 h 880"/>
                  <a:gd name="T22" fmla="*/ 46915 w 1684"/>
                  <a:gd name="T23" fmla="*/ 5194 h 880"/>
                  <a:gd name="T24" fmla="*/ 51452 w 1684"/>
                  <a:gd name="T25" fmla="*/ 6334 h 880"/>
                  <a:gd name="T26" fmla="*/ 46078 w 1684"/>
                  <a:gd name="T27" fmla="*/ 6158 h 880"/>
                  <a:gd name="T28" fmla="*/ 39740 w 1684"/>
                  <a:gd name="T29" fmla="*/ 6363 h 880"/>
                  <a:gd name="T30" fmla="*/ 40913 w 1684"/>
                  <a:gd name="T31" fmla="*/ 5082 h 880"/>
                  <a:gd name="T32" fmla="*/ 43630 w 1684"/>
                  <a:gd name="T33" fmla="*/ 4210 h 880"/>
                  <a:gd name="T34" fmla="*/ 40449 w 1684"/>
                  <a:gd name="T35" fmla="*/ 4319 h 880"/>
                  <a:gd name="T36" fmla="*/ 37983 w 1684"/>
                  <a:gd name="T37" fmla="*/ 5152 h 880"/>
                  <a:gd name="T38" fmla="*/ 37145 w 1684"/>
                  <a:gd name="T39" fmla="*/ 6192 h 880"/>
                  <a:gd name="T40" fmla="*/ 3493 w 1684"/>
                  <a:gd name="T41" fmla="*/ 2425 h 880"/>
                  <a:gd name="T42" fmla="*/ 2601 w 1684"/>
                  <a:gd name="T43" fmla="*/ 1680 h 880"/>
                  <a:gd name="T44" fmla="*/ 3357 w 1684"/>
                  <a:gd name="T45" fmla="*/ 747 h 880"/>
                  <a:gd name="T46" fmla="*/ 7064 w 1684"/>
                  <a:gd name="T47" fmla="*/ 0 h 880"/>
                  <a:gd name="T48" fmla="*/ 5084 w 1684"/>
                  <a:gd name="T49" fmla="*/ 0 h 880"/>
                  <a:gd name="T50" fmla="*/ 5084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2" name="Freeform 15"/>
              <p:cNvSpPr>
                <a:spLocks/>
              </p:cNvSpPr>
              <p:nvPr userDrawn="1"/>
            </p:nvSpPr>
            <p:spPr bwMode="auto">
              <a:xfrm>
                <a:off x="324" y="158"/>
                <a:ext cx="1686" cy="614"/>
              </a:xfrm>
              <a:custGeom>
                <a:avLst/>
                <a:gdLst>
                  <a:gd name="T0" fmla="*/ 3264 w 1190"/>
                  <a:gd name="T1" fmla="*/ 0 h 500"/>
                  <a:gd name="T2" fmla="*/ 38792 w 1190"/>
                  <a:gd name="T3" fmla="*/ 3820 h 500"/>
                  <a:gd name="T4" fmla="*/ 35052 w 1190"/>
                  <a:gd name="T5" fmla="*/ 3898 h 500"/>
                  <a:gd name="T6" fmla="*/ 0 w 1190"/>
                  <a:gd name="T7" fmla="*/ 210 h 500"/>
                  <a:gd name="T8" fmla="*/ 3264 w 1190"/>
                  <a:gd name="T9" fmla="*/ 0 h 500"/>
                  <a:gd name="T10" fmla="*/ 326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3" name="Freeform 16"/>
              <p:cNvSpPr>
                <a:spLocks/>
              </p:cNvSpPr>
              <p:nvPr userDrawn="1"/>
            </p:nvSpPr>
            <p:spPr bwMode="auto">
              <a:xfrm>
                <a:off x="409" y="251"/>
                <a:ext cx="227" cy="410"/>
              </a:xfrm>
              <a:custGeom>
                <a:avLst/>
                <a:gdLst>
                  <a:gd name="T0" fmla="*/ 3841 w 160"/>
                  <a:gd name="T1" fmla="*/ 0 h 335"/>
                  <a:gd name="T2" fmla="*/ 629 w 160"/>
                  <a:gd name="T3" fmla="*/ 804 h 335"/>
                  <a:gd name="T4" fmla="*/ 0 w 160"/>
                  <a:gd name="T5" fmla="*/ 1731 h 335"/>
                  <a:gd name="T6" fmla="*/ 1102 w 160"/>
                  <a:gd name="T7" fmla="*/ 2367 h 335"/>
                  <a:gd name="T8" fmla="*/ 3097 w 160"/>
                  <a:gd name="T9" fmla="*/ 2524 h 335"/>
                  <a:gd name="T10" fmla="*/ 2514 w 160"/>
                  <a:gd name="T11" fmla="*/ 1155 h 335"/>
                  <a:gd name="T12" fmla="*/ 5283 w 160"/>
                  <a:gd name="T13" fmla="*/ 132 h 335"/>
                  <a:gd name="T14" fmla="*/ 3841 w 160"/>
                  <a:gd name="T15" fmla="*/ 0 h 335"/>
                  <a:gd name="T16" fmla="*/ 384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4" name="Freeform 17"/>
              <p:cNvSpPr>
                <a:spLocks/>
              </p:cNvSpPr>
              <p:nvPr userDrawn="1"/>
            </p:nvSpPr>
            <p:spPr bwMode="auto">
              <a:xfrm>
                <a:off x="846" y="536"/>
                <a:ext cx="691" cy="364"/>
              </a:xfrm>
              <a:custGeom>
                <a:avLst/>
                <a:gdLst>
                  <a:gd name="T0" fmla="*/ 455 w 489"/>
                  <a:gd name="T1" fmla="*/ 272 h 296"/>
                  <a:gd name="T2" fmla="*/ 5070 w 489"/>
                  <a:gd name="T3" fmla="*/ 525 h 296"/>
                  <a:gd name="T4" fmla="*/ 10287 w 489"/>
                  <a:gd name="T5" fmla="*/ 1086 h 296"/>
                  <a:gd name="T6" fmla="*/ 13970 w 489"/>
                  <a:gd name="T7" fmla="*/ 1925 h 296"/>
                  <a:gd name="T8" fmla="*/ 10349 w 489"/>
                  <a:gd name="T9" fmla="*/ 1821 h 296"/>
                  <a:gd name="T10" fmla="*/ 4400 w 489"/>
                  <a:gd name="T11" fmla="*/ 1156 h 296"/>
                  <a:gd name="T12" fmla="*/ 1584 w 489"/>
                  <a:gd name="T13" fmla="*/ 633 h 296"/>
                  <a:gd name="T14" fmla="*/ 3387 w 489"/>
                  <a:gd name="T15" fmla="*/ 1290 h 296"/>
                  <a:gd name="T16" fmla="*/ 8633 w 489"/>
                  <a:gd name="T17" fmla="*/ 2134 h 296"/>
                  <a:gd name="T18" fmla="*/ 14787 w 489"/>
                  <a:gd name="T19" fmla="*/ 2348 h 296"/>
                  <a:gd name="T20" fmla="*/ 15520 w 489"/>
                  <a:gd name="T21" fmla="*/ 1772 h 296"/>
                  <a:gd name="T22" fmla="*/ 12509 w 489"/>
                  <a:gd name="T23" fmla="*/ 953 h 296"/>
                  <a:gd name="T24" fmla="*/ 5390 w 489"/>
                  <a:gd name="T25" fmla="*/ 137 h 296"/>
                  <a:gd name="T26" fmla="*/ 0 w 489"/>
                  <a:gd name="T27" fmla="*/ 0 h 296"/>
                  <a:gd name="T28" fmla="*/ 455 w 489"/>
                  <a:gd name="T29" fmla="*/ 272 h 296"/>
                  <a:gd name="T30" fmla="*/ 455 w 489"/>
                  <a:gd name="T31" fmla="*/ 27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77 w 794"/>
                <a:gd name="T1" fmla="*/ 13 h 414"/>
                <a:gd name="T2" fmla="*/ 69 w 794"/>
                <a:gd name="T3" fmla="*/ 10 h 414"/>
                <a:gd name="T4" fmla="*/ 54 w 794"/>
                <a:gd name="T5" fmla="*/ 6 h 414"/>
                <a:gd name="T6" fmla="*/ 6 w 794"/>
                <a:gd name="T7" fmla="*/ 0 h 414"/>
                <a:gd name="T8" fmla="*/ 2 w 794"/>
                <a:gd name="T9" fmla="*/ 1 h 414"/>
                <a:gd name="T10" fmla="*/ 0 w 794"/>
                <a:gd name="T11" fmla="*/ 3 h 414"/>
                <a:gd name="T12" fmla="*/ 2 w 794"/>
                <a:gd name="T13" fmla="*/ 5 h 414"/>
                <a:gd name="T14" fmla="*/ 56 w 794"/>
                <a:gd name="T15" fmla="*/ 13 h 414"/>
                <a:gd name="T16" fmla="*/ 67 w 794"/>
                <a:gd name="T17" fmla="*/ 13 h 414"/>
                <a:gd name="T18" fmla="*/ 77 w 794"/>
                <a:gd name="T19" fmla="*/ 13 h 414"/>
                <a:gd name="T20" fmla="*/ 77 w 794"/>
                <a:gd name="T21" fmla="*/ 13 h 414"/>
                <a:gd name="T22" fmla="*/ 77 w 794"/>
                <a:gd name="T23" fmla="*/ 13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7" name="Freeform 20"/>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8" name="Freeform 21"/>
            <p:cNvSpPr>
              <a:spLocks/>
            </p:cNvSpPr>
            <p:nvPr userDrawn="1"/>
          </p:nvSpPr>
          <p:spPr bwMode="auto">
            <a:xfrm rot="7320404">
              <a:off x="5000" y="2913"/>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1" name="Freeform 24"/>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2" name="Freeform 25"/>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3" name="Freeform 26"/>
              <p:cNvSpPr>
                <a:spLocks/>
              </p:cNvSpPr>
              <p:nvPr userDrawn="1"/>
            </p:nvSpPr>
            <p:spPr bwMode="auto">
              <a:xfrm rot="7320404">
                <a:off x="5365" y="2873"/>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24" name="Freeform 27"/>
              <p:cNvSpPr>
                <a:spLocks/>
              </p:cNvSpPr>
              <p:nvPr userDrawn="1"/>
            </p:nvSpPr>
            <p:spPr bwMode="auto">
              <a:xfrm rot="7320404">
                <a:off x="5137"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fi-FI">
              <a:solidFill>
                <a:srgbClr val="000000"/>
              </a:solidFill>
            </a:endParaRPr>
          </a:p>
        </p:txBody>
      </p:sp>
      <p:sp>
        <p:nvSpPr>
          <p:cNvPr id="26" name="Freeform 29"/>
          <p:cNvSpPr>
            <a:spLocks/>
          </p:cNvSpPr>
          <p:nvPr/>
        </p:nvSpPr>
        <p:spPr bwMode="auto">
          <a:xfrm>
            <a:off x="4076700" y="1930400"/>
            <a:ext cx="889000" cy="38100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fi-FI">
              <a:solidFill>
                <a:srgbClr val="000000"/>
              </a:solidFill>
            </a:endParaRPr>
          </a:p>
        </p:txBody>
      </p:sp>
      <p:sp>
        <p:nvSpPr>
          <p:cNvPr id="6147"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p:spPr>
        <p:txBody>
          <a:bodyPr/>
          <a:lstStyle>
            <a:lvl1pPr>
              <a:defRPr>
                <a:solidFill>
                  <a:schemeClr val="tx2"/>
                </a:solidFill>
                <a:effectLst>
                  <a:outerShdw blurRad="38100" dist="38100" dir="2700000" algn="tl">
                    <a:srgbClr val="C0C0C0"/>
                  </a:outerShdw>
                </a:effectLst>
              </a:defRPr>
            </a:lvl1pPr>
          </a:lstStyle>
          <a:p>
            <a:pPr lvl="0"/>
            <a:r>
              <a:rPr lang="fi-FI" noProof="0" smtClean="0"/>
              <a:t>Muokkaa perustyyl. napsautt.</a:t>
            </a:r>
          </a:p>
        </p:txBody>
      </p:sp>
      <p:sp>
        <p:nvSpPr>
          <p:cNvPr id="6148"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fi-FI" noProof="0" smtClean="0"/>
              <a:t>Muokkaa alaotsikon perustyyliä napsautt.</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40AC9F7D-C30C-482C-9BCC-72039C0B6D68}"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1260022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D01CE505-EB4A-44FD-BECB-18D2741F7459}"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7305814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en-US"/>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smtClean="0"/>
              <a:t>Muokkaa tekstin perustyylejä napsauttamalla</a:t>
            </a:r>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38BF250F-F9C6-4136-AEF3-CDD8DE86AB53}"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267930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Sisäsivu 2 palstaa">
    <p:spTree>
      <p:nvGrpSpPr>
        <p:cNvPr id="1" name=""/>
        <p:cNvGrpSpPr/>
        <p:nvPr/>
      </p:nvGrpSpPr>
      <p:grpSpPr>
        <a:xfrm>
          <a:off x="0" y="0"/>
          <a:ext cx="0" cy="0"/>
          <a:chOff x="0" y="0"/>
          <a:chExt cx="0" cy="0"/>
        </a:xfrm>
      </p:grpSpPr>
      <p:pic>
        <p:nvPicPr>
          <p:cNvPr id="5" name="Picture 6" descr="Aallokko merkki leikattu_rgb_55mm.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9125" y="6016625"/>
            <a:ext cx="9048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Kuva 9" descr="Jyväskylä_logo_mv.pdf"/>
          <p:cNvPicPr>
            <a:picLocks noChangeAspect="1"/>
          </p:cNvPicPr>
          <p:nvPr/>
        </p:nvPicPr>
        <p:blipFill>
          <a:blip r:embed="rId3">
            <a:extLst>
              <a:ext uri="{28A0092B-C50C-407E-A947-70E740481C1C}">
                <a14:useLocalDpi xmlns:a14="http://schemas.microsoft.com/office/drawing/2010/main" val="0"/>
              </a:ext>
            </a:extLst>
          </a:blip>
          <a:srcRect t="26067" r="28769" b="17770"/>
          <a:stretch>
            <a:fillRect/>
          </a:stretch>
        </p:blipFill>
        <p:spPr bwMode="auto">
          <a:xfrm>
            <a:off x="6365875" y="6397625"/>
            <a:ext cx="181133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title"/>
          </p:nvPr>
        </p:nvSpPr>
        <p:spPr/>
        <p:txBody>
          <a:bodyPr/>
          <a:lstStyle>
            <a:lvl1pPr>
              <a:defRPr sz="3800"/>
            </a:lvl1pPr>
          </a:lstStyle>
          <a:p>
            <a:r>
              <a:rPr lang="fi-FI" smtClean="0"/>
              <a:t>Muokkaa perustyyl. napsautt.</a:t>
            </a:r>
            <a:endParaRPr lang="fi-FI" dirty="0"/>
          </a:p>
        </p:txBody>
      </p:sp>
      <p:sp>
        <p:nvSpPr>
          <p:cNvPr id="3" name="Sisällön paikkamerkki 2"/>
          <p:cNvSpPr>
            <a:spLocks noGrp="1"/>
          </p:cNvSpPr>
          <p:nvPr>
            <p:ph idx="1"/>
          </p:nvPr>
        </p:nvSpPr>
        <p:spPr>
          <a:xfrm>
            <a:off x="457200" y="1600200"/>
            <a:ext cx="4038600" cy="4525963"/>
          </a:xfrm>
        </p:spPr>
        <p:txBody>
          <a:bodyPr/>
          <a:lstStyle>
            <a:lvl1pPr>
              <a:defRPr sz="2400"/>
            </a:lvl1pPr>
            <a:lvl2pPr>
              <a:defRPr sz="2000"/>
            </a:lvl2pPr>
            <a:lvl3pPr>
              <a:defRPr sz="1800"/>
            </a:lvl3pPr>
            <a:lvl4pPr>
              <a:defRPr sz="1600"/>
            </a:lvl4pPr>
            <a:lvl5pPr>
              <a:defRPr sz="14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1" name="Sisällön paikkamerkki 2"/>
          <p:cNvSpPr>
            <a:spLocks noGrp="1"/>
          </p:cNvSpPr>
          <p:nvPr>
            <p:ph idx="13"/>
          </p:nvPr>
        </p:nvSpPr>
        <p:spPr>
          <a:xfrm>
            <a:off x="4648200" y="1600200"/>
            <a:ext cx="4038600" cy="4525963"/>
          </a:xfrm>
        </p:spPr>
        <p:txBody>
          <a:bodyPr/>
          <a:lstStyle>
            <a:lvl1pPr>
              <a:defRPr sz="2400"/>
            </a:lvl1pPr>
            <a:lvl2pPr>
              <a:defRPr sz="2000"/>
            </a:lvl2pPr>
            <a:lvl3pPr>
              <a:defRPr sz="1800"/>
            </a:lvl3pPr>
            <a:lvl4pPr>
              <a:defRPr sz="1600"/>
            </a:lvl4pPr>
            <a:lvl5pPr>
              <a:defRPr sz="14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7" name="Päiväyksen paikkamerkki 3"/>
          <p:cNvSpPr>
            <a:spLocks noGrp="1"/>
          </p:cNvSpPr>
          <p:nvPr>
            <p:ph type="dt" sz="half" idx="14"/>
          </p:nvPr>
        </p:nvSpPr>
        <p:spPr>
          <a:xfrm>
            <a:off x="146050" y="6429375"/>
            <a:ext cx="1285875" cy="365125"/>
          </a:xfrm>
          <a:prstGeom prst="rect">
            <a:avLst/>
          </a:prstGeom>
        </p:spPr>
        <p:txBody>
          <a:bodyPr/>
          <a:lstStyle>
            <a:lvl1pPr>
              <a:defRPr sz="1000">
                <a:solidFill>
                  <a:srgbClr val="898989"/>
                </a:solidFill>
                <a:latin typeface="Arial"/>
                <a:cs typeface="Arial"/>
              </a:defRPr>
            </a:lvl1pPr>
          </a:lstStyle>
          <a:p>
            <a:pPr fontAlgn="base">
              <a:spcBef>
                <a:spcPct val="0"/>
              </a:spcBef>
              <a:spcAft>
                <a:spcPct val="0"/>
              </a:spcAft>
            </a:pPr>
            <a:endParaRPr lang="fi-FI"/>
          </a:p>
        </p:txBody>
      </p:sp>
      <p:sp>
        <p:nvSpPr>
          <p:cNvPr id="8" name="Alatunnisteen paikkamerkki 4"/>
          <p:cNvSpPr>
            <a:spLocks noGrp="1"/>
          </p:cNvSpPr>
          <p:nvPr>
            <p:ph type="ftr" sz="quarter" idx="15"/>
          </p:nvPr>
        </p:nvSpPr>
        <p:spPr>
          <a:xfrm>
            <a:off x="1563688" y="6429375"/>
            <a:ext cx="2895600" cy="365125"/>
          </a:xfrm>
          <a:prstGeom prst="rect">
            <a:avLst/>
          </a:prstGeom>
        </p:spPr>
        <p:txBody>
          <a:bodyPr/>
          <a:lstStyle>
            <a:lvl1pPr algn="ctr" fontAlgn="auto">
              <a:spcBef>
                <a:spcPts val="0"/>
              </a:spcBef>
              <a:spcAft>
                <a:spcPts val="0"/>
              </a:spcAft>
              <a:defRPr sz="1000">
                <a:solidFill>
                  <a:schemeClr val="tx1">
                    <a:tint val="75000"/>
                  </a:schemeClr>
                </a:solidFill>
                <a:latin typeface="Arial"/>
                <a:ea typeface="+mn-ea"/>
                <a:cs typeface="Arial"/>
              </a:defRPr>
            </a:lvl1pPr>
          </a:lstStyle>
          <a:p>
            <a:r>
              <a:rPr lang="fi-FI" smtClean="0">
                <a:solidFill>
                  <a:srgbClr val="000000">
                    <a:tint val="75000"/>
                  </a:srgbClr>
                </a:solidFill>
              </a:rPr>
              <a:t>Sirpa Eskelä-Haapanen, 2016</a:t>
            </a:r>
            <a:endParaRPr lang="fi-FI">
              <a:solidFill>
                <a:srgbClr val="000000">
                  <a:tint val="75000"/>
                </a:srgbClr>
              </a:solidFill>
            </a:endParaRPr>
          </a:p>
        </p:txBody>
      </p:sp>
      <p:sp>
        <p:nvSpPr>
          <p:cNvPr id="9" name="Dian numeron paikkamerkki 5"/>
          <p:cNvSpPr>
            <a:spLocks noGrp="1"/>
          </p:cNvSpPr>
          <p:nvPr>
            <p:ph type="sldNum" sz="quarter" idx="16"/>
          </p:nvPr>
        </p:nvSpPr>
        <p:spPr>
          <a:xfrm>
            <a:off x="4565650" y="6429375"/>
            <a:ext cx="1498600" cy="365125"/>
          </a:xfrm>
          <a:prstGeom prst="rect">
            <a:avLst/>
          </a:prstGeom>
        </p:spPr>
        <p:txBody>
          <a:bodyPr/>
          <a:lstStyle>
            <a:lvl1pPr algn="ctr">
              <a:defRPr sz="1000">
                <a:solidFill>
                  <a:srgbClr val="898989"/>
                </a:solidFill>
                <a:latin typeface="Arial"/>
                <a:cs typeface="Arial"/>
              </a:defRPr>
            </a:lvl1pPr>
          </a:lstStyle>
          <a:p>
            <a:pPr fontAlgn="base">
              <a:spcBef>
                <a:spcPct val="0"/>
              </a:spcBef>
              <a:spcAft>
                <a:spcPct val="0"/>
              </a:spcAft>
            </a:pPr>
            <a:fld id="{BF8566B6-B636-4297-B522-01A8ECAC6956}" type="slidenum">
              <a:rPr lang="fi-FI" smtClean="0"/>
              <a:pPr fontAlgn="base">
                <a:spcBef>
                  <a:spcPct val="0"/>
                </a:spcBef>
                <a:spcAft>
                  <a:spcPct val="0"/>
                </a:spcAft>
              </a:pPr>
              <a:t>‹#›</a:t>
            </a:fld>
            <a:endParaRPr lang="fi-FI"/>
          </a:p>
        </p:txBody>
      </p:sp>
    </p:spTree>
    <p:extLst>
      <p:ext uri="{BB962C8B-B14F-4D97-AF65-F5344CB8AC3E}">
        <p14:creationId xmlns:p14="http://schemas.microsoft.com/office/powerpoint/2010/main" val="7718155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Sisällön paikkamerkki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Sisällön paikkamerkki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C8DFC91F-2545-45E1-A5E3-A4BB1F3224C7}"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6915957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en-US"/>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9" name="Rectangle 7"/>
          <p:cNvSpPr>
            <a:spLocks noGrp="1" noChangeArrowheads="1"/>
          </p:cNvSpPr>
          <p:nvPr>
            <p:ph type="sldNum" sz="quarter" idx="12"/>
          </p:nvPr>
        </p:nvSpPr>
        <p:spPr>
          <a:ln/>
        </p:spPr>
        <p:txBody>
          <a:bodyPr/>
          <a:lstStyle>
            <a:lvl1pPr>
              <a:defRPr/>
            </a:lvl1pPr>
          </a:lstStyle>
          <a:p>
            <a:pPr>
              <a:defRPr/>
            </a:pPr>
            <a:fld id="{9CDD6A9B-8986-4744-9BFB-03F34A65D17D}"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9205863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5" name="Rectangle 7"/>
          <p:cNvSpPr>
            <a:spLocks noGrp="1" noChangeArrowheads="1"/>
          </p:cNvSpPr>
          <p:nvPr>
            <p:ph type="sldNum" sz="quarter" idx="12"/>
          </p:nvPr>
        </p:nvSpPr>
        <p:spPr>
          <a:ln/>
        </p:spPr>
        <p:txBody>
          <a:bodyPr/>
          <a:lstStyle>
            <a:lvl1pPr>
              <a:defRPr/>
            </a:lvl1pPr>
          </a:lstStyle>
          <a:p>
            <a:pPr>
              <a:defRPr/>
            </a:pPr>
            <a:fld id="{5EA4F66E-BA66-4C50-8322-E6B595881C0B}"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18394304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4" name="Rectangle 7"/>
          <p:cNvSpPr>
            <a:spLocks noGrp="1" noChangeArrowheads="1"/>
          </p:cNvSpPr>
          <p:nvPr>
            <p:ph type="sldNum" sz="quarter" idx="12"/>
          </p:nvPr>
        </p:nvSpPr>
        <p:spPr>
          <a:ln/>
        </p:spPr>
        <p:txBody>
          <a:bodyPr/>
          <a:lstStyle>
            <a:lvl1pPr>
              <a:defRPr/>
            </a:lvl1pPr>
          </a:lstStyle>
          <a:p>
            <a:pPr>
              <a:defRPr/>
            </a:pPr>
            <a:fld id="{003929C3-D8D7-4529-B10C-A48DFEBD4BE3}"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1527147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lstStyle>
            <a:lvl1pPr algn="l">
              <a:defRPr sz="2000" b="1"/>
            </a:lvl1pPr>
          </a:lstStyle>
          <a:p>
            <a:r>
              <a:rPr lang="fi-FI" smtClean="0"/>
              <a:t>Muokkaa perustyyl. napsautt.</a:t>
            </a:r>
            <a:endParaRPr lang="en-US"/>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5EBEE3F4-B901-49D2-ACE6-A3816454484D}"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22813966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lstStyle>
            <a:lvl1pPr algn="l">
              <a:defRPr sz="2000" b="1"/>
            </a:lvl1pPr>
          </a:lstStyle>
          <a:p>
            <a:r>
              <a:rPr lang="fi-FI" smtClean="0"/>
              <a:t>Muokkaa perustyyl. napsautt.</a:t>
            </a:r>
            <a:endParaRPr lang="en-US"/>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8AFC80B4-092F-488C-880D-DB20C264CF60}"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16820139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en-US"/>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F852289E-5EBB-49BE-AB5E-84DD0AEF0C44}"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3455137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457950" y="152400"/>
            <a:ext cx="1924050" cy="5334000"/>
          </a:xfrm>
        </p:spPr>
        <p:txBody>
          <a:bodyPr vert="eaVert"/>
          <a:lstStyle/>
          <a:p>
            <a:r>
              <a:rPr lang="fi-FI" smtClean="0"/>
              <a:t>Muokkaa perustyyl. napsautt.</a:t>
            </a:r>
            <a:endParaRPr lang="en-US"/>
          </a:p>
        </p:txBody>
      </p:sp>
      <p:sp>
        <p:nvSpPr>
          <p:cNvPr id="3" name="Pystysuoran tekstin paikkamerkki 2"/>
          <p:cNvSpPr>
            <a:spLocks noGrp="1"/>
          </p:cNvSpPr>
          <p:nvPr>
            <p:ph type="body" orient="vert" idx="1"/>
          </p:nvPr>
        </p:nvSpPr>
        <p:spPr>
          <a:xfrm>
            <a:off x="685800" y="152400"/>
            <a:ext cx="5619750" cy="533400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r>
              <a:rPr lang="fi-FI" smtClean="0">
                <a:solidFill>
                  <a:srgbClr val="000000"/>
                </a:solidFill>
              </a:rPr>
              <a:t>Sirpa Eskelä-Haapanen, 2016</a:t>
            </a:r>
            <a:endParaRPr lang="fi-FI">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D04BE0E9-B95B-488E-B843-8214B607E60B}"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1307754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a:xfrm>
            <a:off x="146050" y="6429375"/>
            <a:ext cx="1285875" cy="365125"/>
          </a:xfrm>
          <a:prstGeom prst="rect">
            <a:avLst/>
          </a:prstGeom>
        </p:spPr>
        <p:txBody>
          <a:bodyPr/>
          <a:lstStyle/>
          <a:p>
            <a:pPr fontAlgn="base">
              <a:spcBef>
                <a:spcPct val="0"/>
              </a:spcBef>
              <a:spcAft>
                <a:spcPct val="0"/>
              </a:spcAft>
            </a:pPr>
            <a:endParaRPr lang="fi-FI">
              <a:solidFill>
                <a:srgbClr val="000000"/>
              </a:solidFill>
              <a:latin typeface="Arial" charset="0"/>
            </a:endParaRPr>
          </a:p>
        </p:txBody>
      </p:sp>
      <p:sp>
        <p:nvSpPr>
          <p:cNvPr id="8" name="Footer Placeholder 7"/>
          <p:cNvSpPr>
            <a:spLocks noGrp="1"/>
          </p:cNvSpPr>
          <p:nvPr>
            <p:ph type="ftr" sz="quarter" idx="11"/>
          </p:nvPr>
        </p:nvSpPr>
        <p:spPr>
          <a:xfrm>
            <a:off x="1563688" y="6429375"/>
            <a:ext cx="2895600" cy="365125"/>
          </a:xfrm>
          <a:prstGeom prst="rect">
            <a:avLst/>
          </a:prstGeom>
        </p:spPr>
        <p:txBody>
          <a:bodyPr/>
          <a:lstStyle/>
          <a:p>
            <a:pPr fontAlgn="base">
              <a:spcBef>
                <a:spcPct val="0"/>
              </a:spcBef>
              <a:spcAft>
                <a:spcPct val="0"/>
              </a:spcAft>
            </a:pPr>
            <a:r>
              <a:rPr lang="fi-FI" smtClean="0">
                <a:solidFill>
                  <a:srgbClr val="000000"/>
                </a:solidFill>
                <a:latin typeface="Arial" charset="0"/>
              </a:rPr>
              <a:t>Sirpa Eskelä-Haapanen, 2016</a:t>
            </a:r>
            <a:endParaRPr lang="fi-FI">
              <a:solidFill>
                <a:srgbClr val="000000"/>
              </a:solidFill>
              <a:latin typeface="Arial" charset="0"/>
            </a:endParaRPr>
          </a:p>
        </p:txBody>
      </p:sp>
      <p:sp>
        <p:nvSpPr>
          <p:cNvPr id="9" name="Slide Number Placeholder 8"/>
          <p:cNvSpPr>
            <a:spLocks noGrp="1"/>
          </p:cNvSpPr>
          <p:nvPr>
            <p:ph type="sldNum" sz="quarter" idx="12"/>
          </p:nvPr>
        </p:nvSpPr>
        <p:spPr>
          <a:xfrm>
            <a:off x="4565650" y="6429375"/>
            <a:ext cx="1498600" cy="365125"/>
          </a:xfrm>
          <a:prstGeom prst="rect">
            <a:avLst/>
          </a:prstGeom>
        </p:spPr>
        <p:txBody>
          <a:bodyPr/>
          <a:lstStyle/>
          <a:p>
            <a:pPr fontAlgn="base">
              <a:spcBef>
                <a:spcPct val="0"/>
              </a:spcBef>
              <a:spcAft>
                <a:spcPct val="0"/>
              </a:spcAft>
            </a:pPr>
            <a:fld id="{4C5670DD-1C14-4B4B-A72A-F31EF1296698}" type="slidenum">
              <a:rPr lang="fi-FI">
                <a:solidFill>
                  <a:srgbClr val="000000"/>
                </a:solidFill>
                <a:latin typeface="Arial" charset="0"/>
              </a:rPr>
              <a:pPr fontAlgn="base">
                <a:spcBef>
                  <a:spcPct val="0"/>
                </a:spcBef>
                <a:spcAft>
                  <a:spcPct val="0"/>
                </a:spcAft>
              </a:pPr>
              <a:t>‹#›</a:t>
            </a:fld>
            <a:endParaRPr lang="fi-FI">
              <a:solidFill>
                <a:srgbClr val="000000"/>
              </a:solidFill>
              <a:latin typeface="Arial" charset="0"/>
            </a:endParaRPr>
          </a:p>
        </p:txBody>
      </p:sp>
    </p:spTree>
    <p:extLst>
      <p:ext uri="{BB962C8B-B14F-4D97-AF65-F5344CB8AC3E}">
        <p14:creationId xmlns:p14="http://schemas.microsoft.com/office/powerpoint/2010/main" val="408626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9" name="Kuv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92" name="Rectangle 20"/>
          <p:cNvSpPr>
            <a:spLocks noGrp="1" noChangeArrowheads="1"/>
          </p:cNvSpPr>
          <p:nvPr>
            <p:ph type="ctrTitle"/>
          </p:nvPr>
        </p:nvSpPr>
        <p:spPr>
          <a:xfrm>
            <a:off x="899593" y="620688"/>
            <a:ext cx="7344816" cy="1470025"/>
          </a:xfrm>
        </p:spPr>
        <p:txBody>
          <a:bodyPr anchor="b"/>
          <a:lstStyle>
            <a:lvl1pPr algn="ctr">
              <a:defRPr sz="3200" b="1" i="0"/>
            </a:lvl1pPr>
          </a:lstStyle>
          <a:p>
            <a:r>
              <a:rPr lang="en-US" dirty="0" smtClean="0"/>
              <a:t>Click to edit Master title style</a:t>
            </a:r>
            <a:endParaRPr lang="en-US" dirty="0"/>
          </a:p>
        </p:txBody>
      </p:sp>
      <p:sp>
        <p:nvSpPr>
          <p:cNvPr id="3093" name="Rectangle 21"/>
          <p:cNvSpPr>
            <a:spLocks noGrp="1" noChangeArrowheads="1"/>
          </p:cNvSpPr>
          <p:nvPr>
            <p:ph type="subTitle" idx="1"/>
          </p:nvPr>
        </p:nvSpPr>
        <p:spPr>
          <a:xfrm>
            <a:off x="899593" y="2348880"/>
            <a:ext cx="7344816" cy="936104"/>
          </a:xfrm>
        </p:spPr>
        <p:txBody>
          <a:bodyPr/>
          <a:lstStyle>
            <a:lvl1pPr marL="0" indent="0" algn="ctr">
              <a:buFont typeface="Wingdings" pitchFamily="2" charset="2"/>
              <a:buNone/>
              <a:defRPr i="0"/>
            </a:lvl1pPr>
          </a:lstStyle>
          <a:p>
            <a:r>
              <a:rPr lang="en-US" dirty="0" smtClean="0"/>
              <a:t>Click to edit Master subtitle style</a:t>
            </a:r>
            <a:endParaRPr lang="en-US" dirty="0"/>
          </a:p>
        </p:txBody>
      </p:sp>
      <p:pic>
        <p:nvPicPr>
          <p:cNvPr id="2" name="Picture 1" descr="OKL-fin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96167" y="3429000"/>
            <a:ext cx="1951669" cy="1518373"/>
          </a:xfrm>
          <a:prstGeom prst="rect">
            <a:avLst/>
          </a:prstGeom>
        </p:spPr>
      </p:pic>
    </p:spTree>
    <p:extLst>
      <p:ext uri="{BB962C8B-B14F-4D97-AF65-F5344CB8AC3E}">
        <p14:creationId xmlns:p14="http://schemas.microsoft.com/office/powerpoint/2010/main" val="394516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idx="1"/>
          </p:nvPr>
        </p:nvSpPr>
        <p:spPr/>
        <p:txBody>
          <a:bodyPr/>
          <a:lstStyle>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Tree>
    <p:extLst>
      <p:ext uri="{BB962C8B-B14F-4D97-AF65-F5344CB8AC3E}">
        <p14:creationId xmlns:p14="http://schemas.microsoft.com/office/powerpoint/2010/main" val="158421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a:xfrm>
            <a:off x="146050" y="6429375"/>
            <a:ext cx="1285875" cy="365125"/>
          </a:xfrm>
          <a:prstGeom prst="rect">
            <a:avLst/>
          </a:prstGeom>
        </p:spPr>
        <p:txBody>
          <a:bodyPr/>
          <a:lstStyle/>
          <a:p>
            <a:pPr fontAlgn="base">
              <a:spcBef>
                <a:spcPct val="0"/>
              </a:spcBef>
              <a:spcAft>
                <a:spcPct val="0"/>
              </a:spcAft>
            </a:pPr>
            <a:endParaRPr lang="fi-FI">
              <a:solidFill>
                <a:srgbClr val="000000"/>
              </a:solidFill>
              <a:latin typeface="Arial" charset="0"/>
            </a:endParaRPr>
          </a:p>
        </p:txBody>
      </p:sp>
      <p:sp>
        <p:nvSpPr>
          <p:cNvPr id="8" name="Footer Placeholder 7"/>
          <p:cNvSpPr>
            <a:spLocks noGrp="1"/>
          </p:cNvSpPr>
          <p:nvPr>
            <p:ph type="ftr" sz="quarter" idx="11"/>
          </p:nvPr>
        </p:nvSpPr>
        <p:spPr>
          <a:xfrm>
            <a:off x="1563688" y="6429375"/>
            <a:ext cx="2895600" cy="365125"/>
          </a:xfrm>
          <a:prstGeom prst="rect">
            <a:avLst/>
          </a:prstGeom>
        </p:spPr>
        <p:txBody>
          <a:bodyPr/>
          <a:lstStyle/>
          <a:p>
            <a:pPr fontAlgn="base">
              <a:spcBef>
                <a:spcPct val="0"/>
              </a:spcBef>
              <a:spcAft>
                <a:spcPct val="0"/>
              </a:spcAft>
            </a:pPr>
            <a:r>
              <a:rPr lang="fi-FI" smtClean="0">
                <a:solidFill>
                  <a:srgbClr val="000000"/>
                </a:solidFill>
                <a:latin typeface="Arial" charset="0"/>
              </a:rPr>
              <a:t>Sirpa Eskelä-Haapanen, 2016</a:t>
            </a:r>
            <a:endParaRPr lang="fi-FI">
              <a:solidFill>
                <a:srgbClr val="000000"/>
              </a:solidFill>
              <a:latin typeface="Arial" charset="0"/>
            </a:endParaRPr>
          </a:p>
        </p:txBody>
      </p:sp>
      <p:sp>
        <p:nvSpPr>
          <p:cNvPr id="9" name="Slide Number Placeholder 8"/>
          <p:cNvSpPr>
            <a:spLocks noGrp="1"/>
          </p:cNvSpPr>
          <p:nvPr>
            <p:ph type="sldNum" sz="quarter" idx="12"/>
          </p:nvPr>
        </p:nvSpPr>
        <p:spPr>
          <a:xfrm>
            <a:off x="4565650" y="6429375"/>
            <a:ext cx="1498600" cy="365125"/>
          </a:xfrm>
          <a:prstGeom prst="rect">
            <a:avLst/>
          </a:prstGeom>
        </p:spPr>
        <p:txBody>
          <a:bodyPr/>
          <a:lstStyle/>
          <a:p>
            <a:pPr fontAlgn="base">
              <a:spcBef>
                <a:spcPct val="0"/>
              </a:spcBef>
              <a:spcAft>
                <a:spcPct val="0"/>
              </a:spcAft>
            </a:pPr>
            <a:fld id="{4C5670DD-1C14-4B4B-A72A-F31EF1296698}" type="slidenum">
              <a:rPr lang="fi-FI">
                <a:solidFill>
                  <a:srgbClr val="000000"/>
                </a:solidFill>
                <a:latin typeface="Arial" charset="0"/>
              </a:rPr>
              <a:pPr fontAlgn="base">
                <a:spcBef>
                  <a:spcPct val="0"/>
                </a:spcBef>
                <a:spcAft>
                  <a:spcPct val="0"/>
                </a:spcAft>
              </a:pPr>
              <a:t>‹#›</a:t>
            </a:fld>
            <a:endParaRPr lang="fi-FI">
              <a:solidFill>
                <a:srgbClr val="000000"/>
              </a:solidFill>
              <a:latin typeface="Arial" charset="0"/>
            </a:endParaRPr>
          </a:p>
        </p:txBody>
      </p:sp>
    </p:spTree>
    <p:extLst>
      <p:ext uri="{BB962C8B-B14F-4D97-AF65-F5344CB8AC3E}">
        <p14:creationId xmlns:p14="http://schemas.microsoft.com/office/powerpoint/2010/main" val="337689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9" name="Kuv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92" name="Rectangle 20"/>
          <p:cNvSpPr>
            <a:spLocks noGrp="1" noChangeArrowheads="1"/>
          </p:cNvSpPr>
          <p:nvPr>
            <p:ph type="ctrTitle"/>
          </p:nvPr>
        </p:nvSpPr>
        <p:spPr>
          <a:xfrm>
            <a:off x="899593" y="620688"/>
            <a:ext cx="7344816" cy="1470025"/>
          </a:xfrm>
        </p:spPr>
        <p:txBody>
          <a:bodyPr anchor="b"/>
          <a:lstStyle>
            <a:lvl1pPr algn="ctr">
              <a:defRPr sz="3200" b="1" i="0"/>
            </a:lvl1pPr>
          </a:lstStyle>
          <a:p>
            <a:r>
              <a:rPr lang="en-US" dirty="0" smtClean="0"/>
              <a:t>Click to edit Master title style</a:t>
            </a:r>
            <a:endParaRPr lang="en-US" dirty="0"/>
          </a:p>
        </p:txBody>
      </p:sp>
      <p:sp>
        <p:nvSpPr>
          <p:cNvPr id="3093" name="Rectangle 21"/>
          <p:cNvSpPr>
            <a:spLocks noGrp="1" noChangeArrowheads="1"/>
          </p:cNvSpPr>
          <p:nvPr>
            <p:ph type="subTitle" idx="1"/>
          </p:nvPr>
        </p:nvSpPr>
        <p:spPr>
          <a:xfrm>
            <a:off x="899593" y="2348880"/>
            <a:ext cx="7344816" cy="936104"/>
          </a:xfrm>
        </p:spPr>
        <p:txBody>
          <a:bodyPr/>
          <a:lstStyle>
            <a:lvl1pPr marL="0" indent="0" algn="ctr">
              <a:buFont typeface="Wingdings" pitchFamily="2" charset="2"/>
              <a:buNone/>
              <a:defRPr i="0"/>
            </a:lvl1pPr>
          </a:lstStyle>
          <a:p>
            <a:r>
              <a:rPr lang="en-US" dirty="0" smtClean="0"/>
              <a:t>Click to edit Master subtitle style</a:t>
            </a:r>
            <a:endParaRPr lang="en-US" dirty="0"/>
          </a:p>
        </p:txBody>
      </p:sp>
      <p:pic>
        <p:nvPicPr>
          <p:cNvPr id="2" name="Picture 1" descr="OKL-fin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96167" y="3429000"/>
            <a:ext cx="1951669" cy="1518373"/>
          </a:xfrm>
          <a:prstGeom prst="rect">
            <a:avLst/>
          </a:prstGeom>
        </p:spPr>
      </p:pic>
    </p:spTree>
    <p:extLst>
      <p:ext uri="{BB962C8B-B14F-4D97-AF65-F5344CB8AC3E}">
        <p14:creationId xmlns:p14="http://schemas.microsoft.com/office/powerpoint/2010/main" val="2508866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smtClean="0"/>
              <a:t>Click to edit Master title style</a:t>
            </a:r>
            <a:endParaRPr lang="fi-FI"/>
          </a:p>
        </p:txBody>
      </p:sp>
      <p:sp>
        <p:nvSpPr>
          <p:cNvPr id="3" name="Sisällön paikkamerkki 2"/>
          <p:cNvSpPr>
            <a:spLocks noGrp="1"/>
          </p:cNvSpPr>
          <p:nvPr>
            <p:ph idx="1"/>
          </p:nvPr>
        </p:nvSpPr>
        <p:spPr/>
        <p:txBody>
          <a:bodyPr/>
          <a:lstStyle>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Tree>
    <p:extLst>
      <p:ext uri="{BB962C8B-B14F-4D97-AF65-F5344CB8AC3E}">
        <p14:creationId xmlns:p14="http://schemas.microsoft.com/office/powerpoint/2010/main" val="26006457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jpg"/><Relationship Id="rId5" Type="http://schemas.openxmlformats.org/officeDocument/2006/relationships/theme" Target="../theme/theme4.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5.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6.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KTL-pohja 2015.jp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41" name="Rectangle 11"/>
          <p:cNvSpPr>
            <a:spLocks noGrp="1" noChangeArrowheads="1"/>
          </p:cNvSpPr>
          <p:nvPr>
            <p:ph type="title"/>
          </p:nvPr>
        </p:nvSpPr>
        <p:spPr bwMode="auto">
          <a:xfrm>
            <a:off x="467544" y="476672"/>
            <a:ext cx="8136905" cy="6388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Oman </a:t>
            </a:r>
            <a:r>
              <a:rPr lang="en-US" dirty="0" err="1" smtClean="0"/>
              <a:t>esityksesi</a:t>
            </a:r>
            <a:r>
              <a:rPr lang="en-US" dirty="0" smtClean="0"/>
              <a:t> </a:t>
            </a:r>
            <a:r>
              <a:rPr lang="en-US" dirty="0" err="1" smtClean="0"/>
              <a:t>otsikko</a:t>
            </a:r>
            <a:endParaRPr lang="en-US" dirty="0" smtClean="0"/>
          </a:p>
        </p:txBody>
      </p:sp>
      <p:sp>
        <p:nvSpPr>
          <p:cNvPr id="1042" name="Rectangle 16"/>
          <p:cNvSpPr>
            <a:spLocks noGrp="1" noChangeArrowheads="1"/>
          </p:cNvSpPr>
          <p:nvPr>
            <p:ph type="body" idx="1"/>
          </p:nvPr>
        </p:nvSpPr>
        <p:spPr bwMode="auto">
          <a:xfrm>
            <a:off x="467544" y="1268760"/>
            <a:ext cx="8136904" cy="4162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0"/>
            <a:endParaRPr lang="en-US" dirty="0" smtClean="0"/>
          </a:p>
        </p:txBody>
      </p:sp>
      <p:sp>
        <p:nvSpPr>
          <p:cNvPr id="3" name="Rectangle 2"/>
          <p:cNvSpPr/>
          <p:nvPr userDrawn="1"/>
        </p:nvSpPr>
        <p:spPr>
          <a:xfrm rot="16200000">
            <a:off x="6526417" y="3604702"/>
            <a:ext cx="4782649" cy="338554"/>
          </a:xfrm>
          <a:prstGeom prst="rect">
            <a:avLst/>
          </a:prstGeom>
        </p:spPr>
        <p:txBody>
          <a:bodyPr wrap="square">
            <a:spAutoFit/>
          </a:bodyPr>
          <a:lstStyle/>
          <a:p>
            <a:pPr fontAlgn="base">
              <a:spcBef>
                <a:spcPct val="0"/>
              </a:spcBef>
              <a:spcAft>
                <a:spcPct val="0"/>
              </a:spcAft>
            </a:pPr>
            <a:r>
              <a:rPr lang="fi-FI" sz="1600" dirty="0">
                <a:solidFill>
                  <a:srgbClr val="8D8E8C"/>
                </a:solidFill>
                <a:latin typeface="Arial" charset="0"/>
              </a:rPr>
              <a:t>Opettajankoulutuslaitos</a:t>
            </a:r>
            <a:endParaRPr lang="en-US" sz="1600" dirty="0">
              <a:solidFill>
                <a:srgbClr val="8D8E8C"/>
              </a:solidFill>
              <a:latin typeface="Arial" charset="0"/>
            </a:endParaRPr>
          </a:p>
        </p:txBody>
      </p:sp>
    </p:spTree>
    <p:extLst>
      <p:ext uri="{BB962C8B-B14F-4D97-AF65-F5344CB8AC3E}">
        <p14:creationId xmlns:p14="http://schemas.microsoft.com/office/powerpoint/2010/main" val="893061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dt="0"/>
  <p:txStyles>
    <p:titleStyle>
      <a:lvl1pPr algn="l" rtl="0" eaLnBrk="1" fontAlgn="base" hangingPunct="1">
        <a:spcBef>
          <a:spcPct val="0"/>
        </a:spcBef>
        <a:spcAft>
          <a:spcPct val="0"/>
        </a:spcAft>
        <a:defRPr sz="2400" i="1">
          <a:solidFill>
            <a:srgbClr val="FF6600"/>
          </a:solidFill>
          <a:latin typeface="+mj-lt"/>
          <a:ea typeface="+mj-ea"/>
          <a:cs typeface="+mj-cs"/>
        </a:defRPr>
      </a:lvl1pPr>
      <a:lvl2pPr algn="ctr" rtl="0" eaLnBrk="1" fontAlgn="base" hangingPunct="1">
        <a:spcBef>
          <a:spcPct val="0"/>
        </a:spcBef>
        <a:spcAft>
          <a:spcPct val="0"/>
        </a:spcAft>
        <a:defRPr sz="4000">
          <a:solidFill>
            <a:schemeClr val="tx1"/>
          </a:solidFill>
          <a:latin typeface="Helvetica" pitchFamily="34" charset="0"/>
          <a:cs typeface="Arial" charset="0"/>
        </a:defRPr>
      </a:lvl2pPr>
      <a:lvl3pPr algn="ctr" rtl="0" eaLnBrk="1" fontAlgn="base" hangingPunct="1">
        <a:spcBef>
          <a:spcPct val="0"/>
        </a:spcBef>
        <a:spcAft>
          <a:spcPct val="0"/>
        </a:spcAft>
        <a:defRPr sz="4000">
          <a:solidFill>
            <a:schemeClr val="tx1"/>
          </a:solidFill>
          <a:latin typeface="Helvetica" pitchFamily="34" charset="0"/>
          <a:cs typeface="Arial" charset="0"/>
        </a:defRPr>
      </a:lvl3pPr>
      <a:lvl4pPr algn="ctr" rtl="0" eaLnBrk="1" fontAlgn="base" hangingPunct="1">
        <a:spcBef>
          <a:spcPct val="0"/>
        </a:spcBef>
        <a:spcAft>
          <a:spcPct val="0"/>
        </a:spcAft>
        <a:defRPr sz="4000">
          <a:solidFill>
            <a:schemeClr val="tx1"/>
          </a:solidFill>
          <a:latin typeface="Helvetica" pitchFamily="34" charset="0"/>
          <a:cs typeface="Arial" charset="0"/>
        </a:defRPr>
      </a:lvl4pPr>
      <a:lvl5pPr algn="ctr" rtl="0" eaLnBrk="1" fontAlgn="base" hangingPunct="1">
        <a:spcBef>
          <a:spcPct val="0"/>
        </a:spcBef>
        <a:spcAft>
          <a:spcPct val="0"/>
        </a:spcAft>
        <a:defRPr sz="4000">
          <a:solidFill>
            <a:schemeClr val="tx1"/>
          </a:solidFill>
          <a:latin typeface="Helvetica" pitchFamily="34" charset="0"/>
          <a:cs typeface="Arial" charset="0"/>
        </a:defRPr>
      </a:lvl5pPr>
      <a:lvl6pPr marL="457200" algn="ctr" rtl="0" eaLnBrk="1" fontAlgn="base" hangingPunct="1">
        <a:spcBef>
          <a:spcPct val="0"/>
        </a:spcBef>
        <a:spcAft>
          <a:spcPct val="0"/>
        </a:spcAft>
        <a:defRPr sz="4000">
          <a:solidFill>
            <a:schemeClr val="tx1"/>
          </a:solidFill>
          <a:latin typeface="Helvetica" pitchFamily="34" charset="0"/>
          <a:cs typeface="Arial" charset="0"/>
        </a:defRPr>
      </a:lvl6pPr>
      <a:lvl7pPr marL="914400" algn="ctr" rtl="0" eaLnBrk="1" fontAlgn="base" hangingPunct="1">
        <a:spcBef>
          <a:spcPct val="0"/>
        </a:spcBef>
        <a:spcAft>
          <a:spcPct val="0"/>
        </a:spcAft>
        <a:defRPr sz="4000">
          <a:solidFill>
            <a:schemeClr val="tx1"/>
          </a:solidFill>
          <a:latin typeface="Helvetica" pitchFamily="34" charset="0"/>
          <a:cs typeface="Arial" charset="0"/>
        </a:defRPr>
      </a:lvl7pPr>
      <a:lvl8pPr marL="1371600" algn="ctr" rtl="0" eaLnBrk="1" fontAlgn="base" hangingPunct="1">
        <a:spcBef>
          <a:spcPct val="0"/>
        </a:spcBef>
        <a:spcAft>
          <a:spcPct val="0"/>
        </a:spcAft>
        <a:defRPr sz="4000">
          <a:solidFill>
            <a:schemeClr val="tx1"/>
          </a:solidFill>
          <a:latin typeface="Helvetica" pitchFamily="34" charset="0"/>
          <a:cs typeface="Arial" charset="0"/>
        </a:defRPr>
      </a:lvl8pPr>
      <a:lvl9pPr marL="1828800" algn="ctr" rtl="0" eaLnBrk="1" fontAlgn="base" hangingPunct="1">
        <a:spcBef>
          <a:spcPct val="0"/>
        </a:spcBef>
        <a:spcAft>
          <a:spcPct val="0"/>
        </a:spcAft>
        <a:defRPr sz="4000">
          <a:solidFill>
            <a:schemeClr val="tx1"/>
          </a:solidFill>
          <a:latin typeface="Helvetica" pitchFamily="34" charset="0"/>
          <a:cs typeface="Arial" charset="0"/>
        </a:defRPr>
      </a:lvl9pPr>
    </p:titleStyle>
    <p:bodyStyle>
      <a:lvl1pPr marL="342900" indent="-342900" algn="l" rtl="0" eaLnBrk="1" fontAlgn="base" hangingPunct="1">
        <a:spcBef>
          <a:spcPct val="20000"/>
        </a:spcBef>
        <a:spcAft>
          <a:spcPct val="0"/>
        </a:spcAft>
        <a:buClr>
          <a:srgbClr val="FF6600"/>
        </a:buClr>
        <a:buSzPct val="85000"/>
        <a:buFont typeface="Wingdings" charset="2"/>
        <a:buChar char="²"/>
        <a:defRPr sz="2000">
          <a:solidFill>
            <a:schemeClr val="tx1"/>
          </a:solidFill>
          <a:latin typeface="+mn-lt"/>
          <a:ea typeface="+mn-ea"/>
          <a:cs typeface="+mn-cs"/>
        </a:defRPr>
      </a:lvl1pPr>
      <a:lvl2pPr marL="576000" indent="-216000" algn="l" rtl="0" eaLnBrk="1" fontAlgn="base" hangingPunct="1">
        <a:spcBef>
          <a:spcPct val="20000"/>
        </a:spcBef>
        <a:spcAft>
          <a:spcPct val="0"/>
        </a:spcAft>
        <a:buClr>
          <a:srgbClr val="FF6600"/>
        </a:buClr>
        <a:buFont typeface="Wingdings" charset="2"/>
        <a:buChar char="§"/>
        <a:defRPr sz="2000" i="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KTL-pohja 2015.jp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41" name="Rectangle 11"/>
          <p:cNvSpPr>
            <a:spLocks noGrp="1" noChangeArrowheads="1"/>
          </p:cNvSpPr>
          <p:nvPr>
            <p:ph type="title"/>
          </p:nvPr>
        </p:nvSpPr>
        <p:spPr bwMode="auto">
          <a:xfrm>
            <a:off x="467544" y="476672"/>
            <a:ext cx="8136905" cy="6388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Oman </a:t>
            </a:r>
            <a:r>
              <a:rPr lang="en-US" dirty="0" err="1" smtClean="0"/>
              <a:t>esityksesi</a:t>
            </a:r>
            <a:r>
              <a:rPr lang="en-US" dirty="0" smtClean="0"/>
              <a:t> </a:t>
            </a:r>
            <a:r>
              <a:rPr lang="en-US" dirty="0" err="1" smtClean="0"/>
              <a:t>otsikko</a:t>
            </a:r>
            <a:endParaRPr lang="en-US" dirty="0" smtClean="0"/>
          </a:p>
        </p:txBody>
      </p:sp>
      <p:sp>
        <p:nvSpPr>
          <p:cNvPr id="1042" name="Rectangle 16"/>
          <p:cNvSpPr>
            <a:spLocks noGrp="1" noChangeArrowheads="1"/>
          </p:cNvSpPr>
          <p:nvPr>
            <p:ph type="body" idx="1"/>
          </p:nvPr>
        </p:nvSpPr>
        <p:spPr bwMode="auto">
          <a:xfrm>
            <a:off x="467544" y="1268760"/>
            <a:ext cx="8136904" cy="4162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0"/>
            <a:endParaRPr lang="en-US" dirty="0" smtClean="0"/>
          </a:p>
        </p:txBody>
      </p:sp>
      <p:sp>
        <p:nvSpPr>
          <p:cNvPr id="3" name="Rectangle 2"/>
          <p:cNvSpPr/>
          <p:nvPr userDrawn="1"/>
        </p:nvSpPr>
        <p:spPr>
          <a:xfrm rot="16200000">
            <a:off x="6526417" y="3604702"/>
            <a:ext cx="4782649" cy="338554"/>
          </a:xfrm>
          <a:prstGeom prst="rect">
            <a:avLst/>
          </a:prstGeom>
        </p:spPr>
        <p:txBody>
          <a:bodyPr wrap="square">
            <a:spAutoFit/>
          </a:bodyPr>
          <a:lstStyle/>
          <a:p>
            <a:pPr fontAlgn="base">
              <a:spcBef>
                <a:spcPct val="0"/>
              </a:spcBef>
              <a:spcAft>
                <a:spcPct val="0"/>
              </a:spcAft>
            </a:pPr>
            <a:r>
              <a:rPr lang="fi-FI" sz="1600" dirty="0">
                <a:solidFill>
                  <a:srgbClr val="8D8E8C"/>
                </a:solidFill>
                <a:latin typeface="Arial" charset="0"/>
              </a:rPr>
              <a:t>Opettajankoulutuslaitos</a:t>
            </a:r>
            <a:endParaRPr lang="en-US" sz="1600" dirty="0">
              <a:solidFill>
                <a:srgbClr val="8D8E8C"/>
              </a:solidFill>
              <a:latin typeface="Arial" charset="0"/>
            </a:endParaRPr>
          </a:p>
        </p:txBody>
      </p:sp>
    </p:spTree>
    <p:extLst>
      <p:ext uri="{BB962C8B-B14F-4D97-AF65-F5344CB8AC3E}">
        <p14:creationId xmlns:p14="http://schemas.microsoft.com/office/powerpoint/2010/main" val="19114337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9" r:id="rId3"/>
  </p:sldLayoutIdLst>
  <p:hf sldNum="0" hdr="0" dt="0"/>
  <p:txStyles>
    <p:titleStyle>
      <a:lvl1pPr algn="l" rtl="0" eaLnBrk="1" fontAlgn="base" hangingPunct="1">
        <a:spcBef>
          <a:spcPct val="0"/>
        </a:spcBef>
        <a:spcAft>
          <a:spcPct val="0"/>
        </a:spcAft>
        <a:defRPr sz="2400" i="1">
          <a:solidFill>
            <a:srgbClr val="FF6600"/>
          </a:solidFill>
          <a:latin typeface="+mj-lt"/>
          <a:ea typeface="+mj-ea"/>
          <a:cs typeface="+mj-cs"/>
        </a:defRPr>
      </a:lvl1pPr>
      <a:lvl2pPr algn="ctr" rtl="0" eaLnBrk="1" fontAlgn="base" hangingPunct="1">
        <a:spcBef>
          <a:spcPct val="0"/>
        </a:spcBef>
        <a:spcAft>
          <a:spcPct val="0"/>
        </a:spcAft>
        <a:defRPr sz="4000">
          <a:solidFill>
            <a:schemeClr val="tx1"/>
          </a:solidFill>
          <a:latin typeface="Helvetica" pitchFamily="34" charset="0"/>
          <a:cs typeface="Arial" charset="0"/>
        </a:defRPr>
      </a:lvl2pPr>
      <a:lvl3pPr algn="ctr" rtl="0" eaLnBrk="1" fontAlgn="base" hangingPunct="1">
        <a:spcBef>
          <a:spcPct val="0"/>
        </a:spcBef>
        <a:spcAft>
          <a:spcPct val="0"/>
        </a:spcAft>
        <a:defRPr sz="4000">
          <a:solidFill>
            <a:schemeClr val="tx1"/>
          </a:solidFill>
          <a:latin typeface="Helvetica" pitchFamily="34" charset="0"/>
          <a:cs typeface="Arial" charset="0"/>
        </a:defRPr>
      </a:lvl3pPr>
      <a:lvl4pPr algn="ctr" rtl="0" eaLnBrk="1" fontAlgn="base" hangingPunct="1">
        <a:spcBef>
          <a:spcPct val="0"/>
        </a:spcBef>
        <a:spcAft>
          <a:spcPct val="0"/>
        </a:spcAft>
        <a:defRPr sz="4000">
          <a:solidFill>
            <a:schemeClr val="tx1"/>
          </a:solidFill>
          <a:latin typeface="Helvetica" pitchFamily="34" charset="0"/>
          <a:cs typeface="Arial" charset="0"/>
        </a:defRPr>
      </a:lvl4pPr>
      <a:lvl5pPr algn="ctr" rtl="0" eaLnBrk="1" fontAlgn="base" hangingPunct="1">
        <a:spcBef>
          <a:spcPct val="0"/>
        </a:spcBef>
        <a:spcAft>
          <a:spcPct val="0"/>
        </a:spcAft>
        <a:defRPr sz="4000">
          <a:solidFill>
            <a:schemeClr val="tx1"/>
          </a:solidFill>
          <a:latin typeface="Helvetica" pitchFamily="34" charset="0"/>
          <a:cs typeface="Arial" charset="0"/>
        </a:defRPr>
      </a:lvl5pPr>
      <a:lvl6pPr marL="457200" algn="ctr" rtl="0" eaLnBrk="1" fontAlgn="base" hangingPunct="1">
        <a:spcBef>
          <a:spcPct val="0"/>
        </a:spcBef>
        <a:spcAft>
          <a:spcPct val="0"/>
        </a:spcAft>
        <a:defRPr sz="4000">
          <a:solidFill>
            <a:schemeClr val="tx1"/>
          </a:solidFill>
          <a:latin typeface="Helvetica" pitchFamily="34" charset="0"/>
          <a:cs typeface="Arial" charset="0"/>
        </a:defRPr>
      </a:lvl6pPr>
      <a:lvl7pPr marL="914400" algn="ctr" rtl="0" eaLnBrk="1" fontAlgn="base" hangingPunct="1">
        <a:spcBef>
          <a:spcPct val="0"/>
        </a:spcBef>
        <a:spcAft>
          <a:spcPct val="0"/>
        </a:spcAft>
        <a:defRPr sz="4000">
          <a:solidFill>
            <a:schemeClr val="tx1"/>
          </a:solidFill>
          <a:latin typeface="Helvetica" pitchFamily="34" charset="0"/>
          <a:cs typeface="Arial" charset="0"/>
        </a:defRPr>
      </a:lvl7pPr>
      <a:lvl8pPr marL="1371600" algn="ctr" rtl="0" eaLnBrk="1" fontAlgn="base" hangingPunct="1">
        <a:spcBef>
          <a:spcPct val="0"/>
        </a:spcBef>
        <a:spcAft>
          <a:spcPct val="0"/>
        </a:spcAft>
        <a:defRPr sz="4000">
          <a:solidFill>
            <a:schemeClr val="tx1"/>
          </a:solidFill>
          <a:latin typeface="Helvetica" pitchFamily="34" charset="0"/>
          <a:cs typeface="Arial" charset="0"/>
        </a:defRPr>
      </a:lvl8pPr>
      <a:lvl9pPr marL="1828800" algn="ctr" rtl="0" eaLnBrk="1" fontAlgn="base" hangingPunct="1">
        <a:spcBef>
          <a:spcPct val="0"/>
        </a:spcBef>
        <a:spcAft>
          <a:spcPct val="0"/>
        </a:spcAft>
        <a:defRPr sz="4000">
          <a:solidFill>
            <a:schemeClr val="tx1"/>
          </a:solidFill>
          <a:latin typeface="Helvetica" pitchFamily="34" charset="0"/>
          <a:cs typeface="Arial" charset="0"/>
        </a:defRPr>
      </a:lvl9pPr>
    </p:titleStyle>
    <p:bodyStyle>
      <a:lvl1pPr marL="342900" indent="-342900" algn="l" rtl="0" eaLnBrk="1" fontAlgn="base" hangingPunct="1">
        <a:spcBef>
          <a:spcPct val="20000"/>
        </a:spcBef>
        <a:spcAft>
          <a:spcPct val="0"/>
        </a:spcAft>
        <a:buClr>
          <a:srgbClr val="FF6600"/>
        </a:buClr>
        <a:buSzPct val="85000"/>
        <a:buFont typeface="Wingdings" charset="2"/>
        <a:buChar char="²"/>
        <a:defRPr sz="2000">
          <a:solidFill>
            <a:schemeClr val="tx1"/>
          </a:solidFill>
          <a:latin typeface="+mn-lt"/>
          <a:ea typeface="+mn-ea"/>
          <a:cs typeface="+mn-cs"/>
        </a:defRPr>
      </a:lvl1pPr>
      <a:lvl2pPr marL="576000" indent="-216000" algn="l" rtl="0" eaLnBrk="1" fontAlgn="base" hangingPunct="1">
        <a:spcBef>
          <a:spcPct val="20000"/>
        </a:spcBef>
        <a:spcAft>
          <a:spcPct val="0"/>
        </a:spcAft>
        <a:buClr>
          <a:srgbClr val="FF6600"/>
        </a:buClr>
        <a:buFont typeface="Wingdings" charset="2"/>
        <a:buChar char="§"/>
        <a:defRPr sz="2000" i="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KTL-pohja 2015.jp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41" name="Rectangle 11"/>
          <p:cNvSpPr>
            <a:spLocks noGrp="1" noChangeArrowheads="1"/>
          </p:cNvSpPr>
          <p:nvPr>
            <p:ph type="title"/>
          </p:nvPr>
        </p:nvSpPr>
        <p:spPr bwMode="auto">
          <a:xfrm>
            <a:off x="467544" y="476672"/>
            <a:ext cx="8136905" cy="6388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Oman </a:t>
            </a:r>
            <a:r>
              <a:rPr lang="en-US" dirty="0" err="1" smtClean="0"/>
              <a:t>esityksesi</a:t>
            </a:r>
            <a:r>
              <a:rPr lang="en-US" dirty="0" smtClean="0"/>
              <a:t> </a:t>
            </a:r>
            <a:r>
              <a:rPr lang="en-US" dirty="0" err="1" smtClean="0"/>
              <a:t>otsikko</a:t>
            </a:r>
            <a:endParaRPr lang="en-US" dirty="0" smtClean="0"/>
          </a:p>
        </p:txBody>
      </p:sp>
      <p:sp>
        <p:nvSpPr>
          <p:cNvPr id="1042" name="Rectangle 16"/>
          <p:cNvSpPr>
            <a:spLocks noGrp="1" noChangeArrowheads="1"/>
          </p:cNvSpPr>
          <p:nvPr>
            <p:ph type="body" idx="1"/>
          </p:nvPr>
        </p:nvSpPr>
        <p:spPr bwMode="auto">
          <a:xfrm>
            <a:off x="467544" y="1268760"/>
            <a:ext cx="8136904" cy="4162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0"/>
            <a:endParaRPr lang="en-US" dirty="0" smtClean="0"/>
          </a:p>
        </p:txBody>
      </p:sp>
      <p:sp>
        <p:nvSpPr>
          <p:cNvPr id="3" name="Rectangle 2"/>
          <p:cNvSpPr/>
          <p:nvPr userDrawn="1"/>
        </p:nvSpPr>
        <p:spPr>
          <a:xfrm rot="16200000">
            <a:off x="6526417" y="3604702"/>
            <a:ext cx="4782649" cy="338554"/>
          </a:xfrm>
          <a:prstGeom prst="rect">
            <a:avLst/>
          </a:prstGeom>
        </p:spPr>
        <p:txBody>
          <a:bodyPr wrap="square">
            <a:spAutoFit/>
          </a:bodyPr>
          <a:lstStyle/>
          <a:p>
            <a:pPr fontAlgn="base">
              <a:spcBef>
                <a:spcPct val="0"/>
              </a:spcBef>
              <a:spcAft>
                <a:spcPct val="0"/>
              </a:spcAft>
            </a:pPr>
            <a:r>
              <a:rPr lang="fi-FI" sz="1600" dirty="0">
                <a:solidFill>
                  <a:srgbClr val="8D8E8C"/>
                </a:solidFill>
                <a:latin typeface="Arial" charset="0"/>
              </a:rPr>
              <a:t>Opettajankoulutuslaitos</a:t>
            </a:r>
            <a:endParaRPr lang="en-US" sz="1600" dirty="0">
              <a:solidFill>
                <a:srgbClr val="8D8E8C"/>
              </a:solidFill>
              <a:latin typeface="Arial" charset="0"/>
            </a:endParaRPr>
          </a:p>
        </p:txBody>
      </p:sp>
    </p:spTree>
    <p:extLst>
      <p:ext uri="{BB962C8B-B14F-4D97-AF65-F5344CB8AC3E}">
        <p14:creationId xmlns:p14="http://schemas.microsoft.com/office/powerpoint/2010/main" val="77169501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Lst>
  <p:hf sldNum="0" hdr="0" dt="0"/>
  <p:txStyles>
    <p:titleStyle>
      <a:lvl1pPr algn="l" rtl="0" eaLnBrk="1" fontAlgn="base" hangingPunct="1">
        <a:spcBef>
          <a:spcPct val="0"/>
        </a:spcBef>
        <a:spcAft>
          <a:spcPct val="0"/>
        </a:spcAft>
        <a:defRPr sz="2400" i="1">
          <a:solidFill>
            <a:srgbClr val="FF6600"/>
          </a:solidFill>
          <a:latin typeface="+mj-lt"/>
          <a:ea typeface="+mj-ea"/>
          <a:cs typeface="+mj-cs"/>
        </a:defRPr>
      </a:lvl1pPr>
      <a:lvl2pPr algn="ctr" rtl="0" eaLnBrk="1" fontAlgn="base" hangingPunct="1">
        <a:spcBef>
          <a:spcPct val="0"/>
        </a:spcBef>
        <a:spcAft>
          <a:spcPct val="0"/>
        </a:spcAft>
        <a:defRPr sz="4000">
          <a:solidFill>
            <a:schemeClr val="tx1"/>
          </a:solidFill>
          <a:latin typeface="Helvetica" pitchFamily="34" charset="0"/>
          <a:cs typeface="Arial" charset="0"/>
        </a:defRPr>
      </a:lvl2pPr>
      <a:lvl3pPr algn="ctr" rtl="0" eaLnBrk="1" fontAlgn="base" hangingPunct="1">
        <a:spcBef>
          <a:spcPct val="0"/>
        </a:spcBef>
        <a:spcAft>
          <a:spcPct val="0"/>
        </a:spcAft>
        <a:defRPr sz="4000">
          <a:solidFill>
            <a:schemeClr val="tx1"/>
          </a:solidFill>
          <a:latin typeface="Helvetica" pitchFamily="34" charset="0"/>
          <a:cs typeface="Arial" charset="0"/>
        </a:defRPr>
      </a:lvl3pPr>
      <a:lvl4pPr algn="ctr" rtl="0" eaLnBrk="1" fontAlgn="base" hangingPunct="1">
        <a:spcBef>
          <a:spcPct val="0"/>
        </a:spcBef>
        <a:spcAft>
          <a:spcPct val="0"/>
        </a:spcAft>
        <a:defRPr sz="4000">
          <a:solidFill>
            <a:schemeClr val="tx1"/>
          </a:solidFill>
          <a:latin typeface="Helvetica" pitchFamily="34" charset="0"/>
          <a:cs typeface="Arial" charset="0"/>
        </a:defRPr>
      </a:lvl4pPr>
      <a:lvl5pPr algn="ctr" rtl="0" eaLnBrk="1" fontAlgn="base" hangingPunct="1">
        <a:spcBef>
          <a:spcPct val="0"/>
        </a:spcBef>
        <a:spcAft>
          <a:spcPct val="0"/>
        </a:spcAft>
        <a:defRPr sz="4000">
          <a:solidFill>
            <a:schemeClr val="tx1"/>
          </a:solidFill>
          <a:latin typeface="Helvetica" pitchFamily="34" charset="0"/>
          <a:cs typeface="Arial" charset="0"/>
        </a:defRPr>
      </a:lvl5pPr>
      <a:lvl6pPr marL="457200" algn="ctr" rtl="0" eaLnBrk="1" fontAlgn="base" hangingPunct="1">
        <a:spcBef>
          <a:spcPct val="0"/>
        </a:spcBef>
        <a:spcAft>
          <a:spcPct val="0"/>
        </a:spcAft>
        <a:defRPr sz="4000">
          <a:solidFill>
            <a:schemeClr val="tx1"/>
          </a:solidFill>
          <a:latin typeface="Helvetica" pitchFamily="34" charset="0"/>
          <a:cs typeface="Arial" charset="0"/>
        </a:defRPr>
      </a:lvl6pPr>
      <a:lvl7pPr marL="914400" algn="ctr" rtl="0" eaLnBrk="1" fontAlgn="base" hangingPunct="1">
        <a:spcBef>
          <a:spcPct val="0"/>
        </a:spcBef>
        <a:spcAft>
          <a:spcPct val="0"/>
        </a:spcAft>
        <a:defRPr sz="4000">
          <a:solidFill>
            <a:schemeClr val="tx1"/>
          </a:solidFill>
          <a:latin typeface="Helvetica" pitchFamily="34" charset="0"/>
          <a:cs typeface="Arial" charset="0"/>
        </a:defRPr>
      </a:lvl7pPr>
      <a:lvl8pPr marL="1371600" algn="ctr" rtl="0" eaLnBrk="1" fontAlgn="base" hangingPunct="1">
        <a:spcBef>
          <a:spcPct val="0"/>
        </a:spcBef>
        <a:spcAft>
          <a:spcPct val="0"/>
        </a:spcAft>
        <a:defRPr sz="4000">
          <a:solidFill>
            <a:schemeClr val="tx1"/>
          </a:solidFill>
          <a:latin typeface="Helvetica" pitchFamily="34" charset="0"/>
          <a:cs typeface="Arial" charset="0"/>
        </a:defRPr>
      </a:lvl8pPr>
      <a:lvl9pPr marL="1828800" algn="ctr" rtl="0" eaLnBrk="1" fontAlgn="base" hangingPunct="1">
        <a:spcBef>
          <a:spcPct val="0"/>
        </a:spcBef>
        <a:spcAft>
          <a:spcPct val="0"/>
        </a:spcAft>
        <a:defRPr sz="4000">
          <a:solidFill>
            <a:schemeClr val="tx1"/>
          </a:solidFill>
          <a:latin typeface="Helvetica" pitchFamily="34" charset="0"/>
          <a:cs typeface="Arial" charset="0"/>
        </a:defRPr>
      </a:lvl9pPr>
    </p:titleStyle>
    <p:bodyStyle>
      <a:lvl1pPr marL="342900" indent="-342900" algn="l" rtl="0" eaLnBrk="1" fontAlgn="base" hangingPunct="1">
        <a:spcBef>
          <a:spcPct val="20000"/>
        </a:spcBef>
        <a:spcAft>
          <a:spcPct val="0"/>
        </a:spcAft>
        <a:buClr>
          <a:srgbClr val="FF6600"/>
        </a:buClr>
        <a:buSzPct val="85000"/>
        <a:buFont typeface="Wingdings" charset="2"/>
        <a:buChar char="²"/>
        <a:defRPr sz="2000">
          <a:solidFill>
            <a:schemeClr val="tx1"/>
          </a:solidFill>
          <a:latin typeface="+mn-lt"/>
          <a:ea typeface="+mn-ea"/>
          <a:cs typeface="+mn-cs"/>
        </a:defRPr>
      </a:lvl1pPr>
      <a:lvl2pPr marL="576000" indent="-216000" algn="l" rtl="0" eaLnBrk="1" fontAlgn="base" hangingPunct="1">
        <a:spcBef>
          <a:spcPct val="20000"/>
        </a:spcBef>
        <a:spcAft>
          <a:spcPct val="0"/>
        </a:spcAft>
        <a:buClr>
          <a:srgbClr val="FF6600"/>
        </a:buClr>
        <a:buFont typeface="Wingdings" charset="2"/>
        <a:buChar char="§"/>
        <a:defRPr sz="2000" i="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KTL-pohja 2015.jp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41" name="Rectangle 11"/>
          <p:cNvSpPr>
            <a:spLocks noGrp="1" noChangeArrowheads="1"/>
          </p:cNvSpPr>
          <p:nvPr>
            <p:ph type="title"/>
          </p:nvPr>
        </p:nvSpPr>
        <p:spPr bwMode="auto">
          <a:xfrm>
            <a:off x="467544" y="476672"/>
            <a:ext cx="8136905" cy="6388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Oman </a:t>
            </a:r>
            <a:r>
              <a:rPr lang="en-US" dirty="0" err="1" smtClean="0"/>
              <a:t>esityksesi</a:t>
            </a:r>
            <a:r>
              <a:rPr lang="en-US" dirty="0" smtClean="0"/>
              <a:t> </a:t>
            </a:r>
            <a:r>
              <a:rPr lang="en-US" dirty="0" err="1" smtClean="0"/>
              <a:t>otsikko</a:t>
            </a:r>
            <a:endParaRPr lang="en-US" dirty="0" smtClean="0"/>
          </a:p>
        </p:txBody>
      </p:sp>
      <p:sp>
        <p:nvSpPr>
          <p:cNvPr id="1042" name="Rectangle 16"/>
          <p:cNvSpPr>
            <a:spLocks noGrp="1" noChangeArrowheads="1"/>
          </p:cNvSpPr>
          <p:nvPr>
            <p:ph type="body" idx="1"/>
          </p:nvPr>
        </p:nvSpPr>
        <p:spPr bwMode="auto">
          <a:xfrm>
            <a:off x="467544" y="1268760"/>
            <a:ext cx="8136904" cy="4162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0"/>
            <a:endParaRPr lang="en-US" dirty="0" smtClean="0"/>
          </a:p>
        </p:txBody>
      </p:sp>
      <p:sp>
        <p:nvSpPr>
          <p:cNvPr id="3" name="Rectangle 2"/>
          <p:cNvSpPr/>
          <p:nvPr userDrawn="1"/>
        </p:nvSpPr>
        <p:spPr>
          <a:xfrm rot="16200000">
            <a:off x="6526417" y="3604702"/>
            <a:ext cx="4782649" cy="338554"/>
          </a:xfrm>
          <a:prstGeom prst="rect">
            <a:avLst/>
          </a:prstGeom>
        </p:spPr>
        <p:txBody>
          <a:bodyPr wrap="square">
            <a:spAutoFit/>
          </a:bodyPr>
          <a:lstStyle/>
          <a:p>
            <a:pPr fontAlgn="base">
              <a:spcBef>
                <a:spcPct val="0"/>
              </a:spcBef>
              <a:spcAft>
                <a:spcPct val="0"/>
              </a:spcAft>
            </a:pPr>
            <a:r>
              <a:rPr lang="fi-FI" sz="1600" dirty="0">
                <a:solidFill>
                  <a:srgbClr val="8D8E8C"/>
                </a:solidFill>
                <a:latin typeface="Arial" charset="0"/>
              </a:rPr>
              <a:t>Opettajankoulutuslaitos</a:t>
            </a:r>
            <a:endParaRPr lang="en-US" sz="1600" dirty="0">
              <a:solidFill>
                <a:srgbClr val="8D8E8C"/>
              </a:solidFill>
              <a:latin typeface="Arial" charset="0"/>
            </a:endParaRPr>
          </a:p>
        </p:txBody>
      </p:sp>
    </p:spTree>
    <p:extLst>
      <p:ext uri="{BB962C8B-B14F-4D97-AF65-F5344CB8AC3E}">
        <p14:creationId xmlns:p14="http://schemas.microsoft.com/office/powerpoint/2010/main" val="121716189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Lst>
  <p:hf sldNum="0" hdr="0" dt="0"/>
  <p:txStyles>
    <p:titleStyle>
      <a:lvl1pPr algn="l" rtl="0" eaLnBrk="1" fontAlgn="base" hangingPunct="1">
        <a:spcBef>
          <a:spcPct val="0"/>
        </a:spcBef>
        <a:spcAft>
          <a:spcPct val="0"/>
        </a:spcAft>
        <a:defRPr sz="2400" i="1">
          <a:solidFill>
            <a:srgbClr val="FF6600"/>
          </a:solidFill>
          <a:latin typeface="+mj-lt"/>
          <a:ea typeface="+mj-ea"/>
          <a:cs typeface="+mj-cs"/>
        </a:defRPr>
      </a:lvl1pPr>
      <a:lvl2pPr algn="ctr" rtl="0" eaLnBrk="1" fontAlgn="base" hangingPunct="1">
        <a:spcBef>
          <a:spcPct val="0"/>
        </a:spcBef>
        <a:spcAft>
          <a:spcPct val="0"/>
        </a:spcAft>
        <a:defRPr sz="4000">
          <a:solidFill>
            <a:schemeClr val="tx1"/>
          </a:solidFill>
          <a:latin typeface="Helvetica" pitchFamily="34" charset="0"/>
          <a:cs typeface="Arial" charset="0"/>
        </a:defRPr>
      </a:lvl2pPr>
      <a:lvl3pPr algn="ctr" rtl="0" eaLnBrk="1" fontAlgn="base" hangingPunct="1">
        <a:spcBef>
          <a:spcPct val="0"/>
        </a:spcBef>
        <a:spcAft>
          <a:spcPct val="0"/>
        </a:spcAft>
        <a:defRPr sz="4000">
          <a:solidFill>
            <a:schemeClr val="tx1"/>
          </a:solidFill>
          <a:latin typeface="Helvetica" pitchFamily="34" charset="0"/>
          <a:cs typeface="Arial" charset="0"/>
        </a:defRPr>
      </a:lvl3pPr>
      <a:lvl4pPr algn="ctr" rtl="0" eaLnBrk="1" fontAlgn="base" hangingPunct="1">
        <a:spcBef>
          <a:spcPct val="0"/>
        </a:spcBef>
        <a:spcAft>
          <a:spcPct val="0"/>
        </a:spcAft>
        <a:defRPr sz="4000">
          <a:solidFill>
            <a:schemeClr val="tx1"/>
          </a:solidFill>
          <a:latin typeface="Helvetica" pitchFamily="34" charset="0"/>
          <a:cs typeface="Arial" charset="0"/>
        </a:defRPr>
      </a:lvl4pPr>
      <a:lvl5pPr algn="ctr" rtl="0" eaLnBrk="1" fontAlgn="base" hangingPunct="1">
        <a:spcBef>
          <a:spcPct val="0"/>
        </a:spcBef>
        <a:spcAft>
          <a:spcPct val="0"/>
        </a:spcAft>
        <a:defRPr sz="4000">
          <a:solidFill>
            <a:schemeClr val="tx1"/>
          </a:solidFill>
          <a:latin typeface="Helvetica" pitchFamily="34" charset="0"/>
          <a:cs typeface="Arial" charset="0"/>
        </a:defRPr>
      </a:lvl5pPr>
      <a:lvl6pPr marL="457200" algn="ctr" rtl="0" eaLnBrk="1" fontAlgn="base" hangingPunct="1">
        <a:spcBef>
          <a:spcPct val="0"/>
        </a:spcBef>
        <a:spcAft>
          <a:spcPct val="0"/>
        </a:spcAft>
        <a:defRPr sz="4000">
          <a:solidFill>
            <a:schemeClr val="tx1"/>
          </a:solidFill>
          <a:latin typeface="Helvetica" pitchFamily="34" charset="0"/>
          <a:cs typeface="Arial" charset="0"/>
        </a:defRPr>
      </a:lvl6pPr>
      <a:lvl7pPr marL="914400" algn="ctr" rtl="0" eaLnBrk="1" fontAlgn="base" hangingPunct="1">
        <a:spcBef>
          <a:spcPct val="0"/>
        </a:spcBef>
        <a:spcAft>
          <a:spcPct val="0"/>
        </a:spcAft>
        <a:defRPr sz="4000">
          <a:solidFill>
            <a:schemeClr val="tx1"/>
          </a:solidFill>
          <a:latin typeface="Helvetica" pitchFamily="34" charset="0"/>
          <a:cs typeface="Arial" charset="0"/>
        </a:defRPr>
      </a:lvl7pPr>
      <a:lvl8pPr marL="1371600" algn="ctr" rtl="0" eaLnBrk="1" fontAlgn="base" hangingPunct="1">
        <a:spcBef>
          <a:spcPct val="0"/>
        </a:spcBef>
        <a:spcAft>
          <a:spcPct val="0"/>
        </a:spcAft>
        <a:defRPr sz="4000">
          <a:solidFill>
            <a:schemeClr val="tx1"/>
          </a:solidFill>
          <a:latin typeface="Helvetica" pitchFamily="34" charset="0"/>
          <a:cs typeface="Arial" charset="0"/>
        </a:defRPr>
      </a:lvl8pPr>
      <a:lvl9pPr marL="1828800" algn="ctr" rtl="0" eaLnBrk="1" fontAlgn="base" hangingPunct="1">
        <a:spcBef>
          <a:spcPct val="0"/>
        </a:spcBef>
        <a:spcAft>
          <a:spcPct val="0"/>
        </a:spcAft>
        <a:defRPr sz="4000">
          <a:solidFill>
            <a:schemeClr val="tx1"/>
          </a:solidFill>
          <a:latin typeface="Helvetica" pitchFamily="34" charset="0"/>
          <a:cs typeface="Arial" charset="0"/>
        </a:defRPr>
      </a:lvl9pPr>
    </p:titleStyle>
    <p:bodyStyle>
      <a:lvl1pPr marL="342900" indent="-342900" algn="l" rtl="0" eaLnBrk="1" fontAlgn="base" hangingPunct="1">
        <a:spcBef>
          <a:spcPct val="20000"/>
        </a:spcBef>
        <a:spcAft>
          <a:spcPct val="0"/>
        </a:spcAft>
        <a:buClr>
          <a:srgbClr val="FF6600"/>
        </a:buClr>
        <a:buSzPct val="85000"/>
        <a:buFont typeface="Wingdings" charset="2"/>
        <a:buChar char="²"/>
        <a:defRPr sz="2000">
          <a:solidFill>
            <a:schemeClr val="tx1"/>
          </a:solidFill>
          <a:latin typeface="+mn-lt"/>
          <a:ea typeface="+mn-ea"/>
          <a:cs typeface="+mn-cs"/>
        </a:defRPr>
      </a:lvl1pPr>
      <a:lvl2pPr marL="576000" indent="-216000" algn="l" rtl="0" eaLnBrk="1" fontAlgn="base" hangingPunct="1">
        <a:spcBef>
          <a:spcPct val="20000"/>
        </a:spcBef>
        <a:spcAft>
          <a:spcPct val="0"/>
        </a:spcAft>
        <a:buClr>
          <a:srgbClr val="FF6600"/>
        </a:buClr>
        <a:buFont typeface="Wingdings" charset="2"/>
        <a:buChar char="§"/>
        <a:defRPr sz="2000" i="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7 w 2903"/>
              <a:gd name="T1" fmla="*/ 2147483647 h 3686"/>
              <a:gd name="T2" fmla="*/ 2147483647 w 2903"/>
              <a:gd name="T3" fmla="*/ 2147483647 h 3686"/>
              <a:gd name="T4" fmla="*/ 2147483647 w 2903"/>
              <a:gd name="T5" fmla="*/ 0 h 3686"/>
              <a:gd name="T6" fmla="*/ 2147483647 w 2903"/>
              <a:gd name="T7" fmla="*/ 2147483647 h 3686"/>
              <a:gd name="T8" fmla="*/ 2147483647 w 2903"/>
              <a:gd name="T9" fmla="*/ 2147483647 h 3686"/>
              <a:gd name="T10" fmla="*/ 0 w 2903"/>
              <a:gd name="T11" fmla="*/ 2147483647 h 3686"/>
              <a:gd name="T12" fmla="*/ 2147483647 w 2903"/>
              <a:gd name="T13" fmla="*/ 2147483647 h 3686"/>
              <a:gd name="T14" fmla="*/ 2147483647 w 2903"/>
              <a:gd name="T15" fmla="*/ 2147483647 h 3686"/>
              <a:gd name="T16" fmla="*/ 2147483647 w 2903"/>
              <a:gd name="T17" fmla="*/ 2147483647 h 3686"/>
              <a:gd name="T18" fmla="*/ 2147483647 w 2903"/>
              <a:gd name="T19" fmla="*/ 2147483647 h 3686"/>
              <a:gd name="T20" fmla="*/ 2147483647 w 2903"/>
              <a:gd name="T21" fmla="*/ 2147483647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i-FI" altLang="fi-FI" smtClean="0"/>
              <a:t>Muokkaa perustyyl. napsautt.</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5125" name="Rectangle 5"/>
          <p:cNvSpPr>
            <a:spLocks noGrp="1" noChangeArrowheads="1"/>
          </p:cNvSpPr>
          <p:nvPr>
            <p:ph type="dt" sz="half" idx="2"/>
          </p:nvPr>
        </p:nvSpPr>
        <p:spPr bwMode="auto">
          <a:xfrm>
            <a:off x="1371600" y="62484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5126" name="Rectangle 6"/>
          <p:cNvSpPr>
            <a:spLocks noGrp="1" noChangeArrowheads="1"/>
          </p:cNvSpPr>
          <p:nvPr>
            <p:ph type="ftr" sz="quarter" idx="3"/>
          </p:nvPr>
        </p:nvSpPr>
        <p:spPr bwMode="auto">
          <a:xfrm>
            <a:off x="3556000" y="62484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r>
              <a:rPr lang="fi-FI" smtClean="0">
                <a:solidFill>
                  <a:srgbClr val="000000"/>
                </a:solidFill>
              </a:rPr>
              <a:t>Sirpa Eskelä-Haapanen, 2016</a:t>
            </a:r>
            <a:endParaRPr lang="fi-FI">
              <a:solidFill>
                <a:srgbClr val="000000"/>
              </a:solidFill>
            </a:endParaRPr>
          </a:p>
        </p:txBody>
      </p:sp>
      <p:sp>
        <p:nvSpPr>
          <p:cNvPr id="5127" name="Rectangle 7"/>
          <p:cNvSpPr>
            <a:spLocks noGrp="1" noChangeArrowheads="1"/>
          </p:cNvSpPr>
          <p:nvPr>
            <p:ph type="sldNum" sz="quarter" idx="4"/>
          </p:nvPr>
        </p:nvSpPr>
        <p:spPr bwMode="auto">
          <a:xfrm>
            <a:off x="6718300" y="62484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634607B-F031-4C50-9728-FF38577BF812}" type="slidenum">
              <a:rPr lang="fi-FI">
                <a:solidFill>
                  <a:srgbClr val="000000"/>
                </a:solidFill>
              </a:rPr>
              <a:pPr fontAlgn="base">
                <a:spcBef>
                  <a:spcPct val="0"/>
                </a:spcBef>
                <a:spcAft>
                  <a:spcPct val="0"/>
                </a:spcAft>
                <a:defRPr/>
              </a:pPr>
              <a:t>‹#›</a:t>
            </a:fld>
            <a:endParaRPr lang="fi-FI">
              <a:solidFill>
                <a:srgbClr val="000000"/>
              </a:solidFill>
            </a:endParaRPr>
          </a:p>
        </p:txBody>
      </p:sp>
      <p:sp>
        <p:nvSpPr>
          <p:cNvPr id="1032" name="Freeform 8"/>
          <p:cNvSpPr>
            <a:spLocks/>
          </p:cNvSpPr>
          <p:nvPr/>
        </p:nvSpPr>
        <p:spPr bwMode="auto">
          <a:xfrm rot="-3172564">
            <a:off x="7865269" y="24607"/>
            <a:ext cx="1165225" cy="2097087"/>
          </a:xfrm>
          <a:custGeom>
            <a:avLst/>
            <a:gdLst>
              <a:gd name="T0" fmla="*/ 2147483647 w 2911"/>
              <a:gd name="T1" fmla="*/ 0 h 3703"/>
              <a:gd name="T2" fmla="*/ 2147483647 w 2911"/>
              <a:gd name="T3" fmla="*/ 2147483647 h 3703"/>
              <a:gd name="T4" fmla="*/ 2147483647 w 2911"/>
              <a:gd name="T5" fmla="*/ 2147483647 h 3703"/>
              <a:gd name="T6" fmla="*/ 0 w 2911"/>
              <a:gd name="T7" fmla="*/ 2147483647 h 3703"/>
              <a:gd name="T8" fmla="*/ 2147483647 w 2911"/>
              <a:gd name="T9" fmla="*/ 2147483647 h 3703"/>
              <a:gd name="T10" fmla="*/ 2147483647 w 2911"/>
              <a:gd name="T11" fmla="*/ 2147483647 h 3703"/>
              <a:gd name="T12" fmla="*/ 2147483647 w 2911"/>
              <a:gd name="T13" fmla="*/ 2147483647 h 3703"/>
              <a:gd name="T14" fmla="*/ 2147483647 w 2911"/>
              <a:gd name="T15" fmla="*/ 2147483647 h 3703"/>
              <a:gd name="T16" fmla="*/ 2147483647 w 2911"/>
              <a:gd name="T17" fmla="*/ 2147483647 h 3703"/>
              <a:gd name="T18" fmla="*/ 2147483647 w 2911"/>
              <a:gd name="T19" fmla="*/ 0 h 3703"/>
              <a:gd name="T20" fmla="*/ 2147483647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33" name="Freeform 9"/>
          <p:cNvSpPr>
            <a:spLocks/>
          </p:cNvSpPr>
          <p:nvPr/>
        </p:nvSpPr>
        <p:spPr bwMode="auto">
          <a:xfrm rot="-3172564">
            <a:off x="7831138" y="192088"/>
            <a:ext cx="1025525" cy="1571625"/>
          </a:xfrm>
          <a:custGeom>
            <a:avLst/>
            <a:gdLst>
              <a:gd name="T0" fmla="*/ 0 w 2561"/>
              <a:gd name="T1" fmla="*/ 2147483647 h 2777"/>
              <a:gd name="T2" fmla="*/ 2147483647 w 2561"/>
              <a:gd name="T3" fmla="*/ 2147483647 h 2777"/>
              <a:gd name="T4" fmla="*/ 2147483647 w 2561"/>
              <a:gd name="T5" fmla="*/ 2147483647 h 2777"/>
              <a:gd name="T6" fmla="*/ 2147483647 w 2561"/>
              <a:gd name="T7" fmla="*/ 2147483647 h 2777"/>
              <a:gd name="T8" fmla="*/ 2147483647 w 2561"/>
              <a:gd name="T9" fmla="*/ 2147483647 h 2777"/>
              <a:gd name="T10" fmla="*/ 2147483647 w 2561"/>
              <a:gd name="T11" fmla="*/ 0 h 2777"/>
              <a:gd name="T12" fmla="*/ 0 w 2561"/>
              <a:gd name="T13" fmla="*/ 2147483647 h 2777"/>
              <a:gd name="T14" fmla="*/ 0 w 2561"/>
              <a:gd name="T15" fmla="*/ 2147483647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2 w 2177"/>
                <a:gd name="T1" fmla="*/ 2 h 1298"/>
                <a:gd name="T2" fmla="*/ 2 w 2177"/>
                <a:gd name="T3" fmla="*/ 2 h 1298"/>
                <a:gd name="T4" fmla="*/ 2 w 2177"/>
                <a:gd name="T5" fmla="*/ 1 h 1298"/>
                <a:gd name="T6" fmla="*/ 3 w 2177"/>
                <a:gd name="T7" fmla="*/ 1 h 1298"/>
                <a:gd name="T8" fmla="*/ 3 w 2177"/>
                <a:gd name="T9" fmla="*/ 1 h 1298"/>
                <a:gd name="T10" fmla="*/ 3 w 2177"/>
                <a:gd name="T11" fmla="*/ 1 h 1298"/>
                <a:gd name="T12" fmla="*/ 2 w 2177"/>
                <a:gd name="T13" fmla="*/ 1 h 1298"/>
                <a:gd name="T14" fmla="*/ 2 w 2177"/>
                <a:gd name="T15" fmla="*/ 1 h 1298"/>
                <a:gd name="T16" fmla="*/ 2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2 w 2177"/>
                <a:gd name="T29" fmla="*/ 1 h 1298"/>
                <a:gd name="T30" fmla="*/ 1 w 2177"/>
                <a:gd name="T31" fmla="*/ 1 h 1298"/>
                <a:gd name="T32" fmla="*/ 1 w 2177"/>
                <a:gd name="T33" fmla="*/ 1 h 1298"/>
                <a:gd name="T34" fmla="*/ 0 w 2177"/>
                <a:gd name="T35" fmla="*/ 1 h 1298"/>
                <a:gd name="T36" fmla="*/ 1 w 2177"/>
                <a:gd name="T37" fmla="*/ 1 h 1298"/>
                <a:gd name="T38" fmla="*/ 2 w 2177"/>
                <a:gd name="T39" fmla="*/ 2 h 1298"/>
                <a:gd name="T40" fmla="*/ 2 w 2177"/>
                <a:gd name="T41" fmla="*/ 2 h 1298"/>
                <a:gd name="T42" fmla="*/ 2 w 2177"/>
                <a:gd name="T43" fmla="*/ 2 h 1298"/>
                <a:gd name="T44" fmla="*/ 2 w 2177"/>
                <a:gd name="T45" fmla="*/ 2 h 1298"/>
                <a:gd name="T46" fmla="*/ 2 w 2177"/>
                <a:gd name="T47" fmla="*/ 2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2" name="Freeform 12"/>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3" name="Freeform 13"/>
            <p:cNvSpPr>
              <a:spLocks/>
            </p:cNvSpPr>
            <p:nvPr userDrawn="1"/>
          </p:nvSpPr>
          <p:spPr bwMode="auto">
            <a:xfrm>
              <a:off x="20" y="3774"/>
              <a:ext cx="792" cy="410"/>
            </a:xfrm>
            <a:custGeom>
              <a:avLst/>
              <a:gdLst>
                <a:gd name="T0" fmla="*/ 0 w 1586"/>
                <a:gd name="T1" fmla="*/ 0 h 821"/>
                <a:gd name="T2" fmla="*/ 1 w 1586"/>
                <a:gd name="T3" fmla="*/ 0 h 821"/>
                <a:gd name="T4" fmla="*/ 1 w 1586"/>
                <a:gd name="T5" fmla="*/ 0 h 821"/>
                <a:gd name="T6" fmla="*/ 1 w 1586"/>
                <a:gd name="T7" fmla="*/ 0 h 821"/>
                <a:gd name="T8" fmla="*/ 1 w 1586"/>
                <a:gd name="T9" fmla="*/ 0 h 821"/>
                <a:gd name="T10" fmla="*/ 1 w 1586"/>
                <a:gd name="T11" fmla="*/ 0 h 821"/>
                <a:gd name="T12" fmla="*/ 1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4" name="Freeform 14"/>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2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5" name="Freeform 15"/>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6" name="Freeform 16"/>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7" name="Freeform 17"/>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8" name="Freeform 18"/>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9" name="Freeform 19"/>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5" name="Freeform 23"/>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6" name="Freeform 24"/>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sp>
            <p:nvSpPr>
              <p:cNvPr id="1062" name="Freeform 25"/>
              <p:cNvSpPr>
                <a:spLocks/>
              </p:cNvSpPr>
              <p:nvPr userDrawn="1"/>
            </p:nvSpPr>
            <p:spPr bwMode="auto">
              <a:xfrm>
                <a:off x="76" y="3732"/>
                <a:ext cx="595" cy="250"/>
              </a:xfrm>
              <a:custGeom>
                <a:avLst/>
                <a:gdLst>
                  <a:gd name="T0" fmla="*/ 1 w 1190"/>
                  <a:gd name="T1" fmla="*/ 0 h 500"/>
                  <a:gd name="T2" fmla="*/ 2 w 1190"/>
                  <a:gd name="T3" fmla="*/ 1 h 500"/>
                  <a:gd name="T4" fmla="*/ 2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3" name="Freeform 26"/>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4" name="Freeform 27"/>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7" name="Freeform 30"/>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2 w 1684"/>
                    <a:gd name="T9" fmla="*/ 1 h 880"/>
                    <a:gd name="T10" fmla="*/ 2 w 1684"/>
                    <a:gd name="T11" fmla="*/ 1 h 880"/>
                    <a:gd name="T12" fmla="*/ 2 w 1684"/>
                    <a:gd name="T13" fmla="*/ 1 h 880"/>
                    <a:gd name="T14" fmla="*/ 2 w 1684"/>
                    <a:gd name="T15" fmla="*/ 1 h 880"/>
                    <a:gd name="T16" fmla="*/ 2 w 1684"/>
                    <a:gd name="T17" fmla="*/ 1 h 880"/>
                    <a:gd name="T18" fmla="*/ 2 w 1684"/>
                    <a:gd name="T19" fmla="*/ 1 h 880"/>
                    <a:gd name="T20" fmla="*/ 2 w 1684"/>
                    <a:gd name="T21" fmla="*/ 1 h 880"/>
                    <a:gd name="T22" fmla="*/ 2 w 1684"/>
                    <a:gd name="T23" fmla="*/ 1 h 880"/>
                    <a:gd name="T24" fmla="*/ 2 w 1684"/>
                    <a:gd name="T25" fmla="*/ 1 h 880"/>
                    <a:gd name="T26" fmla="*/ 2 w 1684"/>
                    <a:gd name="T27" fmla="*/ 1 h 880"/>
                    <a:gd name="T28" fmla="*/ 2 w 1684"/>
                    <a:gd name="T29" fmla="*/ 1 h 880"/>
                    <a:gd name="T30" fmla="*/ 2 w 1684"/>
                    <a:gd name="T31" fmla="*/ 1 h 880"/>
                    <a:gd name="T32" fmla="*/ 2 w 1684"/>
                    <a:gd name="T33" fmla="*/ 1 h 880"/>
                    <a:gd name="T34" fmla="*/ 2 w 1684"/>
                    <a:gd name="T35" fmla="*/ 1 h 880"/>
                    <a:gd name="T36" fmla="*/ 2 w 1684"/>
                    <a:gd name="T37" fmla="*/ 1 h 880"/>
                    <a:gd name="T38" fmla="*/ 2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8" name="Freeform 31"/>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9" name="Freeform 32"/>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2 h 1188"/>
                    <a:gd name="T12" fmla="*/ 1 w 642"/>
                    <a:gd name="T13" fmla="*/ 2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0" name="Freeform 33"/>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1" name="Freeform 34"/>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2" name="Freeform 35"/>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3" name="Freeform 36"/>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0 w 772"/>
                <a:gd name="T1" fmla="*/ 1 h 3266"/>
                <a:gd name="T2" fmla="*/ 0 w 772"/>
                <a:gd name="T3" fmla="*/ 1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0" name="Freeform 39"/>
            <p:cNvSpPr>
              <a:spLocks/>
            </p:cNvSpPr>
            <p:nvPr userDrawn="1"/>
          </p:nvSpPr>
          <p:spPr bwMode="auto">
            <a:xfrm flipH="1">
              <a:off x="5506" y="1333"/>
              <a:ext cx="205" cy="1633"/>
            </a:xfrm>
            <a:custGeom>
              <a:avLst/>
              <a:gdLst>
                <a:gd name="T0" fmla="*/ 0 w 772"/>
                <a:gd name="T1" fmla="*/ 4 h 3266"/>
                <a:gd name="T2" fmla="*/ 0 w 772"/>
                <a:gd name="T3" fmla="*/ 3 h 3266"/>
                <a:gd name="T4" fmla="*/ 0 w 772"/>
                <a:gd name="T5" fmla="*/ 3 h 3266"/>
                <a:gd name="T6" fmla="*/ 0 w 772"/>
                <a:gd name="T7" fmla="*/ 3 h 3266"/>
                <a:gd name="T8" fmla="*/ 0 w 772"/>
                <a:gd name="T9" fmla="*/ 3 h 3266"/>
                <a:gd name="T10" fmla="*/ 0 w 772"/>
                <a:gd name="T11" fmla="*/ 3 h 3266"/>
                <a:gd name="T12" fmla="*/ 0 w 772"/>
                <a:gd name="T13" fmla="*/ 2 h 3266"/>
                <a:gd name="T14" fmla="*/ 0 w 772"/>
                <a:gd name="T15" fmla="*/ 2 h 3266"/>
                <a:gd name="T16" fmla="*/ 0 w 772"/>
                <a:gd name="T17" fmla="*/ 2 h 3266"/>
                <a:gd name="T18" fmla="*/ 0 w 772"/>
                <a:gd name="T19" fmla="*/ 2 h 3266"/>
                <a:gd name="T20" fmla="*/ 0 w 772"/>
                <a:gd name="T21" fmla="*/ 2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2 h 3266"/>
                <a:gd name="T42" fmla="*/ 0 w 772"/>
                <a:gd name="T43" fmla="*/ 2 h 3266"/>
                <a:gd name="T44" fmla="*/ 0 w 772"/>
                <a:gd name="T45" fmla="*/ 2 h 3266"/>
                <a:gd name="T46" fmla="*/ 0 w 772"/>
                <a:gd name="T47" fmla="*/ 2 h 3266"/>
                <a:gd name="T48" fmla="*/ 0 w 772"/>
                <a:gd name="T49" fmla="*/ 3 h 3266"/>
                <a:gd name="T50" fmla="*/ 0 w 772"/>
                <a:gd name="T51" fmla="*/ 3 h 3266"/>
                <a:gd name="T52" fmla="*/ 0 w 772"/>
                <a:gd name="T53" fmla="*/ 3 h 3266"/>
                <a:gd name="T54" fmla="*/ 0 w 772"/>
                <a:gd name="T55" fmla="*/ 3 h 3266"/>
                <a:gd name="T56" fmla="*/ 0 w 772"/>
                <a:gd name="T57" fmla="*/ 3 h 3266"/>
                <a:gd name="T58" fmla="*/ 0 w 772"/>
                <a:gd name="T59" fmla="*/ 4 h 3266"/>
                <a:gd name="T60" fmla="*/ 0 w 772"/>
                <a:gd name="T61" fmla="*/ 4 h 3266"/>
                <a:gd name="T62" fmla="*/ 0 w 772"/>
                <a:gd name="T63" fmla="*/ 4 h 3266"/>
                <a:gd name="T64" fmla="*/ 0 w 772"/>
                <a:gd name="T65" fmla="*/ 4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2" name="Freeform 45"/>
                <p:cNvSpPr>
                  <a:spLocks/>
                </p:cNvSpPr>
                <p:nvPr userDrawn="1"/>
              </p:nvSpPr>
              <p:spPr bwMode="auto">
                <a:xfrm rot="-3172564">
                  <a:off x="5052" y="328"/>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3" name="Freeform 46"/>
                <p:cNvSpPr>
                  <a:spLocks/>
                </p:cNvSpPr>
                <p:nvPr userDrawn="1"/>
              </p:nvSpPr>
              <p:spPr bwMode="auto">
                <a:xfrm rot="-3172564">
                  <a:off x="4862" y="178"/>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4" name="Freeform 47"/>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5" name="Freeform 48"/>
                <p:cNvSpPr>
                  <a:spLocks/>
                </p:cNvSpPr>
                <p:nvPr userDrawn="1"/>
              </p:nvSpPr>
              <p:spPr bwMode="auto">
                <a:xfrm rot="-3172564">
                  <a:off x="5301" y="893"/>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6" name="Freeform 49"/>
                <p:cNvSpPr>
                  <a:spLocks/>
                </p:cNvSpPr>
                <p:nvPr userDrawn="1"/>
              </p:nvSpPr>
              <p:spPr bwMode="auto">
                <a:xfrm rot="-3172564">
                  <a:off x="5253" y="802"/>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7" name="Freeform 50"/>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8" name="Freeform 51"/>
                <p:cNvSpPr>
                  <a:spLocks/>
                </p:cNvSpPr>
                <p:nvPr userDrawn="1"/>
              </p:nvSpPr>
              <p:spPr bwMode="auto">
                <a:xfrm rot="-3172564">
                  <a:off x="4951" y="138"/>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fi-FI">
                <a:solidFill>
                  <a:srgbClr val="000000"/>
                </a:solidFill>
              </a:endParaRPr>
            </a:p>
          </p:txBody>
        </p:sp>
      </p:grpSp>
    </p:spTree>
    <p:extLst>
      <p:ext uri="{BB962C8B-B14F-4D97-AF65-F5344CB8AC3E}">
        <p14:creationId xmlns:p14="http://schemas.microsoft.com/office/powerpoint/2010/main" val="2758074955"/>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7 w 2903"/>
              <a:gd name="T1" fmla="*/ 2147483647 h 3686"/>
              <a:gd name="T2" fmla="*/ 2147483647 w 2903"/>
              <a:gd name="T3" fmla="*/ 2147483647 h 3686"/>
              <a:gd name="T4" fmla="*/ 2147483647 w 2903"/>
              <a:gd name="T5" fmla="*/ 0 h 3686"/>
              <a:gd name="T6" fmla="*/ 2147483647 w 2903"/>
              <a:gd name="T7" fmla="*/ 2147483647 h 3686"/>
              <a:gd name="T8" fmla="*/ 2147483647 w 2903"/>
              <a:gd name="T9" fmla="*/ 2147483647 h 3686"/>
              <a:gd name="T10" fmla="*/ 0 w 2903"/>
              <a:gd name="T11" fmla="*/ 2147483647 h 3686"/>
              <a:gd name="T12" fmla="*/ 2147483647 w 2903"/>
              <a:gd name="T13" fmla="*/ 2147483647 h 3686"/>
              <a:gd name="T14" fmla="*/ 2147483647 w 2903"/>
              <a:gd name="T15" fmla="*/ 2147483647 h 3686"/>
              <a:gd name="T16" fmla="*/ 2147483647 w 2903"/>
              <a:gd name="T17" fmla="*/ 2147483647 h 3686"/>
              <a:gd name="T18" fmla="*/ 2147483647 w 2903"/>
              <a:gd name="T19" fmla="*/ 2147483647 h 3686"/>
              <a:gd name="T20" fmla="*/ 2147483647 w 2903"/>
              <a:gd name="T21" fmla="*/ 2147483647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fi-FI" altLang="fi-FI" smtClean="0"/>
              <a:t>Muokkaa perustyyl. napsautt.</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smtClean="0"/>
              <a:t>Muokkaa tekstin perustyylejä napsauttamalla</a:t>
            </a:r>
          </a:p>
          <a:p>
            <a:pPr lvl="1"/>
            <a:r>
              <a:rPr lang="fi-FI" altLang="fi-FI" smtClean="0"/>
              <a:t>toinen taso</a:t>
            </a:r>
          </a:p>
          <a:p>
            <a:pPr lvl="2"/>
            <a:r>
              <a:rPr lang="fi-FI" altLang="fi-FI" smtClean="0"/>
              <a:t>kolmas taso</a:t>
            </a:r>
          </a:p>
          <a:p>
            <a:pPr lvl="3"/>
            <a:r>
              <a:rPr lang="fi-FI" altLang="fi-FI" smtClean="0"/>
              <a:t>neljäs taso</a:t>
            </a:r>
          </a:p>
          <a:p>
            <a:pPr lvl="4"/>
            <a:r>
              <a:rPr lang="fi-FI" altLang="fi-FI" smtClean="0"/>
              <a:t>viides taso</a:t>
            </a:r>
          </a:p>
        </p:txBody>
      </p:sp>
      <p:sp>
        <p:nvSpPr>
          <p:cNvPr id="5125" name="Rectangle 5"/>
          <p:cNvSpPr>
            <a:spLocks noGrp="1" noChangeArrowheads="1"/>
          </p:cNvSpPr>
          <p:nvPr>
            <p:ph type="dt" sz="half" idx="2"/>
          </p:nvPr>
        </p:nvSpPr>
        <p:spPr bwMode="auto">
          <a:xfrm>
            <a:off x="1371600" y="62484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5126" name="Rectangle 6"/>
          <p:cNvSpPr>
            <a:spLocks noGrp="1" noChangeArrowheads="1"/>
          </p:cNvSpPr>
          <p:nvPr>
            <p:ph type="ftr" sz="quarter" idx="3"/>
          </p:nvPr>
        </p:nvSpPr>
        <p:spPr bwMode="auto">
          <a:xfrm>
            <a:off x="3556000" y="62484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r>
              <a:rPr lang="fi-FI" smtClean="0">
                <a:solidFill>
                  <a:srgbClr val="000000"/>
                </a:solidFill>
              </a:rPr>
              <a:t>Sirpa Eskelä-Haapanen, 2016</a:t>
            </a:r>
            <a:endParaRPr lang="fi-FI">
              <a:solidFill>
                <a:srgbClr val="000000"/>
              </a:solidFill>
            </a:endParaRPr>
          </a:p>
        </p:txBody>
      </p:sp>
      <p:sp>
        <p:nvSpPr>
          <p:cNvPr id="5127" name="Rectangle 7"/>
          <p:cNvSpPr>
            <a:spLocks noGrp="1" noChangeArrowheads="1"/>
          </p:cNvSpPr>
          <p:nvPr>
            <p:ph type="sldNum" sz="quarter" idx="4"/>
          </p:nvPr>
        </p:nvSpPr>
        <p:spPr bwMode="auto">
          <a:xfrm>
            <a:off x="6718300" y="62484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634607B-F031-4C50-9728-FF38577BF812}" type="slidenum">
              <a:rPr lang="fi-FI">
                <a:solidFill>
                  <a:srgbClr val="000000"/>
                </a:solidFill>
              </a:rPr>
              <a:pPr fontAlgn="base">
                <a:spcBef>
                  <a:spcPct val="0"/>
                </a:spcBef>
                <a:spcAft>
                  <a:spcPct val="0"/>
                </a:spcAft>
                <a:defRPr/>
              </a:pPr>
              <a:t>‹#›</a:t>
            </a:fld>
            <a:endParaRPr lang="fi-FI">
              <a:solidFill>
                <a:srgbClr val="000000"/>
              </a:solidFill>
            </a:endParaRPr>
          </a:p>
        </p:txBody>
      </p:sp>
      <p:sp>
        <p:nvSpPr>
          <p:cNvPr id="1032" name="Freeform 8"/>
          <p:cNvSpPr>
            <a:spLocks/>
          </p:cNvSpPr>
          <p:nvPr/>
        </p:nvSpPr>
        <p:spPr bwMode="auto">
          <a:xfrm rot="-3172564">
            <a:off x="7865269" y="24607"/>
            <a:ext cx="1165225" cy="2097087"/>
          </a:xfrm>
          <a:custGeom>
            <a:avLst/>
            <a:gdLst>
              <a:gd name="T0" fmla="*/ 2147483647 w 2911"/>
              <a:gd name="T1" fmla="*/ 0 h 3703"/>
              <a:gd name="T2" fmla="*/ 2147483647 w 2911"/>
              <a:gd name="T3" fmla="*/ 2147483647 h 3703"/>
              <a:gd name="T4" fmla="*/ 2147483647 w 2911"/>
              <a:gd name="T5" fmla="*/ 2147483647 h 3703"/>
              <a:gd name="T6" fmla="*/ 0 w 2911"/>
              <a:gd name="T7" fmla="*/ 2147483647 h 3703"/>
              <a:gd name="T8" fmla="*/ 2147483647 w 2911"/>
              <a:gd name="T9" fmla="*/ 2147483647 h 3703"/>
              <a:gd name="T10" fmla="*/ 2147483647 w 2911"/>
              <a:gd name="T11" fmla="*/ 2147483647 h 3703"/>
              <a:gd name="T12" fmla="*/ 2147483647 w 2911"/>
              <a:gd name="T13" fmla="*/ 2147483647 h 3703"/>
              <a:gd name="T14" fmla="*/ 2147483647 w 2911"/>
              <a:gd name="T15" fmla="*/ 2147483647 h 3703"/>
              <a:gd name="T16" fmla="*/ 2147483647 w 2911"/>
              <a:gd name="T17" fmla="*/ 2147483647 h 3703"/>
              <a:gd name="T18" fmla="*/ 2147483647 w 2911"/>
              <a:gd name="T19" fmla="*/ 0 h 3703"/>
              <a:gd name="T20" fmla="*/ 2147483647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33" name="Freeform 9"/>
          <p:cNvSpPr>
            <a:spLocks/>
          </p:cNvSpPr>
          <p:nvPr/>
        </p:nvSpPr>
        <p:spPr bwMode="auto">
          <a:xfrm rot="-3172564">
            <a:off x="7831138" y="192088"/>
            <a:ext cx="1025525" cy="1571625"/>
          </a:xfrm>
          <a:custGeom>
            <a:avLst/>
            <a:gdLst>
              <a:gd name="T0" fmla="*/ 0 w 2561"/>
              <a:gd name="T1" fmla="*/ 2147483647 h 2777"/>
              <a:gd name="T2" fmla="*/ 2147483647 w 2561"/>
              <a:gd name="T3" fmla="*/ 2147483647 h 2777"/>
              <a:gd name="T4" fmla="*/ 2147483647 w 2561"/>
              <a:gd name="T5" fmla="*/ 2147483647 h 2777"/>
              <a:gd name="T6" fmla="*/ 2147483647 w 2561"/>
              <a:gd name="T7" fmla="*/ 2147483647 h 2777"/>
              <a:gd name="T8" fmla="*/ 2147483647 w 2561"/>
              <a:gd name="T9" fmla="*/ 2147483647 h 2777"/>
              <a:gd name="T10" fmla="*/ 2147483647 w 2561"/>
              <a:gd name="T11" fmla="*/ 0 h 2777"/>
              <a:gd name="T12" fmla="*/ 0 w 2561"/>
              <a:gd name="T13" fmla="*/ 2147483647 h 2777"/>
              <a:gd name="T14" fmla="*/ 0 w 2561"/>
              <a:gd name="T15" fmla="*/ 2147483647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2 w 2177"/>
                <a:gd name="T1" fmla="*/ 2 h 1298"/>
                <a:gd name="T2" fmla="*/ 2 w 2177"/>
                <a:gd name="T3" fmla="*/ 2 h 1298"/>
                <a:gd name="T4" fmla="*/ 2 w 2177"/>
                <a:gd name="T5" fmla="*/ 1 h 1298"/>
                <a:gd name="T6" fmla="*/ 3 w 2177"/>
                <a:gd name="T7" fmla="*/ 1 h 1298"/>
                <a:gd name="T8" fmla="*/ 3 w 2177"/>
                <a:gd name="T9" fmla="*/ 1 h 1298"/>
                <a:gd name="T10" fmla="*/ 3 w 2177"/>
                <a:gd name="T11" fmla="*/ 1 h 1298"/>
                <a:gd name="T12" fmla="*/ 2 w 2177"/>
                <a:gd name="T13" fmla="*/ 1 h 1298"/>
                <a:gd name="T14" fmla="*/ 2 w 2177"/>
                <a:gd name="T15" fmla="*/ 1 h 1298"/>
                <a:gd name="T16" fmla="*/ 2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2 w 2177"/>
                <a:gd name="T29" fmla="*/ 1 h 1298"/>
                <a:gd name="T30" fmla="*/ 1 w 2177"/>
                <a:gd name="T31" fmla="*/ 1 h 1298"/>
                <a:gd name="T32" fmla="*/ 1 w 2177"/>
                <a:gd name="T33" fmla="*/ 1 h 1298"/>
                <a:gd name="T34" fmla="*/ 0 w 2177"/>
                <a:gd name="T35" fmla="*/ 1 h 1298"/>
                <a:gd name="T36" fmla="*/ 1 w 2177"/>
                <a:gd name="T37" fmla="*/ 1 h 1298"/>
                <a:gd name="T38" fmla="*/ 2 w 2177"/>
                <a:gd name="T39" fmla="*/ 2 h 1298"/>
                <a:gd name="T40" fmla="*/ 2 w 2177"/>
                <a:gd name="T41" fmla="*/ 2 h 1298"/>
                <a:gd name="T42" fmla="*/ 2 w 2177"/>
                <a:gd name="T43" fmla="*/ 2 h 1298"/>
                <a:gd name="T44" fmla="*/ 2 w 2177"/>
                <a:gd name="T45" fmla="*/ 2 h 1298"/>
                <a:gd name="T46" fmla="*/ 2 w 2177"/>
                <a:gd name="T47" fmla="*/ 2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2" name="Freeform 12"/>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3" name="Freeform 13"/>
            <p:cNvSpPr>
              <a:spLocks/>
            </p:cNvSpPr>
            <p:nvPr userDrawn="1"/>
          </p:nvSpPr>
          <p:spPr bwMode="auto">
            <a:xfrm>
              <a:off x="20" y="3774"/>
              <a:ext cx="792" cy="410"/>
            </a:xfrm>
            <a:custGeom>
              <a:avLst/>
              <a:gdLst>
                <a:gd name="T0" fmla="*/ 0 w 1586"/>
                <a:gd name="T1" fmla="*/ 0 h 821"/>
                <a:gd name="T2" fmla="*/ 1 w 1586"/>
                <a:gd name="T3" fmla="*/ 0 h 821"/>
                <a:gd name="T4" fmla="*/ 1 w 1586"/>
                <a:gd name="T5" fmla="*/ 0 h 821"/>
                <a:gd name="T6" fmla="*/ 1 w 1586"/>
                <a:gd name="T7" fmla="*/ 0 h 821"/>
                <a:gd name="T8" fmla="*/ 1 w 1586"/>
                <a:gd name="T9" fmla="*/ 0 h 821"/>
                <a:gd name="T10" fmla="*/ 1 w 1586"/>
                <a:gd name="T11" fmla="*/ 0 h 821"/>
                <a:gd name="T12" fmla="*/ 1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4" name="Freeform 14"/>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2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5" name="Freeform 15"/>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6" name="Freeform 16"/>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7" name="Freeform 17"/>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8" name="Freeform 18"/>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9" name="Freeform 19"/>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5" name="Freeform 23"/>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6" name="Freeform 24"/>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sp>
            <p:nvSpPr>
              <p:cNvPr id="1062" name="Freeform 25"/>
              <p:cNvSpPr>
                <a:spLocks/>
              </p:cNvSpPr>
              <p:nvPr userDrawn="1"/>
            </p:nvSpPr>
            <p:spPr bwMode="auto">
              <a:xfrm>
                <a:off x="76" y="3732"/>
                <a:ext cx="595" cy="250"/>
              </a:xfrm>
              <a:custGeom>
                <a:avLst/>
                <a:gdLst>
                  <a:gd name="T0" fmla="*/ 1 w 1190"/>
                  <a:gd name="T1" fmla="*/ 0 h 500"/>
                  <a:gd name="T2" fmla="*/ 2 w 1190"/>
                  <a:gd name="T3" fmla="*/ 1 h 500"/>
                  <a:gd name="T4" fmla="*/ 2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3" name="Freeform 26"/>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4" name="Freeform 27"/>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7" name="Freeform 30"/>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2 w 1684"/>
                    <a:gd name="T9" fmla="*/ 1 h 880"/>
                    <a:gd name="T10" fmla="*/ 2 w 1684"/>
                    <a:gd name="T11" fmla="*/ 1 h 880"/>
                    <a:gd name="T12" fmla="*/ 2 w 1684"/>
                    <a:gd name="T13" fmla="*/ 1 h 880"/>
                    <a:gd name="T14" fmla="*/ 2 w 1684"/>
                    <a:gd name="T15" fmla="*/ 1 h 880"/>
                    <a:gd name="T16" fmla="*/ 2 w 1684"/>
                    <a:gd name="T17" fmla="*/ 1 h 880"/>
                    <a:gd name="T18" fmla="*/ 2 w 1684"/>
                    <a:gd name="T19" fmla="*/ 1 h 880"/>
                    <a:gd name="T20" fmla="*/ 2 w 1684"/>
                    <a:gd name="T21" fmla="*/ 1 h 880"/>
                    <a:gd name="T22" fmla="*/ 2 w 1684"/>
                    <a:gd name="T23" fmla="*/ 1 h 880"/>
                    <a:gd name="T24" fmla="*/ 2 w 1684"/>
                    <a:gd name="T25" fmla="*/ 1 h 880"/>
                    <a:gd name="T26" fmla="*/ 2 w 1684"/>
                    <a:gd name="T27" fmla="*/ 1 h 880"/>
                    <a:gd name="T28" fmla="*/ 2 w 1684"/>
                    <a:gd name="T29" fmla="*/ 1 h 880"/>
                    <a:gd name="T30" fmla="*/ 2 w 1684"/>
                    <a:gd name="T31" fmla="*/ 1 h 880"/>
                    <a:gd name="T32" fmla="*/ 2 w 1684"/>
                    <a:gd name="T33" fmla="*/ 1 h 880"/>
                    <a:gd name="T34" fmla="*/ 2 w 1684"/>
                    <a:gd name="T35" fmla="*/ 1 h 880"/>
                    <a:gd name="T36" fmla="*/ 2 w 1684"/>
                    <a:gd name="T37" fmla="*/ 1 h 880"/>
                    <a:gd name="T38" fmla="*/ 2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8" name="Freeform 31"/>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69" name="Freeform 32"/>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2 h 1188"/>
                    <a:gd name="T12" fmla="*/ 1 w 642"/>
                    <a:gd name="T13" fmla="*/ 2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0" name="Freeform 33"/>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1" name="Freeform 34"/>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2" name="Freeform 35"/>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73" name="Freeform 36"/>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0 w 772"/>
                <a:gd name="T1" fmla="*/ 1 h 3266"/>
                <a:gd name="T2" fmla="*/ 0 w 772"/>
                <a:gd name="T3" fmla="*/ 1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50" name="Freeform 39"/>
            <p:cNvSpPr>
              <a:spLocks/>
            </p:cNvSpPr>
            <p:nvPr userDrawn="1"/>
          </p:nvSpPr>
          <p:spPr bwMode="auto">
            <a:xfrm flipH="1">
              <a:off x="5506" y="1333"/>
              <a:ext cx="205" cy="1633"/>
            </a:xfrm>
            <a:custGeom>
              <a:avLst/>
              <a:gdLst>
                <a:gd name="T0" fmla="*/ 0 w 772"/>
                <a:gd name="T1" fmla="*/ 4 h 3266"/>
                <a:gd name="T2" fmla="*/ 0 w 772"/>
                <a:gd name="T3" fmla="*/ 3 h 3266"/>
                <a:gd name="T4" fmla="*/ 0 w 772"/>
                <a:gd name="T5" fmla="*/ 3 h 3266"/>
                <a:gd name="T6" fmla="*/ 0 w 772"/>
                <a:gd name="T7" fmla="*/ 3 h 3266"/>
                <a:gd name="T8" fmla="*/ 0 w 772"/>
                <a:gd name="T9" fmla="*/ 3 h 3266"/>
                <a:gd name="T10" fmla="*/ 0 w 772"/>
                <a:gd name="T11" fmla="*/ 3 h 3266"/>
                <a:gd name="T12" fmla="*/ 0 w 772"/>
                <a:gd name="T13" fmla="*/ 2 h 3266"/>
                <a:gd name="T14" fmla="*/ 0 w 772"/>
                <a:gd name="T15" fmla="*/ 2 h 3266"/>
                <a:gd name="T16" fmla="*/ 0 w 772"/>
                <a:gd name="T17" fmla="*/ 2 h 3266"/>
                <a:gd name="T18" fmla="*/ 0 w 772"/>
                <a:gd name="T19" fmla="*/ 2 h 3266"/>
                <a:gd name="T20" fmla="*/ 0 w 772"/>
                <a:gd name="T21" fmla="*/ 2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2 h 3266"/>
                <a:gd name="T42" fmla="*/ 0 w 772"/>
                <a:gd name="T43" fmla="*/ 2 h 3266"/>
                <a:gd name="T44" fmla="*/ 0 w 772"/>
                <a:gd name="T45" fmla="*/ 2 h 3266"/>
                <a:gd name="T46" fmla="*/ 0 w 772"/>
                <a:gd name="T47" fmla="*/ 2 h 3266"/>
                <a:gd name="T48" fmla="*/ 0 w 772"/>
                <a:gd name="T49" fmla="*/ 3 h 3266"/>
                <a:gd name="T50" fmla="*/ 0 w 772"/>
                <a:gd name="T51" fmla="*/ 3 h 3266"/>
                <a:gd name="T52" fmla="*/ 0 w 772"/>
                <a:gd name="T53" fmla="*/ 3 h 3266"/>
                <a:gd name="T54" fmla="*/ 0 w 772"/>
                <a:gd name="T55" fmla="*/ 3 h 3266"/>
                <a:gd name="T56" fmla="*/ 0 w 772"/>
                <a:gd name="T57" fmla="*/ 3 h 3266"/>
                <a:gd name="T58" fmla="*/ 0 w 772"/>
                <a:gd name="T59" fmla="*/ 4 h 3266"/>
                <a:gd name="T60" fmla="*/ 0 w 772"/>
                <a:gd name="T61" fmla="*/ 4 h 3266"/>
                <a:gd name="T62" fmla="*/ 0 w 772"/>
                <a:gd name="T63" fmla="*/ 4 h 3266"/>
                <a:gd name="T64" fmla="*/ 0 w 772"/>
                <a:gd name="T65" fmla="*/ 4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2" name="Freeform 45"/>
                <p:cNvSpPr>
                  <a:spLocks/>
                </p:cNvSpPr>
                <p:nvPr userDrawn="1"/>
              </p:nvSpPr>
              <p:spPr bwMode="auto">
                <a:xfrm rot="-3172564">
                  <a:off x="5052" y="328"/>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3" name="Freeform 46"/>
                <p:cNvSpPr>
                  <a:spLocks/>
                </p:cNvSpPr>
                <p:nvPr userDrawn="1"/>
              </p:nvSpPr>
              <p:spPr bwMode="auto">
                <a:xfrm rot="-3172564">
                  <a:off x="4862" y="178"/>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4" name="Freeform 47"/>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5" name="Freeform 48"/>
                <p:cNvSpPr>
                  <a:spLocks/>
                </p:cNvSpPr>
                <p:nvPr userDrawn="1"/>
              </p:nvSpPr>
              <p:spPr bwMode="auto">
                <a:xfrm rot="-3172564">
                  <a:off x="5301" y="893"/>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6" name="Freeform 49"/>
                <p:cNvSpPr>
                  <a:spLocks/>
                </p:cNvSpPr>
                <p:nvPr userDrawn="1"/>
              </p:nvSpPr>
              <p:spPr bwMode="auto">
                <a:xfrm rot="-3172564">
                  <a:off x="5253" y="802"/>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7" name="Freeform 50"/>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sp>
              <p:nvSpPr>
                <p:cNvPr id="1048" name="Freeform 51"/>
                <p:cNvSpPr>
                  <a:spLocks/>
                </p:cNvSpPr>
                <p:nvPr userDrawn="1"/>
              </p:nvSpPr>
              <p:spPr bwMode="auto">
                <a:xfrm rot="-3172564">
                  <a:off x="4951" y="138"/>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fi-FI">
                    <a:solidFill>
                      <a:srgbClr val="000000"/>
                    </a:solidFill>
                  </a:endParaRPr>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fi-FI">
                <a:solidFill>
                  <a:srgbClr val="000000"/>
                </a:solidFill>
              </a:endParaRPr>
            </a:p>
          </p:txBody>
        </p:sp>
      </p:grpSp>
    </p:spTree>
    <p:extLst>
      <p:ext uri="{BB962C8B-B14F-4D97-AF65-F5344CB8AC3E}">
        <p14:creationId xmlns:p14="http://schemas.microsoft.com/office/powerpoint/2010/main" val="93436368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sldNum="0" hd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hyperlink" Target="http://www.hel.fi/wps/wcm/connect/4af6c936-658c-4b27-ad10-755979019fa8/A12011_Samanaikaisopetus_on_mahdollisuus.pdf?MOD=AJPERE" TargetMode="Externa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peda.net/id/d93497cc7"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3" y="620688"/>
            <a:ext cx="7344816" cy="2664296"/>
          </a:xfrm>
        </p:spPr>
        <p:txBody>
          <a:bodyPr/>
          <a:lstStyle/>
          <a:p>
            <a:r>
              <a:rPr lang="en-US" sz="6000" b="0" dirty="0" smtClean="0"/>
              <a:t/>
            </a:r>
            <a:br>
              <a:rPr lang="en-US" sz="6000" b="0" dirty="0" smtClean="0"/>
            </a:br>
            <a:r>
              <a:rPr lang="en-US" sz="6000" b="0" dirty="0"/>
              <a:t/>
            </a:r>
            <a:br>
              <a:rPr lang="en-US" sz="6000" b="0" dirty="0"/>
            </a:br>
            <a:r>
              <a:rPr lang="en-US" sz="6000" b="0" dirty="0" smtClean="0"/>
              <a:t/>
            </a:r>
            <a:br>
              <a:rPr lang="en-US" sz="6000" b="0" dirty="0" smtClean="0"/>
            </a:br>
            <a:r>
              <a:rPr lang="en-US" sz="6000" b="0" dirty="0"/>
              <a:t/>
            </a:r>
            <a:br>
              <a:rPr lang="en-US" sz="6000" b="0" dirty="0"/>
            </a:br>
            <a:r>
              <a:rPr lang="en-US" sz="6000" b="0" dirty="0" err="1" smtClean="0"/>
              <a:t>Esi</a:t>
            </a:r>
            <a:r>
              <a:rPr lang="en-US" sz="6000" b="0" dirty="0" smtClean="0"/>
              <a:t>- </a:t>
            </a:r>
            <a:r>
              <a:rPr lang="en-US" sz="6000" b="0" dirty="0"/>
              <a:t>ja </a:t>
            </a:r>
            <a:r>
              <a:rPr lang="en-US" sz="6000" b="0" dirty="0" err="1"/>
              <a:t>alkuopetus</a:t>
            </a:r>
            <a:r>
              <a:rPr lang="en-US" sz="6000" b="0" dirty="0"/>
              <a:t/>
            </a:r>
            <a:br>
              <a:rPr lang="en-US" sz="6000" b="0" dirty="0"/>
            </a:br>
            <a:r>
              <a:rPr lang="en-US" sz="6000" b="0" dirty="0" smtClean="0"/>
              <a:t>POM11JO / </a:t>
            </a:r>
            <a:r>
              <a:rPr lang="en-US" sz="6000" b="0" dirty="0" err="1" smtClean="0"/>
              <a:t>demot</a:t>
            </a:r>
            <a:endParaRPr lang="en-US" sz="6000" b="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23377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i="0" dirty="0" smtClean="0"/>
              <a:t>Ryhmän vuorovaikutuksen laatu (</a:t>
            </a:r>
            <a:r>
              <a:rPr lang="fi-FI" i="0" dirty="0" err="1" smtClean="0"/>
              <a:t>Pianta</a:t>
            </a:r>
            <a:r>
              <a:rPr lang="fi-FI" i="0" dirty="0" smtClean="0"/>
              <a:t>, La </a:t>
            </a:r>
            <a:r>
              <a:rPr lang="fi-FI" i="0" dirty="0" err="1" smtClean="0"/>
              <a:t>Paro</a:t>
            </a:r>
            <a:r>
              <a:rPr lang="fi-FI" i="0" dirty="0" smtClean="0"/>
              <a:t> &amp; </a:t>
            </a:r>
            <a:r>
              <a:rPr lang="fi-FI" i="0" dirty="0" err="1" smtClean="0"/>
              <a:t>Hamre</a:t>
            </a:r>
            <a:r>
              <a:rPr lang="fi-FI" i="0" dirty="0" smtClean="0"/>
              <a:t> 2008)</a:t>
            </a:r>
            <a:endParaRPr lang="fi-FI" i="0" dirty="0"/>
          </a:p>
        </p:txBody>
      </p:sp>
      <p:sp>
        <p:nvSpPr>
          <p:cNvPr id="3" name="Sisällön paikkamerkki 2"/>
          <p:cNvSpPr>
            <a:spLocks noGrp="1"/>
          </p:cNvSpPr>
          <p:nvPr>
            <p:ph idx="1"/>
          </p:nvPr>
        </p:nvSpPr>
        <p:spPr/>
        <p:txBody>
          <a:bodyPr/>
          <a:lstStyle/>
          <a:p>
            <a:r>
              <a:rPr lang="fi-FI" dirty="0" smtClean="0"/>
              <a:t>Opettajan ja oppilaiden vuorovaikutussuhteen läheisyys ja tunnetuki, ryhmän toiminnan organisointi ja oppimisprosessin ohjaamisen laatu = ryhmän vuorovaikutuksen laatu</a:t>
            </a:r>
          </a:p>
          <a:p>
            <a:r>
              <a:rPr lang="fi-FI" b="1" dirty="0" smtClean="0"/>
              <a:t>TUNNETUKI</a:t>
            </a:r>
          </a:p>
          <a:p>
            <a:pPr>
              <a:buFontTx/>
              <a:buChar char="-"/>
            </a:pPr>
            <a:r>
              <a:rPr lang="fi-FI" dirty="0" smtClean="0"/>
              <a:t>Luokkahuoneen ilmapiiri: Myönteisten tunteiden määrä ja arvostava suhtautuminen toisiin</a:t>
            </a:r>
          </a:p>
          <a:p>
            <a:pPr>
              <a:buFontTx/>
              <a:buChar char="-"/>
            </a:pPr>
            <a:r>
              <a:rPr lang="fi-FI" dirty="0" smtClean="0"/>
              <a:t>Opettajan sensitiivisyys: opettaja tiedostaa oppilaiden yksilölliset tarpeet ja reagoi niihin, opettaja tarjoaa rohkaisua ja lohdutusta sekä tukea ongelmien käsittelyssä</a:t>
            </a:r>
          </a:p>
          <a:p>
            <a:pPr>
              <a:buFontTx/>
              <a:buChar char="-"/>
            </a:pPr>
            <a:r>
              <a:rPr lang="fi-FI" dirty="0" smtClean="0"/>
              <a:t>Oppilaiden näkökulmien huomioiminen: Opettaja huomioi joustavasti oppilaiden kiinnostuksen kohteita, aloitteita, tukee oppilaiden autonomiaa ja antaa tilaa keskusteluille</a:t>
            </a:r>
            <a:endParaRPr lang="fi-FI" dirty="0"/>
          </a:p>
        </p:txBody>
      </p:sp>
    </p:spTree>
    <p:extLst>
      <p:ext uri="{BB962C8B-B14F-4D97-AF65-F5344CB8AC3E}">
        <p14:creationId xmlns:p14="http://schemas.microsoft.com/office/powerpoint/2010/main" val="1882115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404664"/>
            <a:ext cx="8136905" cy="710853"/>
          </a:xfrm>
        </p:spPr>
        <p:txBody>
          <a:bodyPr/>
          <a:lstStyle/>
          <a:p>
            <a:r>
              <a:rPr lang="fi-FI" i="0" dirty="0" smtClean="0"/>
              <a:t>Toiminnan organisointi ja ohjauksellinen tuki</a:t>
            </a:r>
            <a:endParaRPr lang="fi-FI" i="0" dirty="0"/>
          </a:p>
        </p:txBody>
      </p:sp>
      <p:sp>
        <p:nvSpPr>
          <p:cNvPr id="3" name="Sisällön paikkamerkki 2"/>
          <p:cNvSpPr>
            <a:spLocks noGrp="1"/>
          </p:cNvSpPr>
          <p:nvPr>
            <p:ph idx="1"/>
          </p:nvPr>
        </p:nvSpPr>
        <p:spPr>
          <a:xfrm>
            <a:off x="467544" y="908720"/>
            <a:ext cx="8136904" cy="4896544"/>
          </a:xfrm>
        </p:spPr>
        <p:txBody>
          <a:bodyPr/>
          <a:lstStyle/>
          <a:p>
            <a:r>
              <a:rPr lang="fi-FI" b="1" dirty="0" smtClean="0"/>
              <a:t>TOIMINNAN ORGANISOINTI</a:t>
            </a:r>
            <a:r>
              <a:rPr lang="fi-FI" dirty="0" smtClean="0"/>
              <a:t>: käyttäytymisen sääntely, tuotteliaisuus ja opetusmuodot</a:t>
            </a:r>
          </a:p>
          <a:p>
            <a:r>
              <a:rPr lang="fi-FI" dirty="0" smtClean="0"/>
              <a:t>Käyttäytymisen sääntely: opettajan taito ennalta ehkäistä työrauhaongelmia ja missä määrin ryhmä on sisäistänyt käyttäytymistä koskevat odotukset</a:t>
            </a:r>
          </a:p>
          <a:p>
            <a:r>
              <a:rPr lang="fi-FI" dirty="0" smtClean="0"/>
              <a:t>Tuotteliaisuus: Kuinka hyvin opettaja kykenee organisoimaan opetusajan ja motivoimaan oppilaat suuntautumaan opiskeluun</a:t>
            </a:r>
          </a:p>
          <a:p>
            <a:r>
              <a:rPr lang="fi-FI" dirty="0" smtClean="0"/>
              <a:t>Opetusmuodot: opettajan taito mahdollistaa oppilaiden aktiivisuus, mahdollisuudet tutkia, harjoitella ja hyödyntää eri materiaaleja</a:t>
            </a:r>
          </a:p>
          <a:p>
            <a:r>
              <a:rPr lang="fi-FI" b="1" dirty="0" smtClean="0"/>
              <a:t>OHJAUKSELLINEN TUKI</a:t>
            </a:r>
          </a:p>
          <a:p>
            <a:r>
              <a:rPr lang="fi-FI" dirty="0" smtClean="0"/>
              <a:t>Määrittyy eri tavoin eri ikävaiheissa</a:t>
            </a:r>
          </a:p>
          <a:p>
            <a:r>
              <a:rPr lang="fi-FI" dirty="0" smtClean="0"/>
              <a:t>Esi- ja alkuopetuksessa havainnoidaan </a:t>
            </a:r>
          </a:p>
          <a:p>
            <a:pPr marL="0" indent="0">
              <a:buNone/>
            </a:pPr>
            <a:r>
              <a:rPr lang="fi-FI" dirty="0"/>
              <a:t> </a:t>
            </a:r>
            <a:r>
              <a:rPr lang="fi-FI" dirty="0" smtClean="0"/>
              <a:t>    a) käsitteiden oppimista</a:t>
            </a:r>
          </a:p>
          <a:p>
            <a:pPr marL="0" indent="0">
              <a:buNone/>
            </a:pPr>
            <a:r>
              <a:rPr lang="fi-FI" dirty="0"/>
              <a:t> </a:t>
            </a:r>
            <a:r>
              <a:rPr lang="fi-FI" dirty="0" smtClean="0"/>
              <a:t>    b) opettajan kielellistä mallintamista</a:t>
            </a:r>
          </a:p>
          <a:p>
            <a:pPr marL="0" indent="0">
              <a:buNone/>
            </a:pPr>
            <a:r>
              <a:rPr lang="fi-FI" dirty="0"/>
              <a:t> </a:t>
            </a:r>
            <a:r>
              <a:rPr lang="fi-FI" dirty="0" smtClean="0"/>
              <a:t>    c) palautteen laatua</a:t>
            </a:r>
            <a:endParaRPr lang="fi-FI" dirty="0"/>
          </a:p>
        </p:txBody>
      </p:sp>
    </p:spTree>
    <p:extLst>
      <p:ext uri="{BB962C8B-B14F-4D97-AF65-F5344CB8AC3E}">
        <p14:creationId xmlns:p14="http://schemas.microsoft.com/office/powerpoint/2010/main" val="3157876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i="0" dirty="0" smtClean="0"/>
              <a:t>Oppimisympäristön laatu – oppiminen ja motivaatio</a:t>
            </a:r>
            <a:endParaRPr lang="fi-FI" i="0" dirty="0"/>
          </a:p>
        </p:txBody>
      </p:sp>
      <p:sp>
        <p:nvSpPr>
          <p:cNvPr id="3" name="Sisällön paikkamerkki 2"/>
          <p:cNvSpPr>
            <a:spLocks noGrp="1"/>
          </p:cNvSpPr>
          <p:nvPr>
            <p:ph idx="1"/>
          </p:nvPr>
        </p:nvSpPr>
        <p:spPr>
          <a:xfrm>
            <a:off x="467544" y="1052736"/>
            <a:ext cx="8136904" cy="4378449"/>
          </a:xfrm>
        </p:spPr>
        <p:txBody>
          <a:bodyPr/>
          <a:lstStyle/>
          <a:p>
            <a:r>
              <a:rPr lang="fi-FI" dirty="0" smtClean="0"/>
              <a:t>Oppilaiden saama  tunnetuki + laadukas toiminnan organisointi + ohjauksellinen tuki </a:t>
            </a:r>
            <a:r>
              <a:rPr lang="fi-FI" dirty="0" smtClean="0">
                <a:sym typeface="Wingdings" panose="05000000000000000000" pitchFamily="2" charset="2"/>
              </a:rPr>
              <a:t> oppimistulokset paranevat</a:t>
            </a:r>
          </a:p>
          <a:p>
            <a:r>
              <a:rPr lang="fi-FI" dirty="0" smtClean="0">
                <a:sym typeface="Wingdings" panose="05000000000000000000" pitchFamily="2" charset="2"/>
              </a:rPr>
              <a:t>Erityisesti oppimisvaikeuksista kärsivien lasten kohdalla opettajan tarjoama tunnetuki ja luokan myönteinen ilmapiiri vaikuttavat positiivisesti oppimistuloksiin (</a:t>
            </a:r>
            <a:r>
              <a:rPr lang="fi-FI" dirty="0" err="1" smtClean="0">
                <a:sym typeface="Wingdings" panose="05000000000000000000" pitchFamily="2" charset="2"/>
              </a:rPr>
              <a:t>Hamre</a:t>
            </a:r>
            <a:r>
              <a:rPr lang="fi-FI" dirty="0" smtClean="0">
                <a:sym typeface="Wingdings" panose="05000000000000000000" pitchFamily="2" charset="2"/>
              </a:rPr>
              <a:t> &amp; </a:t>
            </a:r>
            <a:r>
              <a:rPr lang="fi-FI" dirty="0" err="1" smtClean="0">
                <a:sym typeface="Wingdings" panose="05000000000000000000" pitchFamily="2" charset="2"/>
              </a:rPr>
              <a:t>Pianta</a:t>
            </a:r>
            <a:r>
              <a:rPr lang="fi-FI" dirty="0" smtClean="0">
                <a:sym typeface="Wingdings" panose="05000000000000000000" pitchFamily="2" charset="2"/>
              </a:rPr>
              <a:t> 2005).</a:t>
            </a:r>
          </a:p>
          <a:p>
            <a:r>
              <a:rPr lang="fi-FI" dirty="0" smtClean="0">
                <a:sym typeface="Wingdings" panose="05000000000000000000" pitchFamily="2" charset="2"/>
              </a:rPr>
              <a:t>Oppilaiden itsenäisyyden ja pätevyyden tunteen korostaminen ovat yhteydessä oppilaiden kiinnostukseen opiskelua kohtaan enemmän kuin oppimisen suoritusten korostaminen ja arvosanojen merkitys (</a:t>
            </a:r>
            <a:r>
              <a:rPr lang="fi-FI" dirty="0" err="1" smtClean="0">
                <a:sym typeface="Wingdings" panose="05000000000000000000" pitchFamily="2" charset="2"/>
              </a:rPr>
              <a:t>Ryan</a:t>
            </a:r>
            <a:r>
              <a:rPr lang="fi-FI" dirty="0" smtClean="0">
                <a:sym typeface="Wingdings" panose="05000000000000000000" pitchFamily="2" charset="2"/>
              </a:rPr>
              <a:t> &amp; </a:t>
            </a:r>
            <a:r>
              <a:rPr lang="fi-FI" dirty="0" err="1" smtClean="0">
                <a:sym typeface="Wingdings" panose="05000000000000000000" pitchFamily="2" charset="2"/>
              </a:rPr>
              <a:t>Deci</a:t>
            </a:r>
            <a:r>
              <a:rPr lang="fi-FI" dirty="0" smtClean="0">
                <a:sym typeface="Wingdings" panose="05000000000000000000" pitchFamily="2" charset="2"/>
              </a:rPr>
              <a:t> 2000).</a:t>
            </a:r>
          </a:p>
          <a:p>
            <a:r>
              <a:rPr lang="fi-FI" dirty="0" smtClean="0">
                <a:sym typeface="Wingdings" panose="05000000000000000000" pitchFamily="2" charset="2"/>
              </a:rPr>
              <a:t>Mitä laadukkaampaa on toiminnan organisointi ja opettajan ohjaus esikoulussa, sitä kiinnostuneempia lapset ovat esiopetuksen sisällöistä (Pakarinen ym. 2010).</a:t>
            </a:r>
          </a:p>
          <a:p>
            <a:r>
              <a:rPr lang="fi-FI" dirty="0" smtClean="0">
                <a:sym typeface="Wingdings" panose="05000000000000000000" pitchFamily="2" charset="2"/>
              </a:rPr>
              <a:t>Luokan tunnetuen merkitys näyttää vaikuttavan positiivisesti oppilaiden sitoutumiseen opiskeluun ja nostavan oppimistuloksia esikoulusta yläkouluun saakka.</a:t>
            </a:r>
          </a:p>
          <a:p>
            <a:endParaRPr lang="fi-FI" dirty="0"/>
          </a:p>
        </p:txBody>
      </p:sp>
    </p:spTree>
    <p:extLst>
      <p:ext uri="{BB962C8B-B14F-4D97-AF65-F5344CB8AC3E}">
        <p14:creationId xmlns:p14="http://schemas.microsoft.com/office/powerpoint/2010/main" val="406016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fi-FI" altLang="fi-FI" dirty="0" smtClean="0">
                <a:solidFill>
                  <a:srgbClr val="7030A0"/>
                </a:solidFill>
              </a:rPr>
              <a:t>Luokanopettajat ja maisteriopiskelijat</a:t>
            </a:r>
            <a:endParaRPr lang="en-US" altLang="fi-FI" dirty="0" smtClean="0">
              <a:solidFill>
                <a:srgbClr val="7030A0"/>
              </a:solidFill>
            </a:endParaRPr>
          </a:p>
        </p:txBody>
      </p:sp>
      <p:sp>
        <p:nvSpPr>
          <p:cNvPr id="5123" name="Content Placeholder 2"/>
          <p:cNvSpPr>
            <a:spLocks noGrp="1"/>
          </p:cNvSpPr>
          <p:nvPr>
            <p:ph idx="1"/>
          </p:nvPr>
        </p:nvSpPr>
        <p:spPr>
          <a:xfrm>
            <a:off x="685800" y="1628800"/>
            <a:ext cx="7696200" cy="4537050"/>
          </a:xfrm>
        </p:spPr>
        <p:txBody>
          <a:bodyPr/>
          <a:lstStyle/>
          <a:p>
            <a:r>
              <a:rPr lang="fi-FI" altLang="fi-FI" sz="2400" dirty="0" smtClean="0">
                <a:solidFill>
                  <a:srgbClr val="FF0000"/>
                </a:solidFill>
              </a:rPr>
              <a:t>Selvitä vierailusi aikana:</a:t>
            </a:r>
          </a:p>
          <a:p>
            <a:pPr>
              <a:buFontTx/>
              <a:buChar char="-"/>
            </a:pPr>
            <a:endParaRPr lang="fi-FI" altLang="fi-FI" sz="1400" dirty="0" smtClean="0"/>
          </a:p>
          <a:p>
            <a:pPr>
              <a:buFontTx/>
              <a:buChar char="-"/>
            </a:pPr>
            <a:r>
              <a:rPr lang="fi-FI" altLang="fi-FI" sz="1200" dirty="0" smtClean="0"/>
              <a:t>Millainen on esiopetuksen/alkuluokan/joustavan ryhmän oppimisympäristö? (Fyysinen oppimisympäristö; Miten esim. tila on järjestetty ja ”sisustettu” lapsen oppimista ja kasvua tukevaksi. Millaisia materiaaleja ja välineitä käytetään? Missä muualla opiskellaan kuin luokkahuoneessa? Psyykkinen oppimisympäristö; Millaisia työskentelytapoja käytetään? Millaista vuorovaikutusta työskentelytavat mahdollistavat lasten välillä/ aikuisen ja lasten välillä ?)</a:t>
            </a:r>
          </a:p>
          <a:p>
            <a:pPr>
              <a:buFontTx/>
              <a:buChar char="-"/>
            </a:pPr>
            <a:r>
              <a:rPr lang="fi-FI" altLang="fi-FI" sz="1200" dirty="0" smtClean="0"/>
              <a:t>Mitä oppiainesisältöjä/laaja-alaisia osaamiskokonaisuuksia/oppiaineita opetukseen sisältyy (vrt. Esiopetuksen opetussuunnitelma 2014 ja Perusopetuksen opetussuunnitelman perusteet 2014).</a:t>
            </a:r>
          </a:p>
          <a:p>
            <a:pPr>
              <a:buFontTx/>
              <a:buChar char="-"/>
            </a:pPr>
            <a:r>
              <a:rPr lang="fi-FI" altLang="fi-FI" sz="1200" dirty="0" smtClean="0"/>
              <a:t>Miten lapsikeskeisyys ja/tai opettajajohtoisuus ilmenee? (Esim. Miten lapsi ja lapsen lähtökohdat otetaan huomioon? Miten toiminta lähtee liikkeelle lapsesta käsin niin, että esim. lapselle merkitykselliset asiat ja kiinnostuksen kohteet sekä lapsen oma aktiivisuus otetaan </a:t>
            </a:r>
            <a:r>
              <a:rPr lang="fi-FI" altLang="fi-FI" sz="1200" dirty="0" err="1" smtClean="0"/>
              <a:t>huomioon?/Millä</a:t>
            </a:r>
            <a:r>
              <a:rPr lang="fi-FI" altLang="fi-FI" sz="1200" dirty="0" smtClean="0"/>
              <a:t> tavoin toiminta lähtee liikkeelle tai ohjautuu opettajan toiminnasta käsin?)</a:t>
            </a:r>
          </a:p>
          <a:p>
            <a:pPr>
              <a:buFontTx/>
              <a:buChar char="-"/>
            </a:pPr>
            <a:r>
              <a:rPr lang="fi-FI" altLang="fi-FI" sz="1200" dirty="0" smtClean="0"/>
              <a:t>Mikä on leikin merkitys, sija ja tila havaintohetkesi aikana?</a:t>
            </a:r>
          </a:p>
          <a:p>
            <a:pPr>
              <a:buFontTx/>
              <a:buChar char="-"/>
            </a:pPr>
            <a:r>
              <a:rPr lang="fi-FI" altLang="fi-FI" sz="1200" dirty="0" smtClean="0"/>
              <a:t>Millaisesta lasten kanssa suoritettavasta toiminnasta havaintoaikasi rakentui</a:t>
            </a:r>
            <a:r>
              <a:rPr lang="fi-FI" altLang="fi-FI" sz="1200" dirty="0" smtClean="0"/>
              <a:t>?</a:t>
            </a:r>
          </a:p>
          <a:p>
            <a:pPr>
              <a:buFontTx/>
              <a:buChar char="-"/>
            </a:pPr>
            <a:r>
              <a:rPr lang="fi-FI" altLang="fi-FI" sz="1200" dirty="0" smtClean="0"/>
              <a:t>Millaista palautetta lapsi sai toiminnastaan (opettaja ja vertaiset, sisältyikö </a:t>
            </a:r>
            <a:r>
              <a:rPr lang="fi-FI" altLang="fi-FI" sz="1200" dirty="0" err="1" smtClean="0"/>
              <a:t>itsearviointia</a:t>
            </a:r>
            <a:r>
              <a:rPr lang="fi-FI" altLang="fi-FI" sz="1200" dirty="0" smtClean="0"/>
              <a:t>?)? Ohjasiko se lapsen toimintaa edelleen ja oliko </a:t>
            </a:r>
            <a:r>
              <a:rPr lang="fi-FI" altLang="fi-FI" sz="1200" smtClean="0"/>
              <a:t>se oppimista/työskentelyä/käyttäytymistä </a:t>
            </a:r>
            <a:r>
              <a:rPr lang="fi-FI" altLang="fi-FI" sz="1200" dirty="0" smtClean="0"/>
              <a:t>edistävää?</a:t>
            </a:r>
            <a:endParaRPr lang="fi-FI" altLang="fi-FI" sz="1200" dirty="0" smtClean="0"/>
          </a:p>
          <a:p>
            <a:pPr>
              <a:buFontTx/>
              <a:buChar char="-"/>
            </a:pPr>
            <a:r>
              <a:rPr lang="fi-FI" altLang="fi-FI" sz="1200" dirty="0" smtClean="0"/>
              <a:t>Miten lasten opetusta eriytettiin? (Miten lapsen yksilölliset lähtökohdat/oppimiseen liittyvät haasteet otettiin huomioon?)</a:t>
            </a:r>
            <a:endParaRPr lang="en-US" altLang="fi-FI" sz="1200" dirty="0" smtClean="0"/>
          </a:p>
        </p:txBody>
      </p:sp>
      <p:sp>
        <p:nvSpPr>
          <p:cNvPr id="5124" name="Footer Placeholder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itchFamily="66" charset="0"/>
              </a:defRPr>
            </a:lvl1pPr>
            <a:lvl2pPr marL="742950" indent="-285750" eaLnBrk="0" hangingPunct="0">
              <a:spcBef>
                <a:spcPct val="20000"/>
              </a:spcBef>
              <a:buChar char="–"/>
              <a:defRPr sz="2800">
                <a:solidFill>
                  <a:schemeClr val="tx1"/>
                </a:solidFill>
                <a:latin typeface="Comic Sans MS" pitchFamily="66" charset="0"/>
              </a:defRPr>
            </a:lvl2pPr>
            <a:lvl3pPr marL="1143000" indent="-228600" eaLnBrk="0" hangingPunct="0">
              <a:spcBef>
                <a:spcPct val="20000"/>
              </a:spcBef>
              <a:buChar char="•"/>
              <a:defRPr sz="2400">
                <a:solidFill>
                  <a:schemeClr val="tx1"/>
                </a:solidFill>
                <a:latin typeface="Comic Sans MS" pitchFamily="66" charset="0"/>
              </a:defRPr>
            </a:lvl3pPr>
            <a:lvl4pPr marL="1600200" indent="-228600" eaLnBrk="0" hangingPunct="0">
              <a:spcBef>
                <a:spcPct val="20000"/>
              </a:spcBef>
              <a:buChar char="–"/>
              <a:defRPr sz="20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r>
              <a:rPr lang="fi-FI" altLang="fi-FI" sz="1400" smtClean="0">
                <a:solidFill>
                  <a:srgbClr val="000000"/>
                </a:solidFill>
              </a:rPr>
              <a:t>Sirpa Eskelä-Haapanen, 2016</a:t>
            </a:r>
          </a:p>
        </p:txBody>
      </p:sp>
    </p:spTree>
    <p:extLst>
      <p:ext uri="{BB962C8B-B14F-4D97-AF65-F5344CB8AC3E}">
        <p14:creationId xmlns:p14="http://schemas.microsoft.com/office/powerpoint/2010/main" val="1129779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fi-FI" altLang="fi-FI" smtClean="0">
                <a:solidFill>
                  <a:srgbClr val="7030A0"/>
                </a:solidFill>
              </a:rPr>
              <a:t>Erityispedagogiikan opiskelijat</a:t>
            </a:r>
            <a:endParaRPr lang="en-US" altLang="fi-FI" smtClean="0">
              <a:solidFill>
                <a:srgbClr val="7030A0"/>
              </a:solidFill>
            </a:endParaRPr>
          </a:p>
        </p:txBody>
      </p:sp>
      <p:sp>
        <p:nvSpPr>
          <p:cNvPr id="6147" name="Content Placeholder 2"/>
          <p:cNvSpPr>
            <a:spLocks noGrp="1"/>
          </p:cNvSpPr>
          <p:nvPr>
            <p:ph idx="1"/>
          </p:nvPr>
        </p:nvSpPr>
        <p:spPr>
          <a:xfrm>
            <a:off x="0" y="1700212"/>
            <a:ext cx="9036050" cy="4393083"/>
          </a:xfrm>
        </p:spPr>
        <p:txBody>
          <a:bodyPr/>
          <a:lstStyle/>
          <a:p>
            <a:pPr>
              <a:defRPr/>
            </a:pPr>
            <a:r>
              <a:rPr lang="fi-FI" altLang="fi-FI" sz="2000" dirty="0" smtClean="0">
                <a:solidFill>
                  <a:srgbClr val="FF0000"/>
                </a:solidFill>
              </a:rPr>
              <a:t>Selvitä vierailusi aikana:</a:t>
            </a:r>
          </a:p>
          <a:p>
            <a:pPr>
              <a:buFontTx/>
              <a:buChar char="-"/>
              <a:defRPr/>
            </a:pPr>
            <a:r>
              <a:rPr lang="fi-FI" altLang="fi-FI" sz="1100" dirty="0" smtClean="0"/>
              <a:t>Millainen on esiopetuksen, alkuluokan tai joustavan ryhmän oppimisympäristö ja miten se huomioi oppilaiden yksilöllisyyden? (</a:t>
            </a:r>
            <a:r>
              <a:rPr lang="fi-FI" altLang="fi-FI" sz="1100" dirty="0" err="1" smtClean="0"/>
              <a:t>Esim</a:t>
            </a:r>
            <a:r>
              <a:rPr lang="fi-FI" altLang="fi-FI" sz="1100" dirty="0" smtClean="0"/>
              <a:t>: Miten tila on järjestetty ja ”sisustettu” lapsen oppimista ja kasvua tukevaksi? Missä muualla opiskellaan kuin luokkahuoneessa? Millaisia materiaaleja ja välineitä käytetään? Millaisia työskentelytapoja käytetään? Millaista vuorovaikutusta työskentelytavat mahdollistavat lasten välillä/aikuisen ja lasten välillä ?)</a:t>
            </a:r>
          </a:p>
          <a:p>
            <a:pPr>
              <a:buFontTx/>
              <a:buChar char="-"/>
              <a:defRPr/>
            </a:pPr>
            <a:r>
              <a:rPr lang="fi-FI" altLang="fi-FI" sz="1100" dirty="0" smtClean="0"/>
              <a:t>Mitä laaja-alaisia oppimiskokonaisuuksia/oppiainesisältöjä/oppiaineita opetukseen sisältyy (vrt. Esiopetuksen opetussuunnitelma 2014 ja Perusopetuksen opetussuunnitelman perusteet 2014).</a:t>
            </a:r>
          </a:p>
          <a:p>
            <a:pPr>
              <a:buFontTx/>
              <a:buChar char="-"/>
              <a:defRPr/>
            </a:pPr>
            <a:r>
              <a:rPr lang="fi-FI" altLang="fi-FI" sz="1100" dirty="0" smtClean="0"/>
              <a:t>Miten lapsikeskeisyys ja/tai opettajajohtoisuus ilmenee? (Miten lapsi ja lapsen lähtökohdat otetaan huomioon? Miten toiminta lähtee liikkeelle lapsesta käsin esim. niin, että lapselle merkitykselliset asiat ja kiinnostuksen kohteet sekä lapsen oma aktiivisuus otetaan </a:t>
            </a:r>
            <a:r>
              <a:rPr lang="fi-FI" altLang="fi-FI" sz="1100" dirty="0" err="1" smtClean="0"/>
              <a:t>huomioon?/Millä</a:t>
            </a:r>
            <a:r>
              <a:rPr lang="fi-FI" altLang="fi-FI" sz="1100" dirty="0" smtClean="0"/>
              <a:t> tavoin toiminta lähtee liikkeelle tai ohjautuu opettajan toiminnasta käsin?)</a:t>
            </a:r>
          </a:p>
          <a:p>
            <a:pPr>
              <a:buFontTx/>
              <a:buChar char="-"/>
              <a:defRPr/>
            </a:pPr>
            <a:r>
              <a:rPr lang="fi-FI" altLang="fi-FI" sz="1100" dirty="0" smtClean="0"/>
              <a:t>Oliko opetuksessa mukana </a:t>
            </a:r>
            <a:r>
              <a:rPr lang="fi-FI" altLang="fi-FI" sz="1100" dirty="0" err="1" smtClean="0"/>
              <a:t>moniammatillisuutta/monialaisuutta</a:t>
            </a:r>
            <a:r>
              <a:rPr lang="fi-FI" altLang="fi-FI" sz="1100" dirty="0" smtClean="0"/>
              <a:t>? (Esim. luokanopettajan, lastentarhanopettajan, erityisopettajan, </a:t>
            </a:r>
            <a:r>
              <a:rPr lang="fi-FI" altLang="fi-FI" sz="1100" dirty="0" err="1" smtClean="0"/>
              <a:t>ertyislastentarhanopettajan</a:t>
            </a:r>
            <a:r>
              <a:rPr lang="fi-FI" altLang="fi-FI" sz="1100" dirty="0" smtClean="0"/>
              <a:t> yhteistyötä.)</a:t>
            </a:r>
          </a:p>
          <a:p>
            <a:pPr>
              <a:buFontTx/>
              <a:buChar char="-"/>
              <a:defRPr/>
            </a:pPr>
            <a:r>
              <a:rPr lang="fi-FI" altLang="fi-FI" sz="1100" dirty="0" smtClean="0"/>
              <a:t>Entä samanaikaisopettamisen tai tiimiopettajuuden muotoja? (Esim. luokanopettaja/erityisopettaja/ lastentarhanopettaja opettavat yhdessä.) (Ks. Samanaikaisopetus on mahdollisuus:</a:t>
            </a:r>
          </a:p>
          <a:p>
            <a:pPr marL="0" indent="0">
              <a:buFontTx/>
              <a:buNone/>
              <a:defRPr/>
            </a:pPr>
            <a:r>
              <a:rPr lang="fi-FI" altLang="fi-FI" sz="1100" dirty="0" smtClean="0">
                <a:hlinkClick r:id="rId2"/>
              </a:rPr>
              <a:t>http://www.hel.fi/wps/wcm/connect/4af6c936-658c-4b27-ad10-755979019fa8/A12011_Samanaikaisopetus_on_mahdollisuus.pdf?MOD=AJPERE</a:t>
            </a:r>
            <a:r>
              <a:rPr lang="fi-FI" altLang="fi-FI" sz="1100" u="sng" dirty="0" smtClean="0">
                <a:solidFill>
                  <a:srgbClr val="00B050"/>
                </a:solidFill>
              </a:rPr>
              <a:t>S</a:t>
            </a:r>
            <a:endParaRPr lang="fi-FI" altLang="fi-FI" sz="1100" dirty="0" smtClean="0"/>
          </a:p>
          <a:p>
            <a:pPr>
              <a:buFontTx/>
              <a:buChar char="-"/>
              <a:defRPr/>
            </a:pPr>
            <a:r>
              <a:rPr lang="fi-FI" altLang="fi-FI" sz="1100" dirty="0" smtClean="0"/>
              <a:t>Miten lasten opetusta eriytettiin?</a:t>
            </a:r>
          </a:p>
          <a:p>
            <a:pPr>
              <a:buFontTx/>
              <a:buChar char="-"/>
              <a:defRPr/>
            </a:pPr>
            <a:r>
              <a:rPr lang="fi-FI" altLang="fi-FI" sz="1100" dirty="0" smtClean="0"/>
              <a:t>Miten (ryhmittelyt, sermit, erityisopettajan mukana olo, erilliset tilat ym.) kolmiportaisen tuen järjestäminen oppilasryhmässä toteutui? </a:t>
            </a:r>
            <a:r>
              <a:rPr lang="fi-FI" altLang="fi-FI" sz="1100" dirty="0" smtClean="0">
                <a:sym typeface="Wingdings" pitchFamily="2" charset="2"/>
              </a:rPr>
              <a:t> Saitko selville kuka lapsista on yleisen / tehostetun / erityisen tuen piirissä</a:t>
            </a:r>
            <a:r>
              <a:rPr lang="fi-FI" altLang="fi-FI" sz="1100" dirty="0" smtClean="0">
                <a:sym typeface="Wingdings" pitchFamily="2" charset="2"/>
              </a:rPr>
              <a:t>?</a:t>
            </a:r>
          </a:p>
          <a:p>
            <a:pPr>
              <a:buFontTx/>
              <a:buChar char="-"/>
              <a:defRPr/>
            </a:pPr>
            <a:r>
              <a:rPr lang="fi-FI" altLang="fi-FI" sz="1100" dirty="0" smtClean="0">
                <a:sym typeface="Wingdings" pitchFamily="2" charset="2"/>
              </a:rPr>
              <a:t>Millaista palautetta lapsi sai toiminnastaan? Ohjasiko se lapsen toimintaa ja oliko se oppimista/toimintaa edistävää?</a:t>
            </a:r>
            <a:endParaRPr lang="en-US" altLang="fi-FI" sz="1100" dirty="0" smtClean="0"/>
          </a:p>
          <a:p>
            <a:pPr>
              <a:buFontTx/>
              <a:buNone/>
              <a:defRPr/>
            </a:pPr>
            <a:endParaRPr lang="en-US" altLang="fi-FI" dirty="0" smtClean="0"/>
          </a:p>
        </p:txBody>
      </p:sp>
      <p:sp>
        <p:nvSpPr>
          <p:cNvPr id="6148" name="Footer Placeholder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omic Sans MS" pitchFamily="66" charset="0"/>
              </a:defRPr>
            </a:lvl1pPr>
            <a:lvl2pPr marL="742950" indent="-285750" eaLnBrk="0" hangingPunct="0">
              <a:spcBef>
                <a:spcPct val="20000"/>
              </a:spcBef>
              <a:buChar char="–"/>
              <a:defRPr sz="2800">
                <a:solidFill>
                  <a:schemeClr val="tx1"/>
                </a:solidFill>
                <a:latin typeface="Comic Sans MS" pitchFamily="66" charset="0"/>
              </a:defRPr>
            </a:lvl2pPr>
            <a:lvl3pPr marL="1143000" indent="-228600" eaLnBrk="0" hangingPunct="0">
              <a:spcBef>
                <a:spcPct val="20000"/>
              </a:spcBef>
              <a:buChar char="•"/>
              <a:defRPr sz="2400">
                <a:solidFill>
                  <a:schemeClr val="tx1"/>
                </a:solidFill>
                <a:latin typeface="Comic Sans MS" pitchFamily="66" charset="0"/>
              </a:defRPr>
            </a:lvl3pPr>
            <a:lvl4pPr marL="1600200" indent="-228600" eaLnBrk="0" hangingPunct="0">
              <a:spcBef>
                <a:spcPct val="20000"/>
              </a:spcBef>
              <a:buChar char="–"/>
              <a:defRPr sz="2000">
                <a:solidFill>
                  <a:schemeClr val="tx1"/>
                </a:solidFill>
                <a:latin typeface="Comic Sans MS" pitchFamily="66" charset="0"/>
              </a:defRPr>
            </a:lvl4pPr>
            <a:lvl5pPr marL="2057400" indent="-228600" eaLnBrk="0" hangingPunct="0">
              <a:spcBef>
                <a:spcPct val="20000"/>
              </a:spcBef>
              <a:buChar char="»"/>
              <a:defRPr sz="2000">
                <a:solidFill>
                  <a:schemeClr val="tx1"/>
                </a:solidFill>
                <a:latin typeface="Comic Sans MS" pitchFamily="66" charset="0"/>
              </a:defRPr>
            </a:lvl5pPr>
            <a:lvl6pPr marL="2514600" indent="-228600" eaLnBrk="0" fontAlgn="base" hangingPunct="0">
              <a:spcBef>
                <a:spcPct val="20000"/>
              </a:spcBef>
              <a:spcAft>
                <a:spcPct val="0"/>
              </a:spcAft>
              <a:buChar char="»"/>
              <a:defRPr sz="2000">
                <a:solidFill>
                  <a:schemeClr val="tx1"/>
                </a:solidFill>
                <a:latin typeface="Comic Sans MS" pitchFamily="66" charset="0"/>
              </a:defRPr>
            </a:lvl6pPr>
            <a:lvl7pPr marL="2971800" indent="-228600" eaLnBrk="0" fontAlgn="base" hangingPunct="0">
              <a:spcBef>
                <a:spcPct val="20000"/>
              </a:spcBef>
              <a:spcAft>
                <a:spcPct val="0"/>
              </a:spcAft>
              <a:buChar char="»"/>
              <a:defRPr sz="2000">
                <a:solidFill>
                  <a:schemeClr val="tx1"/>
                </a:solidFill>
                <a:latin typeface="Comic Sans MS" pitchFamily="66" charset="0"/>
              </a:defRPr>
            </a:lvl7pPr>
            <a:lvl8pPr marL="3429000" indent="-228600" eaLnBrk="0" fontAlgn="base" hangingPunct="0">
              <a:spcBef>
                <a:spcPct val="20000"/>
              </a:spcBef>
              <a:spcAft>
                <a:spcPct val="0"/>
              </a:spcAft>
              <a:buChar char="»"/>
              <a:defRPr sz="2000">
                <a:solidFill>
                  <a:schemeClr val="tx1"/>
                </a:solidFill>
                <a:latin typeface="Comic Sans MS" pitchFamily="66" charset="0"/>
              </a:defRPr>
            </a:lvl8pPr>
            <a:lvl9pPr marL="3886200" indent="-228600" eaLnBrk="0" fontAlgn="base" hangingPunct="0">
              <a:spcBef>
                <a:spcPct val="20000"/>
              </a:spcBef>
              <a:spcAft>
                <a:spcPct val="0"/>
              </a:spcAft>
              <a:buChar char="»"/>
              <a:defRPr sz="2000">
                <a:solidFill>
                  <a:schemeClr val="tx1"/>
                </a:solidFill>
                <a:latin typeface="Comic Sans MS" pitchFamily="66" charset="0"/>
              </a:defRPr>
            </a:lvl9pPr>
          </a:lstStyle>
          <a:p>
            <a:pPr eaLnBrk="1" hangingPunct="1">
              <a:spcBef>
                <a:spcPct val="0"/>
              </a:spcBef>
              <a:buFontTx/>
              <a:buNone/>
            </a:pPr>
            <a:r>
              <a:rPr lang="fi-FI" altLang="fi-FI" sz="1400" smtClean="0">
                <a:solidFill>
                  <a:srgbClr val="000000"/>
                </a:solidFill>
              </a:rPr>
              <a:t>Sirpa Eskelä-Haapanen, 2016</a:t>
            </a:r>
          </a:p>
        </p:txBody>
      </p:sp>
    </p:spTree>
    <p:extLst>
      <p:ext uri="{BB962C8B-B14F-4D97-AF65-F5344CB8AC3E}">
        <p14:creationId xmlns:p14="http://schemas.microsoft.com/office/powerpoint/2010/main" val="1551521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i="0" dirty="0" smtClean="0"/>
              <a:t>Oppimiskäsityksistä – </a:t>
            </a:r>
            <a:r>
              <a:rPr lang="fi-FI" i="0" dirty="0" err="1" smtClean="0"/>
              <a:t>eaop</a:t>
            </a:r>
            <a:r>
              <a:rPr lang="fi-FI" i="0" dirty="0" smtClean="0"/>
              <a:t> (OPS 2014)</a:t>
            </a:r>
            <a:br>
              <a:rPr lang="fi-FI" i="0" dirty="0" smtClean="0"/>
            </a:br>
            <a:endParaRPr lang="fi-FI" i="0" dirty="0"/>
          </a:p>
        </p:txBody>
      </p:sp>
      <p:sp>
        <p:nvSpPr>
          <p:cNvPr id="3" name="Sisällön paikkamerkki 2"/>
          <p:cNvSpPr>
            <a:spLocks noGrp="1"/>
          </p:cNvSpPr>
          <p:nvPr>
            <p:ph idx="1"/>
          </p:nvPr>
        </p:nvSpPr>
        <p:spPr>
          <a:xfrm>
            <a:off x="467544" y="980728"/>
            <a:ext cx="8136904" cy="4450457"/>
          </a:xfrm>
        </p:spPr>
        <p:txBody>
          <a:bodyPr/>
          <a:lstStyle/>
          <a:p>
            <a:r>
              <a:rPr lang="fi-FI" dirty="0" smtClean="0"/>
              <a:t>Lapset </a:t>
            </a:r>
            <a:r>
              <a:rPr lang="fi-FI" dirty="0"/>
              <a:t>omaksuvat uusia tietoja ja taitoja </a:t>
            </a:r>
            <a:r>
              <a:rPr lang="fi-FI" dirty="0">
                <a:solidFill>
                  <a:srgbClr val="FF0000"/>
                </a:solidFill>
              </a:rPr>
              <a:t>vuorovaikutuksessa</a:t>
            </a:r>
            <a:r>
              <a:rPr lang="fi-FI" dirty="0"/>
              <a:t> toisten lasten, opettajien, eri yhteisöjen ja lähiympäristön </a:t>
            </a:r>
            <a:r>
              <a:rPr lang="fi-FI" dirty="0" smtClean="0"/>
              <a:t>kanssa.</a:t>
            </a:r>
          </a:p>
          <a:p>
            <a:r>
              <a:rPr lang="fi-FI" dirty="0"/>
              <a:t>Oppiminen on </a:t>
            </a:r>
            <a:r>
              <a:rPr lang="fi-FI" dirty="0">
                <a:solidFill>
                  <a:srgbClr val="FF0000"/>
                </a:solidFill>
              </a:rPr>
              <a:t>kokonaisvaltainen</a:t>
            </a:r>
            <a:r>
              <a:rPr lang="fi-FI" dirty="0"/>
              <a:t> tapahtuma, jossa toiminta, tunteet, aistihavainnot, keholliset kokemukset ja ajattelu </a:t>
            </a:r>
            <a:r>
              <a:rPr lang="fi-FI" dirty="0" smtClean="0"/>
              <a:t>yhdistyvät.</a:t>
            </a:r>
          </a:p>
          <a:p>
            <a:r>
              <a:rPr lang="fi-FI" dirty="0"/>
              <a:t>Olennaista oppimisessa on</a:t>
            </a:r>
            <a:r>
              <a:rPr lang="fi-FI" dirty="0">
                <a:solidFill>
                  <a:srgbClr val="FF0000"/>
                </a:solidFill>
              </a:rPr>
              <a:t> lasten oma toiminta ja luottamus omiin mahdollisuuksiinsa </a:t>
            </a:r>
            <a:r>
              <a:rPr lang="fi-FI" dirty="0"/>
              <a:t>oppijana.</a:t>
            </a:r>
            <a:endParaRPr lang="fi-FI" dirty="0" smtClean="0"/>
          </a:p>
          <a:p>
            <a:r>
              <a:rPr lang="fi-FI" dirty="0"/>
              <a:t>L</a:t>
            </a:r>
            <a:r>
              <a:rPr lang="fi-FI" dirty="0" smtClean="0"/>
              <a:t>asten </a:t>
            </a:r>
            <a:r>
              <a:rPr lang="fi-FI" dirty="0">
                <a:solidFill>
                  <a:srgbClr val="FF0000"/>
                </a:solidFill>
              </a:rPr>
              <a:t>tahdolla ja kehittyvällä taidolla toimia yhdessä</a:t>
            </a:r>
            <a:r>
              <a:rPr lang="fi-FI" dirty="0"/>
              <a:t> on merkitystä oppimiselle</a:t>
            </a:r>
            <a:r>
              <a:rPr lang="fi-FI" dirty="0" smtClean="0"/>
              <a:t>.</a:t>
            </a:r>
          </a:p>
          <a:p>
            <a:r>
              <a:rPr lang="fi-FI" dirty="0"/>
              <a:t>Oppimisen lähtökohtana ovat kunkin lapsen </a:t>
            </a:r>
            <a:r>
              <a:rPr lang="fi-FI" dirty="0">
                <a:solidFill>
                  <a:srgbClr val="FF0000"/>
                </a:solidFill>
              </a:rPr>
              <a:t>aiemmat</a:t>
            </a:r>
            <a:r>
              <a:rPr lang="fi-FI" dirty="0"/>
              <a:t> kokemukset ja hänen </a:t>
            </a:r>
            <a:r>
              <a:rPr lang="fi-FI" dirty="0" smtClean="0"/>
              <a:t>osaamisensa </a:t>
            </a:r>
            <a:r>
              <a:rPr lang="fi-FI" dirty="0" smtClean="0">
                <a:sym typeface="Wingdings" panose="05000000000000000000" pitchFamily="2" charset="2"/>
              </a:rPr>
              <a:t> vahva yksilöllisyyden merkitys.</a:t>
            </a:r>
          </a:p>
          <a:p>
            <a:r>
              <a:rPr lang="fi-FI" dirty="0" smtClean="0"/>
              <a:t>Lapset </a:t>
            </a:r>
            <a:r>
              <a:rPr lang="fi-FI" dirty="0"/>
              <a:t>opettelevat toimimaan </a:t>
            </a:r>
            <a:r>
              <a:rPr lang="fi-FI" dirty="0">
                <a:solidFill>
                  <a:srgbClr val="FF0000"/>
                </a:solidFill>
              </a:rPr>
              <a:t>yhteistyössä</a:t>
            </a:r>
            <a:r>
              <a:rPr lang="fi-FI" dirty="0"/>
              <a:t> muiden kanssa ja asettamaan </a:t>
            </a:r>
            <a:r>
              <a:rPr lang="fi-FI" dirty="0">
                <a:solidFill>
                  <a:srgbClr val="FF0000"/>
                </a:solidFill>
              </a:rPr>
              <a:t>tavoitteita</a:t>
            </a:r>
            <a:r>
              <a:rPr lang="fi-FI" dirty="0"/>
              <a:t> omalle ja yhteiselle </a:t>
            </a:r>
            <a:r>
              <a:rPr lang="fi-FI" dirty="0" smtClean="0"/>
              <a:t>toiminnalle</a:t>
            </a:r>
          </a:p>
          <a:p>
            <a:r>
              <a:rPr lang="fi-FI" dirty="0"/>
              <a:t>U</a:t>
            </a:r>
            <a:r>
              <a:rPr lang="fi-FI" smtClean="0"/>
              <a:t>usien </a:t>
            </a:r>
            <a:r>
              <a:rPr lang="fi-FI" dirty="0"/>
              <a:t>tietojen ja taitojen </a:t>
            </a:r>
            <a:r>
              <a:rPr lang="fi-FI" dirty="0" smtClean="0"/>
              <a:t>oppimisen tulisi herättää </a:t>
            </a:r>
            <a:r>
              <a:rPr lang="fi-FI" dirty="0"/>
              <a:t>lapsissa halun oppia lisää.</a:t>
            </a:r>
          </a:p>
          <a:p>
            <a:endParaRPr lang="fi-FI" dirty="0"/>
          </a:p>
        </p:txBody>
      </p:sp>
    </p:spTree>
    <p:extLst>
      <p:ext uri="{BB962C8B-B14F-4D97-AF65-F5344CB8AC3E}">
        <p14:creationId xmlns:p14="http://schemas.microsoft.com/office/powerpoint/2010/main" val="308961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800" i="0" dirty="0" smtClean="0"/>
              <a:t>Yhteinen käsitys laaja-alaisesta osaamisesta</a:t>
            </a:r>
            <a:endParaRPr lang="fi-FI" sz="2800" i="0" dirty="0"/>
          </a:p>
        </p:txBody>
      </p:sp>
      <p:sp>
        <p:nvSpPr>
          <p:cNvPr id="3" name="Sisällön paikkamerkki 2"/>
          <p:cNvSpPr>
            <a:spLocks noGrp="1"/>
          </p:cNvSpPr>
          <p:nvPr>
            <p:ph idx="1"/>
          </p:nvPr>
        </p:nvSpPr>
        <p:spPr/>
        <p:txBody>
          <a:bodyPr/>
          <a:lstStyle/>
          <a:p>
            <a:pPr marL="576263" lvl="1" indent="-274320" defTabSz="914400" fontAlgn="auto">
              <a:spcAft>
                <a:spcPts val="0"/>
              </a:spcAft>
              <a:buClr>
                <a:srgbClr val="31B6FD"/>
              </a:buClr>
              <a:buSzPct val="100000"/>
              <a:buFont typeface="Symbol" pitchFamily="18" charset="2"/>
              <a:buChar char=""/>
            </a:pPr>
            <a:r>
              <a:rPr lang="fi-FI" sz="2400" dirty="0">
                <a:latin typeface="Helvetica" pitchFamily="34" charset="0"/>
              </a:rPr>
              <a:t>Laaja-alaisella osaamisella tarkoitetaan tietojen, taitojen, arvojen, asenteiden ja tahdon muodostamaa kokonaisuutta. Se tarkoittaa myös kykyä käyttää tietoja ja taitoja tilanteen edellyttämällä tavalla. Laaja-alainen oppiminen jatkuu läpi elämän.</a:t>
            </a:r>
          </a:p>
          <a:p>
            <a:pPr marL="576263" lvl="1" indent="-274320" defTabSz="914400" fontAlgn="auto">
              <a:spcAft>
                <a:spcPts val="0"/>
              </a:spcAft>
              <a:buClr>
                <a:srgbClr val="31B6FD"/>
              </a:buClr>
              <a:buSzPct val="100000"/>
              <a:buFont typeface="Symbol" pitchFamily="18" charset="2"/>
              <a:buChar char=""/>
            </a:pPr>
            <a:r>
              <a:rPr lang="fi-FI" sz="2400" dirty="0">
                <a:latin typeface="Helvetica" pitchFamily="34" charset="0"/>
              </a:rPr>
              <a:t>Laaja-alaisen oppimisen kehittymiseen vaikuttaa tietosisältöjä enemmän se, miten työskennellään, millaiseksi oppimisympäristöt rakennetaan ja miten lasten oppimista ja hyvinvointia tuetaan.</a:t>
            </a:r>
          </a:p>
          <a:p>
            <a:endParaRPr lang="fi-FI" dirty="0"/>
          </a:p>
        </p:txBody>
      </p:sp>
    </p:spTree>
    <p:extLst>
      <p:ext uri="{BB962C8B-B14F-4D97-AF65-F5344CB8AC3E}">
        <p14:creationId xmlns:p14="http://schemas.microsoft.com/office/powerpoint/2010/main" val="20240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457200" y="338328"/>
            <a:ext cx="8229600" cy="1578504"/>
          </a:xfrm>
        </p:spPr>
        <p:txBody>
          <a:bodyPr>
            <a:normAutofit/>
          </a:bodyPr>
          <a:lstStyle/>
          <a:p>
            <a:r>
              <a:rPr lang="fi-FI" dirty="0" smtClean="0">
                <a:solidFill>
                  <a:srgbClr val="0070C0"/>
                </a:solidFill>
              </a:rPr>
              <a:t>Laaja-alainen osaaminen ~ oppimiskokonaisuudet</a:t>
            </a:r>
            <a:r>
              <a:rPr lang="fi-FI" dirty="0" smtClean="0"/>
              <a:t/>
            </a:r>
            <a:br>
              <a:rPr lang="fi-FI" dirty="0" smtClean="0"/>
            </a:br>
            <a:r>
              <a:rPr lang="fi-FI" sz="5300" i="0" dirty="0" smtClean="0">
                <a:solidFill>
                  <a:srgbClr val="FFC000"/>
                </a:solidFill>
              </a:rPr>
              <a:t>Mitä?</a:t>
            </a:r>
            <a:endParaRPr lang="fi-FI" sz="5300" i="0" dirty="0">
              <a:solidFill>
                <a:srgbClr val="FFC000"/>
              </a:solidFill>
            </a:endParaRPr>
          </a:p>
        </p:txBody>
      </p:sp>
      <p:sp>
        <p:nvSpPr>
          <p:cNvPr id="5" name="Tekstin paikkamerkki 4"/>
          <p:cNvSpPr>
            <a:spLocks noGrp="1"/>
          </p:cNvSpPr>
          <p:nvPr>
            <p:ph type="body" idx="1"/>
          </p:nvPr>
        </p:nvSpPr>
        <p:spPr>
          <a:xfrm>
            <a:off x="676656" y="1916832"/>
            <a:ext cx="3822192" cy="864096"/>
          </a:xfrm>
        </p:spPr>
        <p:txBody>
          <a:bodyPr/>
          <a:lstStyle/>
          <a:p>
            <a:r>
              <a:rPr lang="fi-FI" b="1" dirty="0" smtClean="0"/>
              <a:t>Esiopetuksen </a:t>
            </a:r>
            <a:r>
              <a:rPr lang="fi-FI" b="1" dirty="0" err="1" smtClean="0"/>
              <a:t>OPS-perusteet</a:t>
            </a:r>
            <a:r>
              <a:rPr lang="fi-FI" b="1" dirty="0" smtClean="0"/>
              <a:t> 2014</a:t>
            </a:r>
            <a:endParaRPr lang="fi-FI" b="1" dirty="0"/>
          </a:p>
        </p:txBody>
      </p:sp>
      <p:sp>
        <p:nvSpPr>
          <p:cNvPr id="6" name="Sisällön paikkamerkki 5"/>
          <p:cNvSpPr>
            <a:spLocks noGrp="1"/>
          </p:cNvSpPr>
          <p:nvPr>
            <p:ph sz="half" idx="2"/>
          </p:nvPr>
        </p:nvSpPr>
        <p:spPr>
          <a:xfrm>
            <a:off x="677332" y="2996952"/>
            <a:ext cx="3820055" cy="3129211"/>
          </a:xfrm>
        </p:spPr>
        <p:txBody>
          <a:bodyPr/>
          <a:lstStyle/>
          <a:p>
            <a:r>
              <a:rPr lang="fi-FI" b="1" dirty="0" smtClean="0">
                <a:solidFill>
                  <a:srgbClr val="0070C0"/>
                </a:solidFill>
              </a:rPr>
              <a:t>Ilmaisun monet muodot </a:t>
            </a:r>
          </a:p>
          <a:p>
            <a:r>
              <a:rPr lang="fi-FI" b="1" dirty="0" smtClean="0">
                <a:solidFill>
                  <a:srgbClr val="0070C0"/>
                </a:solidFill>
              </a:rPr>
              <a:t>Kielen rikas maailma </a:t>
            </a:r>
          </a:p>
          <a:p>
            <a:r>
              <a:rPr lang="fi-FI" b="1" dirty="0" smtClean="0">
                <a:solidFill>
                  <a:srgbClr val="0070C0"/>
                </a:solidFill>
              </a:rPr>
              <a:t>Minä ja meidän yhteisömme </a:t>
            </a:r>
          </a:p>
          <a:p>
            <a:r>
              <a:rPr lang="fi-FI" b="1" dirty="0" smtClean="0">
                <a:solidFill>
                  <a:srgbClr val="0070C0"/>
                </a:solidFill>
              </a:rPr>
              <a:t>Tutkin ja toimin ympäristössäni </a:t>
            </a:r>
          </a:p>
          <a:p>
            <a:r>
              <a:rPr lang="fi-FI" b="1" dirty="0" smtClean="0">
                <a:solidFill>
                  <a:srgbClr val="0070C0"/>
                </a:solidFill>
              </a:rPr>
              <a:t>Kasvan ja kehityn </a:t>
            </a:r>
          </a:p>
          <a:p>
            <a:pPr marL="0" indent="0">
              <a:buNone/>
            </a:pPr>
            <a:endParaRPr lang="fi-FI" dirty="0"/>
          </a:p>
        </p:txBody>
      </p:sp>
      <p:sp>
        <p:nvSpPr>
          <p:cNvPr id="7" name="Tekstin paikkamerkki 6"/>
          <p:cNvSpPr>
            <a:spLocks noGrp="1"/>
          </p:cNvSpPr>
          <p:nvPr>
            <p:ph type="body" sz="quarter" idx="3"/>
          </p:nvPr>
        </p:nvSpPr>
        <p:spPr>
          <a:xfrm>
            <a:off x="4648200" y="1988841"/>
            <a:ext cx="3822192" cy="792088"/>
          </a:xfrm>
        </p:spPr>
        <p:txBody>
          <a:bodyPr>
            <a:normAutofit lnSpcReduction="10000"/>
          </a:bodyPr>
          <a:lstStyle/>
          <a:p>
            <a:r>
              <a:rPr lang="fi-FI" b="1" dirty="0" smtClean="0"/>
              <a:t>Perusopetuksen </a:t>
            </a:r>
            <a:r>
              <a:rPr lang="fi-FI" b="1" dirty="0" err="1" smtClean="0"/>
              <a:t>OPS-perusteet</a:t>
            </a:r>
            <a:r>
              <a:rPr lang="fi-FI" b="1" dirty="0" smtClean="0"/>
              <a:t> 2014</a:t>
            </a:r>
            <a:endParaRPr lang="fi-FI" b="1" dirty="0"/>
          </a:p>
        </p:txBody>
      </p:sp>
      <p:sp>
        <p:nvSpPr>
          <p:cNvPr id="8" name="Sisällön paikkamerkki 7"/>
          <p:cNvSpPr>
            <a:spLocks noGrp="1"/>
          </p:cNvSpPr>
          <p:nvPr>
            <p:ph sz="quarter" idx="4"/>
          </p:nvPr>
        </p:nvSpPr>
        <p:spPr>
          <a:xfrm>
            <a:off x="4645025" y="2924944"/>
            <a:ext cx="3822192" cy="3201219"/>
          </a:xfrm>
        </p:spPr>
        <p:txBody>
          <a:bodyPr>
            <a:normAutofit fontScale="85000" lnSpcReduction="10000"/>
          </a:bodyPr>
          <a:lstStyle/>
          <a:p>
            <a:r>
              <a:rPr lang="fi-FI" b="1" dirty="0" smtClean="0">
                <a:solidFill>
                  <a:srgbClr val="0070C0"/>
                </a:solidFill>
              </a:rPr>
              <a:t>Ajattelu ja oppimaan oppiminen </a:t>
            </a:r>
          </a:p>
          <a:p>
            <a:r>
              <a:rPr lang="fi-FI" b="1" dirty="0" smtClean="0">
                <a:solidFill>
                  <a:srgbClr val="0070C0"/>
                </a:solidFill>
              </a:rPr>
              <a:t>Kulttuurinen osaaminen</a:t>
            </a:r>
          </a:p>
          <a:p>
            <a:r>
              <a:rPr lang="fi-FI" b="1" dirty="0" smtClean="0">
                <a:solidFill>
                  <a:srgbClr val="0070C0"/>
                </a:solidFill>
              </a:rPr>
              <a:t>vuorovaikutus ja ilmaisu </a:t>
            </a:r>
          </a:p>
          <a:p>
            <a:r>
              <a:rPr lang="fi-FI" b="1" dirty="0" smtClean="0">
                <a:solidFill>
                  <a:srgbClr val="0070C0"/>
                </a:solidFill>
              </a:rPr>
              <a:t>Itsestä huolehtiminen ja arjen taidot</a:t>
            </a:r>
          </a:p>
          <a:p>
            <a:r>
              <a:rPr lang="fi-FI" b="1" dirty="0" smtClean="0">
                <a:solidFill>
                  <a:srgbClr val="0070C0"/>
                </a:solidFill>
              </a:rPr>
              <a:t>Monilukutaito </a:t>
            </a:r>
          </a:p>
          <a:p>
            <a:r>
              <a:rPr lang="fi-FI" b="1" dirty="0" smtClean="0">
                <a:solidFill>
                  <a:srgbClr val="0070C0"/>
                </a:solidFill>
              </a:rPr>
              <a:t>Tieto- ja viestintätekniikka </a:t>
            </a:r>
          </a:p>
          <a:p>
            <a:r>
              <a:rPr lang="fi-FI" b="1" dirty="0" smtClean="0">
                <a:solidFill>
                  <a:srgbClr val="0070C0"/>
                </a:solidFill>
              </a:rPr>
              <a:t>Työelämätaidot ja yrittäjyys</a:t>
            </a:r>
            <a:endParaRPr lang="fi-FI" b="1" dirty="0" smtClean="0">
              <a:solidFill>
                <a:srgbClr val="0070C0"/>
              </a:solidFill>
              <a:hlinkClick r:id="rId2"/>
            </a:endParaRPr>
          </a:p>
          <a:p>
            <a:r>
              <a:rPr lang="fi-FI" b="1" dirty="0" smtClean="0">
                <a:solidFill>
                  <a:srgbClr val="0070C0"/>
                </a:solidFill>
              </a:rPr>
              <a:t>Osallistuminen, vaikuttaminen ja kestävän tulevaisuuden rakentaminen </a:t>
            </a:r>
          </a:p>
          <a:p>
            <a:endParaRPr lang="fi-FI" dirty="0"/>
          </a:p>
        </p:txBody>
      </p:sp>
      <p:sp>
        <p:nvSpPr>
          <p:cNvPr id="2" name="Alatunnisteen paikkamerkki 1"/>
          <p:cNvSpPr>
            <a:spLocks noGrp="1"/>
          </p:cNvSpPr>
          <p:nvPr>
            <p:ph type="ftr" sz="quarter" idx="11"/>
          </p:nvPr>
        </p:nvSpPr>
        <p:spPr/>
        <p:txBody>
          <a:bodyPr/>
          <a:lstStyle/>
          <a:p>
            <a:pPr fontAlgn="base">
              <a:spcBef>
                <a:spcPct val="0"/>
              </a:spcBef>
              <a:spcAft>
                <a:spcPct val="0"/>
              </a:spcAft>
            </a:pPr>
            <a:r>
              <a:rPr lang="fi-FI" smtClean="0">
                <a:solidFill>
                  <a:srgbClr val="000000"/>
                </a:solidFill>
                <a:latin typeface="Arial" charset="0"/>
              </a:rPr>
              <a:t>Sirpa Eskelä-Haapanen, 2016</a:t>
            </a:r>
            <a:endParaRPr lang="fi-FI">
              <a:solidFill>
                <a:srgbClr val="000000"/>
              </a:solidFill>
              <a:latin typeface="Arial" charset="0"/>
            </a:endParaRPr>
          </a:p>
        </p:txBody>
      </p:sp>
    </p:spTree>
    <p:extLst>
      <p:ext uri="{BB962C8B-B14F-4D97-AF65-F5344CB8AC3E}">
        <p14:creationId xmlns:p14="http://schemas.microsoft.com/office/powerpoint/2010/main" val="335818105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i="0" dirty="0" smtClean="0"/>
              <a:t>Laaja-alainen osaaminen</a:t>
            </a:r>
            <a:endParaRPr lang="fi-FI" sz="3200" i="0" dirty="0"/>
          </a:p>
        </p:txBody>
      </p:sp>
      <p:sp>
        <p:nvSpPr>
          <p:cNvPr id="3" name="Sisällön paikkamerkki 2"/>
          <p:cNvSpPr>
            <a:spLocks noGrp="1"/>
          </p:cNvSpPr>
          <p:nvPr>
            <p:ph idx="1"/>
          </p:nvPr>
        </p:nvSpPr>
        <p:spPr/>
        <p:txBody>
          <a:bodyPr/>
          <a:lstStyle/>
          <a:p>
            <a:pPr lvl="0"/>
            <a:r>
              <a:rPr lang="fi-FI" dirty="0" smtClean="0"/>
              <a:t>ESIOPETUS: </a:t>
            </a:r>
            <a:r>
              <a:rPr lang="fi-FI" dirty="0"/>
              <a:t>Laaja-alaisella osaamisella tarkoitetaan tietojen, taitojen, arvojen, asenteiden ja tahdon muodostamaa kokonaisuutta. Osaaminen tarkoittaa myös kykyä käyttää tietoja ja taitoja tilanteen edellyttämällä tavalla. Laaja-alaisen osaamisen kehittyminen alkaa varhaislapsuudessa ja jatkuu läpi elämän. </a:t>
            </a:r>
          </a:p>
          <a:p>
            <a:r>
              <a:rPr lang="fi-FI" dirty="0" smtClean="0"/>
              <a:t>PERUSOPETUS: </a:t>
            </a:r>
            <a:r>
              <a:rPr lang="fi-FI" dirty="0" smtClean="0">
                <a:solidFill>
                  <a:srgbClr val="000000"/>
                </a:solidFill>
              </a:rPr>
              <a:t>Laaja-alaisen </a:t>
            </a:r>
            <a:r>
              <a:rPr lang="fi-FI" dirty="0">
                <a:solidFill>
                  <a:srgbClr val="000000"/>
                </a:solidFill>
              </a:rPr>
              <a:t>osaamisen tavoitteena 1-2 luokilla on, että oppilaan osaamisen kehittyminen vahvistaa edellytyksiä itsensä tuntemiseen ja arvostamiseen, oman identiteetin muotoutumiseen sekä kestävään elämäntapaan. Alusta lähtien on tärkeätä, että koulu tarjoaa jokaiselle oppilaalle vuorovaikutteisen ja kannustavan yhteisön, jossa oppilas voi tuntea tulevansa kuulluksi, nähdyksi ja arvostetuksi. Kestävään elämäntapaan koulu kasvattaa eniten omalla esimerkillään. </a:t>
            </a:r>
          </a:p>
          <a:p>
            <a:endParaRPr lang="fi-FI" dirty="0"/>
          </a:p>
        </p:txBody>
      </p:sp>
    </p:spTree>
    <p:extLst>
      <p:ext uri="{BB962C8B-B14F-4D97-AF65-F5344CB8AC3E}">
        <p14:creationId xmlns:p14="http://schemas.microsoft.com/office/powerpoint/2010/main" val="58909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i="0" dirty="0" smtClean="0"/>
              <a:t>Mihin opettajia tarvitaan?</a:t>
            </a:r>
            <a:endParaRPr lang="fi-FI" i="0" dirty="0"/>
          </a:p>
        </p:txBody>
      </p:sp>
      <p:sp>
        <p:nvSpPr>
          <p:cNvPr id="3" name="Sisällön paikkamerkki 2"/>
          <p:cNvSpPr>
            <a:spLocks noGrp="1"/>
          </p:cNvSpPr>
          <p:nvPr>
            <p:ph idx="1"/>
          </p:nvPr>
        </p:nvSpPr>
        <p:spPr>
          <a:xfrm>
            <a:off x="251520" y="908720"/>
            <a:ext cx="8640960" cy="5616624"/>
          </a:xfrm>
        </p:spPr>
        <p:txBody>
          <a:bodyPr/>
          <a:lstStyle/>
          <a:p>
            <a:r>
              <a:rPr lang="fi-FI" dirty="0" smtClean="0"/>
              <a:t>Mikä koulun aloituksessa mietityttää? (taulukot 1 ja 2; Eskelä-Haapanen 2015)</a:t>
            </a:r>
          </a:p>
          <a:p>
            <a:r>
              <a:rPr lang="fi-FI" dirty="0" smtClean="0"/>
              <a:t>Lapsen taitojen ja koulumenestyksen kehitystä eivät selitä ainoastaan kognitiiviset tekijät ja perhetausta, vaan erityisesti </a:t>
            </a:r>
            <a:r>
              <a:rPr lang="fi-FI" u="sng" dirty="0" smtClean="0"/>
              <a:t>oppimisympäristön </a:t>
            </a:r>
            <a:r>
              <a:rPr lang="fi-FI" dirty="0" smtClean="0"/>
              <a:t>laadulla on merkitystä </a:t>
            </a:r>
            <a:r>
              <a:rPr lang="fi-FI" dirty="0" smtClean="0">
                <a:sym typeface="Wingdings" panose="05000000000000000000" pitchFamily="2" charset="2"/>
              </a:rPr>
              <a:t> oppiminen ja motivaatio (La </a:t>
            </a:r>
            <a:r>
              <a:rPr lang="fi-FI" dirty="0" err="1" smtClean="0">
                <a:sym typeface="Wingdings" panose="05000000000000000000" pitchFamily="2" charset="2"/>
              </a:rPr>
              <a:t>Paro</a:t>
            </a:r>
            <a:r>
              <a:rPr lang="fi-FI" dirty="0" smtClean="0">
                <a:sym typeface="Wingdings" panose="05000000000000000000" pitchFamily="2" charset="2"/>
              </a:rPr>
              <a:t>, </a:t>
            </a:r>
            <a:r>
              <a:rPr lang="fi-FI" dirty="0" err="1" smtClean="0">
                <a:sym typeface="Wingdings" panose="05000000000000000000" pitchFamily="2" charset="2"/>
              </a:rPr>
              <a:t>Pianta</a:t>
            </a:r>
            <a:r>
              <a:rPr lang="fi-FI" dirty="0" smtClean="0">
                <a:sym typeface="Wingdings" panose="05000000000000000000" pitchFamily="2" charset="2"/>
              </a:rPr>
              <a:t> &amp; </a:t>
            </a:r>
            <a:r>
              <a:rPr lang="fi-FI" dirty="0" err="1" smtClean="0">
                <a:sym typeface="Wingdings" panose="05000000000000000000" pitchFamily="2" charset="2"/>
              </a:rPr>
              <a:t>Stuhlman</a:t>
            </a:r>
            <a:r>
              <a:rPr lang="fi-FI" dirty="0" smtClean="0">
                <a:sym typeface="Wingdings" panose="05000000000000000000" pitchFamily="2" charset="2"/>
              </a:rPr>
              <a:t> 2004)</a:t>
            </a:r>
          </a:p>
          <a:p>
            <a:r>
              <a:rPr lang="fi-FI" dirty="0" smtClean="0">
                <a:sym typeface="Wingdings" panose="05000000000000000000" pitchFamily="2" charset="2"/>
              </a:rPr>
              <a:t>Oppimisympäristön laatu: rakenteelliset ja prosessitekijät (</a:t>
            </a:r>
            <a:r>
              <a:rPr lang="fi-FI" dirty="0" err="1" smtClean="0">
                <a:sym typeface="Wingdings" panose="05000000000000000000" pitchFamily="2" charset="2"/>
              </a:rPr>
              <a:t>Hamre</a:t>
            </a:r>
            <a:r>
              <a:rPr lang="fi-FI" dirty="0" smtClean="0">
                <a:sym typeface="Wingdings" panose="05000000000000000000" pitchFamily="2" charset="2"/>
              </a:rPr>
              <a:t> 2008)</a:t>
            </a:r>
          </a:p>
          <a:p>
            <a:r>
              <a:rPr lang="fi-FI" i="1" dirty="0" smtClean="0">
                <a:sym typeface="Wingdings" panose="05000000000000000000" pitchFamily="2" charset="2"/>
              </a:rPr>
              <a:t>Rakenteelliset tekijät </a:t>
            </a:r>
            <a:r>
              <a:rPr lang="fi-FI" dirty="0" smtClean="0">
                <a:sym typeface="Wingdings" panose="05000000000000000000" pitchFamily="2" charset="2"/>
              </a:rPr>
              <a:t>helposti mitattavissa (opettajan koulutustaso, luokan/ryhmän oppilasmäärä, avustajien määrä, erityistä tukea tarvitsevien oppilaiden määrä, oppimateriaalit, laitteet, fyysisen ympäristön soveltuvuus, virikkeisyys ja turvallisuus sekä </a:t>
            </a:r>
            <a:r>
              <a:rPr lang="fi-FI" dirty="0" err="1" smtClean="0">
                <a:sym typeface="Wingdings" panose="05000000000000000000" pitchFamily="2" charset="2"/>
              </a:rPr>
              <a:t>ops</a:t>
            </a:r>
            <a:r>
              <a:rPr lang="fi-FI" dirty="0" smtClean="0">
                <a:sym typeface="Wingdings" panose="05000000000000000000" pitchFamily="2" charset="2"/>
              </a:rPr>
              <a:t>)</a:t>
            </a:r>
          </a:p>
          <a:p>
            <a:r>
              <a:rPr lang="fi-FI" i="1" dirty="0" smtClean="0">
                <a:sym typeface="Wingdings" panose="05000000000000000000" pitchFamily="2" charset="2"/>
              </a:rPr>
              <a:t>Prosessitekijöistä</a:t>
            </a:r>
            <a:r>
              <a:rPr lang="fi-FI" dirty="0" smtClean="0">
                <a:sym typeface="Wingdings" panose="05000000000000000000" pitchFamily="2" charset="2"/>
              </a:rPr>
              <a:t> tärkein opettajan ja oppilaiden välinen vuorovaikutus: miten opettaja soveltaa </a:t>
            </a:r>
            <a:r>
              <a:rPr lang="fi-FI" dirty="0" err="1" smtClean="0">
                <a:sym typeface="Wingdings" panose="05000000000000000000" pitchFamily="2" charset="2"/>
              </a:rPr>
              <a:t>ops:a</a:t>
            </a:r>
            <a:r>
              <a:rPr lang="fi-FI" dirty="0" smtClean="0">
                <a:sym typeface="Wingdings" panose="05000000000000000000" pitchFamily="2" charset="2"/>
              </a:rPr>
              <a:t>, millaiset tavoitteet hän asettaa, millaisia työskentelytapoja hän käyttää ja painottaa, miten hän ohjaa oppimisprosessia (opetuskäytänteet ja vuorovaikutussuhde).</a:t>
            </a:r>
          </a:p>
          <a:p>
            <a:endParaRPr lang="fi-FI" dirty="0"/>
          </a:p>
        </p:txBody>
      </p:sp>
    </p:spTree>
    <p:extLst>
      <p:ext uri="{BB962C8B-B14F-4D97-AF65-F5344CB8AC3E}">
        <p14:creationId xmlns:p14="http://schemas.microsoft.com/office/powerpoint/2010/main" val="6875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i="0" dirty="0" smtClean="0"/>
              <a:t>Vuorovaikutuksen laatu oppimisympäristössä</a:t>
            </a:r>
            <a:endParaRPr lang="fi-FI" i="0" dirty="0"/>
          </a:p>
        </p:txBody>
      </p:sp>
      <p:sp>
        <p:nvSpPr>
          <p:cNvPr id="3" name="Sisällön paikkamerkki 2"/>
          <p:cNvSpPr>
            <a:spLocks noGrp="1"/>
          </p:cNvSpPr>
          <p:nvPr>
            <p:ph idx="1"/>
          </p:nvPr>
        </p:nvSpPr>
        <p:spPr>
          <a:xfrm>
            <a:off x="323528" y="1052736"/>
            <a:ext cx="8496944" cy="4824536"/>
          </a:xfrm>
        </p:spPr>
        <p:txBody>
          <a:bodyPr/>
          <a:lstStyle/>
          <a:p>
            <a:r>
              <a:rPr lang="fi-FI" u="sng" dirty="0" smtClean="0"/>
              <a:t>Lapsilähtöiset käytänteet</a:t>
            </a:r>
            <a:r>
              <a:rPr lang="fi-FI" dirty="0" smtClean="0"/>
              <a:t>: opettajalla aktiivinen ja ohjaava rooli, opettaja on sensitiivinen lasten tarpeille, opettaja antaa tilaa lasten keskinäiselle vuorovaikutukselle, opetuksen tavoitteet yhdistyvät lasten aloitteiden ja kiinnostuksenkohteiden kanssa. </a:t>
            </a:r>
            <a:r>
              <a:rPr lang="fi-FI" dirty="0" smtClean="0">
                <a:sym typeface="Wingdings" panose="05000000000000000000" pitchFamily="2" charset="2"/>
              </a:rPr>
              <a:t> Tutkimusten mukaan (Lerkkanen, Poikkeus &amp; Kiuru 2012) nämä edistävät lasten akateemisten taitojen kehitystä ja kiinnostusta esimerkiksi lukemista ja matematiikkaa kohtaan.</a:t>
            </a:r>
            <a:endParaRPr lang="fi-FI" dirty="0" smtClean="0"/>
          </a:p>
          <a:p>
            <a:r>
              <a:rPr lang="fi-FI" u="sng" dirty="0" smtClean="0"/>
              <a:t>Lasten johtamat käytänteet</a:t>
            </a:r>
            <a:r>
              <a:rPr lang="fi-FI" dirty="0" smtClean="0"/>
              <a:t>: opettaja ei juurikaan puutu oppimistilanteeseen, oppimisympäristössä on vähäinen struktuuri, joka sallii lasten vahvan autonomian esimerkiksi taitojen harjoittelussa </a:t>
            </a:r>
            <a:r>
              <a:rPr lang="fi-FI" dirty="0" smtClean="0">
                <a:sym typeface="Wingdings" panose="05000000000000000000" pitchFamily="2" charset="2"/>
              </a:rPr>
              <a:t> Suosii niitä lapsia, joiden taitotaso on valmiiksi korkea (</a:t>
            </a:r>
            <a:r>
              <a:rPr lang="fi-FI" dirty="0" err="1" smtClean="0">
                <a:sym typeface="Wingdings" panose="05000000000000000000" pitchFamily="2" charset="2"/>
              </a:rPr>
              <a:t>Kikas</a:t>
            </a:r>
            <a:r>
              <a:rPr lang="fi-FI" dirty="0" smtClean="0">
                <a:sym typeface="Wingdings" panose="05000000000000000000" pitchFamily="2" charset="2"/>
              </a:rPr>
              <a:t>, </a:t>
            </a:r>
            <a:r>
              <a:rPr lang="fi-FI" dirty="0" err="1" smtClean="0">
                <a:sym typeface="Wingdings" panose="05000000000000000000" pitchFamily="2" charset="2"/>
              </a:rPr>
              <a:t>Peets</a:t>
            </a:r>
            <a:r>
              <a:rPr lang="fi-FI" dirty="0" smtClean="0">
                <a:sym typeface="Wingdings" panose="05000000000000000000" pitchFamily="2" charset="2"/>
              </a:rPr>
              <a:t> &amp; </a:t>
            </a:r>
            <a:r>
              <a:rPr lang="fi-FI" dirty="0" err="1" smtClean="0">
                <a:sym typeface="Wingdings" panose="05000000000000000000" pitchFamily="2" charset="2"/>
              </a:rPr>
              <a:t>Hodges</a:t>
            </a:r>
            <a:r>
              <a:rPr lang="fi-FI" dirty="0" smtClean="0">
                <a:sym typeface="Wingdings" panose="05000000000000000000" pitchFamily="2" charset="2"/>
              </a:rPr>
              <a:t> 2014)</a:t>
            </a:r>
          </a:p>
          <a:p>
            <a:r>
              <a:rPr lang="fi-FI" u="sng" dirty="0" smtClean="0">
                <a:sym typeface="Wingdings" panose="05000000000000000000" pitchFamily="2" charset="2"/>
              </a:rPr>
              <a:t>Opettajajohtoiset käytänteet</a:t>
            </a:r>
            <a:r>
              <a:rPr lang="fi-FI" dirty="0" smtClean="0">
                <a:sym typeface="Wingdings" panose="05000000000000000000" pitchFamily="2" charset="2"/>
              </a:rPr>
              <a:t> hyödyttävät parhaiten lapsia, joilla on heikot taidolliset </a:t>
            </a:r>
            <a:r>
              <a:rPr lang="fi-FI" dirty="0" err="1" smtClean="0">
                <a:sym typeface="Wingdings" panose="05000000000000000000" pitchFamily="2" charset="2"/>
              </a:rPr>
              <a:t>valmmiudet</a:t>
            </a:r>
            <a:r>
              <a:rPr lang="fi-FI" dirty="0" smtClean="0">
                <a:sym typeface="Wingdings" panose="05000000000000000000" pitchFamily="2" charset="2"/>
              </a:rPr>
              <a:t>, tehtävää välttävää käyttäytymistä ja </a:t>
            </a:r>
            <a:r>
              <a:rPr lang="fi-FI" dirty="0" err="1" smtClean="0">
                <a:sym typeface="Wingdings" panose="05000000000000000000" pitchFamily="2" charset="2"/>
              </a:rPr>
              <a:t>oppimivaikeuksia</a:t>
            </a:r>
            <a:r>
              <a:rPr lang="fi-FI" dirty="0" smtClean="0">
                <a:sym typeface="Wingdings" panose="05000000000000000000" pitchFamily="2" charset="2"/>
              </a:rPr>
              <a:t> (</a:t>
            </a:r>
            <a:r>
              <a:rPr lang="fi-FI" dirty="0" err="1" smtClean="0">
                <a:sym typeface="Wingdings" panose="05000000000000000000" pitchFamily="2" charset="2"/>
              </a:rPr>
              <a:t>Lovett</a:t>
            </a:r>
            <a:r>
              <a:rPr lang="fi-FI" dirty="0" smtClean="0">
                <a:sym typeface="Wingdings" panose="05000000000000000000" pitchFamily="2" charset="2"/>
              </a:rPr>
              <a:t>, </a:t>
            </a:r>
            <a:r>
              <a:rPr lang="fi-FI" dirty="0" err="1" smtClean="0">
                <a:sym typeface="Wingdings" panose="05000000000000000000" pitchFamily="2" charset="2"/>
              </a:rPr>
              <a:t>Barron</a:t>
            </a:r>
            <a:r>
              <a:rPr lang="fi-FI" dirty="0" smtClean="0">
                <a:sym typeface="Wingdings" panose="05000000000000000000" pitchFamily="2" charset="2"/>
              </a:rPr>
              <a:t> &amp; </a:t>
            </a:r>
            <a:r>
              <a:rPr lang="fi-FI" dirty="0" err="1" smtClean="0">
                <a:sym typeface="Wingdings" panose="05000000000000000000" pitchFamily="2" charset="2"/>
              </a:rPr>
              <a:t>Benson</a:t>
            </a:r>
            <a:r>
              <a:rPr lang="fi-FI" dirty="0" smtClean="0">
                <a:sym typeface="Wingdings" panose="05000000000000000000" pitchFamily="2" charset="2"/>
              </a:rPr>
              <a:t> 2003).</a:t>
            </a:r>
            <a:endParaRPr lang="fi-FI" dirty="0"/>
          </a:p>
        </p:txBody>
      </p:sp>
    </p:spTree>
    <p:extLst>
      <p:ext uri="{BB962C8B-B14F-4D97-AF65-F5344CB8AC3E}">
        <p14:creationId xmlns:p14="http://schemas.microsoft.com/office/powerpoint/2010/main" val="4149992367"/>
      </p:ext>
    </p:extLst>
  </p:cSld>
  <p:clrMapOvr>
    <a:masterClrMapping/>
  </p:clrMapOvr>
</p:sld>
</file>

<file path=ppt/theme/theme1.xml><?xml version="1.0" encoding="utf-8"?>
<a:theme xmlns:a="http://schemas.openxmlformats.org/drawingml/2006/main" name="vaahtera_mallist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aahtera_mallist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aahtera_mallist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vaahtera_mallista">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1281</Words>
  <Application>Microsoft Office PowerPoint</Application>
  <PresentationFormat>Näytössä katseltava diaesitys (4:3)</PresentationFormat>
  <Paragraphs>88</Paragraphs>
  <Slides>12</Slides>
  <Notes>0</Notes>
  <HiddenSlides>0</HiddenSlides>
  <MMClips>0</MMClips>
  <ScaleCrop>false</ScaleCrop>
  <HeadingPairs>
    <vt:vector size="4" baseType="variant">
      <vt:variant>
        <vt:lpstr>Teema</vt:lpstr>
      </vt:variant>
      <vt:variant>
        <vt:i4>6</vt:i4>
      </vt:variant>
      <vt:variant>
        <vt:lpstr>Dian otsikot</vt:lpstr>
      </vt:variant>
      <vt:variant>
        <vt:i4>12</vt:i4>
      </vt:variant>
    </vt:vector>
  </HeadingPairs>
  <TitlesOfParts>
    <vt:vector size="18" baseType="lpstr">
      <vt:lpstr>vaahtera_mallista</vt:lpstr>
      <vt:lpstr>1_vaahtera_mallista</vt:lpstr>
      <vt:lpstr>2_vaahtera_mallista</vt:lpstr>
      <vt:lpstr>3_vaahtera_mallista</vt:lpstr>
      <vt:lpstr>Crayons</vt:lpstr>
      <vt:lpstr>1_Crayons</vt:lpstr>
      <vt:lpstr>    Esi- ja alkuopetus POM11JO / demot</vt:lpstr>
      <vt:lpstr>Luokanopettajat ja maisteriopiskelijat</vt:lpstr>
      <vt:lpstr>Erityispedagogiikan opiskelijat</vt:lpstr>
      <vt:lpstr>Oppimiskäsityksistä – eaop (OPS 2014) </vt:lpstr>
      <vt:lpstr>Yhteinen käsitys laaja-alaisesta osaamisesta</vt:lpstr>
      <vt:lpstr>Laaja-alainen osaaminen ~ oppimiskokonaisuudet Mitä?</vt:lpstr>
      <vt:lpstr>Laaja-alainen osaaminen</vt:lpstr>
      <vt:lpstr>Mihin opettajia tarvitaan?</vt:lpstr>
      <vt:lpstr>Vuorovaikutuksen laatu oppimisympäristössä</vt:lpstr>
      <vt:lpstr>Ryhmän vuorovaikutuksen laatu (Pianta, La Paro &amp; Hamre 2008)</vt:lpstr>
      <vt:lpstr>Toiminnan organisointi ja ohjauksellinen tuki</vt:lpstr>
      <vt:lpstr>Oppimisympäristön laatu – oppiminen ja motivaatio</vt:lpstr>
    </vt:vector>
  </TitlesOfParts>
  <Company>University of Jyväskylä</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 ja alkuopetus POM11JO / demot</dc:title>
  <dc:creator>Eskelä-Haapanen Sirpa</dc:creator>
  <cp:lastModifiedBy>Eskelä-Haapanen Sirpa</cp:lastModifiedBy>
  <cp:revision>4</cp:revision>
  <dcterms:created xsi:type="dcterms:W3CDTF">2015-09-08T12:13:29Z</dcterms:created>
  <dcterms:modified xsi:type="dcterms:W3CDTF">2016-09-11T10:08:34Z</dcterms:modified>
</cp:coreProperties>
</file>