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5.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5" r:id="rId2"/>
    <p:sldMasterId id="2147483670" r:id="rId3"/>
    <p:sldMasterId id="2147483675" r:id="rId4"/>
    <p:sldMasterId id="2147483680" r:id="rId5"/>
    <p:sldMasterId id="2147483692" r:id="rId6"/>
  </p:sldMasterIdLst>
  <p:notesMasterIdLst>
    <p:notesMasterId r:id="rId19"/>
  </p:notesMasterIdLst>
  <p:sldIdLst>
    <p:sldId id="264" r:id="rId7"/>
    <p:sldId id="269" r:id="rId8"/>
    <p:sldId id="270" r:id="rId9"/>
    <p:sldId id="263" r:id="rId10"/>
    <p:sldId id="265" r:id="rId11"/>
    <p:sldId id="268" r:id="rId12"/>
    <p:sldId id="267" r:id="rId13"/>
    <p:sldId id="258" r:id="rId14"/>
    <p:sldId id="259" r:id="rId15"/>
    <p:sldId id="260" r:id="rId16"/>
    <p:sldId id="261" r:id="rId17"/>
    <p:sldId id="262" r:id="rId18"/>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6D8557-CF17-4DD2-8250-3EC04812FB47}" type="datetimeFigureOut">
              <a:rPr lang="fi-FI" smtClean="0"/>
              <a:t>11.9.2016</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6E8DEF-E2F6-4289-9C57-FBEA61975AD2}" type="slidenum">
              <a:rPr lang="fi-FI" smtClean="0"/>
              <a:t>‹#›</a:t>
            </a:fld>
            <a:endParaRPr lang="fi-FI"/>
          </a:p>
        </p:txBody>
      </p:sp>
    </p:spTree>
    <p:extLst>
      <p:ext uri="{BB962C8B-B14F-4D97-AF65-F5344CB8AC3E}">
        <p14:creationId xmlns:p14="http://schemas.microsoft.com/office/powerpoint/2010/main" val="40178615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pic>
        <p:nvPicPr>
          <p:cNvPr id="9" name="Kuva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92" name="Rectangle 20"/>
          <p:cNvSpPr>
            <a:spLocks noGrp="1" noChangeArrowheads="1"/>
          </p:cNvSpPr>
          <p:nvPr>
            <p:ph type="ctrTitle"/>
          </p:nvPr>
        </p:nvSpPr>
        <p:spPr>
          <a:xfrm>
            <a:off x="899593" y="620688"/>
            <a:ext cx="7344816" cy="1470025"/>
          </a:xfrm>
        </p:spPr>
        <p:txBody>
          <a:bodyPr anchor="b"/>
          <a:lstStyle>
            <a:lvl1pPr algn="ctr">
              <a:defRPr sz="3200" b="1" i="0"/>
            </a:lvl1pPr>
          </a:lstStyle>
          <a:p>
            <a:r>
              <a:rPr lang="en-US" dirty="0" smtClean="0"/>
              <a:t>Click to edit Master title style</a:t>
            </a:r>
            <a:endParaRPr lang="en-US" dirty="0"/>
          </a:p>
        </p:txBody>
      </p:sp>
      <p:sp>
        <p:nvSpPr>
          <p:cNvPr id="3093" name="Rectangle 21"/>
          <p:cNvSpPr>
            <a:spLocks noGrp="1" noChangeArrowheads="1"/>
          </p:cNvSpPr>
          <p:nvPr>
            <p:ph type="subTitle" idx="1"/>
          </p:nvPr>
        </p:nvSpPr>
        <p:spPr>
          <a:xfrm>
            <a:off x="899593" y="2348880"/>
            <a:ext cx="7344816" cy="936104"/>
          </a:xfrm>
        </p:spPr>
        <p:txBody>
          <a:bodyPr/>
          <a:lstStyle>
            <a:lvl1pPr marL="0" indent="0" algn="ctr">
              <a:buFont typeface="Wingdings" pitchFamily="2" charset="2"/>
              <a:buNone/>
              <a:defRPr i="0"/>
            </a:lvl1pPr>
          </a:lstStyle>
          <a:p>
            <a:r>
              <a:rPr lang="en-US" dirty="0" smtClean="0"/>
              <a:t>Click to edit Master subtitle style</a:t>
            </a:r>
            <a:endParaRPr lang="en-US" dirty="0"/>
          </a:p>
        </p:txBody>
      </p:sp>
      <p:pic>
        <p:nvPicPr>
          <p:cNvPr id="2" name="Picture 1" descr="OKL-fin1.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96167" y="3429000"/>
            <a:ext cx="1951669" cy="1518373"/>
          </a:xfrm>
          <a:prstGeom prst="rect">
            <a:avLst/>
          </a:prstGeom>
        </p:spPr>
      </p:pic>
    </p:spTree>
    <p:extLst>
      <p:ext uri="{BB962C8B-B14F-4D97-AF65-F5344CB8AC3E}">
        <p14:creationId xmlns:p14="http://schemas.microsoft.com/office/powerpoint/2010/main" val="1375245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Sisäsivu 2 palstaa">
    <p:spTree>
      <p:nvGrpSpPr>
        <p:cNvPr id="1" name=""/>
        <p:cNvGrpSpPr/>
        <p:nvPr/>
      </p:nvGrpSpPr>
      <p:grpSpPr>
        <a:xfrm>
          <a:off x="0" y="0"/>
          <a:ext cx="0" cy="0"/>
          <a:chOff x="0" y="0"/>
          <a:chExt cx="0" cy="0"/>
        </a:xfrm>
      </p:grpSpPr>
      <p:pic>
        <p:nvPicPr>
          <p:cNvPr id="5" name="Picture 6" descr="Aallokko merkki leikattu_rgb_55mm.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9125" y="6016625"/>
            <a:ext cx="904875"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Kuva 9" descr="Jyväskylä_logo_mv.pdf"/>
          <p:cNvPicPr>
            <a:picLocks noChangeAspect="1"/>
          </p:cNvPicPr>
          <p:nvPr/>
        </p:nvPicPr>
        <p:blipFill>
          <a:blip r:embed="rId3">
            <a:extLst>
              <a:ext uri="{28A0092B-C50C-407E-A947-70E740481C1C}">
                <a14:useLocalDpi xmlns:a14="http://schemas.microsoft.com/office/drawing/2010/main" val="0"/>
              </a:ext>
            </a:extLst>
          </a:blip>
          <a:srcRect t="26067" r="28769" b="17770"/>
          <a:stretch>
            <a:fillRect/>
          </a:stretch>
        </p:blipFill>
        <p:spPr bwMode="auto">
          <a:xfrm>
            <a:off x="6365875" y="6397625"/>
            <a:ext cx="1811338"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tsikko 1"/>
          <p:cNvSpPr>
            <a:spLocks noGrp="1"/>
          </p:cNvSpPr>
          <p:nvPr>
            <p:ph type="title"/>
          </p:nvPr>
        </p:nvSpPr>
        <p:spPr/>
        <p:txBody>
          <a:bodyPr/>
          <a:lstStyle>
            <a:lvl1pPr>
              <a:defRPr sz="3800"/>
            </a:lvl1pPr>
          </a:lstStyle>
          <a:p>
            <a:r>
              <a:rPr lang="fi-FI" smtClean="0"/>
              <a:t>Muokkaa perustyyl. napsautt.</a:t>
            </a:r>
            <a:endParaRPr lang="fi-FI" dirty="0"/>
          </a:p>
        </p:txBody>
      </p:sp>
      <p:sp>
        <p:nvSpPr>
          <p:cNvPr id="3" name="Sisällön paikkamerkki 2"/>
          <p:cNvSpPr>
            <a:spLocks noGrp="1"/>
          </p:cNvSpPr>
          <p:nvPr>
            <p:ph idx="1"/>
          </p:nvPr>
        </p:nvSpPr>
        <p:spPr>
          <a:xfrm>
            <a:off x="457200" y="1600200"/>
            <a:ext cx="4038600" cy="4525963"/>
          </a:xfrm>
        </p:spPr>
        <p:txBody>
          <a:bodyPr/>
          <a:lstStyle>
            <a:lvl1pPr>
              <a:defRPr sz="2400"/>
            </a:lvl1pPr>
            <a:lvl2pPr>
              <a:defRPr sz="2000"/>
            </a:lvl2pPr>
            <a:lvl3pPr>
              <a:defRPr sz="1800"/>
            </a:lvl3pPr>
            <a:lvl4pPr>
              <a:defRPr sz="1600"/>
            </a:lvl4pPr>
            <a:lvl5pPr>
              <a:defRPr sz="1400"/>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1" name="Sisällön paikkamerkki 2"/>
          <p:cNvSpPr>
            <a:spLocks noGrp="1"/>
          </p:cNvSpPr>
          <p:nvPr>
            <p:ph idx="13"/>
          </p:nvPr>
        </p:nvSpPr>
        <p:spPr>
          <a:xfrm>
            <a:off x="4648200" y="1600200"/>
            <a:ext cx="4038600" cy="4525963"/>
          </a:xfrm>
        </p:spPr>
        <p:txBody>
          <a:bodyPr/>
          <a:lstStyle>
            <a:lvl1pPr>
              <a:defRPr sz="2400"/>
            </a:lvl1pPr>
            <a:lvl2pPr>
              <a:defRPr sz="2000"/>
            </a:lvl2pPr>
            <a:lvl3pPr>
              <a:defRPr sz="1800"/>
            </a:lvl3pPr>
            <a:lvl4pPr>
              <a:defRPr sz="1600"/>
            </a:lvl4pPr>
            <a:lvl5pPr>
              <a:defRPr sz="1400"/>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7" name="Päiväyksen paikkamerkki 3"/>
          <p:cNvSpPr>
            <a:spLocks noGrp="1"/>
          </p:cNvSpPr>
          <p:nvPr>
            <p:ph type="dt" sz="half" idx="14"/>
          </p:nvPr>
        </p:nvSpPr>
        <p:spPr>
          <a:xfrm>
            <a:off x="146050" y="6429375"/>
            <a:ext cx="1285875" cy="365125"/>
          </a:xfrm>
          <a:prstGeom prst="rect">
            <a:avLst/>
          </a:prstGeom>
        </p:spPr>
        <p:txBody>
          <a:bodyPr/>
          <a:lstStyle>
            <a:lvl1pPr>
              <a:defRPr sz="1000">
                <a:solidFill>
                  <a:srgbClr val="898989"/>
                </a:solidFill>
                <a:latin typeface="Arial"/>
                <a:cs typeface="Arial"/>
              </a:defRPr>
            </a:lvl1pPr>
          </a:lstStyle>
          <a:p>
            <a:pPr fontAlgn="base">
              <a:spcBef>
                <a:spcPct val="0"/>
              </a:spcBef>
              <a:spcAft>
                <a:spcPct val="0"/>
              </a:spcAft>
            </a:pPr>
            <a:endParaRPr lang="fi-FI"/>
          </a:p>
        </p:txBody>
      </p:sp>
      <p:sp>
        <p:nvSpPr>
          <p:cNvPr id="8" name="Alatunnisteen paikkamerkki 4"/>
          <p:cNvSpPr>
            <a:spLocks noGrp="1"/>
          </p:cNvSpPr>
          <p:nvPr>
            <p:ph type="ftr" sz="quarter" idx="15"/>
          </p:nvPr>
        </p:nvSpPr>
        <p:spPr>
          <a:xfrm>
            <a:off x="1563688" y="6429375"/>
            <a:ext cx="2895600" cy="365125"/>
          </a:xfrm>
          <a:prstGeom prst="rect">
            <a:avLst/>
          </a:prstGeom>
        </p:spPr>
        <p:txBody>
          <a:bodyPr/>
          <a:lstStyle>
            <a:lvl1pPr algn="ctr" fontAlgn="auto">
              <a:spcBef>
                <a:spcPts val="0"/>
              </a:spcBef>
              <a:spcAft>
                <a:spcPts val="0"/>
              </a:spcAft>
              <a:defRPr sz="1000">
                <a:solidFill>
                  <a:schemeClr val="tx1">
                    <a:tint val="75000"/>
                  </a:schemeClr>
                </a:solidFill>
                <a:latin typeface="Arial"/>
                <a:ea typeface="+mn-ea"/>
                <a:cs typeface="Arial"/>
              </a:defRPr>
            </a:lvl1pPr>
          </a:lstStyle>
          <a:p>
            <a:r>
              <a:rPr lang="fi-FI" smtClean="0">
                <a:solidFill>
                  <a:srgbClr val="000000">
                    <a:tint val="75000"/>
                  </a:srgbClr>
                </a:solidFill>
              </a:rPr>
              <a:t>Sirpa Eskelä-Haapanen, 2016</a:t>
            </a:r>
            <a:endParaRPr lang="fi-FI">
              <a:solidFill>
                <a:srgbClr val="000000">
                  <a:tint val="75000"/>
                </a:srgbClr>
              </a:solidFill>
            </a:endParaRPr>
          </a:p>
        </p:txBody>
      </p:sp>
      <p:sp>
        <p:nvSpPr>
          <p:cNvPr id="9" name="Dian numeron paikkamerkki 5"/>
          <p:cNvSpPr>
            <a:spLocks noGrp="1"/>
          </p:cNvSpPr>
          <p:nvPr>
            <p:ph type="sldNum" sz="quarter" idx="16"/>
          </p:nvPr>
        </p:nvSpPr>
        <p:spPr>
          <a:xfrm>
            <a:off x="4565650" y="6429375"/>
            <a:ext cx="1498600" cy="365125"/>
          </a:xfrm>
          <a:prstGeom prst="rect">
            <a:avLst/>
          </a:prstGeom>
        </p:spPr>
        <p:txBody>
          <a:bodyPr/>
          <a:lstStyle>
            <a:lvl1pPr algn="ctr">
              <a:defRPr sz="1000">
                <a:solidFill>
                  <a:srgbClr val="898989"/>
                </a:solidFill>
                <a:latin typeface="Arial"/>
                <a:cs typeface="Arial"/>
              </a:defRPr>
            </a:lvl1pPr>
          </a:lstStyle>
          <a:p>
            <a:pPr fontAlgn="base">
              <a:spcBef>
                <a:spcPct val="0"/>
              </a:spcBef>
              <a:spcAft>
                <a:spcPct val="0"/>
              </a:spcAft>
            </a:pPr>
            <a:fld id="{BF8566B6-B636-4297-B522-01A8ECAC6956}" type="slidenum">
              <a:rPr lang="fi-FI" smtClean="0"/>
              <a:pPr fontAlgn="base">
                <a:spcBef>
                  <a:spcPct val="0"/>
                </a:spcBef>
                <a:spcAft>
                  <a:spcPct val="0"/>
                </a:spcAft>
              </a:pPr>
              <a:t>‹#›</a:t>
            </a:fld>
            <a:endParaRPr lang="fi-FI"/>
          </a:p>
        </p:txBody>
      </p:sp>
    </p:spTree>
    <p:extLst>
      <p:ext uri="{BB962C8B-B14F-4D97-AF65-F5344CB8AC3E}">
        <p14:creationId xmlns:p14="http://schemas.microsoft.com/office/powerpoint/2010/main" val="4041370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smtClean="0"/>
              <a:t>Muokkaa perustyyl. napsautt.</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6"/>
          <p:cNvSpPr>
            <a:spLocks noGrp="1"/>
          </p:cNvSpPr>
          <p:nvPr>
            <p:ph type="dt" sz="half" idx="10"/>
          </p:nvPr>
        </p:nvSpPr>
        <p:spPr>
          <a:xfrm>
            <a:off x="146050" y="6429375"/>
            <a:ext cx="1285875" cy="365125"/>
          </a:xfrm>
          <a:prstGeom prst="rect">
            <a:avLst/>
          </a:prstGeom>
        </p:spPr>
        <p:txBody>
          <a:bodyPr/>
          <a:lstStyle/>
          <a:p>
            <a:pPr fontAlgn="base">
              <a:spcBef>
                <a:spcPct val="0"/>
              </a:spcBef>
              <a:spcAft>
                <a:spcPct val="0"/>
              </a:spcAft>
            </a:pPr>
            <a:endParaRPr lang="fi-FI">
              <a:solidFill>
                <a:srgbClr val="000000"/>
              </a:solidFill>
              <a:latin typeface="Arial" charset="0"/>
            </a:endParaRPr>
          </a:p>
        </p:txBody>
      </p:sp>
      <p:sp>
        <p:nvSpPr>
          <p:cNvPr id="8" name="Footer Placeholder 7"/>
          <p:cNvSpPr>
            <a:spLocks noGrp="1"/>
          </p:cNvSpPr>
          <p:nvPr>
            <p:ph type="ftr" sz="quarter" idx="11"/>
          </p:nvPr>
        </p:nvSpPr>
        <p:spPr>
          <a:xfrm>
            <a:off x="1563688" y="6429375"/>
            <a:ext cx="2895600" cy="365125"/>
          </a:xfrm>
          <a:prstGeom prst="rect">
            <a:avLst/>
          </a:prstGeom>
        </p:spPr>
        <p:txBody>
          <a:bodyPr/>
          <a:lstStyle/>
          <a:p>
            <a:pPr fontAlgn="base">
              <a:spcBef>
                <a:spcPct val="0"/>
              </a:spcBef>
              <a:spcAft>
                <a:spcPct val="0"/>
              </a:spcAft>
            </a:pPr>
            <a:r>
              <a:rPr lang="fi-FI" smtClean="0">
                <a:solidFill>
                  <a:srgbClr val="000000"/>
                </a:solidFill>
                <a:latin typeface="Arial" charset="0"/>
              </a:rPr>
              <a:t>Sirpa Eskelä-Haapanen, 2016</a:t>
            </a:r>
            <a:endParaRPr lang="fi-FI">
              <a:solidFill>
                <a:srgbClr val="000000"/>
              </a:solidFill>
              <a:latin typeface="Arial" charset="0"/>
            </a:endParaRPr>
          </a:p>
        </p:txBody>
      </p:sp>
      <p:sp>
        <p:nvSpPr>
          <p:cNvPr id="9" name="Slide Number Placeholder 8"/>
          <p:cNvSpPr>
            <a:spLocks noGrp="1"/>
          </p:cNvSpPr>
          <p:nvPr>
            <p:ph type="sldNum" sz="quarter" idx="12"/>
          </p:nvPr>
        </p:nvSpPr>
        <p:spPr>
          <a:xfrm>
            <a:off x="4565650" y="6429375"/>
            <a:ext cx="1498600" cy="365125"/>
          </a:xfrm>
          <a:prstGeom prst="rect">
            <a:avLst/>
          </a:prstGeom>
        </p:spPr>
        <p:txBody>
          <a:bodyPr/>
          <a:lstStyle/>
          <a:p>
            <a:pPr fontAlgn="base">
              <a:spcBef>
                <a:spcPct val="0"/>
              </a:spcBef>
              <a:spcAft>
                <a:spcPct val="0"/>
              </a:spcAft>
            </a:pPr>
            <a:fld id="{4C5670DD-1C14-4B4B-A72A-F31EF1296698}" type="slidenum">
              <a:rPr lang="fi-FI">
                <a:solidFill>
                  <a:srgbClr val="000000"/>
                </a:solidFill>
                <a:latin typeface="Arial" charset="0"/>
              </a:rPr>
              <a:pPr fontAlgn="base">
                <a:spcBef>
                  <a:spcPct val="0"/>
                </a:spcBef>
                <a:spcAft>
                  <a:spcPct val="0"/>
                </a:spcAft>
              </a:pPr>
              <a:t>‹#›</a:t>
            </a:fld>
            <a:endParaRPr lang="fi-FI">
              <a:solidFill>
                <a:srgbClr val="000000"/>
              </a:solidFill>
              <a:latin typeface="Arial" charset="0"/>
            </a:endParaRPr>
          </a:p>
        </p:txBody>
      </p:sp>
    </p:spTree>
    <p:extLst>
      <p:ext uri="{BB962C8B-B14F-4D97-AF65-F5344CB8AC3E}">
        <p14:creationId xmlns:p14="http://schemas.microsoft.com/office/powerpoint/2010/main" val="24517846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pic>
        <p:nvPicPr>
          <p:cNvPr id="9" name="Kuva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92" name="Rectangle 20"/>
          <p:cNvSpPr>
            <a:spLocks noGrp="1" noChangeArrowheads="1"/>
          </p:cNvSpPr>
          <p:nvPr>
            <p:ph type="ctrTitle"/>
          </p:nvPr>
        </p:nvSpPr>
        <p:spPr>
          <a:xfrm>
            <a:off x="899593" y="620688"/>
            <a:ext cx="7344816" cy="1470025"/>
          </a:xfrm>
        </p:spPr>
        <p:txBody>
          <a:bodyPr anchor="b"/>
          <a:lstStyle>
            <a:lvl1pPr algn="ctr">
              <a:defRPr sz="3200" b="1" i="0"/>
            </a:lvl1pPr>
          </a:lstStyle>
          <a:p>
            <a:r>
              <a:rPr lang="en-US" dirty="0" smtClean="0"/>
              <a:t>Click to edit Master title style</a:t>
            </a:r>
            <a:endParaRPr lang="en-US" dirty="0"/>
          </a:p>
        </p:txBody>
      </p:sp>
      <p:sp>
        <p:nvSpPr>
          <p:cNvPr id="3093" name="Rectangle 21"/>
          <p:cNvSpPr>
            <a:spLocks noGrp="1" noChangeArrowheads="1"/>
          </p:cNvSpPr>
          <p:nvPr>
            <p:ph type="subTitle" idx="1"/>
          </p:nvPr>
        </p:nvSpPr>
        <p:spPr>
          <a:xfrm>
            <a:off x="899593" y="2348880"/>
            <a:ext cx="7344816" cy="936104"/>
          </a:xfrm>
        </p:spPr>
        <p:txBody>
          <a:bodyPr/>
          <a:lstStyle>
            <a:lvl1pPr marL="0" indent="0" algn="ctr">
              <a:buFont typeface="Wingdings" pitchFamily="2" charset="2"/>
              <a:buNone/>
              <a:defRPr i="0"/>
            </a:lvl1pPr>
          </a:lstStyle>
          <a:p>
            <a:r>
              <a:rPr lang="en-US" dirty="0" smtClean="0"/>
              <a:t>Click to edit Master subtitle style</a:t>
            </a:r>
            <a:endParaRPr lang="en-US" dirty="0"/>
          </a:p>
        </p:txBody>
      </p:sp>
      <p:pic>
        <p:nvPicPr>
          <p:cNvPr id="2" name="Picture 1" descr="OKL-fin1.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96167" y="3429000"/>
            <a:ext cx="1951669" cy="1518373"/>
          </a:xfrm>
          <a:prstGeom prst="rect">
            <a:avLst/>
          </a:prstGeom>
        </p:spPr>
      </p:pic>
    </p:spTree>
    <p:extLst>
      <p:ext uri="{BB962C8B-B14F-4D97-AF65-F5344CB8AC3E}">
        <p14:creationId xmlns:p14="http://schemas.microsoft.com/office/powerpoint/2010/main" val="42268427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en-US" smtClean="0"/>
              <a:t>Click to edit Master title style</a:t>
            </a:r>
            <a:endParaRPr lang="fi-FI"/>
          </a:p>
        </p:txBody>
      </p:sp>
      <p:sp>
        <p:nvSpPr>
          <p:cNvPr id="3" name="Sisällön paikkamerkki 2"/>
          <p:cNvSpPr>
            <a:spLocks noGrp="1"/>
          </p:cNvSpPr>
          <p:nvPr>
            <p:ph idx="1"/>
          </p:nvPr>
        </p:nvSpPr>
        <p:spPr/>
        <p:txBody>
          <a:bodyPr/>
          <a:lstStyle>
            <a:lvl3pPr>
              <a:defRPr sz="20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i-FI" dirty="0"/>
          </a:p>
        </p:txBody>
      </p:sp>
    </p:spTree>
    <p:extLst>
      <p:ext uri="{BB962C8B-B14F-4D97-AF65-F5344CB8AC3E}">
        <p14:creationId xmlns:p14="http://schemas.microsoft.com/office/powerpoint/2010/main" val="10068173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Sisäsivu 2 palstaa">
    <p:spTree>
      <p:nvGrpSpPr>
        <p:cNvPr id="1" name=""/>
        <p:cNvGrpSpPr/>
        <p:nvPr/>
      </p:nvGrpSpPr>
      <p:grpSpPr>
        <a:xfrm>
          <a:off x="0" y="0"/>
          <a:ext cx="0" cy="0"/>
          <a:chOff x="0" y="0"/>
          <a:chExt cx="0" cy="0"/>
        </a:xfrm>
      </p:grpSpPr>
      <p:pic>
        <p:nvPicPr>
          <p:cNvPr id="5" name="Picture 6" descr="Aallokko merkki leikattu_rgb_55mm.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9125" y="6016625"/>
            <a:ext cx="904875"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Kuva 9" descr="Jyväskylä_logo_mv.pdf"/>
          <p:cNvPicPr>
            <a:picLocks noChangeAspect="1"/>
          </p:cNvPicPr>
          <p:nvPr/>
        </p:nvPicPr>
        <p:blipFill>
          <a:blip r:embed="rId3">
            <a:extLst>
              <a:ext uri="{28A0092B-C50C-407E-A947-70E740481C1C}">
                <a14:useLocalDpi xmlns:a14="http://schemas.microsoft.com/office/drawing/2010/main" val="0"/>
              </a:ext>
            </a:extLst>
          </a:blip>
          <a:srcRect t="26067" r="28769" b="17770"/>
          <a:stretch>
            <a:fillRect/>
          </a:stretch>
        </p:blipFill>
        <p:spPr bwMode="auto">
          <a:xfrm>
            <a:off x="6365875" y="6397625"/>
            <a:ext cx="1811338"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tsikko 1"/>
          <p:cNvSpPr>
            <a:spLocks noGrp="1"/>
          </p:cNvSpPr>
          <p:nvPr>
            <p:ph type="title"/>
          </p:nvPr>
        </p:nvSpPr>
        <p:spPr/>
        <p:txBody>
          <a:bodyPr/>
          <a:lstStyle>
            <a:lvl1pPr>
              <a:defRPr sz="3800"/>
            </a:lvl1pPr>
          </a:lstStyle>
          <a:p>
            <a:r>
              <a:rPr lang="fi-FI" smtClean="0"/>
              <a:t>Muokkaa perustyyl. napsautt.</a:t>
            </a:r>
            <a:endParaRPr lang="fi-FI" dirty="0"/>
          </a:p>
        </p:txBody>
      </p:sp>
      <p:sp>
        <p:nvSpPr>
          <p:cNvPr id="3" name="Sisällön paikkamerkki 2"/>
          <p:cNvSpPr>
            <a:spLocks noGrp="1"/>
          </p:cNvSpPr>
          <p:nvPr>
            <p:ph idx="1"/>
          </p:nvPr>
        </p:nvSpPr>
        <p:spPr>
          <a:xfrm>
            <a:off x="457200" y="1600200"/>
            <a:ext cx="4038600" cy="4525963"/>
          </a:xfrm>
        </p:spPr>
        <p:txBody>
          <a:bodyPr/>
          <a:lstStyle>
            <a:lvl1pPr>
              <a:defRPr sz="2400"/>
            </a:lvl1pPr>
            <a:lvl2pPr>
              <a:defRPr sz="2000"/>
            </a:lvl2pPr>
            <a:lvl3pPr>
              <a:defRPr sz="1800"/>
            </a:lvl3pPr>
            <a:lvl4pPr>
              <a:defRPr sz="1600"/>
            </a:lvl4pPr>
            <a:lvl5pPr>
              <a:defRPr sz="1400"/>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1" name="Sisällön paikkamerkki 2"/>
          <p:cNvSpPr>
            <a:spLocks noGrp="1"/>
          </p:cNvSpPr>
          <p:nvPr>
            <p:ph idx="13"/>
          </p:nvPr>
        </p:nvSpPr>
        <p:spPr>
          <a:xfrm>
            <a:off x="4648200" y="1600200"/>
            <a:ext cx="4038600" cy="4525963"/>
          </a:xfrm>
        </p:spPr>
        <p:txBody>
          <a:bodyPr/>
          <a:lstStyle>
            <a:lvl1pPr>
              <a:defRPr sz="2400"/>
            </a:lvl1pPr>
            <a:lvl2pPr>
              <a:defRPr sz="2000"/>
            </a:lvl2pPr>
            <a:lvl3pPr>
              <a:defRPr sz="1800"/>
            </a:lvl3pPr>
            <a:lvl4pPr>
              <a:defRPr sz="1600"/>
            </a:lvl4pPr>
            <a:lvl5pPr>
              <a:defRPr sz="1400"/>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7" name="Päiväyksen paikkamerkki 3"/>
          <p:cNvSpPr>
            <a:spLocks noGrp="1"/>
          </p:cNvSpPr>
          <p:nvPr>
            <p:ph type="dt" sz="half" idx="14"/>
          </p:nvPr>
        </p:nvSpPr>
        <p:spPr>
          <a:xfrm>
            <a:off x="146050" y="6429375"/>
            <a:ext cx="1285875" cy="365125"/>
          </a:xfrm>
          <a:prstGeom prst="rect">
            <a:avLst/>
          </a:prstGeom>
        </p:spPr>
        <p:txBody>
          <a:bodyPr/>
          <a:lstStyle>
            <a:lvl1pPr>
              <a:defRPr sz="1000">
                <a:solidFill>
                  <a:srgbClr val="898989"/>
                </a:solidFill>
                <a:latin typeface="Arial"/>
                <a:cs typeface="Arial"/>
              </a:defRPr>
            </a:lvl1pPr>
          </a:lstStyle>
          <a:p>
            <a:pPr fontAlgn="base">
              <a:spcBef>
                <a:spcPct val="0"/>
              </a:spcBef>
              <a:spcAft>
                <a:spcPct val="0"/>
              </a:spcAft>
            </a:pPr>
            <a:endParaRPr lang="fi-FI"/>
          </a:p>
        </p:txBody>
      </p:sp>
      <p:sp>
        <p:nvSpPr>
          <p:cNvPr id="8" name="Alatunnisteen paikkamerkki 4"/>
          <p:cNvSpPr>
            <a:spLocks noGrp="1"/>
          </p:cNvSpPr>
          <p:nvPr>
            <p:ph type="ftr" sz="quarter" idx="15"/>
          </p:nvPr>
        </p:nvSpPr>
        <p:spPr>
          <a:xfrm>
            <a:off x="1563688" y="6429375"/>
            <a:ext cx="2895600" cy="365125"/>
          </a:xfrm>
          <a:prstGeom prst="rect">
            <a:avLst/>
          </a:prstGeom>
        </p:spPr>
        <p:txBody>
          <a:bodyPr/>
          <a:lstStyle>
            <a:lvl1pPr algn="ctr" fontAlgn="auto">
              <a:spcBef>
                <a:spcPts val="0"/>
              </a:spcBef>
              <a:spcAft>
                <a:spcPts val="0"/>
              </a:spcAft>
              <a:defRPr sz="1000">
                <a:solidFill>
                  <a:schemeClr val="tx1">
                    <a:tint val="75000"/>
                  </a:schemeClr>
                </a:solidFill>
                <a:latin typeface="Arial"/>
                <a:ea typeface="+mn-ea"/>
                <a:cs typeface="Arial"/>
              </a:defRPr>
            </a:lvl1pPr>
          </a:lstStyle>
          <a:p>
            <a:r>
              <a:rPr lang="fi-FI" smtClean="0">
                <a:solidFill>
                  <a:srgbClr val="000000">
                    <a:tint val="75000"/>
                  </a:srgbClr>
                </a:solidFill>
              </a:rPr>
              <a:t>Sirpa Eskelä-Haapanen, 2016</a:t>
            </a:r>
            <a:endParaRPr lang="fi-FI">
              <a:solidFill>
                <a:srgbClr val="000000">
                  <a:tint val="75000"/>
                </a:srgbClr>
              </a:solidFill>
            </a:endParaRPr>
          </a:p>
        </p:txBody>
      </p:sp>
      <p:sp>
        <p:nvSpPr>
          <p:cNvPr id="9" name="Dian numeron paikkamerkki 5"/>
          <p:cNvSpPr>
            <a:spLocks noGrp="1"/>
          </p:cNvSpPr>
          <p:nvPr>
            <p:ph type="sldNum" sz="quarter" idx="16"/>
          </p:nvPr>
        </p:nvSpPr>
        <p:spPr>
          <a:xfrm>
            <a:off x="4565650" y="6429375"/>
            <a:ext cx="1498600" cy="365125"/>
          </a:xfrm>
          <a:prstGeom prst="rect">
            <a:avLst/>
          </a:prstGeom>
        </p:spPr>
        <p:txBody>
          <a:bodyPr/>
          <a:lstStyle>
            <a:lvl1pPr algn="ctr">
              <a:defRPr sz="1000">
                <a:solidFill>
                  <a:srgbClr val="898989"/>
                </a:solidFill>
                <a:latin typeface="Arial"/>
                <a:cs typeface="Arial"/>
              </a:defRPr>
            </a:lvl1pPr>
          </a:lstStyle>
          <a:p>
            <a:pPr fontAlgn="base">
              <a:spcBef>
                <a:spcPct val="0"/>
              </a:spcBef>
              <a:spcAft>
                <a:spcPct val="0"/>
              </a:spcAft>
            </a:pPr>
            <a:fld id="{BF8566B6-B636-4297-B522-01A8ECAC6956}" type="slidenum">
              <a:rPr lang="fi-FI" smtClean="0"/>
              <a:pPr fontAlgn="base">
                <a:spcBef>
                  <a:spcPct val="0"/>
                </a:spcBef>
                <a:spcAft>
                  <a:spcPct val="0"/>
                </a:spcAft>
              </a:pPr>
              <a:t>‹#›</a:t>
            </a:fld>
            <a:endParaRPr lang="fi-FI"/>
          </a:p>
        </p:txBody>
      </p:sp>
    </p:spTree>
    <p:extLst>
      <p:ext uri="{BB962C8B-B14F-4D97-AF65-F5344CB8AC3E}">
        <p14:creationId xmlns:p14="http://schemas.microsoft.com/office/powerpoint/2010/main" val="14945170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smtClean="0"/>
              <a:t>Muokkaa perustyyl. napsautt.</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6"/>
          <p:cNvSpPr>
            <a:spLocks noGrp="1"/>
          </p:cNvSpPr>
          <p:nvPr>
            <p:ph type="dt" sz="half" idx="10"/>
          </p:nvPr>
        </p:nvSpPr>
        <p:spPr>
          <a:xfrm>
            <a:off x="146050" y="6429375"/>
            <a:ext cx="1285875" cy="365125"/>
          </a:xfrm>
          <a:prstGeom prst="rect">
            <a:avLst/>
          </a:prstGeom>
        </p:spPr>
        <p:txBody>
          <a:bodyPr/>
          <a:lstStyle/>
          <a:p>
            <a:pPr fontAlgn="base">
              <a:spcBef>
                <a:spcPct val="0"/>
              </a:spcBef>
              <a:spcAft>
                <a:spcPct val="0"/>
              </a:spcAft>
            </a:pPr>
            <a:endParaRPr lang="fi-FI">
              <a:solidFill>
                <a:srgbClr val="000000"/>
              </a:solidFill>
              <a:latin typeface="Arial" charset="0"/>
            </a:endParaRPr>
          </a:p>
        </p:txBody>
      </p:sp>
      <p:sp>
        <p:nvSpPr>
          <p:cNvPr id="8" name="Footer Placeholder 7"/>
          <p:cNvSpPr>
            <a:spLocks noGrp="1"/>
          </p:cNvSpPr>
          <p:nvPr>
            <p:ph type="ftr" sz="quarter" idx="11"/>
          </p:nvPr>
        </p:nvSpPr>
        <p:spPr>
          <a:xfrm>
            <a:off x="1563688" y="6429375"/>
            <a:ext cx="2895600" cy="365125"/>
          </a:xfrm>
          <a:prstGeom prst="rect">
            <a:avLst/>
          </a:prstGeom>
        </p:spPr>
        <p:txBody>
          <a:bodyPr/>
          <a:lstStyle/>
          <a:p>
            <a:pPr fontAlgn="base">
              <a:spcBef>
                <a:spcPct val="0"/>
              </a:spcBef>
              <a:spcAft>
                <a:spcPct val="0"/>
              </a:spcAft>
            </a:pPr>
            <a:r>
              <a:rPr lang="fi-FI" smtClean="0">
                <a:solidFill>
                  <a:srgbClr val="000000"/>
                </a:solidFill>
                <a:latin typeface="Arial" charset="0"/>
              </a:rPr>
              <a:t>Sirpa Eskelä-Haapanen, 2016</a:t>
            </a:r>
            <a:endParaRPr lang="fi-FI">
              <a:solidFill>
                <a:srgbClr val="000000"/>
              </a:solidFill>
              <a:latin typeface="Arial" charset="0"/>
            </a:endParaRPr>
          </a:p>
        </p:txBody>
      </p:sp>
      <p:sp>
        <p:nvSpPr>
          <p:cNvPr id="9" name="Slide Number Placeholder 8"/>
          <p:cNvSpPr>
            <a:spLocks noGrp="1"/>
          </p:cNvSpPr>
          <p:nvPr>
            <p:ph type="sldNum" sz="quarter" idx="12"/>
          </p:nvPr>
        </p:nvSpPr>
        <p:spPr>
          <a:xfrm>
            <a:off x="4565650" y="6429375"/>
            <a:ext cx="1498600" cy="365125"/>
          </a:xfrm>
          <a:prstGeom prst="rect">
            <a:avLst/>
          </a:prstGeom>
        </p:spPr>
        <p:txBody>
          <a:bodyPr/>
          <a:lstStyle/>
          <a:p>
            <a:pPr fontAlgn="base">
              <a:spcBef>
                <a:spcPct val="0"/>
              </a:spcBef>
              <a:spcAft>
                <a:spcPct val="0"/>
              </a:spcAft>
            </a:pPr>
            <a:fld id="{4C5670DD-1C14-4B4B-A72A-F31EF1296698}" type="slidenum">
              <a:rPr lang="fi-FI">
                <a:solidFill>
                  <a:srgbClr val="000000"/>
                </a:solidFill>
                <a:latin typeface="Arial" charset="0"/>
              </a:rPr>
              <a:pPr fontAlgn="base">
                <a:spcBef>
                  <a:spcPct val="0"/>
                </a:spcBef>
                <a:spcAft>
                  <a:spcPct val="0"/>
                </a:spcAft>
              </a:pPr>
              <a:t>‹#›</a:t>
            </a:fld>
            <a:endParaRPr lang="fi-FI">
              <a:solidFill>
                <a:srgbClr val="000000"/>
              </a:solidFill>
              <a:latin typeface="Arial" charset="0"/>
            </a:endParaRPr>
          </a:p>
        </p:txBody>
      </p:sp>
    </p:spTree>
    <p:extLst>
      <p:ext uri="{BB962C8B-B14F-4D97-AF65-F5344CB8AC3E}">
        <p14:creationId xmlns:p14="http://schemas.microsoft.com/office/powerpoint/2010/main" val="26632066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gd name="T0" fmla="*/ 2147483647 w 3985"/>
              <a:gd name="T1" fmla="*/ 0 h 3619"/>
              <a:gd name="T2" fmla="*/ 0 w 3985"/>
              <a:gd name="T3" fmla="*/ 2147483647 h 3619"/>
              <a:gd name="T4" fmla="*/ 2147483647 w 3985"/>
              <a:gd name="T5" fmla="*/ 2147483647 h 3619"/>
              <a:gd name="T6" fmla="*/ 2147483647 w 3985"/>
              <a:gd name="T7" fmla="*/ 2147483647 h 3619"/>
              <a:gd name="T8" fmla="*/ 2147483647 w 3985"/>
              <a:gd name="T9" fmla="*/ 0 h 3619"/>
              <a:gd name="T10" fmla="*/ 2147483647 w 3985"/>
              <a:gd name="T11" fmla="*/ 0 h 36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85" h="3619">
                <a:moveTo>
                  <a:pt x="2822" y="0"/>
                </a:moveTo>
                <a:lnTo>
                  <a:pt x="0" y="975"/>
                </a:lnTo>
                <a:lnTo>
                  <a:pt x="2169" y="3619"/>
                </a:lnTo>
                <a:lnTo>
                  <a:pt x="3985" y="1125"/>
                </a:lnTo>
                <a:lnTo>
                  <a:pt x="282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grpSp>
        <p:nvGrpSpPr>
          <p:cNvPr id="5" name="Group 8"/>
          <p:cNvGrpSpPr>
            <a:grpSpLocks/>
          </p:cNvGrpSpPr>
          <p:nvPr/>
        </p:nvGrpSpPr>
        <p:grpSpPr bwMode="auto">
          <a:xfrm>
            <a:off x="195263" y="234950"/>
            <a:ext cx="3787775" cy="1778000"/>
            <a:chOff x="123" y="148"/>
            <a:chExt cx="2386" cy="1120"/>
          </a:xfrm>
        </p:grpSpPr>
        <p:sp>
          <p:nvSpPr>
            <p:cNvPr id="6" name="Freeform 9"/>
            <p:cNvSpPr>
              <a:spLocks/>
            </p:cNvSpPr>
            <p:nvPr userDrawn="1"/>
          </p:nvSpPr>
          <p:spPr bwMode="auto">
            <a:xfrm>
              <a:off x="177" y="177"/>
              <a:ext cx="2250" cy="1017"/>
            </a:xfrm>
            <a:custGeom>
              <a:avLst/>
              <a:gdLst>
                <a:gd name="T0" fmla="*/ 26511980 w 794"/>
                <a:gd name="T1" fmla="*/ 3160008 h 414"/>
                <a:gd name="T2" fmla="*/ 23709602 w 794"/>
                <a:gd name="T3" fmla="*/ 2544723 h 414"/>
                <a:gd name="T4" fmla="*/ 18570837 w 794"/>
                <a:gd name="T5" fmla="*/ 1681472 h 414"/>
                <a:gd name="T6" fmla="*/ 2370029 w 794"/>
                <a:gd name="T7" fmla="*/ 0 h 414"/>
                <a:gd name="T8" fmla="*/ 764382 w 794"/>
                <a:gd name="T9" fmla="*/ 159310 h 414"/>
                <a:gd name="T10" fmla="*/ 0 w 794"/>
                <a:gd name="T11" fmla="*/ 664585 h 414"/>
                <a:gd name="T12" fmla="*/ 931523 w 794"/>
                <a:gd name="T13" fmla="*/ 1241096 h 414"/>
                <a:gd name="T14" fmla="*/ 19031704 w 794"/>
                <a:gd name="T15" fmla="*/ 3274047 h 414"/>
                <a:gd name="T16" fmla="*/ 22997485 w 794"/>
                <a:gd name="T17" fmla="*/ 3143866 h 414"/>
                <a:gd name="T18" fmla="*/ 26203871 w 794"/>
                <a:gd name="T19" fmla="*/ 3312246 h 414"/>
                <a:gd name="T20" fmla="*/ 26511980 w 794"/>
                <a:gd name="T21" fmla="*/ 3160008 h 414"/>
                <a:gd name="T22" fmla="*/ 26511980 w 794"/>
                <a:gd name="T23" fmla="*/ 3160008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7" name="Freeform 10"/>
            <p:cNvSpPr>
              <a:spLocks/>
            </p:cNvSpPr>
            <p:nvPr userDrawn="1"/>
          </p:nvSpPr>
          <p:spPr bwMode="auto">
            <a:xfrm>
              <a:off x="166" y="261"/>
              <a:ext cx="2244" cy="1007"/>
            </a:xfrm>
            <a:custGeom>
              <a:avLst/>
              <a:gdLst>
                <a:gd name="T0" fmla="*/ 4405 w 1586"/>
                <a:gd name="T1" fmla="*/ 0 h 821"/>
                <a:gd name="T2" fmla="*/ 42790 w 1586"/>
                <a:gd name="T3" fmla="*/ 3999 h 821"/>
                <a:gd name="T4" fmla="*/ 45906 w 1586"/>
                <a:gd name="T5" fmla="*/ 4916 h 821"/>
                <a:gd name="T6" fmla="*/ 50992 w 1586"/>
                <a:gd name="T7" fmla="*/ 6102 h 821"/>
                <a:gd name="T8" fmla="*/ 50317 w 1586"/>
                <a:gd name="T9" fmla="*/ 6327 h 821"/>
                <a:gd name="T10" fmla="*/ 43393 w 1586"/>
                <a:gd name="T11" fmla="*/ 6063 h 821"/>
                <a:gd name="T12" fmla="*/ 36805 w 1586"/>
                <a:gd name="T13" fmla="*/ 6249 h 821"/>
                <a:gd name="T14" fmla="*/ 1331 w 1586"/>
                <a:gd name="T15" fmla="*/ 2302 h 821"/>
                <a:gd name="T16" fmla="*/ 0 w 1586"/>
                <a:gd name="T17" fmla="*/ 1157 h 821"/>
                <a:gd name="T18" fmla="*/ 1476 w 1586"/>
                <a:gd name="T19" fmla="*/ 244 h 821"/>
                <a:gd name="T20" fmla="*/ 4405 w 1586"/>
                <a:gd name="T21" fmla="*/ 0 h 821"/>
                <a:gd name="T22" fmla="*/ 4405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8" name="Freeform 11"/>
            <p:cNvSpPr>
              <a:spLocks/>
            </p:cNvSpPr>
            <p:nvPr userDrawn="1"/>
          </p:nvSpPr>
          <p:spPr bwMode="auto">
            <a:xfrm>
              <a:off x="474" y="344"/>
              <a:ext cx="1488" cy="919"/>
            </a:xfrm>
            <a:custGeom>
              <a:avLst/>
              <a:gdLst>
                <a:gd name="T0" fmla="*/ 0 w 1049"/>
                <a:gd name="T1" fmla="*/ 2579 h 747"/>
                <a:gd name="T2" fmla="*/ 30405 w 1049"/>
                <a:gd name="T3" fmla="*/ 5934 h 747"/>
                <a:gd name="T4" fmla="*/ 30970 w 1049"/>
                <a:gd name="T5" fmla="*/ 4242 h 747"/>
                <a:gd name="T6" fmla="*/ 34597 w 1049"/>
                <a:gd name="T7" fmla="*/ 3354 h 747"/>
                <a:gd name="T8" fmla="*/ 2572 w 1049"/>
                <a:gd name="T9" fmla="*/ 0 h 747"/>
                <a:gd name="T10" fmla="*/ 0 w 1049"/>
                <a:gd name="T11" fmla="*/ 1005 h 747"/>
                <a:gd name="T12" fmla="*/ 0 w 1049"/>
                <a:gd name="T13" fmla="*/ 2579 h 747"/>
                <a:gd name="T14" fmla="*/ 0 w 1049"/>
                <a:gd name="T15" fmla="*/ 2579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grpSp>
          <p:nvGrpSpPr>
            <p:cNvPr id="9"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gd name="T0" fmla="*/ 3492 w 150"/>
                  <a:gd name="T1" fmla="*/ 0 h 173"/>
                  <a:gd name="T2" fmla="*/ 1285 w 150"/>
                  <a:gd name="T3" fmla="*/ 557 h 173"/>
                  <a:gd name="T4" fmla="*/ 0 w 150"/>
                  <a:gd name="T5" fmla="*/ 1453 h 173"/>
                  <a:gd name="T6" fmla="*/ 2541 w 150"/>
                  <a:gd name="T7" fmla="*/ 1343 h 173"/>
                  <a:gd name="T8" fmla="*/ 3273 w 150"/>
                  <a:gd name="T9" fmla="*/ 710 h 173"/>
                  <a:gd name="T10" fmla="*/ 4776 w 150"/>
                  <a:gd name="T11" fmla="*/ 225 h 173"/>
                  <a:gd name="T12" fmla="*/ 3492 w 150"/>
                  <a:gd name="T13" fmla="*/ 0 h 173"/>
                  <a:gd name="T14" fmla="*/ 3492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1" name="Freeform 14"/>
              <p:cNvSpPr>
                <a:spLocks/>
              </p:cNvSpPr>
              <p:nvPr userDrawn="1"/>
            </p:nvSpPr>
            <p:spPr bwMode="auto">
              <a:xfrm>
                <a:off x="123" y="148"/>
                <a:ext cx="2386" cy="1081"/>
              </a:xfrm>
              <a:custGeom>
                <a:avLst/>
                <a:gdLst>
                  <a:gd name="T0" fmla="*/ 5084 w 1684"/>
                  <a:gd name="T1" fmla="*/ 0 h 880"/>
                  <a:gd name="T2" fmla="*/ 2056 w 1684"/>
                  <a:gd name="T3" fmla="*/ 408 h 880"/>
                  <a:gd name="T4" fmla="*/ 0 w 1684"/>
                  <a:gd name="T5" fmla="*/ 1628 h 880"/>
                  <a:gd name="T6" fmla="*/ 2192 w 1684"/>
                  <a:gd name="T7" fmla="*/ 2808 h 880"/>
                  <a:gd name="T8" fmla="*/ 38536 w 1684"/>
                  <a:gd name="T9" fmla="*/ 6783 h 880"/>
                  <a:gd name="T10" fmla="*/ 46365 w 1684"/>
                  <a:gd name="T11" fmla="*/ 6535 h 880"/>
                  <a:gd name="T12" fmla="*/ 52709 w 1684"/>
                  <a:gd name="T13" fmla="*/ 6886 h 880"/>
                  <a:gd name="T14" fmla="*/ 54911 w 1684"/>
                  <a:gd name="T15" fmla="*/ 6329 h 880"/>
                  <a:gd name="T16" fmla="*/ 48970 w 1684"/>
                  <a:gd name="T17" fmla="*/ 5194 h 880"/>
                  <a:gd name="T18" fmla="*/ 46557 w 1684"/>
                  <a:gd name="T19" fmla="*/ 4011 h 880"/>
                  <a:gd name="T20" fmla="*/ 44652 w 1684"/>
                  <a:gd name="T21" fmla="*/ 4124 h 880"/>
                  <a:gd name="T22" fmla="*/ 46915 w 1684"/>
                  <a:gd name="T23" fmla="*/ 5194 h 880"/>
                  <a:gd name="T24" fmla="*/ 51452 w 1684"/>
                  <a:gd name="T25" fmla="*/ 6334 h 880"/>
                  <a:gd name="T26" fmla="*/ 46078 w 1684"/>
                  <a:gd name="T27" fmla="*/ 6158 h 880"/>
                  <a:gd name="T28" fmla="*/ 39740 w 1684"/>
                  <a:gd name="T29" fmla="*/ 6363 h 880"/>
                  <a:gd name="T30" fmla="*/ 40913 w 1684"/>
                  <a:gd name="T31" fmla="*/ 5082 h 880"/>
                  <a:gd name="T32" fmla="*/ 43630 w 1684"/>
                  <a:gd name="T33" fmla="*/ 4210 h 880"/>
                  <a:gd name="T34" fmla="*/ 40449 w 1684"/>
                  <a:gd name="T35" fmla="*/ 4319 h 880"/>
                  <a:gd name="T36" fmla="*/ 37983 w 1684"/>
                  <a:gd name="T37" fmla="*/ 5152 h 880"/>
                  <a:gd name="T38" fmla="*/ 37145 w 1684"/>
                  <a:gd name="T39" fmla="*/ 6192 h 880"/>
                  <a:gd name="T40" fmla="*/ 3493 w 1684"/>
                  <a:gd name="T41" fmla="*/ 2425 h 880"/>
                  <a:gd name="T42" fmla="*/ 2601 w 1684"/>
                  <a:gd name="T43" fmla="*/ 1680 h 880"/>
                  <a:gd name="T44" fmla="*/ 3357 w 1684"/>
                  <a:gd name="T45" fmla="*/ 747 h 880"/>
                  <a:gd name="T46" fmla="*/ 7064 w 1684"/>
                  <a:gd name="T47" fmla="*/ 0 h 880"/>
                  <a:gd name="T48" fmla="*/ 5084 w 1684"/>
                  <a:gd name="T49" fmla="*/ 0 h 880"/>
                  <a:gd name="T50" fmla="*/ 5084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2" name="Freeform 15"/>
              <p:cNvSpPr>
                <a:spLocks/>
              </p:cNvSpPr>
              <p:nvPr userDrawn="1"/>
            </p:nvSpPr>
            <p:spPr bwMode="auto">
              <a:xfrm>
                <a:off x="324" y="158"/>
                <a:ext cx="1686" cy="614"/>
              </a:xfrm>
              <a:custGeom>
                <a:avLst/>
                <a:gdLst>
                  <a:gd name="T0" fmla="*/ 3264 w 1190"/>
                  <a:gd name="T1" fmla="*/ 0 h 500"/>
                  <a:gd name="T2" fmla="*/ 38792 w 1190"/>
                  <a:gd name="T3" fmla="*/ 3820 h 500"/>
                  <a:gd name="T4" fmla="*/ 35052 w 1190"/>
                  <a:gd name="T5" fmla="*/ 3898 h 500"/>
                  <a:gd name="T6" fmla="*/ 0 w 1190"/>
                  <a:gd name="T7" fmla="*/ 210 h 500"/>
                  <a:gd name="T8" fmla="*/ 3264 w 1190"/>
                  <a:gd name="T9" fmla="*/ 0 h 500"/>
                  <a:gd name="T10" fmla="*/ 3264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3" name="Freeform 16"/>
              <p:cNvSpPr>
                <a:spLocks/>
              </p:cNvSpPr>
              <p:nvPr userDrawn="1"/>
            </p:nvSpPr>
            <p:spPr bwMode="auto">
              <a:xfrm>
                <a:off x="409" y="251"/>
                <a:ext cx="227" cy="410"/>
              </a:xfrm>
              <a:custGeom>
                <a:avLst/>
                <a:gdLst>
                  <a:gd name="T0" fmla="*/ 3841 w 160"/>
                  <a:gd name="T1" fmla="*/ 0 h 335"/>
                  <a:gd name="T2" fmla="*/ 629 w 160"/>
                  <a:gd name="T3" fmla="*/ 804 h 335"/>
                  <a:gd name="T4" fmla="*/ 0 w 160"/>
                  <a:gd name="T5" fmla="*/ 1731 h 335"/>
                  <a:gd name="T6" fmla="*/ 1102 w 160"/>
                  <a:gd name="T7" fmla="*/ 2367 h 335"/>
                  <a:gd name="T8" fmla="*/ 3097 w 160"/>
                  <a:gd name="T9" fmla="*/ 2524 h 335"/>
                  <a:gd name="T10" fmla="*/ 2514 w 160"/>
                  <a:gd name="T11" fmla="*/ 1155 h 335"/>
                  <a:gd name="T12" fmla="*/ 5283 w 160"/>
                  <a:gd name="T13" fmla="*/ 132 h 335"/>
                  <a:gd name="T14" fmla="*/ 3841 w 160"/>
                  <a:gd name="T15" fmla="*/ 0 h 335"/>
                  <a:gd name="T16" fmla="*/ 3841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4" name="Freeform 17"/>
              <p:cNvSpPr>
                <a:spLocks/>
              </p:cNvSpPr>
              <p:nvPr userDrawn="1"/>
            </p:nvSpPr>
            <p:spPr bwMode="auto">
              <a:xfrm>
                <a:off x="846" y="536"/>
                <a:ext cx="691" cy="364"/>
              </a:xfrm>
              <a:custGeom>
                <a:avLst/>
                <a:gdLst>
                  <a:gd name="T0" fmla="*/ 455 w 489"/>
                  <a:gd name="T1" fmla="*/ 272 h 296"/>
                  <a:gd name="T2" fmla="*/ 5070 w 489"/>
                  <a:gd name="T3" fmla="*/ 525 h 296"/>
                  <a:gd name="T4" fmla="*/ 10287 w 489"/>
                  <a:gd name="T5" fmla="*/ 1086 h 296"/>
                  <a:gd name="T6" fmla="*/ 13970 w 489"/>
                  <a:gd name="T7" fmla="*/ 1925 h 296"/>
                  <a:gd name="T8" fmla="*/ 10349 w 489"/>
                  <a:gd name="T9" fmla="*/ 1821 h 296"/>
                  <a:gd name="T10" fmla="*/ 4400 w 489"/>
                  <a:gd name="T11" fmla="*/ 1156 h 296"/>
                  <a:gd name="T12" fmla="*/ 1584 w 489"/>
                  <a:gd name="T13" fmla="*/ 633 h 296"/>
                  <a:gd name="T14" fmla="*/ 3387 w 489"/>
                  <a:gd name="T15" fmla="*/ 1290 h 296"/>
                  <a:gd name="T16" fmla="*/ 8633 w 489"/>
                  <a:gd name="T17" fmla="*/ 2134 h 296"/>
                  <a:gd name="T18" fmla="*/ 14787 w 489"/>
                  <a:gd name="T19" fmla="*/ 2348 h 296"/>
                  <a:gd name="T20" fmla="*/ 15520 w 489"/>
                  <a:gd name="T21" fmla="*/ 1772 h 296"/>
                  <a:gd name="T22" fmla="*/ 12509 w 489"/>
                  <a:gd name="T23" fmla="*/ 953 h 296"/>
                  <a:gd name="T24" fmla="*/ 5390 w 489"/>
                  <a:gd name="T25" fmla="*/ 137 h 296"/>
                  <a:gd name="T26" fmla="*/ 0 w 489"/>
                  <a:gd name="T27" fmla="*/ 0 h 296"/>
                  <a:gd name="T28" fmla="*/ 455 w 489"/>
                  <a:gd name="T29" fmla="*/ 272 h 296"/>
                  <a:gd name="T30" fmla="*/ 455 w 489"/>
                  <a:gd name="T31" fmla="*/ 272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grpSp>
      </p:grpSp>
      <p:grpSp>
        <p:nvGrpSpPr>
          <p:cNvPr id="15" name="Group 18"/>
          <p:cNvGrpSpPr>
            <a:grpSpLocks/>
          </p:cNvGrpSpPr>
          <p:nvPr/>
        </p:nvGrpSpPr>
        <p:grpSpPr bwMode="auto">
          <a:xfrm>
            <a:off x="7915275" y="4368800"/>
            <a:ext cx="742950" cy="1058863"/>
            <a:chOff x="4986" y="2752"/>
            <a:chExt cx="468" cy="667"/>
          </a:xfrm>
        </p:grpSpPr>
        <p:sp>
          <p:nvSpPr>
            <p:cNvPr id="16" name="Freeform 19"/>
            <p:cNvSpPr>
              <a:spLocks/>
            </p:cNvSpPr>
            <p:nvPr userDrawn="1"/>
          </p:nvSpPr>
          <p:spPr bwMode="auto">
            <a:xfrm rot="7320404">
              <a:off x="4909" y="2936"/>
              <a:ext cx="629" cy="293"/>
            </a:xfrm>
            <a:custGeom>
              <a:avLst/>
              <a:gdLst>
                <a:gd name="T0" fmla="*/ 77 w 794"/>
                <a:gd name="T1" fmla="*/ 13 h 414"/>
                <a:gd name="T2" fmla="*/ 69 w 794"/>
                <a:gd name="T3" fmla="*/ 10 h 414"/>
                <a:gd name="T4" fmla="*/ 54 w 794"/>
                <a:gd name="T5" fmla="*/ 6 h 414"/>
                <a:gd name="T6" fmla="*/ 6 w 794"/>
                <a:gd name="T7" fmla="*/ 0 h 414"/>
                <a:gd name="T8" fmla="*/ 2 w 794"/>
                <a:gd name="T9" fmla="*/ 1 h 414"/>
                <a:gd name="T10" fmla="*/ 0 w 794"/>
                <a:gd name="T11" fmla="*/ 3 h 414"/>
                <a:gd name="T12" fmla="*/ 2 w 794"/>
                <a:gd name="T13" fmla="*/ 5 h 414"/>
                <a:gd name="T14" fmla="*/ 56 w 794"/>
                <a:gd name="T15" fmla="*/ 13 h 414"/>
                <a:gd name="T16" fmla="*/ 67 w 794"/>
                <a:gd name="T17" fmla="*/ 13 h 414"/>
                <a:gd name="T18" fmla="*/ 77 w 794"/>
                <a:gd name="T19" fmla="*/ 13 h 414"/>
                <a:gd name="T20" fmla="*/ 77 w 794"/>
                <a:gd name="T21" fmla="*/ 13 h 414"/>
                <a:gd name="T22" fmla="*/ 77 w 794"/>
                <a:gd name="T23" fmla="*/ 13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7" name="Freeform 20"/>
            <p:cNvSpPr>
              <a:spLocks/>
            </p:cNvSpPr>
            <p:nvPr userDrawn="1"/>
          </p:nvSpPr>
          <p:spPr bwMode="auto">
            <a:xfrm rot="7320404">
              <a:off x="4893" y="2923"/>
              <a:ext cx="627" cy="290"/>
            </a:xfrm>
            <a:custGeom>
              <a:avLst/>
              <a:gdLst>
                <a:gd name="T0" fmla="*/ 0 w 1586"/>
                <a:gd name="T1" fmla="*/ 0 h 821"/>
                <a:gd name="T2" fmla="*/ 0 w 1586"/>
                <a:gd name="T3" fmla="*/ 0 h 821"/>
                <a:gd name="T4" fmla="*/ 0 w 1586"/>
                <a:gd name="T5" fmla="*/ 0 h 821"/>
                <a:gd name="T6" fmla="*/ 0 w 1586"/>
                <a:gd name="T7" fmla="*/ 0 h 821"/>
                <a:gd name="T8" fmla="*/ 0 w 1586"/>
                <a:gd name="T9" fmla="*/ 0 h 821"/>
                <a:gd name="T10" fmla="*/ 0 w 1586"/>
                <a:gd name="T11" fmla="*/ 0 h 821"/>
                <a:gd name="T12" fmla="*/ 0 w 1586"/>
                <a:gd name="T13" fmla="*/ 0 h 821"/>
                <a:gd name="T14" fmla="*/ 0 w 1586"/>
                <a:gd name="T15" fmla="*/ 0 h 821"/>
                <a:gd name="T16" fmla="*/ 0 w 1586"/>
                <a:gd name="T17" fmla="*/ 0 h 821"/>
                <a:gd name="T18" fmla="*/ 0 w 1586"/>
                <a:gd name="T19" fmla="*/ 0 h 821"/>
                <a:gd name="T20" fmla="*/ 0 w 1586"/>
                <a:gd name="T21" fmla="*/ 0 h 821"/>
                <a:gd name="T22" fmla="*/ 0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8" name="Freeform 21"/>
            <p:cNvSpPr>
              <a:spLocks/>
            </p:cNvSpPr>
            <p:nvPr userDrawn="1"/>
          </p:nvSpPr>
          <p:spPr bwMode="auto">
            <a:xfrm rot="7320404">
              <a:off x="5000" y="2913"/>
              <a:ext cx="416" cy="265"/>
            </a:xfrm>
            <a:custGeom>
              <a:avLst/>
              <a:gdLst>
                <a:gd name="T0" fmla="*/ 0 w 1049"/>
                <a:gd name="T1" fmla="*/ 0 h 747"/>
                <a:gd name="T2" fmla="*/ 0 w 1049"/>
                <a:gd name="T3" fmla="*/ 0 h 747"/>
                <a:gd name="T4" fmla="*/ 0 w 1049"/>
                <a:gd name="T5" fmla="*/ 0 h 747"/>
                <a:gd name="T6" fmla="*/ 0 w 1049"/>
                <a:gd name="T7" fmla="*/ 0 h 747"/>
                <a:gd name="T8" fmla="*/ 0 w 1049"/>
                <a:gd name="T9" fmla="*/ 0 h 747"/>
                <a:gd name="T10" fmla="*/ 0 w 1049"/>
                <a:gd name="T11" fmla="*/ 0 h 747"/>
                <a:gd name="T12" fmla="*/ 0 w 1049"/>
                <a:gd name="T13" fmla="*/ 0 h 747"/>
                <a:gd name="T14" fmla="*/ 0 w 1049"/>
                <a:gd name="T15" fmla="*/ 0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grpSp>
          <p:nvGrpSpPr>
            <p:cNvPr id="19" name="Group 22"/>
            <p:cNvGrpSpPr>
              <a:grpSpLocks/>
            </p:cNvGrpSpPr>
            <p:nvPr userDrawn="1"/>
          </p:nvGrpSpPr>
          <p:grpSpPr bwMode="auto">
            <a:xfrm>
              <a:off x="4986" y="2752"/>
              <a:ext cx="468" cy="667"/>
              <a:chOff x="4986" y="2752"/>
              <a:chExt cx="468" cy="667"/>
            </a:xfrm>
          </p:grpSpPr>
          <p:sp>
            <p:nvSpPr>
              <p:cNvPr id="20" name="Freeform 23"/>
              <p:cNvSpPr>
                <a:spLocks/>
              </p:cNvSpPr>
              <p:nvPr userDrawn="1"/>
            </p:nvSpPr>
            <p:spPr bwMode="auto">
              <a:xfrm rot="7320404">
                <a:off x="4987" y="3190"/>
                <a:ext cx="59" cy="61"/>
              </a:xfrm>
              <a:custGeom>
                <a:avLst/>
                <a:gdLst>
                  <a:gd name="T0" fmla="*/ 0 w 150"/>
                  <a:gd name="T1" fmla="*/ 0 h 173"/>
                  <a:gd name="T2" fmla="*/ 0 w 150"/>
                  <a:gd name="T3" fmla="*/ 0 h 173"/>
                  <a:gd name="T4" fmla="*/ 0 w 150"/>
                  <a:gd name="T5" fmla="*/ 0 h 173"/>
                  <a:gd name="T6" fmla="*/ 0 w 150"/>
                  <a:gd name="T7" fmla="*/ 0 h 173"/>
                  <a:gd name="T8" fmla="*/ 0 w 150"/>
                  <a:gd name="T9" fmla="*/ 0 h 173"/>
                  <a:gd name="T10" fmla="*/ 0 w 150"/>
                  <a:gd name="T11" fmla="*/ 0 h 173"/>
                  <a:gd name="T12" fmla="*/ 0 w 150"/>
                  <a:gd name="T13" fmla="*/ 0 h 173"/>
                  <a:gd name="T14" fmla="*/ 0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21" name="Freeform 24"/>
              <p:cNvSpPr>
                <a:spLocks/>
              </p:cNvSpPr>
              <p:nvPr userDrawn="1"/>
            </p:nvSpPr>
            <p:spPr bwMode="auto">
              <a:xfrm rot="7320404">
                <a:off x="4887" y="2930"/>
                <a:ext cx="667" cy="311"/>
              </a:xfrm>
              <a:custGeom>
                <a:avLst/>
                <a:gdLst>
                  <a:gd name="T0" fmla="*/ 0 w 1684"/>
                  <a:gd name="T1" fmla="*/ 0 h 880"/>
                  <a:gd name="T2" fmla="*/ 0 w 1684"/>
                  <a:gd name="T3" fmla="*/ 0 h 880"/>
                  <a:gd name="T4" fmla="*/ 0 w 1684"/>
                  <a:gd name="T5" fmla="*/ 0 h 880"/>
                  <a:gd name="T6" fmla="*/ 0 w 1684"/>
                  <a:gd name="T7" fmla="*/ 0 h 880"/>
                  <a:gd name="T8" fmla="*/ 0 w 1684"/>
                  <a:gd name="T9" fmla="*/ 0 h 880"/>
                  <a:gd name="T10" fmla="*/ 0 w 1684"/>
                  <a:gd name="T11" fmla="*/ 0 h 880"/>
                  <a:gd name="T12" fmla="*/ 0 w 1684"/>
                  <a:gd name="T13" fmla="*/ 0 h 880"/>
                  <a:gd name="T14" fmla="*/ 0 w 1684"/>
                  <a:gd name="T15" fmla="*/ 0 h 880"/>
                  <a:gd name="T16" fmla="*/ 0 w 1684"/>
                  <a:gd name="T17" fmla="*/ 0 h 880"/>
                  <a:gd name="T18" fmla="*/ 0 w 1684"/>
                  <a:gd name="T19" fmla="*/ 0 h 880"/>
                  <a:gd name="T20" fmla="*/ 0 w 1684"/>
                  <a:gd name="T21" fmla="*/ 0 h 880"/>
                  <a:gd name="T22" fmla="*/ 0 w 1684"/>
                  <a:gd name="T23" fmla="*/ 0 h 880"/>
                  <a:gd name="T24" fmla="*/ 0 w 1684"/>
                  <a:gd name="T25" fmla="*/ 0 h 880"/>
                  <a:gd name="T26" fmla="*/ 0 w 1684"/>
                  <a:gd name="T27" fmla="*/ 0 h 880"/>
                  <a:gd name="T28" fmla="*/ 0 w 1684"/>
                  <a:gd name="T29" fmla="*/ 0 h 880"/>
                  <a:gd name="T30" fmla="*/ 0 w 1684"/>
                  <a:gd name="T31" fmla="*/ 0 h 880"/>
                  <a:gd name="T32" fmla="*/ 0 w 1684"/>
                  <a:gd name="T33" fmla="*/ 0 h 880"/>
                  <a:gd name="T34" fmla="*/ 0 w 1684"/>
                  <a:gd name="T35" fmla="*/ 0 h 880"/>
                  <a:gd name="T36" fmla="*/ 0 w 1684"/>
                  <a:gd name="T37" fmla="*/ 0 h 880"/>
                  <a:gd name="T38" fmla="*/ 0 w 1684"/>
                  <a:gd name="T39" fmla="*/ 0 h 880"/>
                  <a:gd name="T40" fmla="*/ 0 w 1684"/>
                  <a:gd name="T41" fmla="*/ 0 h 880"/>
                  <a:gd name="T42" fmla="*/ 0 w 1684"/>
                  <a:gd name="T43" fmla="*/ 0 h 880"/>
                  <a:gd name="T44" fmla="*/ 0 w 1684"/>
                  <a:gd name="T45" fmla="*/ 0 h 880"/>
                  <a:gd name="T46" fmla="*/ 0 w 1684"/>
                  <a:gd name="T47" fmla="*/ 0 h 880"/>
                  <a:gd name="T48" fmla="*/ 0 w 1684"/>
                  <a:gd name="T49" fmla="*/ 0 h 880"/>
                  <a:gd name="T50" fmla="*/ 0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22" name="Freeform 25"/>
              <p:cNvSpPr>
                <a:spLocks/>
              </p:cNvSpPr>
              <p:nvPr userDrawn="1"/>
            </p:nvSpPr>
            <p:spPr bwMode="auto">
              <a:xfrm rot="7320404">
                <a:off x="5062" y="2997"/>
                <a:ext cx="472" cy="176"/>
              </a:xfrm>
              <a:custGeom>
                <a:avLst/>
                <a:gdLst>
                  <a:gd name="T0" fmla="*/ 0 w 1190"/>
                  <a:gd name="T1" fmla="*/ 0 h 500"/>
                  <a:gd name="T2" fmla="*/ 0 w 1190"/>
                  <a:gd name="T3" fmla="*/ 0 h 500"/>
                  <a:gd name="T4" fmla="*/ 0 w 1190"/>
                  <a:gd name="T5" fmla="*/ 0 h 500"/>
                  <a:gd name="T6" fmla="*/ 0 w 1190"/>
                  <a:gd name="T7" fmla="*/ 0 h 500"/>
                  <a:gd name="T8" fmla="*/ 0 w 1190"/>
                  <a:gd name="T9" fmla="*/ 0 h 500"/>
                  <a:gd name="T10" fmla="*/ 0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23" name="Freeform 26"/>
              <p:cNvSpPr>
                <a:spLocks/>
              </p:cNvSpPr>
              <p:nvPr userDrawn="1"/>
            </p:nvSpPr>
            <p:spPr bwMode="auto">
              <a:xfrm rot="7320404">
                <a:off x="5365" y="2873"/>
                <a:ext cx="63" cy="118"/>
              </a:xfrm>
              <a:custGeom>
                <a:avLst/>
                <a:gdLst>
                  <a:gd name="T0" fmla="*/ 0 w 160"/>
                  <a:gd name="T1" fmla="*/ 0 h 335"/>
                  <a:gd name="T2" fmla="*/ 0 w 160"/>
                  <a:gd name="T3" fmla="*/ 0 h 335"/>
                  <a:gd name="T4" fmla="*/ 0 w 160"/>
                  <a:gd name="T5" fmla="*/ 0 h 335"/>
                  <a:gd name="T6" fmla="*/ 0 w 160"/>
                  <a:gd name="T7" fmla="*/ 0 h 335"/>
                  <a:gd name="T8" fmla="*/ 0 w 160"/>
                  <a:gd name="T9" fmla="*/ 0 h 335"/>
                  <a:gd name="T10" fmla="*/ 0 w 160"/>
                  <a:gd name="T11" fmla="*/ 0 h 335"/>
                  <a:gd name="T12" fmla="*/ 0 w 160"/>
                  <a:gd name="T13" fmla="*/ 0 h 335"/>
                  <a:gd name="T14" fmla="*/ 0 w 160"/>
                  <a:gd name="T15" fmla="*/ 0 h 335"/>
                  <a:gd name="T16" fmla="*/ 0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24" name="Freeform 27"/>
              <p:cNvSpPr>
                <a:spLocks/>
              </p:cNvSpPr>
              <p:nvPr userDrawn="1"/>
            </p:nvSpPr>
            <p:spPr bwMode="auto">
              <a:xfrm rot="7320404">
                <a:off x="5137" y="3000"/>
                <a:ext cx="193" cy="104"/>
              </a:xfrm>
              <a:custGeom>
                <a:avLst/>
                <a:gdLst>
                  <a:gd name="T0" fmla="*/ 0 w 489"/>
                  <a:gd name="T1" fmla="*/ 0 h 296"/>
                  <a:gd name="T2" fmla="*/ 0 w 489"/>
                  <a:gd name="T3" fmla="*/ 0 h 296"/>
                  <a:gd name="T4" fmla="*/ 0 w 489"/>
                  <a:gd name="T5" fmla="*/ 0 h 296"/>
                  <a:gd name="T6" fmla="*/ 0 w 489"/>
                  <a:gd name="T7" fmla="*/ 0 h 296"/>
                  <a:gd name="T8" fmla="*/ 0 w 489"/>
                  <a:gd name="T9" fmla="*/ 0 h 296"/>
                  <a:gd name="T10" fmla="*/ 0 w 489"/>
                  <a:gd name="T11" fmla="*/ 0 h 296"/>
                  <a:gd name="T12" fmla="*/ 0 w 489"/>
                  <a:gd name="T13" fmla="*/ 0 h 296"/>
                  <a:gd name="T14" fmla="*/ 0 w 489"/>
                  <a:gd name="T15" fmla="*/ 0 h 296"/>
                  <a:gd name="T16" fmla="*/ 0 w 489"/>
                  <a:gd name="T17" fmla="*/ 0 h 296"/>
                  <a:gd name="T18" fmla="*/ 0 w 489"/>
                  <a:gd name="T19" fmla="*/ 0 h 296"/>
                  <a:gd name="T20" fmla="*/ 0 w 489"/>
                  <a:gd name="T21" fmla="*/ 0 h 296"/>
                  <a:gd name="T22" fmla="*/ 0 w 489"/>
                  <a:gd name="T23" fmla="*/ 0 h 296"/>
                  <a:gd name="T24" fmla="*/ 0 w 489"/>
                  <a:gd name="T25" fmla="*/ 0 h 296"/>
                  <a:gd name="T26" fmla="*/ 0 w 489"/>
                  <a:gd name="T27" fmla="*/ 0 h 296"/>
                  <a:gd name="T28" fmla="*/ 0 w 489"/>
                  <a:gd name="T29" fmla="*/ 0 h 296"/>
                  <a:gd name="T30" fmla="*/ 0 w 489"/>
                  <a:gd name="T31" fmla="*/ 0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grpSp>
      </p:grpSp>
      <p:sp>
        <p:nvSpPr>
          <p:cNvPr id="25" name="Freeform 28"/>
          <p:cNvSpPr>
            <a:spLocks/>
          </p:cNvSpPr>
          <p:nvPr/>
        </p:nvSpPr>
        <p:spPr bwMode="auto">
          <a:xfrm>
            <a:off x="901700" y="5054600"/>
            <a:ext cx="6807200" cy="728663"/>
          </a:xfrm>
          <a:custGeom>
            <a:avLst/>
            <a:gdLst>
              <a:gd name="T0" fmla="*/ 0 w 4288"/>
              <a:gd name="T1" fmla="*/ 0 h 459"/>
              <a:gd name="T2" fmla="*/ 2147483647 w 4288"/>
              <a:gd name="T3" fmla="*/ 2147483647 h 459"/>
              <a:gd name="T4" fmla="*/ 2147483647 w 4288"/>
              <a:gd name="T5" fmla="*/ 2147483647 h 459"/>
              <a:gd name="T6" fmla="*/ 2147483647 w 4288"/>
              <a:gd name="T7" fmla="*/ 2147483647 h 459"/>
              <a:gd name="T8" fmla="*/ 2147483647 w 4288"/>
              <a:gd name="T9" fmla="*/ 2147483647 h 459"/>
              <a:gd name="T10" fmla="*/ 2147483647 w 4288"/>
              <a:gd name="T11" fmla="*/ 2147483647 h 459"/>
              <a:gd name="T12" fmla="*/ 2147483647 w 4288"/>
              <a:gd name="T13" fmla="*/ 2147483647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fi-FI">
              <a:solidFill>
                <a:srgbClr val="000000"/>
              </a:solidFill>
            </a:endParaRPr>
          </a:p>
        </p:txBody>
      </p:sp>
      <p:sp>
        <p:nvSpPr>
          <p:cNvPr id="26" name="Freeform 29"/>
          <p:cNvSpPr>
            <a:spLocks/>
          </p:cNvSpPr>
          <p:nvPr/>
        </p:nvSpPr>
        <p:spPr bwMode="auto">
          <a:xfrm>
            <a:off x="4076700" y="1930400"/>
            <a:ext cx="889000" cy="381000"/>
          </a:xfrm>
          <a:custGeom>
            <a:avLst/>
            <a:gdLst>
              <a:gd name="T0" fmla="*/ 0 w 560"/>
              <a:gd name="T1" fmla="*/ 2147483647 h 240"/>
              <a:gd name="T2" fmla="*/ 2147483647 w 560"/>
              <a:gd name="T3" fmla="*/ 2147483647 h 240"/>
              <a:gd name="T4" fmla="*/ 2147483647 w 560"/>
              <a:gd name="T5" fmla="*/ 2147483647 h 240"/>
              <a:gd name="T6" fmla="*/ 2147483647 w 560"/>
              <a:gd name="T7" fmla="*/ 2147483647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fi-FI">
              <a:solidFill>
                <a:srgbClr val="000000"/>
              </a:solidFill>
            </a:endParaRPr>
          </a:p>
        </p:txBody>
      </p:sp>
      <p:sp>
        <p:nvSpPr>
          <p:cNvPr id="6147" name="Rectangle 3"/>
          <p:cNvSpPr>
            <a:spLocks noGrp="1" noChangeArrowheads="1"/>
          </p:cNvSpPr>
          <p:nvPr>
            <p:ph type="ctrTitle"/>
          </p:nvPr>
        </p:nvSpPr>
        <p:spPr>
          <a:xfrm>
            <a:off x="1371600" y="1511300"/>
            <a:ext cx="6400800" cy="2273300"/>
          </a:xfrm>
          <a:effectLst>
            <a:outerShdw dist="45791" dir="2021404" algn="ctr" rotWithShape="0">
              <a:schemeClr val="bg2"/>
            </a:outerShdw>
          </a:effectLst>
          <a:extLst/>
        </p:spPr>
        <p:txBody>
          <a:bodyPr/>
          <a:lstStyle>
            <a:lvl1pPr>
              <a:defRPr>
                <a:solidFill>
                  <a:schemeClr val="tx2"/>
                </a:solidFill>
                <a:effectLst>
                  <a:outerShdw blurRad="38100" dist="38100" dir="2700000" algn="tl">
                    <a:srgbClr val="C0C0C0"/>
                  </a:outerShdw>
                </a:effectLst>
              </a:defRPr>
            </a:lvl1pPr>
          </a:lstStyle>
          <a:p>
            <a:pPr lvl="0"/>
            <a:r>
              <a:rPr lang="fi-FI" noProof="0" smtClean="0"/>
              <a:t>Muokkaa perustyyl. napsautt.</a:t>
            </a:r>
          </a:p>
        </p:txBody>
      </p:sp>
      <p:sp>
        <p:nvSpPr>
          <p:cNvPr id="6148"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pPr lvl="0"/>
            <a:r>
              <a:rPr lang="fi-FI" noProof="0" smtClean="0"/>
              <a:t>Muokkaa alaotsikon perustyyliä napsautt.</a:t>
            </a:r>
          </a:p>
        </p:txBody>
      </p:sp>
      <p:sp>
        <p:nvSpPr>
          <p:cNvPr id="27" name="Rectangle 5"/>
          <p:cNvSpPr>
            <a:spLocks noGrp="1" noChangeArrowheads="1"/>
          </p:cNvSpPr>
          <p:nvPr>
            <p:ph type="dt" sz="half" idx="10"/>
          </p:nvPr>
        </p:nvSpPr>
        <p:spPr>
          <a:xfrm>
            <a:off x="685800" y="6248400"/>
            <a:ext cx="1905000" cy="457200"/>
          </a:xfrm>
        </p:spPr>
        <p:txBody>
          <a:bodyPr/>
          <a:lstStyle>
            <a:lvl1pPr>
              <a:defRPr/>
            </a:lvl1pPr>
          </a:lstStyle>
          <a:p>
            <a:pPr>
              <a:defRPr/>
            </a:pPr>
            <a:endParaRPr lang="en-US">
              <a:solidFill>
                <a:srgbClr val="000000"/>
              </a:solidFill>
            </a:endParaRPr>
          </a:p>
        </p:txBody>
      </p:sp>
      <p:sp>
        <p:nvSpPr>
          <p:cNvPr id="28" name="Rectangle 6"/>
          <p:cNvSpPr>
            <a:spLocks noGrp="1" noChangeArrowheads="1"/>
          </p:cNvSpPr>
          <p:nvPr>
            <p:ph type="ftr" sz="quarter" idx="11"/>
          </p:nvPr>
        </p:nvSpPr>
        <p:spPr>
          <a:xfrm>
            <a:off x="3124200" y="6248400"/>
            <a:ext cx="2895600" cy="457200"/>
          </a:xfrm>
        </p:spPr>
        <p:txBody>
          <a:bodyPr/>
          <a:lstStyle>
            <a:lvl1pPr>
              <a:defRPr/>
            </a:lvl1pPr>
          </a:lstStyle>
          <a:p>
            <a:pPr>
              <a:defRPr/>
            </a:pPr>
            <a:r>
              <a:rPr lang="fi-FI" smtClean="0">
                <a:solidFill>
                  <a:srgbClr val="000000"/>
                </a:solidFill>
              </a:rPr>
              <a:t>Sirpa Eskelä-Haapanen, 2016</a:t>
            </a:r>
            <a:endParaRPr lang="fi-FI">
              <a:solidFill>
                <a:srgbClr val="000000"/>
              </a:solidFill>
            </a:endParaRPr>
          </a:p>
        </p:txBody>
      </p:sp>
      <p:sp>
        <p:nvSpPr>
          <p:cNvPr id="29" name="Rectangle 7"/>
          <p:cNvSpPr>
            <a:spLocks noGrp="1" noChangeArrowheads="1"/>
          </p:cNvSpPr>
          <p:nvPr>
            <p:ph type="sldNum" sz="quarter" idx="12"/>
          </p:nvPr>
        </p:nvSpPr>
        <p:spPr>
          <a:xfrm>
            <a:off x="6553200" y="6248400"/>
            <a:ext cx="1905000" cy="457200"/>
          </a:xfrm>
        </p:spPr>
        <p:txBody>
          <a:bodyPr/>
          <a:lstStyle>
            <a:lvl1pPr>
              <a:defRPr/>
            </a:lvl1pPr>
          </a:lstStyle>
          <a:p>
            <a:pPr>
              <a:defRPr/>
            </a:pPr>
            <a:fld id="{40AC9F7D-C30C-482C-9BCC-72039C0B6D68}" type="slidenum">
              <a:rPr lang="fi-FI">
                <a:solidFill>
                  <a:srgbClr val="000000"/>
                </a:solidFill>
              </a:rPr>
              <a:pPr>
                <a:defRPr/>
              </a:pPr>
              <a:t>‹#›</a:t>
            </a:fld>
            <a:endParaRPr lang="fi-FI">
              <a:solidFill>
                <a:srgbClr val="000000"/>
              </a:solidFill>
            </a:endParaRPr>
          </a:p>
        </p:txBody>
      </p:sp>
    </p:spTree>
    <p:extLst>
      <p:ext uri="{BB962C8B-B14F-4D97-AF65-F5344CB8AC3E}">
        <p14:creationId xmlns:p14="http://schemas.microsoft.com/office/powerpoint/2010/main" val="15549820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en-US"/>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r>
              <a:rPr lang="fi-FI" smtClean="0">
                <a:solidFill>
                  <a:srgbClr val="000000"/>
                </a:solidFill>
              </a:rPr>
              <a:t>Sirpa Eskelä-Haapanen, 2016</a:t>
            </a:r>
            <a:endParaRPr lang="fi-FI">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D01CE505-EB4A-44FD-BECB-18D2741F7459}" type="slidenum">
              <a:rPr lang="fi-FI">
                <a:solidFill>
                  <a:srgbClr val="000000"/>
                </a:solidFill>
              </a:rPr>
              <a:pPr>
                <a:defRPr/>
              </a:pPr>
              <a:t>‹#›</a:t>
            </a:fld>
            <a:endParaRPr lang="fi-FI">
              <a:solidFill>
                <a:srgbClr val="000000"/>
              </a:solidFill>
            </a:endParaRPr>
          </a:p>
        </p:txBody>
      </p:sp>
    </p:spTree>
    <p:extLst>
      <p:ext uri="{BB962C8B-B14F-4D97-AF65-F5344CB8AC3E}">
        <p14:creationId xmlns:p14="http://schemas.microsoft.com/office/powerpoint/2010/main" val="9530778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en-US"/>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smtClean="0"/>
              <a:t>Muokkaa tekstin perustyylejä napsauttamalla</a:t>
            </a:r>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r>
              <a:rPr lang="fi-FI" smtClean="0">
                <a:solidFill>
                  <a:srgbClr val="000000"/>
                </a:solidFill>
              </a:rPr>
              <a:t>Sirpa Eskelä-Haapanen, 2016</a:t>
            </a:r>
            <a:endParaRPr lang="fi-FI">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38BF250F-F9C6-4136-AEF3-CDD8DE86AB53}" type="slidenum">
              <a:rPr lang="fi-FI">
                <a:solidFill>
                  <a:srgbClr val="000000"/>
                </a:solidFill>
              </a:rPr>
              <a:pPr>
                <a:defRPr/>
              </a:pPr>
              <a:t>‹#›</a:t>
            </a:fld>
            <a:endParaRPr lang="fi-FI">
              <a:solidFill>
                <a:srgbClr val="000000"/>
              </a:solidFill>
            </a:endParaRPr>
          </a:p>
        </p:txBody>
      </p:sp>
    </p:spTree>
    <p:extLst>
      <p:ext uri="{BB962C8B-B14F-4D97-AF65-F5344CB8AC3E}">
        <p14:creationId xmlns:p14="http://schemas.microsoft.com/office/powerpoint/2010/main" val="28255563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en-US"/>
          </a:p>
        </p:txBody>
      </p:sp>
      <p:sp>
        <p:nvSpPr>
          <p:cNvPr id="3" name="Sisällön paikkamerkki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Sisällön paikkamerkki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r>
              <a:rPr lang="fi-FI" smtClean="0">
                <a:solidFill>
                  <a:srgbClr val="000000"/>
                </a:solidFill>
              </a:rPr>
              <a:t>Sirpa Eskelä-Haapanen, 2016</a:t>
            </a:r>
            <a:endParaRPr lang="fi-FI">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C8DFC91F-2545-45E1-A5E3-A4BB1F3224C7}" type="slidenum">
              <a:rPr lang="fi-FI">
                <a:solidFill>
                  <a:srgbClr val="000000"/>
                </a:solidFill>
              </a:rPr>
              <a:pPr>
                <a:defRPr/>
              </a:pPr>
              <a:t>‹#›</a:t>
            </a:fld>
            <a:endParaRPr lang="fi-FI">
              <a:solidFill>
                <a:srgbClr val="000000"/>
              </a:solidFill>
            </a:endParaRPr>
          </a:p>
        </p:txBody>
      </p:sp>
    </p:spTree>
    <p:extLst>
      <p:ext uri="{BB962C8B-B14F-4D97-AF65-F5344CB8AC3E}">
        <p14:creationId xmlns:p14="http://schemas.microsoft.com/office/powerpoint/2010/main" val="2581046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en-US" smtClean="0"/>
              <a:t>Click to edit Master title style</a:t>
            </a:r>
            <a:endParaRPr lang="fi-FI"/>
          </a:p>
        </p:txBody>
      </p:sp>
      <p:sp>
        <p:nvSpPr>
          <p:cNvPr id="3" name="Sisällön paikkamerkki 2"/>
          <p:cNvSpPr>
            <a:spLocks noGrp="1"/>
          </p:cNvSpPr>
          <p:nvPr>
            <p:ph idx="1"/>
          </p:nvPr>
        </p:nvSpPr>
        <p:spPr/>
        <p:txBody>
          <a:bodyPr/>
          <a:lstStyle>
            <a:lvl3pPr>
              <a:defRPr sz="20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i-FI" dirty="0"/>
          </a:p>
        </p:txBody>
      </p:sp>
    </p:spTree>
    <p:extLst>
      <p:ext uri="{BB962C8B-B14F-4D97-AF65-F5344CB8AC3E}">
        <p14:creationId xmlns:p14="http://schemas.microsoft.com/office/powerpoint/2010/main" val="41545260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p:spPr>
        <p:txBody>
          <a:bodyPr/>
          <a:lstStyle>
            <a:lvl1pPr>
              <a:defRPr/>
            </a:lvl1pPr>
          </a:lstStyle>
          <a:p>
            <a:r>
              <a:rPr lang="fi-FI" smtClean="0"/>
              <a:t>Muokkaa perustyyl. napsautt.</a:t>
            </a:r>
            <a:endParaRPr lang="en-US"/>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6"/>
          <p:cNvSpPr>
            <a:spLocks noGrp="1" noChangeArrowheads="1"/>
          </p:cNvSpPr>
          <p:nvPr>
            <p:ph type="ftr" sz="quarter" idx="11"/>
          </p:nvPr>
        </p:nvSpPr>
        <p:spPr>
          <a:ln/>
        </p:spPr>
        <p:txBody>
          <a:bodyPr/>
          <a:lstStyle>
            <a:lvl1pPr>
              <a:defRPr/>
            </a:lvl1pPr>
          </a:lstStyle>
          <a:p>
            <a:pPr>
              <a:defRPr/>
            </a:pPr>
            <a:r>
              <a:rPr lang="fi-FI" smtClean="0">
                <a:solidFill>
                  <a:srgbClr val="000000"/>
                </a:solidFill>
              </a:rPr>
              <a:t>Sirpa Eskelä-Haapanen, 2016</a:t>
            </a:r>
            <a:endParaRPr lang="fi-FI">
              <a:solidFill>
                <a:srgbClr val="000000"/>
              </a:solidFill>
            </a:endParaRPr>
          </a:p>
        </p:txBody>
      </p:sp>
      <p:sp>
        <p:nvSpPr>
          <p:cNvPr id="9" name="Rectangle 7"/>
          <p:cNvSpPr>
            <a:spLocks noGrp="1" noChangeArrowheads="1"/>
          </p:cNvSpPr>
          <p:nvPr>
            <p:ph type="sldNum" sz="quarter" idx="12"/>
          </p:nvPr>
        </p:nvSpPr>
        <p:spPr>
          <a:ln/>
        </p:spPr>
        <p:txBody>
          <a:bodyPr/>
          <a:lstStyle>
            <a:lvl1pPr>
              <a:defRPr/>
            </a:lvl1pPr>
          </a:lstStyle>
          <a:p>
            <a:pPr>
              <a:defRPr/>
            </a:pPr>
            <a:fld id="{9CDD6A9B-8986-4744-9BFB-03F34A65D17D}" type="slidenum">
              <a:rPr lang="fi-FI">
                <a:solidFill>
                  <a:srgbClr val="000000"/>
                </a:solidFill>
              </a:rPr>
              <a:pPr>
                <a:defRPr/>
              </a:pPr>
              <a:t>‹#›</a:t>
            </a:fld>
            <a:endParaRPr lang="fi-FI">
              <a:solidFill>
                <a:srgbClr val="000000"/>
              </a:solidFill>
            </a:endParaRPr>
          </a:p>
        </p:txBody>
      </p:sp>
    </p:spTree>
    <p:extLst>
      <p:ext uri="{BB962C8B-B14F-4D97-AF65-F5344CB8AC3E}">
        <p14:creationId xmlns:p14="http://schemas.microsoft.com/office/powerpoint/2010/main" val="36008347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r>
              <a:rPr lang="fi-FI" smtClean="0">
                <a:solidFill>
                  <a:srgbClr val="000000"/>
                </a:solidFill>
              </a:rPr>
              <a:t>Sirpa Eskelä-Haapanen, 2016</a:t>
            </a:r>
            <a:endParaRPr lang="fi-FI">
              <a:solidFill>
                <a:srgbClr val="000000"/>
              </a:solidFill>
            </a:endParaRPr>
          </a:p>
        </p:txBody>
      </p:sp>
      <p:sp>
        <p:nvSpPr>
          <p:cNvPr id="5" name="Rectangle 7"/>
          <p:cNvSpPr>
            <a:spLocks noGrp="1" noChangeArrowheads="1"/>
          </p:cNvSpPr>
          <p:nvPr>
            <p:ph type="sldNum" sz="quarter" idx="12"/>
          </p:nvPr>
        </p:nvSpPr>
        <p:spPr>
          <a:ln/>
        </p:spPr>
        <p:txBody>
          <a:bodyPr/>
          <a:lstStyle>
            <a:lvl1pPr>
              <a:defRPr/>
            </a:lvl1pPr>
          </a:lstStyle>
          <a:p>
            <a:pPr>
              <a:defRPr/>
            </a:pPr>
            <a:fld id="{5EA4F66E-BA66-4C50-8322-E6B595881C0B}" type="slidenum">
              <a:rPr lang="fi-FI">
                <a:solidFill>
                  <a:srgbClr val="000000"/>
                </a:solidFill>
              </a:rPr>
              <a:pPr>
                <a:defRPr/>
              </a:pPr>
              <a:t>‹#›</a:t>
            </a:fld>
            <a:endParaRPr lang="fi-FI">
              <a:solidFill>
                <a:srgbClr val="000000"/>
              </a:solidFill>
            </a:endParaRPr>
          </a:p>
        </p:txBody>
      </p:sp>
    </p:spTree>
    <p:extLst>
      <p:ext uri="{BB962C8B-B14F-4D97-AF65-F5344CB8AC3E}">
        <p14:creationId xmlns:p14="http://schemas.microsoft.com/office/powerpoint/2010/main" val="38320151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6"/>
          <p:cNvSpPr>
            <a:spLocks noGrp="1" noChangeArrowheads="1"/>
          </p:cNvSpPr>
          <p:nvPr>
            <p:ph type="ftr" sz="quarter" idx="11"/>
          </p:nvPr>
        </p:nvSpPr>
        <p:spPr>
          <a:ln/>
        </p:spPr>
        <p:txBody>
          <a:bodyPr/>
          <a:lstStyle>
            <a:lvl1pPr>
              <a:defRPr/>
            </a:lvl1pPr>
          </a:lstStyle>
          <a:p>
            <a:pPr>
              <a:defRPr/>
            </a:pPr>
            <a:r>
              <a:rPr lang="fi-FI" smtClean="0">
                <a:solidFill>
                  <a:srgbClr val="000000"/>
                </a:solidFill>
              </a:rPr>
              <a:t>Sirpa Eskelä-Haapanen, 2016</a:t>
            </a:r>
            <a:endParaRPr lang="fi-FI">
              <a:solidFill>
                <a:srgbClr val="000000"/>
              </a:solidFill>
            </a:endParaRPr>
          </a:p>
        </p:txBody>
      </p:sp>
      <p:sp>
        <p:nvSpPr>
          <p:cNvPr id="4" name="Rectangle 7"/>
          <p:cNvSpPr>
            <a:spLocks noGrp="1" noChangeArrowheads="1"/>
          </p:cNvSpPr>
          <p:nvPr>
            <p:ph type="sldNum" sz="quarter" idx="12"/>
          </p:nvPr>
        </p:nvSpPr>
        <p:spPr>
          <a:ln/>
        </p:spPr>
        <p:txBody>
          <a:bodyPr/>
          <a:lstStyle>
            <a:lvl1pPr>
              <a:defRPr/>
            </a:lvl1pPr>
          </a:lstStyle>
          <a:p>
            <a:pPr>
              <a:defRPr/>
            </a:pPr>
            <a:fld id="{003929C3-D8D7-4529-B10C-A48DFEBD4BE3}" type="slidenum">
              <a:rPr lang="fi-FI">
                <a:solidFill>
                  <a:srgbClr val="000000"/>
                </a:solidFill>
              </a:rPr>
              <a:pPr>
                <a:defRPr/>
              </a:pPr>
              <a:t>‹#›</a:t>
            </a:fld>
            <a:endParaRPr lang="fi-FI">
              <a:solidFill>
                <a:srgbClr val="000000"/>
              </a:solidFill>
            </a:endParaRPr>
          </a:p>
        </p:txBody>
      </p:sp>
    </p:spTree>
    <p:extLst>
      <p:ext uri="{BB962C8B-B14F-4D97-AF65-F5344CB8AC3E}">
        <p14:creationId xmlns:p14="http://schemas.microsoft.com/office/powerpoint/2010/main" val="24152205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lstStyle>
            <a:lvl1pPr algn="l">
              <a:defRPr sz="2000" b="1"/>
            </a:lvl1pPr>
          </a:lstStyle>
          <a:p>
            <a:r>
              <a:rPr lang="fi-FI" smtClean="0"/>
              <a:t>Muokkaa perustyyl. napsautt.</a:t>
            </a:r>
            <a:endParaRPr lang="en-US"/>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r>
              <a:rPr lang="fi-FI" smtClean="0">
                <a:solidFill>
                  <a:srgbClr val="000000"/>
                </a:solidFill>
              </a:rPr>
              <a:t>Sirpa Eskelä-Haapanen, 2016</a:t>
            </a:r>
            <a:endParaRPr lang="fi-FI">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5EBEE3F4-B901-49D2-ACE6-A3816454484D}" type="slidenum">
              <a:rPr lang="fi-FI">
                <a:solidFill>
                  <a:srgbClr val="000000"/>
                </a:solidFill>
              </a:rPr>
              <a:pPr>
                <a:defRPr/>
              </a:pPr>
              <a:t>‹#›</a:t>
            </a:fld>
            <a:endParaRPr lang="fi-FI">
              <a:solidFill>
                <a:srgbClr val="000000"/>
              </a:solidFill>
            </a:endParaRPr>
          </a:p>
        </p:txBody>
      </p:sp>
    </p:spTree>
    <p:extLst>
      <p:ext uri="{BB962C8B-B14F-4D97-AF65-F5344CB8AC3E}">
        <p14:creationId xmlns:p14="http://schemas.microsoft.com/office/powerpoint/2010/main" val="3854197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lstStyle>
            <a:lvl1pPr algn="l">
              <a:defRPr sz="2000" b="1"/>
            </a:lvl1pPr>
          </a:lstStyle>
          <a:p>
            <a:r>
              <a:rPr lang="fi-FI" smtClean="0"/>
              <a:t>Muokkaa perustyyl. napsautt.</a:t>
            </a:r>
            <a:endParaRPr lang="en-US"/>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r>
              <a:rPr lang="fi-FI" smtClean="0">
                <a:solidFill>
                  <a:srgbClr val="000000"/>
                </a:solidFill>
              </a:rPr>
              <a:t>Sirpa Eskelä-Haapanen, 2016</a:t>
            </a:r>
            <a:endParaRPr lang="fi-FI">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8AFC80B4-092F-488C-880D-DB20C264CF60}" type="slidenum">
              <a:rPr lang="fi-FI">
                <a:solidFill>
                  <a:srgbClr val="000000"/>
                </a:solidFill>
              </a:rPr>
              <a:pPr>
                <a:defRPr/>
              </a:pPr>
              <a:t>‹#›</a:t>
            </a:fld>
            <a:endParaRPr lang="fi-FI">
              <a:solidFill>
                <a:srgbClr val="000000"/>
              </a:solidFill>
            </a:endParaRPr>
          </a:p>
        </p:txBody>
      </p:sp>
    </p:spTree>
    <p:extLst>
      <p:ext uri="{BB962C8B-B14F-4D97-AF65-F5344CB8AC3E}">
        <p14:creationId xmlns:p14="http://schemas.microsoft.com/office/powerpoint/2010/main" val="16619109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en-US"/>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r>
              <a:rPr lang="fi-FI" smtClean="0">
                <a:solidFill>
                  <a:srgbClr val="000000"/>
                </a:solidFill>
              </a:rPr>
              <a:t>Sirpa Eskelä-Haapanen, 2016</a:t>
            </a:r>
            <a:endParaRPr lang="fi-FI">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F852289E-5EBB-49BE-AB5E-84DD0AEF0C44}" type="slidenum">
              <a:rPr lang="fi-FI">
                <a:solidFill>
                  <a:srgbClr val="000000"/>
                </a:solidFill>
              </a:rPr>
              <a:pPr>
                <a:defRPr/>
              </a:pPr>
              <a:t>‹#›</a:t>
            </a:fld>
            <a:endParaRPr lang="fi-FI">
              <a:solidFill>
                <a:srgbClr val="000000"/>
              </a:solidFill>
            </a:endParaRPr>
          </a:p>
        </p:txBody>
      </p:sp>
    </p:spTree>
    <p:extLst>
      <p:ext uri="{BB962C8B-B14F-4D97-AF65-F5344CB8AC3E}">
        <p14:creationId xmlns:p14="http://schemas.microsoft.com/office/powerpoint/2010/main" val="488420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457950" y="152400"/>
            <a:ext cx="1924050" cy="5334000"/>
          </a:xfrm>
        </p:spPr>
        <p:txBody>
          <a:bodyPr vert="eaVert"/>
          <a:lstStyle/>
          <a:p>
            <a:r>
              <a:rPr lang="fi-FI" smtClean="0"/>
              <a:t>Muokkaa perustyyl. napsautt.</a:t>
            </a:r>
            <a:endParaRPr lang="en-US"/>
          </a:p>
        </p:txBody>
      </p:sp>
      <p:sp>
        <p:nvSpPr>
          <p:cNvPr id="3" name="Pystysuoran tekstin paikkamerkki 2"/>
          <p:cNvSpPr>
            <a:spLocks noGrp="1"/>
          </p:cNvSpPr>
          <p:nvPr>
            <p:ph type="body" orient="vert" idx="1"/>
          </p:nvPr>
        </p:nvSpPr>
        <p:spPr>
          <a:xfrm>
            <a:off x="685800" y="152400"/>
            <a:ext cx="5619750" cy="5334000"/>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r>
              <a:rPr lang="fi-FI" smtClean="0">
                <a:solidFill>
                  <a:srgbClr val="000000"/>
                </a:solidFill>
              </a:rPr>
              <a:t>Sirpa Eskelä-Haapanen, 2016</a:t>
            </a:r>
            <a:endParaRPr lang="fi-FI">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D04BE0E9-B95B-488E-B843-8214B607E60B}" type="slidenum">
              <a:rPr lang="fi-FI">
                <a:solidFill>
                  <a:srgbClr val="000000"/>
                </a:solidFill>
              </a:rPr>
              <a:pPr>
                <a:defRPr/>
              </a:pPr>
              <a:t>‹#›</a:t>
            </a:fld>
            <a:endParaRPr lang="fi-FI">
              <a:solidFill>
                <a:srgbClr val="000000"/>
              </a:solidFill>
            </a:endParaRPr>
          </a:p>
        </p:txBody>
      </p:sp>
    </p:spTree>
    <p:extLst>
      <p:ext uri="{BB962C8B-B14F-4D97-AF65-F5344CB8AC3E}">
        <p14:creationId xmlns:p14="http://schemas.microsoft.com/office/powerpoint/2010/main" val="28622352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gd name="T0" fmla="*/ 2147483647 w 3985"/>
              <a:gd name="T1" fmla="*/ 0 h 3619"/>
              <a:gd name="T2" fmla="*/ 0 w 3985"/>
              <a:gd name="T3" fmla="*/ 2147483647 h 3619"/>
              <a:gd name="T4" fmla="*/ 2147483647 w 3985"/>
              <a:gd name="T5" fmla="*/ 2147483647 h 3619"/>
              <a:gd name="T6" fmla="*/ 2147483647 w 3985"/>
              <a:gd name="T7" fmla="*/ 2147483647 h 3619"/>
              <a:gd name="T8" fmla="*/ 2147483647 w 3985"/>
              <a:gd name="T9" fmla="*/ 0 h 3619"/>
              <a:gd name="T10" fmla="*/ 2147483647 w 3985"/>
              <a:gd name="T11" fmla="*/ 0 h 36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85" h="3619">
                <a:moveTo>
                  <a:pt x="2822" y="0"/>
                </a:moveTo>
                <a:lnTo>
                  <a:pt x="0" y="975"/>
                </a:lnTo>
                <a:lnTo>
                  <a:pt x="2169" y="3619"/>
                </a:lnTo>
                <a:lnTo>
                  <a:pt x="3985" y="1125"/>
                </a:lnTo>
                <a:lnTo>
                  <a:pt x="282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grpSp>
        <p:nvGrpSpPr>
          <p:cNvPr id="5" name="Group 8"/>
          <p:cNvGrpSpPr>
            <a:grpSpLocks/>
          </p:cNvGrpSpPr>
          <p:nvPr/>
        </p:nvGrpSpPr>
        <p:grpSpPr bwMode="auto">
          <a:xfrm>
            <a:off x="195263" y="234950"/>
            <a:ext cx="3787775" cy="1778000"/>
            <a:chOff x="123" y="148"/>
            <a:chExt cx="2386" cy="1120"/>
          </a:xfrm>
        </p:grpSpPr>
        <p:sp>
          <p:nvSpPr>
            <p:cNvPr id="6" name="Freeform 9"/>
            <p:cNvSpPr>
              <a:spLocks/>
            </p:cNvSpPr>
            <p:nvPr userDrawn="1"/>
          </p:nvSpPr>
          <p:spPr bwMode="auto">
            <a:xfrm>
              <a:off x="177" y="177"/>
              <a:ext cx="2250" cy="1017"/>
            </a:xfrm>
            <a:custGeom>
              <a:avLst/>
              <a:gdLst>
                <a:gd name="T0" fmla="*/ 26511980 w 794"/>
                <a:gd name="T1" fmla="*/ 3160008 h 414"/>
                <a:gd name="T2" fmla="*/ 23709602 w 794"/>
                <a:gd name="T3" fmla="*/ 2544723 h 414"/>
                <a:gd name="T4" fmla="*/ 18570837 w 794"/>
                <a:gd name="T5" fmla="*/ 1681472 h 414"/>
                <a:gd name="T6" fmla="*/ 2370029 w 794"/>
                <a:gd name="T7" fmla="*/ 0 h 414"/>
                <a:gd name="T8" fmla="*/ 764382 w 794"/>
                <a:gd name="T9" fmla="*/ 159310 h 414"/>
                <a:gd name="T10" fmla="*/ 0 w 794"/>
                <a:gd name="T11" fmla="*/ 664585 h 414"/>
                <a:gd name="T12" fmla="*/ 931523 w 794"/>
                <a:gd name="T13" fmla="*/ 1241096 h 414"/>
                <a:gd name="T14" fmla="*/ 19031704 w 794"/>
                <a:gd name="T15" fmla="*/ 3274047 h 414"/>
                <a:gd name="T16" fmla="*/ 22997485 w 794"/>
                <a:gd name="T17" fmla="*/ 3143866 h 414"/>
                <a:gd name="T18" fmla="*/ 26203871 w 794"/>
                <a:gd name="T19" fmla="*/ 3312246 h 414"/>
                <a:gd name="T20" fmla="*/ 26511980 w 794"/>
                <a:gd name="T21" fmla="*/ 3160008 h 414"/>
                <a:gd name="T22" fmla="*/ 26511980 w 794"/>
                <a:gd name="T23" fmla="*/ 3160008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7" name="Freeform 10"/>
            <p:cNvSpPr>
              <a:spLocks/>
            </p:cNvSpPr>
            <p:nvPr userDrawn="1"/>
          </p:nvSpPr>
          <p:spPr bwMode="auto">
            <a:xfrm>
              <a:off x="166" y="261"/>
              <a:ext cx="2244" cy="1007"/>
            </a:xfrm>
            <a:custGeom>
              <a:avLst/>
              <a:gdLst>
                <a:gd name="T0" fmla="*/ 4405 w 1586"/>
                <a:gd name="T1" fmla="*/ 0 h 821"/>
                <a:gd name="T2" fmla="*/ 42790 w 1586"/>
                <a:gd name="T3" fmla="*/ 3999 h 821"/>
                <a:gd name="T4" fmla="*/ 45906 w 1586"/>
                <a:gd name="T5" fmla="*/ 4916 h 821"/>
                <a:gd name="T6" fmla="*/ 50992 w 1586"/>
                <a:gd name="T7" fmla="*/ 6102 h 821"/>
                <a:gd name="T8" fmla="*/ 50317 w 1586"/>
                <a:gd name="T9" fmla="*/ 6327 h 821"/>
                <a:gd name="T10" fmla="*/ 43393 w 1586"/>
                <a:gd name="T11" fmla="*/ 6063 h 821"/>
                <a:gd name="T12" fmla="*/ 36805 w 1586"/>
                <a:gd name="T13" fmla="*/ 6249 h 821"/>
                <a:gd name="T14" fmla="*/ 1331 w 1586"/>
                <a:gd name="T15" fmla="*/ 2302 h 821"/>
                <a:gd name="T16" fmla="*/ 0 w 1586"/>
                <a:gd name="T17" fmla="*/ 1157 h 821"/>
                <a:gd name="T18" fmla="*/ 1476 w 1586"/>
                <a:gd name="T19" fmla="*/ 244 h 821"/>
                <a:gd name="T20" fmla="*/ 4405 w 1586"/>
                <a:gd name="T21" fmla="*/ 0 h 821"/>
                <a:gd name="T22" fmla="*/ 4405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8" name="Freeform 11"/>
            <p:cNvSpPr>
              <a:spLocks/>
            </p:cNvSpPr>
            <p:nvPr userDrawn="1"/>
          </p:nvSpPr>
          <p:spPr bwMode="auto">
            <a:xfrm>
              <a:off x="474" y="344"/>
              <a:ext cx="1488" cy="919"/>
            </a:xfrm>
            <a:custGeom>
              <a:avLst/>
              <a:gdLst>
                <a:gd name="T0" fmla="*/ 0 w 1049"/>
                <a:gd name="T1" fmla="*/ 2579 h 747"/>
                <a:gd name="T2" fmla="*/ 30405 w 1049"/>
                <a:gd name="T3" fmla="*/ 5934 h 747"/>
                <a:gd name="T4" fmla="*/ 30970 w 1049"/>
                <a:gd name="T5" fmla="*/ 4242 h 747"/>
                <a:gd name="T6" fmla="*/ 34597 w 1049"/>
                <a:gd name="T7" fmla="*/ 3354 h 747"/>
                <a:gd name="T8" fmla="*/ 2572 w 1049"/>
                <a:gd name="T9" fmla="*/ 0 h 747"/>
                <a:gd name="T10" fmla="*/ 0 w 1049"/>
                <a:gd name="T11" fmla="*/ 1005 h 747"/>
                <a:gd name="T12" fmla="*/ 0 w 1049"/>
                <a:gd name="T13" fmla="*/ 2579 h 747"/>
                <a:gd name="T14" fmla="*/ 0 w 1049"/>
                <a:gd name="T15" fmla="*/ 2579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grpSp>
          <p:nvGrpSpPr>
            <p:cNvPr id="9"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gd name="T0" fmla="*/ 3492 w 150"/>
                  <a:gd name="T1" fmla="*/ 0 h 173"/>
                  <a:gd name="T2" fmla="*/ 1285 w 150"/>
                  <a:gd name="T3" fmla="*/ 557 h 173"/>
                  <a:gd name="T4" fmla="*/ 0 w 150"/>
                  <a:gd name="T5" fmla="*/ 1453 h 173"/>
                  <a:gd name="T6" fmla="*/ 2541 w 150"/>
                  <a:gd name="T7" fmla="*/ 1343 h 173"/>
                  <a:gd name="T8" fmla="*/ 3273 w 150"/>
                  <a:gd name="T9" fmla="*/ 710 h 173"/>
                  <a:gd name="T10" fmla="*/ 4776 w 150"/>
                  <a:gd name="T11" fmla="*/ 225 h 173"/>
                  <a:gd name="T12" fmla="*/ 3492 w 150"/>
                  <a:gd name="T13" fmla="*/ 0 h 173"/>
                  <a:gd name="T14" fmla="*/ 3492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1" name="Freeform 14"/>
              <p:cNvSpPr>
                <a:spLocks/>
              </p:cNvSpPr>
              <p:nvPr userDrawn="1"/>
            </p:nvSpPr>
            <p:spPr bwMode="auto">
              <a:xfrm>
                <a:off x="123" y="148"/>
                <a:ext cx="2386" cy="1081"/>
              </a:xfrm>
              <a:custGeom>
                <a:avLst/>
                <a:gdLst>
                  <a:gd name="T0" fmla="*/ 5084 w 1684"/>
                  <a:gd name="T1" fmla="*/ 0 h 880"/>
                  <a:gd name="T2" fmla="*/ 2056 w 1684"/>
                  <a:gd name="T3" fmla="*/ 408 h 880"/>
                  <a:gd name="T4" fmla="*/ 0 w 1684"/>
                  <a:gd name="T5" fmla="*/ 1628 h 880"/>
                  <a:gd name="T6" fmla="*/ 2192 w 1684"/>
                  <a:gd name="T7" fmla="*/ 2808 h 880"/>
                  <a:gd name="T8" fmla="*/ 38536 w 1684"/>
                  <a:gd name="T9" fmla="*/ 6783 h 880"/>
                  <a:gd name="T10" fmla="*/ 46365 w 1684"/>
                  <a:gd name="T11" fmla="*/ 6535 h 880"/>
                  <a:gd name="T12" fmla="*/ 52709 w 1684"/>
                  <a:gd name="T13" fmla="*/ 6886 h 880"/>
                  <a:gd name="T14" fmla="*/ 54911 w 1684"/>
                  <a:gd name="T15" fmla="*/ 6329 h 880"/>
                  <a:gd name="T16" fmla="*/ 48970 w 1684"/>
                  <a:gd name="T17" fmla="*/ 5194 h 880"/>
                  <a:gd name="T18" fmla="*/ 46557 w 1684"/>
                  <a:gd name="T19" fmla="*/ 4011 h 880"/>
                  <a:gd name="T20" fmla="*/ 44652 w 1684"/>
                  <a:gd name="T21" fmla="*/ 4124 h 880"/>
                  <a:gd name="T22" fmla="*/ 46915 w 1684"/>
                  <a:gd name="T23" fmla="*/ 5194 h 880"/>
                  <a:gd name="T24" fmla="*/ 51452 w 1684"/>
                  <a:gd name="T25" fmla="*/ 6334 h 880"/>
                  <a:gd name="T26" fmla="*/ 46078 w 1684"/>
                  <a:gd name="T27" fmla="*/ 6158 h 880"/>
                  <a:gd name="T28" fmla="*/ 39740 w 1684"/>
                  <a:gd name="T29" fmla="*/ 6363 h 880"/>
                  <a:gd name="T30" fmla="*/ 40913 w 1684"/>
                  <a:gd name="T31" fmla="*/ 5082 h 880"/>
                  <a:gd name="T32" fmla="*/ 43630 w 1684"/>
                  <a:gd name="T33" fmla="*/ 4210 h 880"/>
                  <a:gd name="T34" fmla="*/ 40449 w 1684"/>
                  <a:gd name="T35" fmla="*/ 4319 h 880"/>
                  <a:gd name="T36" fmla="*/ 37983 w 1684"/>
                  <a:gd name="T37" fmla="*/ 5152 h 880"/>
                  <a:gd name="T38" fmla="*/ 37145 w 1684"/>
                  <a:gd name="T39" fmla="*/ 6192 h 880"/>
                  <a:gd name="T40" fmla="*/ 3493 w 1684"/>
                  <a:gd name="T41" fmla="*/ 2425 h 880"/>
                  <a:gd name="T42" fmla="*/ 2601 w 1684"/>
                  <a:gd name="T43" fmla="*/ 1680 h 880"/>
                  <a:gd name="T44" fmla="*/ 3357 w 1684"/>
                  <a:gd name="T45" fmla="*/ 747 h 880"/>
                  <a:gd name="T46" fmla="*/ 7064 w 1684"/>
                  <a:gd name="T47" fmla="*/ 0 h 880"/>
                  <a:gd name="T48" fmla="*/ 5084 w 1684"/>
                  <a:gd name="T49" fmla="*/ 0 h 880"/>
                  <a:gd name="T50" fmla="*/ 5084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2" name="Freeform 15"/>
              <p:cNvSpPr>
                <a:spLocks/>
              </p:cNvSpPr>
              <p:nvPr userDrawn="1"/>
            </p:nvSpPr>
            <p:spPr bwMode="auto">
              <a:xfrm>
                <a:off x="324" y="158"/>
                <a:ext cx="1686" cy="614"/>
              </a:xfrm>
              <a:custGeom>
                <a:avLst/>
                <a:gdLst>
                  <a:gd name="T0" fmla="*/ 3264 w 1190"/>
                  <a:gd name="T1" fmla="*/ 0 h 500"/>
                  <a:gd name="T2" fmla="*/ 38792 w 1190"/>
                  <a:gd name="T3" fmla="*/ 3820 h 500"/>
                  <a:gd name="T4" fmla="*/ 35052 w 1190"/>
                  <a:gd name="T5" fmla="*/ 3898 h 500"/>
                  <a:gd name="T6" fmla="*/ 0 w 1190"/>
                  <a:gd name="T7" fmla="*/ 210 h 500"/>
                  <a:gd name="T8" fmla="*/ 3264 w 1190"/>
                  <a:gd name="T9" fmla="*/ 0 h 500"/>
                  <a:gd name="T10" fmla="*/ 3264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3" name="Freeform 16"/>
              <p:cNvSpPr>
                <a:spLocks/>
              </p:cNvSpPr>
              <p:nvPr userDrawn="1"/>
            </p:nvSpPr>
            <p:spPr bwMode="auto">
              <a:xfrm>
                <a:off x="409" y="251"/>
                <a:ext cx="227" cy="410"/>
              </a:xfrm>
              <a:custGeom>
                <a:avLst/>
                <a:gdLst>
                  <a:gd name="T0" fmla="*/ 3841 w 160"/>
                  <a:gd name="T1" fmla="*/ 0 h 335"/>
                  <a:gd name="T2" fmla="*/ 629 w 160"/>
                  <a:gd name="T3" fmla="*/ 804 h 335"/>
                  <a:gd name="T4" fmla="*/ 0 w 160"/>
                  <a:gd name="T5" fmla="*/ 1731 h 335"/>
                  <a:gd name="T6" fmla="*/ 1102 w 160"/>
                  <a:gd name="T7" fmla="*/ 2367 h 335"/>
                  <a:gd name="T8" fmla="*/ 3097 w 160"/>
                  <a:gd name="T9" fmla="*/ 2524 h 335"/>
                  <a:gd name="T10" fmla="*/ 2514 w 160"/>
                  <a:gd name="T11" fmla="*/ 1155 h 335"/>
                  <a:gd name="T12" fmla="*/ 5283 w 160"/>
                  <a:gd name="T13" fmla="*/ 132 h 335"/>
                  <a:gd name="T14" fmla="*/ 3841 w 160"/>
                  <a:gd name="T15" fmla="*/ 0 h 335"/>
                  <a:gd name="T16" fmla="*/ 3841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4" name="Freeform 17"/>
              <p:cNvSpPr>
                <a:spLocks/>
              </p:cNvSpPr>
              <p:nvPr userDrawn="1"/>
            </p:nvSpPr>
            <p:spPr bwMode="auto">
              <a:xfrm>
                <a:off x="846" y="536"/>
                <a:ext cx="691" cy="364"/>
              </a:xfrm>
              <a:custGeom>
                <a:avLst/>
                <a:gdLst>
                  <a:gd name="T0" fmla="*/ 455 w 489"/>
                  <a:gd name="T1" fmla="*/ 272 h 296"/>
                  <a:gd name="T2" fmla="*/ 5070 w 489"/>
                  <a:gd name="T3" fmla="*/ 525 h 296"/>
                  <a:gd name="T4" fmla="*/ 10287 w 489"/>
                  <a:gd name="T5" fmla="*/ 1086 h 296"/>
                  <a:gd name="T6" fmla="*/ 13970 w 489"/>
                  <a:gd name="T7" fmla="*/ 1925 h 296"/>
                  <a:gd name="T8" fmla="*/ 10349 w 489"/>
                  <a:gd name="T9" fmla="*/ 1821 h 296"/>
                  <a:gd name="T10" fmla="*/ 4400 w 489"/>
                  <a:gd name="T11" fmla="*/ 1156 h 296"/>
                  <a:gd name="T12" fmla="*/ 1584 w 489"/>
                  <a:gd name="T13" fmla="*/ 633 h 296"/>
                  <a:gd name="T14" fmla="*/ 3387 w 489"/>
                  <a:gd name="T15" fmla="*/ 1290 h 296"/>
                  <a:gd name="T16" fmla="*/ 8633 w 489"/>
                  <a:gd name="T17" fmla="*/ 2134 h 296"/>
                  <a:gd name="T18" fmla="*/ 14787 w 489"/>
                  <a:gd name="T19" fmla="*/ 2348 h 296"/>
                  <a:gd name="T20" fmla="*/ 15520 w 489"/>
                  <a:gd name="T21" fmla="*/ 1772 h 296"/>
                  <a:gd name="T22" fmla="*/ 12509 w 489"/>
                  <a:gd name="T23" fmla="*/ 953 h 296"/>
                  <a:gd name="T24" fmla="*/ 5390 w 489"/>
                  <a:gd name="T25" fmla="*/ 137 h 296"/>
                  <a:gd name="T26" fmla="*/ 0 w 489"/>
                  <a:gd name="T27" fmla="*/ 0 h 296"/>
                  <a:gd name="T28" fmla="*/ 455 w 489"/>
                  <a:gd name="T29" fmla="*/ 272 h 296"/>
                  <a:gd name="T30" fmla="*/ 455 w 489"/>
                  <a:gd name="T31" fmla="*/ 272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grpSp>
      </p:grpSp>
      <p:grpSp>
        <p:nvGrpSpPr>
          <p:cNvPr id="15" name="Group 18"/>
          <p:cNvGrpSpPr>
            <a:grpSpLocks/>
          </p:cNvGrpSpPr>
          <p:nvPr/>
        </p:nvGrpSpPr>
        <p:grpSpPr bwMode="auto">
          <a:xfrm>
            <a:off x="7915275" y="4368800"/>
            <a:ext cx="742950" cy="1058863"/>
            <a:chOff x="4986" y="2752"/>
            <a:chExt cx="468" cy="667"/>
          </a:xfrm>
        </p:grpSpPr>
        <p:sp>
          <p:nvSpPr>
            <p:cNvPr id="16" name="Freeform 19"/>
            <p:cNvSpPr>
              <a:spLocks/>
            </p:cNvSpPr>
            <p:nvPr userDrawn="1"/>
          </p:nvSpPr>
          <p:spPr bwMode="auto">
            <a:xfrm rot="7320404">
              <a:off x="4909" y="2936"/>
              <a:ext cx="629" cy="293"/>
            </a:xfrm>
            <a:custGeom>
              <a:avLst/>
              <a:gdLst>
                <a:gd name="T0" fmla="*/ 77 w 794"/>
                <a:gd name="T1" fmla="*/ 13 h 414"/>
                <a:gd name="T2" fmla="*/ 69 w 794"/>
                <a:gd name="T3" fmla="*/ 10 h 414"/>
                <a:gd name="T4" fmla="*/ 54 w 794"/>
                <a:gd name="T5" fmla="*/ 6 h 414"/>
                <a:gd name="T6" fmla="*/ 6 w 794"/>
                <a:gd name="T7" fmla="*/ 0 h 414"/>
                <a:gd name="T8" fmla="*/ 2 w 794"/>
                <a:gd name="T9" fmla="*/ 1 h 414"/>
                <a:gd name="T10" fmla="*/ 0 w 794"/>
                <a:gd name="T11" fmla="*/ 3 h 414"/>
                <a:gd name="T12" fmla="*/ 2 w 794"/>
                <a:gd name="T13" fmla="*/ 5 h 414"/>
                <a:gd name="T14" fmla="*/ 56 w 794"/>
                <a:gd name="T15" fmla="*/ 13 h 414"/>
                <a:gd name="T16" fmla="*/ 67 w 794"/>
                <a:gd name="T17" fmla="*/ 13 h 414"/>
                <a:gd name="T18" fmla="*/ 77 w 794"/>
                <a:gd name="T19" fmla="*/ 13 h 414"/>
                <a:gd name="T20" fmla="*/ 77 w 794"/>
                <a:gd name="T21" fmla="*/ 13 h 414"/>
                <a:gd name="T22" fmla="*/ 77 w 794"/>
                <a:gd name="T23" fmla="*/ 13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7" name="Freeform 20"/>
            <p:cNvSpPr>
              <a:spLocks/>
            </p:cNvSpPr>
            <p:nvPr userDrawn="1"/>
          </p:nvSpPr>
          <p:spPr bwMode="auto">
            <a:xfrm rot="7320404">
              <a:off x="4893" y="2923"/>
              <a:ext cx="627" cy="290"/>
            </a:xfrm>
            <a:custGeom>
              <a:avLst/>
              <a:gdLst>
                <a:gd name="T0" fmla="*/ 0 w 1586"/>
                <a:gd name="T1" fmla="*/ 0 h 821"/>
                <a:gd name="T2" fmla="*/ 0 w 1586"/>
                <a:gd name="T3" fmla="*/ 0 h 821"/>
                <a:gd name="T4" fmla="*/ 0 w 1586"/>
                <a:gd name="T5" fmla="*/ 0 h 821"/>
                <a:gd name="T6" fmla="*/ 0 w 1586"/>
                <a:gd name="T7" fmla="*/ 0 h 821"/>
                <a:gd name="T8" fmla="*/ 0 w 1586"/>
                <a:gd name="T9" fmla="*/ 0 h 821"/>
                <a:gd name="T10" fmla="*/ 0 w 1586"/>
                <a:gd name="T11" fmla="*/ 0 h 821"/>
                <a:gd name="T12" fmla="*/ 0 w 1586"/>
                <a:gd name="T13" fmla="*/ 0 h 821"/>
                <a:gd name="T14" fmla="*/ 0 w 1586"/>
                <a:gd name="T15" fmla="*/ 0 h 821"/>
                <a:gd name="T16" fmla="*/ 0 w 1586"/>
                <a:gd name="T17" fmla="*/ 0 h 821"/>
                <a:gd name="T18" fmla="*/ 0 w 1586"/>
                <a:gd name="T19" fmla="*/ 0 h 821"/>
                <a:gd name="T20" fmla="*/ 0 w 1586"/>
                <a:gd name="T21" fmla="*/ 0 h 821"/>
                <a:gd name="T22" fmla="*/ 0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8" name="Freeform 21"/>
            <p:cNvSpPr>
              <a:spLocks/>
            </p:cNvSpPr>
            <p:nvPr userDrawn="1"/>
          </p:nvSpPr>
          <p:spPr bwMode="auto">
            <a:xfrm rot="7320404">
              <a:off x="5000" y="2913"/>
              <a:ext cx="416" cy="265"/>
            </a:xfrm>
            <a:custGeom>
              <a:avLst/>
              <a:gdLst>
                <a:gd name="T0" fmla="*/ 0 w 1049"/>
                <a:gd name="T1" fmla="*/ 0 h 747"/>
                <a:gd name="T2" fmla="*/ 0 w 1049"/>
                <a:gd name="T3" fmla="*/ 0 h 747"/>
                <a:gd name="T4" fmla="*/ 0 w 1049"/>
                <a:gd name="T5" fmla="*/ 0 h 747"/>
                <a:gd name="T6" fmla="*/ 0 w 1049"/>
                <a:gd name="T7" fmla="*/ 0 h 747"/>
                <a:gd name="T8" fmla="*/ 0 w 1049"/>
                <a:gd name="T9" fmla="*/ 0 h 747"/>
                <a:gd name="T10" fmla="*/ 0 w 1049"/>
                <a:gd name="T11" fmla="*/ 0 h 747"/>
                <a:gd name="T12" fmla="*/ 0 w 1049"/>
                <a:gd name="T13" fmla="*/ 0 h 747"/>
                <a:gd name="T14" fmla="*/ 0 w 1049"/>
                <a:gd name="T15" fmla="*/ 0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grpSp>
          <p:nvGrpSpPr>
            <p:cNvPr id="19" name="Group 22"/>
            <p:cNvGrpSpPr>
              <a:grpSpLocks/>
            </p:cNvGrpSpPr>
            <p:nvPr userDrawn="1"/>
          </p:nvGrpSpPr>
          <p:grpSpPr bwMode="auto">
            <a:xfrm>
              <a:off x="4986" y="2752"/>
              <a:ext cx="468" cy="667"/>
              <a:chOff x="4986" y="2752"/>
              <a:chExt cx="468" cy="667"/>
            </a:xfrm>
          </p:grpSpPr>
          <p:sp>
            <p:nvSpPr>
              <p:cNvPr id="20" name="Freeform 23"/>
              <p:cNvSpPr>
                <a:spLocks/>
              </p:cNvSpPr>
              <p:nvPr userDrawn="1"/>
            </p:nvSpPr>
            <p:spPr bwMode="auto">
              <a:xfrm rot="7320404">
                <a:off x="4987" y="3190"/>
                <a:ext cx="59" cy="61"/>
              </a:xfrm>
              <a:custGeom>
                <a:avLst/>
                <a:gdLst>
                  <a:gd name="T0" fmla="*/ 0 w 150"/>
                  <a:gd name="T1" fmla="*/ 0 h 173"/>
                  <a:gd name="T2" fmla="*/ 0 w 150"/>
                  <a:gd name="T3" fmla="*/ 0 h 173"/>
                  <a:gd name="T4" fmla="*/ 0 w 150"/>
                  <a:gd name="T5" fmla="*/ 0 h 173"/>
                  <a:gd name="T6" fmla="*/ 0 w 150"/>
                  <a:gd name="T7" fmla="*/ 0 h 173"/>
                  <a:gd name="T8" fmla="*/ 0 w 150"/>
                  <a:gd name="T9" fmla="*/ 0 h 173"/>
                  <a:gd name="T10" fmla="*/ 0 w 150"/>
                  <a:gd name="T11" fmla="*/ 0 h 173"/>
                  <a:gd name="T12" fmla="*/ 0 w 150"/>
                  <a:gd name="T13" fmla="*/ 0 h 173"/>
                  <a:gd name="T14" fmla="*/ 0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21" name="Freeform 24"/>
              <p:cNvSpPr>
                <a:spLocks/>
              </p:cNvSpPr>
              <p:nvPr userDrawn="1"/>
            </p:nvSpPr>
            <p:spPr bwMode="auto">
              <a:xfrm rot="7320404">
                <a:off x="4887" y="2930"/>
                <a:ext cx="667" cy="311"/>
              </a:xfrm>
              <a:custGeom>
                <a:avLst/>
                <a:gdLst>
                  <a:gd name="T0" fmla="*/ 0 w 1684"/>
                  <a:gd name="T1" fmla="*/ 0 h 880"/>
                  <a:gd name="T2" fmla="*/ 0 w 1684"/>
                  <a:gd name="T3" fmla="*/ 0 h 880"/>
                  <a:gd name="T4" fmla="*/ 0 w 1684"/>
                  <a:gd name="T5" fmla="*/ 0 h 880"/>
                  <a:gd name="T6" fmla="*/ 0 w 1684"/>
                  <a:gd name="T7" fmla="*/ 0 h 880"/>
                  <a:gd name="T8" fmla="*/ 0 w 1684"/>
                  <a:gd name="T9" fmla="*/ 0 h 880"/>
                  <a:gd name="T10" fmla="*/ 0 w 1684"/>
                  <a:gd name="T11" fmla="*/ 0 h 880"/>
                  <a:gd name="T12" fmla="*/ 0 w 1684"/>
                  <a:gd name="T13" fmla="*/ 0 h 880"/>
                  <a:gd name="T14" fmla="*/ 0 w 1684"/>
                  <a:gd name="T15" fmla="*/ 0 h 880"/>
                  <a:gd name="T16" fmla="*/ 0 w 1684"/>
                  <a:gd name="T17" fmla="*/ 0 h 880"/>
                  <a:gd name="T18" fmla="*/ 0 w 1684"/>
                  <a:gd name="T19" fmla="*/ 0 h 880"/>
                  <a:gd name="T20" fmla="*/ 0 w 1684"/>
                  <a:gd name="T21" fmla="*/ 0 h 880"/>
                  <a:gd name="T22" fmla="*/ 0 w 1684"/>
                  <a:gd name="T23" fmla="*/ 0 h 880"/>
                  <a:gd name="T24" fmla="*/ 0 w 1684"/>
                  <a:gd name="T25" fmla="*/ 0 h 880"/>
                  <a:gd name="T26" fmla="*/ 0 w 1684"/>
                  <a:gd name="T27" fmla="*/ 0 h 880"/>
                  <a:gd name="T28" fmla="*/ 0 w 1684"/>
                  <a:gd name="T29" fmla="*/ 0 h 880"/>
                  <a:gd name="T30" fmla="*/ 0 w 1684"/>
                  <a:gd name="T31" fmla="*/ 0 h 880"/>
                  <a:gd name="T32" fmla="*/ 0 w 1684"/>
                  <a:gd name="T33" fmla="*/ 0 h 880"/>
                  <a:gd name="T34" fmla="*/ 0 w 1684"/>
                  <a:gd name="T35" fmla="*/ 0 h 880"/>
                  <a:gd name="T36" fmla="*/ 0 w 1684"/>
                  <a:gd name="T37" fmla="*/ 0 h 880"/>
                  <a:gd name="T38" fmla="*/ 0 w 1684"/>
                  <a:gd name="T39" fmla="*/ 0 h 880"/>
                  <a:gd name="T40" fmla="*/ 0 w 1684"/>
                  <a:gd name="T41" fmla="*/ 0 h 880"/>
                  <a:gd name="T42" fmla="*/ 0 w 1684"/>
                  <a:gd name="T43" fmla="*/ 0 h 880"/>
                  <a:gd name="T44" fmla="*/ 0 w 1684"/>
                  <a:gd name="T45" fmla="*/ 0 h 880"/>
                  <a:gd name="T46" fmla="*/ 0 w 1684"/>
                  <a:gd name="T47" fmla="*/ 0 h 880"/>
                  <a:gd name="T48" fmla="*/ 0 w 1684"/>
                  <a:gd name="T49" fmla="*/ 0 h 880"/>
                  <a:gd name="T50" fmla="*/ 0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22" name="Freeform 25"/>
              <p:cNvSpPr>
                <a:spLocks/>
              </p:cNvSpPr>
              <p:nvPr userDrawn="1"/>
            </p:nvSpPr>
            <p:spPr bwMode="auto">
              <a:xfrm rot="7320404">
                <a:off x="5062" y="2997"/>
                <a:ext cx="472" cy="176"/>
              </a:xfrm>
              <a:custGeom>
                <a:avLst/>
                <a:gdLst>
                  <a:gd name="T0" fmla="*/ 0 w 1190"/>
                  <a:gd name="T1" fmla="*/ 0 h 500"/>
                  <a:gd name="T2" fmla="*/ 0 w 1190"/>
                  <a:gd name="T3" fmla="*/ 0 h 500"/>
                  <a:gd name="T4" fmla="*/ 0 w 1190"/>
                  <a:gd name="T5" fmla="*/ 0 h 500"/>
                  <a:gd name="T6" fmla="*/ 0 w 1190"/>
                  <a:gd name="T7" fmla="*/ 0 h 500"/>
                  <a:gd name="T8" fmla="*/ 0 w 1190"/>
                  <a:gd name="T9" fmla="*/ 0 h 500"/>
                  <a:gd name="T10" fmla="*/ 0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23" name="Freeform 26"/>
              <p:cNvSpPr>
                <a:spLocks/>
              </p:cNvSpPr>
              <p:nvPr userDrawn="1"/>
            </p:nvSpPr>
            <p:spPr bwMode="auto">
              <a:xfrm rot="7320404">
                <a:off x="5365" y="2873"/>
                <a:ext cx="63" cy="118"/>
              </a:xfrm>
              <a:custGeom>
                <a:avLst/>
                <a:gdLst>
                  <a:gd name="T0" fmla="*/ 0 w 160"/>
                  <a:gd name="T1" fmla="*/ 0 h 335"/>
                  <a:gd name="T2" fmla="*/ 0 w 160"/>
                  <a:gd name="T3" fmla="*/ 0 h 335"/>
                  <a:gd name="T4" fmla="*/ 0 w 160"/>
                  <a:gd name="T5" fmla="*/ 0 h 335"/>
                  <a:gd name="T6" fmla="*/ 0 w 160"/>
                  <a:gd name="T7" fmla="*/ 0 h 335"/>
                  <a:gd name="T8" fmla="*/ 0 w 160"/>
                  <a:gd name="T9" fmla="*/ 0 h 335"/>
                  <a:gd name="T10" fmla="*/ 0 w 160"/>
                  <a:gd name="T11" fmla="*/ 0 h 335"/>
                  <a:gd name="T12" fmla="*/ 0 w 160"/>
                  <a:gd name="T13" fmla="*/ 0 h 335"/>
                  <a:gd name="T14" fmla="*/ 0 w 160"/>
                  <a:gd name="T15" fmla="*/ 0 h 335"/>
                  <a:gd name="T16" fmla="*/ 0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24" name="Freeform 27"/>
              <p:cNvSpPr>
                <a:spLocks/>
              </p:cNvSpPr>
              <p:nvPr userDrawn="1"/>
            </p:nvSpPr>
            <p:spPr bwMode="auto">
              <a:xfrm rot="7320404">
                <a:off x="5137" y="3000"/>
                <a:ext cx="193" cy="104"/>
              </a:xfrm>
              <a:custGeom>
                <a:avLst/>
                <a:gdLst>
                  <a:gd name="T0" fmla="*/ 0 w 489"/>
                  <a:gd name="T1" fmla="*/ 0 h 296"/>
                  <a:gd name="T2" fmla="*/ 0 w 489"/>
                  <a:gd name="T3" fmla="*/ 0 h 296"/>
                  <a:gd name="T4" fmla="*/ 0 w 489"/>
                  <a:gd name="T5" fmla="*/ 0 h 296"/>
                  <a:gd name="T6" fmla="*/ 0 w 489"/>
                  <a:gd name="T7" fmla="*/ 0 h 296"/>
                  <a:gd name="T8" fmla="*/ 0 w 489"/>
                  <a:gd name="T9" fmla="*/ 0 h 296"/>
                  <a:gd name="T10" fmla="*/ 0 w 489"/>
                  <a:gd name="T11" fmla="*/ 0 h 296"/>
                  <a:gd name="T12" fmla="*/ 0 w 489"/>
                  <a:gd name="T13" fmla="*/ 0 h 296"/>
                  <a:gd name="T14" fmla="*/ 0 w 489"/>
                  <a:gd name="T15" fmla="*/ 0 h 296"/>
                  <a:gd name="T16" fmla="*/ 0 w 489"/>
                  <a:gd name="T17" fmla="*/ 0 h 296"/>
                  <a:gd name="T18" fmla="*/ 0 w 489"/>
                  <a:gd name="T19" fmla="*/ 0 h 296"/>
                  <a:gd name="T20" fmla="*/ 0 w 489"/>
                  <a:gd name="T21" fmla="*/ 0 h 296"/>
                  <a:gd name="T22" fmla="*/ 0 w 489"/>
                  <a:gd name="T23" fmla="*/ 0 h 296"/>
                  <a:gd name="T24" fmla="*/ 0 w 489"/>
                  <a:gd name="T25" fmla="*/ 0 h 296"/>
                  <a:gd name="T26" fmla="*/ 0 w 489"/>
                  <a:gd name="T27" fmla="*/ 0 h 296"/>
                  <a:gd name="T28" fmla="*/ 0 w 489"/>
                  <a:gd name="T29" fmla="*/ 0 h 296"/>
                  <a:gd name="T30" fmla="*/ 0 w 489"/>
                  <a:gd name="T31" fmla="*/ 0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grpSp>
      </p:grpSp>
      <p:sp>
        <p:nvSpPr>
          <p:cNvPr id="25" name="Freeform 28"/>
          <p:cNvSpPr>
            <a:spLocks/>
          </p:cNvSpPr>
          <p:nvPr/>
        </p:nvSpPr>
        <p:spPr bwMode="auto">
          <a:xfrm>
            <a:off x="901700" y="5054600"/>
            <a:ext cx="6807200" cy="728663"/>
          </a:xfrm>
          <a:custGeom>
            <a:avLst/>
            <a:gdLst>
              <a:gd name="T0" fmla="*/ 0 w 4288"/>
              <a:gd name="T1" fmla="*/ 0 h 459"/>
              <a:gd name="T2" fmla="*/ 2147483647 w 4288"/>
              <a:gd name="T3" fmla="*/ 2147483647 h 459"/>
              <a:gd name="T4" fmla="*/ 2147483647 w 4288"/>
              <a:gd name="T5" fmla="*/ 2147483647 h 459"/>
              <a:gd name="T6" fmla="*/ 2147483647 w 4288"/>
              <a:gd name="T7" fmla="*/ 2147483647 h 459"/>
              <a:gd name="T8" fmla="*/ 2147483647 w 4288"/>
              <a:gd name="T9" fmla="*/ 2147483647 h 459"/>
              <a:gd name="T10" fmla="*/ 2147483647 w 4288"/>
              <a:gd name="T11" fmla="*/ 2147483647 h 459"/>
              <a:gd name="T12" fmla="*/ 2147483647 w 4288"/>
              <a:gd name="T13" fmla="*/ 2147483647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fi-FI">
              <a:solidFill>
                <a:srgbClr val="000000"/>
              </a:solidFill>
            </a:endParaRPr>
          </a:p>
        </p:txBody>
      </p:sp>
      <p:sp>
        <p:nvSpPr>
          <p:cNvPr id="26" name="Freeform 29"/>
          <p:cNvSpPr>
            <a:spLocks/>
          </p:cNvSpPr>
          <p:nvPr/>
        </p:nvSpPr>
        <p:spPr bwMode="auto">
          <a:xfrm>
            <a:off x="4076700" y="1930400"/>
            <a:ext cx="889000" cy="381000"/>
          </a:xfrm>
          <a:custGeom>
            <a:avLst/>
            <a:gdLst>
              <a:gd name="T0" fmla="*/ 0 w 560"/>
              <a:gd name="T1" fmla="*/ 2147483647 h 240"/>
              <a:gd name="T2" fmla="*/ 2147483647 w 560"/>
              <a:gd name="T3" fmla="*/ 2147483647 h 240"/>
              <a:gd name="T4" fmla="*/ 2147483647 w 560"/>
              <a:gd name="T5" fmla="*/ 2147483647 h 240"/>
              <a:gd name="T6" fmla="*/ 2147483647 w 560"/>
              <a:gd name="T7" fmla="*/ 2147483647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fi-FI">
              <a:solidFill>
                <a:srgbClr val="000000"/>
              </a:solidFill>
            </a:endParaRPr>
          </a:p>
        </p:txBody>
      </p:sp>
      <p:sp>
        <p:nvSpPr>
          <p:cNvPr id="6147" name="Rectangle 3"/>
          <p:cNvSpPr>
            <a:spLocks noGrp="1" noChangeArrowheads="1"/>
          </p:cNvSpPr>
          <p:nvPr>
            <p:ph type="ctrTitle"/>
          </p:nvPr>
        </p:nvSpPr>
        <p:spPr>
          <a:xfrm>
            <a:off x="1371600" y="1511300"/>
            <a:ext cx="6400800" cy="2273300"/>
          </a:xfrm>
          <a:effectLst>
            <a:outerShdw dist="45791" dir="2021404" algn="ctr" rotWithShape="0">
              <a:schemeClr val="bg2"/>
            </a:outerShdw>
          </a:effectLst>
          <a:extLst/>
        </p:spPr>
        <p:txBody>
          <a:bodyPr/>
          <a:lstStyle>
            <a:lvl1pPr>
              <a:defRPr>
                <a:solidFill>
                  <a:schemeClr val="tx2"/>
                </a:solidFill>
                <a:effectLst>
                  <a:outerShdw blurRad="38100" dist="38100" dir="2700000" algn="tl">
                    <a:srgbClr val="C0C0C0"/>
                  </a:outerShdw>
                </a:effectLst>
              </a:defRPr>
            </a:lvl1pPr>
          </a:lstStyle>
          <a:p>
            <a:pPr lvl="0"/>
            <a:r>
              <a:rPr lang="fi-FI" noProof="0" smtClean="0"/>
              <a:t>Muokkaa perustyyl. napsautt.</a:t>
            </a:r>
          </a:p>
        </p:txBody>
      </p:sp>
      <p:sp>
        <p:nvSpPr>
          <p:cNvPr id="6148"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pPr lvl="0"/>
            <a:r>
              <a:rPr lang="fi-FI" noProof="0" smtClean="0"/>
              <a:t>Muokkaa alaotsikon perustyyliä napsautt.</a:t>
            </a:r>
          </a:p>
        </p:txBody>
      </p:sp>
      <p:sp>
        <p:nvSpPr>
          <p:cNvPr id="27" name="Rectangle 5"/>
          <p:cNvSpPr>
            <a:spLocks noGrp="1" noChangeArrowheads="1"/>
          </p:cNvSpPr>
          <p:nvPr>
            <p:ph type="dt" sz="half" idx="10"/>
          </p:nvPr>
        </p:nvSpPr>
        <p:spPr>
          <a:xfrm>
            <a:off x="685800" y="6248400"/>
            <a:ext cx="1905000" cy="457200"/>
          </a:xfrm>
        </p:spPr>
        <p:txBody>
          <a:bodyPr/>
          <a:lstStyle>
            <a:lvl1pPr>
              <a:defRPr/>
            </a:lvl1pPr>
          </a:lstStyle>
          <a:p>
            <a:pPr>
              <a:defRPr/>
            </a:pPr>
            <a:endParaRPr lang="en-US">
              <a:solidFill>
                <a:srgbClr val="000000"/>
              </a:solidFill>
            </a:endParaRPr>
          </a:p>
        </p:txBody>
      </p:sp>
      <p:sp>
        <p:nvSpPr>
          <p:cNvPr id="28" name="Rectangle 6"/>
          <p:cNvSpPr>
            <a:spLocks noGrp="1" noChangeArrowheads="1"/>
          </p:cNvSpPr>
          <p:nvPr>
            <p:ph type="ftr" sz="quarter" idx="11"/>
          </p:nvPr>
        </p:nvSpPr>
        <p:spPr>
          <a:xfrm>
            <a:off x="3124200" y="6248400"/>
            <a:ext cx="2895600" cy="457200"/>
          </a:xfrm>
        </p:spPr>
        <p:txBody>
          <a:bodyPr/>
          <a:lstStyle>
            <a:lvl1pPr>
              <a:defRPr/>
            </a:lvl1pPr>
          </a:lstStyle>
          <a:p>
            <a:pPr>
              <a:defRPr/>
            </a:pPr>
            <a:r>
              <a:rPr lang="fi-FI" smtClean="0">
                <a:solidFill>
                  <a:srgbClr val="000000"/>
                </a:solidFill>
              </a:rPr>
              <a:t>Sirpa Eskelä-Haapanen, 2016</a:t>
            </a:r>
            <a:endParaRPr lang="fi-FI">
              <a:solidFill>
                <a:srgbClr val="000000"/>
              </a:solidFill>
            </a:endParaRPr>
          </a:p>
        </p:txBody>
      </p:sp>
      <p:sp>
        <p:nvSpPr>
          <p:cNvPr id="29" name="Rectangle 7"/>
          <p:cNvSpPr>
            <a:spLocks noGrp="1" noChangeArrowheads="1"/>
          </p:cNvSpPr>
          <p:nvPr>
            <p:ph type="sldNum" sz="quarter" idx="12"/>
          </p:nvPr>
        </p:nvSpPr>
        <p:spPr>
          <a:xfrm>
            <a:off x="6553200" y="6248400"/>
            <a:ext cx="1905000" cy="457200"/>
          </a:xfrm>
        </p:spPr>
        <p:txBody>
          <a:bodyPr/>
          <a:lstStyle>
            <a:lvl1pPr>
              <a:defRPr/>
            </a:lvl1pPr>
          </a:lstStyle>
          <a:p>
            <a:pPr>
              <a:defRPr/>
            </a:pPr>
            <a:fld id="{40AC9F7D-C30C-482C-9BCC-72039C0B6D68}" type="slidenum">
              <a:rPr lang="fi-FI">
                <a:solidFill>
                  <a:srgbClr val="000000"/>
                </a:solidFill>
              </a:rPr>
              <a:pPr>
                <a:defRPr/>
              </a:pPr>
              <a:t>‹#›</a:t>
            </a:fld>
            <a:endParaRPr lang="fi-FI">
              <a:solidFill>
                <a:srgbClr val="000000"/>
              </a:solidFill>
            </a:endParaRPr>
          </a:p>
        </p:txBody>
      </p:sp>
    </p:spTree>
    <p:extLst>
      <p:ext uri="{BB962C8B-B14F-4D97-AF65-F5344CB8AC3E}">
        <p14:creationId xmlns:p14="http://schemas.microsoft.com/office/powerpoint/2010/main" val="31260022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en-US"/>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r>
              <a:rPr lang="fi-FI" smtClean="0">
                <a:solidFill>
                  <a:srgbClr val="000000"/>
                </a:solidFill>
              </a:rPr>
              <a:t>Sirpa Eskelä-Haapanen, 2016</a:t>
            </a:r>
            <a:endParaRPr lang="fi-FI">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D01CE505-EB4A-44FD-BECB-18D2741F7459}" type="slidenum">
              <a:rPr lang="fi-FI">
                <a:solidFill>
                  <a:srgbClr val="000000"/>
                </a:solidFill>
              </a:rPr>
              <a:pPr>
                <a:defRPr/>
              </a:pPr>
              <a:t>‹#›</a:t>
            </a:fld>
            <a:endParaRPr lang="fi-FI">
              <a:solidFill>
                <a:srgbClr val="000000"/>
              </a:solidFill>
            </a:endParaRPr>
          </a:p>
        </p:txBody>
      </p:sp>
    </p:spTree>
    <p:extLst>
      <p:ext uri="{BB962C8B-B14F-4D97-AF65-F5344CB8AC3E}">
        <p14:creationId xmlns:p14="http://schemas.microsoft.com/office/powerpoint/2010/main" val="7305814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en-US"/>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smtClean="0"/>
              <a:t>Muokkaa tekstin perustyylejä napsauttamalla</a:t>
            </a:r>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r>
              <a:rPr lang="fi-FI" smtClean="0">
                <a:solidFill>
                  <a:srgbClr val="000000"/>
                </a:solidFill>
              </a:rPr>
              <a:t>Sirpa Eskelä-Haapanen, 2016</a:t>
            </a:r>
            <a:endParaRPr lang="fi-FI">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38BF250F-F9C6-4136-AEF3-CDD8DE86AB53}" type="slidenum">
              <a:rPr lang="fi-FI">
                <a:solidFill>
                  <a:srgbClr val="000000"/>
                </a:solidFill>
              </a:rPr>
              <a:pPr>
                <a:defRPr/>
              </a:pPr>
              <a:t>‹#›</a:t>
            </a:fld>
            <a:endParaRPr lang="fi-FI">
              <a:solidFill>
                <a:srgbClr val="000000"/>
              </a:solidFill>
            </a:endParaRPr>
          </a:p>
        </p:txBody>
      </p:sp>
    </p:spTree>
    <p:extLst>
      <p:ext uri="{BB962C8B-B14F-4D97-AF65-F5344CB8AC3E}">
        <p14:creationId xmlns:p14="http://schemas.microsoft.com/office/powerpoint/2010/main" val="267930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Sisäsivu 2 palstaa">
    <p:spTree>
      <p:nvGrpSpPr>
        <p:cNvPr id="1" name=""/>
        <p:cNvGrpSpPr/>
        <p:nvPr/>
      </p:nvGrpSpPr>
      <p:grpSpPr>
        <a:xfrm>
          <a:off x="0" y="0"/>
          <a:ext cx="0" cy="0"/>
          <a:chOff x="0" y="0"/>
          <a:chExt cx="0" cy="0"/>
        </a:xfrm>
      </p:grpSpPr>
      <p:pic>
        <p:nvPicPr>
          <p:cNvPr id="5" name="Picture 6" descr="Aallokko merkki leikattu_rgb_55mm.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9125" y="6016625"/>
            <a:ext cx="904875"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Kuva 9" descr="Jyväskylä_logo_mv.pdf"/>
          <p:cNvPicPr>
            <a:picLocks noChangeAspect="1"/>
          </p:cNvPicPr>
          <p:nvPr/>
        </p:nvPicPr>
        <p:blipFill>
          <a:blip r:embed="rId3">
            <a:extLst>
              <a:ext uri="{28A0092B-C50C-407E-A947-70E740481C1C}">
                <a14:useLocalDpi xmlns:a14="http://schemas.microsoft.com/office/drawing/2010/main" val="0"/>
              </a:ext>
            </a:extLst>
          </a:blip>
          <a:srcRect t="26067" r="28769" b="17770"/>
          <a:stretch>
            <a:fillRect/>
          </a:stretch>
        </p:blipFill>
        <p:spPr bwMode="auto">
          <a:xfrm>
            <a:off x="6365875" y="6397625"/>
            <a:ext cx="1811338"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tsikko 1"/>
          <p:cNvSpPr>
            <a:spLocks noGrp="1"/>
          </p:cNvSpPr>
          <p:nvPr>
            <p:ph type="title"/>
          </p:nvPr>
        </p:nvSpPr>
        <p:spPr/>
        <p:txBody>
          <a:bodyPr/>
          <a:lstStyle>
            <a:lvl1pPr>
              <a:defRPr sz="3800"/>
            </a:lvl1pPr>
          </a:lstStyle>
          <a:p>
            <a:r>
              <a:rPr lang="fi-FI" smtClean="0"/>
              <a:t>Muokkaa perustyyl. napsautt.</a:t>
            </a:r>
            <a:endParaRPr lang="fi-FI" dirty="0"/>
          </a:p>
        </p:txBody>
      </p:sp>
      <p:sp>
        <p:nvSpPr>
          <p:cNvPr id="3" name="Sisällön paikkamerkki 2"/>
          <p:cNvSpPr>
            <a:spLocks noGrp="1"/>
          </p:cNvSpPr>
          <p:nvPr>
            <p:ph idx="1"/>
          </p:nvPr>
        </p:nvSpPr>
        <p:spPr>
          <a:xfrm>
            <a:off x="457200" y="1600200"/>
            <a:ext cx="4038600" cy="4525963"/>
          </a:xfrm>
        </p:spPr>
        <p:txBody>
          <a:bodyPr/>
          <a:lstStyle>
            <a:lvl1pPr>
              <a:defRPr sz="2400"/>
            </a:lvl1pPr>
            <a:lvl2pPr>
              <a:defRPr sz="2000"/>
            </a:lvl2pPr>
            <a:lvl3pPr>
              <a:defRPr sz="1800"/>
            </a:lvl3pPr>
            <a:lvl4pPr>
              <a:defRPr sz="1600"/>
            </a:lvl4pPr>
            <a:lvl5pPr>
              <a:defRPr sz="1400"/>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1" name="Sisällön paikkamerkki 2"/>
          <p:cNvSpPr>
            <a:spLocks noGrp="1"/>
          </p:cNvSpPr>
          <p:nvPr>
            <p:ph idx="13"/>
          </p:nvPr>
        </p:nvSpPr>
        <p:spPr>
          <a:xfrm>
            <a:off x="4648200" y="1600200"/>
            <a:ext cx="4038600" cy="4525963"/>
          </a:xfrm>
        </p:spPr>
        <p:txBody>
          <a:bodyPr/>
          <a:lstStyle>
            <a:lvl1pPr>
              <a:defRPr sz="2400"/>
            </a:lvl1pPr>
            <a:lvl2pPr>
              <a:defRPr sz="2000"/>
            </a:lvl2pPr>
            <a:lvl3pPr>
              <a:defRPr sz="1800"/>
            </a:lvl3pPr>
            <a:lvl4pPr>
              <a:defRPr sz="1600"/>
            </a:lvl4pPr>
            <a:lvl5pPr>
              <a:defRPr sz="1400"/>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7" name="Päiväyksen paikkamerkki 3"/>
          <p:cNvSpPr>
            <a:spLocks noGrp="1"/>
          </p:cNvSpPr>
          <p:nvPr>
            <p:ph type="dt" sz="half" idx="14"/>
          </p:nvPr>
        </p:nvSpPr>
        <p:spPr>
          <a:xfrm>
            <a:off x="146050" y="6429375"/>
            <a:ext cx="1285875" cy="365125"/>
          </a:xfrm>
          <a:prstGeom prst="rect">
            <a:avLst/>
          </a:prstGeom>
        </p:spPr>
        <p:txBody>
          <a:bodyPr/>
          <a:lstStyle>
            <a:lvl1pPr>
              <a:defRPr sz="1000">
                <a:solidFill>
                  <a:srgbClr val="898989"/>
                </a:solidFill>
                <a:latin typeface="Arial"/>
                <a:cs typeface="Arial"/>
              </a:defRPr>
            </a:lvl1pPr>
          </a:lstStyle>
          <a:p>
            <a:pPr fontAlgn="base">
              <a:spcBef>
                <a:spcPct val="0"/>
              </a:spcBef>
              <a:spcAft>
                <a:spcPct val="0"/>
              </a:spcAft>
            </a:pPr>
            <a:endParaRPr lang="fi-FI"/>
          </a:p>
        </p:txBody>
      </p:sp>
      <p:sp>
        <p:nvSpPr>
          <p:cNvPr id="8" name="Alatunnisteen paikkamerkki 4"/>
          <p:cNvSpPr>
            <a:spLocks noGrp="1"/>
          </p:cNvSpPr>
          <p:nvPr>
            <p:ph type="ftr" sz="quarter" idx="15"/>
          </p:nvPr>
        </p:nvSpPr>
        <p:spPr>
          <a:xfrm>
            <a:off x="1563688" y="6429375"/>
            <a:ext cx="2895600" cy="365125"/>
          </a:xfrm>
          <a:prstGeom prst="rect">
            <a:avLst/>
          </a:prstGeom>
        </p:spPr>
        <p:txBody>
          <a:bodyPr/>
          <a:lstStyle>
            <a:lvl1pPr algn="ctr" fontAlgn="auto">
              <a:spcBef>
                <a:spcPts val="0"/>
              </a:spcBef>
              <a:spcAft>
                <a:spcPts val="0"/>
              </a:spcAft>
              <a:defRPr sz="1000">
                <a:solidFill>
                  <a:schemeClr val="tx1">
                    <a:tint val="75000"/>
                  </a:schemeClr>
                </a:solidFill>
                <a:latin typeface="Arial"/>
                <a:ea typeface="+mn-ea"/>
                <a:cs typeface="Arial"/>
              </a:defRPr>
            </a:lvl1pPr>
          </a:lstStyle>
          <a:p>
            <a:r>
              <a:rPr lang="fi-FI" smtClean="0">
                <a:solidFill>
                  <a:srgbClr val="000000">
                    <a:tint val="75000"/>
                  </a:srgbClr>
                </a:solidFill>
              </a:rPr>
              <a:t>Sirpa Eskelä-Haapanen, 2016</a:t>
            </a:r>
            <a:endParaRPr lang="fi-FI">
              <a:solidFill>
                <a:srgbClr val="000000">
                  <a:tint val="75000"/>
                </a:srgbClr>
              </a:solidFill>
            </a:endParaRPr>
          </a:p>
        </p:txBody>
      </p:sp>
      <p:sp>
        <p:nvSpPr>
          <p:cNvPr id="9" name="Dian numeron paikkamerkki 5"/>
          <p:cNvSpPr>
            <a:spLocks noGrp="1"/>
          </p:cNvSpPr>
          <p:nvPr>
            <p:ph type="sldNum" sz="quarter" idx="16"/>
          </p:nvPr>
        </p:nvSpPr>
        <p:spPr>
          <a:xfrm>
            <a:off x="4565650" y="6429375"/>
            <a:ext cx="1498600" cy="365125"/>
          </a:xfrm>
          <a:prstGeom prst="rect">
            <a:avLst/>
          </a:prstGeom>
        </p:spPr>
        <p:txBody>
          <a:bodyPr/>
          <a:lstStyle>
            <a:lvl1pPr algn="ctr">
              <a:defRPr sz="1000">
                <a:solidFill>
                  <a:srgbClr val="898989"/>
                </a:solidFill>
                <a:latin typeface="Arial"/>
                <a:cs typeface="Arial"/>
              </a:defRPr>
            </a:lvl1pPr>
          </a:lstStyle>
          <a:p>
            <a:pPr fontAlgn="base">
              <a:spcBef>
                <a:spcPct val="0"/>
              </a:spcBef>
              <a:spcAft>
                <a:spcPct val="0"/>
              </a:spcAft>
            </a:pPr>
            <a:fld id="{BF8566B6-B636-4297-B522-01A8ECAC6956}" type="slidenum">
              <a:rPr lang="fi-FI" smtClean="0"/>
              <a:pPr fontAlgn="base">
                <a:spcBef>
                  <a:spcPct val="0"/>
                </a:spcBef>
                <a:spcAft>
                  <a:spcPct val="0"/>
                </a:spcAft>
              </a:pPr>
              <a:t>‹#›</a:t>
            </a:fld>
            <a:endParaRPr lang="fi-FI"/>
          </a:p>
        </p:txBody>
      </p:sp>
    </p:spTree>
    <p:extLst>
      <p:ext uri="{BB962C8B-B14F-4D97-AF65-F5344CB8AC3E}">
        <p14:creationId xmlns:p14="http://schemas.microsoft.com/office/powerpoint/2010/main" val="7718155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en-US"/>
          </a:p>
        </p:txBody>
      </p:sp>
      <p:sp>
        <p:nvSpPr>
          <p:cNvPr id="3" name="Sisällön paikkamerkki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Sisällön paikkamerkki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r>
              <a:rPr lang="fi-FI" smtClean="0">
                <a:solidFill>
                  <a:srgbClr val="000000"/>
                </a:solidFill>
              </a:rPr>
              <a:t>Sirpa Eskelä-Haapanen, 2016</a:t>
            </a:r>
            <a:endParaRPr lang="fi-FI">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C8DFC91F-2545-45E1-A5E3-A4BB1F3224C7}" type="slidenum">
              <a:rPr lang="fi-FI">
                <a:solidFill>
                  <a:srgbClr val="000000"/>
                </a:solidFill>
              </a:rPr>
              <a:pPr>
                <a:defRPr/>
              </a:pPr>
              <a:t>‹#›</a:t>
            </a:fld>
            <a:endParaRPr lang="fi-FI">
              <a:solidFill>
                <a:srgbClr val="000000"/>
              </a:solidFill>
            </a:endParaRPr>
          </a:p>
        </p:txBody>
      </p:sp>
    </p:spTree>
    <p:extLst>
      <p:ext uri="{BB962C8B-B14F-4D97-AF65-F5344CB8AC3E}">
        <p14:creationId xmlns:p14="http://schemas.microsoft.com/office/powerpoint/2010/main" val="6915957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p:spPr>
        <p:txBody>
          <a:bodyPr/>
          <a:lstStyle>
            <a:lvl1pPr>
              <a:defRPr/>
            </a:lvl1pPr>
          </a:lstStyle>
          <a:p>
            <a:r>
              <a:rPr lang="fi-FI" smtClean="0"/>
              <a:t>Muokkaa perustyyl. napsautt.</a:t>
            </a:r>
            <a:endParaRPr lang="en-US"/>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6"/>
          <p:cNvSpPr>
            <a:spLocks noGrp="1" noChangeArrowheads="1"/>
          </p:cNvSpPr>
          <p:nvPr>
            <p:ph type="ftr" sz="quarter" idx="11"/>
          </p:nvPr>
        </p:nvSpPr>
        <p:spPr>
          <a:ln/>
        </p:spPr>
        <p:txBody>
          <a:bodyPr/>
          <a:lstStyle>
            <a:lvl1pPr>
              <a:defRPr/>
            </a:lvl1pPr>
          </a:lstStyle>
          <a:p>
            <a:pPr>
              <a:defRPr/>
            </a:pPr>
            <a:r>
              <a:rPr lang="fi-FI" smtClean="0">
                <a:solidFill>
                  <a:srgbClr val="000000"/>
                </a:solidFill>
              </a:rPr>
              <a:t>Sirpa Eskelä-Haapanen, 2016</a:t>
            </a:r>
            <a:endParaRPr lang="fi-FI">
              <a:solidFill>
                <a:srgbClr val="000000"/>
              </a:solidFill>
            </a:endParaRPr>
          </a:p>
        </p:txBody>
      </p:sp>
      <p:sp>
        <p:nvSpPr>
          <p:cNvPr id="9" name="Rectangle 7"/>
          <p:cNvSpPr>
            <a:spLocks noGrp="1" noChangeArrowheads="1"/>
          </p:cNvSpPr>
          <p:nvPr>
            <p:ph type="sldNum" sz="quarter" idx="12"/>
          </p:nvPr>
        </p:nvSpPr>
        <p:spPr>
          <a:ln/>
        </p:spPr>
        <p:txBody>
          <a:bodyPr/>
          <a:lstStyle>
            <a:lvl1pPr>
              <a:defRPr/>
            </a:lvl1pPr>
          </a:lstStyle>
          <a:p>
            <a:pPr>
              <a:defRPr/>
            </a:pPr>
            <a:fld id="{9CDD6A9B-8986-4744-9BFB-03F34A65D17D}" type="slidenum">
              <a:rPr lang="fi-FI">
                <a:solidFill>
                  <a:srgbClr val="000000"/>
                </a:solidFill>
              </a:rPr>
              <a:pPr>
                <a:defRPr/>
              </a:pPr>
              <a:t>‹#›</a:t>
            </a:fld>
            <a:endParaRPr lang="fi-FI">
              <a:solidFill>
                <a:srgbClr val="000000"/>
              </a:solidFill>
            </a:endParaRPr>
          </a:p>
        </p:txBody>
      </p:sp>
    </p:spTree>
    <p:extLst>
      <p:ext uri="{BB962C8B-B14F-4D97-AF65-F5344CB8AC3E}">
        <p14:creationId xmlns:p14="http://schemas.microsoft.com/office/powerpoint/2010/main" val="39205863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r>
              <a:rPr lang="fi-FI" smtClean="0">
                <a:solidFill>
                  <a:srgbClr val="000000"/>
                </a:solidFill>
              </a:rPr>
              <a:t>Sirpa Eskelä-Haapanen, 2016</a:t>
            </a:r>
            <a:endParaRPr lang="fi-FI">
              <a:solidFill>
                <a:srgbClr val="000000"/>
              </a:solidFill>
            </a:endParaRPr>
          </a:p>
        </p:txBody>
      </p:sp>
      <p:sp>
        <p:nvSpPr>
          <p:cNvPr id="5" name="Rectangle 7"/>
          <p:cNvSpPr>
            <a:spLocks noGrp="1" noChangeArrowheads="1"/>
          </p:cNvSpPr>
          <p:nvPr>
            <p:ph type="sldNum" sz="quarter" idx="12"/>
          </p:nvPr>
        </p:nvSpPr>
        <p:spPr>
          <a:ln/>
        </p:spPr>
        <p:txBody>
          <a:bodyPr/>
          <a:lstStyle>
            <a:lvl1pPr>
              <a:defRPr/>
            </a:lvl1pPr>
          </a:lstStyle>
          <a:p>
            <a:pPr>
              <a:defRPr/>
            </a:pPr>
            <a:fld id="{5EA4F66E-BA66-4C50-8322-E6B595881C0B}" type="slidenum">
              <a:rPr lang="fi-FI">
                <a:solidFill>
                  <a:srgbClr val="000000"/>
                </a:solidFill>
              </a:rPr>
              <a:pPr>
                <a:defRPr/>
              </a:pPr>
              <a:t>‹#›</a:t>
            </a:fld>
            <a:endParaRPr lang="fi-FI">
              <a:solidFill>
                <a:srgbClr val="000000"/>
              </a:solidFill>
            </a:endParaRPr>
          </a:p>
        </p:txBody>
      </p:sp>
    </p:spTree>
    <p:extLst>
      <p:ext uri="{BB962C8B-B14F-4D97-AF65-F5344CB8AC3E}">
        <p14:creationId xmlns:p14="http://schemas.microsoft.com/office/powerpoint/2010/main" val="18394304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6"/>
          <p:cNvSpPr>
            <a:spLocks noGrp="1" noChangeArrowheads="1"/>
          </p:cNvSpPr>
          <p:nvPr>
            <p:ph type="ftr" sz="quarter" idx="11"/>
          </p:nvPr>
        </p:nvSpPr>
        <p:spPr>
          <a:ln/>
        </p:spPr>
        <p:txBody>
          <a:bodyPr/>
          <a:lstStyle>
            <a:lvl1pPr>
              <a:defRPr/>
            </a:lvl1pPr>
          </a:lstStyle>
          <a:p>
            <a:pPr>
              <a:defRPr/>
            </a:pPr>
            <a:r>
              <a:rPr lang="fi-FI" smtClean="0">
                <a:solidFill>
                  <a:srgbClr val="000000"/>
                </a:solidFill>
              </a:rPr>
              <a:t>Sirpa Eskelä-Haapanen, 2016</a:t>
            </a:r>
            <a:endParaRPr lang="fi-FI">
              <a:solidFill>
                <a:srgbClr val="000000"/>
              </a:solidFill>
            </a:endParaRPr>
          </a:p>
        </p:txBody>
      </p:sp>
      <p:sp>
        <p:nvSpPr>
          <p:cNvPr id="4" name="Rectangle 7"/>
          <p:cNvSpPr>
            <a:spLocks noGrp="1" noChangeArrowheads="1"/>
          </p:cNvSpPr>
          <p:nvPr>
            <p:ph type="sldNum" sz="quarter" idx="12"/>
          </p:nvPr>
        </p:nvSpPr>
        <p:spPr>
          <a:ln/>
        </p:spPr>
        <p:txBody>
          <a:bodyPr/>
          <a:lstStyle>
            <a:lvl1pPr>
              <a:defRPr/>
            </a:lvl1pPr>
          </a:lstStyle>
          <a:p>
            <a:pPr>
              <a:defRPr/>
            </a:pPr>
            <a:fld id="{003929C3-D8D7-4529-B10C-A48DFEBD4BE3}" type="slidenum">
              <a:rPr lang="fi-FI">
                <a:solidFill>
                  <a:srgbClr val="000000"/>
                </a:solidFill>
              </a:rPr>
              <a:pPr>
                <a:defRPr/>
              </a:pPr>
              <a:t>‹#›</a:t>
            </a:fld>
            <a:endParaRPr lang="fi-FI">
              <a:solidFill>
                <a:srgbClr val="000000"/>
              </a:solidFill>
            </a:endParaRPr>
          </a:p>
        </p:txBody>
      </p:sp>
    </p:spTree>
    <p:extLst>
      <p:ext uri="{BB962C8B-B14F-4D97-AF65-F5344CB8AC3E}">
        <p14:creationId xmlns:p14="http://schemas.microsoft.com/office/powerpoint/2010/main" val="315271472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lstStyle>
            <a:lvl1pPr algn="l">
              <a:defRPr sz="2000" b="1"/>
            </a:lvl1pPr>
          </a:lstStyle>
          <a:p>
            <a:r>
              <a:rPr lang="fi-FI" smtClean="0"/>
              <a:t>Muokkaa perustyyl. napsautt.</a:t>
            </a:r>
            <a:endParaRPr lang="en-US"/>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r>
              <a:rPr lang="fi-FI" smtClean="0">
                <a:solidFill>
                  <a:srgbClr val="000000"/>
                </a:solidFill>
              </a:rPr>
              <a:t>Sirpa Eskelä-Haapanen, 2016</a:t>
            </a:r>
            <a:endParaRPr lang="fi-FI">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5EBEE3F4-B901-49D2-ACE6-A3816454484D}" type="slidenum">
              <a:rPr lang="fi-FI">
                <a:solidFill>
                  <a:srgbClr val="000000"/>
                </a:solidFill>
              </a:rPr>
              <a:pPr>
                <a:defRPr/>
              </a:pPr>
              <a:t>‹#›</a:t>
            </a:fld>
            <a:endParaRPr lang="fi-FI">
              <a:solidFill>
                <a:srgbClr val="000000"/>
              </a:solidFill>
            </a:endParaRPr>
          </a:p>
        </p:txBody>
      </p:sp>
    </p:spTree>
    <p:extLst>
      <p:ext uri="{BB962C8B-B14F-4D97-AF65-F5344CB8AC3E}">
        <p14:creationId xmlns:p14="http://schemas.microsoft.com/office/powerpoint/2010/main" val="228139668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lstStyle>
            <a:lvl1pPr algn="l">
              <a:defRPr sz="2000" b="1"/>
            </a:lvl1pPr>
          </a:lstStyle>
          <a:p>
            <a:r>
              <a:rPr lang="fi-FI" smtClean="0"/>
              <a:t>Muokkaa perustyyl. napsautt.</a:t>
            </a:r>
            <a:endParaRPr lang="en-US"/>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r>
              <a:rPr lang="fi-FI" smtClean="0">
                <a:solidFill>
                  <a:srgbClr val="000000"/>
                </a:solidFill>
              </a:rPr>
              <a:t>Sirpa Eskelä-Haapanen, 2016</a:t>
            </a:r>
            <a:endParaRPr lang="fi-FI">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8AFC80B4-092F-488C-880D-DB20C264CF60}" type="slidenum">
              <a:rPr lang="fi-FI">
                <a:solidFill>
                  <a:srgbClr val="000000"/>
                </a:solidFill>
              </a:rPr>
              <a:pPr>
                <a:defRPr/>
              </a:pPr>
              <a:t>‹#›</a:t>
            </a:fld>
            <a:endParaRPr lang="fi-FI">
              <a:solidFill>
                <a:srgbClr val="000000"/>
              </a:solidFill>
            </a:endParaRPr>
          </a:p>
        </p:txBody>
      </p:sp>
    </p:spTree>
    <p:extLst>
      <p:ext uri="{BB962C8B-B14F-4D97-AF65-F5344CB8AC3E}">
        <p14:creationId xmlns:p14="http://schemas.microsoft.com/office/powerpoint/2010/main" val="168201392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en-US"/>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r>
              <a:rPr lang="fi-FI" smtClean="0">
                <a:solidFill>
                  <a:srgbClr val="000000"/>
                </a:solidFill>
              </a:rPr>
              <a:t>Sirpa Eskelä-Haapanen, 2016</a:t>
            </a:r>
            <a:endParaRPr lang="fi-FI">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F852289E-5EBB-49BE-AB5E-84DD0AEF0C44}" type="slidenum">
              <a:rPr lang="fi-FI">
                <a:solidFill>
                  <a:srgbClr val="000000"/>
                </a:solidFill>
              </a:rPr>
              <a:pPr>
                <a:defRPr/>
              </a:pPr>
              <a:t>‹#›</a:t>
            </a:fld>
            <a:endParaRPr lang="fi-FI">
              <a:solidFill>
                <a:srgbClr val="000000"/>
              </a:solidFill>
            </a:endParaRPr>
          </a:p>
        </p:txBody>
      </p:sp>
    </p:spTree>
    <p:extLst>
      <p:ext uri="{BB962C8B-B14F-4D97-AF65-F5344CB8AC3E}">
        <p14:creationId xmlns:p14="http://schemas.microsoft.com/office/powerpoint/2010/main" val="334551370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457950" y="152400"/>
            <a:ext cx="1924050" cy="5334000"/>
          </a:xfrm>
        </p:spPr>
        <p:txBody>
          <a:bodyPr vert="eaVert"/>
          <a:lstStyle/>
          <a:p>
            <a:r>
              <a:rPr lang="fi-FI" smtClean="0"/>
              <a:t>Muokkaa perustyyl. napsautt.</a:t>
            </a:r>
            <a:endParaRPr lang="en-US"/>
          </a:p>
        </p:txBody>
      </p:sp>
      <p:sp>
        <p:nvSpPr>
          <p:cNvPr id="3" name="Pystysuoran tekstin paikkamerkki 2"/>
          <p:cNvSpPr>
            <a:spLocks noGrp="1"/>
          </p:cNvSpPr>
          <p:nvPr>
            <p:ph type="body" orient="vert" idx="1"/>
          </p:nvPr>
        </p:nvSpPr>
        <p:spPr>
          <a:xfrm>
            <a:off x="685800" y="152400"/>
            <a:ext cx="5619750" cy="5334000"/>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r>
              <a:rPr lang="fi-FI" smtClean="0">
                <a:solidFill>
                  <a:srgbClr val="000000"/>
                </a:solidFill>
              </a:rPr>
              <a:t>Sirpa Eskelä-Haapanen, 2016</a:t>
            </a:r>
            <a:endParaRPr lang="fi-FI">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D04BE0E9-B95B-488E-B843-8214B607E60B}" type="slidenum">
              <a:rPr lang="fi-FI">
                <a:solidFill>
                  <a:srgbClr val="000000"/>
                </a:solidFill>
              </a:rPr>
              <a:pPr>
                <a:defRPr/>
              </a:pPr>
              <a:t>‹#›</a:t>
            </a:fld>
            <a:endParaRPr lang="fi-FI">
              <a:solidFill>
                <a:srgbClr val="000000"/>
              </a:solidFill>
            </a:endParaRPr>
          </a:p>
        </p:txBody>
      </p:sp>
    </p:spTree>
    <p:extLst>
      <p:ext uri="{BB962C8B-B14F-4D97-AF65-F5344CB8AC3E}">
        <p14:creationId xmlns:p14="http://schemas.microsoft.com/office/powerpoint/2010/main" val="1307754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smtClean="0"/>
              <a:t>Muokkaa perustyyl. napsautt.</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6"/>
          <p:cNvSpPr>
            <a:spLocks noGrp="1"/>
          </p:cNvSpPr>
          <p:nvPr>
            <p:ph type="dt" sz="half" idx="10"/>
          </p:nvPr>
        </p:nvSpPr>
        <p:spPr>
          <a:xfrm>
            <a:off x="146050" y="6429375"/>
            <a:ext cx="1285875" cy="365125"/>
          </a:xfrm>
          <a:prstGeom prst="rect">
            <a:avLst/>
          </a:prstGeom>
        </p:spPr>
        <p:txBody>
          <a:bodyPr/>
          <a:lstStyle/>
          <a:p>
            <a:pPr fontAlgn="base">
              <a:spcBef>
                <a:spcPct val="0"/>
              </a:spcBef>
              <a:spcAft>
                <a:spcPct val="0"/>
              </a:spcAft>
            </a:pPr>
            <a:endParaRPr lang="fi-FI">
              <a:solidFill>
                <a:srgbClr val="000000"/>
              </a:solidFill>
              <a:latin typeface="Arial" charset="0"/>
            </a:endParaRPr>
          </a:p>
        </p:txBody>
      </p:sp>
      <p:sp>
        <p:nvSpPr>
          <p:cNvPr id="8" name="Footer Placeholder 7"/>
          <p:cNvSpPr>
            <a:spLocks noGrp="1"/>
          </p:cNvSpPr>
          <p:nvPr>
            <p:ph type="ftr" sz="quarter" idx="11"/>
          </p:nvPr>
        </p:nvSpPr>
        <p:spPr>
          <a:xfrm>
            <a:off x="1563688" y="6429375"/>
            <a:ext cx="2895600" cy="365125"/>
          </a:xfrm>
          <a:prstGeom prst="rect">
            <a:avLst/>
          </a:prstGeom>
        </p:spPr>
        <p:txBody>
          <a:bodyPr/>
          <a:lstStyle/>
          <a:p>
            <a:pPr fontAlgn="base">
              <a:spcBef>
                <a:spcPct val="0"/>
              </a:spcBef>
              <a:spcAft>
                <a:spcPct val="0"/>
              </a:spcAft>
            </a:pPr>
            <a:r>
              <a:rPr lang="fi-FI" smtClean="0">
                <a:solidFill>
                  <a:srgbClr val="000000"/>
                </a:solidFill>
                <a:latin typeface="Arial" charset="0"/>
              </a:rPr>
              <a:t>Sirpa Eskelä-Haapanen, 2016</a:t>
            </a:r>
            <a:endParaRPr lang="fi-FI">
              <a:solidFill>
                <a:srgbClr val="000000"/>
              </a:solidFill>
              <a:latin typeface="Arial" charset="0"/>
            </a:endParaRPr>
          </a:p>
        </p:txBody>
      </p:sp>
      <p:sp>
        <p:nvSpPr>
          <p:cNvPr id="9" name="Slide Number Placeholder 8"/>
          <p:cNvSpPr>
            <a:spLocks noGrp="1"/>
          </p:cNvSpPr>
          <p:nvPr>
            <p:ph type="sldNum" sz="quarter" idx="12"/>
          </p:nvPr>
        </p:nvSpPr>
        <p:spPr>
          <a:xfrm>
            <a:off x="4565650" y="6429375"/>
            <a:ext cx="1498600" cy="365125"/>
          </a:xfrm>
          <a:prstGeom prst="rect">
            <a:avLst/>
          </a:prstGeom>
        </p:spPr>
        <p:txBody>
          <a:bodyPr/>
          <a:lstStyle/>
          <a:p>
            <a:pPr fontAlgn="base">
              <a:spcBef>
                <a:spcPct val="0"/>
              </a:spcBef>
              <a:spcAft>
                <a:spcPct val="0"/>
              </a:spcAft>
            </a:pPr>
            <a:fld id="{4C5670DD-1C14-4B4B-A72A-F31EF1296698}" type="slidenum">
              <a:rPr lang="fi-FI">
                <a:solidFill>
                  <a:srgbClr val="000000"/>
                </a:solidFill>
                <a:latin typeface="Arial" charset="0"/>
              </a:rPr>
              <a:pPr fontAlgn="base">
                <a:spcBef>
                  <a:spcPct val="0"/>
                </a:spcBef>
                <a:spcAft>
                  <a:spcPct val="0"/>
                </a:spcAft>
              </a:pPr>
              <a:t>‹#›</a:t>
            </a:fld>
            <a:endParaRPr lang="fi-FI">
              <a:solidFill>
                <a:srgbClr val="000000"/>
              </a:solidFill>
              <a:latin typeface="Arial" charset="0"/>
            </a:endParaRPr>
          </a:p>
        </p:txBody>
      </p:sp>
    </p:spTree>
    <p:extLst>
      <p:ext uri="{BB962C8B-B14F-4D97-AF65-F5344CB8AC3E}">
        <p14:creationId xmlns:p14="http://schemas.microsoft.com/office/powerpoint/2010/main" val="4086263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pic>
        <p:nvPicPr>
          <p:cNvPr id="9" name="Kuva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92" name="Rectangle 20"/>
          <p:cNvSpPr>
            <a:spLocks noGrp="1" noChangeArrowheads="1"/>
          </p:cNvSpPr>
          <p:nvPr>
            <p:ph type="ctrTitle"/>
          </p:nvPr>
        </p:nvSpPr>
        <p:spPr>
          <a:xfrm>
            <a:off x="899593" y="620688"/>
            <a:ext cx="7344816" cy="1470025"/>
          </a:xfrm>
        </p:spPr>
        <p:txBody>
          <a:bodyPr anchor="b"/>
          <a:lstStyle>
            <a:lvl1pPr algn="ctr">
              <a:defRPr sz="3200" b="1" i="0"/>
            </a:lvl1pPr>
          </a:lstStyle>
          <a:p>
            <a:r>
              <a:rPr lang="en-US" dirty="0" smtClean="0"/>
              <a:t>Click to edit Master title style</a:t>
            </a:r>
            <a:endParaRPr lang="en-US" dirty="0"/>
          </a:p>
        </p:txBody>
      </p:sp>
      <p:sp>
        <p:nvSpPr>
          <p:cNvPr id="3093" name="Rectangle 21"/>
          <p:cNvSpPr>
            <a:spLocks noGrp="1" noChangeArrowheads="1"/>
          </p:cNvSpPr>
          <p:nvPr>
            <p:ph type="subTitle" idx="1"/>
          </p:nvPr>
        </p:nvSpPr>
        <p:spPr>
          <a:xfrm>
            <a:off x="899593" y="2348880"/>
            <a:ext cx="7344816" cy="936104"/>
          </a:xfrm>
        </p:spPr>
        <p:txBody>
          <a:bodyPr/>
          <a:lstStyle>
            <a:lvl1pPr marL="0" indent="0" algn="ctr">
              <a:buFont typeface="Wingdings" pitchFamily="2" charset="2"/>
              <a:buNone/>
              <a:defRPr i="0"/>
            </a:lvl1pPr>
          </a:lstStyle>
          <a:p>
            <a:r>
              <a:rPr lang="en-US" dirty="0" smtClean="0"/>
              <a:t>Click to edit Master subtitle style</a:t>
            </a:r>
            <a:endParaRPr lang="en-US" dirty="0"/>
          </a:p>
        </p:txBody>
      </p:sp>
      <p:pic>
        <p:nvPicPr>
          <p:cNvPr id="2" name="Picture 1" descr="OKL-fin1.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96167" y="3429000"/>
            <a:ext cx="1951669" cy="1518373"/>
          </a:xfrm>
          <a:prstGeom prst="rect">
            <a:avLst/>
          </a:prstGeom>
        </p:spPr>
      </p:pic>
    </p:spTree>
    <p:extLst>
      <p:ext uri="{BB962C8B-B14F-4D97-AF65-F5344CB8AC3E}">
        <p14:creationId xmlns:p14="http://schemas.microsoft.com/office/powerpoint/2010/main" val="3945169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en-US" smtClean="0"/>
              <a:t>Click to edit Master title style</a:t>
            </a:r>
            <a:endParaRPr lang="fi-FI"/>
          </a:p>
        </p:txBody>
      </p:sp>
      <p:sp>
        <p:nvSpPr>
          <p:cNvPr id="3" name="Sisällön paikkamerkki 2"/>
          <p:cNvSpPr>
            <a:spLocks noGrp="1"/>
          </p:cNvSpPr>
          <p:nvPr>
            <p:ph idx="1"/>
          </p:nvPr>
        </p:nvSpPr>
        <p:spPr/>
        <p:txBody>
          <a:bodyPr/>
          <a:lstStyle>
            <a:lvl3pPr>
              <a:defRPr sz="20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i-FI" dirty="0"/>
          </a:p>
        </p:txBody>
      </p:sp>
    </p:spTree>
    <p:extLst>
      <p:ext uri="{BB962C8B-B14F-4D97-AF65-F5344CB8AC3E}">
        <p14:creationId xmlns:p14="http://schemas.microsoft.com/office/powerpoint/2010/main" val="1584216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smtClean="0"/>
              <a:t>Muokkaa perustyyl. napsautt.</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6"/>
          <p:cNvSpPr>
            <a:spLocks noGrp="1"/>
          </p:cNvSpPr>
          <p:nvPr>
            <p:ph type="dt" sz="half" idx="10"/>
          </p:nvPr>
        </p:nvSpPr>
        <p:spPr>
          <a:xfrm>
            <a:off x="146050" y="6429375"/>
            <a:ext cx="1285875" cy="365125"/>
          </a:xfrm>
          <a:prstGeom prst="rect">
            <a:avLst/>
          </a:prstGeom>
        </p:spPr>
        <p:txBody>
          <a:bodyPr/>
          <a:lstStyle/>
          <a:p>
            <a:pPr fontAlgn="base">
              <a:spcBef>
                <a:spcPct val="0"/>
              </a:spcBef>
              <a:spcAft>
                <a:spcPct val="0"/>
              </a:spcAft>
            </a:pPr>
            <a:endParaRPr lang="fi-FI">
              <a:solidFill>
                <a:srgbClr val="000000"/>
              </a:solidFill>
              <a:latin typeface="Arial" charset="0"/>
            </a:endParaRPr>
          </a:p>
        </p:txBody>
      </p:sp>
      <p:sp>
        <p:nvSpPr>
          <p:cNvPr id="8" name="Footer Placeholder 7"/>
          <p:cNvSpPr>
            <a:spLocks noGrp="1"/>
          </p:cNvSpPr>
          <p:nvPr>
            <p:ph type="ftr" sz="quarter" idx="11"/>
          </p:nvPr>
        </p:nvSpPr>
        <p:spPr>
          <a:xfrm>
            <a:off x="1563688" y="6429375"/>
            <a:ext cx="2895600" cy="365125"/>
          </a:xfrm>
          <a:prstGeom prst="rect">
            <a:avLst/>
          </a:prstGeom>
        </p:spPr>
        <p:txBody>
          <a:bodyPr/>
          <a:lstStyle/>
          <a:p>
            <a:pPr fontAlgn="base">
              <a:spcBef>
                <a:spcPct val="0"/>
              </a:spcBef>
              <a:spcAft>
                <a:spcPct val="0"/>
              </a:spcAft>
            </a:pPr>
            <a:r>
              <a:rPr lang="fi-FI" smtClean="0">
                <a:solidFill>
                  <a:srgbClr val="000000"/>
                </a:solidFill>
                <a:latin typeface="Arial" charset="0"/>
              </a:rPr>
              <a:t>Sirpa Eskelä-Haapanen, 2016</a:t>
            </a:r>
            <a:endParaRPr lang="fi-FI">
              <a:solidFill>
                <a:srgbClr val="000000"/>
              </a:solidFill>
              <a:latin typeface="Arial" charset="0"/>
            </a:endParaRPr>
          </a:p>
        </p:txBody>
      </p:sp>
      <p:sp>
        <p:nvSpPr>
          <p:cNvPr id="9" name="Slide Number Placeholder 8"/>
          <p:cNvSpPr>
            <a:spLocks noGrp="1"/>
          </p:cNvSpPr>
          <p:nvPr>
            <p:ph type="sldNum" sz="quarter" idx="12"/>
          </p:nvPr>
        </p:nvSpPr>
        <p:spPr>
          <a:xfrm>
            <a:off x="4565650" y="6429375"/>
            <a:ext cx="1498600" cy="365125"/>
          </a:xfrm>
          <a:prstGeom prst="rect">
            <a:avLst/>
          </a:prstGeom>
        </p:spPr>
        <p:txBody>
          <a:bodyPr/>
          <a:lstStyle/>
          <a:p>
            <a:pPr fontAlgn="base">
              <a:spcBef>
                <a:spcPct val="0"/>
              </a:spcBef>
              <a:spcAft>
                <a:spcPct val="0"/>
              </a:spcAft>
            </a:pPr>
            <a:fld id="{4C5670DD-1C14-4B4B-A72A-F31EF1296698}" type="slidenum">
              <a:rPr lang="fi-FI">
                <a:solidFill>
                  <a:srgbClr val="000000"/>
                </a:solidFill>
                <a:latin typeface="Arial" charset="0"/>
              </a:rPr>
              <a:pPr fontAlgn="base">
                <a:spcBef>
                  <a:spcPct val="0"/>
                </a:spcBef>
                <a:spcAft>
                  <a:spcPct val="0"/>
                </a:spcAft>
              </a:pPr>
              <a:t>‹#›</a:t>
            </a:fld>
            <a:endParaRPr lang="fi-FI">
              <a:solidFill>
                <a:srgbClr val="000000"/>
              </a:solidFill>
              <a:latin typeface="Arial" charset="0"/>
            </a:endParaRPr>
          </a:p>
        </p:txBody>
      </p:sp>
    </p:spTree>
    <p:extLst>
      <p:ext uri="{BB962C8B-B14F-4D97-AF65-F5344CB8AC3E}">
        <p14:creationId xmlns:p14="http://schemas.microsoft.com/office/powerpoint/2010/main" val="3376894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pic>
        <p:nvPicPr>
          <p:cNvPr id="9" name="Kuva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92" name="Rectangle 20"/>
          <p:cNvSpPr>
            <a:spLocks noGrp="1" noChangeArrowheads="1"/>
          </p:cNvSpPr>
          <p:nvPr>
            <p:ph type="ctrTitle"/>
          </p:nvPr>
        </p:nvSpPr>
        <p:spPr>
          <a:xfrm>
            <a:off x="899593" y="620688"/>
            <a:ext cx="7344816" cy="1470025"/>
          </a:xfrm>
        </p:spPr>
        <p:txBody>
          <a:bodyPr anchor="b"/>
          <a:lstStyle>
            <a:lvl1pPr algn="ctr">
              <a:defRPr sz="3200" b="1" i="0"/>
            </a:lvl1pPr>
          </a:lstStyle>
          <a:p>
            <a:r>
              <a:rPr lang="en-US" dirty="0" smtClean="0"/>
              <a:t>Click to edit Master title style</a:t>
            </a:r>
            <a:endParaRPr lang="en-US" dirty="0"/>
          </a:p>
        </p:txBody>
      </p:sp>
      <p:sp>
        <p:nvSpPr>
          <p:cNvPr id="3093" name="Rectangle 21"/>
          <p:cNvSpPr>
            <a:spLocks noGrp="1" noChangeArrowheads="1"/>
          </p:cNvSpPr>
          <p:nvPr>
            <p:ph type="subTitle" idx="1"/>
          </p:nvPr>
        </p:nvSpPr>
        <p:spPr>
          <a:xfrm>
            <a:off x="899593" y="2348880"/>
            <a:ext cx="7344816" cy="936104"/>
          </a:xfrm>
        </p:spPr>
        <p:txBody>
          <a:bodyPr/>
          <a:lstStyle>
            <a:lvl1pPr marL="0" indent="0" algn="ctr">
              <a:buFont typeface="Wingdings" pitchFamily="2" charset="2"/>
              <a:buNone/>
              <a:defRPr i="0"/>
            </a:lvl1pPr>
          </a:lstStyle>
          <a:p>
            <a:r>
              <a:rPr lang="en-US" dirty="0" smtClean="0"/>
              <a:t>Click to edit Master subtitle style</a:t>
            </a:r>
            <a:endParaRPr lang="en-US" dirty="0"/>
          </a:p>
        </p:txBody>
      </p:sp>
      <p:pic>
        <p:nvPicPr>
          <p:cNvPr id="2" name="Picture 1" descr="OKL-fin1.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96167" y="3429000"/>
            <a:ext cx="1951669" cy="1518373"/>
          </a:xfrm>
          <a:prstGeom prst="rect">
            <a:avLst/>
          </a:prstGeom>
        </p:spPr>
      </p:pic>
    </p:spTree>
    <p:extLst>
      <p:ext uri="{BB962C8B-B14F-4D97-AF65-F5344CB8AC3E}">
        <p14:creationId xmlns:p14="http://schemas.microsoft.com/office/powerpoint/2010/main" val="2508866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en-US" smtClean="0"/>
              <a:t>Click to edit Master title style</a:t>
            </a:r>
            <a:endParaRPr lang="fi-FI"/>
          </a:p>
        </p:txBody>
      </p:sp>
      <p:sp>
        <p:nvSpPr>
          <p:cNvPr id="3" name="Sisällön paikkamerkki 2"/>
          <p:cNvSpPr>
            <a:spLocks noGrp="1"/>
          </p:cNvSpPr>
          <p:nvPr>
            <p:ph idx="1"/>
          </p:nvPr>
        </p:nvSpPr>
        <p:spPr/>
        <p:txBody>
          <a:bodyPr/>
          <a:lstStyle>
            <a:lvl3pPr>
              <a:defRPr sz="20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i-FI" dirty="0"/>
          </a:p>
        </p:txBody>
      </p:sp>
    </p:spTree>
    <p:extLst>
      <p:ext uri="{BB962C8B-B14F-4D97-AF65-F5344CB8AC3E}">
        <p14:creationId xmlns:p14="http://schemas.microsoft.com/office/powerpoint/2010/main" val="26006457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1.jp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image" Target="../media/image1.jpg"/><Relationship Id="rId5" Type="http://schemas.openxmlformats.org/officeDocument/2006/relationships/theme" Target="../theme/theme3.xml"/><Relationship Id="rId4" Type="http://schemas.openxmlformats.org/officeDocument/2006/relationships/slideLayout" Target="../slideLayouts/slideLayout11.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jpg"/><Relationship Id="rId5" Type="http://schemas.openxmlformats.org/officeDocument/2006/relationships/theme" Target="../theme/theme4.xml"/><Relationship Id="rId4" Type="http://schemas.openxmlformats.org/officeDocument/2006/relationships/slideLayout" Target="../slideLayouts/slideLayout1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5.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6.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descr="KTL-pohja 2015.jpg"/>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41" name="Rectangle 11"/>
          <p:cNvSpPr>
            <a:spLocks noGrp="1" noChangeArrowheads="1"/>
          </p:cNvSpPr>
          <p:nvPr>
            <p:ph type="title"/>
          </p:nvPr>
        </p:nvSpPr>
        <p:spPr bwMode="auto">
          <a:xfrm>
            <a:off x="467544" y="476672"/>
            <a:ext cx="8136905" cy="63884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Oman </a:t>
            </a:r>
            <a:r>
              <a:rPr lang="en-US" dirty="0" err="1" smtClean="0"/>
              <a:t>esityksesi</a:t>
            </a:r>
            <a:r>
              <a:rPr lang="en-US" dirty="0" smtClean="0"/>
              <a:t> </a:t>
            </a:r>
            <a:r>
              <a:rPr lang="en-US" dirty="0" err="1" smtClean="0"/>
              <a:t>otsikko</a:t>
            </a:r>
            <a:endParaRPr lang="en-US" dirty="0" smtClean="0"/>
          </a:p>
        </p:txBody>
      </p:sp>
      <p:sp>
        <p:nvSpPr>
          <p:cNvPr id="1042" name="Rectangle 16"/>
          <p:cNvSpPr>
            <a:spLocks noGrp="1" noChangeArrowheads="1"/>
          </p:cNvSpPr>
          <p:nvPr>
            <p:ph type="body" idx="1"/>
          </p:nvPr>
        </p:nvSpPr>
        <p:spPr bwMode="auto">
          <a:xfrm>
            <a:off x="467544" y="1268760"/>
            <a:ext cx="8136904" cy="4162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0"/>
            <a:endParaRPr lang="en-US" dirty="0" smtClean="0"/>
          </a:p>
        </p:txBody>
      </p:sp>
      <p:sp>
        <p:nvSpPr>
          <p:cNvPr id="3" name="Rectangle 2"/>
          <p:cNvSpPr/>
          <p:nvPr userDrawn="1"/>
        </p:nvSpPr>
        <p:spPr>
          <a:xfrm rot="16200000">
            <a:off x="6526417" y="3604702"/>
            <a:ext cx="4782649" cy="338554"/>
          </a:xfrm>
          <a:prstGeom prst="rect">
            <a:avLst/>
          </a:prstGeom>
        </p:spPr>
        <p:txBody>
          <a:bodyPr wrap="square">
            <a:spAutoFit/>
          </a:bodyPr>
          <a:lstStyle/>
          <a:p>
            <a:pPr fontAlgn="base">
              <a:spcBef>
                <a:spcPct val="0"/>
              </a:spcBef>
              <a:spcAft>
                <a:spcPct val="0"/>
              </a:spcAft>
            </a:pPr>
            <a:r>
              <a:rPr lang="fi-FI" sz="1600" dirty="0">
                <a:solidFill>
                  <a:srgbClr val="8D8E8C"/>
                </a:solidFill>
                <a:latin typeface="Arial" charset="0"/>
              </a:rPr>
              <a:t>Opettajankoulutuslaitos</a:t>
            </a:r>
            <a:endParaRPr lang="en-US" sz="1600" dirty="0">
              <a:solidFill>
                <a:srgbClr val="8D8E8C"/>
              </a:solidFill>
              <a:latin typeface="Arial" charset="0"/>
            </a:endParaRPr>
          </a:p>
        </p:txBody>
      </p:sp>
    </p:spTree>
    <p:extLst>
      <p:ext uri="{BB962C8B-B14F-4D97-AF65-F5344CB8AC3E}">
        <p14:creationId xmlns:p14="http://schemas.microsoft.com/office/powerpoint/2010/main" val="8930612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sldNum="0" hdr="0" dt="0"/>
  <p:txStyles>
    <p:titleStyle>
      <a:lvl1pPr algn="l" rtl="0" eaLnBrk="1" fontAlgn="base" hangingPunct="1">
        <a:spcBef>
          <a:spcPct val="0"/>
        </a:spcBef>
        <a:spcAft>
          <a:spcPct val="0"/>
        </a:spcAft>
        <a:defRPr sz="2400" i="1">
          <a:solidFill>
            <a:srgbClr val="FF6600"/>
          </a:solidFill>
          <a:latin typeface="+mj-lt"/>
          <a:ea typeface="+mj-ea"/>
          <a:cs typeface="+mj-cs"/>
        </a:defRPr>
      </a:lvl1pPr>
      <a:lvl2pPr algn="ctr" rtl="0" eaLnBrk="1" fontAlgn="base" hangingPunct="1">
        <a:spcBef>
          <a:spcPct val="0"/>
        </a:spcBef>
        <a:spcAft>
          <a:spcPct val="0"/>
        </a:spcAft>
        <a:defRPr sz="4000">
          <a:solidFill>
            <a:schemeClr val="tx1"/>
          </a:solidFill>
          <a:latin typeface="Helvetica" pitchFamily="34" charset="0"/>
          <a:cs typeface="Arial" charset="0"/>
        </a:defRPr>
      </a:lvl2pPr>
      <a:lvl3pPr algn="ctr" rtl="0" eaLnBrk="1" fontAlgn="base" hangingPunct="1">
        <a:spcBef>
          <a:spcPct val="0"/>
        </a:spcBef>
        <a:spcAft>
          <a:spcPct val="0"/>
        </a:spcAft>
        <a:defRPr sz="4000">
          <a:solidFill>
            <a:schemeClr val="tx1"/>
          </a:solidFill>
          <a:latin typeface="Helvetica" pitchFamily="34" charset="0"/>
          <a:cs typeface="Arial" charset="0"/>
        </a:defRPr>
      </a:lvl3pPr>
      <a:lvl4pPr algn="ctr" rtl="0" eaLnBrk="1" fontAlgn="base" hangingPunct="1">
        <a:spcBef>
          <a:spcPct val="0"/>
        </a:spcBef>
        <a:spcAft>
          <a:spcPct val="0"/>
        </a:spcAft>
        <a:defRPr sz="4000">
          <a:solidFill>
            <a:schemeClr val="tx1"/>
          </a:solidFill>
          <a:latin typeface="Helvetica" pitchFamily="34" charset="0"/>
          <a:cs typeface="Arial" charset="0"/>
        </a:defRPr>
      </a:lvl4pPr>
      <a:lvl5pPr algn="ctr" rtl="0" eaLnBrk="1" fontAlgn="base" hangingPunct="1">
        <a:spcBef>
          <a:spcPct val="0"/>
        </a:spcBef>
        <a:spcAft>
          <a:spcPct val="0"/>
        </a:spcAft>
        <a:defRPr sz="4000">
          <a:solidFill>
            <a:schemeClr val="tx1"/>
          </a:solidFill>
          <a:latin typeface="Helvetica" pitchFamily="34" charset="0"/>
          <a:cs typeface="Arial" charset="0"/>
        </a:defRPr>
      </a:lvl5pPr>
      <a:lvl6pPr marL="457200" algn="ctr" rtl="0" eaLnBrk="1" fontAlgn="base" hangingPunct="1">
        <a:spcBef>
          <a:spcPct val="0"/>
        </a:spcBef>
        <a:spcAft>
          <a:spcPct val="0"/>
        </a:spcAft>
        <a:defRPr sz="4000">
          <a:solidFill>
            <a:schemeClr val="tx1"/>
          </a:solidFill>
          <a:latin typeface="Helvetica" pitchFamily="34" charset="0"/>
          <a:cs typeface="Arial" charset="0"/>
        </a:defRPr>
      </a:lvl6pPr>
      <a:lvl7pPr marL="914400" algn="ctr" rtl="0" eaLnBrk="1" fontAlgn="base" hangingPunct="1">
        <a:spcBef>
          <a:spcPct val="0"/>
        </a:spcBef>
        <a:spcAft>
          <a:spcPct val="0"/>
        </a:spcAft>
        <a:defRPr sz="4000">
          <a:solidFill>
            <a:schemeClr val="tx1"/>
          </a:solidFill>
          <a:latin typeface="Helvetica" pitchFamily="34" charset="0"/>
          <a:cs typeface="Arial" charset="0"/>
        </a:defRPr>
      </a:lvl7pPr>
      <a:lvl8pPr marL="1371600" algn="ctr" rtl="0" eaLnBrk="1" fontAlgn="base" hangingPunct="1">
        <a:spcBef>
          <a:spcPct val="0"/>
        </a:spcBef>
        <a:spcAft>
          <a:spcPct val="0"/>
        </a:spcAft>
        <a:defRPr sz="4000">
          <a:solidFill>
            <a:schemeClr val="tx1"/>
          </a:solidFill>
          <a:latin typeface="Helvetica" pitchFamily="34" charset="0"/>
          <a:cs typeface="Arial" charset="0"/>
        </a:defRPr>
      </a:lvl8pPr>
      <a:lvl9pPr marL="1828800" algn="ctr" rtl="0" eaLnBrk="1" fontAlgn="base" hangingPunct="1">
        <a:spcBef>
          <a:spcPct val="0"/>
        </a:spcBef>
        <a:spcAft>
          <a:spcPct val="0"/>
        </a:spcAft>
        <a:defRPr sz="4000">
          <a:solidFill>
            <a:schemeClr val="tx1"/>
          </a:solidFill>
          <a:latin typeface="Helvetica" pitchFamily="34" charset="0"/>
          <a:cs typeface="Arial" charset="0"/>
        </a:defRPr>
      </a:lvl9pPr>
    </p:titleStyle>
    <p:bodyStyle>
      <a:lvl1pPr marL="342900" indent="-342900" algn="l" rtl="0" eaLnBrk="1" fontAlgn="base" hangingPunct="1">
        <a:spcBef>
          <a:spcPct val="20000"/>
        </a:spcBef>
        <a:spcAft>
          <a:spcPct val="0"/>
        </a:spcAft>
        <a:buClr>
          <a:srgbClr val="FF6600"/>
        </a:buClr>
        <a:buSzPct val="85000"/>
        <a:buFont typeface="Wingdings" charset="2"/>
        <a:buChar char="²"/>
        <a:defRPr sz="2000">
          <a:solidFill>
            <a:schemeClr val="tx1"/>
          </a:solidFill>
          <a:latin typeface="+mn-lt"/>
          <a:ea typeface="+mn-ea"/>
          <a:cs typeface="+mn-cs"/>
        </a:defRPr>
      </a:lvl1pPr>
      <a:lvl2pPr marL="576000" indent="-216000" algn="l" rtl="0" eaLnBrk="1" fontAlgn="base" hangingPunct="1">
        <a:spcBef>
          <a:spcPct val="20000"/>
        </a:spcBef>
        <a:spcAft>
          <a:spcPct val="0"/>
        </a:spcAft>
        <a:buClr>
          <a:srgbClr val="FF6600"/>
        </a:buClr>
        <a:buFont typeface="Wingdings" charset="2"/>
        <a:buChar char="§"/>
        <a:defRPr sz="2000" i="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descr="KTL-pohja 2015.jp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41" name="Rectangle 11"/>
          <p:cNvSpPr>
            <a:spLocks noGrp="1" noChangeArrowheads="1"/>
          </p:cNvSpPr>
          <p:nvPr>
            <p:ph type="title"/>
          </p:nvPr>
        </p:nvSpPr>
        <p:spPr bwMode="auto">
          <a:xfrm>
            <a:off x="467544" y="476672"/>
            <a:ext cx="8136905" cy="63884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Oman </a:t>
            </a:r>
            <a:r>
              <a:rPr lang="en-US" dirty="0" err="1" smtClean="0"/>
              <a:t>esityksesi</a:t>
            </a:r>
            <a:r>
              <a:rPr lang="en-US" dirty="0" smtClean="0"/>
              <a:t> </a:t>
            </a:r>
            <a:r>
              <a:rPr lang="en-US" dirty="0" err="1" smtClean="0"/>
              <a:t>otsikko</a:t>
            </a:r>
            <a:endParaRPr lang="en-US" dirty="0" smtClean="0"/>
          </a:p>
        </p:txBody>
      </p:sp>
      <p:sp>
        <p:nvSpPr>
          <p:cNvPr id="1042" name="Rectangle 16"/>
          <p:cNvSpPr>
            <a:spLocks noGrp="1" noChangeArrowheads="1"/>
          </p:cNvSpPr>
          <p:nvPr>
            <p:ph type="body" idx="1"/>
          </p:nvPr>
        </p:nvSpPr>
        <p:spPr bwMode="auto">
          <a:xfrm>
            <a:off x="467544" y="1268760"/>
            <a:ext cx="8136904" cy="4162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0"/>
            <a:endParaRPr lang="en-US" dirty="0" smtClean="0"/>
          </a:p>
        </p:txBody>
      </p:sp>
      <p:sp>
        <p:nvSpPr>
          <p:cNvPr id="3" name="Rectangle 2"/>
          <p:cNvSpPr/>
          <p:nvPr userDrawn="1"/>
        </p:nvSpPr>
        <p:spPr>
          <a:xfrm rot="16200000">
            <a:off x="6526417" y="3604702"/>
            <a:ext cx="4782649" cy="338554"/>
          </a:xfrm>
          <a:prstGeom prst="rect">
            <a:avLst/>
          </a:prstGeom>
        </p:spPr>
        <p:txBody>
          <a:bodyPr wrap="square">
            <a:spAutoFit/>
          </a:bodyPr>
          <a:lstStyle/>
          <a:p>
            <a:pPr fontAlgn="base">
              <a:spcBef>
                <a:spcPct val="0"/>
              </a:spcBef>
              <a:spcAft>
                <a:spcPct val="0"/>
              </a:spcAft>
            </a:pPr>
            <a:r>
              <a:rPr lang="fi-FI" sz="1600" dirty="0">
                <a:solidFill>
                  <a:srgbClr val="8D8E8C"/>
                </a:solidFill>
                <a:latin typeface="Arial" charset="0"/>
              </a:rPr>
              <a:t>Opettajankoulutuslaitos</a:t>
            </a:r>
            <a:endParaRPr lang="en-US" sz="1600" dirty="0">
              <a:solidFill>
                <a:srgbClr val="8D8E8C"/>
              </a:solidFill>
              <a:latin typeface="Arial" charset="0"/>
            </a:endParaRPr>
          </a:p>
        </p:txBody>
      </p:sp>
    </p:spTree>
    <p:extLst>
      <p:ext uri="{BB962C8B-B14F-4D97-AF65-F5344CB8AC3E}">
        <p14:creationId xmlns:p14="http://schemas.microsoft.com/office/powerpoint/2010/main" val="191143372"/>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9" r:id="rId3"/>
  </p:sldLayoutIdLst>
  <p:hf sldNum="0" hdr="0" dt="0"/>
  <p:txStyles>
    <p:titleStyle>
      <a:lvl1pPr algn="l" rtl="0" eaLnBrk="1" fontAlgn="base" hangingPunct="1">
        <a:spcBef>
          <a:spcPct val="0"/>
        </a:spcBef>
        <a:spcAft>
          <a:spcPct val="0"/>
        </a:spcAft>
        <a:defRPr sz="2400" i="1">
          <a:solidFill>
            <a:srgbClr val="FF6600"/>
          </a:solidFill>
          <a:latin typeface="+mj-lt"/>
          <a:ea typeface="+mj-ea"/>
          <a:cs typeface="+mj-cs"/>
        </a:defRPr>
      </a:lvl1pPr>
      <a:lvl2pPr algn="ctr" rtl="0" eaLnBrk="1" fontAlgn="base" hangingPunct="1">
        <a:spcBef>
          <a:spcPct val="0"/>
        </a:spcBef>
        <a:spcAft>
          <a:spcPct val="0"/>
        </a:spcAft>
        <a:defRPr sz="4000">
          <a:solidFill>
            <a:schemeClr val="tx1"/>
          </a:solidFill>
          <a:latin typeface="Helvetica" pitchFamily="34" charset="0"/>
          <a:cs typeface="Arial" charset="0"/>
        </a:defRPr>
      </a:lvl2pPr>
      <a:lvl3pPr algn="ctr" rtl="0" eaLnBrk="1" fontAlgn="base" hangingPunct="1">
        <a:spcBef>
          <a:spcPct val="0"/>
        </a:spcBef>
        <a:spcAft>
          <a:spcPct val="0"/>
        </a:spcAft>
        <a:defRPr sz="4000">
          <a:solidFill>
            <a:schemeClr val="tx1"/>
          </a:solidFill>
          <a:latin typeface="Helvetica" pitchFamily="34" charset="0"/>
          <a:cs typeface="Arial" charset="0"/>
        </a:defRPr>
      </a:lvl3pPr>
      <a:lvl4pPr algn="ctr" rtl="0" eaLnBrk="1" fontAlgn="base" hangingPunct="1">
        <a:spcBef>
          <a:spcPct val="0"/>
        </a:spcBef>
        <a:spcAft>
          <a:spcPct val="0"/>
        </a:spcAft>
        <a:defRPr sz="4000">
          <a:solidFill>
            <a:schemeClr val="tx1"/>
          </a:solidFill>
          <a:latin typeface="Helvetica" pitchFamily="34" charset="0"/>
          <a:cs typeface="Arial" charset="0"/>
        </a:defRPr>
      </a:lvl4pPr>
      <a:lvl5pPr algn="ctr" rtl="0" eaLnBrk="1" fontAlgn="base" hangingPunct="1">
        <a:spcBef>
          <a:spcPct val="0"/>
        </a:spcBef>
        <a:spcAft>
          <a:spcPct val="0"/>
        </a:spcAft>
        <a:defRPr sz="4000">
          <a:solidFill>
            <a:schemeClr val="tx1"/>
          </a:solidFill>
          <a:latin typeface="Helvetica" pitchFamily="34" charset="0"/>
          <a:cs typeface="Arial" charset="0"/>
        </a:defRPr>
      </a:lvl5pPr>
      <a:lvl6pPr marL="457200" algn="ctr" rtl="0" eaLnBrk="1" fontAlgn="base" hangingPunct="1">
        <a:spcBef>
          <a:spcPct val="0"/>
        </a:spcBef>
        <a:spcAft>
          <a:spcPct val="0"/>
        </a:spcAft>
        <a:defRPr sz="4000">
          <a:solidFill>
            <a:schemeClr val="tx1"/>
          </a:solidFill>
          <a:latin typeface="Helvetica" pitchFamily="34" charset="0"/>
          <a:cs typeface="Arial" charset="0"/>
        </a:defRPr>
      </a:lvl6pPr>
      <a:lvl7pPr marL="914400" algn="ctr" rtl="0" eaLnBrk="1" fontAlgn="base" hangingPunct="1">
        <a:spcBef>
          <a:spcPct val="0"/>
        </a:spcBef>
        <a:spcAft>
          <a:spcPct val="0"/>
        </a:spcAft>
        <a:defRPr sz="4000">
          <a:solidFill>
            <a:schemeClr val="tx1"/>
          </a:solidFill>
          <a:latin typeface="Helvetica" pitchFamily="34" charset="0"/>
          <a:cs typeface="Arial" charset="0"/>
        </a:defRPr>
      </a:lvl7pPr>
      <a:lvl8pPr marL="1371600" algn="ctr" rtl="0" eaLnBrk="1" fontAlgn="base" hangingPunct="1">
        <a:spcBef>
          <a:spcPct val="0"/>
        </a:spcBef>
        <a:spcAft>
          <a:spcPct val="0"/>
        </a:spcAft>
        <a:defRPr sz="4000">
          <a:solidFill>
            <a:schemeClr val="tx1"/>
          </a:solidFill>
          <a:latin typeface="Helvetica" pitchFamily="34" charset="0"/>
          <a:cs typeface="Arial" charset="0"/>
        </a:defRPr>
      </a:lvl8pPr>
      <a:lvl9pPr marL="1828800" algn="ctr" rtl="0" eaLnBrk="1" fontAlgn="base" hangingPunct="1">
        <a:spcBef>
          <a:spcPct val="0"/>
        </a:spcBef>
        <a:spcAft>
          <a:spcPct val="0"/>
        </a:spcAft>
        <a:defRPr sz="4000">
          <a:solidFill>
            <a:schemeClr val="tx1"/>
          </a:solidFill>
          <a:latin typeface="Helvetica" pitchFamily="34" charset="0"/>
          <a:cs typeface="Arial" charset="0"/>
        </a:defRPr>
      </a:lvl9pPr>
    </p:titleStyle>
    <p:bodyStyle>
      <a:lvl1pPr marL="342900" indent="-342900" algn="l" rtl="0" eaLnBrk="1" fontAlgn="base" hangingPunct="1">
        <a:spcBef>
          <a:spcPct val="20000"/>
        </a:spcBef>
        <a:spcAft>
          <a:spcPct val="0"/>
        </a:spcAft>
        <a:buClr>
          <a:srgbClr val="FF6600"/>
        </a:buClr>
        <a:buSzPct val="85000"/>
        <a:buFont typeface="Wingdings" charset="2"/>
        <a:buChar char="²"/>
        <a:defRPr sz="2000">
          <a:solidFill>
            <a:schemeClr val="tx1"/>
          </a:solidFill>
          <a:latin typeface="+mn-lt"/>
          <a:ea typeface="+mn-ea"/>
          <a:cs typeface="+mn-cs"/>
        </a:defRPr>
      </a:lvl1pPr>
      <a:lvl2pPr marL="576000" indent="-216000" algn="l" rtl="0" eaLnBrk="1" fontAlgn="base" hangingPunct="1">
        <a:spcBef>
          <a:spcPct val="20000"/>
        </a:spcBef>
        <a:spcAft>
          <a:spcPct val="0"/>
        </a:spcAft>
        <a:buClr>
          <a:srgbClr val="FF6600"/>
        </a:buClr>
        <a:buFont typeface="Wingdings" charset="2"/>
        <a:buChar char="§"/>
        <a:defRPr sz="2000" i="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descr="KTL-pohja 2015.jpg"/>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41" name="Rectangle 11"/>
          <p:cNvSpPr>
            <a:spLocks noGrp="1" noChangeArrowheads="1"/>
          </p:cNvSpPr>
          <p:nvPr>
            <p:ph type="title"/>
          </p:nvPr>
        </p:nvSpPr>
        <p:spPr bwMode="auto">
          <a:xfrm>
            <a:off x="467544" y="476672"/>
            <a:ext cx="8136905" cy="63884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Oman </a:t>
            </a:r>
            <a:r>
              <a:rPr lang="en-US" dirty="0" err="1" smtClean="0"/>
              <a:t>esityksesi</a:t>
            </a:r>
            <a:r>
              <a:rPr lang="en-US" dirty="0" smtClean="0"/>
              <a:t> </a:t>
            </a:r>
            <a:r>
              <a:rPr lang="en-US" dirty="0" err="1" smtClean="0"/>
              <a:t>otsikko</a:t>
            </a:r>
            <a:endParaRPr lang="en-US" dirty="0" smtClean="0"/>
          </a:p>
        </p:txBody>
      </p:sp>
      <p:sp>
        <p:nvSpPr>
          <p:cNvPr id="1042" name="Rectangle 16"/>
          <p:cNvSpPr>
            <a:spLocks noGrp="1" noChangeArrowheads="1"/>
          </p:cNvSpPr>
          <p:nvPr>
            <p:ph type="body" idx="1"/>
          </p:nvPr>
        </p:nvSpPr>
        <p:spPr bwMode="auto">
          <a:xfrm>
            <a:off x="467544" y="1268760"/>
            <a:ext cx="8136904" cy="4162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0"/>
            <a:endParaRPr lang="en-US" dirty="0" smtClean="0"/>
          </a:p>
        </p:txBody>
      </p:sp>
      <p:sp>
        <p:nvSpPr>
          <p:cNvPr id="3" name="Rectangle 2"/>
          <p:cNvSpPr/>
          <p:nvPr userDrawn="1"/>
        </p:nvSpPr>
        <p:spPr>
          <a:xfrm rot="16200000">
            <a:off x="6526417" y="3604702"/>
            <a:ext cx="4782649" cy="338554"/>
          </a:xfrm>
          <a:prstGeom prst="rect">
            <a:avLst/>
          </a:prstGeom>
        </p:spPr>
        <p:txBody>
          <a:bodyPr wrap="square">
            <a:spAutoFit/>
          </a:bodyPr>
          <a:lstStyle/>
          <a:p>
            <a:pPr fontAlgn="base">
              <a:spcBef>
                <a:spcPct val="0"/>
              </a:spcBef>
              <a:spcAft>
                <a:spcPct val="0"/>
              </a:spcAft>
            </a:pPr>
            <a:r>
              <a:rPr lang="fi-FI" sz="1600" dirty="0">
                <a:solidFill>
                  <a:srgbClr val="8D8E8C"/>
                </a:solidFill>
                <a:latin typeface="Arial" charset="0"/>
              </a:rPr>
              <a:t>Opettajankoulutuslaitos</a:t>
            </a:r>
            <a:endParaRPr lang="en-US" sz="1600" dirty="0">
              <a:solidFill>
                <a:srgbClr val="8D8E8C"/>
              </a:solidFill>
              <a:latin typeface="Arial" charset="0"/>
            </a:endParaRPr>
          </a:p>
        </p:txBody>
      </p:sp>
    </p:spTree>
    <p:extLst>
      <p:ext uri="{BB962C8B-B14F-4D97-AF65-F5344CB8AC3E}">
        <p14:creationId xmlns:p14="http://schemas.microsoft.com/office/powerpoint/2010/main" val="771695014"/>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Lst>
  <p:hf sldNum="0" hdr="0" dt="0"/>
  <p:txStyles>
    <p:titleStyle>
      <a:lvl1pPr algn="l" rtl="0" eaLnBrk="1" fontAlgn="base" hangingPunct="1">
        <a:spcBef>
          <a:spcPct val="0"/>
        </a:spcBef>
        <a:spcAft>
          <a:spcPct val="0"/>
        </a:spcAft>
        <a:defRPr sz="2400" i="1">
          <a:solidFill>
            <a:srgbClr val="FF6600"/>
          </a:solidFill>
          <a:latin typeface="+mj-lt"/>
          <a:ea typeface="+mj-ea"/>
          <a:cs typeface="+mj-cs"/>
        </a:defRPr>
      </a:lvl1pPr>
      <a:lvl2pPr algn="ctr" rtl="0" eaLnBrk="1" fontAlgn="base" hangingPunct="1">
        <a:spcBef>
          <a:spcPct val="0"/>
        </a:spcBef>
        <a:spcAft>
          <a:spcPct val="0"/>
        </a:spcAft>
        <a:defRPr sz="4000">
          <a:solidFill>
            <a:schemeClr val="tx1"/>
          </a:solidFill>
          <a:latin typeface="Helvetica" pitchFamily="34" charset="0"/>
          <a:cs typeface="Arial" charset="0"/>
        </a:defRPr>
      </a:lvl2pPr>
      <a:lvl3pPr algn="ctr" rtl="0" eaLnBrk="1" fontAlgn="base" hangingPunct="1">
        <a:spcBef>
          <a:spcPct val="0"/>
        </a:spcBef>
        <a:spcAft>
          <a:spcPct val="0"/>
        </a:spcAft>
        <a:defRPr sz="4000">
          <a:solidFill>
            <a:schemeClr val="tx1"/>
          </a:solidFill>
          <a:latin typeface="Helvetica" pitchFamily="34" charset="0"/>
          <a:cs typeface="Arial" charset="0"/>
        </a:defRPr>
      </a:lvl3pPr>
      <a:lvl4pPr algn="ctr" rtl="0" eaLnBrk="1" fontAlgn="base" hangingPunct="1">
        <a:spcBef>
          <a:spcPct val="0"/>
        </a:spcBef>
        <a:spcAft>
          <a:spcPct val="0"/>
        </a:spcAft>
        <a:defRPr sz="4000">
          <a:solidFill>
            <a:schemeClr val="tx1"/>
          </a:solidFill>
          <a:latin typeface="Helvetica" pitchFamily="34" charset="0"/>
          <a:cs typeface="Arial" charset="0"/>
        </a:defRPr>
      </a:lvl4pPr>
      <a:lvl5pPr algn="ctr" rtl="0" eaLnBrk="1" fontAlgn="base" hangingPunct="1">
        <a:spcBef>
          <a:spcPct val="0"/>
        </a:spcBef>
        <a:spcAft>
          <a:spcPct val="0"/>
        </a:spcAft>
        <a:defRPr sz="4000">
          <a:solidFill>
            <a:schemeClr val="tx1"/>
          </a:solidFill>
          <a:latin typeface="Helvetica" pitchFamily="34" charset="0"/>
          <a:cs typeface="Arial" charset="0"/>
        </a:defRPr>
      </a:lvl5pPr>
      <a:lvl6pPr marL="457200" algn="ctr" rtl="0" eaLnBrk="1" fontAlgn="base" hangingPunct="1">
        <a:spcBef>
          <a:spcPct val="0"/>
        </a:spcBef>
        <a:spcAft>
          <a:spcPct val="0"/>
        </a:spcAft>
        <a:defRPr sz="4000">
          <a:solidFill>
            <a:schemeClr val="tx1"/>
          </a:solidFill>
          <a:latin typeface="Helvetica" pitchFamily="34" charset="0"/>
          <a:cs typeface="Arial" charset="0"/>
        </a:defRPr>
      </a:lvl6pPr>
      <a:lvl7pPr marL="914400" algn="ctr" rtl="0" eaLnBrk="1" fontAlgn="base" hangingPunct="1">
        <a:spcBef>
          <a:spcPct val="0"/>
        </a:spcBef>
        <a:spcAft>
          <a:spcPct val="0"/>
        </a:spcAft>
        <a:defRPr sz="4000">
          <a:solidFill>
            <a:schemeClr val="tx1"/>
          </a:solidFill>
          <a:latin typeface="Helvetica" pitchFamily="34" charset="0"/>
          <a:cs typeface="Arial" charset="0"/>
        </a:defRPr>
      </a:lvl7pPr>
      <a:lvl8pPr marL="1371600" algn="ctr" rtl="0" eaLnBrk="1" fontAlgn="base" hangingPunct="1">
        <a:spcBef>
          <a:spcPct val="0"/>
        </a:spcBef>
        <a:spcAft>
          <a:spcPct val="0"/>
        </a:spcAft>
        <a:defRPr sz="4000">
          <a:solidFill>
            <a:schemeClr val="tx1"/>
          </a:solidFill>
          <a:latin typeface="Helvetica" pitchFamily="34" charset="0"/>
          <a:cs typeface="Arial" charset="0"/>
        </a:defRPr>
      </a:lvl8pPr>
      <a:lvl9pPr marL="1828800" algn="ctr" rtl="0" eaLnBrk="1" fontAlgn="base" hangingPunct="1">
        <a:spcBef>
          <a:spcPct val="0"/>
        </a:spcBef>
        <a:spcAft>
          <a:spcPct val="0"/>
        </a:spcAft>
        <a:defRPr sz="4000">
          <a:solidFill>
            <a:schemeClr val="tx1"/>
          </a:solidFill>
          <a:latin typeface="Helvetica" pitchFamily="34" charset="0"/>
          <a:cs typeface="Arial" charset="0"/>
        </a:defRPr>
      </a:lvl9pPr>
    </p:titleStyle>
    <p:bodyStyle>
      <a:lvl1pPr marL="342900" indent="-342900" algn="l" rtl="0" eaLnBrk="1" fontAlgn="base" hangingPunct="1">
        <a:spcBef>
          <a:spcPct val="20000"/>
        </a:spcBef>
        <a:spcAft>
          <a:spcPct val="0"/>
        </a:spcAft>
        <a:buClr>
          <a:srgbClr val="FF6600"/>
        </a:buClr>
        <a:buSzPct val="85000"/>
        <a:buFont typeface="Wingdings" charset="2"/>
        <a:buChar char="²"/>
        <a:defRPr sz="2000">
          <a:solidFill>
            <a:schemeClr val="tx1"/>
          </a:solidFill>
          <a:latin typeface="+mn-lt"/>
          <a:ea typeface="+mn-ea"/>
          <a:cs typeface="+mn-cs"/>
        </a:defRPr>
      </a:lvl1pPr>
      <a:lvl2pPr marL="576000" indent="-216000" algn="l" rtl="0" eaLnBrk="1" fontAlgn="base" hangingPunct="1">
        <a:spcBef>
          <a:spcPct val="20000"/>
        </a:spcBef>
        <a:spcAft>
          <a:spcPct val="0"/>
        </a:spcAft>
        <a:buClr>
          <a:srgbClr val="FF6600"/>
        </a:buClr>
        <a:buFont typeface="Wingdings" charset="2"/>
        <a:buChar char="§"/>
        <a:defRPr sz="2000" i="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descr="KTL-pohja 2015.jpg"/>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41" name="Rectangle 11"/>
          <p:cNvSpPr>
            <a:spLocks noGrp="1" noChangeArrowheads="1"/>
          </p:cNvSpPr>
          <p:nvPr>
            <p:ph type="title"/>
          </p:nvPr>
        </p:nvSpPr>
        <p:spPr bwMode="auto">
          <a:xfrm>
            <a:off x="467544" y="476672"/>
            <a:ext cx="8136905" cy="63884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Oman </a:t>
            </a:r>
            <a:r>
              <a:rPr lang="en-US" dirty="0" err="1" smtClean="0"/>
              <a:t>esityksesi</a:t>
            </a:r>
            <a:r>
              <a:rPr lang="en-US" dirty="0" smtClean="0"/>
              <a:t> </a:t>
            </a:r>
            <a:r>
              <a:rPr lang="en-US" dirty="0" err="1" smtClean="0"/>
              <a:t>otsikko</a:t>
            </a:r>
            <a:endParaRPr lang="en-US" dirty="0" smtClean="0"/>
          </a:p>
        </p:txBody>
      </p:sp>
      <p:sp>
        <p:nvSpPr>
          <p:cNvPr id="1042" name="Rectangle 16"/>
          <p:cNvSpPr>
            <a:spLocks noGrp="1" noChangeArrowheads="1"/>
          </p:cNvSpPr>
          <p:nvPr>
            <p:ph type="body" idx="1"/>
          </p:nvPr>
        </p:nvSpPr>
        <p:spPr bwMode="auto">
          <a:xfrm>
            <a:off x="467544" y="1268760"/>
            <a:ext cx="8136904" cy="4162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0"/>
            <a:endParaRPr lang="en-US" dirty="0" smtClean="0"/>
          </a:p>
        </p:txBody>
      </p:sp>
      <p:sp>
        <p:nvSpPr>
          <p:cNvPr id="3" name="Rectangle 2"/>
          <p:cNvSpPr/>
          <p:nvPr userDrawn="1"/>
        </p:nvSpPr>
        <p:spPr>
          <a:xfrm rot="16200000">
            <a:off x="6526417" y="3604702"/>
            <a:ext cx="4782649" cy="338554"/>
          </a:xfrm>
          <a:prstGeom prst="rect">
            <a:avLst/>
          </a:prstGeom>
        </p:spPr>
        <p:txBody>
          <a:bodyPr wrap="square">
            <a:spAutoFit/>
          </a:bodyPr>
          <a:lstStyle/>
          <a:p>
            <a:pPr fontAlgn="base">
              <a:spcBef>
                <a:spcPct val="0"/>
              </a:spcBef>
              <a:spcAft>
                <a:spcPct val="0"/>
              </a:spcAft>
            </a:pPr>
            <a:r>
              <a:rPr lang="fi-FI" sz="1600" dirty="0">
                <a:solidFill>
                  <a:srgbClr val="8D8E8C"/>
                </a:solidFill>
                <a:latin typeface="Arial" charset="0"/>
              </a:rPr>
              <a:t>Opettajankoulutuslaitos</a:t>
            </a:r>
            <a:endParaRPr lang="en-US" sz="1600" dirty="0">
              <a:solidFill>
                <a:srgbClr val="8D8E8C"/>
              </a:solidFill>
              <a:latin typeface="Arial" charset="0"/>
            </a:endParaRPr>
          </a:p>
        </p:txBody>
      </p:sp>
    </p:spTree>
    <p:extLst>
      <p:ext uri="{BB962C8B-B14F-4D97-AF65-F5344CB8AC3E}">
        <p14:creationId xmlns:p14="http://schemas.microsoft.com/office/powerpoint/2010/main" val="1217161899"/>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Lst>
  <p:hf sldNum="0" hdr="0" dt="0"/>
  <p:txStyles>
    <p:titleStyle>
      <a:lvl1pPr algn="l" rtl="0" eaLnBrk="1" fontAlgn="base" hangingPunct="1">
        <a:spcBef>
          <a:spcPct val="0"/>
        </a:spcBef>
        <a:spcAft>
          <a:spcPct val="0"/>
        </a:spcAft>
        <a:defRPr sz="2400" i="1">
          <a:solidFill>
            <a:srgbClr val="FF6600"/>
          </a:solidFill>
          <a:latin typeface="+mj-lt"/>
          <a:ea typeface="+mj-ea"/>
          <a:cs typeface="+mj-cs"/>
        </a:defRPr>
      </a:lvl1pPr>
      <a:lvl2pPr algn="ctr" rtl="0" eaLnBrk="1" fontAlgn="base" hangingPunct="1">
        <a:spcBef>
          <a:spcPct val="0"/>
        </a:spcBef>
        <a:spcAft>
          <a:spcPct val="0"/>
        </a:spcAft>
        <a:defRPr sz="4000">
          <a:solidFill>
            <a:schemeClr val="tx1"/>
          </a:solidFill>
          <a:latin typeface="Helvetica" pitchFamily="34" charset="0"/>
          <a:cs typeface="Arial" charset="0"/>
        </a:defRPr>
      </a:lvl2pPr>
      <a:lvl3pPr algn="ctr" rtl="0" eaLnBrk="1" fontAlgn="base" hangingPunct="1">
        <a:spcBef>
          <a:spcPct val="0"/>
        </a:spcBef>
        <a:spcAft>
          <a:spcPct val="0"/>
        </a:spcAft>
        <a:defRPr sz="4000">
          <a:solidFill>
            <a:schemeClr val="tx1"/>
          </a:solidFill>
          <a:latin typeface="Helvetica" pitchFamily="34" charset="0"/>
          <a:cs typeface="Arial" charset="0"/>
        </a:defRPr>
      </a:lvl3pPr>
      <a:lvl4pPr algn="ctr" rtl="0" eaLnBrk="1" fontAlgn="base" hangingPunct="1">
        <a:spcBef>
          <a:spcPct val="0"/>
        </a:spcBef>
        <a:spcAft>
          <a:spcPct val="0"/>
        </a:spcAft>
        <a:defRPr sz="4000">
          <a:solidFill>
            <a:schemeClr val="tx1"/>
          </a:solidFill>
          <a:latin typeface="Helvetica" pitchFamily="34" charset="0"/>
          <a:cs typeface="Arial" charset="0"/>
        </a:defRPr>
      </a:lvl4pPr>
      <a:lvl5pPr algn="ctr" rtl="0" eaLnBrk="1" fontAlgn="base" hangingPunct="1">
        <a:spcBef>
          <a:spcPct val="0"/>
        </a:spcBef>
        <a:spcAft>
          <a:spcPct val="0"/>
        </a:spcAft>
        <a:defRPr sz="4000">
          <a:solidFill>
            <a:schemeClr val="tx1"/>
          </a:solidFill>
          <a:latin typeface="Helvetica" pitchFamily="34" charset="0"/>
          <a:cs typeface="Arial" charset="0"/>
        </a:defRPr>
      </a:lvl5pPr>
      <a:lvl6pPr marL="457200" algn="ctr" rtl="0" eaLnBrk="1" fontAlgn="base" hangingPunct="1">
        <a:spcBef>
          <a:spcPct val="0"/>
        </a:spcBef>
        <a:spcAft>
          <a:spcPct val="0"/>
        </a:spcAft>
        <a:defRPr sz="4000">
          <a:solidFill>
            <a:schemeClr val="tx1"/>
          </a:solidFill>
          <a:latin typeface="Helvetica" pitchFamily="34" charset="0"/>
          <a:cs typeface="Arial" charset="0"/>
        </a:defRPr>
      </a:lvl6pPr>
      <a:lvl7pPr marL="914400" algn="ctr" rtl="0" eaLnBrk="1" fontAlgn="base" hangingPunct="1">
        <a:spcBef>
          <a:spcPct val="0"/>
        </a:spcBef>
        <a:spcAft>
          <a:spcPct val="0"/>
        </a:spcAft>
        <a:defRPr sz="4000">
          <a:solidFill>
            <a:schemeClr val="tx1"/>
          </a:solidFill>
          <a:latin typeface="Helvetica" pitchFamily="34" charset="0"/>
          <a:cs typeface="Arial" charset="0"/>
        </a:defRPr>
      </a:lvl7pPr>
      <a:lvl8pPr marL="1371600" algn="ctr" rtl="0" eaLnBrk="1" fontAlgn="base" hangingPunct="1">
        <a:spcBef>
          <a:spcPct val="0"/>
        </a:spcBef>
        <a:spcAft>
          <a:spcPct val="0"/>
        </a:spcAft>
        <a:defRPr sz="4000">
          <a:solidFill>
            <a:schemeClr val="tx1"/>
          </a:solidFill>
          <a:latin typeface="Helvetica" pitchFamily="34" charset="0"/>
          <a:cs typeface="Arial" charset="0"/>
        </a:defRPr>
      </a:lvl8pPr>
      <a:lvl9pPr marL="1828800" algn="ctr" rtl="0" eaLnBrk="1" fontAlgn="base" hangingPunct="1">
        <a:spcBef>
          <a:spcPct val="0"/>
        </a:spcBef>
        <a:spcAft>
          <a:spcPct val="0"/>
        </a:spcAft>
        <a:defRPr sz="4000">
          <a:solidFill>
            <a:schemeClr val="tx1"/>
          </a:solidFill>
          <a:latin typeface="Helvetica" pitchFamily="34" charset="0"/>
          <a:cs typeface="Arial" charset="0"/>
        </a:defRPr>
      </a:lvl9pPr>
    </p:titleStyle>
    <p:bodyStyle>
      <a:lvl1pPr marL="342900" indent="-342900" algn="l" rtl="0" eaLnBrk="1" fontAlgn="base" hangingPunct="1">
        <a:spcBef>
          <a:spcPct val="20000"/>
        </a:spcBef>
        <a:spcAft>
          <a:spcPct val="0"/>
        </a:spcAft>
        <a:buClr>
          <a:srgbClr val="FF6600"/>
        </a:buClr>
        <a:buSzPct val="85000"/>
        <a:buFont typeface="Wingdings" charset="2"/>
        <a:buChar char="²"/>
        <a:defRPr sz="2000">
          <a:solidFill>
            <a:schemeClr val="tx1"/>
          </a:solidFill>
          <a:latin typeface="+mn-lt"/>
          <a:ea typeface="+mn-ea"/>
          <a:cs typeface="+mn-cs"/>
        </a:defRPr>
      </a:lvl1pPr>
      <a:lvl2pPr marL="576000" indent="-216000" algn="l" rtl="0" eaLnBrk="1" fontAlgn="base" hangingPunct="1">
        <a:spcBef>
          <a:spcPct val="20000"/>
        </a:spcBef>
        <a:spcAft>
          <a:spcPct val="0"/>
        </a:spcAft>
        <a:buClr>
          <a:srgbClr val="FF6600"/>
        </a:buClr>
        <a:buFont typeface="Wingdings" charset="2"/>
        <a:buChar char="§"/>
        <a:defRPr sz="2000" i="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Freeform 2"/>
          <p:cNvSpPr>
            <a:spLocks/>
          </p:cNvSpPr>
          <p:nvPr/>
        </p:nvSpPr>
        <p:spPr bwMode="auto">
          <a:xfrm rot="-3172564">
            <a:off x="7777957" y="-15081"/>
            <a:ext cx="1162050" cy="2084387"/>
          </a:xfrm>
          <a:custGeom>
            <a:avLst/>
            <a:gdLst>
              <a:gd name="T0" fmla="*/ 2147483647 w 2903"/>
              <a:gd name="T1" fmla="*/ 2147483647 h 3686"/>
              <a:gd name="T2" fmla="*/ 2147483647 w 2903"/>
              <a:gd name="T3" fmla="*/ 2147483647 h 3686"/>
              <a:gd name="T4" fmla="*/ 2147483647 w 2903"/>
              <a:gd name="T5" fmla="*/ 0 h 3686"/>
              <a:gd name="T6" fmla="*/ 2147483647 w 2903"/>
              <a:gd name="T7" fmla="*/ 2147483647 h 3686"/>
              <a:gd name="T8" fmla="*/ 2147483647 w 2903"/>
              <a:gd name="T9" fmla="*/ 2147483647 h 3686"/>
              <a:gd name="T10" fmla="*/ 0 w 2903"/>
              <a:gd name="T11" fmla="*/ 2147483647 h 3686"/>
              <a:gd name="T12" fmla="*/ 2147483647 w 2903"/>
              <a:gd name="T13" fmla="*/ 2147483647 h 3686"/>
              <a:gd name="T14" fmla="*/ 2147483647 w 2903"/>
              <a:gd name="T15" fmla="*/ 2147483647 h 3686"/>
              <a:gd name="T16" fmla="*/ 2147483647 w 2903"/>
              <a:gd name="T17" fmla="*/ 2147483647 h 3686"/>
              <a:gd name="T18" fmla="*/ 2147483647 w 2903"/>
              <a:gd name="T19" fmla="*/ 2147483647 h 3686"/>
              <a:gd name="T20" fmla="*/ 2147483647 w 2903"/>
              <a:gd name="T21" fmla="*/ 2147483647 h 36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27" name="Rectangle 3"/>
          <p:cNvSpPr>
            <a:spLocks noGrp="1" noChangeArrowheads="1"/>
          </p:cNvSpPr>
          <p:nvPr>
            <p:ph type="title"/>
          </p:nvPr>
        </p:nvSpPr>
        <p:spPr bwMode="auto">
          <a:xfrm>
            <a:off x="685800" y="152400"/>
            <a:ext cx="68707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fi-FI" altLang="fi-FI" smtClean="0"/>
              <a:t>Muokkaa perustyyl. napsautt.</a:t>
            </a:r>
          </a:p>
        </p:txBody>
      </p:sp>
      <p:sp>
        <p:nvSpPr>
          <p:cNvPr id="1028" name="Rectangle 4"/>
          <p:cNvSpPr>
            <a:spLocks noGrp="1" noChangeArrowheads="1"/>
          </p:cNvSpPr>
          <p:nvPr>
            <p:ph type="body" idx="1"/>
          </p:nvPr>
        </p:nvSpPr>
        <p:spPr bwMode="auto">
          <a:xfrm>
            <a:off x="685800" y="1828800"/>
            <a:ext cx="7696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altLang="fi-FI" smtClean="0"/>
              <a:t>Muokkaa tekstin perustyylejä napsauttamalla</a:t>
            </a:r>
          </a:p>
          <a:p>
            <a:pPr lvl="1"/>
            <a:r>
              <a:rPr lang="fi-FI" altLang="fi-FI" smtClean="0"/>
              <a:t>toinen taso</a:t>
            </a:r>
          </a:p>
          <a:p>
            <a:pPr lvl="2"/>
            <a:r>
              <a:rPr lang="fi-FI" altLang="fi-FI" smtClean="0"/>
              <a:t>kolmas taso</a:t>
            </a:r>
          </a:p>
          <a:p>
            <a:pPr lvl="3"/>
            <a:r>
              <a:rPr lang="fi-FI" altLang="fi-FI" smtClean="0"/>
              <a:t>neljäs taso</a:t>
            </a:r>
          </a:p>
          <a:p>
            <a:pPr lvl="4"/>
            <a:r>
              <a:rPr lang="fi-FI" altLang="fi-FI" smtClean="0"/>
              <a:t>viides taso</a:t>
            </a:r>
          </a:p>
        </p:txBody>
      </p:sp>
      <p:sp>
        <p:nvSpPr>
          <p:cNvPr id="5125" name="Rectangle 5"/>
          <p:cNvSpPr>
            <a:spLocks noGrp="1" noChangeArrowheads="1"/>
          </p:cNvSpPr>
          <p:nvPr>
            <p:ph type="dt" sz="half" idx="2"/>
          </p:nvPr>
        </p:nvSpPr>
        <p:spPr bwMode="auto">
          <a:xfrm>
            <a:off x="1371600" y="6248400"/>
            <a:ext cx="19050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5126" name="Rectangle 6"/>
          <p:cNvSpPr>
            <a:spLocks noGrp="1" noChangeArrowheads="1"/>
          </p:cNvSpPr>
          <p:nvPr>
            <p:ph type="ftr" sz="quarter" idx="3"/>
          </p:nvPr>
        </p:nvSpPr>
        <p:spPr bwMode="auto">
          <a:xfrm>
            <a:off x="3556000" y="6248400"/>
            <a:ext cx="28956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r>
              <a:rPr lang="fi-FI" smtClean="0">
                <a:solidFill>
                  <a:srgbClr val="000000"/>
                </a:solidFill>
              </a:rPr>
              <a:t>Sirpa Eskelä-Haapanen, 2016</a:t>
            </a:r>
            <a:endParaRPr lang="fi-FI">
              <a:solidFill>
                <a:srgbClr val="000000"/>
              </a:solidFill>
            </a:endParaRPr>
          </a:p>
        </p:txBody>
      </p:sp>
      <p:sp>
        <p:nvSpPr>
          <p:cNvPr id="5127" name="Rectangle 7"/>
          <p:cNvSpPr>
            <a:spLocks noGrp="1" noChangeArrowheads="1"/>
          </p:cNvSpPr>
          <p:nvPr>
            <p:ph type="sldNum" sz="quarter" idx="4"/>
          </p:nvPr>
        </p:nvSpPr>
        <p:spPr bwMode="auto">
          <a:xfrm>
            <a:off x="6718300" y="6248400"/>
            <a:ext cx="19050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2634607B-F031-4C50-9728-FF38577BF812}" type="slidenum">
              <a:rPr lang="fi-FI">
                <a:solidFill>
                  <a:srgbClr val="000000"/>
                </a:solidFill>
              </a:rPr>
              <a:pPr fontAlgn="base">
                <a:spcBef>
                  <a:spcPct val="0"/>
                </a:spcBef>
                <a:spcAft>
                  <a:spcPct val="0"/>
                </a:spcAft>
                <a:defRPr/>
              </a:pPr>
              <a:t>‹#›</a:t>
            </a:fld>
            <a:endParaRPr lang="fi-FI">
              <a:solidFill>
                <a:srgbClr val="000000"/>
              </a:solidFill>
            </a:endParaRPr>
          </a:p>
        </p:txBody>
      </p:sp>
      <p:sp>
        <p:nvSpPr>
          <p:cNvPr id="1032" name="Freeform 8"/>
          <p:cNvSpPr>
            <a:spLocks/>
          </p:cNvSpPr>
          <p:nvPr/>
        </p:nvSpPr>
        <p:spPr bwMode="auto">
          <a:xfrm rot="-3172564">
            <a:off x="7865269" y="24607"/>
            <a:ext cx="1165225" cy="2097087"/>
          </a:xfrm>
          <a:custGeom>
            <a:avLst/>
            <a:gdLst>
              <a:gd name="T0" fmla="*/ 2147483647 w 2911"/>
              <a:gd name="T1" fmla="*/ 0 h 3703"/>
              <a:gd name="T2" fmla="*/ 2147483647 w 2911"/>
              <a:gd name="T3" fmla="*/ 2147483647 h 3703"/>
              <a:gd name="T4" fmla="*/ 2147483647 w 2911"/>
              <a:gd name="T5" fmla="*/ 2147483647 h 3703"/>
              <a:gd name="T6" fmla="*/ 0 w 2911"/>
              <a:gd name="T7" fmla="*/ 2147483647 h 3703"/>
              <a:gd name="T8" fmla="*/ 2147483647 w 2911"/>
              <a:gd name="T9" fmla="*/ 2147483647 h 3703"/>
              <a:gd name="T10" fmla="*/ 2147483647 w 2911"/>
              <a:gd name="T11" fmla="*/ 2147483647 h 3703"/>
              <a:gd name="T12" fmla="*/ 2147483647 w 2911"/>
              <a:gd name="T13" fmla="*/ 2147483647 h 3703"/>
              <a:gd name="T14" fmla="*/ 2147483647 w 2911"/>
              <a:gd name="T15" fmla="*/ 2147483647 h 3703"/>
              <a:gd name="T16" fmla="*/ 2147483647 w 2911"/>
              <a:gd name="T17" fmla="*/ 2147483647 h 3703"/>
              <a:gd name="T18" fmla="*/ 2147483647 w 2911"/>
              <a:gd name="T19" fmla="*/ 0 h 3703"/>
              <a:gd name="T20" fmla="*/ 2147483647 w 2911"/>
              <a:gd name="T21" fmla="*/ 0 h 37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33" name="Freeform 9"/>
          <p:cNvSpPr>
            <a:spLocks/>
          </p:cNvSpPr>
          <p:nvPr/>
        </p:nvSpPr>
        <p:spPr bwMode="auto">
          <a:xfrm rot="-3172564">
            <a:off x="7831138" y="192088"/>
            <a:ext cx="1025525" cy="1571625"/>
          </a:xfrm>
          <a:custGeom>
            <a:avLst/>
            <a:gdLst>
              <a:gd name="T0" fmla="*/ 0 w 2561"/>
              <a:gd name="T1" fmla="*/ 2147483647 h 2777"/>
              <a:gd name="T2" fmla="*/ 2147483647 w 2561"/>
              <a:gd name="T3" fmla="*/ 2147483647 h 2777"/>
              <a:gd name="T4" fmla="*/ 2147483647 w 2561"/>
              <a:gd name="T5" fmla="*/ 2147483647 h 2777"/>
              <a:gd name="T6" fmla="*/ 2147483647 w 2561"/>
              <a:gd name="T7" fmla="*/ 2147483647 h 2777"/>
              <a:gd name="T8" fmla="*/ 2147483647 w 2561"/>
              <a:gd name="T9" fmla="*/ 2147483647 h 2777"/>
              <a:gd name="T10" fmla="*/ 2147483647 w 2561"/>
              <a:gd name="T11" fmla="*/ 0 h 2777"/>
              <a:gd name="T12" fmla="*/ 0 w 2561"/>
              <a:gd name="T13" fmla="*/ 2147483647 h 2777"/>
              <a:gd name="T14" fmla="*/ 0 w 2561"/>
              <a:gd name="T15" fmla="*/ 2147483647 h 277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61" h="2777">
                <a:moveTo>
                  <a:pt x="0" y="2485"/>
                </a:moveTo>
                <a:lnTo>
                  <a:pt x="432" y="2553"/>
                </a:lnTo>
                <a:lnTo>
                  <a:pt x="736" y="2777"/>
                </a:lnTo>
                <a:lnTo>
                  <a:pt x="2561" y="399"/>
                </a:lnTo>
                <a:lnTo>
                  <a:pt x="2118" y="82"/>
                </a:lnTo>
                <a:lnTo>
                  <a:pt x="1898" y="0"/>
                </a:lnTo>
                <a:lnTo>
                  <a:pt x="0" y="248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grpSp>
        <p:nvGrpSpPr>
          <p:cNvPr id="1034" name="Group 10"/>
          <p:cNvGrpSpPr>
            <a:grpSpLocks/>
          </p:cNvGrpSpPr>
          <p:nvPr/>
        </p:nvGrpSpPr>
        <p:grpSpPr bwMode="auto">
          <a:xfrm>
            <a:off x="7938" y="5540375"/>
            <a:ext cx="1784350" cy="1246188"/>
            <a:chOff x="5" y="3490"/>
            <a:chExt cx="1124" cy="785"/>
          </a:xfrm>
        </p:grpSpPr>
        <p:sp>
          <p:nvSpPr>
            <p:cNvPr id="1051" name="Freeform 11"/>
            <p:cNvSpPr>
              <a:spLocks/>
            </p:cNvSpPr>
            <p:nvPr userDrawn="1"/>
          </p:nvSpPr>
          <p:spPr bwMode="auto">
            <a:xfrm>
              <a:off x="24" y="3505"/>
              <a:ext cx="1089" cy="649"/>
            </a:xfrm>
            <a:custGeom>
              <a:avLst/>
              <a:gdLst>
                <a:gd name="T0" fmla="*/ 2 w 2177"/>
                <a:gd name="T1" fmla="*/ 2 h 1298"/>
                <a:gd name="T2" fmla="*/ 2 w 2177"/>
                <a:gd name="T3" fmla="*/ 2 h 1298"/>
                <a:gd name="T4" fmla="*/ 2 w 2177"/>
                <a:gd name="T5" fmla="*/ 1 h 1298"/>
                <a:gd name="T6" fmla="*/ 3 w 2177"/>
                <a:gd name="T7" fmla="*/ 1 h 1298"/>
                <a:gd name="T8" fmla="*/ 3 w 2177"/>
                <a:gd name="T9" fmla="*/ 1 h 1298"/>
                <a:gd name="T10" fmla="*/ 3 w 2177"/>
                <a:gd name="T11" fmla="*/ 1 h 1298"/>
                <a:gd name="T12" fmla="*/ 2 w 2177"/>
                <a:gd name="T13" fmla="*/ 1 h 1298"/>
                <a:gd name="T14" fmla="*/ 2 w 2177"/>
                <a:gd name="T15" fmla="*/ 1 h 1298"/>
                <a:gd name="T16" fmla="*/ 2 w 2177"/>
                <a:gd name="T17" fmla="*/ 0 h 1298"/>
                <a:gd name="T18" fmla="*/ 1 w 2177"/>
                <a:gd name="T19" fmla="*/ 1 h 1298"/>
                <a:gd name="T20" fmla="*/ 1 w 2177"/>
                <a:gd name="T21" fmla="*/ 1 h 1298"/>
                <a:gd name="T22" fmla="*/ 1 w 2177"/>
                <a:gd name="T23" fmla="*/ 1 h 1298"/>
                <a:gd name="T24" fmla="*/ 1 w 2177"/>
                <a:gd name="T25" fmla="*/ 1 h 1298"/>
                <a:gd name="T26" fmla="*/ 1 w 2177"/>
                <a:gd name="T27" fmla="*/ 1 h 1298"/>
                <a:gd name="T28" fmla="*/ 2 w 2177"/>
                <a:gd name="T29" fmla="*/ 1 h 1298"/>
                <a:gd name="T30" fmla="*/ 1 w 2177"/>
                <a:gd name="T31" fmla="*/ 1 h 1298"/>
                <a:gd name="T32" fmla="*/ 1 w 2177"/>
                <a:gd name="T33" fmla="*/ 1 h 1298"/>
                <a:gd name="T34" fmla="*/ 0 w 2177"/>
                <a:gd name="T35" fmla="*/ 1 h 1298"/>
                <a:gd name="T36" fmla="*/ 1 w 2177"/>
                <a:gd name="T37" fmla="*/ 1 h 1298"/>
                <a:gd name="T38" fmla="*/ 2 w 2177"/>
                <a:gd name="T39" fmla="*/ 2 h 1298"/>
                <a:gd name="T40" fmla="*/ 2 w 2177"/>
                <a:gd name="T41" fmla="*/ 2 h 1298"/>
                <a:gd name="T42" fmla="*/ 2 w 2177"/>
                <a:gd name="T43" fmla="*/ 2 h 1298"/>
                <a:gd name="T44" fmla="*/ 2 w 2177"/>
                <a:gd name="T45" fmla="*/ 2 h 1298"/>
                <a:gd name="T46" fmla="*/ 2 w 2177"/>
                <a:gd name="T47" fmla="*/ 2 h 129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52" name="Freeform 12"/>
            <p:cNvSpPr>
              <a:spLocks/>
            </p:cNvSpPr>
            <p:nvPr userDrawn="1"/>
          </p:nvSpPr>
          <p:spPr bwMode="auto">
            <a:xfrm>
              <a:off x="1022" y="3582"/>
              <a:ext cx="71" cy="129"/>
            </a:xfrm>
            <a:custGeom>
              <a:avLst/>
              <a:gdLst>
                <a:gd name="T0" fmla="*/ 0 w 143"/>
                <a:gd name="T1" fmla="*/ 1 h 258"/>
                <a:gd name="T2" fmla="*/ 0 w 143"/>
                <a:gd name="T3" fmla="*/ 0 h 258"/>
                <a:gd name="T4" fmla="*/ 0 w 143"/>
                <a:gd name="T5" fmla="*/ 1 h 258"/>
                <a:gd name="T6" fmla="*/ 0 w 143"/>
                <a:gd name="T7" fmla="*/ 1 h 258"/>
                <a:gd name="T8" fmla="*/ 0 w 143"/>
                <a:gd name="T9" fmla="*/ 1 h 258"/>
                <a:gd name="T10" fmla="*/ 0 w 143"/>
                <a:gd name="T11" fmla="*/ 1 h 25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3" h="258">
                  <a:moveTo>
                    <a:pt x="0" y="7"/>
                  </a:moveTo>
                  <a:lnTo>
                    <a:pt x="120" y="0"/>
                  </a:lnTo>
                  <a:lnTo>
                    <a:pt x="143" y="233"/>
                  </a:lnTo>
                  <a:lnTo>
                    <a:pt x="8" y="258"/>
                  </a:lnTo>
                  <a:lnTo>
                    <a:pt x="0" y="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53" name="Freeform 13"/>
            <p:cNvSpPr>
              <a:spLocks/>
            </p:cNvSpPr>
            <p:nvPr userDrawn="1"/>
          </p:nvSpPr>
          <p:spPr bwMode="auto">
            <a:xfrm>
              <a:off x="20" y="3774"/>
              <a:ext cx="792" cy="410"/>
            </a:xfrm>
            <a:custGeom>
              <a:avLst/>
              <a:gdLst>
                <a:gd name="T0" fmla="*/ 0 w 1586"/>
                <a:gd name="T1" fmla="*/ 0 h 821"/>
                <a:gd name="T2" fmla="*/ 1 w 1586"/>
                <a:gd name="T3" fmla="*/ 0 h 821"/>
                <a:gd name="T4" fmla="*/ 1 w 1586"/>
                <a:gd name="T5" fmla="*/ 0 h 821"/>
                <a:gd name="T6" fmla="*/ 1 w 1586"/>
                <a:gd name="T7" fmla="*/ 0 h 821"/>
                <a:gd name="T8" fmla="*/ 1 w 1586"/>
                <a:gd name="T9" fmla="*/ 0 h 821"/>
                <a:gd name="T10" fmla="*/ 1 w 1586"/>
                <a:gd name="T11" fmla="*/ 0 h 821"/>
                <a:gd name="T12" fmla="*/ 1 w 1586"/>
                <a:gd name="T13" fmla="*/ 0 h 821"/>
                <a:gd name="T14" fmla="*/ 0 w 1586"/>
                <a:gd name="T15" fmla="*/ 0 h 821"/>
                <a:gd name="T16" fmla="*/ 0 w 1586"/>
                <a:gd name="T17" fmla="*/ 0 h 821"/>
                <a:gd name="T18" fmla="*/ 0 w 1586"/>
                <a:gd name="T19" fmla="*/ 0 h 821"/>
                <a:gd name="T20" fmla="*/ 0 w 1586"/>
                <a:gd name="T21" fmla="*/ 0 h 821"/>
                <a:gd name="T22" fmla="*/ 0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54" name="Freeform 14"/>
            <p:cNvSpPr>
              <a:spLocks/>
            </p:cNvSpPr>
            <p:nvPr userDrawn="1"/>
          </p:nvSpPr>
          <p:spPr bwMode="auto">
            <a:xfrm>
              <a:off x="129" y="3808"/>
              <a:ext cx="525" cy="374"/>
            </a:xfrm>
            <a:custGeom>
              <a:avLst/>
              <a:gdLst>
                <a:gd name="T0" fmla="*/ 0 w 1049"/>
                <a:gd name="T1" fmla="*/ 1 h 747"/>
                <a:gd name="T2" fmla="*/ 1 w 1049"/>
                <a:gd name="T3" fmla="*/ 1 h 747"/>
                <a:gd name="T4" fmla="*/ 1 w 1049"/>
                <a:gd name="T5" fmla="*/ 1 h 747"/>
                <a:gd name="T6" fmla="*/ 2 w 1049"/>
                <a:gd name="T7" fmla="*/ 1 h 747"/>
                <a:gd name="T8" fmla="*/ 1 w 1049"/>
                <a:gd name="T9" fmla="*/ 0 h 747"/>
                <a:gd name="T10" fmla="*/ 0 w 1049"/>
                <a:gd name="T11" fmla="*/ 1 h 747"/>
                <a:gd name="T12" fmla="*/ 0 w 1049"/>
                <a:gd name="T13" fmla="*/ 1 h 747"/>
                <a:gd name="T14" fmla="*/ 0 w 1049"/>
                <a:gd name="T15" fmla="*/ 1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55" name="Freeform 15"/>
            <p:cNvSpPr>
              <a:spLocks/>
            </p:cNvSpPr>
            <p:nvPr userDrawn="1"/>
          </p:nvSpPr>
          <p:spPr bwMode="auto">
            <a:xfrm>
              <a:off x="485" y="3532"/>
              <a:ext cx="135" cy="121"/>
            </a:xfrm>
            <a:custGeom>
              <a:avLst/>
              <a:gdLst>
                <a:gd name="T0" fmla="*/ 0 w 272"/>
                <a:gd name="T1" fmla="*/ 1 h 241"/>
                <a:gd name="T2" fmla="*/ 0 w 272"/>
                <a:gd name="T3" fmla="*/ 0 h 241"/>
                <a:gd name="T4" fmla="*/ 0 w 272"/>
                <a:gd name="T5" fmla="*/ 1 h 241"/>
                <a:gd name="T6" fmla="*/ 0 w 272"/>
                <a:gd name="T7" fmla="*/ 1 h 241"/>
                <a:gd name="T8" fmla="*/ 0 w 272"/>
                <a:gd name="T9" fmla="*/ 1 h 241"/>
                <a:gd name="T10" fmla="*/ 0 w 272"/>
                <a:gd name="T11" fmla="*/ 1 h 241"/>
                <a:gd name="T12" fmla="*/ 0 w 272"/>
                <a:gd name="T13" fmla="*/ 1 h 241"/>
                <a:gd name="T14" fmla="*/ 0 w 272"/>
                <a:gd name="T15" fmla="*/ 1 h 2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2" h="241">
                  <a:moveTo>
                    <a:pt x="0" y="28"/>
                  </a:moveTo>
                  <a:lnTo>
                    <a:pt x="160" y="0"/>
                  </a:lnTo>
                  <a:lnTo>
                    <a:pt x="251" y="36"/>
                  </a:lnTo>
                  <a:lnTo>
                    <a:pt x="272" y="139"/>
                  </a:lnTo>
                  <a:lnTo>
                    <a:pt x="164" y="146"/>
                  </a:lnTo>
                  <a:lnTo>
                    <a:pt x="32" y="241"/>
                  </a:lnTo>
                  <a:lnTo>
                    <a:pt x="0" y="28"/>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56" name="Freeform 16"/>
            <p:cNvSpPr>
              <a:spLocks/>
            </p:cNvSpPr>
            <p:nvPr userDrawn="1"/>
          </p:nvSpPr>
          <p:spPr bwMode="auto">
            <a:xfrm>
              <a:off x="641" y="4163"/>
              <a:ext cx="76" cy="112"/>
            </a:xfrm>
            <a:custGeom>
              <a:avLst/>
              <a:gdLst>
                <a:gd name="T0" fmla="*/ 1 w 152"/>
                <a:gd name="T1" fmla="*/ 1 h 224"/>
                <a:gd name="T2" fmla="*/ 1 w 152"/>
                <a:gd name="T3" fmla="*/ 1 h 224"/>
                <a:gd name="T4" fmla="*/ 0 w 152"/>
                <a:gd name="T5" fmla="*/ 1 h 224"/>
                <a:gd name="T6" fmla="*/ 1 w 152"/>
                <a:gd name="T7" fmla="*/ 0 h 224"/>
                <a:gd name="T8" fmla="*/ 1 w 152"/>
                <a:gd name="T9" fmla="*/ 1 h 224"/>
                <a:gd name="T10" fmla="*/ 1 w 152"/>
                <a:gd name="T11" fmla="*/ 1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2" h="224">
                  <a:moveTo>
                    <a:pt x="152" y="4"/>
                  </a:moveTo>
                  <a:lnTo>
                    <a:pt x="152" y="224"/>
                  </a:lnTo>
                  <a:lnTo>
                    <a:pt x="0" y="8"/>
                  </a:lnTo>
                  <a:lnTo>
                    <a:pt x="72" y="0"/>
                  </a:lnTo>
                  <a:lnTo>
                    <a:pt x="152" y="4"/>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57" name="Freeform 17"/>
            <p:cNvSpPr>
              <a:spLocks/>
            </p:cNvSpPr>
            <p:nvPr userDrawn="1"/>
          </p:nvSpPr>
          <p:spPr bwMode="auto">
            <a:xfrm>
              <a:off x="504" y="3607"/>
              <a:ext cx="193" cy="383"/>
            </a:xfrm>
            <a:custGeom>
              <a:avLst/>
              <a:gdLst>
                <a:gd name="T0" fmla="*/ 0 w 386"/>
                <a:gd name="T1" fmla="*/ 1 h 764"/>
                <a:gd name="T2" fmla="*/ 1 w 386"/>
                <a:gd name="T3" fmla="*/ 0 h 764"/>
                <a:gd name="T4" fmla="*/ 1 w 386"/>
                <a:gd name="T5" fmla="*/ 1 h 764"/>
                <a:gd name="T6" fmla="*/ 1 w 386"/>
                <a:gd name="T7" fmla="*/ 1 h 764"/>
                <a:gd name="T8" fmla="*/ 1 w 386"/>
                <a:gd name="T9" fmla="*/ 1 h 764"/>
                <a:gd name="T10" fmla="*/ 1 w 386"/>
                <a:gd name="T11" fmla="*/ 1 h 764"/>
                <a:gd name="T12" fmla="*/ 0 w 386"/>
                <a:gd name="T13" fmla="*/ 1 h 764"/>
                <a:gd name="T14" fmla="*/ 0 w 386"/>
                <a:gd name="T15" fmla="*/ 1 h 76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6" h="764">
                  <a:moveTo>
                    <a:pt x="0" y="80"/>
                  </a:moveTo>
                  <a:lnTo>
                    <a:pt x="87" y="0"/>
                  </a:lnTo>
                  <a:lnTo>
                    <a:pt x="232" y="6"/>
                  </a:lnTo>
                  <a:lnTo>
                    <a:pt x="386" y="764"/>
                  </a:lnTo>
                  <a:lnTo>
                    <a:pt x="279" y="720"/>
                  </a:lnTo>
                  <a:lnTo>
                    <a:pt x="152" y="677"/>
                  </a:lnTo>
                  <a:lnTo>
                    <a:pt x="0" y="8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58" name="Freeform 18"/>
            <p:cNvSpPr>
              <a:spLocks/>
            </p:cNvSpPr>
            <p:nvPr userDrawn="1"/>
          </p:nvSpPr>
          <p:spPr bwMode="auto">
            <a:xfrm>
              <a:off x="668" y="3590"/>
              <a:ext cx="364" cy="174"/>
            </a:xfrm>
            <a:custGeom>
              <a:avLst/>
              <a:gdLst>
                <a:gd name="T0" fmla="*/ 1 w 728"/>
                <a:gd name="T1" fmla="*/ 0 h 348"/>
                <a:gd name="T2" fmla="*/ 0 w 728"/>
                <a:gd name="T3" fmla="*/ 1 h 348"/>
                <a:gd name="T4" fmla="*/ 1 w 728"/>
                <a:gd name="T5" fmla="*/ 1 h 348"/>
                <a:gd name="T6" fmla="*/ 1 w 728"/>
                <a:gd name="T7" fmla="*/ 1 h 348"/>
                <a:gd name="T8" fmla="*/ 1 w 728"/>
                <a:gd name="T9" fmla="*/ 1 h 348"/>
                <a:gd name="T10" fmla="*/ 1 w 728"/>
                <a:gd name="T11" fmla="*/ 0 h 348"/>
                <a:gd name="T12" fmla="*/ 1 w 728"/>
                <a:gd name="T13" fmla="*/ 0 h 3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8" h="348">
                  <a:moveTo>
                    <a:pt x="692" y="0"/>
                  </a:moveTo>
                  <a:lnTo>
                    <a:pt x="0" y="106"/>
                  </a:lnTo>
                  <a:lnTo>
                    <a:pt x="28" y="348"/>
                  </a:lnTo>
                  <a:lnTo>
                    <a:pt x="715" y="237"/>
                  </a:lnTo>
                  <a:lnTo>
                    <a:pt x="728" y="43"/>
                  </a:lnTo>
                  <a:lnTo>
                    <a:pt x="692"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59" name="Freeform 19"/>
            <p:cNvSpPr>
              <a:spLocks/>
            </p:cNvSpPr>
            <p:nvPr userDrawn="1"/>
          </p:nvSpPr>
          <p:spPr bwMode="auto">
            <a:xfrm>
              <a:off x="347" y="3693"/>
              <a:ext cx="156" cy="67"/>
            </a:xfrm>
            <a:custGeom>
              <a:avLst/>
              <a:gdLst>
                <a:gd name="T0" fmla="*/ 1 w 312"/>
                <a:gd name="T1" fmla="*/ 0 h 135"/>
                <a:gd name="T2" fmla="*/ 0 w 312"/>
                <a:gd name="T3" fmla="*/ 0 h 135"/>
                <a:gd name="T4" fmla="*/ 1 w 312"/>
                <a:gd name="T5" fmla="*/ 0 h 135"/>
                <a:gd name="T6" fmla="*/ 1 w 312"/>
                <a:gd name="T7" fmla="*/ 0 h 135"/>
                <a:gd name="T8" fmla="*/ 1 w 312"/>
                <a:gd name="T9" fmla="*/ 0 h 1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2" h="135">
                  <a:moveTo>
                    <a:pt x="272" y="0"/>
                  </a:moveTo>
                  <a:lnTo>
                    <a:pt x="0" y="78"/>
                  </a:lnTo>
                  <a:lnTo>
                    <a:pt x="312" y="135"/>
                  </a:lnTo>
                  <a:lnTo>
                    <a:pt x="27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grpSp>
          <p:nvGrpSpPr>
            <p:cNvPr id="1060" name="Group 20"/>
            <p:cNvGrpSpPr>
              <a:grpSpLocks/>
            </p:cNvGrpSpPr>
            <p:nvPr userDrawn="1"/>
          </p:nvGrpSpPr>
          <p:grpSpPr bwMode="auto">
            <a:xfrm>
              <a:off x="5" y="3490"/>
              <a:ext cx="1124" cy="780"/>
              <a:chOff x="5" y="3490"/>
              <a:chExt cx="1124" cy="780"/>
            </a:xfrm>
          </p:grpSpPr>
          <p:grpSp>
            <p:nvGrpSpPr>
              <p:cNvPr id="1061" name="Group 21"/>
              <p:cNvGrpSpPr>
                <a:grpSpLocks/>
              </p:cNvGrpSpPr>
              <p:nvPr userDrawn="1"/>
            </p:nvGrpSpPr>
            <p:grpSpPr bwMode="auto">
              <a:xfrm>
                <a:off x="499" y="3562"/>
                <a:ext cx="548" cy="708"/>
                <a:chOff x="499" y="3562"/>
                <a:chExt cx="548" cy="708"/>
              </a:xfrm>
            </p:grpSpPr>
            <p:sp>
              <p:nvSpPr>
                <p:cNvPr id="1074" name="Freeform 22"/>
                <p:cNvSpPr>
                  <a:spLocks/>
                </p:cNvSpPr>
                <p:nvPr userDrawn="1"/>
              </p:nvSpPr>
              <p:spPr bwMode="auto">
                <a:xfrm>
                  <a:off x="499" y="3587"/>
                  <a:ext cx="157" cy="87"/>
                </a:xfrm>
                <a:custGeom>
                  <a:avLst/>
                  <a:gdLst>
                    <a:gd name="T0" fmla="*/ 0 w 313"/>
                    <a:gd name="T1" fmla="*/ 0 h 175"/>
                    <a:gd name="T2" fmla="*/ 1 w 313"/>
                    <a:gd name="T3" fmla="*/ 0 h 175"/>
                    <a:gd name="T4" fmla="*/ 1 w 313"/>
                    <a:gd name="T5" fmla="*/ 0 h 175"/>
                    <a:gd name="T6" fmla="*/ 1 w 313"/>
                    <a:gd name="T7" fmla="*/ 0 h 175"/>
                    <a:gd name="T8" fmla="*/ 1 w 313"/>
                    <a:gd name="T9" fmla="*/ 0 h 175"/>
                    <a:gd name="T10" fmla="*/ 1 w 313"/>
                    <a:gd name="T11" fmla="*/ 0 h 175"/>
                    <a:gd name="T12" fmla="*/ 1 w 313"/>
                    <a:gd name="T13" fmla="*/ 0 h 175"/>
                    <a:gd name="T14" fmla="*/ 1 w 313"/>
                    <a:gd name="T15" fmla="*/ 0 h 175"/>
                    <a:gd name="T16" fmla="*/ 0 w 313"/>
                    <a:gd name="T17" fmla="*/ 0 h 175"/>
                    <a:gd name="T18" fmla="*/ 0 w 313"/>
                    <a:gd name="T19" fmla="*/ 0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75" name="Freeform 23"/>
                <p:cNvSpPr>
                  <a:spLocks/>
                </p:cNvSpPr>
                <p:nvPr userDrawn="1"/>
              </p:nvSpPr>
              <p:spPr bwMode="auto">
                <a:xfrm>
                  <a:off x="636" y="4137"/>
                  <a:ext cx="115" cy="133"/>
                </a:xfrm>
                <a:custGeom>
                  <a:avLst/>
                  <a:gdLst>
                    <a:gd name="T0" fmla="*/ 0 w 230"/>
                    <a:gd name="T1" fmla="*/ 1 h 266"/>
                    <a:gd name="T2" fmla="*/ 1 w 230"/>
                    <a:gd name="T3" fmla="*/ 1 h 266"/>
                    <a:gd name="T4" fmla="*/ 1 w 230"/>
                    <a:gd name="T5" fmla="*/ 1 h 266"/>
                    <a:gd name="T6" fmla="*/ 1 w 230"/>
                    <a:gd name="T7" fmla="*/ 1 h 266"/>
                    <a:gd name="T8" fmla="*/ 1 w 230"/>
                    <a:gd name="T9" fmla="*/ 0 h 266"/>
                    <a:gd name="T10" fmla="*/ 1 w 230"/>
                    <a:gd name="T11" fmla="*/ 1 h 266"/>
                    <a:gd name="T12" fmla="*/ 1 w 230"/>
                    <a:gd name="T13" fmla="*/ 1 h 266"/>
                    <a:gd name="T14" fmla="*/ 0 w 230"/>
                    <a:gd name="T15" fmla="*/ 1 h 266"/>
                    <a:gd name="T16" fmla="*/ 0 w 230"/>
                    <a:gd name="T17" fmla="*/ 1 h 2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0" h="266">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76" name="Freeform 24"/>
                <p:cNvSpPr>
                  <a:spLocks/>
                </p:cNvSpPr>
                <p:nvPr userDrawn="1"/>
              </p:nvSpPr>
              <p:spPr bwMode="auto">
                <a:xfrm>
                  <a:off x="1004" y="3562"/>
                  <a:ext cx="43" cy="117"/>
                </a:xfrm>
                <a:custGeom>
                  <a:avLst/>
                  <a:gdLst>
                    <a:gd name="T0" fmla="*/ 0 w 87"/>
                    <a:gd name="T1" fmla="*/ 1 h 234"/>
                    <a:gd name="T2" fmla="*/ 0 w 87"/>
                    <a:gd name="T3" fmla="*/ 1 h 234"/>
                    <a:gd name="T4" fmla="*/ 0 w 87"/>
                    <a:gd name="T5" fmla="*/ 1 h 234"/>
                    <a:gd name="T6" fmla="*/ 0 w 87"/>
                    <a:gd name="T7" fmla="*/ 1 h 234"/>
                    <a:gd name="T8" fmla="*/ 0 w 87"/>
                    <a:gd name="T9" fmla="*/ 1 h 234"/>
                    <a:gd name="T10" fmla="*/ 0 w 87"/>
                    <a:gd name="T11" fmla="*/ 1 h 234"/>
                    <a:gd name="T12" fmla="*/ 0 w 87"/>
                    <a:gd name="T13" fmla="*/ 0 h 234"/>
                    <a:gd name="T14" fmla="*/ 0 w 87"/>
                    <a:gd name="T15" fmla="*/ 1 h 234"/>
                    <a:gd name="T16" fmla="*/ 0 w 87"/>
                    <a:gd name="T17" fmla="*/ 1 h 2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7" h="234">
                      <a:moveTo>
                        <a:pt x="0" y="19"/>
                      </a:moveTo>
                      <a:lnTo>
                        <a:pt x="36" y="93"/>
                      </a:lnTo>
                      <a:lnTo>
                        <a:pt x="44" y="154"/>
                      </a:lnTo>
                      <a:lnTo>
                        <a:pt x="27" y="234"/>
                      </a:lnTo>
                      <a:lnTo>
                        <a:pt x="80" y="220"/>
                      </a:lnTo>
                      <a:lnTo>
                        <a:pt x="87" y="116"/>
                      </a:lnTo>
                      <a:lnTo>
                        <a:pt x="46" y="0"/>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grpSp>
          <p:sp>
            <p:nvSpPr>
              <p:cNvPr id="1062" name="Freeform 25"/>
              <p:cNvSpPr>
                <a:spLocks/>
              </p:cNvSpPr>
              <p:nvPr userDrawn="1"/>
            </p:nvSpPr>
            <p:spPr bwMode="auto">
              <a:xfrm>
                <a:off x="76" y="3732"/>
                <a:ext cx="595" cy="250"/>
              </a:xfrm>
              <a:custGeom>
                <a:avLst/>
                <a:gdLst>
                  <a:gd name="T0" fmla="*/ 1 w 1190"/>
                  <a:gd name="T1" fmla="*/ 0 h 500"/>
                  <a:gd name="T2" fmla="*/ 2 w 1190"/>
                  <a:gd name="T3" fmla="*/ 1 h 500"/>
                  <a:gd name="T4" fmla="*/ 2 w 1190"/>
                  <a:gd name="T5" fmla="*/ 1 h 500"/>
                  <a:gd name="T6" fmla="*/ 0 w 1190"/>
                  <a:gd name="T7" fmla="*/ 1 h 500"/>
                  <a:gd name="T8" fmla="*/ 1 w 1190"/>
                  <a:gd name="T9" fmla="*/ 0 h 500"/>
                  <a:gd name="T10" fmla="*/ 1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63" name="Freeform 26"/>
              <p:cNvSpPr>
                <a:spLocks/>
              </p:cNvSpPr>
              <p:nvPr userDrawn="1"/>
            </p:nvSpPr>
            <p:spPr bwMode="auto">
              <a:xfrm>
                <a:off x="260" y="3886"/>
                <a:ext cx="244" cy="148"/>
              </a:xfrm>
              <a:custGeom>
                <a:avLst/>
                <a:gdLst>
                  <a:gd name="T0" fmla="*/ 0 w 489"/>
                  <a:gd name="T1" fmla="*/ 1 h 296"/>
                  <a:gd name="T2" fmla="*/ 0 w 489"/>
                  <a:gd name="T3" fmla="*/ 1 h 296"/>
                  <a:gd name="T4" fmla="*/ 0 w 489"/>
                  <a:gd name="T5" fmla="*/ 1 h 296"/>
                  <a:gd name="T6" fmla="*/ 0 w 489"/>
                  <a:gd name="T7" fmla="*/ 1 h 296"/>
                  <a:gd name="T8" fmla="*/ 0 w 489"/>
                  <a:gd name="T9" fmla="*/ 1 h 296"/>
                  <a:gd name="T10" fmla="*/ 0 w 489"/>
                  <a:gd name="T11" fmla="*/ 1 h 296"/>
                  <a:gd name="T12" fmla="*/ 0 w 489"/>
                  <a:gd name="T13" fmla="*/ 1 h 296"/>
                  <a:gd name="T14" fmla="*/ 0 w 489"/>
                  <a:gd name="T15" fmla="*/ 1 h 296"/>
                  <a:gd name="T16" fmla="*/ 0 w 489"/>
                  <a:gd name="T17" fmla="*/ 1 h 296"/>
                  <a:gd name="T18" fmla="*/ 0 w 489"/>
                  <a:gd name="T19" fmla="*/ 1 h 296"/>
                  <a:gd name="T20" fmla="*/ 0 w 489"/>
                  <a:gd name="T21" fmla="*/ 1 h 296"/>
                  <a:gd name="T22" fmla="*/ 0 w 489"/>
                  <a:gd name="T23" fmla="*/ 1 h 296"/>
                  <a:gd name="T24" fmla="*/ 0 w 489"/>
                  <a:gd name="T25" fmla="*/ 1 h 296"/>
                  <a:gd name="T26" fmla="*/ 0 w 489"/>
                  <a:gd name="T27" fmla="*/ 0 h 296"/>
                  <a:gd name="T28" fmla="*/ 0 w 489"/>
                  <a:gd name="T29" fmla="*/ 1 h 296"/>
                  <a:gd name="T30" fmla="*/ 0 w 489"/>
                  <a:gd name="T31" fmla="*/ 1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64" name="Freeform 27"/>
              <p:cNvSpPr>
                <a:spLocks/>
              </p:cNvSpPr>
              <p:nvPr userDrawn="1"/>
            </p:nvSpPr>
            <p:spPr bwMode="auto">
              <a:xfrm>
                <a:off x="565" y="3680"/>
                <a:ext cx="107" cy="238"/>
              </a:xfrm>
              <a:custGeom>
                <a:avLst/>
                <a:gdLst>
                  <a:gd name="T0" fmla="*/ 1 w 213"/>
                  <a:gd name="T1" fmla="*/ 0 h 478"/>
                  <a:gd name="T2" fmla="*/ 1 w 213"/>
                  <a:gd name="T3" fmla="*/ 0 h 478"/>
                  <a:gd name="T4" fmla="*/ 1 w 213"/>
                  <a:gd name="T5" fmla="*/ 0 h 478"/>
                  <a:gd name="T6" fmla="*/ 1 w 213"/>
                  <a:gd name="T7" fmla="*/ 0 h 478"/>
                  <a:gd name="T8" fmla="*/ 1 w 213"/>
                  <a:gd name="T9" fmla="*/ 0 h 478"/>
                  <a:gd name="T10" fmla="*/ 1 w 213"/>
                  <a:gd name="T11" fmla="*/ 0 h 478"/>
                  <a:gd name="T12" fmla="*/ 1 w 213"/>
                  <a:gd name="T13" fmla="*/ 0 h 478"/>
                  <a:gd name="T14" fmla="*/ 0 w 213"/>
                  <a:gd name="T15" fmla="*/ 0 h 478"/>
                  <a:gd name="T16" fmla="*/ 1 w 213"/>
                  <a:gd name="T17" fmla="*/ 0 h 478"/>
                  <a:gd name="T18" fmla="*/ 1 w 213"/>
                  <a:gd name="T19" fmla="*/ 0 h 4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grpSp>
            <p:nvGrpSpPr>
              <p:cNvPr id="1065" name="Group 28"/>
              <p:cNvGrpSpPr>
                <a:grpSpLocks/>
              </p:cNvGrpSpPr>
              <p:nvPr userDrawn="1"/>
            </p:nvGrpSpPr>
            <p:grpSpPr bwMode="auto">
              <a:xfrm>
                <a:off x="5" y="3490"/>
                <a:ext cx="1124" cy="678"/>
                <a:chOff x="5" y="3490"/>
                <a:chExt cx="1124" cy="678"/>
              </a:xfrm>
            </p:grpSpPr>
            <p:sp>
              <p:nvSpPr>
                <p:cNvPr id="1066" name="Freeform 29"/>
                <p:cNvSpPr>
                  <a:spLocks/>
                </p:cNvSpPr>
                <p:nvPr userDrawn="1"/>
              </p:nvSpPr>
              <p:spPr bwMode="auto">
                <a:xfrm>
                  <a:off x="669" y="4048"/>
                  <a:ext cx="75" cy="87"/>
                </a:xfrm>
                <a:custGeom>
                  <a:avLst/>
                  <a:gdLst>
                    <a:gd name="T0" fmla="*/ 1 w 150"/>
                    <a:gd name="T1" fmla="*/ 0 h 173"/>
                    <a:gd name="T2" fmla="*/ 1 w 150"/>
                    <a:gd name="T3" fmla="*/ 1 h 173"/>
                    <a:gd name="T4" fmla="*/ 0 w 150"/>
                    <a:gd name="T5" fmla="*/ 1 h 173"/>
                    <a:gd name="T6" fmla="*/ 1 w 150"/>
                    <a:gd name="T7" fmla="*/ 1 h 173"/>
                    <a:gd name="T8" fmla="*/ 1 w 150"/>
                    <a:gd name="T9" fmla="*/ 1 h 173"/>
                    <a:gd name="T10" fmla="*/ 1 w 150"/>
                    <a:gd name="T11" fmla="*/ 1 h 173"/>
                    <a:gd name="T12" fmla="*/ 1 w 150"/>
                    <a:gd name="T13" fmla="*/ 0 h 173"/>
                    <a:gd name="T14" fmla="*/ 1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67" name="Freeform 30"/>
                <p:cNvSpPr>
                  <a:spLocks/>
                </p:cNvSpPr>
                <p:nvPr userDrawn="1"/>
              </p:nvSpPr>
              <p:spPr bwMode="auto">
                <a:xfrm>
                  <a:off x="5" y="3728"/>
                  <a:ext cx="842" cy="440"/>
                </a:xfrm>
                <a:custGeom>
                  <a:avLst/>
                  <a:gdLst>
                    <a:gd name="T0" fmla="*/ 1 w 1684"/>
                    <a:gd name="T1" fmla="*/ 0 h 880"/>
                    <a:gd name="T2" fmla="*/ 1 w 1684"/>
                    <a:gd name="T3" fmla="*/ 1 h 880"/>
                    <a:gd name="T4" fmla="*/ 0 w 1684"/>
                    <a:gd name="T5" fmla="*/ 1 h 880"/>
                    <a:gd name="T6" fmla="*/ 1 w 1684"/>
                    <a:gd name="T7" fmla="*/ 1 h 880"/>
                    <a:gd name="T8" fmla="*/ 2 w 1684"/>
                    <a:gd name="T9" fmla="*/ 1 h 880"/>
                    <a:gd name="T10" fmla="*/ 2 w 1684"/>
                    <a:gd name="T11" fmla="*/ 1 h 880"/>
                    <a:gd name="T12" fmla="*/ 2 w 1684"/>
                    <a:gd name="T13" fmla="*/ 1 h 880"/>
                    <a:gd name="T14" fmla="*/ 2 w 1684"/>
                    <a:gd name="T15" fmla="*/ 1 h 880"/>
                    <a:gd name="T16" fmla="*/ 2 w 1684"/>
                    <a:gd name="T17" fmla="*/ 1 h 880"/>
                    <a:gd name="T18" fmla="*/ 2 w 1684"/>
                    <a:gd name="T19" fmla="*/ 1 h 880"/>
                    <a:gd name="T20" fmla="*/ 2 w 1684"/>
                    <a:gd name="T21" fmla="*/ 1 h 880"/>
                    <a:gd name="T22" fmla="*/ 2 w 1684"/>
                    <a:gd name="T23" fmla="*/ 1 h 880"/>
                    <a:gd name="T24" fmla="*/ 2 w 1684"/>
                    <a:gd name="T25" fmla="*/ 1 h 880"/>
                    <a:gd name="T26" fmla="*/ 2 w 1684"/>
                    <a:gd name="T27" fmla="*/ 1 h 880"/>
                    <a:gd name="T28" fmla="*/ 2 w 1684"/>
                    <a:gd name="T29" fmla="*/ 1 h 880"/>
                    <a:gd name="T30" fmla="*/ 2 w 1684"/>
                    <a:gd name="T31" fmla="*/ 1 h 880"/>
                    <a:gd name="T32" fmla="*/ 2 w 1684"/>
                    <a:gd name="T33" fmla="*/ 1 h 880"/>
                    <a:gd name="T34" fmla="*/ 2 w 1684"/>
                    <a:gd name="T35" fmla="*/ 1 h 880"/>
                    <a:gd name="T36" fmla="*/ 2 w 1684"/>
                    <a:gd name="T37" fmla="*/ 1 h 880"/>
                    <a:gd name="T38" fmla="*/ 2 w 1684"/>
                    <a:gd name="T39" fmla="*/ 1 h 880"/>
                    <a:gd name="T40" fmla="*/ 1 w 1684"/>
                    <a:gd name="T41" fmla="*/ 1 h 880"/>
                    <a:gd name="T42" fmla="*/ 1 w 1684"/>
                    <a:gd name="T43" fmla="*/ 1 h 880"/>
                    <a:gd name="T44" fmla="*/ 1 w 1684"/>
                    <a:gd name="T45" fmla="*/ 1 h 880"/>
                    <a:gd name="T46" fmla="*/ 1 w 1684"/>
                    <a:gd name="T47" fmla="*/ 0 h 880"/>
                    <a:gd name="T48" fmla="*/ 1 w 1684"/>
                    <a:gd name="T49" fmla="*/ 0 h 880"/>
                    <a:gd name="T50" fmla="*/ 1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68" name="Freeform 31"/>
                <p:cNvSpPr>
                  <a:spLocks/>
                </p:cNvSpPr>
                <p:nvPr userDrawn="1"/>
              </p:nvSpPr>
              <p:spPr bwMode="auto">
                <a:xfrm>
                  <a:off x="106" y="3770"/>
                  <a:ext cx="80" cy="167"/>
                </a:xfrm>
                <a:custGeom>
                  <a:avLst/>
                  <a:gdLst>
                    <a:gd name="T0" fmla="*/ 1 w 160"/>
                    <a:gd name="T1" fmla="*/ 0 h 335"/>
                    <a:gd name="T2" fmla="*/ 1 w 160"/>
                    <a:gd name="T3" fmla="*/ 0 h 335"/>
                    <a:gd name="T4" fmla="*/ 0 w 160"/>
                    <a:gd name="T5" fmla="*/ 0 h 335"/>
                    <a:gd name="T6" fmla="*/ 1 w 160"/>
                    <a:gd name="T7" fmla="*/ 0 h 335"/>
                    <a:gd name="T8" fmla="*/ 1 w 160"/>
                    <a:gd name="T9" fmla="*/ 0 h 335"/>
                    <a:gd name="T10" fmla="*/ 1 w 160"/>
                    <a:gd name="T11" fmla="*/ 0 h 335"/>
                    <a:gd name="T12" fmla="*/ 1 w 160"/>
                    <a:gd name="T13" fmla="*/ 0 h 335"/>
                    <a:gd name="T14" fmla="*/ 1 w 160"/>
                    <a:gd name="T15" fmla="*/ 0 h 335"/>
                    <a:gd name="T16" fmla="*/ 1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69" name="Freeform 32"/>
                <p:cNvSpPr>
                  <a:spLocks/>
                </p:cNvSpPr>
                <p:nvPr userDrawn="1"/>
              </p:nvSpPr>
              <p:spPr bwMode="auto">
                <a:xfrm>
                  <a:off x="449" y="3490"/>
                  <a:ext cx="322" cy="594"/>
                </a:xfrm>
                <a:custGeom>
                  <a:avLst/>
                  <a:gdLst>
                    <a:gd name="T0" fmla="*/ 1 w 642"/>
                    <a:gd name="T1" fmla="*/ 1 h 1188"/>
                    <a:gd name="T2" fmla="*/ 0 w 642"/>
                    <a:gd name="T3" fmla="*/ 1 h 1188"/>
                    <a:gd name="T4" fmla="*/ 1 w 642"/>
                    <a:gd name="T5" fmla="*/ 1 h 1188"/>
                    <a:gd name="T6" fmla="*/ 1 w 642"/>
                    <a:gd name="T7" fmla="*/ 0 h 1188"/>
                    <a:gd name="T8" fmla="*/ 1 w 642"/>
                    <a:gd name="T9" fmla="*/ 1 h 1188"/>
                    <a:gd name="T10" fmla="*/ 1 w 642"/>
                    <a:gd name="T11" fmla="*/ 2 h 1188"/>
                    <a:gd name="T12" fmla="*/ 1 w 642"/>
                    <a:gd name="T13" fmla="*/ 2 h 1188"/>
                    <a:gd name="T14" fmla="*/ 1 w 642"/>
                    <a:gd name="T15" fmla="*/ 1 h 1188"/>
                    <a:gd name="T16" fmla="*/ 1 w 642"/>
                    <a:gd name="T17" fmla="*/ 1 h 1188"/>
                    <a:gd name="T18" fmla="*/ 1 w 642"/>
                    <a:gd name="T19" fmla="*/ 1 h 1188"/>
                    <a:gd name="T20" fmla="*/ 1 w 642"/>
                    <a:gd name="T21" fmla="*/ 1 h 1188"/>
                    <a:gd name="T22" fmla="*/ 1 w 642"/>
                    <a:gd name="T23" fmla="*/ 1 h 1188"/>
                    <a:gd name="T24" fmla="*/ 1 w 642"/>
                    <a:gd name="T25" fmla="*/ 1 h 1188"/>
                    <a:gd name="T26" fmla="*/ 1 w 642"/>
                    <a:gd name="T27" fmla="*/ 1 h 11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70" name="Freeform 33"/>
                <p:cNvSpPr>
                  <a:spLocks/>
                </p:cNvSpPr>
                <p:nvPr userDrawn="1"/>
              </p:nvSpPr>
              <p:spPr bwMode="auto">
                <a:xfrm>
                  <a:off x="578" y="3650"/>
                  <a:ext cx="96" cy="252"/>
                </a:xfrm>
                <a:custGeom>
                  <a:avLst/>
                  <a:gdLst>
                    <a:gd name="T0" fmla="*/ 0 w 192"/>
                    <a:gd name="T1" fmla="*/ 1 h 504"/>
                    <a:gd name="T2" fmla="*/ 1 w 192"/>
                    <a:gd name="T3" fmla="*/ 1 h 504"/>
                    <a:gd name="T4" fmla="*/ 1 w 192"/>
                    <a:gd name="T5" fmla="*/ 1 h 504"/>
                    <a:gd name="T6" fmla="*/ 1 w 192"/>
                    <a:gd name="T7" fmla="*/ 1 h 504"/>
                    <a:gd name="T8" fmla="*/ 1 w 192"/>
                    <a:gd name="T9" fmla="*/ 1 h 504"/>
                    <a:gd name="T10" fmla="*/ 1 w 192"/>
                    <a:gd name="T11" fmla="*/ 1 h 504"/>
                    <a:gd name="T12" fmla="*/ 1 w 192"/>
                    <a:gd name="T13" fmla="*/ 1 h 504"/>
                    <a:gd name="T14" fmla="*/ 1 w 192"/>
                    <a:gd name="T15" fmla="*/ 1 h 504"/>
                    <a:gd name="T16" fmla="*/ 1 w 192"/>
                    <a:gd name="T17" fmla="*/ 0 h 504"/>
                    <a:gd name="T18" fmla="*/ 0 w 192"/>
                    <a:gd name="T19" fmla="*/ 1 h 504"/>
                    <a:gd name="T20" fmla="*/ 0 w 192"/>
                    <a:gd name="T21" fmla="*/ 1 h 50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71" name="Freeform 34"/>
                <p:cNvSpPr>
                  <a:spLocks/>
                </p:cNvSpPr>
                <p:nvPr userDrawn="1"/>
              </p:nvSpPr>
              <p:spPr bwMode="auto">
                <a:xfrm>
                  <a:off x="328" y="3630"/>
                  <a:ext cx="195" cy="135"/>
                </a:xfrm>
                <a:custGeom>
                  <a:avLst/>
                  <a:gdLst>
                    <a:gd name="T0" fmla="*/ 1 w 390"/>
                    <a:gd name="T1" fmla="*/ 0 h 269"/>
                    <a:gd name="T2" fmla="*/ 1 w 390"/>
                    <a:gd name="T3" fmla="*/ 1 h 269"/>
                    <a:gd name="T4" fmla="*/ 1 w 390"/>
                    <a:gd name="T5" fmla="*/ 1 h 269"/>
                    <a:gd name="T6" fmla="*/ 0 w 390"/>
                    <a:gd name="T7" fmla="*/ 1 h 269"/>
                    <a:gd name="T8" fmla="*/ 0 w 390"/>
                    <a:gd name="T9" fmla="*/ 1 h 269"/>
                    <a:gd name="T10" fmla="*/ 1 w 390"/>
                    <a:gd name="T11" fmla="*/ 1 h 269"/>
                    <a:gd name="T12" fmla="*/ 1 w 390"/>
                    <a:gd name="T13" fmla="*/ 1 h 269"/>
                    <a:gd name="T14" fmla="*/ 1 w 390"/>
                    <a:gd name="T15" fmla="*/ 1 h 269"/>
                    <a:gd name="T16" fmla="*/ 1 w 390"/>
                    <a:gd name="T17" fmla="*/ 1 h 269"/>
                    <a:gd name="T18" fmla="*/ 1 w 390"/>
                    <a:gd name="T19" fmla="*/ 1 h 269"/>
                    <a:gd name="T20" fmla="*/ 1 w 390"/>
                    <a:gd name="T21" fmla="*/ 1 h 269"/>
                    <a:gd name="T22" fmla="*/ 1 w 390"/>
                    <a:gd name="T23" fmla="*/ 0 h 269"/>
                    <a:gd name="T24" fmla="*/ 1 w 390"/>
                    <a:gd name="T25" fmla="*/ 0 h 2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72" name="Freeform 35"/>
                <p:cNvSpPr>
                  <a:spLocks/>
                </p:cNvSpPr>
                <p:nvPr userDrawn="1"/>
              </p:nvSpPr>
              <p:spPr bwMode="auto">
                <a:xfrm>
                  <a:off x="658" y="3538"/>
                  <a:ext cx="471" cy="212"/>
                </a:xfrm>
                <a:custGeom>
                  <a:avLst/>
                  <a:gdLst>
                    <a:gd name="T0" fmla="*/ 0 w 941"/>
                    <a:gd name="T1" fmla="*/ 1 h 424"/>
                    <a:gd name="T2" fmla="*/ 1 w 941"/>
                    <a:gd name="T3" fmla="*/ 0 h 424"/>
                    <a:gd name="T4" fmla="*/ 1 w 941"/>
                    <a:gd name="T5" fmla="*/ 1 h 424"/>
                    <a:gd name="T6" fmla="*/ 1 w 941"/>
                    <a:gd name="T7" fmla="*/ 1 h 424"/>
                    <a:gd name="T8" fmla="*/ 1 w 941"/>
                    <a:gd name="T9" fmla="*/ 1 h 424"/>
                    <a:gd name="T10" fmla="*/ 1 w 941"/>
                    <a:gd name="T11" fmla="*/ 1 h 424"/>
                    <a:gd name="T12" fmla="*/ 1 w 941"/>
                    <a:gd name="T13" fmla="*/ 1 h 424"/>
                    <a:gd name="T14" fmla="*/ 1 w 941"/>
                    <a:gd name="T15" fmla="*/ 1 h 424"/>
                    <a:gd name="T16" fmla="*/ 1 w 941"/>
                    <a:gd name="T17" fmla="*/ 1 h 424"/>
                    <a:gd name="T18" fmla="*/ 1 w 941"/>
                    <a:gd name="T19" fmla="*/ 1 h 424"/>
                    <a:gd name="T20" fmla="*/ 0 w 941"/>
                    <a:gd name="T21" fmla="*/ 1 h 424"/>
                    <a:gd name="T22" fmla="*/ 0 w 941"/>
                    <a:gd name="T23" fmla="*/ 1 h 424"/>
                    <a:gd name="T24" fmla="*/ 0 w 941"/>
                    <a:gd name="T25" fmla="*/ 1 h 4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73" name="Freeform 36"/>
                <p:cNvSpPr>
                  <a:spLocks/>
                </p:cNvSpPr>
                <p:nvPr userDrawn="1"/>
              </p:nvSpPr>
              <p:spPr bwMode="auto">
                <a:xfrm>
                  <a:off x="717" y="3606"/>
                  <a:ext cx="245" cy="86"/>
                </a:xfrm>
                <a:custGeom>
                  <a:avLst/>
                  <a:gdLst>
                    <a:gd name="T0" fmla="*/ 0 w 488"/>
                    <a:gd name="T1" fmla="*/ 0 h 173"/>
                    <a:gd name="T2" fmla="*/ 1 w 488"/>
                    <a:gd name="T3" fmla="*/ 0 h 173"/>
                    <a:gd name="T4" fmla="*/ 1 w 488"/>
                    <a:gd name="T5" fmla="*/ 0 h 173"/>
                    <a:gd name="T6" fmla="*/ 1 w 488"/>
                    <a:gd name="T7" fmla="*/ 0 h 173"/>
                    <a:gd name="T8" fmla="*/ 1 w 488"/>
                    <a:gd name="T9" fmla="*/ 0 h 173"/>
                    <a:gd name="T10" fmla="*/ 1 w 488"/>
                    <a:gd name="T11" fmla="*/ 0 h 173"/>
                    <a:gd name="T12" fmla="*/ 1 w 488"/>
                    <a:gd name="T13" fmla="*/ 0 h 173"/>
                    <a:gd name="T14" fmla="*/ 1 w 488"/>
                    <a:gd name="T15" fmla="*/ 0 h 173"/>
                    <a:gd name="T16" fmla="*/ 1 w 488"/>
                    <a:gd name="T17" fmla="*/ 0 h 173"/>
                    <a:gd name="T18" fmla="*/ 1 w 488"/>
                    <a:gd name="T19" fmla="*/ 0 h 173"/>
                    <a:gd name="T20" fmla="*/ 1 w 488"/>
                    <a:gd name="T21" fmla="*/ 0 h 173"/>
                    <a:gd name="T22" fmla="*/ 1 w 488"/>
                    <a:gd name="T23" fmla="*/ 0 h 173"/>
                    <a:gd name="T24" fmla="*/ 1 w 488"/>
                    <a:gd name="T25" fmla="*/ 0 h 173"/>
                    <a:gd name="T26" fmla="*/ 1 w 488"/>
                    <a:gd name="T27" fmla="*/ 0 h 173"/>
                    <a:gd name="T28" fmla="*/ 0 w 488"/>
                    <a:gd name="T29" fmla="*/ 0 h 173"/>
                    <a:gd name="T30" fmla="*/ 0 w 488"/>
                    <a:gd name="T31" fmla="*/ 0 h 17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grpSp>
        </p:grpSp>
      </p:grpSp>
      <p:grpSp>
        <p:nvGrpSpPr>
          <p:cNvPr id="1035" name="Group 37"/>
          <p:cNvGrpSpPr>
            <a:grpSpLocks/>
          </p:cNvGrpSpPr>
          <p:nvPr/>
        </p:nvGrpSpPr>
        <p:grpSpPr bwMode="auto">
          <a:xfrm>
            <a:off x="8680450" y="2116138"/>
            <a:ext cx="385763" cy="4308475"/>
            <a:chOff x="5468" y="1333"/>
            <a:chExt cx="243" cy="2714"/>
          </a:xfrm>
        </p:grpSpPr>
        <p:sp>
          <p:nvSpPr>
            <p:cNvPr id="1049" name="Freeform 38"/>
            <p:cNvSpPr>
              <a:spLocks/>
            </p:cNvSpPr>
            <p:nvPr userDrawn="1"/>
          </p:nvSpPr>
          <p:spPr bwMode="auto">
            <a:xfrm flipH="1">
              <a:off x="5468" y="2620"/>
              <a:ext cx="205" cy="1427"/>
            </a:xfrm>
            <a:custGeom>
              <a:avLst/>
              <a:gdLst>
                <a:gd name="T0" fmla="*/ 0 w 772"/>
                <a:gd name="T1" fmla="*/ 1 h 3266"/>
                <a:gd name="T2" fmla="*/ 0 w 772"/>
                <a:gd name="T3" fmla="*/ 1 h 3266"/>
                <a:gd name="T4" fmla="*/ 0 w 772"/>
                <a:gd name="T5" fmla="*/ 0 h 3266"/>
                <a:gd name="T6" fmla="*/ 0 w 772"/>
                <a:gd name="T7" fmla="*/ 0 h 3266"/>
                <a:gd name="T8" fmla="*/ 0 w 772"/>
                <a:gd name="T9" fmla="*/ 0 h 3266"/>
                <a:gd name="T10" fmla="*/ 0 w 772"/>
                <a:gd name="T11" fmla="*/ 0 h 3266"/>
                <a:gd name="T12" fmla="*/ 0 w 772"/>
                <a:gd name="T13" fmla="*/ 0 h 3266"/>
                <a:gd name="T14" fmla="*/ 0 w 772"/>
                <a:gd name="T15" fmla="*/ 0 h 3266"/>
                <a:gd name="T16" fmla="*/ 0 w 772"/>
                <a:gd name="T17" fmla="*/ 0 h 3266"/>
                <a:gd name="T18" fmla="*/ 0 w 772"/>
                <a:gd name="T19" fmla="*/ 0 h 3266"/>
                <a:gd name="T20" fmla="*/ 0 w 772"/>
                <a:gd name="T21" fmla="*/ 0 h 3266"/>
                <a:gd name="T22" fmla="*/ 0 w 772"/>
                <a:gd name="T23" fmla="*/ 0 h 3266"/>
                <a:gd name="T24" fmla="*/ 0 w 772"/>
                <a:gd name="T25" fmla="*/ 0 h 3266"/>
                <a:gd name="T26" fmla="*/ 0 w 772"/>
                <a:gd name="T27" fmla="*/ 0 h 3266"/>
                <a:gd name="T28" fmla="*/ 0 w 772"/>
                <a:gd name="T29" fmla="*/ 0 h 3266"/>
                <a:gd name="T30" fmla="*/ 0 w 772"/>
                <a:gd name="T31" fmla="*/ 0 h 3266"/>
                <a:gd name="T32" fmla="*/ 0 w 772"/>
                <a:gd name="T33" fmla="*/ 0 h 3266"/>
                <a:gd name="T34" fmla="*/ 0 w 772"/>
                <a:gd name="T35" fmla="*/ 0 h 3266"/>
                <a:gd name="T36" fmla="*/ 0 w 772"/>
                <a:gd name="T37" fmla="*/ 0 h 3266"/>
                <a:gd name="T38" fmla="*/ 0 w 772"/>
                <a:gd name="T39" fmla="*/ 0 h 3266"/>
                <a:gd name="T40" fmla="*/ 0 w 772"/>
                <a:gd name="T41" fmla="*/ 0 h 3266"/>
                <a:gd name="T42" fmla="*/ 0 w 772"/>
                <a:gd name="T43" fmla="*/ 0 h 3266"/>
                <a:gd name="T44" fmla="*/ 0 w 772"/>
                <a:gd name="T45" fmla="*/ 0 h 3266"/>
                <a:gd name="T46" fmla="*/ 0 w 772"/>
                <a:gd name="T47" fmla="*/ 0 h 3266"/>
                <a:gd name="T48" fmla="*/ 0 w 772"/>
                <a:gd name="T49" fmla="*/ 0 h 3266"/>
                <a:gd name="T50" fmla="*/ 0 w 772"/>
                <a:gd name="T51" fmla="*/ 0 h 3266"/>
                <a:gd name="T52" fmla="*/ 0 w 772"/>
                <a:gd name="T53" fmla="*/ 0 h 3266"/>
                <a:gd name="T54" fmla="*/ 0 w 772"/>
                <a:gd name="T55" fmla="*/ 0 h 3266"/>
                <a:gd name="T56" fmla="*/ 0 w 772"/>
                <a:gd name="T57" fmla="*/ 1 h 3266"/>
                <a:gd name="T58" fmla="*/ 0 w 772"/>
                <a:gd name="T59" fmla="*/ 1 h 3266"/>
                <a:gd name="T60" fmla="*/ 0 w 772"/>
                <a:gd name="T61" fmla="*/ 1 h 3266"/>
                <a:gd name="T62" fmla="*/ 0 w 772"/>
                <a:gd name="T63" fmla="*/ 1 h 3266"/>
                <a:gd name="T64" fmla="*/ 0 w 772"/>
                <a:gd name="T65" fmla="*/ 1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50" name="Freeform 39"/>
            <p:cNvSpPr>
              <a:spLocks/>
            </p:cNvSpPr>
            <p:nvPr userDrawn="1"/>
          </p:nvSpPr>
          <p:spPr bwMode="auto">
            <a:xfrm flipH="1">
              <a:off x="5506" y="1333"/>
              <a:ext cx="205" cy="1633"/>
            </a:xfrm>
            <a:custGeom>
              <a:avLst/>
              <a:gdLst>
                <a:gd name="T0" fmla="*/ 0 w 772"/>
                <a:gd name="T1" fmla="*/ 4 h 3266"/>
                <a:gd name="T2" fmla="*/ 0 w 772"/>
                <a:gd name="T3" fmla="*/ 3 h 3266"/>
                <a:gd name="T4" fmla="*/ 0 w 772"/>
                <a:gd name="T5" fmla="*/ 3 h 3266"/>
                <a:gd name="T6" fmla="*/ 0 w 772"/>
                <a:gd name="T7" fmla="*/ 3 h 3266"/>
                <a:gd name="T8" fmla="*/ 0 w 772"/>
                <a:gd name="T9" fmla="*/ 3 h 3266"/>
                <a:gd name="T10" fmla="*/ 0 w 772"/>
                <a:gd name="T11" fmla="*/ 3 h 3266"/>
                <a:gd name="T12" fmla="*/ 0 w 772"/>
                <a:gd name="T13" fmla="*/ 2 h 3266"/>
                <a:gd name="T14" fmla="*/ 0 w 772"/>
                <a:gd name="T15" fmla="*/ 2 h 3266"/>
                <a:gd name="T16" fmla="*/ 0 w 772"/>
                <a:gd name="T17" fmla="*/ 2 h 3266"/>
                <a:gd name="T18" fmla="*/ 0 w 772"/>
                <a:gd name="T19" fmla="*/ 2 h 3266"/>
                <a:gd name="T20" fmla="*/ 0 w 772"/>
                <a:gd name="T21" fmla="*/ 2 h 3266"/>
                <a:gd name="T22" fmla="*/ 0 w 772"/>
                <a:gd name="T23" fmla="*/ 1 h 3266"/>
                <a:gd name="T24" fmla="*/ 0 w 772"/>
                <a:gd name="T25" fmla="*/ 1 h 3266"/>
                <a:gd name="T26" fmla="*/ 0 w 772"/>
                <a:gd name="T27" fmla="*/ 1 h 3266"/>
                <a:gd name="T28" fmla="*/ 0 w 772"/>
                <a:gd name="T29" fmla="*/ 1 h 3266"/>
                <a:gd name="T30" fmla="*/ 0 w 772"/>
                <a:gd name="T31" fmla="*/ 0 h 3266"/>
                <a:gd name="T32" fmla="*/ 0 w 772"/>
                <a:gd name="T33" fmla="*/ 1 h 3266"/>
                <a:gd name="T34" fmla="*/ 0 w 772"/>
                <a:gd name="T35" fmla="*/ 1 h 3266"/>
                <a:gd name="T36" fmla="*/ 0 w 772"/>
                <a:gd name="T37" fmla="*/ 1 h 3266"/>
                <a:gd name="T38" fmla="*/ 0 w 772"/>
                <a:gd name="T39" fmla="*/ 1 h 3266"/>
                <a:gd name="T40" fmla="*/ 0 w 772"/>
                <a:gd name="T41" fmla="*/ 2 h 3266"/>
                <a:gd name="T42" fmla="*/ 0 w 772"/>
                <a:gd name="T43" fmla="*/ 2 h 3266"/>
                <a:gd name="T44" fmla="*/ 0 w 772"/>
                <a:gd name="T45" fmla="*/ 2 h 3266"/>
                <a:gd name="T46" fmla="*/ 0 w 772"/>
                <a:gd name="T47" fmla="*/ 2 h 3266"/>
                <a:gd name="T48" fmla="*/ 0 w 772"/>
                <a:gd name="T49" fmla="*/ 3 h 3266"/>
                <a:gd name="T50" fmla="*/ 0 w 772"/>
                <a:gd name="T51" fmla="*/ 3 h 3266"/>
                <a:gd name="T52" fmla="*/ 0 w 772"/>
                <a:gd name="T53" fmla="*/ 3 h 3266"/>
                <a:gd name="T54" fmla="*/ 0 w 772"/>
                <a:gd name="T55" fmla="*/ 3 h 3266"/>
                <a:gd name="T56" fmla="*/ 0 w 772"/>
                <a:gd name="T57" fmla="*/ 3 h 3266"/>
                <a:gd name="T58" fmla="*/ 0 w 772"/>
                <a:gd name="T59" fmla="*/ 4 h 3266"/>
                <a:gd name="T60" fmla="*/ 0 w 772"/>
                <a:gd name="T61" fmla="*/ 4 h 3266"/>
                <a:gd name="T62" fmla="*/ 0 w 772"/>
                <a:gd name="T63" fmla="*/ 4 h 3266"/>
                <a:gd name="T64" fmla="*/ 0 w 772"/>
                <a:gd name="T65" fmla="*/ 4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grpSp>
      <p:grpSp>
        <p:nvGrpSpPr>
          <p:cNvPr id="1036" name="Group 40"/>
          <p:cNvGrpSpPr>
            <a:grpSpLocks/>
          </p:cNvGrpSpPr>
          <p:nvPr/>
        </p:nvGrpSpPr>
        <p:grpSpPr bwMode="auto">
          <a:xfrm>
            <a:off x="7318375" y="90488"/>
            <a:ext cx="2133600" cy="1911350"/>
            <a:chOff x="4610" y="57"/>
            <a:chExt cx="1344" cy="1204"/>
          </a:xfrm>
        </p:grpSpPr>
        <p:grpSp>
          <p:nvGrpSpPr>
            <p:cNvPr id="1037" name="Group 41"/>
            <p:cNvGrpSpPr>
              <a:grpSpLocks/>
            </p:cNvGrpSpPr>
            <p:nvPr userDrawn="1"/>
          </p:nvGrpSpPr>
          <p:grpSpPr bwMode="auto">
            <a:xfrm>
              <a:off x="4610" y="57"/>
              <a:ext cx="1344" cy="1204"/>
              <a:chOff x="4610" y="57"/>
              <a:chExt cx="1344" cy="1204"/>
            </a:xfrm>
          </p:grpSpPr>
          <p:sp>
            <p:nvSpPr>
              <p:cNvPr id="1039" name="Freeform 42"/>
              <p:cNvSpPr>
                <a:spLocks/>
              </p:cNvSpPr>
              <p:nvPr userDrawn="1"/>
            </p:nvSpPr>
            <p:spPr bwMode="auto">
              <a:xfrm rot="-3172564">
                <a:off x="5430" y="1086"/>
                <a:ext cx="62" cy="288"/>
              </a:xfrm>
              <a:custGeom>
                <a:avLst/>
                <a:gdLst>
                  <a:gd name="T0" fmla="*/ 0 w 245"/>
                  <a:gd name="T1" fmla="*/ 0 h 806"/>
                  <a:gd name="T2" fmla="*/ 0 w 245"/>
                  <a:gd name="T3" fmla="*/ 0 h 806"/>
                  <a:gd name="T4" fmla="*/ 0 w 245"/>
                  <a:gd name="T5" fmla="*/ 0 h 806"/>
                  <a:gd name="T6" fmla="*/ 0 w 245"/>
                  <a:gd name="T7" fmla="*/ 0 h 806"/>
                  <a:gd name="T8" fmla="*/ 0 w 245"/>
                  <a:gd name="T9" fmla="*/ 0 h 806"/>
                  <a:gd name="T10" fmla="*/ 0 w 245"/>
                  <a:gd name="T11" fmla="*/ 0 h 806"/>
                  <a:gd name="T12" fmla="*/ 0 w 245"/>
                  <a:gd name="T13" fmla="*/ 0 h 806"/>
                  <a:gd name="T14" fmla="*/ 0 w 245"/>
                  <a:gd name="T15" fmla="*/ 0 h 8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5" h="806">
                    <a:moveTo>
                      <a:pt x="123" y="9"/>
                    </a:moveTo>
                    <a:lnTo>
                      <a:pt x="131" y="342"/>
                    </a:lnTo>
                    <a:lnTo>
                      <a:pt x="0" y="806"/>
                    </a:lnTo>
                    <a:lnTo>
                      <a:pt x="79" y="789"/>
                    </a:lnTo>
                    <a:lnTo>
                      <a:pt x="218" y="376"/>
                    </a:lnTo>
                    <a:lnTo>
                      <a:pt x="245" y="0"/>
                    </a:lnTo>
                    <a:lnTo>
                      <a:pt x="123" y="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grpSp>
            <p:nvGrpSpPr>
              <p:cNvPr id="1040" name="Group 43"/>
              <p:cNvGrpSpPr>
                <a:grpSpLocks/>
              </p:cNvGrpSpPr>
              <p:nvPr userDrawn="1"/>
            </p:nvGrpSpPr>
            <p:grpSpPr bwMode="auto">
              <a:xfrm>
                <a:off x="4610" y="57"/>
                <a:ext cx="1344" cy="985"/>
                <a:chOff x="4610" y="57"/>
                <a:chExt cx="1344" cy="985"/>
              </a:xfrm>
            </p:grpSpPr>
            <p:sp>
              <p:nvSpPr>
                <p:cNvPr id="1041" name="Freeform 44"/>
                <p:cNvSpPr>
                  <a:spLocks/>
                </p:cNvSpPr>
                <p:nvPr userDrawn="1"/>
              </p:nvSpPr>
              <p:spPr bwMode="auto">
                <a:xfrm rot="-3172564">
                  <a:off x="4966" y="71"/>
                  <a:ext cx="153" cy="125"/>
                </a:xfrm>
                <a:custGeom>
                  <a:avLst/>
                  <a:gdLst>
                    <a:gd name="T0" fmla="*/ 0 w 604"/>
                    <a:gd name="T1" fmla="*/ 0 h 349"/>
                    <a:gd name="T2" fmla="*/ 0 w 604"/>
                    <a:gd name="T3" fmla="*/ 0 h 349"/>
                    <a:gd name="T4" fmla="*/ 0 w 604"/>
                    <a:gd name="T5" fmla="*/ 0 h 349"/>
                    <a:gd name="T6" fmla="*/ 0 w 604"/>
                    <a:gd name="T7" fmla="*/ 0 h 349"/>
                    <a:gd name="T8" fmla="*/ 0 w 604"/>
                    <a:gd name="T9" fmla="*/ 0 h 349"/>
                    <a:gd name="T10" fmla="*/ 0 w 604"/>
                    <a:gd name="T11" fmla="*/ 0 h 349"/>
                    <a:gd name="T12" fmla="*/ 0 w 604"/>
                    <a:gd name="T13" fmla="*/ 0 h 349"/>
                    <a:gd name="T14" fmla="*/ 0 w 604"/>
                    <a:gd name="T15" fmla="*/ 0 h 349"/>
                    <a:gd name="T16" fmla="*/ 0 w 604"/>
                    <a:gd name="T17" fmla="*/ 0 h 3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4" h="349">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42" name="Freeform 45"/>
                <p:cNvSpPr>
                  <a:spLocks/>
                </p:cNvSpPr>
                <p:nvPr userDrawn="1"/>
              </p:nvSpPr>
              <p:spPr bwMode="auto">
                <a:xfrm rot="-3172564">
                  <a:off x="5052" y="328"/>
                  <a:ext cx="269" cy="438"/>
                </a:xfrm>
                <a:custGeom>
                  <a:avLst/>
                  <a:gdLst>
                    <a:gd name="T0" fmla="*/ 0 w 1064"/>
                    <a:gd name="T1" fmla="*/ 0 h 1230"/>
                    <a:gd name="T2" fmla="*/ 0 w 1064"/>
                    <a:gd name="T3" fmla="*/ 0 h 1230"/>
                    <a:gd name="T4" fmla="*/ 0 w 1064"/>
                    <a:gd name="T5" fmla="*/ 0 h 1230"/>
                    <a:gd name="T6" fmla="*/ 0 w 1064"/>
                    <a:gd name="T7" fmla="*/ 0 h 1230"/>
                    <a:gd name="T8" fmla="*/ 0 w 1064"/>
                    <a:gd name="T9" fmla="*/ 0 h 1230"/>
                    <a:gd name="T10" fmla="*/ 0 w 1064"/>
                    <a:gd name="T11" fmla="*/ 0 h 1230"/>
                    <a:gd name="T12" fmla="*/ 0 w 1064"/>
                    <a:gd name="T13" fmla="*/ 0 h 1230"/>
                    <a:gd name="T14" fmla="*/ 0 w 1064"/>
                    <a:gd name="T15" fmla="*/ 0 h 1230"/>
                    <a:gd name="T16" fmla="*/ 0 w 1064"/>
                    <a:gd name="T17" fmla="*/ 0 h 1230"/>
                    <a:gd name="T18" fmla="*/ 0 w 1064"/>
                    <a:gd name="T19" fmla="*/ 0 h 1230"/>
                    <a:gd name="T20" fmla="*/ 0 w 1064"/>
                    <a:gd name="T21" fmla="*/ 0 h 1230"/>
                    <a:gd name="T22" fmla="*/ 0 w 1064"/>
                    <a:gd name="T23" fmla="*/ 0 h 1230"/>
                    <a:gd name="T24" fmla="*/ 0 w 1064"/>
                    <a:gd name="T25" fmla="*/ 0 h 1230"/>
                    <a:gd name="T26" fmla="*/ 0 w 1064"/>
                    <a:gd name="T27" fmla="*/ 0 h 1230"/>
                    <a:gd name="T28" fmla="*/ 0 w 1064"/>
                    <a:gd name="T29" fmla="*/ 0 h 1230"/>
                    <a:gd name="T30" fmla="*/ 0 w 1064"/>
                    <a:gd name="T31" fmla="*/ 0 h 1230"/>
                    <a:gd name="T32" fmla="*/ 0 w 1064"/>
                    <a:gd name="T33" fmla="*/ 0 h 1230"/>
                    <a:gd name="T34" fmla="*/ 0 w 1064"/>
                    <a:gd name="T35" fmla="*/ 0 h 1230"/>
                    <a:gd name="T36" fmla="*/ 0 w 1064"/>
                    <a:gd name="T37" fmla="*/ 0 h 1230"/>
                    <a:gd name="T38" fmla="*/ 0 w 1064"/>
                    <a:gd name="T39" fmla="*/ 0 h 1230"/>
                    <a:gd name="T40" fmla="*/ 0 w 1064"/>
                    <a:gd name="T41" fmla="*/ 0 h 1230"/>
                    <a:gd name="T42" fmla="*/ 0 w 1064"/>
                    <a:gd name="T43" fmla="*/ 0 h 12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43" name="Freeform 46"/>
                <p:cNvSpPr>
                  <a:spLocks/>
                </p:cNvSpPr>
                <p:nvPr userDrawn="1"/>
              </p:nvSpPr>
              <p:spPr bwMode="auto">
                <a:xfrm rot="-3172564">
                  <a:off x="4862" y="178"/>
                  <a:ext cx="505" cy="898"/>
                </a:xfrm>
                <a:custGeom>
                  <a:avLst/>
                  <a:gdLst>
                    <a:gd name="T0" fmla="*/ 0 w 2002"/>
                    <a:gd name="T1" fmla="*/ 0 h 2521"/>
                    <a:gd name="T2" fmla="*/ 0 w 2002"/>
                    <a:gd name="T3" fmla="*/ 0 h 2521"/>
                    <a:gd name="T4" fmla="*/ 0 w 2002"/>
                    <a:gd name="T5" fmla="*/ 0 h 2521"/>
                    <a:gd name="T6" fmla="*/ 0 w 2002"/>
                    <a:gd name="T7" fmla="*/ 0 h 2521"/>
                    <a:gd name="T8" fmla="*/ 0 w 2002"/>
                    <a:gd name="T9" fmla="*/ 0 h 2521"/>
                    <a:gd name="T10" fmla="*/ 0 w 2002"/>
                    <a:gd name="T11" fmla="*/ 0 h 25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02" h="2521">
                      <a:moveTo>
                        <a:pt x="1941" y="0"/>
                      </a:moveTo>
                      <a:lnTo>
                        <a:pt x="0" y="2521"/>
                      </a:lnTo>
                      <a:lnTo>
                        <a:pt x="192" y="2450"/>
                      </a:lnTo>
                      <a:lnTo>
                        <a:pt x="2002" y="61"/>
                      </a:lnTo>
                      <a:lnTo>
                        <a:pt x="194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44" name="Freeform 47"/>
                <p:cNvSpPr>
                  <a:spLocks/>
                </p:cNvSpPr>
                <p:nvPr userDrawn="1"/>
              </p:nvSpPr>
              <p:spPr bwMode="auto">
                <a:xfrm rot="-3172564">
                  <a:off x="4903" y="-19"/>
                  <a:ext cx="758" cy="1344"/>
                </a:xfrm>
                <a:custGeom>
                  <a:avLst/>
                  <a:gdLst>
                    <a:gd name="T0" fmla="*/ 0 w 3007"/>
                    <a:gd name="T1" fmla="*/ 0 h 3771"/>
                    <a:gd name="T2" fmla="*/ 0 w 3007"/>
                    <a:gd name="T3" fmla="*/ 0 h 3771"/>
                    <a:gd name="T4" fmla="*/ 0 w 3007"/>
                    <a:gd name="T5" fmla="*/ 0 h 3771"/>
                    <a:gd name="T6" fmla="*/ 0 w 3007"/>
                    <a:gd name="T7" fmla="*/ 0 h 3771"/>
                    <a:gd name="T8" fmla="*/ 0 w 3007"/>
                    <a:gd name="T9" fmla="*/ 0 h 3771"/>
                    <a:gd name="T10" fmla="*/ 0 w 3007"/>
                    <a:gd name="T11" fmla="*/ 0 h 3771"/>
                    <a:gd name="T12" fmla="*/ 0 w 3007"/>
                    <a:gd name="T13" fmla="*/ 0 h 3771"/>
                    <a:gd name="T14" fmla="*/ 0 w 3007"/>
                    <a:gd name="T15" fmla="*/ 0 h 3771"/>
                    <a:gd name="T16" fmla="*/ 0 w 3007"/>
                    <a:gd name="T17" fmla="*/ 0 h 3771"/>
                    <a:gd name="T18" fmla="*/ 0 w 3007"/>
                    <a:gd name="T19" fmla="*/ 0 h 3771"/>
                    <a:gd name="T20" fmla="*/ 0 w 3007"/>
                    <a:gd name="T21" fmla="*/ 0 h 3771"/>
                    <a:gd name="T22" fmla="*/ 0 w 3007"/>
                    <a:gd name="T23" fmla="*/ 0 h 3771"/>
                    <a:gd name="T24" fmla="*/ 0 w 3007"/>
                    <a:gd name="T25" fmla="*/ 0 h 3771"/>
                    <a:gd name="T26" fmla="*/ 0 w 3007"/>
                    <a:gd name="T27" fmla="*/ 0 h 3771"/>
                    <a:gd name="T28" fmla="*/ 0 w 3007"/>
                    <a:gd name="T29" fmla="*/ 0 h 3771"/>
                    <a:gd name="T30" fmla="*/ 0 w 3007"/>
                    <a:gd name="T31" fmla="*/ 0 h 3771"/>
                    <a:gd name="T32" fmla="*/ 0 w 3007"/>
                    <a:gd name="T33" fmla="*/ 0 h 3771"/>
                    <a:gd name="T34" fmla="*/ 0 w 3007"/>
                    <a:gd name="T35" fmla="*/ 0 h 3771"/>
                    <a:gd name="T36" fmla="*/ 0 w 3007"/>
                    <a:gd name="T37" fmla="*/ 0 h 3771"/>
                    <a:gd name="T38" fmla="*/ 0 w 3007"/>
                    <a:gd name="T39" fmla="*/ 0 h 3771"/>
                    <a:gd name="T40" fmla="*/ 0 w 3007"/>
                    <a:gd name="T41" fmla="*/ 0 h 3771"/>
                    <a:gd name="T42" fmla="*/ 0 w 3007"/>
                    <a:gd name="T43" fmla="*/ 0 h 3771"/>
                    <a:gd name="T44" fmla="*/ 0 w 3007"/>
                    <a:gd name="T45" fmla="*/ 0 h 3771"/>
                    <a:gd name="T46" fmla="*/ 0 w 3007"/>
                    <a:gd name="T47" fmla="*/ 0 h 3771"/>
                    <a:gd name="T48" fmla="*/ 0 w 3007"/>
                    <a:gd name="T49" fmla="*/ 0 h 3771"/>
                    <a:gd name="T50" fmla="*/ 0 w 3007"/>
                    <a:gd name="T51" fmla="*/ 0 h 3771"/>
                    <a:gd name="T52" fmla="*/ 0 w 3007"/>
                    <a:gd name="T53" fmla="*/ 0 h 37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45" name="Freeform 48"/>
                <p:cNvSpPr>
                  <a:spLocks/>
                </p:cNvSpPr>
                <p:nvPr userDrawn="1"/>
              </p:nvSpPr>
              <p:spPr bwMode="auto">
                <a:xfrm rot="-3172564">
                  <a:off x="5301" y="893"/>
                  <a:ext cx="169" cy="122"/>
                </a:xfrm>
                <a:custGeom>
                  <a:avLst/>
                  <a:gdLst>
                    <a:gd name="T0" fmla="*/ 0 w 673"/>
                    <a:gd name="T1" fmla="*/ 0 h 342"/>
                    <a:gd name="T2" fmla="*/ 0 w 673"/>
                    <a:gd name="T3" fmla="*/ 0 h 342"/>
                    <a:gd name="T4" fmla="*/ 0 w 673"/>
                    <a:gd name="T5" fmla="*/ 0 h 342"/>
                    <a:gd name="T6" fmla="*/ 0 w 673"/>
                    <a:gd name="T7" fmla="*/ 0 h 342"/>
                    <a:gd name="T8" fmla="*/ 0 w 673"/>
                    <a:gd name="T9" fmla="*/ 0 h 342"/>
                    <a:gd name="T10" fmla="*/ 0 w 673"/>
                    <a:gd name="T11" fmla="*/ 0 h 342"/>
                    <a:gd name="T12" fmla="*/ 0 w 673"/>
                    <a:gd name="T13" fmla="*/ 0 h 342"/>
                    <a:gd name="T14" fmla="*/ 0 w 673"/>
                    <a:gd name="T15" fmla="*/ 0 h 34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3" h="342">
                      <a:moveTo>
                        <a:pt x="0" y="80"/>
                      </a:moveTo>
                      <a:lnTo>
                        <a:pt x="255" y="106"/>
                      </a:lnTo>
                      <a:lnTo>
                        <a:pt x="639" y="342"/>
                      </a:lnTo>
                      <a:lnTo>
                        <a:pt x="673" y="289"/>
                      </a:lnTo>
                      <a:lnTo>
                        <a:pt x="447" y="114"/>
                      </a:lnTo>
                      <a:lnTo>
                        <a:pt x="26" y="0"/>
                      </a:lnTo>
                      <a:lnTo>
                        <a:pt x="0" y="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46" name="Freeform 49"/>
                <p:cNvSpPr>
                  <a:spLocks/>
                </p:cNvSpPr>
                <p:nvPr userDrawn="1"/>
              </p:nvSpPr>
              <p:spPr bwMode="auto">
                <a:xfrm rot="-3172564">
                  <a:off x="5253" y="802"/>
                  <a:ext cx="181" cy="144"/>
                </a:xfrm>
                <a:custGeom>
                  <a:avLst/>
                  <a:gdLst>
                    <a:gd name="T0" fmla="*/ 0 w 716"/>
                    <a:gd name="T1" fmla="*/ 0 h 403"/>
                    <a:gd name="T2" fmla="*/ 0 w 716"/>
                    <a:gd name="T3" fmla="*/ 0 h 403"/>
                    <a:gd name="T4" fmla="*/ 0 w 716"/>
                    <a:gd name="T5" fmla="*/ 0 h 403"/>
                    <a:gd name="T6" fmla="*/ 0 w 716"/>
                    <a:gd name="T7" fmla="*/ 0 h 403"/>
                    <a:gd name="T8" fmla="*/ 0 w 716"/>
                    <a:gd name="T9" fmla="*/ 0 h 403"/>
                    <a:gd name="T10" fmla="*/ 0 w 716"/>
                    <a:gd name="T11" fmla="*/ 0 h 403"/>
                    <a:gd name="T12" fmla="*/ 0 w 716"/>
                    <a:gd name="T13" fmla="*/ 0 h 403"/>
                    <a:gd name="T14" fmla="*/ 0 w 716"/>
                    <a:gd name="T15" fmla="*/ 0 h 40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6" h="403">
                      <a:moveTo>
                        <a:pt x="0" y="78"/>
                      </a:moveTo>
                      <a:lnTo>
                        <a:pt x="340" y="148"/>
                      </a:lnTo>
                      <a:lnTo>
                        <a:pt x="638" y="403"/>
                      </a:lnTo>
                      <a:lnTo>
                        <a:pt x="716" y="296"/>
                      </a:lnTo>
                      <a:lnTo>
                        <a:pt x="420" y="114"/>
                      </a:lnTo>
                      <a:lnTo>
                        <a:pt x="70" y="0"/>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47" name="Freeform 50"/>
                <p:cNvSpPr>
                  <a:spLocks/>
                </p:cNvSpPr>
                <p:nvPr userDrawn="1"/>
              </p:nvSpPr>
              <p:spPr bwMode="auto">
                <a:xfrm rot="-3172564">
                  <a:off x="4985" y="210"/>
                  <a:ext cx="181" cy="147"/>
                </a:xfrm>
                <a:custGeom>
                  <a:avLst/>
                  <a:gdLst>
                    <a:gd name="T0" fmla="*/ 0 w 717"/>
                    <a:gd name="T1" fmla="*/ 0 h 411"/>
                    <a:gd name="T2" fmla="*/ 0 w 717"/>
                    <a:gd name="T3" fmla="*/ 0 h 411"/>
                    <a:gd name="T4" fmla="*/ 0 w 717"/>
                    <a:gd name="T5" fmla="*/ 0 h 411"/>
                    <a:gd name="T6" fmla="*/ 0 w 717"/>
                    <a:gd name="T7" fmla="*/ 0 h 411"/>
                    <a:gd name="T8" fmla="*/ 0 w 717"/>
                    <a:gd name="T9" fmla="*/ 0 h 411"/>
                    <a:gd name="T10" fmla="*/ 0 w 717"/>
                    <a:gd name="T11" fmla="*/ 0 h 411"/>
                    <a:gd name="T12" fmla="*/ 0 w 717"/>
                    <a:gd name="T13" fmla="*/ 0 h 411"/>
                    <a:gd name="T14" fmla="*/ 0 w 717"/>
                    <a:gd name="T15" fmla="*/ 0 h 4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7" h="411">
                      <a:moveTo>
                        <a:pt x="0" y="78"/>
                      </a:moveTo>
                      <a:lnTo>
                        <a:pt x="316" y="139"/>
                      </a:lnTo>
                      <a:lnTo>
                        <a:pt x="649" y="411"/>
                      </a:lnTo>
                      <a:lnTo>
                        <a:pt x="717" y="314"/>
                      </a:lnTo>
                      <a:lnTo>
                        <a:pt x="394" y="87"/>
                      </a:lnTo>
                      <a:lnTo>
                        <a:pt x="54" y="0"/>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48" name="Freeform 51"/>
                <p:cNvSpPr>
                  <a:spLocks/>
                </p:cNvSpPr>
                <p:nvPr userDrawn="1"/>
              </p:nvSpPr>
              <p:spPr bwMode="auto">
                <a:xfrm rot="-3172564">
                  <a:off x="4951" y="138"/>
                  <a:ext cx="179" cy="138"/>
                </a:xfrm>
                <a:custGeom>
                  <a:avLst/>
                  <a:gdLst>
                    <a:gd name="T0" fmla="*/ 0 w 709"/>
                    <a:gd name="T1" fmla="*/ 0 h 386"/>
                    <a:gd name="T2" fmla="*/ 0 w 709"/>
                    <a:gd name="T3" fmla="*/ 0 h 386"/>
                    <a:gd name="T4" fmla="*/ 0 w 709"/>
                    <a:gd name="T5" fmla="*/ 0 h 386"/>
                    <a:gd name="T6" fmla="*/ 0 w 709"/>
                    <a:gd name="T7" fmla="*/ 0 h 386"/>
                    <a:gd name="T8" fmla="*/ 0 w 709"/>
                    <a:gd name="T9" fmla="*/ 0 h 386"/>
                    <a:gd name="T10" fmla="*/ 0 w 709"/>
                    <a:gd name="T11" fmla="*/ 0 h 386"/>
                    <a:gd name="T12" fmla="*/ 0 w 709"/>
                    <a:gd name="T13" fmla="*/ 0 h 386"/>
                    <a:gd name="T14" fmla="*/ 0 w 709"/>
                    <a:gd name="T15" fmla="*/ 0 h 38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9" h="386">
                      <a:moveTo>
                        <a:pt x="0" y="88"/>
                      </a:moveTo>
                      <a:lnTo>
                        <a:pt x="272" y="131"/>
                      </a:lnTo>
                      <a:lnTo>
                        <a:pt x="665" y="386"/>
                      </a:lnTo>
                      <a:lnTo>
                        <a:pt x="709" y="308"/>
                      </a:lnTo>
                      <a:lnTo>
                        <a:pt x="306" y="53"/>
                      </a:lnTo>
                      <a:lnTo>
                        <a:pt x="43" y="0"/>
                      </a:lnTo>
                      <a:lnTo>
                        <a:pt x="0" y="8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grpSp>
        </p:grpSp>
        <p:sp>
          <p:nvSpPr>
            <p:cNvPr id="1038" name="Line 52"/>
            <p:cNvSpPr>
              <a:spLocks noChangeShapeType="1"/>
            </p:cNvSpPr>
            <p:nvPr userDrawn="1"/>
          </p:nvSpPr>
          <p:spPr bwMode="auto">
            <a:xfrm>
              <a:off x="4870" y="84"/>
              <a:ext cx="42" cy="96"/>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fi-FI">
                <a:solidFill>
                  <a:srgbClr val="000000"/>
                </a:solidFill>
              </a:endParaRPr>
            </a:p>
          </p:txBody>
        </p:sp>
      </p:grpSp>
    </p:spTree>
    <p:extLst>
      <p:ext uri="{BB962C8B-B14F-4D97-AF65-F5344CB8AC3E}">
        <p14:creationId xmlns:p14="http://schemas.microsoft.com/office/powerpoint/2010/main" val="2758074955"/>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sldNum="0" hdr="0" dt="0"/>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Freeform 2"/>
          <p:cNvSpPr>
            <a:spLocks/>
          </p:cNvSpPr>
          <p:nvPr/>
        </p:nvSpPr>
        <p:spPr bwMode="auto">
          <a:xfrm rot="-3172564">
            <a:off x="7777957" y="-15081"/>
            <a:ext cx="1162050" cy="2084387"/>
          </a:xfrm>
          <a:custGeom>
            <a:avLst/>
            <a:gdLst>
              <a:gd name="T0" fmla="*/ 2147483647 w 2903"/>
              <a:gd name="T1" fmla="*/ 2147483647 h 3686"/>
              <a:gd name="T2" fmla="*/ 2147483647 w 2903"/>
              <a:gd name="T3" fmla="*/ 2147483647 h 3686"/>
              <a:gd name="T4" fmla="*/ 2147483647 w 2903"/>
              <a:gd name="T5" fmla="*/ 0 h 3686"/>
              <a:gd name="T6" fmla="*/ 2147483647 w 2903"/>
              <a:gd name="T7" fmla="*/ 2147483647 h 3686"/>
              <a:gd name="T8" fmla="*/ 2147483647 w 2903"/>
              <a:gd name="T9" fmla="*/ 2147483647 h 3686"/>
              <a:gd name="T10" fmla="*/ 0 w 2903"/>
              <a:gd name="T11" fmla="*/ 2147483647 h 3686"/>
              <a:gd name="T12" fmla="*/ 2147483647 w 2903"/>
              <a:gd name="T13" fmla="*/ 2147483647 h 3686"/>
              <a:gd name="T14" fmla="*/ 2147483647 w 2903"/>
              <a:gd name="T15" fmla="*/ 2147483647 h 3686"/>
              <a:gd name="T16" fmla="*/ 2147483647 w 2903"/>
              <a:gd name="T17" fmla="*/ 2147483647 h 3686"/>
              <a:gd name="T18" fmla="*/ 2147483647 w 2903"/>
              <a:gd name="T19" fmla="*/ 2147483647 h 3686"/>
              <a:gd name="T20" fmla="*/ 2147483647 w 2903"/>
              <a:gd name="T21" fmla="*/ 2147483647 h 36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27" name="Rectangle 3"/>
          <p:cNvSpPr>
            <a:spLocks noGrp="1" noChangeArrowheads="1"/>
          </p:cNvSpPr>
          <p:nvPr>
            <p:ph type="title"/>
          </p:nvPr>
        </p:nvSpPr>
        <p:spPr bwMode="auto">
          <a:xfrm>
            <a:off x="685800" y="152400"/>
            <a:ext cx="68707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fi-FI" altLang="fi-FI" smtClean="0"/>
              <a:t>Muokkaa perustyyl. napsautt.</a:t>
            </a:r>
          </a:p>
        </p:txBody>
      </p:sp>
      <p:sp>
        <p:nvSpPr>
          <p:cNvPr id="1028" name="Rectangle 4"/>
          <p:cNvSpPr>
            <a:spLocks noGrp="1" noChangeArrowheads="1"/>
          </p:cNvSpPr>
          <p:nvPr>
            <p:ph type="body" idx="1"/>
          </p:nvPr>
        </p:nvSpPr>
        <p:spPr bwMode="auto">
          <a:xfrm>
            <a:off x="685800" y="1828800"/>
            <a:ext cx="7696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altLang="fi-FI" smtClean="0"/>
              <a:t>Muokkaa tekstin perustyylejä napsauttamalla</a:t>
            </a:r>
          </a:p>
          <a:p>
            <a:pPr lvl="1"/>
            <a:r>
              <a:rPr lang="fi-FI" altLang="fi-FI" smtClean="0"/>
              <a:t>toinen taso</a:t>
            </a:r>
          </a:p>
          <a:p>
            <a:pPr lvl="2"/>
            <a:r>
              <a:rPr lang="fi-FI" altLang="fi-FI" smtClean="0"/>
              <a:t>kolmas taso</a:t>
            </a:r>
          </a:p>
          <a:p>
            <a:pPr lvl="3"/>
            <a:r>
              <a:rPr lang="fi-FI" altLang="fi-FI" smtClean="0"/>
              <a:t>neljäs taso</a:t>
            </a:r>
          </a:p>
          <a:p>
            <a:pPr lvl="4"/>
            <a:r>
              <a:rPr lang="fi-FI" altLang="fi-FI" smtClean="0"/>
              <a:t>viides taso</a:t>
            </a:r>
          </a:p>
        </p:txBody>
      </p:sp>
      <p:sp>
        <p:nvSpPr>
          <p:cNvPr id="5125" name="Rectangle 5"/>
          <p:cNvSpPr>
            <a:spLocks noGrp="1" noChangeArrowheads="1"/>
          </p:cNvSpPr>
          <p:nvPr>
            <p:ph type="dt" sz="half" idx="2"/>
          </p:nvPr>
        </p:nvSpPr>
        <p:spPr bwMode="auto">
          <a:xfrm>
            <a:off x="1371600" y="6248400"/>
            <a:ext cx="19050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5126" name="Rectangle 6"/>
          <p:cNvSpPr>
            <a:spLocks noGrp="1" noChangeArrowheads="1"/>
          </p:cNvSpPr>
          <p:nvPr>
            <p:ph type="ftr" sz="quarter" idx="3"/>
          </p:nvPr>
        </p:nvSpPr>
        <p:spPr bwMode="auto">
          <a:xfrm>
            <a:off x="3556000" y="6248400"/>
            <a:ext cx="28956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r>
              <a:rPr lang="fi-FI" smtClean="0">
                <a:solidFill>
                  <a:srgbClr val="000000"/>
                </a:solidFill>
              </a:rPr>
              <a:t>Sirpa Eskelä-Haapanen, 2016</a:t>
            </a:r>
            <a:endParaRPr lang="fi-FI">
              <a:solidFill>
                <a:srgbClr val="000000"/>
              </a:solidFill>
            </a:endParaRPr>
          </a:p>
        </p:txBody>
      </p:sp>
      <p:sp>
        <p:nvSpPr>
          <p:cNvPr id="5127" name="Rectangle 7"/>
          <p:cNvSpPr>
            <a:spLocks noGrp="1" noChangeArrowheads="1"/>
          </p:cNvSpPr>
          <p:nvPr>
            <p:ph type="sldNum" sz="quarter" idx="4"/>
          </p:nvPr>
        </p:nvSpPr>
        <p:spPr bwMode="auto">
          <a:xfrm>
            <a:off x="6718300" y="6248400"/>
            <a:ext cx="19050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2634607B-F031-4C50-9728-FF38577BF812}" type="slidenum">
              <a:rPr lang="fi-FI">
                <a:solidFill>
                  <a:srgbClr val="000000"/>
                </a:solidFill>
              </a:rPr>
              <a:pPr fontAlgn="base">
                <a:spcBef>
                  <a:spcPct val="0"/>
                </a:spcBef>
                <a:spcAft>
                  <a:spcPct val="0"/>
                </a:spcAft>
                <a:defRPr/>
              </a:pPr>
              <a:t>‹#›</a:t>
            </a:fld>
            <a:endParaRPr lang="fi-FI">
              <a:solidFill>
                <a:srgbClr val="000000"/>
              </a:solidFill>
            </a:endParaRPr>
          </a:p>
        </p:txBody>
      </p:sp>
      <p:sp>
        <p:nvSpPr>
          <p:cNvPr id="1032" name="Freeform 8"/>
          <p:cNvSpPr>
            <a:spLocks/>
          </p:cNvSpPr>
          <p:nvPr/>
        </p:nvSpPr>
        <p:spPr bwMode="auto">
          <a:xfrm rot="-3172564">
            <a:off x="7865269" y="24607"/>
            <a:ext cx="1165225" cy="2097087"/>
          </a:xfrm>
          <a:custGeom>
            <a:avLst/>
            <a:gdLst>
              <a:gd name="T0" fmla="*/ 2147483647 w 2911"/>
              <a:gd name="T1" fmla="*/ 0 h 3703"/>
              <a:gd name="T2" fmla="*/ 2147483647 w 2911"/>
              <a:gd name="T3" fmla="*/ 2147483647 h 3703"/>
              <a:gd name="T4" fmla="*/ 2147483647 w 2911"/>
              <a:gd name="T5" fmla="*/ 2147483647 h 3703"/>
              <a:gd name="T6" fmla="*/ 0 w 2911"/>
              <a:gd name="T7" fmla="*/ 2147483647 h 3703"/>
              <a:gd name="T8" fmla="*/ 2147483647 w 2911"/>
              <a:gd name="T9" fmla="*/ 2147483647 h 3703"/>
              <a:gd name="T10" fmla="*/ 2147483647 w 2911"/>
              <a:gd name="T11" fmla="*/ 2147483647 h 3703"/>
              <a:gd name="T12" fmla="*/ 2147483647 w 2911"/>
              <a:gd name="T13" fmla="*/ 2147483647 h 3703"/>
              <a:gd name="T14" fmla="*/ 2147483647 w 2911"/>
              <a:gd name="T15" fmla="*/ 2147483647 h 3703"/>
              <a:gd name="T16" fmla="*/ 2147483647 w 2911"/>
              <a:gd name="T17" fmla="*/ 2147483647 h 3703"/>
              <a:gd name="T18" fmla="*/ 2147483647 w 2911"/>
              <a:gd name="T19" fmla="*/ 0 h 3703"/>
              <a:gd name="T20" fmla="*/ 2147483647 w 2911"/>
              <a:gd name="T21" fmla="*/ 0 h 37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33" name="Freeform 9"/>
          <p:cNvSpPr>
            <a:spLocks/>
          </p:cNvSpPr>
          <p:nvPr/>
        </p:nvSpPr>
        <p:spPr bwMode="auto">
          <a:xfrm rot="-3172564">
            <a:off x="7831138" y="192088"/>
            <a:ext cx="1025525" cy="1571625"/>
          </a:xfrm>
          <a:custGeom>
            <a:avLst/>
            <a:gdLst>
              <a:gd name="T0" fmla="*/ 0 w 2561"/>
              <a:gd name="T1" fmla="*/ 2147483647 h 2777"/>
              <a:gd name="T2" fmla="*/ 2147483647 w 2561"/>
              <a:gd name="T3" fmla="*/ 2147483647 h 2777"/>
              <a:gd name="T4" fmla="*/ 2147483647 w 2561"/>
              <a:gd name="T5" fmla="*/ 2147483647 h 2777"/>
              <a:gd name="T6" fmla="*/ 2147483647 w 2561"/>
              <a:gd name="T7" fmla="*/ 2147483647 h 2777"/>
              <a:gd name="T8" fmla="*/ 2147483647 w 2561"/>
              <a:gd name="T9" fmla="*/ 2147483647 h 2777"/>
              <a:gd name="T10" fmla="*/ 2147483647 w 2561"/>
              <a:gd name="T11" fmla="*/ 0 h 2777"/>
              <a:gd name="T12" fmla="*/ 0 w 2561"/>
              <a:gd name="T13" fmla="*/ 2147483647 h 2777"/>
              <a:gd name="T14" fmla="*/ 0 w 2561"/>
              <a:gd name="T15" fmla="*/ 2147483647 h 277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61" h="2777">
                <a:moveTo>
                  <a:pt x="0" y="2485"/>
                </a:moveTo>
                <a:lnTo>
                  <a:pt x="432" y="2553"/>
                </a:lnTo>
                <a:lnTo>
                  <a:pt x="736" y="2777"/>
                </a:lnTo>
                <a:lnTo>
                  <a:pt x="2561" y="399"/>
                </a:lnTo>
                <a:lnTo>
                  <a:pt x="2118" y="82"/>
                </a:lnTo>
                <a:lnTo>
                  <a:pt x="1898" y="0"/>
                </a:lnTo>
                <a:lnTo>
                  <a:pt x="0" y="248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grpSp>
        <p:nvGrpSpPr>
          <p:cNvPr id="1034" name="Group 10"/>
          <p:cNvGrpSpPr>
            <a:grpSpLocks/>
          </p:cNvGrpSpPr>
          <p:nvPr/>
        </p:nvGrpSpPr>
        <p:grpSpPr bwMode="auto">
          <a:xfrm>
            <a:off x="7938" y="5540375"/>
            <a:ext cx="1784350" cy="1246188"/>
            <a:chOff x="5" y="3490"/>
            <a:chExt cx="1124" cy="785"/>
          </a:xfrm>
        </p:grpSpPr>
        <p:sp>
          <p:nvSpPr>
            <p:cNvPr id="1051" name="Freeform 11"/>
            <p:cNvSpPr>
              <a:spLocks/>
            </p:cNvSpPr>
            <p:nvPr userDrawn="1"/>
          </p:nvSpPr>
          <p:spPr bwMode="auto">
            <a:xfrm>
              <a:off x="24" y="3505"/>
              <a:ext cx="1089" cy="649"/>
            </a:xfrm>
            <a:custGeom>
              <a:avLst/>
              <a:gdLst>
                <a:gd name="T0" fmla="*/ 2 w 2177"/>
                <a:gd name="T1" fmla="*/ 2 h 1298"/>
                <a:gd name="T2" fmla="*/ 2 w 2177"/>
                <a:gd name="T3" fmla="*/ 2 h 1298"/>
                <a:gd name="T4" fmla="*/ 2 w 2177"/>
                <a:gd name="T5" fmla="*/ 1 h 1298"/>
                <a:gd name="T6" fmla="*/ 3 w 2177"/>
                <a:gd name="T7" fmla="*/ 1 h 1298"/>
                <a:gd name="T8" fmla="*/ 3 w 2177"/>
                <a:gd name="T9" fmla="*/ 1 h 1298"/>
                <a:gd name="T10" fmla="*/ 3 w 2177"/>
                <a:gd name="T11" fmla="*/ 1 h 1298"/>
                <a:gd name="T12" fmla="*/ 2 w 2177"/>
                <a:gd name="T13" fmla="*/ 1 h 1298"/>
                <a:gd name="T14" fmla="*/ 2 w 2177"/>
                <a:gd name="T15" fmla="*/ 1 h 1298"/>
                <a:gd name="T16" fmla="*/ 2 w 2177"/>
                <a:gd name="T17" fmla="*/ 0 h 1298"/>
                <a:gd name="T18" fmla="*/ 1 w 2177"/>
                <a:gd name="T19" fmla="*/ 1 h 1298"/>
                <a:gd name="T20" fmla="*/ 1 w 2177"/>
                <a:gd name="T21" fmla="*/ 1 h 1298"/>
                <a:gd name="T22" fmla="*/ 1 w 2177"/>
                <a:gd name="T23" fmla="*/ 1 h 1298"/>
                <a:gd name="T24" fmla="*/ 1 w 2177"/>
                <a:gd name="T25" fmla="*/ 1 h 1298"/>
                <a:gd name="T26" fmla="*/ 1 w 2177"/>
                <a:gd name="T27" fmla="*/ 1 h 1298"/>
                <a:gd name="T28" fmla="*/ 2 w 2177"/>
                <a:gd name="T29" fmla="*/ 1 h 1298"/>
                <a:gd name="T30" fmla="*/ 1 w 2177"/>
                <a:gd name="T31" fmla="*/ 1 h 1298"/>
                <a:gd name="T32" fmla="*/ 1 w 2177"/>
                <a:gd name="T33" fmla="*/ 1 h 1298"/>
                <a:gd name="T34" fmla="*/ 0 w 2177"/>
                <a:gd name="T35" fmla="*/ 1 h 1298"/>
                <a:gd name="T36" fmla="*/ 1 w 2177"/>
                <a:gd name="T37" fmla="*/ 1 h 1298"/>
                <a:gd name="T38" fmla="*/ 2 w 2177"/>
                <a:gd name="T39" fmla="*/ 2 h 1298"/>
                <a:gd name="T40" fmla="*/ 2 w 2177"/>
                <a:gd name="T41" fmla="*/ 2 h 1298"/>
                <a:gd name="T42" fmla="*/ 2 w 2177"/>
                <a:gd name="T43" fmla="*/ 2 h 1298"/>
                <a:gd name="T44" fmla="*/ 2 w 2177"/>
                <a:gd name="T45" fmla="*/ 2 h 1298"/>
                <a:gd name="T46" fmla="*/ 2 w 2177"/>
                <a:gd name="T47" fmla="*/ 2 h 129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52" name="Freeform 12"/>
            <p:cNvSpPr>
              <a:spLocks/>
            </p:cNvSpPr>
            <p:nvPr userDrawn="1"/>
          </p:nvSpPr>
          <p:spPr bwMode="auto">
            <a:xfrm>
              <a:off x="1022" y="3582"/>
              <a:ext cx="71" cy="129"/>
            </a:xfrm>
            <a:custGeom>
              <a:avLst/>
              <a:gdLst>
                <a:gd name="T0" fmla="*/ 0 w 143"/>
                <a:gd name="T1" fmla="*/ 1 h 258"/>
                <a:gd name="T2" fmla="*/ 0 w 143"/>
                <a:gd name="T3" fmla="*/ 0 h 258"/>
                <a:gd name="T4" fmla="*/ 0 w 143"/>
                <a:gd name="T5" fmla="*/ 1 h 258"/>
                <a:gd name="T6" fmla="*/ 0 w 143"/>
                <a:gd name="T7" fmla="*/ 1 h 258"/>
                <a:gd name="T8" fmla="*/ 0 w 143"/>
                <a:gd name="T9" fmla="*/ 1 h 258"/>
                <a:gd name="T10" fmla="*/ 0 w 143"/>
                <a:gd name="T11" fmla="*/ 1 h 25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3" h="258">
                  <a:moveTo>
                    <a:pt x="0" y="7"/>
                  </a:moveTo>
                  <a:lnTo>
                    <a:pt x="120" y="0"/>
                  </a:lnTo>
                  <a:lnTo>
                    <a:pt x="143" y="233"/>
                  </a:lnTo>
                  <a:lnTo>
                    <a:pt x="8" y="258"/>
                  </a:lnTo>
                  <a:lnTo>
                    <a:pt x="0" y="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53" name="Freeform 13"/>
            <p:cNvSpPr>
              <a:spLocks/>
            </p:cNvSpPr>
            <p:nvPr userDrawn="1"/>
          </p:nvSpPr>
          <p:spPr bwMode="auto">
            <a:xfrm>
              <a:off x="20" y="3774"/>
              <a:ext cx="792" cy="410"/>
            </a:xfrm>
            <a:custGeom>
              <a:avLst/>
              <a:gdLst>
                <a:gd name="T0" fmla="*/ 0 w 1586"/>
                <a:gd name="T1" fmla="*/ 0 h 821"/>
                <a:gd name="T2" fmla="*/ 1 w 1586"/>
                <a:gd name="T3" fmla="*/ 0 h 821"/>
                <a:gd name="T4" fmla="*/ 1 w 1586"/>
                <a:gd name="T5" fmla="*/ 0 h 821"/>
                <a:gd name="T6" fmla="*/ 1 w 1586"/>
                <a:gd name="T7" fmla="*/ 0 h 821"/>
                <a:gd name="T8" fmla="*/ 1 w 1586"/>
                <a:gd name="T9" fmla="*/ 0 h 821"/>
                <a:gd name="T10" fmla="*/ 1 w 1586"/>
                <a:gd name="T11" fmla="*/ 0 h 821"/>
                <a:gd name="T12" fmla="*/ 1 w 1586"/>
                <a:gd name="T13" fmla="*/ 0 h 821"/>
                <a:gd name="T14" fmla="*/ 0 w 1586"/>
                <a:gd name="T15" fmla="*/ 0 h 821"/>
                <a:gd name="T16" fmla="*/ 0 w 1586"/>
                <a:gd name="T17" fmla="*/ 0 h 821"/>
                <a:gd name="T18" fmla="*/ 0 w 1586"/>
                <a:gd name="T19" fmla="*/ 0 h 821"/>
                <a:gd name="T20" fmla="*/ 0 w 1586"/>
                <a:gd name="T21" fmla="*/ 0 h 821"/>
                <a:gd name="T22" fmla="*/ 0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54" name="Freeform 14"/>
            <p:cNvSpPr>
              <a:spLocks/>
            </p:cNvSpPr>
            <p:nvPr userDrawn="1"/>
          </p:nvSpPr>
          <p:spPr bwMode="auto">
            <a:xfrm>
              <a:off x="129" y="3808"/>
              <a:ext cx="525" cy="374"/>
            </a:xfrm>
            <a:custGeom>
              <a:avLst/>
              <a:gdLst>
                <a:gd name="T0" fmla="*/ 0 w 1049"/>
                <a:gd name="T1" fmla="*/ 1 h 747"/>
                <a:gd name="T2" fmla="*/ 1 w 1049"/>
                <a:gd name="T3" fmla="*/ 1 h 747"/>
                <a:gd name="T4" fmla="*/ 1 w 1049"/>
                <a:gd name="T5" fmla="*/ 1 h 747"/>
                <a:gd name="T6" fmla="*/ 2 w 1049"/>
                <a:gd name="T7" fmla="*/ 1 h 747"/>
                <a:gd name="T8" fmla="*/ 1 w 1049"/>
                <a:gd name="T9" fmla="*/ 0 h 747"/>
                <a:gd name="T10" fmla="*/ 0 w 1049"/>
                <a:gd name="T11" fmla="*/ 1 h 747"/>
                <a:gd name="T12" fmla="*/ 0 w 1049"/>
                <a:gd name="T13" fmla="*/ 1 h 747"/>
                <a:gd name="T14" fmla="*/ 0 w 1049"/>
                <a:gd name="T15" fmla="*/ 1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55" name="Freeform 15"/>
            <p:cNvSpPr>
              <a:spLocks/>
            </p:cNvSpPr>
            <p:nvPr userDrawn="1"/>
          </p:nvSpPr>
          <p:spPr bwMode="auto">
            <a:xfrm>
              <a:off x="485" y="3532"/>
              <a:ext cx="135" cy="121"/>
            </a:xfrm>
            <a:custGeom>
              <a:avLst/>
              <a:gdLst>
                <a:gd name="T0" fmla="*/ 0 w 272"/>
                <a:gd name="T1" fmla="*/ 1 h 241"/>
                <a:gd name="T2" fmla="*/ 0 w 272"/>
                <a:gd name="T3" fmla="*/ 0 h 241"/>
                <a:gd name="T4" fmla="*/ 0 w 272"/>
                <a:gd name="T5" fmla="*/ 1 h 241"/>
                <a:gd name="T6" fmla="*/ 0 w 272"/>
                <a:gd name="T7" fmla="*/ 1 h 241"/>
                <a:gd name="T8" fmla="*/ 0 w 272"/>
                <a:gd name="T9" fmla="*/ 1 h 241"/>
                <a:gd name="T10" fmla="*/ 0 w 272"/>
                <a:gd name="T11" fmla="*/ 1 h 241"/>
                <a:gd name="T12" fmla="*/ 0 w 272"/>
                <a:gd name="T13" fmla="*/ 1 h 241"/>
                <a:gd name="T14" fmla="*/ 0 w 272"/>
                <a:gd name="T15" fmla="*/ 1 h 2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2" h="241">
                  <a:moveTo>
                    <a:pt x="0" y="28"/>
                  </a:moveTo>
                  <a:lnTo>
                    <a:pt x="160" y="0"/>
                  </a:lnTo>
                  <a:lnTo>
                    <a:pt x="251" y="36"/>
                  </a:lnTo>
                  <a:lnTo>
                    <a:pt x="272" y="139"/>
                  </a:lnTo>
                  <a:lnTo>
                    <a:pt x="164" y="146"/>
                  </a:lnTo>
                  <a:lnTo>
                    <a:pt x="32" y="241"/>
                  </a:lnTo>
                  <a:lnTo>
                    <a:pt x="0" y="28"/>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56" name="Freeform 16"/>
            <p:cNvSpPr>
              <a:spLocks/>
            </p:cNvSpPr>
            <p:nvPr userDrawn="1"/>
          </p:nvSpPr>
          <p:spPr bwMode="auto">
            <a:xfrm>
              <a:off x="641" y="4163"/>
              <a:ext cx="76" cy="112"/>
            </a:xfrm>
            <a:custGeom>
              <a:avLst/>
              <a:gdLst>
                <a:gd name="T0" fmla="*/ 1 w 152"/>
                <a:gd name="T1" fmla="*/ 1 h 224"/>
                <a:gd name="T2" fmla="*/ 1 w 152"/>
                <a:gd name="T3" fmla="*/ 1 h 224"/>
                <a:gd name="T4" fmla="*/ 0 w 152"/>
                <a:gd name="T5" fmla="*/ 1 h 224"/>
                <a:gd name="T6" fmla="*/ 1 w 152"/>
                <a:gd name="T7" fmla="*/ 0 h 224"/>
                <a:gd name="T8" fmla="*/ 1 w 152"/>
                <a:gd name="T9" fmla="*/ 1 h 224"/>
                <a:gd name="T10" fmla="*/ 1 w 152"/>
                <a:gd name="T11" fmla="*/ 1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2" h="224">
                  <a:moveTo>
                    <a:pt x="152" y="4"/>
                  </a:moveTo>
                  <a:lnTo>
                    <a:pt x="152" y="224"/>
                  </a:lnTo>
                  <a:lnTo>
                    <a:pt x="0" y="8"/>
                  </a:lnTo>
                  <a:lnTo>
                    <a:pt x="72" y="0"/>
                  </a:lnTo>
                  <a:lnTo>
                    <a:pt x="152" y="4"/>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57" name="Freeform 17"/>
            <p:cNvSpPr>
              <a:spLocks/>
            </p:cNvSpPr>
            <p:nvPr userDrawn="1"/>
          </p:nvSpPr>
          <p:spPr bwMode="auto">
            <a:xfrm>
              <a:off x="504" y="3607"/>
              <a:ext cx="193" cy="383"/>
            </a:xfrm>
            <a:custGeom>
              <a:avLst/>
              <a:gdLst>
                <a:gd name="T0" fmla="*/ 0 w 386"/>
                <a:gd name="T1" fmla="*/ 1 h 764"/>
                <a:gd name="T2" fmla="*/ 1 w 386"/>
                <a:gd name="T3" fmla="*/ 0 h 764"/>
                <a:gd name="T4" fmla="*/ 1 w 386"/>
                <a:gd name="T5" fmla="*/ 1 h 764"/>
                <a:gd name="T6" fmla="*/ 1 w 386"/>
                <a:gd name="T7" fmla="*/ 1 h 764"/>
                <a:gd name="T8" fmla="*/ 1 w 386"/>
                <a:gd name="T9" fmla="*/ 1 h 764"/>
                <a:gd name="T10" fmla="*/ 1 w 386"/>
                <a:gd name="T11" fmla="*/ 1 h 764"/>
                <a:gd name="T12" fmla="*/ 0 w 386"/>
                <a:gd name="T13" fmla="*/ 1 h 764"/>
                <a:gd name="T14" fmla="*/ 0 w 386"/>
                <a:gd name="T15" fmla="*/ 1 h 76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6" h="764">
                  <a:moveTo>
                    <a:pt x="0" y="80"/>
                  </a:moveTo>
                  <a:lnTo>
                    <a:pt x="87" y="0"/>
                  </a:lnTo>
                  <a:lnTo>
                    <a:pt x="232" y="6"/>
                  </a:lnTo>
                  <a:lnTo>
                    <a:pt x="386" y="764"/>
                  </a:lnTo>
                  <a:lnTo>
                    <a:pt x="279" y="720"/>
                  </a:lnTo>
                  <a:lnTo>
                    <a:pt x="152" y="677"/>
                  </a:lnTo>
                  <a:lnTo>
                    <a:pt x="0" y="8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58" name="Freeform 18"/>
            <p:cNvSpPr>
              <a:spLocks/>
            </p:cNvSpPr>
            <p:nvPr userDrawn="1"/>
          </p:nvSpPr>
          <p:spPr bwMode="auto">
            <a:xfrm>
              <a:off x="668" y="3590"/>
              <a:ext cx="364" cy="174"/>
            </a:xfrm>
            <a:custGeom>
              <a:avLst/>
              <a:gdLst>
                <a:gd name="T0" fmla="*/ 1 w 728"/>
                <a:gd name="T1" fmla="*/ 0 h 348"/>
                <a:gd name="T2" fmla="*/ 0 w 728"/>
                <a:gd name="T3" fmla="*/ 1 h 348"/>
                <a:gd name="T4" fmla="*/ 1 w 728"/>
                <a:gd name="T5" fmla="*/ 1 h 348"/>
                <a:gd name="T6" fmla="*/ 1 w 728"/>
                <a:gd name="T7" fmla="*/ 1 h 348"/>
                <a:gd name="T8" fmla="*/ 1 w 728"/>
                <a:gd name="T9" fmla="*/ 1 h 348"/>
                <a:gd name="T10" fmla="*/ 1 w 728"/>
                <a:gd name="T11" fmla="*/ 0 h 348"/>
                <a:gd name="T12" fmla="*/ 1 w 728"/>
                <a:gd name="T13" fmla="*/ 0 h 3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8" h="348">
                  <a:moveTo>
                    <a:pt x="692" y="0"/>
                  </a:moveTo>
                  <a:lnTo>
                    <a:pt x="0" y="106"/>
                  </a:lnTo>
                  <a:lnTo>
                    <a:pt x="28" y="348"/>
                  </a:lnTo>
                  <a:lnTo>
                    <a:pt x="715" y="237"/>
                  </a:lnTo>
                  <a:lnTo>
                    <a:pt x="728" y="43"/>
                  </a:lnTo>
                  <a:lnTo>
                    <a:pt x="692"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59" name="Freeform 19"/>
            <p:cNvSpPr>
              <a:spLocks/>
            </p:cNvSpPr>
            <p:nvPr userDrawn="1"/>
          </p:nvSpPr>
          <p:spPr bwMode="auto">
            <a:xfrm>
              <a:off x="347" y="3693"/>
              <a:ext cx="156" cy="67"/>
            </a:xfrm>
            <a:custGeom>
              <a:avLst/>
              <a:gdLst>
                <a:gd name="T0" fmla="*/ 1 w 312"/>
                <a:gd name="T1" fmla="*/ 0 h 135"/>
                <a:gd name="T2" fmla="*/ 0 w 312"/>
                <a:gd name="T3" fmla="*/ 0 h 135"/>
                <a:gd name="T4" fmla="*/ 1 w 312"/>
                <a:gd name="T5" fmla="*/ 0 h 135"/>
                <a:gd name="T6" fmla="*/ 1 w 312"/>
                <a:gd name="T7" fmla="*/ 0 h 135"/>
                <a:gd name="T8" fmla="*/ 1 w 312"/>
                <a:gd name="T9" fmla="*/ 0 h 1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2" h="135">
                  <a:moveTo>
                    <a:pt x="272" y="0"/>
                  </a:moveTo>
                  <a:lnTo>
                    <a:pt x="0" y="78"/>
                  </a:lnTo>
                  <a:lnTo>
                    <a:pt x="312" y="135"/>
                  </a:lnTo>
                  <a:lnTo>
                    <a:pt x="27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grpSp>
          <p:nvGrpSpPr>
            <p:cNvPr id="1060" name="Group 20"/>
            <p:cNvGrpSpPr>
              <a:grpSpLocks/>
            </p:cNvGrpSpPr>
            <p:nvPr userDrawn="1"/>
          </p:nvGrpSpPr>
          <p:grpSpPr bwMode="auto">
            <a:xfrm>
              <a:off x="5" y="3490"/>
              <a:ext cx="1124" cy="780"/>
              <a:chOff x="5" y="3490"/>
              <a:chExt cx="1124" cy="780"/>
            </a:xfrm>
          </p:grpSpPr>
          <p:grpSp>
            <p:nvGrpSpPr>
              <p:cNvPr id="1061" name="Group 21"/>
              <p:cNvGrpSpPr>
                <a:grpSpLocks/>
              </p:cNvGrpSpPr>
              <p:nvPr userDrawn="1"/>
            </p:nvGrpSpPr>
            <p:grpSpPr bwMode="auto">
              <a:xfrm>
                <a:off x="499" y="3562"/>
                <a:ext cx="548" cy="708"/>
                <a:chOff x="499" y="3562"/>
                <a:chExt cx="548" cy="708"/>
              </a:xfrm>
            </p:grpSpPr>
            <p:sp>
              <p:nvSpPr>
                <p:cNvPr id="1074" name="Freeform 22"/>
                <p:cNvSpPr>
                  <a:spLocks/>
                </p:cNvSpPr>
                <p:nvPr userDrawn="1"/>
              </p:nvSpPr>
              <p:spPr bwMode="auto">
                <a:xfrm>
                  <a:off x="499" y="3587"/>
                  <a:ext cx="157" cy="87"/>
                </a:xfrm>
                <a:custGeom>
                  <a:avLst/>
                  <a:gdLst>
                    <a:gd name="T0" fmla="*/ 0 w 313"/>
                    <a:gd name="T1" fmla="*/ 0 h 175"/>
                    <a:gd name="T2" fmla="*/ 1 w 313"/>
                    <a:gd name="T3" fmla="*/ 0 h 175"/>
                    <a:gd name="T4" fmla="*/ 1 w 313"/>
                    <a:gd name="T5" fmla="*/ 0 h 175"/>
                    <a:gd name="T6" fmla="*/ 1 w 313"/>
                    <a:gd name="T7" fmla="*/ 0 h 175"/>
                    <a:gd name="T8" fmla="*/ 1 w 313"/>
                    <a:gd name="T9" fmla="*/ 0 h 175"/>
                    <a:gd name="T10" fmla="*/ 1 w 313"/>
                    <a:gd name="T11" fmla="*/ 0 h 175"/>
                    <a:gd name="T12" fmla="*/ 1 w 313"/>
                    <a:gd name="T13" fmla="*/ 0 h 175"/>
                    <a:gd name="T14" fmla="*/ 1 w 313"/>
                    <a:gd name="T15" fmla="*/ 0 h 175"/>
                    <a:gd name="T16" fmla="*/ 0 w 313"/>
                    <a:gd name="T17" fmla="*/ 0 h 175"/>
                    <a:gd name="T18" fmla="*/ 0 w 313"/>
                    <a:gd name="T19" fmla="*/ 0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75" name="Freeform 23"/>
                <p:cNvSpPr>
                  <a:spLocks/>
                </p:cNvSpPr>
                <p:nvPr userDrawn="1"/>
              </p:nvSpPr>
              <p:spPr bwMode="auto">
                <a:xfrm>
                  <a:off x="636" y="4137"/>
                  <a:ext cx="115" cy="133"/>
                </a:xfrm>
                <a:custGeom>
                  <a:avLst/>
                  <a:gdLst>
                    <a:gd name="T0" fmla="*/ 0 w 230"/>
                    <a:gd name="T1" fmla="*/ 1 h 266"/>
                    <a:gd name="T2" fmla="*/ 1 w 230"/>
                    <a:gd name="T3" fmla="*/ 1 h 266"/>
                    <a:gd name="T4" fmla="*/ 1 w 230"/>
                    <a:gd name="T5" fmla="*/ 1 h 266"/>
                    <a:gd name="T6" fmla="*/ 1 w 230"/>
                    <a:gd name="T7" fmla="*/ 1 h 266"/>
                    <a:gd name="T8" fmla="*/ 1 w 230"/>
                    <a:gd name="T9" fmla="*/ 0 h 266"/>
                    <a:gd name="T10" fmla="*/ 1 w 230"/>
                    <a:gd name="T11" fmla="*/ 1 h 266"/>
                    <a:gd name="T12" fmla="*/ 1 w 230"/>
                    <a:gd name="T13" fmla="*/ 1 h 266"/>
                    <a:gd name="T14" fmla="*/ 0 w 230"/>
                    <a:gd name="T15" fmla="*/ 1 h 266"/>
                    <a:gd name="T16" fmla="*/ 0 w 230"/>
                    <a:gd name="T17" fmla="*/ 1 h 2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0" h="266">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76" name="Freeform 24"/>
                <p:cNvSpPr>
                  <a:spLocks/>
                </p:cNvSpPr>
                <p:nvPr userDrawn="1"/>
              </p:nvSpPr>
              <p:spPr bwMode="auto">
                <a:xfrm>
                  <a:off x="1004" y="3562"/>
                  <a:ext cx="43" cy="117"/>
                </a:xfrm>
                <a:custGeom>
                  <a:avLst/>
                  <a:gdLst>
                    <a:gd name="T0" fmla="*/ 0 w 87"/>
                    <a:gd name="T1" fmla="*/ 1 h 234"/>
                    <a:gd name="T2" fmla="*/ 0 w 87"/>
                    <a:gd name="T3" fmla="*/ 1 h 234"/>
                    <a:gd name="T4" fmla="*/ 0 w 87"/>
                    <a:gd name="T5" fmla="*/ 1 h 234"/>
                    <a:gd name="T6" fmla="*/ 0 w 87"/>
                    <a:gd name="T7" fmla="*/ 1 h 234"/>
                    <a:gd name="T8" fmla="*/ 0 w 87"/>
                    <a:gd name="T9" fmla="*/ 1 h 234"/>
                    <a:gd name="T10" fmla="*/ 0 w 87"/>
                    <a:gd name="T11" fmla="*/ 1 h 234"/>
                    <a:gd name="T12" fmla="*/ 0 w 87"/>
                    <a:gd name="T13" fmla="*/ 0 h 234"/>
                    <a:gd name="T14" fmla="*/ 0 w 87"/>
                    <a:gd name="T15" fmla="*/ 1 h 234"/>
                    <a:gd name="T16" fmla="*/ 0 w 87"/>
                    <a:gd name="T17" fmla="*/ 1 h 2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7" h="234">
                      <a:moveTo>
                        <a:pt x="0" y="19"/>
                      </a:moveTo>
                      <a:lnTo>
                        <a:pt x="36" y="93"/>
                      </a:lnTo>
                      <a:lnTo>
                        <a:pt x="44" y="154"/>
                      </a:lnTo>
                      <a:lnTo>
                        <a:pt x="27" y="234"/>
                      </a:lnTo>
                      <a:lnTo>
                        <a:pt x="80" y="220"/>
                      </a:lnTo>
                      <a:lnTo>
                        <a:pt x="87" y="116"/>
                      </a:lnTo>
                      <a:lnTo>
                        <a:pt x="46" y="0"/>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grpSp>
          <p:sp>
            <p:nvSpPr>
              <p:cNvPr id="1062" name="Freeform 25"/>
              <p:cNvSpPr>
                <a:spLocks/>
              </p:cNvSpPr>
              <p:nvPr userDrawn="1"/>
            </p:nvSpPr>
            <p:spPr bwMode="auto">
              <a:xfrm>
                <a:off x="76" y="3732"/>
                <a:ext cx="595" cy="250"/>
              </a:xfrm>
              <a:custGeom>
                <a:avLst/>
                <a:gdLst>
                  <a:gd name="T0" fmla="*/ 1 w 1190"/>
                  <a:gd name="T1" fmla="*/ 0 h 500"/>
                  <a:gd name="T2" fmla="*/ 2 w 1190"/>
                  <a:gd name="T3" fmla="*/ 1 h 500"/>
                  <a:gd name="T4" fmla="*/ 2 w 1190"/>
                  <a:gd name="T5" fmla="*/ 1 h 500"/>
                  <a:gd name="T6" fmla="*/ 0 w 1190"/>
                  <a:gd name="T7" fmla="*/ 1 h 500"/>
                  <a:gd name="T8" fmla="*/ 1 w 1190"/>
                  <a:gd name="T9" fmla="*/ 0 h 500"/>
                  <a:gd name="T10" fmla="*/ 1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63" name="Freeform 26"/>
              <p:cNvSpPr>
                <a:spLocks/>
              </p:cNvSpPr>
              <p:nvPr userDrawn="1"/>
            </p:nvSpPr>
            <p:spPr bwMode="auto">
              <a:xfrm>
                <a:off x="260" y="3886"/>
                <a:ext cx="244" cy="148"/>
              </a:xfrm>
              <a:custGeom>
                <a:avLst/>
                <a:gdLst>
                  <a:gd name="T0" fmla="*/ 0 w 489"/>
                  <a:gd name="T1" fmla="*/ 1 h 296"/>
                  <a:gd name="T2" fmla="*/ 0 w 489"/>
                  <a:gd name="T3" fmla="*/ 1 h 296"/>
                  <a:gd name="T4" fmla="*/ 0 w 489"/>
                  <a:gd name="T5" fmla="*/ 1 h 296"/>
                  <a:gd name="T6" fmla="*/ 0 w 489"/>
                  <a:gd name="T7" fmla="*/ 1 h 296"/>
                  <a:gd name="T8" fmla="*/ 0 w 489"/>
                  <a:gd name="T9" fmla="*/ 1 h 296"/>
                  <a:gd name="T10" fmla="*/ 0 w 489"/>
                  <a:gd name="T11" fmla="*/ 1 h 296"/>
                  <a:gd name="T12" fmla="*/ 0 w 489"/>
                  <a:gd name="T13" fmla="*/ 1 h 296"/>
                  <a:gd name="T14" fmla="*/ 0 w 489"/>
                  <a:gd name="T15" fmla="*/ 1 h 296"/>
                  <a:gd name="T16" fmla="*/ 0 w 489"/>
                  <a:gd name="T17" fmla="*/ 1 h 296"/>
                  <a:gd name="T18" fmla="*/ 0 w 489"/>
                  <a:gd name="T19" fmla="*/ 1 h 296"/>
                  <a:gd name="T20" fmla="*/ 0 w 489"/>
                  <a:gd name="T21" fmla="*/ 1 h 296"/>
                  <a:gd name="T22" fmla="*/ 0 w 489"/>
                  <a:gd name="T23" fmla="*/ 1 h 296"/>
                  <a:gd name="T24" fmla="*/ 0 w 489"/>
                  <a:gd name="T25" fmla="*/ 1 h 296"/>
                  <a:gd name="T26" fmla="*/ 0 w 489"/>
                  <a:gd name="T27" fmla="*/ 0 h 296"/>
                  <a:gd name="T28" fmla="*/ 0 w 489"/>
                  <a:gd name="T29" fmla="*/ 1 h 296"/>
                  <a:gd name="T30" fmla="*/ 0 w 489"/>
                  <a:gd name="T31" fmla="*/ 1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64" name="Freeform 27"/>
              <p:cNvSpPr>
                <a:spLocks/>
              </p:cNvSpPr>
              <p:nvPr userDrawn="1"/>
            </p:nvSpPr>
            <p:spPr bwMode="auto">
              <a:xfrm>
                <a:off x="565" y="3680"/>
                <a:ext cx="107" cy="238"/>
              </a:xfrm>
              <a:custGeom>
                <a:avLst/>
                <a:gdLst>
                  <a:gd name="T0" fmla="*/ 1 w 213"/>
                  <a:gd name="T1" fmla="*/ 0 h 478"/>
                  <a:gd name="T2" fmla="*/ 1 w 213"/>
                  <a:gd name="T3" fmla="*/ 0 h 478"/>
                  <a:gd name="T4" fmla="*/ 1 w 213"/>
                  <a:gd name="T5" fmla="*/ 0 h 478"/>
                  <a:gd name="T6" fmla="*/ 1 w 213"/>
                  <a:gd name="T7" fmla="*/ 0 h 478"/>
                  <a:gd name="T8" fmla="*/ 1 w 213"/>
                  <a:gd name="T9" fmla="*/ 0 h 478"/>
                  <a:gd name="T10" fmla="*/ 1 w 213"/>
                  <a:gd name="T11" fmla="*/ 0 h 478"/>
                  <a:gd name="T12" fmla="*/ 1 w 213"/>
                  <a:gd name="T13" fmla="*/ 0 h 478"/>
                  <a:gd name="T14" fmla="*/ 0 w 213"/>
                  <a:gd name="T15" fmla="*/ 0 h 478"/>
                  <a:gd name="T16" fmla="*/ 1 w 213"/>
                  <a:gd name="T17" fmla="*/ 0 h 478"/>
                  <a:gd name="T18" fmla="*/ 1 w 213"/>
                  <a:gd name="T19" fmla="*/ 0 h 4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grpSp>
            <p:nvGrpSpPr>
              <p:cNvPr id="1065" name="Group 28"/>
              <p:cNvGrpSpPr>
                <a:grpSpLocks/>
              </p:cNvGrpSpPr>
              <p:nvPr userDrawn="1"/>
            </p:nvGrpSpPr>
            <p:grpSpPr bwMode="auto">
              <a:xfrm>
                <a:off x="5" y="3490"/>
                <a:ext cx="1124" cy="678"/>
                <a:chOff x="5" y="3490"/>
                <a:chExt cx="1124" cy="678"/>
              </a:xfrm>
            </p:grpSpPr>
            <p:sp>
              <p:nvSpPr>
                <p:cNvPr id="1066" name="Freeform 29"/>
                <p:cNvSpPr>
                  <a:spLocks/>
                </p:cNvSpPr>
                <p:nvPr userDrawn="1"/>
              </p:nvSpPr>
              <p:spPr bwMode="auto">
                <a:xfrm>
                  <a:off x="669" y="4048"/>
                  <a:ext cx="75" cy="87"/>
                </a:xfrm>
                <a:custGeom>
                  <a:avLst/>
                  <a:gdLst>
                    <a:gd name="T0" fmla="*/ 1 w 150"/>
                    <a:gd name="T1" fmla="*/ 0 h 173"/>
                    <a:gd name="T2" fmla="*/ 1 w 150"/>
                    <a:gd name="T3" fmla="*/ 1 h 173"/>
                    <a:gd name="T4" fmla="*/ 0 w 150"/>
                    <a:gd name="T5" fmla="*/ 1 h 173"/>
                    <a:gd name="T6" fmla="*/ 1 w 150"/>
                    <a:gd name="T7" fmla="*/ 1 h 173"/>
                    <a:gd name="T8" fmla="*/ 1 w 150"/>
                    <a:gd name="T9" fmla="*/ 1 h 173"/>
                    <a:gd name="T10" fmla="*/ 1 w 150"/>
                    <a:gd name="T11" fmla="*/ 1 h 173"/>
                    <a:gd name="T12" fmla="*/ 1 w 150"/>
                    <a:gd name="T13" fmla="*/ 0 h 173"/>
                    <a:gd name="T14" fmla="*/ 1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67" name="Freeform 30"/>
                <p:cNvSpPr>
                  <a:spLocks/>
                </p:cNvSpPr>
                <p:nvPr userDrawn="1"/>
              </p:nvSpPr>
              <p:spPr bwMode="auto">
                <a:xfrm>
                  <a:off x="5" y="3728"/>
                  <a:ext cx="842" cy="440"/>
                </a:xfrm>
                <a:custGeom>
                  <a:avLst/>
                  <a:gdLst>
                    <a:gd name="T0" fmla="*/ 1 w 1684"/>
                    <a:gd name="T1" fmla="*/ 0 h 880"/>
                    <a:gd name="T2" fmla="*/ 1 w 1684"/>
                    <a:gd name="T3" fmla="*/ 1 h 880"/>
                    <a:gd name="T4" fmla="*/ 0 w 1684"/>
                    <a:gd name="T5" fmla="*/ 1 h 880"/>
                    <a:gd name="T6" fmla="*/ 1 w 1684"/>
                    <a:gd name="T7" fmla="*/ 1 h 880"/>
                    <a:gd name="T8" fmla="*/ 2 w 1684"/>
                    <a:gd name="T9" fmla="*/ 1 h 880"/>
                    <a:gd name="T10" fmla="*/ 2 w 1684"/>
                    <a:gd name="T11" fmla="*/ 1 h 880"/>
                    <a:gd name="T12" fmla="*/ 2 w 1684"/>
                    <a:gd name="T13" fmla="*/ 1 h 880"/>
                    <a:gd name="T14" fmla="*/ 2 w 1684"/>
                    <a:gd name="T15" fmla="*/ 1 h 880"/>
                    <a:gd name="T16" fmla="*/ 2 w 1684"/>
                    <a:gd name="T17" fmla="*/ 1 h 880"/>
                    <a:gd name="T18" fmla="*/ 2 w 1684"/>
                    <a:gd name="T19" fmla="*/ 1 h 880"/>
                    <a:gd name="T20" fmla="*/ 2 w 1684"/>
                    <a:gd name="T21" fmla="*/ 1 h 880"/>
                    <a:gd name="T22" fmla="*/ 2 w 1684"/>
                    <a:gd name="T23" fmla="*/ 1 h 880"/>
                    <a:gd name="T24" fmla="*/ 2 w 1684"/>
                    <a:gd name="T25" fmla="*/ 1 h 880"/>
                    <a:gd name="T26" fmla="*/ 2 w 1684"/>
                    <a:gd name="T27" fmla="*/ 1 h 880"/>
                    <a:gd name="T28" fmla="*/ 2 w 1684"/>
                    <a:gd name="T29" fmla="*/ 1 h 880"/>
                    <a:gd name="T30" fmla="*/ 2 w 1684"/>
                    <a:gd name="T31" fmla="*/ 1 h 880"/>
                    <a:gd name="T32" fmla="*/ 2 w 1684"/>
                    <a:gd name="T33" fmla="*/ 1 h 880"/>
                    <a:gd name="T34" fmla="*/ 2 w 1684"/>
                    <a:gd name="T35" fmla="*/ 1 h 880"/>
                    <a:gd name="T36" fmla="*/ 2 w 1684"/>
                    <a:gd name="T37" fmla="*/ 1 h 880"/>
                    <a:gd name="T38" fmla="*/ 2 w 1684"/>
                    <a:gd name="T39" fmla="*/ 1 h 880"/>
                    <a:gd name="T40" fmla="*/ 1 w 1684"/>
                    <a:gd name="T41" fmla="*/ 1 h 880"/>
                    <a:gd name="T42" fmla="*/ 1 w 1684"/>
                    <a:gd name="T43" fmla="*/ 1 h 880"/>
                    <a:gd name="T44" fmla="*/ 1 w 1684"/>
                    <a:gd name="T45" fmla="*/ 1 h 880"/>
                    <a:gd name="T46" fmla="*/ 1 w 1684"/>
                    <a:gd name="T47" fmla="*/ 0 h 880"/>
                    <a:gd name="T48" fmla="*/ 1 w 1684"/>
                    <a:gd name="T49" fmla="*/ 0 h 880"/>
                    <a:gd name="T50" fmla="*/ 1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68" name="Freeform 31"/>
                <p:cNvSpPr>
                  <a:spLocks/>
                </p:cNvSpPr>
                <p:nvPr userDrawn="1"/>
              </p:nvSpPr>
              <p:spPr bwMode="auto">
                <a:xfrm>
                  <a:off x="106" y="3770"/>
                  <a:ext cx="80" cy="167"/>
                </a:xfrm>
                <a:custGeom>
                  <a:avLst/>
                  <a:gdLst>
                    <a:gd name="T0" fmla="*/ 1 w 160"/>
                    <a:gd name="T1" fmla="*/ 0 h 335"/>
                    <a:gd name="T2" fmla="*/ 1 w 160"/>
                    <a:gd name="T3" fmla="*/ 0 h 335"/>
                    <a:gd name="T4" fmla="*/ 0 w 160"/>
                    <a:gd name="T5" fmla="*/ 0 h 335"/>
                    <a:gd name="T6" fmla="*/ 1 w 160"/>
                    <a:gd name="T7" fmla="*/ 0 h 335"/>
                    <a:gd name="T8" fmla="*/ 1 w 160"/>
                    <a:gd name="T9" fmla="*/ 0 h 335"/>
                    <a:gd name="T10" fmla="*/ 1 w 160"/>
                    <a:gd name="T11" fmla="*/ 0 h 335"/>
                    <a:gd name="T12" fmla="*/ 1 w 160"/>
                    <a:gd name="T13" fmla="*/ 0 h 335"/>
                    <a:gd name="T14" fmla="*/ 1 w 160"/>
                    <a:gd name="T15" fmla="*/ 0 h 335"/>
                    <a:gd name="T16" fmla="*/ 1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69" name="Freeform 32"/>
                <p:cNvSpPr>
                  <a:spLocks/>
                </p:cNvSpPr>
                <p:nvPr userDrawn="1"/>
              </p:nvSpPr>
              <p:spPr bwMode="auto">
                <a:xfrm>
                  <a:off x="449" y="3490"/>
                  <a:ext cx="322" cy="594"/>
                </a:xfrm>
                <a:custGeom>
                  <a:avLst/>
                  <a:gdLst>
                    <a:gd name="T0" fmla="*/ 1 w 642"/>
                    <a:gd name="T1" fmla="*/ 1 h 1188"/>
                    <a:gd name="T2" fmla="*/ 0 w 642"/>
                    <a:gd name="T3" fmla="*/ 1 h 1188"/>
                    <a:gd name="T4" fmla="*/ 1 w 642"/>
                    <a:gd name="T5" fmla="*/ 1 h 1188"/>
                    <a:gd name="T6" fmla="*/ 1 w 642"/>
                    <a:gd name="T7" fmla="*/ 0 h 1188"/>
                    <a:gd name="T8" fmla="*/ 1 w 642"/>
                    <a:gd name="T9" fmla="*/ 1 h 1188"/>
                    <a:gd name="T10" fmla="*/ 1 w 642"/>
                    <a:gd name="T11" fmla="*/ 2 h 1188"/>
                    <a:gd name="T12" fmla="*/ 1 w 642"/>
                    <a:gd name="T13" fmla="*/ 2 h 1188"/>
                    <a:gd name="T14" fmla="*/ 1 w 642"/>
                    <a:gd name="T15" fmla="*/ 1 h 1188"/>
                    <a:gd name="T16" fmla="*/ 1 w 642"/>
                    <a:gd name="T17" fmla="*/ 1 h 1188"/>
                    <a:gd name="T18" fmla="*/ 1 w 642"/>
                    <a:gd name="T19" fmla="*/ 1 h 1188"/>
                    <a:gd name="T20" fmla="*/ 1 w 642"/>
                    <a:gd name="T21" fmla="*/ 1 h 1188"/>
                    <a:gd name="T22" fmla="*/ 1 w 642"/>
                    <a:gd name="T23" fmla="*/ 1 h 1188"/>
                    <a:gd name="T24" fmla="*/ 1 w 642"/>
                    <a:gd name="T25" fmla="*/ 1 h 1188"/>
                    <a:gd name="T26" fmla="*/ 1 w 642"/>
                    <a:gd name="T27" fmla="*/ 1 h 11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70" name="Freeform 33"/>
                <p:cNvSpPr>
                  <a:spLocks/>
                </p:cNvSpPr>
                <p:nvPr userDrawn="1"/>
              </p:nvSpPr>
              <p:spPr bwMode="auto">
                <a:xfrm>
                  <a:off x="578" y="3650"/>
                  <a:ext cx="96" cy="252"/>
                </a:xfrm>
                <a:custGeom>
                  <a:avLst/>
                  <a:gdLst>
                    <a:gd name="T0" fmla="*/ 0 w 192"/>
                    <a:gd name="T1" fmla="*/ 1 h 504"/>
                    <a:gd name="T2" fmla="*/ 1 w 192"/>
                    <a:gd name="T3" fmla="*/ 1 h 504"/>
                    <a:gd name="T4" fmla="*/ 1 w 192"/>
                    <a:gd name="T5" fmla="*/ 1 h 504"/>
                    <a:gd name="T6" fmla="*/ 1 w 192"/>
                    <a:gd name="T7" fmla="*/ 1 h 504"/>
                    <a:gd name="T8" fmla="*/ 1 w 192"/>
                    <a:gd name="T9" fmla="*/ 1 h 504"/>
                    <a:gd name="T10" fmla="*/ 1 w 192"/>
                    <a:gd name="T11" fmla="*/ 1 h 504"/>
                    <a:gd name="T12" fmla="*/ 1 w 192"/>
                    <a:gd name="T13" fmla="*/ 1 h 504"/>
                    <a:gd name="T14" fmla="*/ 1 w 192"/>
                    <a:gd name="T15" fmla="*/ 1 h 504"/>
                    <a:gd name="T16" fmla="*/ 1 w 192"/>
                    <a:gd name="T17" fmla="*/ 0 h 504"/>
                    <a:gd name="T18" fmla="*/ 0 w 192"/>
                    <a:gd name="T19" fmla="*/ 1 h 504"/>
                    <a:gd name="T20" fmla="*/ 0 w 192"/>
                    <a:gd name="T21" fmla="*/ 1 h 50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71" name="Freeform 34"/>
                <p:cNvSpPr>
                  <a:spLocks/>
                </p:cNvSpPr>
                <p:nvPr userDrawn="1"/>
              </p:nvSpPr>
              <p:spPr bwMode="auto">
                <a:xfrm>
                  <a:off x="328" y="3630"/>
                  <a:ext cx="195" cy="135"/>
                </a:xfrm>
                <a:custGeom>
                  <a:avLst/>
                  <a:gdLst>
                    <a:gd name="T0" fmla="*/ 1 w 390"/>
                    <a:gd name="T1" fmla="*/ 0 h 269"/>
                    <a:gd name="T2" fmla="*/ 1 w 390"/>
                    <a:gd name="T3" fmla="*/ 1 h 269"/>
                    <a:gd name="T4" fmla="*/ 1 w 390"/>
                    <a:gd name="T5" fmla="*/ 1 h 269"/>
                    <a:gd name="T6" fmla="*/ 0 w 390"/>
                    <a:gd name="T7" fmla="*/ 1 h 269"/>
                    <a:gd name="T8" fmla="*/ 0 w 390"/>
                    <a:gd name="T9" fmla="*/ 1 h 269"/>
                    <a:gd name="T10" fmla="*/ 1 w 390"/>
                    <a:gd name="T11" fmla="*/ 1 h 269"/>
                    <a:gd name="T12" fmla="*/ 1 w 390"/>
                    <a:gd name="T13" fmla="*/ 1 h 269"/>
                    <a:gd name="T14" fmla="*/ 1 w 390"/>
                    <a:gd name="T15" fmla="*/ 1 h 269"/>
                    <a:gd name="T16" fmla="*/ 1 w 390"/>
                    <a:gd name="T17" fmla="*/ 1 h 269"/>
                    <a:gd name="T18" fmla="*/ 1 w 390"/>
                    <a:gd name="T19" fmla="*/ 1 h 269"/>
                    <a:gd name="T20" fmla="*/ 1 w 390"/>
                    <a:gd name="T21" fmla="*/ 1 h 269"/>
                    <a:gd name="T22" fmla="*/ 1 w 390"/>
                    <a:gd name="T23" fmla="*/ 0 h 269"/>
                    <a:gd name="T24" fmla="*/ 1 w 390"/>
                    <a:gd name="T25" fmla="*/ 0 h 2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72" name="Freeform 35"/>
                <p:cNvSpPr>
                  <a:spLocks/>
                </p:cNvSpPr>
                <p:nvPr userDrawn="1"/>
              </p:nvSpPr>
              <p:spPr bwMode="auto">
                <a:xfrm>
                  <a:off x="658" y="3538"/>
                  <a:ext cx="471" cy="212"/>
                </a:xfrm>
                <a:custGeom>
                  <a:avLst/>
                  <a:gdLst>
                    <a:gd name="T0" fmla="*/ 0 w 941"/>
                    <a:gd name="T1" fmla="*/ 1 h 424"/>
                    <a:gd name="T2" fmla="*/ 1 w 941"/>
                    <a:gd name="T3" fmla="*/ 0 h 424"/>
                    <a:gd name="T4" fmla="*/ 1 w 941"/>
                    <a:gd name="T5" fmla="*/ 1 h 424"/>
                    <a:gd name="T6" fmla="*/ 1 w 941"/>
                    <a:gd name="T7" fmla="*/ 1 h 424"/>
                    <a:gd name="T8" fmla="*/ 1 w 941"/>
                    <a:gd name="T9" fmla="*/ 1 h 424"/>
                    <a:gd name="T10" fmla="*/ 1 w 941"/>
                    <a:gd name="T11" fmla="*/ 1 h 424"/>
                    <a:gd name="T12" fmla="*/ 1 w 941"/>
                    <a:gd name="T13" fmla="*/ 1 h 424"/>
                    <a:gd name="T14" fmla="*/ 1 w 941"/>
                    <a:gd name="T15" fmla="*/ 1 h 424"/>
                    <a:gd name="T16" fmla="*/ 1 w 941"/>
                    <a:gd name="T17" fmla="*/ 1 h 424"/>
                    <a:gd name="T18" fmla="*/ 1 w 941"/>
                    <a:gd name="T19" fmla="*/ 1 h 424"/>
                    <a:gd name="T20" fmla="*/ 0 w 941"/>
                    <a:gd name="T21" fmla="*/ 1 h 424"/>
                    <a:gd name="T22" fmla="*/ 0 w 941"/>
                    <a:gd name="T23" fmla="*/ 1 h 424"/>
                    <a:gd name="T24" fmla="*/ 0 w 941"/>
                    <a:gd name="T25" fmla="*/ 1 h 4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73" name="Freeform 36"/>
                <p:cNvSpPr>
                  <a:spLocks/>
                </p:cNvSpPr>
                <p:nvPr userDrawn="1"/>
              </p:nvSpPr>
              <p:spPr bwMode="auto">
                <a:xfrm>
                  <a:off x="717" y="3606"/>
                  <a:ext cx="245" cy="86"/>
                </a:xfrm>
                <a:custGeom>
                  <a:avLst/>
                  <a:gdLst>
                    <a:gd name="T0" fmla="*/ 0 w 488"/>
                    <a:gd name="T1" fmla="*/ 0 h 173"/>
                    <a:gd name="T2" fmla="*/ 1 w 488"/>
                    <a:gd name="T3" fmla="*/ 0 h 173"/>
                    <a:gd name="T4" fmla="*/ 1 w 488"/>
                    <a:gd name="T5" fmla="*/ 0 h 173"/>
                    <a:gd name="T6" fmla="*/ 1 w 488"/>
                    <a:gd name="T7" fmla="*/ 0 h 173"/>
                    <a:gd name="T8" fmla="*/ 1 w 488"/>
                    <a:gd name="T9" fmla="*/ 0 h 173"/>
                    <a:gd name="T10" fmla="*/ 1 w 488"/>
                    <a:gd name="T11" fmla="*/ 0 h 173"/>
                    <a:gd name="T12" fmla="*/ 1 w 488"/>
                    <a:gd name="T13" fmla="*/ 0 h 173"/>
                    <a:gd name="T14" fmla="*/ 1 w 488"/>
                    <a:gd name="T15" fmla="*/ 0 h 173"/>
                    <a:gd name="T16" fmla="*/ 1 w 488"/>
                    <a:gd name="T17" fmla="*/ 0 h 173"/>
                    <a:gd name="T18" fmla="*/ 1 w 488"/>
                    <a:gd name="T19" fmla="*/ 0 h 173"/>
                    <a:gd name="T20" fmla="*/ 1 w 488"/>
                    <a:gd name="T21" fmla="*/ 0 h 173"/>
                    <a:gd name="T22" fmla="*/ 1 w 488"/>
                    <a:gd name="T23" fmla="*/ 0 h 173"/>
                    <a:gd name="T24" fmla="*/ 1 w 488"/>
                    <a:gd name="T25" fmla="*/ 0 h 173"/>
                    <a:gd name="T26" fmla="*/ 1 w 488"/>
                    <a:gd name="T27" fmla="*/ 0 h 173"/>
                    <a:gd name="T28" fmla="*/ 0 w 488"/>
                    <a:gd name="T29" fmla="*/ 0 h 173"/>
                    <a:gd name="T30" fmla="*/ 0 w 488"/>
                    <a:gd name="T31" fmla="*/ 0 h 17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grpSp>
        </p:grpSp>
      </p:grpSp>
      <p:grpSp>
        <p:nvGrpSpPr>
          <p:cNvPr id="1035" name="Group 37"/>
          <p:cNvGrpSpPr>
            <a:grpSpLocks/>
          </p:cNvGrpSpPr>
          <p:nvPr/>
        </p:nvGrpSpPr>
        <p:grpSpPr bwMode="auto">
          <a:xfrm>
            <a:off x="8680450" y="2116138"/>
            <a:ext cx="385763" cy="4308475"/>
            <a:chOff x="5468" y="1333"/>
            <a:chExt cx="243" cy="2714"/>
          </a:xfrm>
        </p:grpSpPr>
        <p:sp>
          <p:nvSpPr>
            <p:cNvPr id="1049" name="Freeform 38"/>
            <p:cNvSpPr>
              <a:spLocks/>
            </p:cNvSpPr>
            <p:nvPr userDrawn="1"/>
          </p:nvSpPr>
          <p:spPr bwMode="auto">
            <a:xfrm flipH="1">
              <a:off x="5468" y="2620"/>
              <a:ext cx="205" cy="1427"/>
            </a:xfrm>
            <a:custGeom>
              <a:avLst/>
              <a:gdLst>
                <a:gd name="T0" fmla="*/ 0 w 772"/>
                <a:gd name="T1" fmla="*/ 1 h 3266"/>
                <a:gd name="T2" fmla="*/ 0 w 772"/>
                <a:gd name="T3" fmla="*/ 1 h 3266"/>
                <a:gd name="T4" fmla="*/ 0 w 772"/>
                <a:gd name="T5" fmla="*/ 0 h 3266"/>
                <a:gd name="T6" fmla="*/ 0 w 772"/>
                <a:gd name="T7" fmla="*/ 0 h 3266"/>
                <a:gd name="T8" fmla="*/ 0 w 772"/>
                <a:gd name="T9" fmla="*/ 0 h 3266"/>
                <a:gd name="T10" fmla="*/ 0 w 772"/>
                <a:gd name="T11" fmla="*/ 0 h 3266"/>
                <a:gd name="T12" fmla="*/ 0 w 772"/>
                <a:gd name="T13" fmla="*/ 0 h 3266"/>
                <a:gd name="T14" fmla="*/ 0 w 772"/>
                <a:gd name="T15" fmla="*/ 0 h 3266"/>
                <a:gd name="T16" fmla="*/ 0 w 772"/>
                <a:gd name="T17" fmla="*/ 0 h 3266"/>
                <a:gd name="T18" fmla="*/ 0 w 772"/>
                <a:gd name="T19" fmla="*/ 0 h 3266"/>
                <a:gd name="T20" fmla="*/ 0 w 772"/>
                <a:gd name="T21" fmla="*/ 0 h 3266"/>
                <a:gd name="T22" fmla="*/ 0 w 772"/>
                <a:gd name="T23" fmla="*/ 0 h 3266"/>
                <a:gd name="T24" fmla="*/ 0 w 772"/>
                <a:gd name="T25" fmla="*/ 0 h 3266"/>
                <a:gd name="T26" fmla="*/ 0 w 772"/>
                <a:gd name="T27" fmla="*/ 0 h 3266"/>
                <a:gd name="T28" fmla="*/ 0 w 772"/>
                <a:gd name="T29" fmla="*/ 0 h 3266"/>
                <a:gd name="T30" fmla="*/ 0 w 772"/>
                <a:gd name="T31" fmla="*/ 0 h 3266"/>
                <a:gd name="T32" fmla="*/ 0 w 772"/>
                <a:gd name="T33" fmla="*/ 0 h 3266"/>
                <a:gd name="T34" fmla="*/ 0 w 772"/>
                <a:gd name="T35" fmla="*/ 0 h 3266"/>
                <a:gd name="T36" fmla="*/ 0 w 772"/>
                <a:gd name="T37" fmla="*/ 0 h 3266"/>
                <a:gd name="T38" fmla="*/ 0 w 772"/>
                <a:gd name="T39" fmla="*/ 0 h 3266"/>
                <a:gd name="T40" fmla="*/ 0 w 772"/>
                <a:gd name="T41" fmla="*/ 0 h 3266"/>
                <a:gd name="T42" fmla="*/ 0 w 772"/>
                <a:gd name="T43" fmla="*/ 0 h 3266"/>
                <a:gd name="T44" fmla="*/ 0 w 772"/>
                <a:gd name="T45" fmla="*/ 0 h 3266"/>
                <a:gd name="T46" fmla="*/ 0 w 772"/>
                <a:gd name="T47" fmla="*/ 0 h 3266"/>
                <a:gd name="T48" fmla="*/ 0 w 772"/>
                <a:gd name="T49" fmla="*/ 0 h 3266"/>
                <a:gd name="T50" fmla="*/ 0 w 772"/>
                <a:gd name="T51" fmla="*/ 0 h 3266"/>
                <a:gd name="T52" fmla="*/ 0 w 772"/>
                <a:gd name="T53" fmla="*/ 0 h 3266"/>
                <a:gd name="T54" fmla="*/ 0 w 772"/>
                <a:gd name="T55" fmla="*/ 0 h 3266"/>
                <a:gd name="T56" fmla="*/ 0 w 772"/>
                <a:gd name="T57" fmla="*/ 1 h 3266"/>
                <a:gd name="T58" fmla="*/ 0 w 772"/>
                <a:gd name="T59" fmla="*/ 1 h 3266"/>
                <a:gd name="T60" fmla="*/ 0 w 772"/>
                <a:gd name="T61" fmla="*/ 1 h 3266"/>
                <a:gd name="T62" fmla="*/ 0 w 772"/>
                <a:gd name="T63" fmla="*/ 1 h 3266"/>
                <a:gd name="T64" fmla="*/ 0 w 772"/>
                <a:gd name="T65" fmla="*/ 1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50" name="Freeform 39"/>
            <p:cNvSpPr>
              <a:spLocks/>
            </p:cNvSpPr>
            <p:nvPr userDrawn="1"/>
          </p:nvSpPr>
          <p:spPr bwMode="auto">
            <a:xfrm flipH="1">
              <a:off x="5506" y="1333"/>
              <a:ext cx="205" cy="1633"/>
            </a:xfrm>
            <a:custGeom>
              <a:avLst/>
              <a:gdLst>
                <a:gd name="T0" fmla="*/ 0 w 772"/>
                <a:gd name="T1" fmla="*/ 4 h 3266"/>
                <a:gd name="T2" fmla="*/ 0 w 772"/>
                <a:gd name="T3" fmla="*/ 3 h 3266"/>
                <a:gd name="T4" fmla="*/ 0 w 772"/>
                <a:gd name="T5" fmla="*/ 3 h 3266"/>
                <a:gd name="T6" fmla="*/ 0 w 772"/>
                <a:gd name="T7" fmla="*/ 3 h 3266"/>
                <a:gd name="T8" fmla="*/ 0 w 772"/>
                <a:gd name="T9" fmla="*/ 3 h 3266"/>
                <a:gd name="T10" fmla="*/ 0 w 772"/>
                <a:gd name="T11" fmla="*/ 3 h 3266"/>
                <a:gd name="T12" fmla="*/ 0 w 772"/>
                <a:gd name="T13" fmla="*/ 2 h 3266"/>
                <a:gd name="T14" fmla="*/ 0 w 772"/>
                <a:gd name="T15" fmla="*/ 2 h 3266"/>
                <a:gd name="T16" fmla="*/ 0 w 772"/>
                <a:gd name="T17" fmla="*/ 2 h 3266"/>
                <a:gd name="T18" fmla="*/ 0 w 772"/>
                <a:gd name="T19" fmla="*/ 2 h 3266"/>
                <a:gd name="T20" fmla="*/ 0 w 772"/>
                <a:gd name="T21" fmla="*/ 2 h 3266"/>
                <a:gd name="T22" fmla="*/ 0 w 772"/>
                <a:gd name="T23" fmla="*/ 1 h 3266"/>
                <a:gd name="T24" fmla="*/ 0 w 772"/>
                <a:gd name="T25" fmla="*/ 1 h 3266"/>
                <a:gd name="T26" fmla="*/ 0 w 772"/>
                <a:gd name="T27" fmla="*/ 1 h 3266"/>
                <a:gd name="T28" fmla="*/ 0 w 772"/>
                <a:gd name="T29" fmla="*/ 1 h 3266"/>
                <a:gd name="T30" fmla="*/ 0 w 772"/>
                <a:gd name="T31" fmla="*/ 0 h 3266"/>
                <a:gd name="T32" fmla="*/ 0 w 772"/>
                <a:gd name="T33" fmla="*/ 1 h 3266"/>
                <a:gd name="T34" fmla="*/ 0 w 772"/>
                <a:gd name="T35" fmla="*/ 1 h 3266"/>
                <a:gd name="T36" fmla="*/ 0 w 772"/>
                <a:gd name="T37" fmla="*/ 1 h 3266"/>
                <a:gd name="T38" fmla="*/ 0 w 772"/>
                <a:gd name="T39" fmla="*/ 1 h 3266"/>
                <a:gd name="T40" fmla="*/ 0 w 772"/>
                <a:gd name="T41" fmla="*/ 2 h 3266"/>
                <a:gd name="T42" fmla="*/ 0 w 772"/>
                <a:gd name="T43" fmla="*/ 2 h 3266"/>
                <a:gd name="T44" fmla="*/ 0 w 772"/>
                <a:gd name="T45" fmla="*/ 2 h 3266"/>
                <a:gd name="T46" fmla="*/ 0 w 772"/>
                <a:gd name="T47" fmla="*/ 2 h 3266"/>
                <a:gd name="T48" fmla="*/ 0 w 772"/>
                <a:gd name="T49" fmla="*/ 3 h 3266"/>
                <a:gd name="T50" fmla="*/ 0 w 772"/>
                <a:gd name="T51" fmla="*/ 3 h 3266"/>
                <a:gd name="T52" fmla="*/ 0 w 772"/>
                <a:gd name="T53" fmla="*/ 3 h 3266"/>
                <a:gd name="T54" fmla="*/ 0 w 772"/>
                <a:gd name="T55" fmla="*/ 3 h 3266"/>
                <a:gd name="T56" fmla="*/ 0 w 772"/>
                <a:gd name="T57" fmla="*/ 3 h 3266"/>
                <a:gd name="T58" fmla="*/ 0 w 772"/>
                <a:gd name="T59" fmla="*/ 4 h 3266"/>
                <a:gd name="T60" fmla="*/ 0 w 772"/>
                <a:gd name="T61" fmla="*/ 4 h 3266"/>
                <a:gd name="T62" fmla="*/ 0 w 772"/>
                <a:gd name="T63" fmla="*/ 4 h 3266"/>
                <a:gd name="T64" fmla="*/ 0 w 772"/>
                <a:gd name="T65" fmla="*/ 4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grpSp>
      <p:grpSp>
        <p:nvGrpSpPr>
          <p:cNvPr id="1036" name="Group 40"/>
          <p:cNvGrpSpPr>
            <a:grpSpLocks/>
          </p:cNvGrpSpPr>
          <p:nvPr/>
        </p:nvGrpSpPr>
        <p:grpSpPr bwMode="auto">
          <a:xfrm>
            <a:off x="7318375" y="90488"/>
            <a:ext cx="2133600" cy="1911350"/>
            <a:chOff x="4610" y="57"/>
            <a:chExt cx="1344" cy="1204"/>
          </a:xfrm>
        </p:grpSpPr>
        <p:grpSp>
          <p:nvGrpSpPr>
            <p:cNvPr id="1037" name="Group 41"/>
            <p:cNvGrpSpPr>
              <a:grpSpLocks/>
            </p:cNvGrpSpPr>
            <p:nvPr userDrawn="1"/>
          </p:nvGrpSpPr>
          <p:grpSpPr bwMode="auto">
            <a:xfrm>
              <a:off x="4610" y="57"/>
              <a:ext cx="1344" cy="1204"/>
              <a:chOff x="4610" y="57"/>
              <a:chExt cx="1344" cy="1204"/>
            </a:xfrm>
          </p:grpSpPr>
          <p:sp>
            <p:nvSpPr>
              <p:cNvPr id="1039" name="Freeform 42"/>
              <p:cNvSpPr>
                <a:spLocks/>
              </p:cNvSpPr>
              <p:nvPr userDrawn="1"/>
            </p:nvSpPr>
            <p:spPr bwMode="auto">
              <a:xfrm rot="-3172564">
                <a:off x="5430" y="1086"/>
                <a:ext cx="62" cy="288"/>
              </a:xfrm>
              <a:custGeom>
                <a:avLst/>
                <a:gdLst>
                  <a:gd name="T0" fmla="*/ 0 w 245"/>
                  <a:gd name="T1" fmla="*/ 0 h 806"/>
                  <a:gd name="T2" fmla="*/ 0 w 245"/>
                  <a:gd name="T3" fmla="*/ 0 h 806"/>
                  <a:gd name="T4" fmla="*/ 0 w 245"/>
                  <a:gd name="T5" fmla="*/ 0 h 806"/>
                  <a:gd name="T6" fmla="*/ 0 w 245"/>
                  <a:gd name="T7" fmla="*/ 0 h 806"/>
                  <a:gd name="T8" fmla="*/ 0 w 245"/>
                  <a:gd name="T9" fmla="*/ 0 h 806"/>
                  <a:gd name="T10" fmla="*/ 0 w 245"/>
                  <a:gd name="T11" fmla="*/ 0 h 806"/>
                  <a:gd name="T12" fmla="*/ 0 w 245"/>
                  <a:gd name="T13" fmla="*/ 0 h 806"/>
                  <a:gd name="T14" fmla="*/ 0 w 245"/>
                  <a:gd name="T15" fmla="*/ 0 h 8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5" h="806">
                    <a:moveTo>
                      <a:pt x="123" y="9"/>
                    </a:moveTo>
                    <a:lnTo>
                      <a:pt x="131" y="342"/>
                    </a:lnTo>
                    <a:lnTo>
                      <a:pt x="0" y="806"/>
                    </a:lnTo>
                    <a:lnTo>
                      <a:pt x="79" y="789"/>
                    </a:lnTo>
                    <a:lnTo>
                      <a:pt x="218" y="376"/>
                    </a:lnTo>
                    <a:lnTo>
                      <a:pt x="245" y="0"/>
                    </a:lnTo>
                    <a:lnTo>
                      <a:pt x="123" y="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grpSp>
            <p:nvGrpSpPr>
              <p:cNvPr id="1040" name="Group 43"/>
              <p:cNvGrpSpPr>
                <a:grpSpLocks/>
              </p:cNvGrpSpPr>
              <p:nvPr userDrawn="1"/>
            </p:nvGrpSpPr>
            <p:grpSpPr bwMode="auto">
              <a:xfrm>
                <a:off x="4610" y="57"/>
                <a:ext cx="1344" cy="985"/>
                <a:chOff x="4610" y="57"/>
                <a:chExt cx="1344" cy="985"/>
              </a:xfrm>
            </p:grpSpPr>
            <p:sp>
              <p:nvSpPr>
                <p:cNvPr id="1041" name="Freeform 44"/>
                <p:cNvSpPr>
                  <a:spLocks/>
                </p:cNvSpPr>
                <p:nvPr userDrawn="1"/>
              </p:nvSpPr>
              <p:spPr bwMode="auto">
                <a:xfrm rot="-3172564">
                  <a:off x="4966" y="71"/>
                  <a:ext cx="153" cy="125"/>
                </a:xfrm>
                <a:custGeom>
                  <a:avLst/>
                  <a:gdLst>
                    <a:gd name="T0" fmla="*/ 0 w 604"/>
                    <a:gd name="T1" fmla="*/ 0 h 349"/>
                    <a:gd name="T2" fmla="*/ 0 w 604"/>
                    <a:gd name="T3" fmla="*/ 0 h 349"/>
                    <a:gd name="T4" fmla="*/ 0 w 604"/>
                    <a:gd name="T5" fmla="*/ 0 h 349"/>
                    <a:gd name="T6" fmla="*/ 0 w 604"/>
                    <a:gd name="T7" fmla="*/ 0 h 349"/>
                    <a:gd name="T8" fmla="*/ 0 w 604"/>
                    <a:gd name="T9" fmla="*/ 0 h 349"/>
                    <a:gd name="T10" fmla="*/ 0 w 604"/>
                    <a:gd name="T11" fmla="*/ 0 h 349"/>
                    <a:gd name="T12" fmla="*/ 0 w 604"/>
                    <a:gd name="T13" fmla="*/ 0 h 349"/>
                    <a:gd name="T14" fmla="*/ 0 w 604"/>
                    <a:gd name="T15" fmla="*/ 0 h 349"/>
                    <a:gd name="T16" fmla="*/ 0 w 604"/>
                    <a:gd name="T17" fmla="*/ 0 h 3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4" h="349">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42" name="Freeform 45"/>
                <p:cNvSpPr>
                  <a:spLocks/>
                </p:cNvSpPr>
                <p:nvPr userDrawn="1"/>
              </p:nvSpPr>
              <p:spPr bwMode="auto">
                <a:xfrm rot="-3172564">
                  <a:off x="5052" y="328"/>
                  <a:ext cx="269" cy="438"/>
                </a:xfrm>
                <a:custGeom>
                  <a:avLst/>
                  <a:gdLst>
                    <a:gd name="T0" fmla="*/ 0 w 1064"/>
                    <a:gd name="T1" fmla="*/ 0 h 1230"/>
                    <a:gd name="T2" fmla="*/ 0 w 1064"/>
                    <a:gd name="T3" fmla="*/ 0 h 1230"/>
                    <a:gd name="T4" fmla="*/ 0 w 1064"/>
                    <a:gd name="T5" fmla="*/ 0 h 1230"/>
                    <a:gd name="T6" fmla="*/ 0 w 1064"/>
                    <a:gd name="T7" fmla="*/ 0 h 1230"/>
                    <a:gd name="T8" fmla="*/ 0 w 1064"/>
                    <a:gd name="T9" fmla="*/ 0 h 1230"/>
                    <a:gd name="T10" fmla="*/ 0 w 1064"/>
                    <a:gd name="T11" fmla="*/ 0 h 1230"/>
                    <a:gd name="T12" fmla="*/ 0 w 1064"/>
                    <a:gd name="T13" fmla="*/ 0 h 1230"/>
                    <a:gd name="T14" fmla="*/ 0 w 1064"/>
                    <a:gd name="T15" fmla="*/ 0 h 1230"/>
                    <a:gd name="T16" fmla="*/ 0 w 1064"/>
                    <a:gd name="T17" fmla="*/ 0 h 1230"/>
                    <a:gd name="T18" fmla="*/ 0 w 1064"/>
                    <a:gd name="T19" fmla="*/ 0 h 1230"/>
                    <a:gd name="T20" fmla="*/ 0 w 1064"/>
                    <a:gd name="T21" fmla="*/ 0 h 1230"/>
                    <a:gd name="T22" fmla="*/ 0 w 1064"/>
                    <a:gd name="T23" fmla="*/ 0 h 1230"/>
                    <a:gd name="T24" fmla="*/ 0 w 1064"/>
                    <a:gd name="T25" fmla="*/ 0 h 1230"/>
                    <a:gd name="T26" fmla="*/ 0 w 1064"/>
                    <a:gd name="T27" fmla="*/ 0 h 1230"/>
                    <a:gd name="T28" fmla="*/ 0 w 1064"/>
                    <a:gd name="T29" fmla="*/ 0 h 1230"/>
                    <a:gd name="T30" fmla="*/ 0 w 1064"/>
                    <a:gd name="T31" fmla="*/ 0 h 1230"/>
                    <a:gd name="T32" fmla="*/ 0 w 1064"/>
                    <a:gd name="T33" fmla="*/ 0 h 1230"/>
                    <a:gd name="T34" fmla="*/ 0 w 1064"/>
                    <a:gd name="T35" fmla="*/ 0 h 1230"/>
                    <a:gd name="T36" fmla="*/ 0 w 1064"/>
                    <a:gd name="T37" fmla="*/ 0 h 1230"/>
                    <a:gd name="T38" fmla="*/ 0 w 1064"/>
                    <a:gd name="T39" fmla="*/ 0 h 1230"/>
                    <a:gd name="T40" fmla="*/ 0 w 1064"/>
                    <a:gd name="T41" fmla="*/ 0 h 1230"/>
                    <a:gd name="T42" fmla="*/ 0 w 1064"/>
                    <a:gd name="T43" fmla="*/ 0 h 12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43" name="Freeform 46"/>
                <p:cNvSpPr>
                  <a:spLocks/>
                </p:cNvSpPr>
                <p:nvPr userDrawn="1"/>
              </p:nvSpPr>
              <p:spPr bwMode="auto">
                <a:xfrm rot="-3172564">
                  <a:off x="4862" y="178"/>
                  <a:ext cx="505" cy="898"/>
                </a:xfrm>
                <a:custGeom>
                  <a:avLst/>
                  <a:gdLst>
                    <a:gd name="T0" fmla="*/ 0 w 2002"/>
                    <a:gd name="T1" fmla="*/ 0 h 2521"/>
                    <a:gd name="T2" fmla="*/ 0 w 2002"/>
                    <a:gd name="T3" fmla="*/ 0 h 2521"/>
                    <a:gd name="T4" fmla="*/ 0 w 2002"/>
                    <a:gd name="T5" fmla="*/ 0 h 2521"/>
                    <a:gd name="T6" fmla="*/ 0 w 2002"/>
                    <a:gd name="T7" fmla="*/ 0 h 2521"/>
                    <a:gd name="T8" fmla="*/ 0 w 2002"/>
                    <a:gd name="T9" fmla="*/ 0 h 2521"/>
                    <a:gd name="T10" fmla="*/ 0 w 2002"/>
                    <a:gd name="T11" fmla="*/ 0 h 25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02" h="2521">
                      <a:moveTo>
                        <a:pt x="1941" y="0"/>
                      </a:moveTo>
                      <a:lnTo>
                        <a:pt x="0" y="2521"/>
                      </a:lnTo>
                      <a:lnTo>
                        <a:pt x="192" y="2450"/>
                      </a:lnTo>
                      <a:lnTo>
                        <a:pt x="2002" y="61"/>
                      </a:lnTo>
                      <a:lnTo>
                        <a:pt x="194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44" name="Freeform 47"/>
                <p:cNvSpPr>
                  <a:spLocks/>
                </p:cNvSpPr>
                <p:nvPr userDrawn="1"/>
              </p:nvSpPr>
              <p:spPr bwMode="auto">
                <a:xfrm rot="-3172564">
                  <a:off x="4903" y="-19"/>
                  <a:ext cx="758" cy="1344"/>
                </a:xfrm>
                <a:custGeom>
                  <a:avLst/>
                  <a:gdLst>
                    <a:gd name="T0" fmla="*/ 0 w 3007"/>
                    <a:gd name="T1" fmla="*/ 0 h 3771"/>
                    <a:gd name="T2" fmla="*/ 0 w 3007"/>
                    <a:gd name="T3" fmla="*/ 0 h 3771"/>
                    <a:gd name="T4" fmla="*/ 0 w 3007"/>
                    <a:gd name="T5" fmla="*/ 0 h 3771"/>
                    <a:gd name="T6" fmla="*/ 0 w 3007"/>
                    <a:gd name="T7" fmla="*/ 0 h 3771"/>
                    <a:gd name="T8" fmla="*/ 0 w 3007"/>
                    <a:gd name="T9" fmla="*/ 0 h 3771"/>
                    <a:gd name="T10" fmla="*/ 0 w 3007"/>
                    <a:gd name="T11" fmla="*/ 0 h 3771"/>
                    <a:gd name="T12" fmla="*/ 0 w 3007"/>
                    <a:gd name="T13" fmla="*/ 0 h 3771"/>
                    <a:gd name="T14" fmla="*/ 0 w 3007"/>
                    <a:gd name="T15" fmla="*/ 0 h 3771"/>
                    <a:gd name="T16" fmla="*/ 0 w 3007"/>
                    <a:gd name="T17" fmla="*/ 0 h 3771"/>
                    <a:gd name="T18" fmla="*/ 0 w 3007"/>
                    <a:gd name="T19" fmla="*/ 0 h 3771"/>
                    <a:gd name="T20" fmla="*/ 0 w 3007"/>
                    <a:gd name="T21" fmla="*/ 0 h 3771"/>
                    <a:gd name="T22" fmla="*/ 0 w 3007"/>
                    <a:gd name="T23" fmla="*/ 0 h 3771"/>
                    <a:gd name="T24" fmla="*/ 0 w 3007"/>
                    <a:gd name="T25" fmla="*/ 0 h 3771"/>
                    <a:gd name="T26" fmla="*/ 0 w 3007"/>
                    <a:gd name="T27" fmla="*/ 0 h 3771"/>
                    <a:gd name="T28" fmla="*/ 0 w 3007"/>
                    <a:gd name="T29" fmla="*/ 0 h 3771"/>
                    <a:gd name="T30" fmla="*/ 0 w 3007"/>
                    <a:gd name="T31" fmla="*/ 0 h 3771"/>
                    <a:gd name="T32" fmla="*/ 0 w 3007"/>
                    <a:gd name="T33" fmla="*/ 0 h 3771"/>
                    <a:gd name="T34" fmla="*/ 0 w 3007"/>
                    <a:gd name="T35" fmla="*/ 0 h 3771"/>
                    <a:gd name="T36" fmla="*/ 0 w 3007"/>
                    <a:gd name="T37" fmla="*/ 0 h 3771"/>
                    <a:gd name="T38" fmla="*/ 0 w 3007"/>
                    <a:gd name="T39" fmla="*/ 0 h 3771"/>
                    <a:gd name="T40" fmla="*/ 0 w 3007"/>
                    <a:gd name="T41" fmla="*/ 0 h 3771"/>
                    <a:gd name="T42" fmla="*/ 0 w 3007"/>
                    <a:gd name="T43" fmla="*/ 0 h 3771"/>
                    <a:gd name="T44" fmla="*/ 0 w 3007"/>
                    <a:gd name="T45" fmla="*/ 0 h 3771"/>
                    <a:gd name="T46" fmla="*/ 0 w 3007"/>
                    <a:gd name="T47" fmla="*/ 0 h 3771"/>
                    <a:gd name="T48" fmla="*/ 0 w 3007"/>
                    <a:gd name="T49" fmla="*/ 0 h 3771"/>
                    <a:gd name="T50" fmla="*/ 0 w 3007"/>
                    <a:gd name="T51" fmla="*/ 0 h 3771"/>
                    <a:gd name="T52" fmla="*/ 0 w 3007"/>
                    <a:gd name="T53" fmla="*/ 0 h 37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45" name="Freeform 48"/>
                <p:cNvSpPr>
                  <a:spLocks/>
                </p:cNvSpPr>
                <p:nvPr userDrawn="1"/>
              </p:nvSpPr>
              <p:spPr bwMode="auto">
                <a:xfrm rot="-3172564">
                  <a:off x="5301" y="893"/>
                  <a:ext cx="169" cy="122"/>
                </a:xfrm>
                <a:custGeom>
                  <a:avLst/>
                  <a:gdLst>
                    <a:gd name="T0" fmla="*/ 0 w 673"/>
                    <a:gd name="T1" fmla="*/ 0 h 342"/>
                    <a:gd name="T2" fmla="*/ 0 w 673"/>
                    <a:gd name="T3" fmla="*/ 0 h 342"/>
                    <a:gd name="T4" fmla="*/ 0 w 673"/>
                    <a:gd name="T5" fmla="*/ 0 h 342"/>
                    <a:gd name="T6" fmla="*/ 0 w 673"/>
                    <a:gd name="T7" fmla="*/ 0 h 342"/>
                    <a:gd name="T8" fmla="*/ 0 w 673"/>
                    <a:gd name="T9" fmla="*/ 0 h 342"/>
                    <a:gd name="T10" fmla="*/ 0 w 673"/>
                    <a:gd name="T11" fmla="*/ 0 h 342"/>
                    <a:gd name="T12" fmla="*/ 0 w 673"/>
                    <a:gd name="T13" fmla="*/ 0 h 342"/>
                    <a:gd name="T14" fmla="*/ 0 w 673"/>
                    <a:gd name="T15" fmla="*/ 0 h 34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3" h="342">
                      <a:moveTo>
                        <a:pt x="0" y="80"/>
                      </a:moveTo>
                      <a:lnTo>
                        <a:pt x="255" y="106"/>
                      </a:lnTo>
                      <a:lnTo>
                        <a:pt x="639" y="342"/>
                      </a:lnTo>
                      <a:lnTo>
                        <a:pt x="673" y="289"/>
                      </a:lnTo>
                      <a:lnTo>
                        <a:pt x="447" y="114"/>
                      </a:lnTo>
                      <a:lnTo>
                        <a:pt x="26" y="0"/>
                      </a:lnTo>
                      <a:lnTo>
                        <a:pt x="0" y="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46" name="Freeform 49"/>
                <p:cNvSpPr>
                  <a:spLocks/>
                </p:cNvSpPr>
                <p:nvPr userDrawn="1"/>
              </p:nvSpPr>
              <p:spPr bwMode="auto">
                <a:xfrm rot="-3172564">
                  <a:off x="5253" y="802"/>
                  <a:ext cx="181" cy="144"/>
                </a:xfrm>
                <a:custGeom>
                  <a:avLst/>
                  <a:gdLst>
                    <a:gd name="T0" fmla="*/ 0 w 716"/>
                    <a:gd name="T1" fmla="*/ 0 h 403"/>
                    <a:gd name="T2" fmla="*/ 0 w 716"/>
                    <a:gd name="T3" fmla="*/ 0 h 403"/>
                    <a:gd name="T4" fmla="*/ 0 w 716"/>
                    <a:gd name="T5" fmla="*/ 0 h 403"/>
                    <a:gd name="T6" fmla="*/ 0 w 716"/>
                    <a:gd name="T7" fmla="*/ 0 h 403"/>
                    <a:gd name="T8" fmla="*/ 0 w 716"/>
                    <a:gd name="T9" fmla="*/ 0 h 403"/>
                    <a:gd name="T10" fmla="*/ 0 w 716"/>
                    <a:gd name="T11" fmla="*/ 0 h 403"/>
                    <a:gd name="T12" fmla="*/ 0 w 716"/>
                    <a:gd name="T13" fmla="*/ 0 h 403"/>
                    <a:gd name="T14" fmla="*/ 0 w 716"/>
                    <a:gd name="T15" fmla="*/ 0 h 40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6" h="403">
                      <a:moveTo>
                        <a:pt x="0" y="78"/>
                      </a:moveTo>
                      <a:lnTo>
                        <a:pt x="340" y="148"/>
                      </a:lnTo>
                      <a:lnTo>
                        <a:pt x="638" y="403"/>
                      </a:lnTo>
                      <a:lnTo>
                        <a:pt x="716" y="296"/>
                      </a:lnTo>
                      <a:lnTo>
                        <a:pt x="420" y="114"/>
                      </a:lnTo>
                      <a:lnTo>
                        <a:pt x="70" y="0"/>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47" name="Freeform 50"/>
                <p:cNvSpPr>
                  <a:spLocks/>
                </p:cNvSpPr>
                <p:nvPr userDrawn="1"/>
              </p:nvSpPr>
              <p:spPr bwMode="auto">
                <a:xfrm rot="-3172564">
                  <a:off x="4985" y="210"/>
                  <a:ext cx="181" cy="147"/>
                </a:xfrm>
                <a:custGeom>
                  <a:avLst/>
                  <a:gdLst>
                    <a:gd name="T0" fmla="*/ 0 w 717"/>
                    <a:gd name="T1" fmla="*/ 0 h 411"/>
                    <a:gd name="T2" fmla="*/ 0 w 717"/>
                    <a:gd name="T3" fmla="*/ 0 h 411"/>
                    <a:gd name="T4" fmla="*/ 0 w 717"/>
                    <a:gd name="T5" fmla="*/ 0 h 411"/>
                    <a:gd name="T6" fmla="*/ 0 w 717"/>
                    <a:gd name="T7" fmla="*/ 0 h 411"/>
                    <a:gd name="T8" fmla="*/ 0 w 717"/>
                    <a:gd name="T9" fmla="*/ 0 h 411"/>
                    <a:gd name="T10" fmla="*/ 0 w 717"/>
                    <a:gd name="T11" fmla="*/ 0 h 411"/>
                    <a:gd name="T12" fmla="*/ 0 w 717"/>
                    <a:gd name="T13" fmla="*/ 0 h 411"/>
                    <a:gd name="T14" fmla="*/ 0 w 717"/>
                    <a:gd name="T15" fmla="*/ 0 h 4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7" h="411">
                      <a:moveTo>
                        <a:pt x="0" y="78"/>
                      </a:moveTo>
                      <a:lnTo>
                        <a:pt x="316" y="139"/>
                      </a:lnTo>
                      <a:lnTo>
                        <a:pt x="649" y="411"/>
                      </a:lnTo>
                      <a:lnTo>
                        <a:pt x="717" y="314"/>
                      </a:lnTo>
                      <a:lnTo>
                        <a:pt x="394" y="87"/>
                      </a:lnTo>
                      <a:lnTo>
                        <a:pt x="54" y="0"/>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sp>
              <p:nvSpPr>
                <p:cNvPr id="1048" name="Freeform 51"/>
                <p:cNvSpPr>
                  <a:spLocks/>
                </p:cNvSpPr>
                <p:nvPr userDrawn="1"/>
              </p:nvSpPr>
              <p:spPr bwMode="auto">
                <a:xfrm rot="-3172564">
                  <a:off x="4951" y="138"/>
                  <a:ext cx="179" cy="138"/>
                </a:xfrm>
                <a:custGeom>
                  <a:avLst/>
                  <a:gdLst>
                    <a:gd name="T0" fmla="*/ 0 w 709"/>
                    <a:gd name="T1" fmla="*/ 0 h 386"/>
                    <a:gd name="T2" fmla="*/ 0 w 709"/>
                    <a:gd name="T3" fmla="*/ 0 h 386"/>
                    <a:gd name="T4" fmla="*/ 0 w 709"/>
                    <a:gd name="T5" fmla="*/ 0 h 386"/>
                    <a:gd name="T6" fmla="*/ 0 w 709"/>
                    <a:gd name="T7" fmla="*/ 0 h 386"/>
                    <a:gd name="T8" fmla="*/ 0 w 709"/>
                    <a:gd name="T9" fmla="*/ 0 h 386"/>
                    <a:gd name="T10" fmla="*/ 0 w 709"/>
                    <a:gd name="T11" fmla="*/ 0 h 386"/>
                    <a:gd name="T12" fmla="*/ 0 w 709"/>
                    <a:gd name="T13" fmla="*/ 0 h 386"/>
                    <a:gd name="T14" fmla="*/ 0 w 709"/>
                    <a:gd name="T15" fmla="*/ 0 h 38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9" h="386">
                      <a:moveTo>
                        <a:pt x="0" y="88"/>
                      </a:moveTo>
                      <a:lnTo>
                        <a:pt x="272" y="131"/>
                      </a:lnTo>
                      <a:lnTo>
                        <a:pt x="665" y="386"/>
                      </a:lnTo>
                      <a:lnTo>
                        <a:pt x="709" y="308"/>
                      </a:lnTo>
                      <a:lnTo>
                        <a:pt x="306" y="53"/>
                      </a:lnTo>
                      <a:lnTo>
                        <a:pt x="43" y="0"/>
                      </a:lnTo>
                      <a:lnTo>
                        <a:pt x="0" y="8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fi-FI">
                    <a:solidFill>
                      <a:srgbClr val="000000"/>
                    </a:solidFill>
                  </a:endParaRPr>
                </a:p>
              </p:txBody>
            </p:sp>
          </p:grpSp>
        </p:grpSp>
        <p:sp>
          <p:nvSpPr>
            <p:cNvPr id="1038" name="Line 52"/>
            <p:cNvSpPr>
              <a:spLocks noChangeShapeType="1"/>
            </p:cNvSpPr>
            <p:nvPr userDrawn="1"/>
          </p:nvSpPr>
          <p:spPr bwMode="auto">
            <a:xfrm>
              <a:off x="4870" y="84"/>
              <a:ext cx="42" cy="96"/>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fi-FI">
                <a:solidFill>
                  <a:srgbClr val="000000"/>
                </a:solidFill>
              </a:endParaRPr>
            </a:p>
          </p:txBody>
        </p:sp>
      </p:grpSp>
    </p:spTree>
    <p:extLst>
      <p:ext uri="{BB962C8B-B14F-4D97-AF65-F5344CB8AC3E}">
        <p14:creationId xmlns:p14="http://schemas.microsoft.com/office/powerpoint/2010/main" val="934363683"/>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hf sldNum="0" hdr="0" dt="0"/>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hyperlink" Target="http://www.hel.fi/wps/wcm/connect/4af6c936-658c-4b27-ad10-755979019fa8/A12011_Samanaikaisopetus_on_mahdollisuus.pdf?MOD=AJPERE" TargetMode="External"/><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peda.net/id/d93497cc7" TargetMode="Externa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3" y="620688"/>
            <a:ext cx="7344816" cy="2664296"/>
          </a:xfrm>
        </p:spPr>
        <p:txBody>
          <a:bodyPr/>
          <a:lstStyle/>
          <a:p>
            <a:r>
              <a:rPr lang="en-US" sz="6000" b="0" dirty="0" smtClean="0"/>
              <a:t/>
            </a:r>
            <a:br>
              <a:rPr lang="en-US" sz="6000" b="0" dirty="0" smtClean="0"/>
            </a:br>
            <a:r>
              <a:rPr lang="en-US" sz="6000" b="0" dirty="0"/>
              <a:t/>
            </a:r>
            <a:br>
              <a:rPr lang="en-US" sz="6000" b="0" dirty="0"/>
            </a:br>
            <a:r>
              <a:rPr lang="en-US" sz="6000" b="0" dirty="0" smtClean="0"/>
              <a:t/>
            </a:r>
            <a:br>
              <a:rPr lang="en-US" sz="6000" b="0" dirty="0" smtClean="0"/>
            </a:br>
            <a:r>
              <a:rPr lang="en-US" sz="6000" b="0" dirty="0"/>
              <a:t/>
            </a:r>
            <a:br>
              <a:rPr lang="en-US" sz="6000" b="0" dirty="0"/>
            </a:br>
            <a:r>
              <a:rPr lang="en-US" sz="6000" b="0" dirty="0" err="1" smtClean="0"/>
              <a:t>Esi</a:t>
            </a:r>
            <a:r>
              <a:rPr lang="en-US" sz="6000" b="0" dirty="0" smtClean="0"/>
              <a:t>- </a:t>
            </a:r>
            <a:r>
              <a:rPr lang="en-US" sz="6000" b="0" dirty="0"/>
              <a:t>ja </a:t>
            </a:r>
            <a:r>
              <a:rPr lang="en-US" sz="6000" b="0" dirty="0" err="1"/>
              <a:t>alkuopetus</a:t>
            </a:r>
            <a:r>
              <a:rPr lang="en-US" sz="6000" b="0" dirty="0"/>
              <a:t/>
            </a:r>
            <a:br>
              <a:rPr lang="en-US" sz="6000" b="0" dirty="0"/>
            </a:br>
            <a:r>
              <a:rPr lang="en-US" sz="6000" b="0" dirty="0" smtClean="0"/>
              <a:t>POM11JO / </a:t>
            </a:r>
            <a:r>
              <a:rPr lang="en-US" sz="6000" b="0" dirty="0" err="1" smtClean="0"/>
              <a:t>demot</a:t>
            </a:r>
            <a:endParaRPr lang="en-US" sz="6000" b="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6233779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i="0" dirty="0" smtClean="0"/>
              <a:t>Ryhmän vuorovaikutuksen laatu (</a:t>
            </a:r>
            <a:r>
              <a:rPr lang="fi-FI" i="0" dirty="0" err="1" smtClean="0"/>
              <a:t>Pianta</a:t>
            </a:r>
            <a:r>
              <a:rPr lang="fi-FI" i="0" dirty="0" smtClean="0"/>
              <a:t>, La </a:t>
            </a:r>
            <a:r>
              <a:rPr lang="fi-FI" i="0" dirty="0" err="1" smtClean="0"/>
              <a:t>Paro</a:t>
            </a:r>
            <a:r>
              <a:rPr lang="fi-FI" i="0" dirty="0" smtClean="0"/>
              <a:t> &amp; </a:t>
            </a:r>
            <a:r>
              <a:rPr lang="fi-FI" i="0" dirty="0" err="1" smtClean="0"/>
              <a:t>Hamre</a:t>
            </a:r>
            <a:r>
              <a:rPr lang="fi-FI" i="0" dirty="0" smtClean="0"/>
              <a:t> 2008)</a:t>
            </a:r>
            <a:endParaRPr lang="fi-FI" i="0" dirty="0"/>
          </a:p>
        </p:txBody>
      </p:sp>
      <p:sp>
        <p:nvSpPr>
          <p:cNvPr id="3" name="Sisällön paikkamerkki 2"/>
          <p:cNvSpPr>
            <a:spLocks noGrp="1"/>
          </p:cNvSpPr>
          <p:nvPr>
            <p:ph idx="1"/>
          </p:nvPr>
        </p:nvSpPr>
        <p:spPr/>
        <p:txBody>
          <a:bodyPr/>
          <a:lstStyle/>
          <a:p>
            <a:r>
              <a:rPr lang="fi-FI" dirty="0" smtClean="0"/>
              <a:t>Opettajan ja oppilaiden vuorovaikutussuhteen läheisyys ja tunnetuki, ryhmän toiminnan organisointi ja oppimisprosessin ohjaamisen laatu = ryhmän vuorovaikutuksen laatu</a:t>
            </a:r>
          </a:p>
          <a:p>
            <a:r>
              <a:rPr lang="fi-FI" b="1" dirty="0" smtClean="0"/>
              <a:t>TUNNETUKI</a:t>
            </a:r>
          </a:p>
          <a:p>
            <a:pPr>
              <a:buFontTx/>
              <a:buChar char="-"/>
            </a:pPr>
            <a:r>
              <a:rPr lang="fi-FI" dirty="0" smtClean="0"/>
              <a:t>Luokkahuoneen ilmapiiri: Myönteisten tunteiden määrä ja arvostava suhtautuminen toisiin</a:t>
            </a:r>
          </a:p>
          <a:p>
            <a:pPr>
              <a:buFontTx/>
              <a:buChar char="-"/>
            </a:pPr>
            <a:r>
              <a:rPr lang="fi-FI" dirty="0" smtClean="0"/>
              <a:t>Opettajan sensitiivisyys: opettaja tiedostaa oppilaiden yksilölliset tarpeet ja reagoi niihin, opettaja tarjoaa rohkaisua ja lohdutusta sekä tukea ongelmien käsittelyssä</a:t>
            </a:r>
          </a:p>
          <a:p>
            <a:pPr>
              <a:buFontTx/>
              <a:buChar char="-"/>
            </a:pPr>
            <a:r>
              <a:rPr lang="fi-FI" dirty="0" smtClean="0"/>
              <a:t>Oppilaiden näkökulmien huomioiminen: Opettaja huomioi joustavasti oppilaiden kiinnostuksen kohteita, aloitteita, tukee oppilaiden autonomiaa ja antaa tilaa keskusteluille</a:t>
            </a:r>
            <a:endParaRPr lang="fi-FI" dirty="0"/>
          </a:p>
        </p:txBody>
      </p:sp>
    </p:spTree>
    <p:extLst>
      <p:ext uri="{BB962C8B-B14F-4D97-AF65-F5344CB8AC3E}">
        <p14:creationId xmlns:p14="http://schemas.microsoft.com/office/powerpoint/2010/main" val="1882115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67544" y="404664"/>
            <a:ext cx="8136905" cy="710853"/>
          </a:xfrm>
        </p:spPr>
        <p:txBody>
          <a:bodyPr/>
          <a:lstStyle/>
          <a:p>
            <a:r>
              <a:rPr lang="fi-FI" i="0" dirty="0" smtClean="0"/>
              <a:t>Toiminnan organisointi ja ohjauksellinen tuki</a:t>
            </a:r>
            <a:endParaRPr lang="fi-FI" i="0" dirty="0"/>
          </a:p>
        </p:txBody>
      </p:sp>
      <p:sp>
        <p:nvSpPr>
          <p:cNvPr id="3" name="Sisällön paikkamerkki 2"/>
          <p:cNvSpPr>
            <a:spLocks noGrp="1"/>
          </p:cNvSpPr>
          <p:nvPr>
            <p:ph idx="1"/>
          </p:nvPr>
        </p:nvSpPr>
        <p:spPr>
          <a:xfrm>
            <a:off x="467544" y="908720"/>
            <a:ext cx="8136904" cy="4896544"/>
          </a:xfrm>
        </p:spPr>
        <p:txBody>
          <a:bodyPr/>
          <a:lstStyle/>
          <a:p>
            <a:r>
              <a:rPr lang="fi-FI" b="1" dirty="0" smtClean="0"/>
              <a:t>TOIMINNAN ORGANISOINTI</a:t>
            </a:r>
            <a:r>
              <a:rPr lang="fi-FI" dirty="0" smtClean="0"/>
              <a:t>: käyttäytymisen sääntely, tuotteliaisuus ja opetusmuodot</a:t>
            </a:r>
          </a:p>
          <a:p>
            <a:r>
              <a:rPr lang="fi-FI" dirty="0" smtClean="0"/>
              <a:t>Käyttäytymisen sääntely: opettajan taito ennalta ehkäistä työrauhaongelmia ja missä määrin ryhmä on sisäistänyt käyttäytymistä koskevat odotukset</a:t>
            </a:r>
          </a:p>
          <a:p>
            <a:r>
              <a:rPr lang="fi-FI" dirty="0" smtClean="0"/>
              <a:t>Tuotteliaisuus: Kuinka hyvin opettaja kykenee organisoimaan opetusajan ja motivoimaan oppilaat suuntautumaan opiskeluun</a:t>
            </a:r>
          </a:p>
          <a:p>
            <a:r>
              <a:rPr lang="fi-FI" dirty="0" smtClean="0"/>
              <a:t>Opetusmuodot: opettajan taito mahdollistaa oppilaiden aktiivisuus, mahdollisuudet tutkia, harjoitella ja hyödyntää eri materiaaleja</a:t>
            </a:r>
          </a:p>
          <a:p>
            <a:r>
              <a:rPr lang="fi-FI" b="1" dirty="0" smtClean="0"/>
              <a:t>OHJAUKSELLINEN TUKI</a:t>
            </a:r>
          </a:p>
          <a:p>
            <a:r>
              <a:rPr lang="fi-FI" dirty="0" smtClean="0"/>
              <a:t>Määrittyy eri tavoin eri ikävaiheissa</a:t>
            </a:r>
          </a:p>
          <a:p>
            <a:r>
              <a:rPr lang="fi-FI" dirty="0" smtClean="0"/>
              <a:t>Esi- ja alkuopetuksessa havainnoidaan </a:t>
            </a:r>
          </a:p>
          <a:p>
            <a:pPr marL="0" indent="0">
              <a:buNone/>
            </a:pPr>
            <a:r>
              <a:rPr lang="fi-FI" dirty="0"/>
              <a:t> </a:t>
            </a:r>
            <a:r>
              <a:rPr lang="fi-FI" dirty="0" smtClean="0"/>
              <a:t>    a) käsitteiden oppimista</a:t>
            </a:r>
          </a:p>
          <a:p>
            <a:pPr marL="0" indent="0">
              <a:buNone/>
            </a:pPr>
            <a:r>
              <a:rPr lang="fi-FI" dirty="0"/>
              <a:t> </a:t>
            </a:r>
            <a:r>
              <a:rPr lang="fi-FI" dirty="0" smtClean="0"/>
              <a:t>    b) opettajan kielellistä mallintamista</a:t>
            </a:r>
          </a:p>
          <a:p>
            <a:pPr marL="0" indent="0">
              <a:buNone/>
            </a:pPr>
            <a:r>
              <a:rPr lang="fi-FI" dirty="0"/>
              <a:t> </a:t>
            </a:r>
            <a:r>
              <a:rPr lang="fi-FI" dirty="0" smtClean="0"/>
              <a:t>    c) palautteen laatua</a:t>
            </a:r>
            <a:endParaRPr lang="fi-FI" dirty="0"/>
          </a:p>
        </p:txBody>
      </p:sp>
    </p:spTree>
    <p:extLst>
      <p:ext uri="{BB962C8B-B14F-4D97-AF65-F5344CB8AC3E}">
        <p14:creationId xmlns:p14="http://schemas.microsoft.com/office/powerpoint/2010/main" val="3157876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i="0" dirty="0" smtClean="0"/>
              <a:t>Oppimisympäristön laatu – oppiminen ja motivaatio</a:t>
            </a:r>
            <a:endParaRPr lang="fi-FI" i="0" dirty="0"/>
          </a:p>
        </p:txBody>
      </p:sp>
      <p:sp>
        <p:nvSpPr>
          <p:cNvPr id="3" name="Sisällön paikkamerkki 2"/>
          <p:cNvSpPr>
            <a:spLocks noGrp="1"/>
          </p:cNvSpPr>
          <p:nvPr>
            <p:ph idx="1"/>
          </p:nvPr>
        </p:nvSpPr>
        <p:spPr>
          <a:xfrm>
            <a:off x="467544" y="1052736"/>
            <a:ext cx="8136904" cy="4378449"/>
          </a:xfrm>
        </p:spPr>
        <p:txBody>
          <a:bodyPr/>
          <a:lstStyle/>
          <a:p>
            <a:r>
              <a:rPr lang="fi-FI" dirty="0" smtClean="0"/>
              <a:t>Oppilaiden saama  tunnetuki + laadukas toiminnan organisointi + ohjauksellinen tuki </a:t>
            </a:r>
            <a:r>
              <a:rPr lang="fi-FI" dirty="0" smtClean="0">
                <a:sym typeface="Wingdings" panose="05000000000000000000" pitchFamily="2" charset="2"/>
              </a:rPr>
              <a:t> oppimistulokset paranevat</a:t>
            </a:r>
          </a:p>
          <a:p>
            <a:r>
              <a:rPr lang="fi-FI" dirty="0" smtClean="0">
                <a:sym typeface="Wingdings" panose="05000000000000000000" pitchFamily="2" charset="2"/>
              </a:rPr>
              <a:t>Erityisesti oppimisvaikeuksista kärsivien lasten kohdalla opettajan tarjoama tunnetuki ja luokan myönteinen ilmapiiri vaikuttavat positiivisesti oppimistuloksiin (</a:t>
            </a:r>
            <a:r>
              <a:rPr lang="fi-FI" dirty="0" err="1" smtClean="0">
                <a:sym typeface="Wingdings" panose="05000000000000000000" pitchFamily="2" charset="2"/>
              </a:rPr>
              <a:t>Hamre</a:t>
            </a:r>
            <a:r>
              <a:rPr lang="fi-FI" dirty="0" smtClean="0">
                <a:sym typeface="Wingdings" panose="05000000000000000000" pitchFamily="2" charset="2"/>
              </a:rPr>
              <a:t> &amp; </a:t>
            </a:r>
            <a:r>
              <a:rPr lang="fi-FI" dirty="0" err="1" smtClean="0">
                <a:sym typeface="Wingdings" panose="05000000000000000000" pitchFamily="2" charset="2"/>
              </a:rPr>
              <a:t>Pianta</a:t>
            </a:r>
            <a:r>
              <a:rPr lang="fi-FI" dirty="0" smtClean="0">
                <a:sym typeface="Wingdings" panose="05000000000000000000" pitchFamily="2" charset="2"/>
              </a:rPr>
              <a:t> 2005).</a:t>
            </a:r>
          </a:p>
          <a:p>
            <a:r>
              <a:rPr lang="fi-FI" dirty="0" smtClean="0">
                <a:sym typeface="Wingdings" panose="05000000000000000000" pitchFamily="2" charset="2"/>
              </a:rPr>
              <a:t>Oppilaiden itsenäisyyden ja pätevyyden tunteen korostaminen ovat yhteydessä oppilaiden kiinnostukseen opiskelua kohtaan enemmän kuin oppimisen suoritusten korostaminen ja arvosanojen merkitys (</a:t>
            </a:r>
            <a:r>
              <a:rPr lang="fi-FI" dirty="0" err="1" smtClean="0">
                <a:sym typeface="Wingdings" panose="05000000000000000000" pitchFamily="2" charset="2"/>
              </a:rPr>
              <a:t>Ryan</a:t>
            </a:r>
            <a:r>
              <a:rPr lang="fi-FI" dirty="0" smtClean="0">
                <a:sym typeface="Wingdings" panose="05000000000000000000" pitchFamily="2" charset="2"/>
              </a:rPr>
              <a:t> &amp; </a:t>
            </a:r>
            <a:r>
              <a:rPr lang="fi-FI" dirty="0" err="1" smtClean="0">
                <a:sym typeface="Wingdings" panose="05000000000000000000" pitchFamily="2" charset="2"/>
              </a:rPr>
              <a:t>Deci</a:t>
            </a:r>
            <a:r>
              <a:rPr lang="fi-FI" dirty="0" smtClean="0">
                <a:sym typeface="Wingdings" panose="05000000000000000000" pitchFamily="2" charset="2"/>
              </a:rPr>
              <a:t> 2000).</a:t>
            </a:r>
          </a:p>
          <a:p>
            <a:r>
              <a:rPr lang="fi-FI" dirty="0" smtClean="0">
                <a:sym typeface="Wingdings" panose="05000000000000000000" pitchFamily="2" charset="2"/>
              </a:rPr>
              <a:t>Mitä laadukkaampaa on toiminnan organisointi ja opettajan ohjaus esikoulussa, sitä kiinnostuneempia lapset ovat esiopetuksen sisällöistä (Pakarinen ym. 2010).</a:t>
            </a:r>
          </a:p>
          <a:p>
            <a:r>
              <a:rPr lang="fi-FI" dirty="0" smtClean="0">
                <a:sym typeface="Wingdings" panose="05000000000000000000" pitchFamily="2" charset="2"/>
              </a:rPr>
              <a:t>Luokan tunnetuen merkitys näyttää vaikuttavan positiivisesti oppilaiden sitoutumiseen opiskeluun ja nostavan oppimistuloksia esikoulusta yläkouluun saakka.</a:t>
            </a:r>
          </a:p>
          <a:p>
            <a:endParaRPr lang="fi-FI" dirty="0"/>
          </a:p>
        </p:txBody>
      </p:sp>
    </p:spTree>
    <p:extLst>
      <p:ext uri="{BB962C8B-B14F-4D97-AF65-F5344CB8AC3E}">
        <p14:creationId xmlns:p14="http://schemas.microsoft.com/office/powerpoint/2010/main" val="4060163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fi-FI" altLang="fi-FI" dirty="0" smtClean="0">
                <a:solidFill>
                  <a:srgbClr val="7030A0"/>
                </a:solidFill>
              </a:rPr>
              <a:t>Luokanopettajat ja maisteriopiskelijat</a:t>
            </a:r>
            <a:endParaRPr lang="en-US" altLang="fi-FI" dirty="0" smtClean="0">
              <a:solidFill>
                <a:srgbClr val="7030A0"/>
              </a:solidFill>
            </a:endParaRPr>
          </a:p>
        </p:txBody>
      </p:sp>
      <p:sp>
        <p:nvSpPr>
          <p:cNvPr id="5123" name="Content Placeholder 2"/>
          <p:cNvSpPr>
            <a:spLocks noGrp="1"/>
          </p:cNvSpPr>
          <p:nvPr>
            <p:ph idx="1"/>
          </p:nvPr>
        </p:nvSpPr>
        <p:spPr>
          <a:xfrm>
            <a:off x="685800" y="1628800"/>
            <a:ext cx="7696200" cy="4537050"/>
          </a:xfrm>
        </p:spPr>
        <p:txBody>
          <a:bodyPr/>
          <a:lstStyle/>
          <a:p>
            <a:r>
              <a:rPr lang="fi-FI" altLang="fi-FI" sz="2400" dirty="0" smtClean="0">
                <a:solidFill>
                  <a:srgbClr val="FF0000"/>
                </a:solidFill>
              </a:rPr>
              <a:t>Selvitä vierailusi aikana:</a:t>
            </a:r>
          </a:p>
          <a:p>
            <a:pPr>
              <a:buFontTx/>
              <a:buChar char="-"/>
            </a:pPr>
            <a:endParaRPr lang="fi-FI" altLang="fi-FI" sz="1400" dirty="0" smtClean="0"/>
          </a:p>
          <a:p>
            <a:pPr>
              <a:buFontTx/>
              <a:buChar char="-"/>
            </a:pPr>
            <a:r>
              <a:rPr lang="fi-FI" altLang="fi-FI" sz="1200" dirty="0" smtClean="0"/>
              <a:t>Millainen on esiopetuksen/alkuluokan/joustavan ryhmän oppimisympäristö? (Fyysinen oppimisympäristö; Miten esim. tila on järjestetty ja ”sisustettu” lapsen oppimista ja kasvua tukevaksi. Millaisia materiaaleja ja välineitä käytetään? Missä muualla opiskellaan kuin luokkahuoneessa? Psyykkinen oppimisympäristö; Millaisia työskentelytapoja käytetään? Millaista vuorovaikutusta työskentelytavat mahdollistavat lasten välillä/ aikuisen ja lasten välillä ?)</a:t>
            </a:r>
          </a:p>
          <a:p>
            <a:pPr>
              <a:buFontTx/>
              <a:buChar char="-"/>
            </a:pPr>
            <a:r>
              <a:rPr lang="fi-FI" altLang="fi-FI" sz="1200" dirty="0" smtClean="0"/>
              <a:t>Mitä oppiainesisältöjä/laaja-alaisia osaamiskokonaisuuksia/oppiaineita opetukseen sisältyy (vrt. Esiopetuksen opetussuunnitelma 2014 ja Perusopetuksen opetussuunnitelman perusteet 2014).</a:t>
            </a:r>
          </a:p>
          <a:p>
            <a:pPr>
              <a:buFontTx/>
              <a:buChar char="-"/>
            </a:pPr>
            <a:r>
              <a:rPr lang="fi-FI" altLang="fi-FI" sz="1200" dirty="0" smtClean="0"/>
              <a:t>Miten lapsikeskeisyys ja/tai opettajajohtoisuus ilmenee? (Esim. Miten lapsi ja lapsen lähtökohdat otetaan huomioon? Miten toiminta lähtee liikkeelle lapsesta käsin niin, että esim. lapselle merkitykselliset asiat ja kiinnostuksen kohteet sekä lapsen oma aktiivisuus otetaan </a:t>
            </a:r>
            <a:r>
              <a:rPr lang="fi-FI" altLang="fi-FI" sz="1200" dirty="0" err="1" smtClean="0"/>
              <a:t>huomioon?/Millä</a:t>
            </a:r>
            <a:r>
              <a:rPr lang="fi-FI" altLang="fi-FI" sz="1200" dirty="0" smtClean="0"/>
              <a:t> tavoin toiminta lähtee liikkeelle tai ohjautuu opettajan toiminnasta käsin?)</a:t>
            </a:r>
          </a:p>
          <a:p>
            <a:pPr>
              <a:buFontTx/>
              <a:buChar char="-"/>
            </a:pPr>
            <a:r>
              <a:rPr lang="fi-FI" altLang="fi-FI" sz="1200" dirty="0" smtClean="0"/>
              <a:t>Mikä on leikin merkitys, sija ja tila havaintohetkesi aikana?</a:t>
            </a:r>
          </a:p>
          <a:p>
            <a:pPr>
              <a:buFontTx/>
              <a:buChar char="-"/>
            </a:pPr>
            <a:r>
              <a:rPr lang="fi-FI" altLang="fi-FI" sz="1200" dirty="0" smtClean="0"/>
              <a:t>Millaisesta lasten kanssa suoritettavasta toiminnasta havaintoaikasi rakentui</a:t>
            </a:r>
            <a:r>
              <a:rPr lang="fi-FI" altLang="fi-FI" sz="1200" dirty="0" smtClean="0"/>
              <a:t>?</a:t>
            </a:r>
          </a:p>
          <a:p>
            <a:pPr>
              <a:buFontTx/>
              <a:buChar char="-"/>
            </a:pPr>
            <a:r>
              <a:rPr lang="fi-FI" altLang="fi-FI" sz="1200" dirty="0" smtClean="0"/>
              <a:t>Millaista palautetta lapsi sai toiminnastaan (opettaja ja vertaiset, sisältyikö </a:t>
            </a:r>
            <a:r>
              <a:rPr lang="fi-FI" altLang="fi-FI" sz="1200" dirty="0" err="1" smtClean="0"/>
              <a:t>itsearviointia</a:t>
            </a:r>
            <a:r>
              <a:rPr lang="fi-FI" altLang="fi-FI" sz="1200" dirty="0" smtClean="0"/>
              <a:t>?)? Ohjasiko se lapsen toimintaa edelleen ja oliko </a:t>
            </a:r>
            <a:r>
              <a:rPr lang="fi-FI" altLang="fi-FI" sz="1200" smtClean="0"/>
              <a:t>se oppimista/työskentelyä/käyttäytymistä </a:t>
            </a:r>
            <a:r>
              <a:rPr lang="fi-FI" altLang="fi-FI" sz="1200" dirty="0" smtClean="0"/>
              <a:t>edistävää?</a:t>
            </a:r>
            <a:endParaRPr lang="fi-FI" altLang="fi-FI" sz="1200" dirty="0" smtClean="0"/>
          </a:p>
          <a:p>
            <a:pPr>
              <a:buFontTx/>
              <a:buChar char="-"/>
            </a:pPr>
            <a:r>
              <a:rPr lang="fi-FI" altLang="fi-FI" sz="1200" dirty="0" smtClean="0"/>
              <a:t>Miten lasten opetusta eriytettiin? (Miten lapsen yksilölliset lähtökohdat/oppimiseen liittyvät haasteet otettiin huomioon?)</a:t>
            </a:r>
            <a:endParaRPr lang="en-US" altLang="fi-FI" sz="1200" dirty="0" smtClean="0"/>
          </a:p>
        </p:txBody>
      </p:sp>
      <p:sp>
        <p:nvSpPr>
          <p:cNvPr id="5124" name="Footer Placeholder 3"/>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Comic Sans MS" pitchFamily="66" charset="0"/>
              </a:defRPr>
            </a:lvl1pPr>
            <a:lvl2pPr marL="742950" indent="-285750" eaLnBrk="0" hangingPunct="0">
              <a:spcBef>
                <a:spcPct val="20000"/>
              </a:spcBef>
              <a:buChar char="–"/>
              <a:defRPr sz="2800">
                <a:solidFill>
                  <a:schemeClr val="tx1"/>
                </a:solidFill>
                <a:latin typeface="Comic Sans MS" pitchFamily="66" charset="0"/>
              </a:defRPr>
            </a:lvl2pPr>
            <a:lvl3pPr marL="1143000" indent="-228600" eaLnBrk="0" hangingPunct="0">
              <a:spcBef>
                <a:spcPct val="20000"/>
              </a:spcBef>
              <a:buChar char="•"/>
              <a:defRPr sz="2400">
                <a:solidFill>
                  <a:schemeClr val="tx1"/>
                </a:solidFill>
                <a:latin typeface="Comic Sans MS" pitchFamily="66" charset="0"/>
              </a:defRPr>
            </a:lvl3pPr>
            <a:lvl4pPr marL="1600200" indent="-228600" eaLnBrk="0" hangingPunct="0">
              <a:spcBef>
                <a:spcPct val="20000"/>
              </a:spcBef>
              <a:buChar char="–"/>
              <a:defRPr sz="20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r>
              <a:rPr lang="fi-FI" altLang="fi-FI" sz="1400" smtClean="0">
                <a:solidFill>
                  <a:srgbClr val="000000"/>
                </a:solidFill>
              </a:rPr>
              <a:t>Sirpa Eskelä-Haapanen, 2016</a:t>
            </a:r>
          </a:p>
        </p:txBody>
      </p:sp>
    </p:spTree>
    <p:extLst>
      <p:ext uri="{BB962C8B-B14F-4D97-AF65-F5344CB8AC3E}">
        <p14:creationId xmlns:p14="http://schemas.microsoft.com/office/powerpoint/2010/main" val="1129779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fi-FI" altLang="fi-FI" smtClean="0">
                <a:solidFill>
                  <a:srgbClr val="7030A0"/>
                </a:solidFill>
              </a:rPr>
              <a:t>Erityispedagogiikan opiskelijat</a:t>
            </a:r>
            <a:endParaRPr lang="en-US" altLang="fi-FI" smtClean="0">
              <a:solidFill>
                <a:srgbClr val="7030A0"/>
              </a:solidFill>
            </a:endParaRPr>
          </a:p>
        </p:txBody>
      </p:sp>
      <p:sp>
        <p:nvSpPr>
          <p:cNvPr id="6147" name="Content Placeholder 2"/>
          <p:cNvSpPr>
            <a:spLocks noGrp="1"/>
          </p:cNvSpPr>
          <p:nvPr>
            <p:ph idx="1"/>
          </p:nvPr>
        </p:nvSpPr>
        <p:spPr>
          <a:xfrm>
            <a:off x="0" y="1700212"/>
            <a:ext cx="9036050" cy="4393083"/>
          </a:xfrm>
        </p:spPr>
        <p:txBody>
          <a:bodyPr/>
          <a:lstStyle/>
          <a:p>
            <a:pPr>
              <a:defRPr/>
            </a:pPr>
            <a:r>
              <a:rPr lang="fi-FI" altLang="fi-FI" sz="2000" dirty="0" smtClean="0">
                <a:solidFill>
                  <a:srgbClr val="FF0000"/>
                </a:solidFill>
              </a:rPr>
              <a:t>Selvitä vierailusi aikana:</a:t>
            </a:r>
          </a:p>
          <a:p>
            <a:pPr>
              <a:buFontTx/>
              <a:buChar char="-"/>
              <a:defRPr/>
            </a:pPr>
            <a:r>
              <a:rPr lang="fi-FI" altLang="fi-FI" sz="1100" dirty="0" smtClean="0"/>
              <a:t>Millainen on esiopetuksen, alkuluokan tai joustavan ryhmän oppimisympäristö ja miten se huomioi oppilaiden yksilöllisyyden? (</a:t>
            </a:r>
            <a:r>
              <a:rPr lang="fi-FI" altLang="fi-FI" sz="1100" dirty="0" err="1" smtClean="0"/>
              <a:t>Esim</a:t>
            </a:r>
            <a:r>
              <a:rPr lang="fi-FI" altLang="fi-FI" sz="1100" dirty="0" smtClean="0"/>
              <a:t>: Miten tila on järjestetty ja ”sisustettu” lapsen oppimista ja kasvua tukevaksi? Missä muualla opiskellaan kuin luokkahuoneessa? Millaisia materiaaleja ja välineitä käytetään? Millaisia työskentelytapoja käytetään? Millaista vuorovaikutusta työskentelytavat mahdollistavat lasten välillä/aikuisen ja lasten välillä ?)</a:t>
            </a:r>
          </a:p>
          <a:p>
            <a:pPr>
              <a:buFontTx/>
              <a:buChar char="-"/>
              <a:defRPr/>
            </a:pPr>
            <a:r>
              <a:rPr lang="fi-FI" altLang="fi-FI" sz="1100" dirty="0" smtClean="0"/>
              <a:t>Mitä laaja-alaisia oppimiskokonaisuuksia/oppiainesisältöjä/oppiaineita opetukseen sisältyy (vrt. Esiopetuksen opetussuunnitelma 2014 ja Perusopetuksen opetussuunnitelman perusteet 2014).</a:t>
            </a:r>
          </a:p>
          <a:p>
            <a:pPr>
              <a:buFontTx/>
              <a:buChar char="-"/>
              <a:defRPr/>
            </a:pPr>
            <a:r>
              <a:rPr lang="fi-FI" altLang="fi-FI" sz="1100" dirty="0" smtClean="0"/>
              <a:t>Miten lapsikeskeisyys ja/tai opettajajohtoisuus ilmenee? (Miten lapsi ja lapsen lähtökohdat otetaan huomioon? Miten toiminta lähtee liikkeelle lapsesta käsin esim. niin, että lapselle merkitykselliset asiat ja kiinnostuksen kohteet sekä lapsen oma aktiivisuus otetaan </a:t>
            </a:r>
            <a:r>
              <a:rPr lang="fi-FI" altLang="fi-FI" sz="1100" dirty="0" err="1" smtClean="0"/>
              <a:t>huomioon?/Millä</a:t>
            </a:r>
            <a:r>
              <a:rPr lang="fi-FI" altLang="fi-FI" sz="1100" dirty="0" smtClean="0"/>
              <a:t> tavoin toiminta lähtee liikkeelle tai ohjautuu opettajan toiminnasta käsin?)</a:t>
            </a:r>
          </a:p>
          <a:p>
            <a:pPr>
              <a:buFontTx/>
              <a:buChar char="-"/>
              <a:defRPr/>
            </a:pPr>
            <a:r>
              <a:rPr lang="fi-FI" altLang="fi-FI" sz="1100" dirty="0" smtClean="0"/>
              <a:t>Oliko opetuksessa mukana </a:t>
            </a:r>
            <a:r>
              <a:rPr lang="fi-FI" altLang="fi-FI" sz="1100" dirty="0" err="1" smtClean="0"/>
              <a:t>moniammatillisuutta/monialaisuutta</a:t>
            </a:r>
            <a:r>
              <a:rPr lang="fi-FI" altLang="fi-FI" sz="1100" dirty="0" smtClean="0"/>
              <a:t>? (Esim. luokanopettajan, lastentarhanopettajan, erityisopettajan, </a:t>
            </a:r>
            <a:r>
              <a:rPr lang="fi-FI" altLang="fi-FI" sz="1100" dirty="0" err="1" smtClean="0"/>
              <a:t>ertyislastentarhanopettajan</a:t>
            </a:r>
            <a:r>
              <a:rPr lang="fi-FI" altLang="fi-FI" sz="1100" dirty="0" smtClean="0"/>
              <a:t> yhteistyötä.)</a:t>
            </a:r>
          </a:p>
          <a:p>
            <a:pPr>
              <a:buFontTx/>
              <a:buChar char="-"/>
              <a:defRPr/>
            </a:pPr>
            <a:r>
              <a:rPr lang="fi-FI" altLang="fi-FI" sz="1100" dirty="0" smtClean="0"/>
              <a:t>Entä samanaikaisopettamisen tai tiimiopettajuuden muotoja? (Esim. luokanopettaja/erityisopettaja/ lastentarhanopettaja opettavat yhdessä.) (Ks. Samanaikaisopetus on mahdollisuus:</a:t>
            </a:r>
          </a:p>
          <a:p>
            <a:pPr marL="0" indent="0">
              <a:buFontTx/>
              <a:buNone/>
              <a:defRPr/>
            </a:pPr>
            <a:r>
              <a:rPr lang="fi-FI" altLang="fi-FI" sz="1100" dirty="0" smtClean="0">
                <a:hlinkClick r:id="rId2"/>
              </a:rPr>
              <a:t>http://www.hel.fi/wps/wcm/connect/4af6c936-658c-4b27-ad10-755979019fa8/A12011_Samanaikaisopetus_on_mahdollisuus.pdf?MOD=AJPERE</a:t>
            </a:r>
            <a:r>
              <a:rPr lang="fi-FI" altLang="fi-FI" sz="1100" u="sng" dirty="0" smtClean="0">
                <a:solidFill>
                  <a:srgbClr val="00B050"/>
                </a:solidFill>
              </a:rPr>
              <a:t>S</a:t>
            </a:r>
            <a:endParaRPr lang="fi-FI" altLang="fi-FI" sz="1100" dirty="0" smtClean="0"/>
          </a:p>
          <a:p>
            <a:pPr>
              <a:buFontTx/>
              <a:buChar char="-"/>
              <a:defRPr/>
            </a:pPr>
            <a:r>
              <a:rPr lang="fi-FI" altLang="fi-FI" sz="1100" dirty="0" smtClean="0"/>
              <a:t>Miten lasten opetusta eriytettiin?</a:t>
            </a:r>
          </a:p>
          <a:p>
            <a:pPr>
              <a:buFontTx/>
              <a:buChar char="-"/>
              <a:defRPr/>
            </a:pPr>
            <a:r>
              <a:rPr lang="fi-FI" altLang="fi-FI" sz="1100" dirty="0" smtClean="0"/>
              <a:t>Miten (ryhmittelyt, sermit, erityisopettajan mukana olo, erilliset tilat ym.) kolmiportaisen tuen järjestäminen oppilasryhmässä toteutui? </a:t>
            </a:r>
            <a:r>
              <a:rPr lang="fi-FI" altLang="fi-FI" sz="1100" dirty="0" smtClean="0">
                <a:sym typeface="Wingdings" pitchFamily="2" charset="2"/>
              </a:rPr>
              <a:t> Saitko selville kuka lapsista on yleisen / tehostetun / erityisen tuen piirissä</a:t>
            </a:r>
            <a:r>
              <a:rPr lang="fi-FI" altLang="fi-FI" sz="1100" dirty="0" smtClean="0">
                <a:sym typeface="Wingdings" pitchFamily="2" charset="2"/>
              </a:rPr>
              <a:t>?</a:t>
            </a:r>
          </a:p>
          <a:p>
            <a:pPr>
              <a:buFontTx/>
              <a:buChar char="-"/>
              <a:defRPr/>
            </a:pPr>
            <a:r>
              <a:rPr lang="fi-FI" altLang="fi-FI" sz="1100" dirty="0" smtClean="0">
                <a:sym typeface="Wingdings" pitchFamily="2" charset="2"/>
              </a:rPr>
              <a:t>Millaista palautetta lapsi sai toiminnastaan? Ohjasiko se lapsen toimintaa ja oliko se oppimista/toimintaa edistävää?</a:t>
            </a:r>
            <a:endParaRPr lang="en-US" altLang="fi-FI" sz="1100" dirty="0" smtClean="0"/>
          </a:p>
          <a:p>
            <a:pPr>
              <a:buFontTx/>
              <a:buNone/>
              <a:defRPr/>
            </a:pPr>
            <a:endParaRPr lang="en-US" altLang="fi-FI" dirty="0" smtClean="0"/>
          </a:p>
        </p:txBody>
      </p:sp>
      <p:sp>
        <p:nvSpPr>
          <p:cNvPr id="6148" name="Footer Placeholder 3"/>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Comic Sans MS" pitchFamily="66" charset="0"/>
              </a:defRPr>
            </a:lvl1pPr>
            <a:lvl2pPr marL="742950" indent="-285750" eaLnBrk="0" hangingPunct="0">
              <a:spcBef>
                <a:spcPct val="20000"/>
              </a:spcBef>
              <a:buChar char="–"/>
              <a:defRPr sz="2800">
                <a:solidFill>
                  <a:schemeClr val="tx1"/>
                </a:solidFill>
                <a:latin typeface="Comic Sans MS" pitchFamily="66" charset="0"/>
              </a:defRPr>
            </a:lvl2pPr>
            <a:lvl3pPr marL="1143000" indent="-228600" eaLnBrk="0" hangingPunct="0">
              <a:spcBef>
                <a:spcPct val="20000"/>
              </a:spcBef>
              <a:buChar char="•"/>
              <a:defRPr sz="2400">
                <a:solidFill>
                  <a:schemeClr val="tx1"/>
                </a:solidFill>
                <a:latin typeface="Comic Sans MS" pitchFamily="66" charset="0"/>
              </a:defRPr>
            </a:lvl3pPr>
            <a:lvl4pPr marL="1600200" indent="-228600" eaLnBrk="0" hangingPunct="0">
              <a:spcBef>
                <a:spcPct val="20000"/>
              </a:spcBef>
              <a:buChar char="–"/>
              <a:defRPr sz="20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r>
              <a:rPr lang="fi-FI" altLang="fi-FI" sz="1400" smtClean="0">
                <a:solidFill>
                  <a:srgbClr val="000000"/>
                </a:solidFill>
              </a:rPr>
              <a:t>Sirpa Eskelä-Haapanen, 2016</a:t>
            </a:r>
          </a:p>
        </p:txBody>
      </p:sp>
    </p:spTree>
    <p:extLst>
      <p:ext uri="{BB962C8B-B14F-4D97-AF65-F5344CB8AC3E}">
        <p14:creationId xmlns:p14="http://schemas.microsoft.com/office/powerpoint/2010/main" val="1551521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i="0" dirty="0" smtClean="0"/>
              <a:t>Oppimiskäsityksistä – </a:t>
            </a:r>
            <a:r>
              <a:rPr lang="fi-FI" i="0" dirty="0" err="1" smtClean="0"/>
              <a:t>eaop</a:t>
            </a:r>
            <a:r>
              <a:rPr lang="fi-FI" i="0" dirty="0" smtClean="0"/>
              <a:t> (OPS 2014)</a:t>
            </a:r>
            <a:br>
              <a:rPr lang="fi-FI" i="0" dirty="0" smtClean="0"/>
            </a:br>
            <a:endParaRPr lang="fi-FI" i="0" dirty="0"/>
          </a:p>
        </p:txBody>
      </p:sp>
      <p:sp>
        <p:nvSpPr>
          <p:cNvPr id="3" name="Sisällön paikkamerkki 2"/>
          <p:cNvSpPr>
            <a:spLocks noGrp="1"/>
          </p:cNvSpPr>
          <p:nvPr>
            <p:ph idx="1"/>
          </p:nvPr>
        </p:nvSpPr>
        <p:spPr>
          <a:xfrm>
            <a:off x="467544" y="980728"/>
            <a:ext cx="8136904" cy="4450457"/>
          </a:xfrm>
        </p:spPr>
        <p:txBody>
          <a:bodyPr/>
          <a:lstStyle/>
          <a:p>
            <a:r>
              <a:rPr lang="fi-FI" dirty="0" smtClean="0"/>
              <a:t>Lapset </a:t>
            </a:r>
            <a:r>
              <a:rPr lang="fi-FI" dirty="0"/>
              <a:t>omaksuvat uusia tietoja ja taitoja </a:t>
            </a:r>
            <a:r>
              <a:rPr lang="fi-FI" dirty="0">
                <a:solidFill>
                  <a:srgbClr val="FF0000"/>
                </a:solidFill>
              </a:rPr>
              <a:t>vuorovaikutuksessa</a:t>
            </a:r>
            <a:r>
              <a:rPr lang="fi-FI" dirty="0"/>
              <a:t> toisten lasten, opettajien, eri yhteisöjen ja lähiympäristön </a:t>
            </a:r>
            <a:r>
              <a:rPr lang="fi-FI" dirty="0" smtClean="0"/>
              <a:t>kanssa.</a:t>
            </a:r>
          </a:p>
          <a:p>
            <a:r>
              <a:rPr lang="fi-FI" dirty="0"/>
              <a:t>Oppiminen on </a:t>
            </a:r>
            <a:r>
              <a:rPr lang="fi-FI" dirty="0">
                <a:solidFill>
                  <a:srgbClr val="FF0000"/>
                </a:solidFill>
              </a:rPr>
              <a:t>kokonaisvaltainen</a:t>
            </a:r>
            <a:r>
              <a:rPr lang="fi-FI" dirty="0"/>
              <a:t> tapahtuma, jossa toiminta, tunteet, aistihavainnot, keholliset kokemukset ja ajattelu </a:t>
            </a:r>
            <a:r>
              <a:rPr lang="fi-FI" dirty="0" smtClean="0"/>
              <a:t>yhdistyvät.</a:t>
            </a:r>
          </a:p>
          <a:p>
            <a:r>
              <a:rPr lang="fi-FI" dirty="0"/>
              <a:t>Olennaista oppimisessa on</a:t>
            </a:r>
            <a:r>
              <a:rPr lang="fi-FI" dirty="0">
                <a:solidFill>
                  <a:srgbClr val="FF0000"/>
                </a:solidFill>
              </a:rPr>
              <a:t> lasten oma toiminta ja luottamus omiin mahdollisuuksiinsa </a:t>
            </a:r>
            <a:r>
              <a:rPr lang="fi-FI" dirty="0"/>
              <a:t>oppijana.</a:t>
            </a:r>
            <a:endParaRPr lang="fi-FI" dirty="0" smtClean="0"/>
          </a:p>
          <a:p>
            <a:r>
              <a:rPr lang="fi-FI" dirty="0"/>
              <a:t>L</a:t>
            </a:r>
            <a:r>
              <a:rPr lang="fi-FI" dirty="0" smtClean="0"/>
              <a:t>asten </a:t>
            </a:r>
            <a:r>
              <a:rPr lang="fi-FI" dirty="0">
                <a:solidFill>
                  <a:srgbClr val="FF0000"/>
                </a:solidFill>
              </a:rPr>
              <a:t>tahdolla ja kehittyvällä taidolla toimia yhdessä</a:t>
            </a:r>
            <a:r>
              <a:rPr lang="fi-FI" dirty="0"/>
              <a:t> on merkitystä oppimiselle</a:t>
            </a:r>
            <a:r>
              <a:rPr lang="fi-FI" dirty="0" smtClean="0"/>
              <a:t>.</a:t>
            </a:r>
          </a:p>
          <a:p>
            <a:r>
              <a:rPr lang="fi-FI" dirty="0"/>
              <a:t>Oppimisen lähtökohtana ovat kunkin lapsen </a:t>
            </a:r>
            <a:r>
              <a:rPr lang="fi-FI" dirty="0">
                <a:solidFill>
                  <a:srgbClr val="FF0000"/>
                </a:solidFill>
              </a:rPr>
              <a:t>aiemmat</a:t>
            </a:r>
            <a:r>
              <a:rPr lang="fi-FI" dirty="0"/>
              <a:t> kokemukset ja hänen </a:t>
            </a:r>
            <a:r>
              <a:rPr lang="fi-FI" dirty="0" smtClean="0"/>
              <a:t>osaamisensa </a:t>
            </a:r>
            <a:r>
              <a:rPr lang="fi-FI" dirty="0" smtClean="0">
                <a:sym typeface="Wingdings" panose="05000000000000000000" pitchFamily="2" charset="2"/>
              </a:rPr>
              <a:t> vahva yksilöllisyyden merkitys.</a:t>
            </a:r>
          </a:p>
          <a:p>
            <a:r>
              <a:rPr lang="fi-FI" dirty="0" smtClean="0"/>
              <a:t>Lapset </a:t>
            </a:r>
            <a:r>
              <a:rPr lang="fi-FI" dirty="0"/>
              <a:t>opettelevat toimimaan </a:t>
            </a:r>
            <a:r>
              <a:rPr lang="fi-FI" dirty="0">
                <a:solidFill>
                  <a:srgbClr val="FF0000"/>
                </a:solidFill>
              </a:rPr>
              <a:t>yhteistyössä</a:t>
            </a:r>
            <a:r>
              <a:rPr lang="fi-FI" dirty="0"/>
              <a:t> muiden kanssa ja asettamaan </a:t>
            </a:r>
            <a:r>
              <a:rPr lang="fi-FI" dirty="0">
                <a:solidFill>
                  <a:srgbClr val="FF0000"/>
                </a:solidFill>
              </a:rPr>
              <a:t>tavoitteita</a:t>
            </a:r>
            <a:r>
              <a:rPr lang="fi-FI" dirty="0"/>
              <a:t> omalle ja yhteiselle </a:t>
            </a:r>
            <a:r>
              <a:rPr lang="fi-FI" dirty="0" smtClean="0"/>
              <a:t>toiminnalle</a:t>
            </a:r>
          </a:p>
          <a:p>
            <a:r>
              <a:rPr lang="fi-FI" dirty="0"/>
              <a:t>U</a:t>
            </a:r>
            <a:r>
              <a:rPr lang="fi-FI" smtClean="0"/>
              <a:t>usien </a:t>
            </a:r>
            <a:r>
              <a:rPr lang="fi-FI" dirty="0"/>
              <a:t>tietojen ja taitojen </a:t>
            </a:r>
            <a:r>
              <a:rPr lang="fi-FI" dirty="0" smtClean="0"/>
              <a:t>oppimisen tulisi herättää </a:t>
            </a:r>
            <a:r>
              <a:rPr lang="fi-FI" dirty="0"/>
              <a:t>lapsissa halun oppia lisää.</a:t>
            </a:r>
          </a:p>
          <a:p>
            <a:endParaRPr lang="fi-FI" dirty="0"/>
          </a:p>
        </p:txBody>
      </p:sp>
    </p:spTree>
    <p:extLst>
      <p:ext uri="{BB962C8B-B14F-4D97-AF65-F5344CB8AC3E}">
        <p14:creationId xmlns:p14="http://schemas.microsoft.com/office/powerpoint/2010/main" val="3089611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800" i="0" dirty="0" smtClean="0"/>
              <a:t>Yhteinen käsitys laaja-alaisesta osaamisesta</a:t>
            </a:r>
            <a:endParaRPr lang="fi-FI" sz="2800" i="0" dirty="0"/>
          </a:p>
        </p:txBody>
      </p:sp>
      <p:sp>
        <p:nvSpPr>
          <p:cNvPr id="3" name="Sisällön paikkamerkki 2"/>
          <p:cNvSpPr>
            <a:spLocks noGrp="1"/>
          </p:cNvSpPr>
          <p:nvPr>
            <p:ph idx="1"/>
          </p:nvPr>
        </p:nvSpPr>
        <p:spPr/>
        <p:txBody>
          <a:bodyPr/>
          <a:lstStyle/>
          <a:p>
            <a:pPr marL="576263" lvl="1" indent="-274320" defTabSz="914400" fontAlgn="auto">
              <a:spcAft>
                <a:spcPts val="0"/>
              </a:spcAft>
              <a:buClr>
                <a:srgbClr val="31B6FD"/>
              </a:buClr>
              <a:buSzPct val="100000"/>
              <a:buFont typeface="Symbol" pitchFamily="18" charset="2"/>
              <a:buChar char=""/>
            </a:pPr>
            <a:r>
              <a:rPr lang="fi-FI" sz="2400" dirty="0">
                <a:latin typeface="Helvetica" pitchFamily="34" charset="0"/>
              </a:rPr>
              <a:t>Laaja-alaisella osaamisella tarkoitetaan tietojen, taitojen, arvojen, asenteiden ja tahdon muodostamaa kokonaisuutta. Se tarkoittaa myös kykyä käyttää tietoja ja taitoja tilanteen edellyttämällä tavalla. Laaja-alainen oppiminen jatkuu läpi elämän.</a:t>
            </a:r>
          </a:p>
          <a:p>
            <a:pPr marL="576263" lvl="1" indent="-274320" defTabSz="914400" fontAlgn="auto">
              <a:spcAft>
                <a:spcPts val="0"/>
              </a:spcAft>
              <a:buClr>
                <a:srgbClr val="31B6FD"/>
              </a:buClr>
              <a:buSzPct val="100000"/>
              <a:buFont typeface="Symbol" pitchFamily="18" charset="2"/>
              <a:buChar char=""/>
            </a:pPr>
            <a:r>
              <a:rPr lang="fi-FI" sz="2400" dirty="0">
                <a:latin typeface="Helvetica" pitchFamily="34" charset="0"/>
              </a:rPr>
              <a:t>Laaja-alaisen oppimisen kehittymiseen vaikuttaa tietosisältöjä enemmän se, miten työskennellään, millaiseksi oppimisympäristöt rakennetaan ja miten lasten oppimista ja hyvinvointia tuetaan.</a:t>
            </a:r>
          </a:p>
          <a:p>
            <a:endParaRPr lang="fi-FI" dirty="0"/>
          </a:p>
        </p:txBody>
      </p:sp>
    </p:spTree>
    <p:extLst>
      <p:ext uri="{BB962C8B-B14F-4D97-AF65-F5344CB8AC3E}">
        <p14:creationId xmlns:p14="http://schemas.microsoft.com/office/powerpoint/2010/main" val="20240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a:xfrm>
            <a:off x="457200" y="338328"/>
            <a:ext cx="8229600" cy="1578504"/>
          </a:xfrm>
        </p:spPr>
        <p:txBody>
          <a:bodyPr>
            <a:normAutofit/>
          </a:bodyPr>
          <a:lstStyle/>
          <a:p>
            <a:r>
              <a:rPr lang="fi-FI" dirty="0" smtClean="0">
                <a:solidFill>
                  <a:srgbClr val="0070C0"/>
                </a:solidFill>
              </a:rPr>
              <a:t>Laaja-alainen osaaminen ~ oppimiskokonaisuudet</a:t>
            </a:r>
            <a:r>
              <a:rPr lang="fi-FI" dirty="0" smtClean="0"/>
              <a:t/>
            </a:r>
            <a:br>
              <a:rPr lang="fi-FI" dirty="0" smtClean="0"/>
            </a:br>
            <a:r>
              <a:rPr lang="fi-FI" sz="5300" i="0" dirty="0" smtClean="0">
                <a:solidFill>
                  <a:srgbClr val="FFC000"/>
                </a:solidFill>
              </a:rPr>
              <a:t>Mitä?</a:t>
            </a:r>
            <a:endParaRPr lang="fi-FI" sz="5300" i="0" dirty="0">
              <a:solidFill>
                <a:srgbClr val="FFC000"/>
              </a:solidFill>
            </a:endParaRPr>
          </a:p>
        </p:txBody>
      </p:sp>
      <p:sp>
        <p:nvSpPr>
          <p:cNvPr id="5" name="Tekstin paikkamerkki 4"/>
          <p:cNvSpPr>
            <a:spLocks noGrp="1"/>
          </p:cNvSpPr>
          <p:nvPr>
            <p:ph type="body" idx="1"/>
          </p:nvPr>
        </p:nvSpPr>
        <p:spPr>
          <a:xfrm>
            <a:off x="676656" y="1916832"/>
            <a:ext cx="3822192" cy="864096"/>
          </a:xfrm>
        </p:spPr>
        <p:txBody>
          <a:bodyPr/>
          <a:lstStyle/>
          <a:p>
            <a:r>
              <a:rPr lang="fi-FI" b="1" dirty="0" smtClean="0"/>
              <a:t>Esiopetuksen </a:t>
            </a:r>
            <a:r>
              <a:rPr lang="fi-FI" b="1" dirty="0" err="1" smtClean="0"/>
              <a:t>OPS-perusteet</a:t>
            </a:r>
            <a:r>
              <a:rPr lang="fi-FI" b="1" dirty="0" smtClean="0"/>
              <a:t> 2014</a:t>
            </a:r>
            <a:endParaRPr lang="fi-FI" b="1" dirty="0"/>
          </a:p>
        </p:txBody>
      </p:sp>
      <p:sp>
        <p:nvSpPr>
          <p:cNvPr id="6" name="Sisällön paikkamerkki 5"/>
          <p:cNvSpPr>
            <a:spLocks noGrp="1"/>
          </p:cNvSpPr>
          <p:nvPr>
            <p:ph sz="half" idx="2"/>
          </p:nvPr>
        </p:nvSpPr>
        <p:spPr>
          <a:xfrm>
            <a:off x="677332" y="2996952"/>
            <a:ext cx="3820055" cy="3129211"/>
          </a:xfrm>
        </p:spPr>
        <p:txBody>
          <a:bodyPr/>
          <a:lstStyle/>
          <a:p>
            <a:r>
              <a:rPr lang="fi-FI" b="1" dirty="0" smtClean="0">
                <a:solidFill>
                  <a:srgbClr val="0070C0"/>
                </a:solidFill>
              </a:rPr>
              <a:t>Ilmaisun monet muodot </a:t>
            </a:r>
          </a:p>
          <a:p>
            <a:r>
              <a:rPr lang="fi-FI" b="1" dirty="0" smtClean="0">
                <a:solidFill>
                  <a:srgbClr val="0070C0"/>
                </a:solidFill>
              </a:rPr>
              <a:t>Kielen rikas maailma </a:t>
            </a:r>
          </a:p>
          <a:p>
            <a:r>
              <a:rPr lang="fi-FI" b="1" dirty="0" smtClean="0">
                <a:solidFill>
                  <a:srgbClr val="0070C0"/>
                </a:solidFill>
              </a:rPr>
              <a:t>Minä ja meidän yhteisömme </a:t>
            </a:r>
          </a:p>
          <a:p>
            <a:r>
              <a:rPr lang="fi-FI" b="1" dirty="0" smtClean="0">
                <a:solidFill>
                  <a:srgbClr val="0070C0"/>
                </a:solidFill>
              </a:rPr>
              <a:t>Tutkin ja toimin ympäristössäni </a:t>
            </a:r>
          </a:p>
          <a:p>
            <a:r>
              <a:rPr lang="fi-FI" b="1" dirty="0" smtClean="0">
                <a:solidFill>
                  <a:srgbClr val="0070C0"/>
                </a:solidFill>
              </a:rPr>
              <a:t>Kasvan ja kehityn </a:t>
            </a:r>
          </a:p>
          <a:p>
            <a:pPr marL="0" indent="0">
              <a:buNone/>
            </a:pPr>
            <a:endParaRPr lang="fi-FI" dirty="0"/>
          </a:p>
        </p:txBody>
      </p:sp>
      <p:sp>
        <p:nvSpPr>
          <p:cNvPr id="7" name="Tekstin paikkamerkki 6"/>
          <p:cNvSpPr>
            <a:spLocks noGrp="1"/>
          </p:cNvSpPr>
          <p:nvPr>
            <p:ph type="body" sz="quarter" idx="3"/>
          </p:nvPr>
        </p:nvSpPr>
        <p:spPr>
          <a:xfrm>
            <a:off x="4648200" y="1988841"/>
            <a:ext cx="3822192" cy="792088"/>
          </a:xfrm>
        </p:spPr>
        <p:txBody>
          <a:bodyPr>
            <a:normAutofit lnSpcReduction="10000"/>
          </a:bodyPr>
          <a:lstStyle/>
          <a:p>
            <a:r>
              <a:rPr lang="fi-FI" b="1" dirty="0" smtClean="0"/>
              <a:t>Perusopetuksen </a:t>
            </a:r>
            <a:r>
              <a:rPr lang="fi-FI" b="1" dirty="0" err="1" smtClean="0"/>
              <a:t>OPS-perusteet</a:t>
            </a:r>
            <a:r>
              <a:rPr lang="fi-FI" b="1" dirty="0" smtClean="0"/>
              <a:t> 2014</a:t>
            </a:r>
            <a:endParaRPr lang="fi-FI" b="1" dirty="0"/>
          </a:p>
        </p:txBody>
      </p:sp>
      <p:sp>
        <p:nvSpPr>
          <p:cNvPr id="8" name="Sisällön paikkamerkki 7"/>
          <p:cNvSpPr>
            <a:spLocks noGrp="1"/>
          </p:cNvSpPr>
          <p:nvPr>
            <p:ph sz="quarter" idx="4"/>
          </p:nvPr>
        </p:nvSpPr>
        <p:spPr>
          <a:xfrm>
            <a:off x="4645025" y="2924944"/>
            <a:ext cx="3822192" cy="3201219"/>
          </a:xfrm>
        </p:spPr>
        <p:txBody>
          <a:bodyPr>
            <a:normAutofit fontScale="85000" lnSpcReduction="10000"/>
          </a:bodyPr>
          <a:lstStyle/>
          <a:p>
            <a:r>
              <a:rPr lang="fi-FI" b="1" dirty="0" smtClean="0">
                <a:solidFill>
                  <a:srgbClr val="0070C0"/>
                </a:solidFill>
              </a:rPr>
              <a:t>Ajattelu ja oppimaan oppiminen </a:t>
            </a:r>
          </a:p>
          <a:p>
            <a:r>
              <a:rPr lang="fi-FI" b="1" dirty="0" smtClean="0">
                <a:solidFill>
                  <a:srgbClr val="0070C0"/>
                </a:solidFill>
              </a:rPr>
              <a:t>Kulttuurinen osaaminen</a:t>
            </a:r>
          </a:p>
          <a:p>
            <a:r>
              <a:rPr lang="fi-FI" b="1" dirty="0" smtClean="0">
                <a:solidFill>
                  <a:srgbClr val="0070C0"/>
                </a:solidFill>
              </a:rPr>
              <a:t>vuorovaikutus ja ilmaisu </a:t>
            </a:r>
          </a:p>
          <a:p>
            <a:r>
              <a:rPr lang="fi-FI" b="1" dirty="0" smtClean="0">
                <a:solidFill>
                  <a:srgbClr val="0070C0"/>
                </a:solidFill>
              </a:rPr>
              <a:t>Itsestä huolehtiminen ja arjen taidot</a:t>
            </a:r>
          </a:p>
          <a:p>
            <a:r>
              <a:rPr lang="fi-FI" b="1" dirty="0" smtClean="0">
                <a:solidFill>
                  <a:srgbClr val="0070C0"/>
                </a:solidFill>
              </a:rPr>
              <a:t>Monilukutaito </a:t>
            </a:r>
          </a:p>
          <a:p>
            <a:r>
              <a:rPr lang="fi-FI" b="1" dirty="0" smtClean="0">
                <a:solidFill>
                  <a:srgbClr val="0070C0"/>
                </a:solidFill>
              </a:rPr>
              <a:t>Tieto- ja viestintätekniikka </a:t>
            </a:r>
          </a:p>
          <a:p>
            <a:r>
              <a:rPr lang="fi-FI" b="1" dirty="0" smtClean="0">
                <a:solidFill>
                  <a:srgbClr val="0070C0"/>
                </a:solidFill>
              </a:rPr>
              <a:t>Työelämätaidot ja yrittäjyys</a:t>
            </a:r>
            <a:endParaRPr lang="fi-FI" b="1" dirty="0" smtClean="0">
              <a:solidFill>
                <a:srgbClr val="0070C0"/>
              </a:solidFill>
              <a:hlinkClick r:id="rId2"/>
            </a:endParaRPr>
          </a:p>
          <a:p>
            <a:r>
              <a:rPr lang="fi-FI" b="1" dirty="0" smtClean="0">
                <a:solidFill>
                  <a:srgbClr val="0070C0"/>
                </a:solidFill>
              </a:rPr>
              <a:t>Osallistuminen, vaikuttaminen ja kestävän tulevaisuuden rakentaminen </a:t>
            </a:r>
          </a:p>
          <a:p>
            <a:endParaRPr lang="fi-FI" dirty="0"/>
          </a:p>
        </p:txBody>
      </p:sp>
      <p:sp>
        <p:nvSpPr>
          <p:cNvPr id="2" name="Alatunnisteen paikkamerkki 1"/>
          <p:cNvSpPr>
            <a:spLocks noGrp="1"/>
          </p:cNvSpPr>
          <p:nvPr>
            <p:ph type="ftr" sz="quarter" idx="11"/>
          </p:nvPr>
        </p:nvSpPr>
        <p:spPr/>
        <p:txBody>
          <a:bodyPr/>
          <a:lstStyle/>
          <a:p>
            <a:pPr fontAlgn="base">
              <a:spcBef>
                <a:spcPct val="0"/>
              </a:spcBef>
              <a:spcAft>
                <a:spcPct val="0"/>
              </a:spcAft>
            </a:pPr>
            <a:r>
              <a:rPr lang="fi-FI" smtClean="0">
                <a:solidFill>
                  <a:srgbClr val="000000"/>
                </a:solidFill>
                <a:latin typeface="Arial" charset="0"/>
              </a:rPr>
              <a:t>Sirpa Eskelä-Haapanen, 2016</a:t>
            </a:r>
            <a:endParaRPr lang="fi-FI">
              <a:solidFill>
                <a:srgbClr val="000000"/>
              </a:solidFill>
              <a:latin typeface="Arial" charset="0"/>
            </a:endParaRPr>
          </a:p>
        </p:txBody>
      </p:sp>
    </p:spTree>
    <p:extLst>
      <p:ext uri="{BB962C8B-B14F-4D97-AF65-F5344CB8AC3E}">
        <p14:creationId xmlns:p14="http://schemas.microsoft.com/office/powerpoint/2010/main" val="335818105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3200" i="0" dirty="0" smtClean="0"/>
              <a:t>Laaja-alainen osaaminen</a:t>
            </a:r>
            <a:endParaRPr lang="fi-FI" sz="3200" i="0" dirty="0"/>
          </a:p>
        </p:txBody>
      </p:sp>
      <p:sp>
        <p:nvSpPr>
          <p:cNvPr id="3" name="Sisällön paikkamerkki 2"/>
          <p:cNvSpPr>
            <a:spLocks noGrp="1"/>
          </p:cNvSpPr>
          <p:nvPr>
            <p:ph idx="1"/>
          </p:nvPr>
        </p:nvSpPr>
        <p:spPr/>
        <p:txBody>
          <a:bodyPr/>
          <a:lstStyle/>
          <a:p>
            <a:pPr lvl="0"/>
            <a:r>
              <a:rPr lang="fi-FI" dirty="0" smtClean="0"/>
              <a:t>ESIOPETUS: </a:t>
            </a:r>
            <a:r>
              <a:rPr lang="fi-FI" dirty="0"/>
              <a:t>Laaja-alaisella osaamisella tarkoitetaan tietojen, taitojen, arvojen, asenteiden ja tahdon muodostamaa kokonaisuutta. Osaaminen tarkoittaa myös kykyä käyttää tietoja ja taitoja tilanteen edellyttämällä tavalla. Laaja-alaisen osaamisen kehittyminen alkaa varhaislapsuudessa ja jatkuu läpi elämän. </a:t>
            </a:r>
          </a:p>
          <a:p>
            <a:r>
              <a:rPr lang="fi-FI" dirty="0" smtClean="0"/>
              <a:t>PERUSOPETUS: </a:t>
            </a:r>
            <a:r>
              <a:rPr lang="fi-FI" dirty="0" smtClean="0">
                <a:solidFill>
                  <a:srgbClr val="000000"/>
                </a:solidFill>
              </a:rPr>
              <a:t>Laaja-alaisen </a:t>
            </a:r>
            <a:r>
              <a:rPr lang="fi-FI" dirty="0">
                <a:solidFill>
                  <a:srgbClr val="000000"/>
                </a:solidFill>
              </a:rPr>
              <a:t>osaamisen tavoitteena 1-2 luokilla on, että oppilaan osaamisen kehittyminen vahvistaa edellytyksiä itsensä tuntemiseen ja arvostamiseen, oman identiteetin muotoutumiseen sekä kestävään elämäntapaan. Alusta lähtien on tärkeätä, että koulu tarjoaa jokaiselle oppilaalle vuorovaikutteisen ja kannustavan yhteisön, jossa oppilas voi tuntea tulevansa kuulluksi, nähdyksi ja arvostetuksi. Kestävään elämäntapaan koulu kasvattaa eniten omalla esimerkillään. </a:t>
            </a:r>
          </a:p>
          <a:p>
            <a:endParaRPr lang="fi-FI" dirty="0"/>
          </a:p>
        </p:txBody>
      </p:sp>
    </p:spTree>
    <p:extLst>
      <p:ext uri="{BB962C8B-B14F-4D97-AF65-F5344CB8AC3E}">
        <p14:creationId xmlns:p14="http://schemas.microsoft.com/office/powerpoint/2010/main" val="58909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i="0" dirty="0" smtClean="0"/>
              <a:t>Mihin opettajia tarvitaan?</a:t>
            </a:r>
            <a:endParaRPr lang="fi-FI" i="0" dirty="0"/>
          </a:p>
        </p:txBody>
      </p:sp>
      <p:sp>
        <p:nvSpPr>
          <p:cNvPr id="3" name="Sisällön paikkamerkki 2"/>
          <p:cNvSpPr>
            <a:spLocks noGrp="1"/>
          </p:cNvSpPr>
          <p:nvPr>
            <p:ph idx="1"/>
          </p:nvPr>
        </p:nvSpPr>
        <p:spPr>
          <a:xfrm>
            <a:off x="251520" y="908720"/>
            <a:ext cx="8640960" cy="5616624"/>
          </a:xfrm>
        </p:spPr>
        <p:txBody>
          <a:bodyPr/>
          <a:lstStyle/>
          <a:p>
            <a:r>
              <a:rPr lang="fi-FI" dirty="0" smtClean="0"/>
              <a:t>Mikä koulun aloituksessa mietityttää? (taulukot 1 ja 2; Eskelä-Haapanen 2015)</a:t>
            </a:r>
          </a:p>
          <a:p>
            <a:r>
              <a:rPr lang="fi-FI" dirty="0" smtClean="0"/>
              <a:t>Lapsen taitojen ja koulumenestyksen kehitystä eivät selitä ainoastaan kognitiiviset tekijät ja perhetausta, vaan erityisesti </a:t>
            </a:r>
            <a:r>
              <a:rPr lang="fi-FI" u="sng" dirty="0" smtClean="0"/>
              <a:t>oppimisympäristön </a:t>
            </a:r>
            <a:r>
              <a:rPr lang="fi-FI" dirty="0" smtClean="0"/>
              <a:t>laadulla on merkitystä </a:t>
            </a:r>
            <a:r>
              <a:rPr lang="fi-FI" dirty="0" smtClean="0">
                <a:sym typeface="Wingdings" panose="05000000000000000000" pitchFamily="2" charset="2"/>
              </a:rPr>
              <a:t> oppiminen ja motivaatio (La </a:t>
            </a:r>
            <a:r>
              <a:rPr lang="fi-FI" dirty="0" err="1" smtClean="0">
                <a:sym typeface="Wingdings" panose="05000000000000000000" pitchFamily="2" charset="2"/>
              </a:rPr>
              <a:t>Paro</a:t>
            </a:r>
            <a:r>
              <a:rPr lang="fi-FI" dirty="0" smtClean="0">
                <a:sym typeface="Wingdings" panose="05000000000000000000" pitchFamily="2" charset="2"/>
              </a:rPr>
              <a:t>, </a:t>
            </a:r>
            <a:r>
              <a:rPr lang="fi-FI" dirty="0" err="1" smtClean="0">
                <a:sym typeface="Wingdings" panose="05000000000000000000" pitchFamily="2" charset="2"/>
              </a:rPr>
              <a:t>Pianta</a:t>
            </a:r>
            <a:r>
              <a:rPr lang="fi-FI" dirty="0" smtClean="0">
                <a:sym typeface="Wingdings" panose="05000000000000000000" pitchFamily="2" charset="2"/>
              </a:rPr>
              <a:t> &amp; </a:t>
            </a:r>
            <a:r>
              <a:rPr lang="fi-FI" dirty="0" err="1" smtClean="0">
                <a:sym typeface="Wingdings" panose="05000000000000000000" pitchFamily="2" charset="2"/>
              </a:rPr>
              <a:t>Stuhlman</a:t>
            </a:r>
            <a:r>
              <a:rPr lang="fi-FI" dirty="0" smtClean="0">
                <a:sym typeface="Wingdings" panose="05000000000000000000" pitchFamily="2" charset="2"/>
              </a:rPr>
              <a:t> 2004)</a:t>
            </a:r>
          </a:p>
          <a:p>
            <a:r>
              <a:rPr lang="fi-FI" dirty="0" smtClean="0">
                <a:sym typeface="Wingdings" panose="05000000000000000000" pitchFamily="2" charset="2"/>
              </a:rPr>
              <a:t>Oppimisympäristön laatu: rakenteelliset ja prosessitekijät (</a:t>
            </a:r>
            <a:r>
              <a:rPr lang="fi-FI" dirty="0" err="1" smtClean="0">
                <a:sym typeface="Wingdings" panose="05000000000000000000" pitchFamily="2" charset="2"/>
              </a:rPr>
              <a:t>Hamre</a:t>
            </a:r>
            <a:r>
              <a:rPr lang="fi-FI" dirty="0" smtClean="0">
                <a:sym typeface="Wingdings" panose="05000000000000000000" pitchFamily="2" charset="2"/>
              </a:rPr>
              <a:t> 2008)</a:t>
            </a:r>
          </a:p>
          <a:p>
            <a:r>
              <a:rPr lang="fi-FI" i="1" dirty="0" smtClean="0">
                <a:sym typeface="Wingdings" panose="05000000000000000000" pitchFamily="2" charset="2"/>
              </a:rPr>
              <a:t>Rakenteelliset tekijät </a:t>
            </a:r>
            <a:r>
              <a:rPr lang="fi-FI" dirty="0" smtClean="0">
                <a:sym typeface="Wingdings" panose="05000000000000000000" pitchFamily="2" charset="2"/>
              </a:rPr>
              <a:t>helposti mitattavissa (opettajan koulutustaso, luokan/ryhmän oppilasmäärä, avustajien määrä, erityistä tukea tarvitsevien oppilaiden määrä, oppimateriaalit, laitteet, fyysisen ympäristön soveltuvuus, virikkeisyys ja turvallisuus sekä </a:t>
            </a:r>
            <a:r>
              <a:rPr lang="fi-FI" dirty="0" err="1" smtClean="0">
                <a:sym typeface="Wingdings" panose="05000000000000000000" pitchFamily="2" charset="2"/>
              </a:rPr>
              <a:t>ops</a:t>
            </a:r>
            <a:r>
              <a:rPr lang="fi-FI" dirty="0" smtClean="0">
                <a:sym typeface="Wingdings" panose="05000000000000000000" pitchFamily="2" charset="2"/>
              </a:rPr>
              <a:t>)</a:t>
            </a:r>
          </a:p>
          <a:p>
            <a:r>
              <a:rPr lang="fi-FI" i="1" dirty="0" smtClean="0">
                <a:sym typeface="Wingdings" panose="05000000000000000000" pitchFamily="2" charset="2"/>
              </a:rPr>
              <a:t>Prosessitekijöistä</a:t>
            </a:r>
            <a:r>
              <a:rPr lang="fi-FI" dirty="0" smtClean="0">
                <a:sym typeface="Wingdings" panose="05000000000000000000" pitchFamily="2" charset="2"/>
              </a:rPr>
              <a:t> tärkein opettajan ja oppilaiden välinen vuorovaikutus: miten opettaja soveltaa </a:t>
            </a:r>
            <a:r>
              <a:rPr lang="fi-FI" dirty="0" err="1" smtClean="0">
                <a:sym typeface="Wingdings" panose="05000000000000000000" pitchFamily="2" charset="2"/>
              </a:rPr>
              <a:t>ops:a</a:t>
            </a:r>
            <a:r>
              <a:rPr lang="fi-FI" dirty="0" smtClean="0">
                <a:sym typeface="Wingdings" panose="05000000000000000000" pitchFamily="2" charset="2"/>
              </a:rPr>
              <a:t>, millaiset tavoitteet hän asettaa, millaisia työskentelytapoja hän käyttää ja painottaa, miten hän ohjaa oppimisprosessia (opetuskäytänteet ja vuorovaikutussuhde).</a:t>
            </a:r>
          </a:p>
          <a:p>
            <a:endParaRPr lang="fi-FI" dirty="0"/>
          </a:p>
        </p:txBody>
      </p:sp>
    </p:spTree>
    <p:extLst>
      <p:ext uri="{BB962C8B-B14F-4D97-AF65-F5344CB8AC3E}">
        <p14:creationId xmlns:p14="http://schemas.microsoft.com/office/powerpoint/2010/main" val="6875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i="0" dirty="0" smtClean="0"/>
              <a:t>Vuorovaikutuksen laatu oppimisympäristössä</a:t>
            </a:r>
            <a:endParaRPr lang="fi-FI" i="0" dirty="0"/>
          </a:p>
        </p:txBody>
      </p:sp>
      <p:sp>
        <p:nvSpPr>
          <p:cNvPr id="3" name="Sisällön paikkamerkki 2"/>
          <p:cNvSpPr>
            <a:spLocks noGrp="1"/>
          </p:cNvSpPr>
          <p:nvPr>
            <p:ph idx="1"/>
          </p:nvPr>
        </p:nvSpPr>
        <p:spPr>
          <a:xfrm>
            <a:off x="323528" y="1052736"/>
            <a:ext cx="8496944" cy="4824536"/>
          </a:xfrm>
        </p:spPr>
        <p:txBody>
          <a:bodyPr/>
          <a:lstStyle/>
          <a:p>
            <a:r>
              <a:rPr lang="fi-FI" u="sng" dirty="0" smtClean="0"/>
              <a:t>Lapsilähtöiset käytänteet</a:t>
            </a:r>
            <a:r>
              <a:rPr lang="fi-FI" dirty="0" smtClean="0"/>
              <a:t>: opettajalla aktiivinen ja ohjaava rooli, opettaja on sensitiivinen lasten tarpeille, opettaja antaa tilaa lasten keskinäiselle vuorovaikutukselle, opetuksen tavoitteet yhdistyvät lasten aloitteiden ja kiinnostuksenkohteiden kanssa. </a:t>
            </a:r>
            <a:r>
              <a:rPr lang="fi-FI" dirty="0" smtClean="0">
                <a:sym typeface="Wingdings" panose="05000000000000000000" pitchFamily="2" charset="2"/>
              </a:rPr>
              <a:t> Tutkimusten mukaan (Lerkkanen, Poikkeus &amp; Kiuru 2012) nämä edistävät lasten akateemisten taitojen kehitystä ja kiinnostusta esimerkiksi lukemista ja matematiikkaa kohtaan.</a:t>
            </a:r>
            <a:endParaRPr lang="fi-FI" dirty="0" smtClean="0"/>
          </a:p>
          <a:p>
            <a:r>
              <a:rPr lang="fi-FI" u="sng" dirty="0" smtClean="0"/>
              <a:t>Lasten johtamat käytänteet</a:t>
            </a:r>
            <a:r>
              <a:rPr lang="fi-FI" dirty="0" smtClean="0"/>
              <a:t>: opettaja ei juurikaan puutu oppimistilanteeseen, oppimisympäristössä on vähäinen struktuuri, joka sallii lasten vahvan autonomian esimerkiksi taitojen harjoittelussa </a:t>
            </a:r>
            <a:r>
              <a:rPr lang="fi-FI" dirty="0" smtClean="0">
                <a:sym typeface="Wingdings" panose="05000000000000000000" pitchFamily="2" charset="2"/>
              </a:rPr>
              <a:t> Suosii niitä lapsia, joiden taitotaso on valmiiksi korkea (</a:t>
            </a:r>
            <a:r>
              <a:rPr lang="fi-FI" dirty="0" err="1" smtClean="0">
                <a:sym typeface="Wingdings" panose="05000000000000000000" pitchFamily="2" charset="2"/>
              </a:rPr>
              <a:t>Kikas</a:t>
            </a:r>
            <a:r>
              <a:rPr lang="fi-FI" dirty="0" smtClean="0">
                <a:sym typeface="Wingdings" panose="05000000000000000000" pitchFamily="2" charset="2"/>
              </a:rPr>
              <a:t>, </a:t>
            </a:r>
            <a:r>
              <a:rPr lang="fi-FI" dirty="0" err="1" smtClean="0">
                <a:sym typeface="Wingdings" panose="05000000000000000000" pitchFamily="2" charset="2"/>
              </a:rPr>
              <a:t>Peets</a:t>
            </a:r>
            <a:r>
              <a:rPr lang="fi-FI" dirty="0" smtClean="0">
                <a:sym typeface="Wingdings" panose="05000000000000000000" pitchFamily="2" charset="2"/>
              </a:rPr>
              <a:t> &amp; </a:t>
            </a:r>
            <a:r>
              <a:rPr lang="fi-FI" dirty="0" err="1" smtClean="0">
                <a:sym typeface="Wingdings" panose="05000000000000000000" pitchFamily="2" charset="2"/>
              </a:rPr>
              <a:t>Hodges</a:t>
            </a:r>
            <a:r>
              <a:rPr lang="fi-FI" dirty="0" smtClean="0">
                <a:sym typeface="Wingdings" panose="05000000000000000000" pitchFamily="2" charset="2"/>
              </a:rPr>
              <a:t> 2014)</a:t>
            </a:r>
          </a:p>
          <a:p>
            <a:r>
              <a:rPr lang="fi-FI" u="sng" dirty="0" smtClean="0">
                <a:sym typeface="Wingdings" panose="05000000000000000000" pitchFamily="2" charset="2"/>
              </a:rPr>
              <a:t>Opettajajohtoiset käytänteet</a:t>
            </a:r>
            <a:r>
              <a:rPr lang="fi-FI" dirty="0" smtClean="0">
                <a:sym typeface="Wingdings" panose="05000000000000000000" pitchFamily="2" charset="2"/>
              </a:rPr>
              <a:t> hyödyttävät parhaiten lapsia, joilla on heikot taidolliset </a:t>
            </a:r>
            <a:r>
              <a:rPr lang="fi-FI" dirty="0" err="1" smtClean="0">
                <a:sym typeface="Wingdings" panose="05000000000000000000" pitchFamily="2" charset="2"/>
              </a:rPr>
              <a:t>valmmiudet</a:t>
            </a:r>
            <a:r>
              <a:rPr lang="fi-FI" dirty="0" smtClean="0">
                <a:sym typeface="Wingdings" panose="05000000000000000000" pitchFamily="2" charset="2"/>
              </a:rPr>
              <a:t>, tehtävää välttävää käyttäytymistä ja </a:t>
            </a:r>
            <a:r>
              <a:rPr lang="fi-FI" dirty="0" err="1" smtClean="0">
                <a:sym typeface="Wingdings" panose="05000000000000000000" pitchFamily="2" charset="2"/>
              </a:rPr>
              <a:t>oppimivaikeuksia</a:t>
            </a:r>
            <a:r>
              <a:rPr lang="fi-FI" dirty="0" smtClean="0">
                <a:sym typeface="Wingdings" panose="05000000000000000000" pitchFamily="2" charset="2"/>
              </a:rPr>
              <a:t> (</a:t>
            </a:r>
            <a:r>
              <a:rPr lang="fi-FI" dirty="0" err="1" smtClean="0">
                <a:sym typeface="Wingdings" panose="05000000000000000000" pitchFamily="2" charset="2"/>
              </a:rPr>
              <a:t>Lovett</a:t>
            </a:r>
            <a:r>
              <a:rPr lang="fi-FI" dirty="0" smtClean="0">
                <a:sym typeface="Wingdings" panose="05000000000000000000" pitchFamily="2" charset="2"/>
              </a:rPr>
              <a:t>, </a:t>
            </a:r>
            <a:r>
              <a:rPr lang="fi-FI" dirty="0" err="1" smtClean="0">
                <a:sym typeface="Wingdings" panose="05000000000000000000" pitchFamily="2" charset="2"/>
              </a:rPr>
              <a:t>Barron</a:t>
            </a:r>
            <a:r>
              <a:rPr lang="fi-FI" dirty="0" smtClean="0">
                <a:sym typeface="Wingdings" panose="05000000000000000000" pitchFamily="2" charset="2"/>
              </a:rPr>
              <a:t> &amp; </a:t>
            </a:r>
            <a:r>
              <a:rPr lang="fi-FI" dirty="0" err="1" smtClean="0">
                <a:sym typeface="Wingdings" panose="05000000000000000000" pitchFamily="2" charset="2"/>
              </a:rPr>
              <a:t>Benson</a:t>
            </a:r>
            <a:r>
              <a:rPr lang="fi-FI" dirty="0" smtClean="0">
                <a:sym typeface="Wingdings" panose="05000000000000000000" pitchFamily="2" charset="2"/>
              </a:rPr>
              <a:t> 2003).</a:t>
            </a:r>
            <a:endParaRPr lang="fi-FI" dirty="0"/>
          </a:p>
        </p:txBody>
      </p:sp>
    </p:spTree>
    <p:extLst>
      <p:ext uri="{BB962C8B-B14F-4D97-AF65-F5344CB8AC3E}">
        <p14:creationId xmlns:p14="http://schemas.microsoft.com/office/powerpoint/2010/main" val="4149992367"/>
      </p:ext>
    </p:extLst>
  </p:cSld>
  <p:clrMapOvr>
    <a:masterClrMapping/>
  </p:clrMapOvr>
</p:sld>
</file>

<file path=ppt/theme/theme1.xml><?xml version="1.0" encoding="utf-8"?>
<a:theme xmlns:a="http://schemas.openxmlformats.org/drawingml/2006/main" name="vaahtera_mallista">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Helvetica"/>
        <a:ea typeface=""/>
        <a:cs typeface="Arial"/>
      </a:majorFont>
      <a:minorFont>
        <a:latin typeface="Helvetic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vaahtera_mallista">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Helvetica"/>
        <a:ea typeface=""/>
        <a:cs typeface="Arial"/>
      </a:majorFont>
      <a:minorFont>
        <a:latin typeface="Helvetic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vaahtera_mallista">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Helvetica"/>
        <a:ea typeface=""/>
        <a:cs typeface="Arial"/>
      </a:majorFont>
      <a:minorFont>
        <a:latin typeface="Helvetic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vaahtera_mallista">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Helvetica"/>
        <a:ea typeface=""/>
        <a:cs typeface="Arial"/>
      </a:majorFont>
      <a:minorFont>
        <a:latin typeface="Helvetic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1281</Words>
  <Application>Microsoft Office PowerPoint</Application>
  <PresentationFormat>Näytössä katseltava diaesitys (4:3)</PresentationFormat>
  <Paragraphs>88</Paragraphs>
  <Slides>12</Slides>
  <Notes>0</Notes>
  <HiddenSlides>0</HiddenSlides>
  <MMClips>0</MMClips>
  <ScaleCrop>false</ScaleCrop>
  <HeadingPairs>
    <vt:vector size="4" baseType="variant">
      <vt:variant>
        <vt:lpstr>Teema</vt:lpstr>
      </vt:variant>
      <vt:variant>
        <vt:i4>6</vt:i4>
      </vt:variant>
      <vt:variant>
        <vt:lpstr>Dian otsikot</vt:lpstr>
      </vt:variant>
      <vt:variant>
        <vt:i4>12</vt:i4>
      </vt:variant>
    </vt:vector>
  </HeadingPairs>
  <TitlesOfParts>
    <vt:vector size="18" baseType="lpstr">
      <vt:lpstr>vaahtera_mallista</vt:lpstr>
      <vt:lpstr>1_vaahtera_mallista</vt:lpstr>
      <vt:lpstr>2_vaahtera_mallista</vt:lpstr>
      <vt:lpstr>3_vaahtera_mallista</vt:lpstr>
      <vt:lpstr>Crayons</vt:lpstr>
      <vt:lpstr>1_Crayons</vt:lpstr>
      <vt:lpstr>    Esi- ja alkuopetus POM11JO / demot</vt:lpstr>
      <vt:lpstr>Luokanopettajat ja maisteriopiskelijat</vt:lpstr>
      <vt:lpstr>Erityispedagogiikan opiskelijat</vt:lpstr>
      <vt:lpstr>Oppimiskäsityksistä – eaop (OPS 2014) </vt:lpstr>
      <vt:lpstr>Yhteinen käsitys laaja-alaisesta osaamisesta</vt:lpstr>
      <vt:lpstr>Laaja-alainen osaaminen ~ oppimiskokonaisuudet Mitä?</vt:lpstr>
      <vt:lpstr>Laaja-alainen osaaminen</vt:lpstr>
      <vt:lpstr>Mihin opettajia tarvitaan?</vt:lpstr>
      <vt:lpstr>Vuorovaikutuksen laatu oppimisympäristössä</vt:lpstr>
      <vt:lpstr>Ryhmän vuorovaikutuksen laatu (Pianta, La Paro &amp; Hamre 2008)</vt:lpstr>
      <vt:lpstr>Toiminnan organisointi ja ohjauksellinen tuki</vt:lpstr>
      <vt:lpstr>Oppimisympäristön laatu – oppiminen ja motivaatio</vt:lpstr>
    </vt:vector>
  </TitlesOfParts>
  <Company>University of Jyväskylä</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Esi- ja alkuopetus POM11JO / demot</dc:title>
  <dc:creator>Eskelä-Haapanen Sirpa</dc:creator>
  <cp:lastModifiedBy>Eskelä-Haapanen Sirpa</cp:lastModifiedBy>
  <cp:revision>4</cp:revision>
  <dcterms:created xsi:type="dcterms:W3CDTF">2015-09-08T12:13:29Z</dcterms:created>
  <dcterms:modified xsi:type="dcterms:W3CDTF">2016-09-11T10:08:34Z</dcterms:modified>
</cp:coreProperties>
</file>