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8" r:id="rId1"/>
    <p:sldMasterId id="2147483672" r:id="rId2"/>
    <p:sldMasterId id="2147483733" r:id="rId3"/>
    <p:sldMasterId id="2147483753" r:id="rId4"/>
  </p:sldMasterIdLst>
  <p:notesMasterIdLst>
    <p:notesMasterId r:id="rId20"/>
  </p:notesMasterIdLst>
  <p:handoutMasterIdLst>
    <p:handoutMasterId r:id="rId21"/>
  </p:handoutMasterIdLst>
  <p:sldIdLst>
    <p:sldId id="260" r:id="rId5"/>
    <p:sldId id="295" r:id="rId6"/>
    <p:sldId id="299" r:id="rId7"/>
    <p:sldId id="301" r:id="rId8"/>
    <p:sldId id="300" r:id="rId9"/>
    <p:sldId id="264" r:id="rId10"/>
    <p:sldId id="305" r:id="rId11"/>
    <p:sldId id="296" r:id="rId12"/>
    <p:sldId id="265" r:id="rId13"/>
    <p:sldId id="268" r:id="rId14"/>
    <p:sldId id="283" r:id="rId15"/>
    <p:sldId id="270" r:id="rId16"/>
    <p:sldId id="271" r:id="rId17"/>
    <p:sldId id="302" r:id="rId18"/>
    <p:sldId id="360" r:id="rId19"/>
  </p:sldIdLst>
  <p:sldSz cx="9144000" cy="6858000" type="screen4x3"/>
  <p:notesSz cx="6858000" cy="9144000"/>
  <p:defaultTextStyle>
    <a:defPPr>
      <a:defRPr lang="fi-FI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563F"/>
    <a:srgbClr val="EB3E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35" autoAdjust="0"/>
    <p:restoredTop sz="85097" autoAdjust="0"/>
  </p:normalViewPr>
  <p:slideViewPr>
    <p:cSldViewPr snapToGrid="0" snapToObjects="1">
      <p:cViewPr varScale="1">
        <p:scale>
          <a:sx n="67" d="100"/>
          <a:sy n="67" d="100"/>
        </p:scale>
        <p:origin x="1092" y="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84DB44-8318-4D4B-A31D-C4D63F772ACF}" type="datetimeFigureOut">
              <a:rPr lang="fi-FI" smtClean="0"/>
              <a:pPr/>
              <a:t>1.3.2022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C1F986-3D21-744C-B29A-EF5715DA12CB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8788606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C4C18A-DE29-3744-A6F5-E9453D76A132}" type="datetimeFigureOut">
              <a:rPr lang="fi-FI" smtClean="0"/>
              <a:pPr/>
              <a:t>1.3.2022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48225D-FEDE-FA47-A1F1-95B654695E92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767661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How is </a:t>
            </a:r>
            <a:r>
              <a:rPr lang="fi-FI" dirty="0" err="1"/>
              <a:t>teacher</a:t>
            </a:r>
            <a:r>
              <a:rPr lang="fi-FI" dirty="0"/>
              <a:t> </a:t>
            </a:r>
            <a:r>
              <a:rPr lang="fi-FI" dirty="0" err="1"/>
              <a:t>using</a:t>
            </a:r>
            <a:r>
              <a:rPr lang="fi-FI" dirty="0"/>
              <a:t> a </a:t>
            </a:r>
            <a:r>
              <a:rPr lang="fi-FI" dirty="0" err="1"/>
              <a:t>language</a:t>
            </a:r>
            <a:r>
              <a:rPr lang="fi-FI" dirty="0"/>
              <a:t> / </a:t>
            </a:r>
            <a:r>
              <a:rPr lang="fi-FI" dirty="0" err="1"/>
              <a:t>languages</a:t>
            </a:r>
            <a:r>
              <a:rPr lang="fi-FI" dirty="0"/>
              <a:t>? </a:t>
            </a:r>
          </a:p>
          <a:p>
            <a:r>
              <a:rPr lang="fi-FI" dirty="0"/>
              <a:t>How</a:t>
            </a:r>
            <a:r>
              <a:rPr lang="fi-FI" baseline="0" dirty="0"/>
              <a:t> is </a:t>
            </a:r>
            <a:r>
              <a:rPr lang="fi-FI" baseline="0" dirty="0" err="1"/>
              <a:t>language</a:t>
            </a:r>
            <a:r>
              <a:rPr lang="fi-FI" baseline="0" dirty="0"/>
              <a:t> </a:t>
            </a:r>
            <a:r>
              <a:rPr lang="fi-FI" baseline="0" dirty="0" err="1"/>
              <a:t>used</a:t>
            </a:r>
            <a:r>
              <a:rPr lang="fi-FI" baseline="0" dirty="0"/>
              <a:t> to </a:t>
            </a:r>
            <a:r>
              <a:rPr lang="fi-FI" baseline="0" dirty="0" err="1"/>
              <a:t>explore</a:t>
            </a:r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48225D-FEDE-FA47-A1F1-95B654695E92}" type="slidenum">
              <a:rPr lang="fi-FI" smtClean="0"/>
              <a:pPr/>
              <a:t>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180080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708375" y="2403286"/>
            <a:ext cx="5727252" cy="1906777"/>
          </a:xfrm>
          <a:effectLst/>
        </p:spPr>
        <p:txBody>
          <a:bodyPr anchor="b">
            <a:noAutofit/>
          </a:bodyPr>
          <a:lstStyle>
            <a:lvl1pPr algn="ctr">
              <a:defRPr sz="4000" b="1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708374" y="4539932"/>
            <a:ext cx="5727252" cy="875930"/>
          </a:xfrm>
          <a:effectLst/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rgbClr val="C7C9C8"/>
                </a:solidFill>
                <a:latin typeface="Helvetic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fi-FI" dirty="0"/>
          </a:p>
        </p:txBody>
      </p:sp>
      <p:pic>
        <p:nvPicPr>
          <p:cNvPr id="6" name="Kuva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7360" y="1045883"/>
            <a:ext cx="2047442" cy="1332265"/>
          </a:xfrm>
          <a:prstGeom prst="rect">
            <a:avLst/>
          </a:prstGeom>
        </p:spPr>
      </p:pic>
      <p:sp>
        <p:nvSpPr>
          <p:cNvPr id="13" name="Suorakulmio 12"/>
          <p:cNvSpPr/>
          <p:nvPr userDrawn="1"/>
        </p:nvSpPr>
        <p:spPr>
          <a:xfrm>
            <a:off x="0" y="6693646"/>
            <a:ext cx="9144000" cy="17048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rgbClr val="FF0000"/>
              </a:solidFill>
              <a:latin typeface="Helvetica" pitchFamily="34" charset="0"/>
            </a:endParaRPr>
          </a:p>
        </p:txBody>
      </p:sp>
      <p:sp>
        <p:nvSpPr>
          <p:cNvPr id="1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5343907" y="6424451"/>
            <a:ext cx="2147658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>
                <a:solidFill>
                  <a:schemeClr val="accent1"/>
                </a:solidFill>
              </a:rPr>
              <a:t>JYU.</a:t>
            </a:r>
            <a:r>
              <a:rPr lang="fi-FI" b="1"/>
              <a:t> Since 1863.</a:t>
            </a:r>
            <a:endParaRPr lang="fi-FI" b="1" dirty="0"/>
          </a:p>
        </p:txBody>
      </p:sp>
      <p:sp>
        <p:nvSpPr>
          <p:cNvPr id="1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564975" y="6424451"/>
            <a:ext cx="454016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7" name="Suora yhdysviiva 16"/>
          <p:cNvCxnSpPr/>
          <p:nvPr userDrawn="1"/>
        </p:nvCxnSpPr>
        <p:spPr>
          <a:xfrm>
            <a:off x="8503899" y="6424451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uora yhdysviiva 17"/>
          <p:cNvCxnSpPr/>
          <p:nvPr userDrawn="1"/>
        </p:nvCxnSpPr>
        <p:spPr>
          <a:xfrm>
            <a:off x="7552916" y="6424451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7617453" y="6424380"/>
            <a:ext cx="831227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1.3.2022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201117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uorakulmio 9"/>
          <p:cNvSpPr/>
          <p:nvPr userDrawn="1"/>
        </p:nvSpPr>
        <p:spPr>
          <a:xfrm>
            <a:off x="0" y="6540486"/>
            <a:ext cx="9144000" cy="3236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3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5343907" y="6592625"/>
            <a:ext cx="2147658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rgbClr val="FF0000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7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564975" y="6592625"/>
            <a:ext cx="454016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9" name="Suora yhdysviiva 8"/>
          <p:cNvCxnSpPr/>
          <p:nvPr userDrawn="1"/>
        </p:nvCxnSpPr>
        <p:spPr>
          <a:xfrm>
            <a:off x="8503899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uora yhdysviiva 9"/>
          <p:cNvCxnSpPr/>
          <p:nvPr userDrawn="1"/>
        </p:nvCxnSpPr>
        <p:spPr>
          <a:xfrm>
            <a:off x="7552916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7617453" y="6592625"/>
            <a:ext cx="831227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1.3.2022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8327332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uorakulmio 9"/>
          <p:cNvSpPr/>
          <p:nvPr userDrawn="1"/>
        </p:nvSpPr>
        <p:spPr>
          <a:xfrm>
            <a:off x="0" y="6540486"/>
            <a:ext cx="9144000" cy="3236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6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5343907" y="6592625"/>
            <a:ext cx="2147658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rgbClr val="FF0000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1341344"/>
            <a:ext cx="3008313" cy="1162050"/>
          </a:xfrm>
        </p:spPr>
        <p:txBody>
          <a:bodyPr anchor="b">
            <a:normAutofit/>
          </a:bodyPr>
          <a:lstStyle>
            <a:lvl1pPr algn="l">
              <a:defRPr sz="2400" b="1">
                <a:latin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575050" y="1341344"/>
            <a:ext cx="5111750" cy="5001185"/>
          </a:xfrm>
        </p:spPr>
        <p:txBody>
          <a:bodyPr>
            <a:normAutofit/>
          </a:bodyPr>
          <a:lstStyle>
            <a:lvl1pPr>
              <a:defRPr sz="2800">
                <a:latin typeface="Helvetica" pitchFamily="34" charset="0"/>
              </a:defRPr>
            </a:lvl1pPr>
            <a:lvl2pPr>
              <a:defRPr sz="2400">
                <a:latin typeface="Helvetica" pitchFamily="34" charset="0"/>
              </a:defRPr>
            </a:lvl2pPr>
            <a:lvl3pPr>
              <a:defRPr sz="2000">
                <a:latin typeface="Helvetica" pitchFamily="34" charset="0"/>
              </a:defRPr>
            </a:lvl3pPr>
            <a:lvl4pPr>
              <a:defRPr sz="1800">
                <a:latin typeface="Helvetica" pitchFamily="34" charset="0"/>
              </a:defRPr>
            </a:lvl4pPr>
            <a:lvl5pPr>
              <a:defRPr sz="1800">
                <a:latin typeface="Helvetica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457200" y="2503394"/>
            <a:ext cx="3008313" cy="3839135"/>
          </a:xfrm>
        </p:spPr>
        <p:txBody>
          <a:bodyPr/>
          <a:lstStyle>
            <a:lvl1pPr marL="0" indent="0">
              <a:buNone/>
              <a:defRPr sz="1400">
                <a:latin typeface="Helvetica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10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564975" y="6592625"/>
            <a:ext cx="454016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2" name="Suora yhdysviiva 11"/>
          <p:cNvCxnSpPr/>
          <p:nvPr userDrawn="1"/>
        </p:nvCxnSpPr>
        <p:spPr>
          <a:xfrm>
            <a:off x="8503899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uora yhdysviiva 12"/>
          <p:cNvCxnSpPr/>
          <p:nvPr userDrawn="1"/>
        </p:nvCxnSpPr>
        <p:spPr>
          <a:xfrm>
            <a:off x="7552916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7617453" y="6592625"/>
            <a:ext cx="831227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1.3.2022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4070544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orakulmio 9"/>
          <p:cNvSpPr/>
          <p:nvPr userDrawn="1"/>
        </p:nvSpPr>
        <p:spPr>
          <a:xfrm>
            <a:off x="0" y="6540486"/>
            <a:ext cx="9144000" cy="3236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5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5343907" y="6592625"/>
            <a:ext cx="2147658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rgbClr val="FF0000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>
            <a:normAutofit/>
          </a:bodyPr>
          <a:lstStyle>
            <a:lvl1pPr algn="l">
              <a:defRPr sz="2400" b="1">
                <a:latin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latin typeface="Helvetica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latin typeface="Helvetica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cxnSp>
        <p:nvCxnSpPr>
          <p:cNvPr id="9" name="Suora yhdysviiva 8"/>
          <p:cNvCxnSpPr/>
          <p:nvPr userDrawn="1"/>
        </p:nvCxnSpPr>
        <p:spPr>
          <a:xfrm>
            <a:off x="8503899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uora yhdysviiva 9"/>
          <p:cNvCxnSpPr/>
          <p:nvPr userDrawn="1"/>
        </p:nvCxnSpPr>
        <p:spPr>
          <a:xfrm>
            <a:off x="7552916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564975" y="6592625"/>
            <a:ext cx="454016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7617453" y="6592625"/>
            <a:ext cx="831227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1.3.2022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9075220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uorakulmio 9"/>
          <p:cNvSpPr/>
          <p:nvPr userDrawn="1"/>
        </p:nvSpPr>
        <p:spPr>
          <a:xfrm>
            <a:off x="0" y="6540486"/>
            <a:ext cx="9144000" cy="3236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7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5343907" y="6592625"/>
            <a:ext cx="2147658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rgbClr val="FF0000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fi-FI"/>
              <a:t>Muokkaa perustyylejä naps.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Helvetica" pitchFamily="34" charset="0"/>
              </a:defRPr>
            </a:lvl1pPr>
            <a:lvl2pPr>
              <a:defRPr>
                <a:latin typeface="Helvetica" pitchFamily="34" charset="0"/>
              </a:defRPr>
            </a:lvl2pPr>
            <a:lvl3pPr>
              <a:defRPr>
                <a:latin typeface="Helvetica" pitchFamily="34" charset="0"/>
              </a:defRPr>
            </a:lvl3pPr>
            <a:lvl4pPr>
              <a:defRPr>
                <a:latin typeface="Helvetica" pitchFamily="34" charset="0"/>
              </a:defRPr>
            </a:lvl4pPr>
            <a:lvl5pPr>
              <a:defRPr>
                <a:latin typeface="Helvetica" pitchFamily="34" charset="0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1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564975" y="6592625"/>
            <a:ext cx="454016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3" name="Suora yhdysviiva 12"/>
          <p:cNvCxnSpPr/>
          <p:nvPr userDrawn="1"/>
        </p:nvCxnSpPr>
        <p:spPr>
          <a:xfrm>
            <a:off x="8503899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uora yhdysviiva 13"/>
          <p:cNvCxnSpPr/>
          <p:nvPr userDrawn="1"/>
        </p:nvCxnSpPr>
        <p:spPr>
          <a:xfrm>
            <a:off x="7552916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7617453" y="6592625"/>
            <a:ext cx="831227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1.3.2022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562681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uorakulmio 9"/>
          <p:cNvSpPr/>
          <p:nvPr userDrawn="1"/>
        </p:nvSpPr>
        <p:spPr>
          <a:xfrm>
            <a:off x="0" y="6540486"/>
            <a:ext cx="9144000" cy="3236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8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5343907" y="6592625"/>
            <a:ext cx="2147658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rgbClr val="FF0000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2" name="Pystysuuntainen otsikko 1"/>
          <p:cNvSpPr>
            <a:spLocks noGrp="1"/>
          </p:cNvSpPr>
          <p:nvPr>
            <p:ph type="title" orient="vert"/>
          </p:nvPr>
        </p:nvSpPr>
        <p:spPr>
          <a:xfrm>
            <a:off x="5753100" y="274638"/>
            <a:ext cx="2057400" cy="5851525"/>
          </a:xfrm>
        </p:spPr>
        <p:txBody>
          <a:bodyPr vert="eaVert"/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5143500" cy="5851525"/>
          </a:xfrm>
        </p:spPr>
        <p:txBody>
          <a:bodyPr vert="eaVert"/>
          <a:lstStyle>
            <a:lvl1pPr>
              <a:defRPr>
                <a:latin typeface="Helvetica" pitchFamily="34" charset="0"/>
              </a:defRPr>
            </a:lvl1pPr>
            <a:lvl2pPr>
              <a:defRPr>
                <a:latin typeface="Helvetica" pitchFamily="34" charset="0"/>
              </a:defRPr>
            </a:lvl2pPr>
            <a:lvl3pPr>
              <a:defRPr>
                <a:latin typeface="Helvetica" pitchFamily="34" charset="0"/>
              </a:defRPr>
            </a:lvl3pPr>
            <a:lvl4pPr>
              <a:defRPr>
                <a:latin typeface="Helvetica" pitchFamily="34" charset="0"/>
              </a:defRPr>
            </a:lvl4pPr>
            <a:lvl5pPr>
              <a:defRPr>
                <a:latin typeface="Helvetica" pitchFamily="34" charset="0"/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2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564975" y="6592625"/>
            <a:ext cx="454016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3" name="Suora yhdysviiva 12"/>
          <p:cNvCxnSpPr/>
          <p:nvPr userDrawn="1"/>
        </p:nvCxnSpPr>
        <p:spPr>
          <a:xfrm>
            <a:off x="7552916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Suorakulmio 14"/>
          <p:cNvSpPr/>
          <p:nvPr userDrawn="1"/>
        </p:nvSpPr>
        <p:spPr>
          <a:xfrm rot="5400000">
            <a:off x="8248258" y="142284"/>
            <a:ext cx="763388" cy="1028096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latin typeface="Helvetica" pitchFamily="34" charset="0"/>
            </a:endParaRPr>
          </a:p>
        </p:txBody>
      </p:sp>
      <p:pic>
        <p:nvPicPr>
          <p:cNvPr id="16" name="Kuva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448116" y="288127"/>
            <a:ext cx="323551" cy="736410"/>
          </a:xfrm>
          <a:prstGeom prst="rect">
            <a:avLst/>
          </a:prstGeom>
        </p:spPr>
      </p:pic>
      <p:sp>
        <p:nvSpPr>
          <p:cNvPr id="17" name="Päivämäärän paikkamerkki 3"/>
          <p:cNvSpPr>
            <a:spLocks noGrp="1"/>
          </p:cNvSpPr>
          <p:nvPr userDrawn="1">
            <p:ph type="dt" sz="half" idx="10"/>
          </p:nvPr>
        </p:nvSpPr>
        <p:spPr>
          <a:xfrm>
            <a:off x="7617453" y="6592625"/>
            <a:ext cx="831227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1.3.2022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2655457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Kuva 17" descr="_DSC6921.jp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28807" y="0"/>
            <a:ext cx="5315193" cy="6560858"/>
          </a:xfrm>
          <a:prstGeom prst="rect">
            <a:avLst/>
          </a:prstGeom>
        </p:spPr>
      </p:pic>
      <p:sp>
        <p:nvSpPr>
          <p:cNvPr id="7" name="Suorakulmio 6"/>
          <p:cNvSpPr/>
          <p:nvPr userDrawn="1"/>
        </p:nvSpPr>
        <p:spPr>
          <a:xfrm>
            <a:off x="0" y="0"/>
            <a:ext cx="6375120" cy="6864136"/>
          </a:xfrm>
          <a:custGeom>
            <a:avLst/>
            <a:gdLst>
              <a:gd name="connsiteX0" fmla="*/ 0 w 6553200"/>
              <a:gd name="connsiteY0" fmla="*/ 0 h 6858000"/>
              <a:gd name="connsiteX1" fmla="*/ 6553200 w 6553200"/>
              <a:gd name="connsiteY1" fmla="*/ 0 h 6858000"/>
              <a:gd name="connsiteX2" fmla="*/ 6553200 w 6553200"/>
              <a:gd name="connsiteY2" fmla="*/ 6858000 h 6858000"/>
              <a:gd name="connsiteX3" fmla="*/ 0 w 6553200"/>
              <a:gd name="connsiteY3" fmla="*/ 6858000 h 6858000"/>
              <a:gd name="connsiteX4" fmla="*/ 0 w 6553200"/>
              <a:gd name="connsiteY4" fmla="*/ 0 h 6858000"/>
              <a:gd name="connsiteX0" fmla="*/ 0 w 6553200"/>
              <a:gd name="connsiteY0" fmla="*/ 0 h 6858000"/>
              <a:gd name="connsiteX1" fmla="*/ 6553200 w 6553200"/>
              <a:gd name="connsiteY1" fmla="*/ 0 h 6858000"/>
              <a:gd name="connsiteX2" fmla="*/ 3737066 w 6553200"/>
              <a:gd name="connsiteY2" fmla="*/ 6858000 h 6858000"/>
              <a:gd name="connsiteX3" fmla="*/ 0 w 6553200"/>
              <a:gd name="connsiteY3" fmla="*/ 6858000 h 6858000"/>
              <a:gd name="connsiteX4" fmla="*/ 0 w 6553200"/>
              <a:gd name="connsiteY4" fmla="*/ 0 h 6858000"/>
              <a:gd name="connsiteX0" fmla="*/ 0 w 6553200"/>
              <a:gd name="connsiteY0" fmla="*/ 0 h 6858000"/>
              <a:gd name="connsiteX1" fmla="*/ 6553200 w 6553200"/>
              <a:gd name="connsiteY1" fmla="*/ 0 h 6858000"/>
              <a:gd name="connsiteX2" fmla="*/ 3914992 w 6553200"/>
              <a:gd name="connsiteY2" fmla="*/ 6839594 h 6858000"/>
              <a:gd name="connsiteX3" fmla="*/ 0 w 6553200"/>
              <a:gd name="connsiteY3" fmla="*/ 6858000 h 6858000"/>
              <a:gd name="connsiteX4" fmla="*/ 0 w 6553200"/>
              <a:gd name="connsiteY4" fmla="*/ 0 h 6858000"/>
              <a:gd name="connsiteX0" fmla="*/ 0 w 6553200"/>
              <a:gd name="connsiteY0" fmla="*/ 0 h 6864136"/>
              <a:gd name="connsiteX1" fmla="*/ 6553200 w 6553200"/>
              <a:gd name="connsiteY1" fmla="*/ 0 h 6864136"/>
              <a:gd name="connsiteX2" fmla="*/ 3921127 w 6553200"/>
              <a:gd name="connsiteY2" fmla="*/ 6864136 h 6864136"/>
              <a:gd name="connsiteX3" fmla="*/ 0 w 6553200"/>
              <a:gd name="connsiteY3" fmla="*/ 6858000 h 6864136"/>
              <a:gd name="connsiteX4" fmla="*/ 0 w 6553200"/>
              <a:gd name="connsiteY4" fmla="*/ 0 h 6864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53200" h="6864136">
                <a:moveTo>
                  <a:pt x="0" y="0"/>
                </a:moveTo>
                <a:lnTo>
                  <a:pt x="6553200" y="0"/>
                </a:lnTo>
                <a:lnTo>
                  <a:pt x="3921127" y="6864136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tx2"/>
              </a:solidFill>
              <a:latin typeface="Helvetica" pitchFamily="34" charset="0"/>
            </a:endParaRPr>
          </a:p>
        </p:txBody>
      </p:sp>
      <p:sp>
        <p:nvSpPr>
          <p:cNvPr id="8" name="Suorakulmio 7"/>
          <p:cNvSpPr/>
          <p:nvPr userDrawn="1"/>
        </p:nvSpPr>
        <p:spPr>
          <a:xfrm>
            <a:off x="-1" y="6540486"/>
            <a:ext cx="9144000" cy="32365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5343906" y="6592625"/>
            <a:ext cx="2147658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>
                <a:solidFill>
                  <a:schemeClr val="accent1"/>
                </a:solidFill>
              </a:rPr>
              <a:t>JYU.</a:t>
            </a:r>
            <a:r>
              <a:rPr lang="fi-FI" b="1"/>
              <a:t> Since 1863.</a:t>
            </a:r>
            <a:endParaRPr lang="fi-FI" b="1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8564975" y="6592625"/>
            <a:ext cx="454016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4" name="Suora yhdysviiva 13"/>
          <p:cNvCxnSpPr/>
          <p:nvPr userDrawn="1"/>
        </p:nvCxnSpPr>
        <p:spPr>
          <a:xfrm>
            <a:off x="8503899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uora yhdysviiva 14"/>
          <p:cNvCxnSpPr/>
          <p:nvPr userDrawn="1"/>
        </p:nvCxnSpPr>
        <p:spPr>
          <a:xfrm>
            <a:off x="7552916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Otsikko 1"/>
          <p:cNvSpPr>
            <a:spLocks noGrp="1"/>
          </p:cNvSpPr>
          <p:nvPr>
            <p:ph type="title"/>
          </p:nvPr>
        </p:nvSpPr>
        <p:spPr>
          <a:xfrm>
            <a:off x="457201" y="1516842"/>
            <a:ext cx="4741260" cy="1589105"/>
          </a:xfrm>
        </p:spPr>
        <p:txBody>
          <a:bodyPr>
            <a:normAutofit/>
          </a:bodyPr>
          <a:lstStyle>
            <a:lvl1pPr algn="l">
              <a:defRPr sz="3600" b="1">
                <a:solidFill>
                  <a:schemeClr val="tx2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13" name="Sisällön paikkamerkki 2"/>
          <p:cNvSpPr>
            <a:spLocks noGrp="1"/>
          </p:cNvSpPr>
          <p:nvPr>
            <p:ph idx="1"/>
          </p:nvPr>
        </p:nvSpPr>
        <p:spPr>
          <a:xfrm>
            <a:off x="457200" y="3382046"/>
            <a:ext cx="3620636" cy="29234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tx2"/>
                </a:solidFill>
                <a:latin typeface="Helvetica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16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7617453" y="6592625"/>
            <a:ext cx="831227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7597C8C4-6DA1-C742-9D46-E5003B0E5B74}" type="datetime1">
              <a:rPr lang="fi-FI" smtClean="0"/>
              <a:t>1.3.2022</a:t>
            </a:fld>
            <a:endParaRPr lang="fi-FI" dirty="0"/>
          </a:p>
        </p:txBody>
      </p:sp>
      <p:grpSp>
        <p:nvGrpSpPr>
          <p:cNvPr id="24" name="Group 23"/>
          <p:cNvGrpSpPr/>
          <p:nvPr userDrawn="1"/>
        </p:nvGrpSpPr>
        <p:grpSpPr>
          <a:xfrm>
            <a:off x="457201" y="0"/>
            <a:ext cx="763388" cy="1028096"/>
            <a:chOff x="457200" y="0"/>
            <a:chExt cx="763388" cy="1028096"/>
          </a:xfrm>
        </p:grpSpPr>
        <p:sp>
          <p:nvSpPr>
            <p:cNvPr id="25" name="Suorakulmio 15"/>
            <p:cNvSpPr/>
            <p:nvPr userDrawn="1"/>
          </p:nvSpPr>
          <p:spPr>
            <a:xfrm>
              <a:off x="457200" y="0"/>
              <a:ext cx="763388" cy="10280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latin typeface="Helvetica" pitchFamily="34" charset="0"/>
              </a:endParaRPr>
            </a:p>
          </p:txBody>
        </p:sp>
        <p:pic>
          <p:nvPicPr>
            <p:cNvPr id="26" name="Kuva 21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117" y="165903"/>
              <a:ext cx="323551" cy="7364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092590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 descr="_DSC7698.jp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78613" y="0"/>
            <a:ext cx="5265388" cy="6540486"/>
          </a:xfrm>
          <a:prstGeom prst="rect">
            <a:avLst/>
          </a:prstGeom>
        </p:spPr>
      </p:pic>
      <p:sp>
        <p:nvSpPr>
          <p:cNvPr id="7" name="Suorakulmio 6"/>
          <p:cNvSpPr/>
          <p:nvPr userDrawn="1"/>
        </p:nvSpPr>
        <p:spPr>
          <a:xfrm>
            <a:off x="0" y="0"/>
            <a:ext cx="6375120" cy="6864136"/>
          </a:xfrm>
          <a:custGeom>
            <a:avLst/>
            <a:gdLst>
              <a:gd name="connsiteX0" fmla="*/ 0 w 6553200"/>
              <a:gd name="connsiteY0" fmla="*/ 0 h 6858000"/>
              <a:gd name="connsiteX1" fmla="*/ 6553200 w 6553200"/>
              <a:gd name="connsiteY1" fmla="*/ 0 h 6858000"/>
              <a:gd name="connsiteX2" fmla="*/ 6553200 w 6553200"/>
              <a:gd name="connsiteY2" fmla="*/ 6858000 h 6858000"/>
              <a:gd name="connsiteX3" fmla="*/ 0 w 6553200"/>
              <a:gd name="connsiteY3" fmla="*/ 6858000 h 6858000"/>
              <a:gd name="connsiteX4" fmla="*/ 0 w 6553200"/>
              <a:gd name="connsiteY4" fmla="*/ 0 h 6858000"/>
              <a:gd name="connsiteX0" fmla="*/ 0 w 6553200"/>
              <a:gd name="connsiteY0" fmla="*/ 0 h 6858000"/>
              <a:gd name="connsiteX1" fmla="*/ 6553200 w 6553200"/>
              <a:gd name="connsiteY1" fmla="*/ 0 h 6858000"/>
              <a:gd name="connsiteX2" fmla="*/ 3737066 w 6553200"/>
              <a:gd name="connsiteY2" fmla="*/ 6858000 h 6858000"/>
              <a:gd name="connsiteX3" fmla="*/ 0 w 6553200"/>
              <a:gd name="connsiteY3" fmla="*/ 6858000 h 6858000"/>
              <a:gd name="connsiteX4" fmla="*/ 0 w 6553200"/>
              <a:gd name="connsiteY4" fmla="*/ 0 h 6858000"/>
              <a:gd name="connsiteX0" fmla="*/ 0 w 6553200"/>
              <a:gd name="connsiteY0" fmla="*/ 0 h 6858000"/>
              <a:gd name="connsiteX1" fmla="*/ 6553200 w 6553200"/>
              <a:gd name="connsiteY1" fmla="*/ 0 h 6858000"/>
              <a:gd name="connsiteX2" fmla="*/ 3914992 w 6553200"/>
              <a:gd name="connsiteY2" fmla="*/ 6839594 h 6858000"/>
              <a:gd name="connsiteX3" fmla="*/ 0 w 6553200"/>
              <a:gd name="connsiteY3" fmla="*/ 6858000 h 6858000"/>
              <a:gd name="connsiteX4" fmla="*/ 0 w 6553200"/>
              <a:gd name="connsiteY4" fmla="*/ 0 h 6858000"/>
              <a:gd name="connsiteX0" fmla="*/ 0 w 6553200"/>
              <a:gd name="connsiteY0" fmla="*/ 0 h 6864136"/>
              <a:gd name="connsiteX1" fmla="*/ 6553200 w 6553200"/>
              <a:gd name="connsiteY1" fmla="*/ 0 h 6864136"/>
              <a:gd name="connsiteX2" fmla="*/ 3921127 w 6553200"/>
              <a:gd name="connsiteY2" fmla="*/ 6864136 h 6864136"/>
              <a:gd name="connsiteX3" fmla="*/ 0 w 6553200"/>
              <a:gd name="connsiteY3" fmla="*/ 6858000 h 6864136"/>
              <a:gd name="connsiteX4" fmla="*/ 0 w 6553200"/>
              <a:gd name="connsiteY4" fmla="*/ 0 h 6864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53200" h="6864136">
                <a:moveTo>
                  <a:pt x="0" y="0"/>
                </a:moveTo>
                <a:lnTo>
                  <a:pt x="6553200" y="0"/>
                </a:lnTo>
                <a:lnTo>
                  <a:pt x="3921127" y="6864136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tx2"/>
              </a:solidFill>
              <a:latin typeface="Helvetica" pitchFamily="34" charset="0"/>
            </a:endParaRPr>
          </a:p>
        </p:txBody>
      </p:sp>
      <p:sp>
        <p:nvSpPr>
          <p:cNvPr id="8" name="Suorakulmio 7"/>
          <p:cNvSpPr/>
          <p:nvPr userDrawn="1"/>
        </p:nvSpPr>
        <p:spPr>
          <a:xfrm>
            <a:off x="1" y="6540486"/>
            <a:ext cx="9144000" cy="3236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5343906" y="6592625"/>
            <a:ext cx="2147658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chemeClr val="accent1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8564975" y="6592625"/>
            <a:ext cx="454016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4" name="Suora yhdysviiva 13"/>
          <p:cNvCxnSpPr/>
          <p:nvPr userDrawn="1"/>
        </p:nvCxnSpPr>
        <p:spPr>
          <a:xfrm>
            <a:off x="8503899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uora yhdysviiva 14"/>
          <p:cNvCxnSpPr/>
          <p:nvPr userDrawn="1"/>
        </p:nvCxnSpPr>
        <p:spPr>
          <a:xfrm>
            <a:off x="7552916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Otsikko 1"/>
          <p:cNvSpPr>
            <a:spLocks noGrp="1"/>
          </p:cNvSpPr>
          <p:nvPr>
            <p:ph type="title"/>
          </p:nvPr>
        </p:nvSpPr>
        <p:spPr>
          <a:xfrm>
            <a:off x="457201" y="1516842"/>
            <a:ext cx="4741260" cy="1589105"/>
          </a:xfrm>
        </p:spPr>
        <p:txBody>
          <a:bodyPr>
            <a:normAutofit/>
          </a:bodyPr>
          <a:lstStyle>
            <a:lvl1pPr algn="l">
              <a:defRPr sz="3600" b="1">
                <a:solidFill>
                  <a:schemeClr val="tx2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16" name="Sisällön paikkamerkki 2"/>
          <p:cNvSpPr>
            <a:spLocks noGrp="1"/>
          </p:cNvSpPr>
          <p:nvPr>
            <p:ph idx="1"/>
          </p:nvPr>
        </p:nvSpPr>
        <p:spPr>
          <a:xfrm>
            <a:off x="457200" y="3382046"/>
            <a:ext cx="3620636" cy="29234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tx2"/>
                </a:solidFill>
                <a:latin typeface="Helvetica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17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7617453" y="6592625"/>
            <a:ext cx="831227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2F6C6FE-2BCB-574D-9E89-D023255ACA90}" type="datetime1">
              <a:rPr lang="fi-FI" smtClean="0"/>
              <a:t>1.3.2022</a:t>
            </a:fld>
            <a:endParaRPr lang="fi-FI" dirty="0"/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457201" y="0"/>
            <a:ext cx="763388" cy="1028096"/>
            <a:chOff x="457200" y="0"/>
            <a:chExt cx="763388" cy="1028096"/>
          </a:xfrm>
        </p:grpSpPr>
        <p:sp>
          <p:nvSpPr>
            <p:cNvPr id="22" name="Suorakulmio 15"/>
            <p:cNvSpPr/>
            <p:nvPr userDrawn="1"/>
          </p:nvSpPr>
          <p:spPr>
            <a:xfrm>
              <a:off x="457200" y="0"/>
              <a:ext cx="763388" cy="10280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latin typeface="Helvetica" pitchFamily="34" charset="0"/>
              </a:endParaRPr>
            </a:p>
          </p:txBody>
        </p:sp>
        <p:pic>
          <p:nvPicPr>
            <p:cNvPr id="23" name="Kuva 21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117" y="165903"/>
              <a:ext cx="323551" cy="7364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657401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 descr="DSC_0688_1.jp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6355" y="0"/>
            <a:ext cx="5327645" cy="6540486"/>
          </a:xfrm>
          <a:prstGeom prst="rect">
            <a:avLst/>
          </a:prstGeom>
        </p:spPr>
      </p:pic>
      <p:sp>
        <p:nvSpPr>
          <p:cNvPr id="7" name="Suorakulmio 6"/>
          <p:cNvSpPr/>
          <p:nvPr userDrawn="1"/>
        </p:nvSpPr>
        <p:spPr>
          <a:xfrm>
            <a:off x="0" y="0"/>
            <a:ext cx="6375120" cy="6864136"/>
          </a:xfrm>
          <a:custGeom>
            <a:avLst/>
            <a:gdLst>
              <a:gd name="connsiteX0" fmla="*/ 0 w 6553200"/>
              <a:gd name="connsiteY0" fmla="*/ 0 h 6858000"/>
              <a:gd name="connsiteX1" fmla="*/ 6553200 w 6553200"/>
              <a:gd name="connsiteY1" fmla="*/ 0 h 6858000"/>
              <a:gd name="connsiteX2" fmla="*/ 6553200 w 6553200"/>
              <a:gd name="connsiteY2" fmla="*/ 6858000 h 6858000"/>
              <a:gd name="connsiteX3" fmla="*/ 0 w 6553200"/>
              <a:gd name="connsiteY3" fmla="*/ 6858000 h 6858000"/>
              <a:gd name="connsiteX4" fmla="*/ 0 w 6553200"/>
              <a:gd name="connsiteY4" fmla="*/ 0 h 6858000"/>
              <a:gd name="connsiteX0" fmla="*/ 0 w 6553200"/>
              <a:gd name="connsiteY0" fmla="*/ 0 h 6858000"/>
              <a:gd name="connsiteX1" fmla="*/ 6553200 w 6553200"/>
              <a:gd name="connsiteY1" fmla="*/ 0 h 6858000"/>
              <a:gd name="connsiteX2" fmla="*/ 3737066 w 6553200"/>
              <a:gd name="connsiteY2" fmla="*/ 6858000 h 6858000"/>
              <a:gd name="connsiteX3" fmla="*/ 0 w 6553200"/>
              <a:gd name="connsiteY3" fmla="*/ 6858000 h 6858000"/>
              <a:gd name="connsiteX4" fmla="*/ 0 w 6553200"/>
              <a:gd name="connsiteY4" fmla="*/ 0 h 6858000"/>
              <a:gd name="connsiteX0" fmla="*/ 0 w 6553200"/>
              <a:gd name="connsiteY0" fmla="*/ 0 h 6858000"/>
              <a:gd name="connsiteX1" fmla="*/ 6553200 w 6553200"/>
              <a:gd name="connsiteY1" fmla="*/ 0 h 6858000"/>
              <a:gd name="connsiteX2" fmla="*/ 3914992 w 6553200"/>
              <a:gd name="connsiteY2" fmla="*/ 6839594 h 6858000"/>
              <a:gd name="connsiteX3" fmla="*/ 0 w 6553200"/>
              <a:gd name="connsiteY3" fmla="*/ 6858000 h 6858000"/>
              <a:gd name="connsiteX4" fmla="*/ 0 w 6553200"/>
              <a:gd name="connsiteY4" fmla="*/ 0 h 6858000"/>
              <a:gd name="connsiteX0" fmla="*/ 0 w 6553200"/>
              <a:gd name="connsiteY0" fmla="*/ 0 h 6864136"/>
              <a:gd name="connsiteX1" fmla="*/ 6553200 w 6553200"/>
              <a:gd name="connsiteY1" fmla="*/ 0 h 6864136"/>
              <a:gd name="connsiteX2" fmla="*/ 3921127 w 6553200"/>
              <a:gd name="connsiteY2" fmla="*/ 6864136 h 6864136"/>
              <a:gd name="connsiteX3" fmla="*/ 0 w 6553200"/>
              <a:gd name="connsiteY3" fmla="*/ 6858000 h 6864136"/>
              <a:gd name="connsiteX4" fmla="*/ 0 w 6553200"/>
              <a:gd name="connsiteY4" fmla="*/ 0 h 6864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53200" h="6864136">
                <a:moveTo>
                  <a:pt x="0" y="0"/>
                </a:moveTo>
                <a:lnTo>
                  <a:pt x="6553200" y="0"/>
                </a:lnTo>
                <a:lnTo>
                  <a:pt x="3921127" y="6864136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tx2"/>
              </a:solidFill>
              <a:latin typeface="Helvetica" pitchFamily="34" charset="0"/>
            </a:endParaRP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1" y="1516842"/>
            <a:ext cx="4741260" cy="1589105"/>
          </a:xfrm>
        </p:spPr>
        <p:txBody>
          <a:bodyPr/>
          <a:lstStyle>
            <a:lvl1pPr algn="l">
              <a:defRPr b="1" i="0">
                <a:solidFill>
                  <a:schemeClr val="tx2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57200" y="3382046"/>
            <a:ext cx="3620636" cy="29234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tx2"/>
                </a:solidFill>
                <a:latin typeface="Helvetica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8" name="Suorakulmio 7"/>
          <p:cNvSpPr/>
          <p:nvPr userDrawn="1"/>
        </p:nvSpPr>
        <p:spPr>
          <a:xfrm>
            <a:off x="-1" y="6540486"/>
            <a:ext cx="9144000" cy="32365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7617453" y="6592625"/>
            <a:ext cx="831227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4313B751-1C73-F140-8F4C-4EAC8C7B914C}" type="datetime1">
              <a:rPr lang="fi-FI" smtClean="0"/>
              <a:t>1.3.2022</a:t>
            </a:fld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5343906" y="6592625"/>
            <a:ext cx="2147658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>
                <a:solidFill>
                  <a:schemeClr val="accent1"/>
                </a:solidFill>
              </a:rPr>
              <a:t>JYU.</a:t>
            </a:r>
            <a:r>
              <a:rPr lang="fi-FI" b="1"/>
              <a:t> Since 1863.</a:t>
            </a:r>
            <a:endParaRPr lang="fi-FI" b="1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8564975" y="6592625"/>
            <a:ext cx="454016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4" name="Suora yhdysviiva 13"/>
          <p:cNvCxnSpPr/>
          <p:nvPr userDrawn="1"/>
        </p:nvCxnSpPr>
        <p:spPr>
          <a:xfrm>
            <a:off x="8503899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uora yhdysviiva 14"/>
          <p:cNvCxnSpPr/>
          <p:nvPr userDrawn="1"/>
        </p:nvCxnSpPr>
        <p:spPr>
          <a:xfrm>
            <a:off x="7552916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9" name="Group 18"/>
          <p:cNvGrpSpPr/>
          <p:nvPr userDrawn="1"/>
        </p:nvGrpSpPr>
        <p:grpSpPr>
          <a:xfrm>
            <a:off x="457201" y="0"/>
            <a:ext cx="763388" cy="1028096"/>
            <a:chOff x="457200" y="0"/>
            <a:chExt cx="763388" cy="1028096"/>
          </a:xfrm>
        </p:grpSpPr>
        <p:sp>
          <p:nvSpPr>
            <p:cNvPr id="20" name="Suorakulmio 15"/>
            <p:cNvSpPr/>
            <p:nvPr userDrawn="1"/>
          </p:nvSpPr>
          <p:spPr>
            <a:xfrm>
              <a:off x="457200" y="0"/>
              <a:ext cx="763388" cy="10280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latin typeface="Helvetica" pitchFamily="34" charset="0"/>
              </a:endParaRPr>
            </a:p>
          </p:txBody>
        </p:sp>
        <p:pic>
          <p:nvPicPr>
            <p:cNvPr id="21" name="Kuva 21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117" y="165903"/>
              <a:ext cx="323551" cy="7364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795135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Kuvan paikkamerkki 10"/>
          <p:cNvSpPr>
            <a:spLocks noGrp="1"/>
          </p:cNvSpPr>
          <p:nvPr>
            <p:ph type="pic" sz="quarter" idx="13"/>
          </p:nvPr>
        </p:nvSpPr>
        <p:spPr>
          <a:xfrm>
            <a:off x="3945499" y="0"/>
            <a:ext cx="5198502" cy="6540500"/>
          </a:xfrm>
          <a:custGeom>
            <a:avLst/>
            <a:gdLst>
              <a:gd name="connsiteX0" fmla="*/ 0 w 5198502"/>
              <a:gd name="connsiteY0" fmla="*/ 0 h 6540500"/>
              <a:gd name="connsiteX1" fmla="*/ 5198502 w 5198502"/>
              <a:gd name="connsiteY1" fmla="*/ 0 h 6540500"/>
              <a:gd name="connsiteX2" fmla="*/ 5198502 w 5198502"/>
              <a:gd name="connsiteY2" fmla="*/ 6540500 h 6540500"/>
              <a:gd name="connsiteX3" fmla="*/ 0 w 5198502"/>
              <a:gd name="connsiteY3" fmla="*/ 6540500 h 6540500"/>
              <a:gd name="connsiteX4" fmla="*/ 0 w 5198502"/>
              <a:gd name="connsiteY4" fmla="*/ 0 h 6540500"/>
              <a:gd name="connsiteX0" fmla="*/ 2422782 w 5198502"/>
              <a:gd name="connsiteY0" fmla="*/ 18496 h 6540500"/>
              <a:gd name="connsiteX1" fmla="*/ 5198502 w 5198502"/>
              <a:gd name="connsiteY1" fmla="*/ 0 h 6540500"/>
              <a:gd name="connsiteX2" fmla="*/ 5198502 w 5198502"/>
              <a:gd name="connsiteY2" fmla="*/ 6540500 h 6540500"/>
              <a:gd name="connsiteX3" fmla="*/ 0 w 5198502"/>
              <a:gd name="connsiteY3" fmla="*/ 6540500 h 6540500"/>
              <a:gd name="connsiteX4" fmla="*/ 2422782 w 5198502"/>
              <a:gd name="connsiteY4" fmla="*/ 18496 h 6540500"/>
              <a:gd name="connsiteX0" fmla="*/ 2694035 w 5198502"/>
              <a:gd name="connsiteY0" fmla="*/ 0 h 6583656"/>
              <a:gd name="connsiteX1" fmla="*/ 5198502 w 5198502"/>
              <a:gd name="connsiteY1" fmla="*/ 43156 h 6583656"/>
              <a:gd name="connsiteX2" fmla="*/ 5198502 w 5198502"/>
              <a:gd name="connsiteY2" fmla="*/ 6583656 h 6583656"/>
              <a:gd name="connsiteX3" fmla="*/ 0 w 5198502"/>
              <a:gd name="connsiteY3" fmla="*/ 6583656 h 6583656"/>
              <a:gd name="connsiteX4" fmla="*/ 2694035 w 5198502"/>
              <a:gd name="connsiteY4" fmla="*/ 0 h 6583656"/>
              <a:gd name="connsiteX0" fmla="*/ 2435112 w 5198502"/>
              <a:gd name="connsiteY0" fmla="*/ 36991 h 6540500"/>
              <a:gd name="connsiteX1" fmla="*/ 5198502 w 5198502"/>
              <a:gd name="connsiteY1" fmla="*/ 0 h 6540500"/>
              <a:gd name="connsiteX2" fmla="*/ 5198502 w 5198502"/>
              <a:gd name="connsiteY2" fmla="*/ 6540500 h 6540500"/>
              <a:gd name="connsiteX3" fmla="*/ 0 w 5198502"/>
              <a:gd name="connsiteY3" fmla="*/ 6540500 h 6540500"/>
              <a:gd name="connsiteX4" fmla="*/ 2435112 w 5198502"/>
              <a:gd name="connsiteY4" fmla="*/ 36991 h 6540500"/>
              <a:gd name="connsiteX0" fmla="*/ 2428947 w 5198502"/>
              <a:gd name="connsiteY0" fmla="*/ 6165 h 6540500"/>
              <a:gd name="connsiteX1" fmla="*/ 5198502 w 5198502"/>
              <a:gd name="connsiteY1" fmla="*/ 0 h 6540500"/>
              <a:gd name="connsiteX2" fmla="*/ 5198502 w 5198502"/>
              <a:gd name="connsiteY2" fmla="*/ 6540500 h 6540500"/>
              <a:gd name="connsiteX3" fmla="*/ 0 w 5198502"/>
              <a:gd name="connsiteY3" fmla="*/ 6540500 h 6540500"/>
              <a:gd name="connsiteX4" fmla="*/ 2428947 w 5198502"/>
              <a:gd name="connsiteY4" fmla="*/ 6165 h 654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98502" h="6540500">
                <a:moveTo>
                  <a:pt x="2428947" y="6165"/>
                </a:moveTo>
                <a:lnTo>
                  <a:pt x="5198502" y="0"/>
                </a:lnTo>
                <a:lnTo>
                  <a:pt x="5198502" y="6540500"/>
                </a:lnTo>
                <a:lnTo>
                  <a:pt x="0" y="6540500"/>
                </a:lnTo>
                <a:lnTo>
                  <a:pt x="2428947" y="6165"/>
                </a:lnTo>
                <a:close/>
              </a:path>
            </a:pathLst>
          </a:custGeom>
          <a:solidFill>
            <a:schemeClr val="accent5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/>
                </a:solidFill>
                <a:latin typeface="Helvetica" pitchFamily="34" charset="0"/>
              </a:defRPr>
            </a:lvl1pPr>
          </a:lstStyle>
          <a:p>
            <a:endParaRPr lang="fi-FI" dirty="0"/>
          </a:p>
        </p:txBody>
      </p:sp>
      <p:sp>
        <p:nvSpPr>
          <p:cNvPr id="7" name="Suorakulmio 6"/>
          <p:cNvSpPr/>
          <p:nvPr userDrawn="1"/>
        </p:nvSpPr>
        <p:spPr>
          <a:xfrm>
            <a:off x="0" y="0"/>
            <a:ext cx="6375120" cy="6864136"/>
          </a:xfrm>
          <a:custGeom>
            <a:avLst/>
            <a:gdLst>
              <a:gd name="connsiteX0" fmla="*/ 0 w 6553200"/>
              <a:gd name="connsiteY0" fmla="*/ 0 h 6858000"/>
              <a:gd name="connsiteX1" fmla="*/ 6553200 w 6553200"/>
              <a:gd name="connsiteY1" fmla="*/ 0 h 6858000"/>
              <a:gd name="connsiteX2" fmla="*/ 6553200 w 6553200"/>
              <a:gd name="connsiteY2" fmla="*/ 6858000 h 6858000"/>
              <a:gd name="connsiteX3" fmla="*/ 0 w 6553200"/>
              <a:gd name="connsiteY3" fmla="*/ 6858000 h 6858000"/>
              <a:gd name="connsiteX4" fmla="*/ 0 w 6553200"/>
              <a:gd name="connsiteY4" fmla="*/ 0 h 6858000"/>
              <a:gd name="connsiteX0" fmla="*/ 0 w 6553200"/>
              <a:gd name="connsiteY0" fmla="*/ 0 h 6858000"/>
              <a:gd name="connsiteX1" fmla="*/ 6553200 w 6553200"/>
              <a:gd name="connsiteY1" fmla="*/ 0 h 6858000"/>
              <a:gd name="connsiteX2" fmla="*/ 3737066 w 6553200"/>
              <a:gd name="connsiteY2" fmla="*/ 6858000 h 6858000"/>
              <a:gd name="connsiteX3" fmla="*/ 0 w 6553200"/>
              <a:gd name="connsiteY3" fmla="*/ 6858000 h 6858000"/>
              <a:gd name="connsiteX4" fmla="*/ 0 w 6553200"/>
              <a:gd name="connsiteY4" fmla="*/ 0 h 6858000"/>
              <a:gd name="connsiteX0" fmla="*/ 0 w 6553200"/>
              <a:gd name="connsiteY0" fmla="*/ 0 h 6858000"/>
              <a:gd name="connsiteX1" fmla="*/ 6553200 w 6553200"/>
              <a:gd name="connsiteY1" fmla="*/ 0 h 6858000"/>
              <a:gd name="connsiteX2" fmla="*/ 3914992 w 6553200"/>
              <a:gd name="connsiteY2" fmla="*/ 6839594 h 6858000"/>
              <a:gd name="connsiteX3" fmla="*/ 0 w 6553200"/>
              <a:gd name="connsiteY3" fmla="*/ 6858000 h 6858000"/>
              <a:gd name="connsiteX4" fmla="*/ 0 w 6553200"/>
              <a:gd name="connsiteY4" fmla="*/ 0 h 6858000"/>
              <a:gd name="connsiteX0" fmla="*/ 0 w 6553200"/>
              <a:gd name="connsiteY0" fmla="*/ 0 h 6864136"/>
              <a:gd name="connsiteX1" fmla="*/ 6553200 w 6553200"/>
              <a:gd name="connsiteY1" fmla="*/ 0 h 6864136"/>
              <a:gd name="connsiteX2" fmla="*/ 3921127 w 6553200"/>
              <a:gd name="connsiteY2" fmla="*/ 6864136 h 6864136"/>
              <a:gd name="connsiteX3" fmla="*/ 0 w 6553200"/>
              <a:gd name="connsiteY3" fmla="*/ 6858000 h 6864136"/>
              <a:gd name="connsiteX4" fmla="*/ 0 w 6553200"/>
              <a:gd name="connsiteY4" fmla="*/ 0 h 6864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53200" h="6864136">
                <a:moveTo>
                  <a:pt x="0" y="0"/>
                </a:moveTo>
                <a:lnTo>
                  <a:pt x="6553200" y="0"/>
                </a:lnTo>
                <a:lnTo>
                  <a:pt x="3921127" y="6864136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tx2"/>
              </a:solidFill>
              <a:latin typeface="Helvetica" pitchFamily="34" charset="0"/>
            </a:endParaRP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1" y="1516842"/>
            <a:ext cx="4741260" cy="1589105"/>
          </a:xfrm>
        </p:spPr>
        <p:txBody>
          <a:bodyPr/>
          <a:lstStyle>
            <a:lvl1pPr algn="l">
              <a:defRPr b="1" i="0">
                <a:solidFill>
                  <a:schemeClr val="tx2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57200" y="3382046"/>
            <a:ext cx="3620636" cy="29234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tx2"/>
                </a:solidFill>
                <a:latin typeface="Helvetica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8" name="Suorakulmio 7"/>
          <p:cNvSpPr/>
          <p:nvPr userDrawn="1"/>
        </p:nvSpPr>
        <p:spPr>
          <a:xfrm>
            <a:off x="-1" y="6540486"/>
            <a:ext cx="9144000" cy="32365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7617453" y="6592625"/>
            <a:ext cx="831227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9A905CFF-917D-A547-A88A-94A61F8F474F}" type="datetime1">
              <a:rPr lang="fi-FI" smtClean="0"/>
              <a:t>1.3.2022</a:t>
            </a:fld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5343906" y="6592625"/>
            <a:ext cx="2147658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>
                <a:solidFill>
                  <a:schemeClr val="accent1"/>
                </a:solidFill>
              </a:rPr>
              <a:t>JYU.</a:t>
            </a:r>
            <a:r>
              <a:rPr lang="fi-FI" b="1"/>
              <a:t> Since 1863.</a:t>
            </a:r>
            <a:endParaRPr lang="fi-FI" b="1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8564975" y="6592625"/>
            <a:ext cx="454016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4" name="Suora yhdysviiva 13"/>
          <p:cNvCxnSpPr/>
          <p:nvPr userDrawn="1"/>
        </p:nvCxnSpPr>
        <p:spPr>
          <a:xfrm>
            <a:off x="8503899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uora yhdysviiva 14"/>
          <p:cNvCxnSpPr/>
          <p:nvPr userDrawn="1"/>
        </p:nvCxnSpPr>
        <p:spPr>
          <a:xfrm>
            <a:off x="7552916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9" name="Group 18"/>
          <p:cNvGrpSpPr/>
          <p:nvPr userDrawn="1"/>
        </p:nvGrpSpPr>
        <p:grpSpPr>
          <a:xfrm>
            <a:off x="457201" y="0"/>
            <a:ext cx="763388" cy="1028096"/>
            <a:chOff x="457200" y="0"/>
            <a:chExt cx="763388" cy="1028096"/>
          </a:xfrm>
        </p:grpSpPr>
        <p:sp>
          <p:nvSpPr>
            <p:cNvPr id="20" name="Suorakulmio 15"/>
            <p:cNvSpPr/>
            <p:nvPr userDrawn="1"/>
          </p:nvSpPr>
          <p:spPr>
            <a:xfrm>
              <a:off x="457200" y="0"/>
              <a:ext cx="763388" cy="10280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latin typeface="Helvetica" pitchFamily="34" charset="0"/>
              </a:endParaRPr>
            </a:p>
          </p:txBody>
        </p:sp>
        <p:pic>
          <p:nvPicPr>
            <p:cNvPr id="21" name="Kuva 21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117" y="165903"/>
              <a:ext cx="323551" cy="7364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358789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uorakulmio 12"/>
          <p:cNvSpPr/>
          <p:nvPr userDrawn="1"/>
        </p:nvSpPr>
        <p:spPr>
          <a:xfrm>
            <a:off x="0" y="6540486"/>
            <a:ext cx="9144000" cy="3236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accent1"/>
              </a:solidFill>
              <a:latin typeface="Helvetica" pitchFamily="34" charset="0"/>
            </a:endParaRPr>
          </a:p>
        </p:txBody>
      </p:sp>
      <p:pic>
        <p:nvPicPr>
          <p:cNvPr id="4" name="Kuva 3" descr="DSC_0599.jp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3473450"/>
          </a:xfrm>
          <a:prstGeom prst="rect">
            <a:avLst/>
          </a:prstGeom>
        </p:spPr>
      </p:pic>
      <p:sp>
        <p:nvSpPr>
          <p:cNvPr id="11" name="Suorakulmio 10"/>
          <p:cNvSpPr/>
          <p:nvPr userDrawn="1"/>
        </p:nvSpPr>
        <p:spPr>
          <a:xfrm>
            <a:off x="425824" y="2719294"/>
            <a:ext cx="4347882" cy="2099235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latin typeface="Helvetica" pitchFamily="34" charset="0"/>
            </a:endParaRP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21764" y="3227296"/>
            <a:ext cx="3541059" cy="1763058"/>
          </a:xfrm>
        </p:spPr>
        <p:txBody>
          <a:bodyPr anchor="t">
            <a:normAutofit/>
          </a:bodyPr>
          <a:lstStyle>
            <a:lvl1pPr algn="l">
              <a:defRPr sz="3600" b="1" cap="none">
                <a:latin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21764" y="5162831"/>
            <a:ext cx="3541059" cy="1142345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2"/>
                </a:solidFill>
                <a:latin typeface="Helvetica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7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7617453" y="6592625"/>
            <a:ext cx="831227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16E5C5AF-6D6F-D644-9C80-9D05F775ED69}" type="datetime1">
              <a:rPr lang="fi-FI" smtClean="0"/>
              <a:t>1.3.2022</a:t>
            </a:fld>
            <a:endParaRPr lang="fi-FI" dirty="0"/>
          </a:p>
        </p:txBody>
      </p:sp>
      <p:sp>
        <p:nvSpPr>
          <p:cNvPr id="8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5343907" y="6592625"/>
            <a:ext cx="2147658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chemeClr val="accent1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9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564975" y="6592625"/>
            <a:ext cx="454016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2" name="Sisällön paikkamerkki 2"/>
          <p:cNvSpPr>
            <a:spLocks noGrp="1"/>
          </p:cNvSpPr>
          <p:nvPr>
            <p:ph sz="half" idx="11"/>
          </p:nvPr>
        </p:nvSpPr>
        <p:spPr>
          <a:xfrm>
            <a:off x="4908176" y="3937000"/>
            <a:ext cx="3904130" cy="2368176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Helvetica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cxnSp>
        <p:nvCxnSpPr>
          <p:cNvPr id="16" name="Suora yhdysviiva 15"/>
          <p:cNvCxnSpPr/>
          <p:nvPr userDrawn="1"/>
        </p:nvCxnSpPr>
        <p:spPr>
          <a:xfrm>
            <a:off x="8503899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uora yhdysviiva 16"/>
          <p:cNvCxnSpPr/>
          <p:nvPr userDrawn="1"/>
        </p:nvCxnSpPr>
        <p:spPr>
          <a:xfrm>
            <a:off x="7552916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1" name="Group 20"/>
          <p:cNvGrpSpPr/>
          <p:nvPr userDrawn="1"/>
        </p:nvGrpSpPr>
        <p:grpSpPr>
          <a:xfrm>
            <a:off x="457201" y="0"/>
            <a:ext cx="763388" cy="1028096"/>
            <a:chOff x="457200" y="0"/>
            <a:chExt cx="763388" cy="1028096"/>
          </a:xfrm>
        </p:grpSpPr>
        <p:sp>
          <p:nvSpPr>
            <p:cNvPr id="22" name="Suorakulmio 15"/>
            <p:cNvSpPr/>
            <p:nvPr userDrawn="1"/>
          </p:nvSpPr>
          <p:spPr>
            <a:xfrm>
              <a:off x="457200" y="0"/>
              <a:ext cx="763388" cy="10280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latin typeface="Helvetica" pitchFamily="34" charset="0"/>
              </a:endParaRPr>
            </a:p>
          </p:txBody>
        </p:sp>
        <p:pic>
          <p:nvPicPr>
            <p:cNvPr id="23" name="Kuva 21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117" y="165903"/>
              <a:ext cx="323551" cy="7364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783386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Kuvan paikkamerkki 10"/>
          <p:cNvSpPr>
            <a:spLocks noGrp="1"/>
          </p:cNvSpPr>
          <p:nvPr>
            <p:ph type="pic" sz="quarter" idx="13"/>
          </p:nvPr>
        </p:nvSpPr>
        <p:spPr>
          <a:xfrm>
            <a:off x="3945499" y="0"/>
            <a:ext cx="5198502" cy="6540500"/>
          </a:xfrm>
          <a:custGeom>
            <a:avLst/>
            <a:gdLst>
              <a:gd name="connsiteX0" fmla="*/ 0 w 5198502"/>
              <a:gd name="connsiteY0" fmla="*/ 0 h 6540500"/>
              <a:gd name="connsiteX1" fmla="*/ 5198502 w 5198502"/>
              <a:gd name="connsiteY1" fmla="*/ 0 h 6540500"/>
              <a:gd name="connsiteX2" fmla="*/ 5198502 w 5198502"/>
              <a:gd name="connsiteY2" fmla="*/ 6540500 h 6540500"/>
              <a:gd name="connsiteX3" fmla="*/ 0 w 5198502"/>
              <a:gd name="connsiteY3" fmla="*/ 6540500 h 6540500"/>
              <a:gd name="connsiteX4" fmla="*/ 0 w 5198502"/>
              <a:gd name="connsiteY4" fmla="*/ 0 h 6540500"/>
              <a:gd name="connsiteX0" fmla="*/ 2422782 w 5198502"/>
              <a:gd name="connsiteY0" fmla="*/ 18496 h 6540500"/>
              <a:gd name="connsiteX1" fmla="*/ 5198502 w 5198502"/>
              <a:gd name="connsiteY1" fmla="*/ 0 h 6540500"/>
              <a:gd name="connsiteX2" fmla="*/ 5198502 w 5198502"/>
              <a:gd name="connsiteY2" fmla="*/ 6540500 h 6540500"/>
              <a:gd name="connsiteX3" fmla="*/ 0 w 5198502"/>
              <a:gd name="connsiteY3" fmla="*/ 6540500 h 6540500"/>
              <a:gd name="connsiteX4" fmla="*/ 2422782 w 5198502"/>
              <a:gd name="connsiteY4" fmla="*/ 18496 h 6540500"/>
              <a:gd name="connsiteX0" fmla="*/ 2694035 w 5198502"/>
              <a:gd name="connsiteY0" fmla="*/ 0 h 6583656"/>
              <a:gd name="connsiteX1" fmla="*/ 5198502 w 5198502"/>
              <a:gd name="connsiteY1" fmla="*/ 43156 h 6583656"/>
              <a:gd name="connsiteX2" fmla="*/ 5198502 w 5198502"/>
              <a:gd name="connsiteY2" fmla="*/ 6583656 h 6583656"/>
              <a:gd name="connsiteX3" fmla="*/ 0 w 5198502"/>
              <a:gd name="connsiteY3" fmla="*/ 6583656 h 6583656"/>
              <a:gd name="connsiteX4" fmla="*/ 2694035 w 5198502"/>
              <a:gd name="connsiteY4" fmla="*/ 0 h 6583656"/>
              <a:gd name="connsiteX0" fmla="*/ 2435112 w 5198502"/>
              <a:gd name="connsiteY0" fmla="*/ 36991 h 6540500"/>
              <a:gd name="connsiteX1" fmla="*/ 5198502 w 5198502"/>
              <a:gd name="connsiteY1" fmla="*/ 0 h 6540500"/>
              <a:gd name="connsiteX2" fmla="*/ 5198502 w 5198502"/>
              <a:gd name="connsiteY2" fmla="*/ 6540500 h 6540500"/>
              <a:gd name="connsiteX3" fmla="*/ 0 w 5198502"/>
              <a:gd name="connsiteY3" fmla="*/ 6540500 h 6540500"/>
              <a:gd name="connsiteX4" fmla="*/ 2435112 w 5198502"/>
              <a:gd name="connsiteY4" fmla="*/ 36991 h 6540500"/>
              <a:gd name="connsiteX0" fmla="*/ 2428947 w 5198502"/>
              <a:gd name="connsiteY0" fmla="*/ 6165 h 6540500"/>
              <a:gd name="connsiteX1" fmla="*/ 5198502 w 5198502"/>
              <a:gd name="connsiteY1" fmla="*/ 0 h 6540500"/>
              <a:gd name="connsiteX2" fmla="*/ 5198502 w 5198502"/>
              <a:gd name="connsiteY2" fmla="*/ 6540500 h 6540500"/>
              <a:gd name="connsiteX3" fmla="*/ 0 w 5198502"/>
              <a:gd name="connsiteY3" fmla="*/ 6540500 h 6540500"/>
              <a:gd name="connsiteX4" fmla="*/ 2428947 w 5198502"/>
              <a:gd name="connsiteY4" fmla="*/ 6165 h 654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98502" h="6540500">
                <a:moveTo>
                  <a:pt x="2428947" y="6165"/>
                </a:moveTo>
                <a:lnTo>
                  <a:pt x="5198502" y="0"/>
                </a:lnTo>
                <a:lnTo>
                  <a:pt x="5198502" y="6540500"/>
                </a:lnTo>
                <a:lnTo>
                  <a:pt x="0" y="6540500"/>
                </a:lnTo>
                <a:lnTo>
                  <a:pt x="2428947" y="6165"/>
                </a:lnTo>
                <a:close/>
              </a:path>
            </a:pathLst>
          </a:custGeom>
          <a:solidFill>
            <a:schemeClr val="accent5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/>
                </a:solidFill>
                <a:latin typeface="Helvetica" pitchFamily="34" charset="0"/>
              </a:defRPr>
            </a:lvl1pPr>
          </a:lstStyle>
          <a:p>
            <a:endParaRPr lang="fi-FI" dirty="0"/>
          </a:p>
        </p:txBody>
      </p:sp>
      <p:sp>
        <p:nvSpPr>
          <p:cNvPr id="7" name="Suorakulmio 6"/>
          <p:cNvSpPr/>
          <p:nvPr userDrawn="1"/>
        </p:nvSpPr>
        <p:spPr>
          <a:xfrm>
            <a:off x="0" y="0"/>
            <a:ext cx="6375120" cy="6864136"/>
          </a:xfrm>
          <a:custGeom>
            <a:avLst/>
            <a:gdLst>
              <a:gd name="connsiteX0" fmla="*/ 0 w 6553200"/>
              <a:gd name="connsiteY0" fmla="*/ 0 h 6858000"/>
              <a:gd name="connsiteX1" fmla="*/ 6553200 w 6553200"/>
              <a:gd name="connsiteY1" fmla="*/ 0 h 6858000"/>
              <a:gd name="connsiteX2" fmla="*/ 6553200 w 6553200"/>
              <a:gd name="connsiteY2" fmla="*/ 6858000 h 6858000"/>
              <a:gd name="connsiteX3" fmla="*/ 0 w 6553200"/>
              <a:gd name="connsiteY3" fmla="*/ 6858000 h 6858000"/>
              <a:gd name="connsiteX4" fmla="*/ 0 w 6553200"/>
              <a:gd name="connsiteY4" fmla="*/ 0 h 6858000"/>
              <a:gd name="connsiteX0" fmla="*/ 0 w 6553200"/>
              <a:gd name="connsiteY0" fmla="*/ 0 h 6858000"/>
              <a:gd name="connsiteX1" fmla="*/ 6553200 w 6553200"/>
              <a:gd name="connsiteY1" fmla="*/ 0 h 6858000"/>
              <a:gd name="connsiteX2" fmla="*/ 3737066 w 6553200"/>
              <a:gd name="connsiteY2" fmla="*/ 6858000 h 6858000"/>
              <a:gd name="connsiteX3" fmla="*/ 0 w 6553200"/>
              <a:gd name="connsiteY3" fmla="*/ 6858000 h 6858000"/>
              <a:gd name="connsiteX4" fmla="*/ 0 w 6553200"/>
              <a:gd name="connsiteY4" fmla="*/ 0 h 6858000"/>
              <a:gd name="connsiteX0" fmla="*/ 0 w 6553200"/>
              <a:gd name="connsiteY0" fmla="*/ 0 h 6858000"/>
              <a:gd name="connsiteX1" fmla="*/ 6553200 w 6553200"/>
              <a:gd name="connsiteY1" fmla="*/ 0 h 6858000"/>
              <a:gd name="connsiteX2" fmla="*/ 3914992 w 6553200"/>
              <a:gd name="connsiteY2" fmla="*/ 6839594 h 6858000"/>
              <a:gd name="connsiteX3" fmla="*/ 0 w 6553200"/>
              <a:gd name="connsiteY3" fmla="*/ 6858000 h 6858000"/>
              <a:gd name="connsiteX4" fmla="*/ 0 w 6553200"/>
              <a:gd name="connsiteY4" fmla="*/ 0 h 6858000"/>
              <a:gd name="connsiteX0" fmla="*/ 0 w 6553200"/>
              <a:gd name="connsiteY0" fmla="*/ 0 h 6864136"/>
              <a:gd name="connsiteX1" fmla="*/ 6553200 w 6553200"/>
              <a:gd name="connsiteY1" fmla="*/ 0 h 6864136"/>
              <a:gd name="connsiteX2" fmla="*/ 3921127 w 6553200"/>
              <a:gd name="connsiteY2" fmla="*/ 6864136 h 6864136"/>
              <a:gd name="connsiteX3" fmla="*/ 0 w 6553200"/>
              <a:gd name="connsiteY3" fmla="*/ 6858000 h 6864136"/>
              <a:gd name="connsiteX4" fmla="*/ 0 w 6553200"/>
              <a:gd name="connsiteY4" fmla="*/ 0 h 6864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53200" h="6864136">
                <a:moveTo>
                  <a:pt x="0" y="0"/>
                </a:moveTo>
                <a:lnTo>
                  <a:pt x="6553200" y="0"/>
                </a:lnTo>
                <a:lnTo>
                  <a:pt x="3921127" y="6864136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tx2"/>
              </a:solidFill>
              <a:latin typeface="Helvetica" pitchFamily="34" charset="0"/>
            </a:endParaRP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1" y="1516842"/>
            <a:ext cx="4741260" cy="1589105"/>
          </a:xfrm>
        </p:spPr>
        <p:txBody>
          <a:bodyPr/>
          <a:lstStyle>
            <a:lvl1pPr algn="l">
              <a:defRPr b="1" i="0">
                <a:solidFill>
                  <a:schemeClr val="tx2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57200" y="3382046"/>
            <a:ext cx="3620636" cy="29234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tx2"/>
                </a:solidFill>
                <a:latin typeface="Helvetica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8" name="Suorakulmio 7"/>
          <p:cNvSpPr/>
          <p:nvPr userDrawn="1"/>
        </p:nvSpPr>
        <p:spPr>
          <a:xfrm>
            <a:off x="-1" y="6540486"/>
            <a:ext cx="9144000" cy="32365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7617453" y="6592625"/>
            <a:ext cx="831227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1E27FF40-B8EF-44D5-A1E0-87F23FB88C8B}" type="datetime1">
              <a:rPr lang="fi-FI" smtClean="0"/>
              <a:pPr/>
              <a:t>1.3.2022</a:t>
            </a:fld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5343906" y="6592625"/>
            <a:ext cx="2147658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chemeClr val="accent1"/>
                </a:solidFill>
              </a:rPr>
              <a:t>JYU.</a:t>
            </a:r>
            <a:r>
              <a:rPr lang="fi-FI" b="1" dirty="0"/>
              <a:t>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8564975" y="6592625"/>
            <a:ext cx="454016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4" name="Suora yhdysviiva 13"/>
          <p:cNvCxnSpPr/>
          <p:nvPr userDrawn="1"/>
        </p:nvCxnSpPr>
        <p:spPr>
          <a:xfrm>
            <a:off x="8503899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uora yhdysviiva 14"/>
          <p:cNvCxnSpPr/>
          <p:nvPr userDrawn="1"/>
        </p:nvCxnSpPr>
        <p:spPr>
          <a:xfrm>
            <a:off x="7552916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9" name="Group 18"/>
          <p:cNvGrpSpPr/>
          <p:nvPr userDrawn="1"/>
        </p:nvGrpSpPr>
        <p:grpSpPr>
          <a:xfrm>
            <a:off x="457201" y="0"/>
            <a:ext cx="763388" cy="1028096"/>
            <a:chOff x="457200" y="0"/>
            <a:chExt cx="763388" cy="1028096"/>
          </a:xfrm>
        </p:grpSpPr>
        <p:sp>
          <p:nvSpPr>
            <p:cNvPr id="20" name="Suorakulmio 15"/>
            <p:cNvSpPr/>
            <p:nvPr userDrawn="1"/>
          </p:nvSpPr>
          <p:spPr>
            <a:xfrm>
              <a:off x="457200" y="0"/>
              <a:ext cx="763388" cy="10280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latin typeface="Helvetica" pitchFamily="34" charset="0"/>
              </a:endParaRPr>
            </a:p>
          </p:txBody>
        </p:sp>
        <p:pic>
          <p:nvPicPr>
            <p:cNvPr id="21" name="Kuva 21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117" y="165903"/>
              <a:ext cx="323551" cy="7364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909068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uorakulmio 12"/>
          <p:cNvSpPr/>
          <p:nvPr userDrawn="1"/>
        </p:nvSpPr>
        <p:spPr>
          <a:xfrm>
            <a:off x="0" y="6540486"/>
            <a:ext cx="9144000" cy="3236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accent1"/>
              </a:solidFill>
              <a:latin typeface="Helvetica" pitchFamily="34" charset="0"/>
            </a:endParaRPr>
          </a:p>
        </p:txBody>
      </p:sp>
      <p:pic>
        <p:nvPicPr>
          <p:cNvPr id="5" name="Kuva 4" descr="_DSC8463.jp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3473824"/>
          </a:xfrm>
          <a:prstGeom prst="rect">
            <a:avLst/>
          </a:prstGeom>
        </p:spPr>
      </p:pic>
      <p:sp>
        <p:nvSpPr>
          <p:cNvPr id="11" name="Suorakulmio 10"/>
          <p:cNvSpPr/>
          <p:nvPr userDrawn="1"/>
        </p:nvSpPr>
        <p:spPr>
          <a:xfrm>
            <a:off x="425824" y="2719294"/>
            <a:ext cx="4347882" cy="2099235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latin typeface="Helvetica" pitchFamily="34" charset="0"/>
            </a:endParaRP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21764" y="3227296"/>
            <a:ext cx="3541059" cy="1763058"/>
          </a:xfrm>
        </p:spPr>
        <p:txBody>
          <a:bodyPr anchor="t">
            <a:normAutofit/>
          </a:bodyPr>
          <a:lstStyle>
            <a:lvl1pPr algn="l">
              <a:defRPr sz="3600" b="1" cap="none">
                <a:latin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21764" y="5162831"/>
            <a:ext cx="3541059" cy="1142345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2"/>
                </a:solidFill>
                <a:latin typeface="Helvetica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8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5343907" y="6592625"/>
            <a:ext cx="2147658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chemeClr val="accent1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9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564975" y="6592625"/>
            <a:ext cx="454016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2" name="Sisällön paikkamerkki 2"/>
          <p:cNvSpPr>
            <a:spLocks noGrp="1"/>
          </p:cNvSpPr>
          <p:nvPr>
            <p:ph sz="half" idx="11"/>
          </p:nvPr>
        </p:nvSpPr>
        <p:spPr>
          <a:xfrm>
            <a:off x="4908176" y="3937000"/>
            <a:ext cx="3904130" cy="2368176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Helvetica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cxnSp>
        <p:nvCxnSpPr>
          <p:cNvPr id="16" name="Suora yhdysviiva 15"/>
          <p:cNvCxnSpPr/>
          <p:nvPr userDrawn="1"/>
        </p:nvCxnSpPr>
        <p:spPr>
          <a:xfrm>
            <a:off x="8503899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uora yhdysviiva 16"/>
          <p:cNvCxnSpPr/>
          <p:nvPr userDrawn="1"/>
        </p:nvCxnSpPr>
        <p:spPr>
          <a:xfrm>
            <a:off x="7552916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7617453" y="6592625"/>
            <a:ext cx="831227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49C7791E-4FCD-2640-935C-D1D44CC31DD8}" type="datetime1">
              <a:rPr lang="fi-FI" smtClean="0"/>
              <a:t>1.3.2022</a:t>
            </a:fld>
            <a:endParaRPr lang="fi-FI" dirty="0"/>
          </a:p>
        </p:txBody>
      </p:sp>
      <p:grpSp>
        <p:nvGrpSpPr>
          <p:cNvPr id="22" name="Group 21"/>
          <p:cNvGrpSpPr/>
          <p:nvPr userDrawn="1"/>
        </p:nvGrpSpPr>
        <p:grpSpPr>
          <a:xfrm>
            <a:off x="457201" y="0"/>
            <a:ext cx="763388" cy="1028096"/>
            <a:chOff x="457200" y="0"/>
            <a:chExt cx="763388" cy="1028096"/>
          </a:xfrm>
        </p:grpSpPr>
        <p:sp>
          <p:nvSpPr>
            <p:cNvPr id="23" name="Suorakulmio 15"/>
            <p:cNvSpPr/>
            <p:nvPr userDrawn="1"/>
          </p:nvSpPr>
          <p:spPr>
            <a:xfrm>
              <a:off x="457200" y="0"/>
              <a:ext cx="763388" cy="10280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latin typeface="Helvetica" pitchFamily="34" charset="0"/>
              </a:endParaRPr>
            </a:p>
          </p:txBody>
        </p:sp>
        <p:pic>
          <p:nvPicPr>
            <p:cNvPr id="24" name="Kuva 21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117" y="165903"/>
              <a:ext cx="323551" cy="7364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623311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Kuvan paikkamerkki 5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9144000" cy="3473450"/>
          </a:xfrm>
          <a:custGeom>
            <a:avLst/>
            <a:gdLst>
              <a:gd name="connsiteX0" fmla="*/ 0 w 9144000"/>
              <a:gd name="connsiteY0" fmla="*/ 0 h 3473450"/>
              <a:gd name="connsiteX1" fmla="*/ 9144000 w 9144000"/>
              <a:gd name="connsiteY1" fmla="*/ 0 h 3473450"/>
              <a:gd name="connsiteX2" fmla="*/ 9144000 w 9144000"/>
              <a:gd name="connsiteY2" fmla="*/ 3473450 h 3473450"/>
              <a:gd name="connsiteX3" fmla="*/ 0 w 9144000"/>
              <a:gd name="connsiteY3" fmla="*/ 3473450 h 3473450"/>
              <a:gd name="connsiteX4" fmla="*/ 0 w 9144000"/>
              <a:gd name="connsiteY4" fmla="*/ 0 h 3473450"/>
              <a:gd name="connsiteX0" fmla="*/ 0 w 9144000"/>
              <a:gd name="connsiteY0" fmla="*/ 0 h 3473450"/>
              <a:gd name="connsiteX1" fmla="*/ 419209 w 9144000"/>
              <a:gd name="connsiteY1" fmla="*/ 6165 h 3473450"/>
              <a:gd name="connsiteX2" fmla="*/ 9144000 w 9144000"/>
              <a:gd name="connsiteY2" fmla="*/ 0 h 3473450"/>
              <a:gd name="connsiteX3" fmla="*/ 9144000 w 9144000"/>
              <a:gd name="connsiteY3" fmla="*/ 3473450 h 3473450"/>
              <a:gd name="connsiteX4" fmla="*/ 0 w 9144000"/>
              <a:gd name="connsiteY4" fmla="*/ 3473450 h 3473450"/>
              <a:gd name="connsiteX5" fmla="*/ 0 w 9144000"/>
              <a:gd name="connsiteY5" fmla="*/ 0 h 3473450"/>
              <a:gd name="connsiteX0" fmla="*/ 0 w 9144000"/>
              <a:gd name="connsiteY0" fmla="*/ 0 h 3473450"/>
              <a:gd name="connsiteX1" fmla="*/ 394184 w 9144000"/>
              <a:gd name="connsiteY1" fmla="*/ 12421 h 3473450"/>
              <a:gd name="connsiteX2" fmla="*/ 9144000 w 9144000"/>
              <a:gd name="connsiteY2" fmla="*/ 0 h 3473450"/>
              <a:gd name="connsiteX3" fmla="*/ 9144000 w 9144000"/>
              <a:gd name="connsiteY3" fmla="*/ 3473450 h 3473450"/>
              <a:gd name="connsiteX4" fmla="*/ 0 w 9144000"/>
              <a:gd name="connsiteY4" fmla="*/ 3473450 h 3473450"/>
              <a:gd name="connsiteX5" fmla="*/ 0 w 9144000"/>
              <a:gd name="connsiteY5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9144000 w 9144000"/>
              <a:gd name="connsiteY2" fmla="*/ 0 h 3473450"/>
              <a:gd name="connsiteX3" fmla="*/ 9144000 w 9144000"/>
              <a:gd name="connsiteY3" fmla="*/ 3473450 h 3473450"/>
              <a:gd name="connsiteX4" fmla="*/ 0 w 9144000"/>
              <a:gd name="connsiteY4" fmla="*/ 3473450 h 3473450"/>
              <a:gd name="connsiteX5" fmla="*/ 0 w 9144000"/>
              <a:gd name="connsiteY5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9144000 w 9144000"/>
              <a:gd name="connsiteY3" fmla="*/ 0 h 3473450"/>
              <a:gd name="connsiteX4" fmla="*/ 9144000 w 9144000"/>
              <a:gd name="connsiteY4" fmla="*/ 3473450 h 3473450"/>
              <a:gd name="connsiteX5" fmla="*/ 0 w 9144000"/>
              <a:gd name="connsiteY5" fmla="*/ 3473450 h 3473450"/>
              <a:gd name="connsiteX6" fmla="*/ 0 w 9144000"/>
              <a:gd name="connsiteY6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88843 w 9144000"/>
              <a:gd name="connsiteY3" fmla="*/ 6256 h 3473450"/>
              <a:gd name="connsiteX4" fmla="*/ 9144000 w 9144000"/>
              <a:gd name="connsiteY4" fmla="*/ 0 h 3473450"/>
              <a:gd name="connsiteX5" fmla="*/ 9144000 w 9144000"/>
              <a:gd name="connsiteY5" fmla="*/ 3473450 h 3473450"/>
              <a:gd name="connsiteX6" fmla="*/ 0 w 9144000"/>
              <a:gd name="connsiteY6" fmla="*/ 3473450 h 3473450"/>
              <a:gd name="connsiteX7" fmla="*/ 0 w 9144000"/>
              <a:gd name="connsiteY7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70075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70075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70075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37507 w 9144000"/>
              <a:gd name="connsiteY1" fmla="*/ 104986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0459 w 9144000"/>
              <a:gd name="connsiteY3" fmla="*/ 1263011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28218 w 9144000"/>
              <a:gd name="connsiteY7" fmla="*/ 3473378 h 3473450"/>
              <a:gd name="connsiteX8" fmla="*/ 0 w 9144000"/>
              <a:gd name="connsiteY8" fmla="*/ 3473450 h 3473450"/>
              <a:gd name="connsiteX9" fmla="*/ 0 w 9144000"/>
              <a:gd name="connsiteY9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625856 w 9144000"/>
              <a:gd name="connsiteY7" fmla="*/ 3473378 h 3473450"/>
              <a:gd name="connsiteX8" fmla="*/ 428218 w 9144000"/>
              <a:gd name="connsiteY8" fmla="*/ 3473378 h 3473450"/>
              <a:gd name="connsiteX9" fmla="*/ 0 w 9144000"/>
              <a:gd name="connsiteY9" fmla="*/ 3473450 h 3473450"/>
              <a:gd name="connsiteX10" fmla="*/ 0 w 9144000"/>
              <a:gd name="connsiteY10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625856 w 9144000"/>
              <a:gd name="connsiteY8" fmla="*/ 3473378 h 3473450"/>
              <a:gd name="connsiteX9" fmla="*/ 428218 w 9144000"/>
              <a:gd name="connsiteY9" fmla="*/ 3473378 h 3473450"/>
              <a:gd name="connsiteX10" fmla="*/ 0 w 9144000"/>
              <a:gd name="connsiteY10" fmla="*/ 3473450 h 3473450"/>
              <a:gd name="connsiteX11" fmla="*/ 0 w 9144000"/>
              <a:gd name="connsiteY11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589614 w 9144000"/>
              <a:gd name="connsiteY8" fmla="*/ 3469718 h 3473450"/>
              <a:gd name="connsiteX9" fmla="*/ 625856 w 9144000"/>
              <a:gd name="connsiteY9" fmla="*/ 3473378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625856 w 9144000"/>
              <a:gd name="connsiteY9" fmla="*/ 3473378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289289 w 9144000"/>
              <a:gd name="connsiteY3" fmla="*/ 108520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289289 w 9144000"/>
              <a:gd name="connsiteY3" fmla="*/ 1085209 h 3473450"/>
              <a:gd name="connsiteX4" fmla="*/ 1248884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289289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512187 w 9144000"/>
              <a:gd name="connsiteY3" fmla="*/ 114222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284105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63690 w 9144000"/>
              <a:gd name="connsiteY2" fmla="*/ 1084145 h 3473450"/>
              <a:gd name="connsiteX3" fmla="*/ 1284105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63690 w 9144000"/>
              <a:gd name="connsiteY2" fmla="*/ 1084145 h 3473450"/>
              <a:gd name="connsiteX3" fmla="*/ 1284105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7689 h 3473450"/>
              <a:gd name="connsiteX2" fmla="*/ 463690 w 9144000"/>
              <a:gd name="connsiteY2" fmla="*/ 1084145 h 3473450"/>
              <a:gd name="connsiteX3" fmla="*/ 1284105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4112 h 3477562"/>
              <a:gd name="connsiteX1" fmla="*/ 460678 w 9144000"/>
              <a:gd name="connsiteY1" fmla="*/ 11801 h 3477562"/>
              <a:gd name="connsiteX2" fmla="*/ 463690 w 9144000"/>
              <a:gd name="connsiteY2" fmla="*/ 1088257 h 3477562"/>
              <a:gd name="connsiteX3" fmla="*/ 1284105 w 9144000"/>
              <a:gd name="connsiteY3" fmla="*/ 1089321 h 3477562"/>
              <a:gd name="connsiteX4" fmla="*/ 1290354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9296 h 3482746"/>
              <a:gd name="connsiteX1" fmla="*/ 460678 w 9144000"/>
              <a:gd name="connsiteY1" fmla="*/ 16985 h 3482746"/>
              <a:gd name="connsiteX2" fmla="*/ 463690 w 9144000"/>
              <a:gd name="connsiteY2" fmla="*/ 1093441 h 3482746"/>
              <a:gd name="connsiteX3" fmla="*/ 1284105 w 9144000"/>
              <a:gd name="connsiteY3" fmla="*/ 1094505 h 3482746"/>
              <a:gd name="connsiteX4" fmla="*/ 1414763 w 9144000"/>
              <a:gd name="connsiteY4" fmla="*/ 0 h 3482746"/>
              <a:gd name="connsiteX5" fmla="*/ 9144000 w 9144000"/>
              <a:gd name="connsiteY5" fmla="*/ 9296 h 3482746"/>
              <a:gd name="connsiteX6" fmla="*/ 9144000 w 9144000"/>
              <a:gd name="connsiteY6" fmla="*/ 3482746 h 3482746"/>
              <a:gd name="connsiteX7" fmla="*/ 4776273 w 9144000"/>
              <a:gd name="connsiteY7" fmla="*/ 3482674 h 3482746"/>
              <a:gd name="connsiteX8" fmla="*/ 4776273 w 9144000"/>
              <a:gd name="connsiteY8" fmla="*/ 2732366 h 3482746"/>
              <a:gd name="connsiteX9" fmla="*/ 424558 w 9144000"/>
              <a:gd name="connsiteY9" fmla="*/ 2728706 h 3482746"/>
              <a:gd name="connsiteX10" fmla="*/ 428218 w 9144000"/>
              <a:gd name="connsiteY10" fmla="*/ 3482674 h 3482746"/>
              <a:gd name="connsiteX11" fmla="*/ 0 w 9144000"/>
              <a:gd name="connsiteY11" fmla="*/ 3482746 h 3482746"/>
              <a:gd name="connsiteX12" fmla="*/ 0 w 9144000"/>
              <a:gd name="connsiteY12" fmla="*/ 9296 h 3482746"/>
              <a:gd name="connsiteX0" fmla="*/ 0 w 9144000"/>
              <a:gd name="connsiteY0" fmla="*/ 4112 h 3477562"/>
              <a:gd name="connsiteX1" fmla="*/ 460678 w 9144000"/>
              <a:gd name="connsiteY1" fmla="*/ 11801 h 3477562"/>
              <a:gd name="connsiteX2" fmla="*/ 463690 w 9144000"/>
              <a:gd name="connsiteY2" fmla="*/ 1088257 h 3477562"/>
              <a:gd name="connsiteX3" fmla="*/ 1284105 w 9144000"/>
              <a:gd name="connsiteY3" fmla="*/ 1089321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5862 w 9144000"/>
              <a:gd name="connsiteY1" fmla="*/ 1434 h 3477562"/>
              <a:gd name="connsiteX2" fmla="*/ 463690 w 9144000"/>
              <a:gd name="connsiteY2" fmla="*/ 1088257 h 3477562"/>
              <a:gd name="connsiteX3" fmla="*/ 1284105 w 9144000"/>
              <a:gd name="connsiteY3" fmla="*/ 1089321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3690 w 9144000"/>
              <a:gd name="connsiteY2" fmla="*/ 1088257 h 3477562"/>
              <a:gd name="connsiteX3" fmla="*/ 1284105 w 9144000"/>
              <a:gd name="connsiteY3" fmla="*/ 1089321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3690 w 9144000"/>
              <a:gd name="connsiteY2" fmla="*/ 1088257 h 3477562"/>
              <a:gd name="connsiteX3" fmla="*/ 1272123 w 9144000"/>
              <a:gd name="connsiteY3" fmla="*/ 1113284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118211 h 3477562"/>
              <a:gd name="connsiteX3" fmla="*/ 1272123 w 9144000"/>
              <a:gd name="connsiteY3" fmla="*/ 1113284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118211 h 3477562"/>
              <a:gd name="connsiteX3" fmla="*/ 1290095 w 9144000"/>
              <a:gd name="connsiteY3" fmla="*/ 1113284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118211 h 3477562"/>
              <a:gd name="connsiteX3" fmla="*/ 1290095 w 9144000"/>
              <a:gd name="connsiteY3" fmla="*/ 1125266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118211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021449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753918 w 9144000"/>
              <a:gd name="connsiteY2" fmla="*/ 1432687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75727 w 9144000"/>
              <a:gd name="connsiteY2" fmla="*/ 1499211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75727 w 9144000"/>
              <a:gd name="connsiteY2" fmla="*/ 1499211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626918 w 9144000"/>
              <a:gd name="connsiteY2" fmla="*/ 1517354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57584 w 9144000"/>
              <a:gd name="connsiteY2" fmla="*/ 1523402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79 w 9144000"/>
              <a:gd name="connsiteY2" fmla="*/ 1033544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584583 w 9144000"/>
              <a:gd name="connsiteY2" fmla="*/ 1172639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3631 w 9144000"/>
              <a:gd name="connsiteY2" fmla="*/ 1027496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3631 w 9144000"/>
              <a:gd name="connsiteY2" fmla="*/ 1027496 h 3477562"/>
              <a:gd name="connsiteX3" fmla="*/ 1217523 w 9144000"/>
              <a:gd name="connsiteY3" fmla="*/ 1028561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22255 h 3495705"/>
              <a:gd name="connsiteX1" fmla="*/ 460678 w 9144000"/>
              <a:gd name="connsiteY1" fmla="*/ 24760 h 3495705"/>
              <a:gd name="connsiteX2" fmla="*/ 463631 w 9144000"/>
              <a:gd name="connsiteY2" fmla="*/ 1045639 h 3495705"/>
              <a:gd name="connsiteX3" fmla="*/ 1217523 w 9144000"/>
              <a:gd name="connsiteY3" fmla="*/ 1046704 h 3495705"/>
              <a:gd name="connsiteX4" fmla="*/ 1207416 w 9144000"/>
              <a:gd name="connsiteY4" fmla="*/ 0 h 3495705"/>
              <a:gd name="connsiteX5" fmla="*/ 9144000 w 9144000"/>
              <a:gd name="connsiteY5" fmla="*/ 22255 h 3495705"/>
              <a:gd name="connsiteX6" fmla="*/ 9144000 w 9144000"/>
              <a:gd name="connsiteY6" fmla="*/ 3495705 h 3495705"/>
              <a:gd name="connsiteX7" fmla="*/ 4776273 w 9144000"/>
              <a:gd name="connsiteY7" fmla="*/ 3495633 h 3495705"/>
              <a:gd name="connsiteX8" fmla="*/ 4776273 w 9144000"/>
              <a:gd name="connsiteY8" fmla="*/ 2745325 h 3495705"/>
              <a:gd name="connsiteX9" fmla="*/ 424558 w 9144000"/>
              <a:gd name="connsiteY9" fmla="*/ 2741665 h 3495705"/>
              <a:gd name="connsiteX10" fmla="*/ 428218 w 9144000"/>
              <a:gd name="connsiteY10" fmla="*/ 3495633 h 3495705"/>
              <a:gd name="connsiteX11" fmla="*/ 0 w 9144000"/>
              <a:gd name="connsiteY11" fmla="*/ 3495705 h 3495705"/>
              <a:gd name="connsiteX12" fmla="*/ 0 w 9144000"/>
              <a:gd name="connsiteY12" fmla="*/ 22255 h 3495705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189273 w 9144000"/>
              <a:gd name="connsiteY4" fmla="*/ 7450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07416 w 9144000"/>
              <a:gd name="connsiteY4" fmla="*/ 7983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189273 w 9144000"/>
              <a:gd name="connsiteY4" fmla="*/ 80554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144000" h="3473450">
                <a:moveTo>
                  <a:pt x="0" y="0"/>
                </a:moveTo>
                <a:lnTo>
                  <a:pt x="460678" y="2505"/>
                </a:lnTo>
                <a:cubicBezTo>
                  <a:pt x="467258" y="181367"/>
                  <a:pt x="460712" y="888442"/>
                  <a:pt x="463631" y="1023384"/>
                </a:cubicBezTo>
                <a:lnTo>
                  <a:pt x="1217523" y="1024449"/>
                </a:lnTo>
                <a:cubicBezTo>
                  <a:pt x="1217622" y="1021952"/>
                  <a:pt x="1212357" y="439565"/>
                  <a:pt x="1213464" y="1935"/>
                </a:cubicBezTo>
                <a:lnTo>
                  <a:pt x="9144000" y="0"/>
                </a:lnTo>
                <a:lnTo>
                  <a:pt x="9144000" y="3473450"/>
                </a:lnTo>
                <a:lnTo>
                  <a:pt x="4776273" y="3473378"/>
                </a:lnTo>
                <a:lnTo>
                  <a:pt x="4776273" y="2723070"/>
                </a:lnTo>
                <a:lnTo>
                  <a:pt x="424558" y="2719410"/>
                </a:lnTo>
                <a:lnTo>
                  <a:pt x="428218" y="3473378"/>
                </a:lnTo>
                <a:lnTo>
                  <a:pt x="0" y="3473450"/>
                </a:lnTo>
                <a:lnTo>
                  <a:pt x="0" y="0"/>
                </a:lnTo>
                <a:close/>
              </a:path>
            </a:pathLst>
          </a:custGeom>
          <a:solidFill>
            <a:srgbClr val="EEEFEE"/>
          </a:solidFill>
        </p:spPr>
        <p:txBody>
          <a:bodyPr anchor="ctr"/>
          <a:lstStyle>
            <a:lvl1pPr marL="0" indent="0" algn="ctr">
              <a:buNone/>
              <a:defRPr>
                <a:latin typeface="Helvetica" pitchFamily="34" charset="0"/>
              </a:defRPr>
            </a:lvl1pPr>
          </a:lstStyle>
          <a:p>
            <a:endParaRPr lang="fi-FI"/>
          </a:p>
        </p:txBody>
      </p:sp>
      <p:sp>
        <p:nvSpPr>
          <p:cNvPr id="13" name="Suorakulmio 12"/>
          <p:cNvSpPr/>
          <p:nvPr userDrawn="1"/>
        </p:nvSpPr>
        <p:spPr>
          <a:xfrm>
            <a:off x="0" y="6540486"/>
            <a:ext cx="9144000" cy="3236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ysClr val="windowText" lastClr="000000"/>
              </a:solidFill>
              <a:latin typeface="Helvetica" pitchFamily="34" charset="0"/>
            </a:endParaRPr>
          </a:p>
        </p:txBody>
      </p:sp>
      <p:sp>
        <p:nvSpPr>
          <p:cNvPr id="11" name="Suorakulmio 10"/>
          <p:cNvSpPr/>
          <p:nvPr userDrawn="1"/>
        </p:nvSpPr>
        <p:spPr>
          <a:xfrm>
            <a:off x="425824" y="2719294"/>
            <a:ext cx="4347882" cy="2099235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latin typeface="Helvetica" pitchFamily="34" charset="0"/>
            </a:endParaRP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21764" y="3227296"/>
            <a:ext cx="3541059" cy="1763058"/>
          </a:xfrm>
        </p:spPr>
        <p:txBody>
          <a:bodyPr anchor="t">
            <a:normAutofit/>
          </a:bodyPr>
          <a:lstStyle>
            <a:lvl1pPr algn="l">
              <a:defRPr sz="3600" b="1" cap="none">
                <a:latin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21764" y="5162831"/>
            <a:ext cx="3541059" cy="1142345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2"/>
                </a:solidFill>
                <a:latin typeface="Helvetica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8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5343907" y="6592625"/>
            <a:ext cx="2147658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chemeClr val="accent1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9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564975" y="6592625"/>
            <a:ext cx="454016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2" name="Sisällön paikkamerkki 2"/>
          <p:cNvSpPr>
            <a:spLocks noGrp="1"/>
          </p:cNvSpPr>
          <p:nvPr>
            <p:ph sz="half" idx="11"/>
          </p:nvPr>
        </p:nvSpPr>
        <p:spPr>
          <a:xfrm>
            <a:off x="4908176" y="3937000"/>
            <a:ext cx="3904130" cy="2368176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Helvetica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cxnSp>
        <p:nvCxnSpPr>
          <p:cNvPr id="16" name="Suora yhdysviiva 15"/>
          <p:cNvCxnSpPr/>
          <p:nvPr userDrawn="1"/>
        </p:nvCxnSpPr>
        <p:spPr>
          <a:xfrm>
            <a:off x="8503899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uora yhdysviiva 16"/>
          <p:cNvCxnSpPr/>
          <p:nvPr userDrawn="1"/>
        </p:nvCxnSpPr>
        <p:spPr>
          <a:xfrm>
            <a:off x="7552916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7617453" y="6592625"/>
            <a:ext cx="831227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8BD1B608-F4D6-7042-9326-5751643730CF}" type="datetime1">
              <a:rPr lang="fi-FI" smtClean="0"/>
              <a:t>1.3.2022</a:t>
            </a:fld>
            <a:endParaRPr lang="fi-FI" dirty="0"/>
          </a:p>
        </p:txBody>
      </p:sp>
      <p:grpSp>
        <p:nvGrpSpPr>
          <p:cNvPr id="22" name="Group 21"/>
          <p:cNvGrpSpPr/>
          <p:nvPr userDrawn="1"/>
        </p:nvGrpSpPr>
        <p:grpSpPr>
          <a:xfrm>
            <a:off x="457201" y="0"/>
            <a:ext cx="763388" cy="1028096"/>
            <a:chOff x="457200" y="0"/>
            <a:chExt cx="763388" cy="1028096"/>
          </a:xfrm>
        </p:grpSpPr>
        <p:sp>
          <p:nvSpPr>
            <p:cNvPr id="23" name="Suorakulmio 15"/>
            <p:cNvSpPr/>
            <p:nvPr userDrawn="1"/>
          </p:nvSpPr>
          <p:spPr>
            <a:xfrm>
              <a:off x="457200" y="0"/>
              <a:ext cx="763388" cy="10280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latin typeface="Helvetica" pitchFamily="34" charset="0"/>
              </a:endParaRPr>
            </a:p>
          </p:txBody>
        </p:sp>
        <p:pic>
          <p:nvPicPr>
            <p:cNvPr id="24" name="Kuva 21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117" y="165903"/>
              <a:ext cx="323551" cy="7364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339470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orakulmio 6"/>
          <p:cNvSpPr/>
          <p:nvPr userDrawn="1"/>
        </p:nvSpPr>
        <p:spPr>
          <a:xfrm>
            <a:off x="0" y="3877234"/>
            <a:ext cx="9144000" cy="2980766"/>
          </a:xfrm>
          <a:prstGeom prst="rect">
            <a:avLst/>
          </a:prstGeom>
          <a:solidFill>
            <a:srgbClr val="F1563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latin typeface="Helvetica" pitchFamily="34" charset="0"/>
            </a:endParaRP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22313" y="4085663"/>
            <a:ext cx="7772400" cy="1043773"/>
          </a:xfrm>
        </p:spPr>
        <p:txBody>
          <a:bodyPr anchor="t">
            <a:normAutofit/>
          </a:bodyPr>
          <a:lstStyle>
            <a:lvl1pPr algn="l">
              <a:defRPr sz="3600" b="1" cap="none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8" name="Suorakulmio 7"/>
          <p:cNvSpPr/>
          <p:nvPr userDrawn="1"/>
        </p:nvSpPr>
        <p:spPr>
          <a:xfrm>
            <a:off x="0" y="3764582"/>
            <a:ext cx="9144000" cy="112651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latin typeface="Helvetica" pitchFamily="34" charset="0"/>
            </a:endParaRPr>
          </a:p>
        </p:txBody>
      </p:sp>
      <p:sp>
        <p:nvSpPr>
          <p:cNvPr id="10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5343907" y="6592625"/>
            <a:ext cx="2147658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>
                <a:solidFill>
                  <a:srgbClr val="002957"/>
                </a:solidFill>
              </a:rPr>
              <a:t>JYU. </a:t>
            </a:r>
            <a:r>
              <a:rPr lang="fi-FI" b="1"/>
              <a:t>Since 1863.</a:t>
            </a:r>
            <a:endParaRPr lang="fi-FI" b="1" dirty="0"/>
          </a:p>
        </p:txBody>
      </p:sp>
      <p:sp>
        <p:nvSpPr>
          <p:cNvPr id="11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564975" y="6592625"/>
            <a:ext cx="454016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2" name="Suora yhdysviiva 11"/>
          <p:cNvCxnSpPr/>
          <p:nvPr userDrawn="1"/>
        </p:nvCxnSpPr>
        <p:spPr>
          <a:xfrm>
            <a:off x="8503899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uora yhdysviiva 12"/>
          <p:cNvCxnSpPr/>
          <p:nvPr userDrawn="1"/>
        </p:nvCxnSpPr>
        <p:spPr>
          <a:xfrm>
            <a:off x="7552916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Kuva 15" descr="DSC_1474.jp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3764582"/>
          </a:xfrm>
          <a:prstGeom prst="rect">
            <a:avLst/>
          </a:prstGeom>
        </p:spPr>
      </p:pic>
      <p:sp>
        <p:nvSpPr>
          <p:cNvPr id="18" name="Tekstin paikkamerkki 2"/>
          <p:cNvSpPr>
            <a:spLocks noGrp="1"/>
          </p:cNvSpPr>
          <p:nvPr>
            <p:ph idx="10" hasCustomPrompt="1"/>
          </p:nvPr>
        </p:nvSpPr>
        <p:spPr>
          <a:xfrm>
            <a:off x="722312" y="5314392"/>
            <a:ext cx="7842663" cy="11777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buClr>
                <a:schemeClr val="bg1"/>
              </a:buClr>
              <a:defRPr sz="2000" b="1">
                <a:solidFill>
                  <a:schemeClr val="bg1"/>
                </a:solidFill>
                <a:latin typeface="Helvetica" pitchFamily="34" charset="0"/>
              </a:defRPr>
            </a:lvl1pPr>
            <a:lvl2pPr>
              <a:defRPr sz="18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400" b="1">
                <a:solidFill>
                  <a:schemeClr val="bg1"/>
                </a:solidFill>
              </a:defRPr>
            </a:lvl4pPr>
            <a:lvl5pPr>
              <a:defRPr sz="1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grpSp>
        <p:nvGrpSpPr>
          <p:cNvPr id="3" name="Group 2"/>
          <p:cNvGrpSpPr/>
          <p:nvPr userDrawn="1"/>
        </p:nvGrpSpPr>
        <p:grpSpPr>
          <a:xfrm>
            <a:off x="457201" y="0"/>
            <a:ext cx="763388" cy="1028096"/>
            <a:chOff x="457201" y="0"/>
            <a:chExt cx="763388" cy="1028096"/>
          </a:xfrm>
        </p:grpSpPr>
        <p:sp>
          <p:nvSpPr>
            <p:cNvPr id="19" name="Suorakulmio 18"/>
            <p:cNvSpPr/>
            <p:nvPr userDrawn="1"/>
          </p:nvSpPr>
          <p:spPr>
            <a:xfrm>
              <a:off x="457201" y="0"/>
              <a:ext cx="763388" cy="10280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latin typeface="Helvetica" pitchFamily="34" charset="0"/>
              </a:endParaRPr>
            </a:p>
          </p:txBody>
        </p:sp>
        <p:pic>
          <p:nvPicPr>
            <p:cNvPr id="20" name="Kuva 19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118" y="165903"/>
              <a:ext cx="323551" cy="736410"/>
            </a:xfrm>
            <a:prstGeom prst="rect">
              <a:avLst/>
            </a:prstGeom>
          </p:spPr>
        </p:pic>
      </p:grpSp>
      <p:sp>
        <p:nvSpPr>
          <p:cNvPr id="15" name="Päivämäärän paikkamerkki 3"/>
          <p:cNvSpPr>
            <a:spLocks noGrp="1"/>
          </p:cNvSpPr>
          <p:nvPr userDrawn="1">
            <p:ph type="dt" sz="half" idx="11"/>
          </p:nvPr>
        </p:nvSpPr>
        <p:spPr>
          <a:xfrm>
            <a:off x="7617453" y="6592625"/>
            <a:ext cx="831227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B7B90E4D-7DF4-1147-9924-C5F332530C45}" type="datetime1">
              <a:rPr lang="fi-FI" smtClean="0"/>
              <a:t>1.3.2022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1502477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DSC_0180.jp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9144000" cy="3764582"/>
          </a:xfrm>
          <a:prstGeom prst="rect">
            <a:avLst/>
          </a:prstGeom>
        </p:spPr>
      </p:pic>
      <p:sp>
        <p:nvSpPr>
          <p:cNvPr id="7" name="Suorakulmio 6"/>
          <p:cNvSpPr/>
          <p:nvPr userDrawn="1"/>
        </p:nvSpPr>
        <p:spPr>
          <a:xfrm>
            <a:off x="0" y="3877234"/>
            <a:ext cx="9144000" cy="2980766"/>
          </a:xfrm>
          <a:prstGeom prst="rect">
            <a:avLst/>
          </a:prstGeom>
          <a:solidFill>
            <a:srgbClr val="00295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latin typeface="Helvetica" pitchFamily="34" charset="0"/>
            </a:endParaRPr>
          </a:p>
        </p:txBody>
      </p:sp>
      <p:sp>
        <p:nvSpPr>
          <p:cNvPr id="8" name="Suorakulmio 7"/>
          <p:cNvSpPr/>
          <p:nvPr userDrawn="1"/>
        </p:nvSpPr>
        <p:spPr>
          <a:xfrm>
            <a:off x="0" y="3764582"/>
            <a:ext cx="9144000" cy="11265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latin typeface="Helvetica" pitchFamily="34" charset="0"/>
            </a:endParaRPr>
          </a:p>
        </p:txBody>
      </p:sp>
      <p:sp>
        <p:nvSpPr>
          <p:cNvPr id="10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5343907" y="6592625"/>
            <a:ext cx="2147658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>
                <a:solidFill>
                  <a:schemeClr val="accent1"/>
                </a:solidFill>
              </a:rPr>
              <a:t>JYU.</a:t>
            </a:r>
            <a:r>
              <a:rPr lang="fi-FI" b="1"/>
              <a:t> Since 1863.</a:t>
            </a:r>
            <a:endParaRPr lang="fi-FI" b="1" dirty="0"/>
          </a:p>
        </p:txBody>
      </p:sp>
      <p:sp>
        <p:nvSpPr>
          <p:cNvPr id="11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564975" y="6592625"/>
            <a:ext cx="454016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2" name="Suora yhdysviiva 11"/>
          <p:cNvCxnSpPr/>
          <p:nvPr userDrawn="1"/>
        </p:nvCxnSpPr>
        <p:spPr>
          <a:xfrm>
            <a:off x="8503899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uora yhdysviiva 12"/>
          <p:cNvCxnSpPr/>
          <p:nvPr userDrawn="1"/>
        </p:nvCxnSpPr>
        <p:spPr>
          <a:xfrm>
            <a:off x="7552916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Otsikko 1"/>
          <p:cNvSpPr>
            <a:spLocks noGrp="1"/>
          </p:cNvSpPr>
          <p:nvPr>
            <p:ph type="title"/>
          </p:nvPr>
        </p:nvSpPr>
        <p:spPr>
          <a:xfrm>
            <a:off x="722313" y="4085663"/>
            <a:ext cx="7772400" cy="1043773"/>
          </a:xfrm>
        </p:spPr>
        <p:txBody>
          <a:bodyPr anchor="t">
            <a:normAutofit/>
          </a:bodyPr>
          <a:lstStyle>
            <a:lvl1pPr algn="l">
              <a:defRPr sz="3600" b="1" cap="none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19" name="Tekstin paikkamerkki 2"/>
          <p:cNvSpPr>
            <a:spLocks noGrp="1"/>
          </p:cNvSpPr>
          <p:nvPr>
            <p:ph idx="10" hasCustomPrompt="1"/>
          </p:nvPr>
        </p:nvSpPr>
        <p:spPr>
          <a:xfrm>
            <a:off x="722312" y="5314392"/>
            <a:ext cx="7842663" cy="11777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>
              <a:buClr>
                <a:schemeClr val="bg1"/>
              </a:buClr>
              <a:buFont typeface="Arial"/>
              <a:buChar char="•"/>
              <a:defRPr sz="2000" b="1">
                <a:solidFill>
                  <a:schemeClr val="bg1"/>
                </a:solidFill>
                <a:latin typeface="Helvetica" pitchFamily="34" charset="0"/>
              </a:defRPr>
            </a:lvl1pPr>
            <a:lvl2pPr>
              <a:defRPr sz="18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400" b="1">
                <a:solidFill>
                  <a:schemeClr val="bg1"/>
                </a:solidFill>
              </a:defRPr>
            </a:lvl4pPr>
            <a:lvl5pPr>
              <a:defRPr sz="1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15" name="Päivämäärän paikkamerkki 3"/>
          <p:cNvSpPr>
            <a:spLocks noGrp="1"/>
          </p:cNvSpPr>
          <p:nvPr>
            <p:ph type="dt" sz="half" idx="11"/>
          </p:nvPr>
        </p:nvSpPr>
        <p:spPr>
          <a:xfrm>
            <a:off x="7617453" y="6592625"/>
            <a:ext cx="831227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D7B9BBA6-F172-434C-89AD-53D81D5D74FD}" type="datetime1">
              <a:rPr lang="fi-FI" smtClean="0"/>
              <a:t>1.3.2022</a:t>
            </a:fld>
            <a:endParaRPr lang="fi-FI" dirty="0"/>
          </a:p>
        </p:txBody>
      </p:sp>
      <p:grpSp>
        <p:nvGrpSpPr>
          <p:cNvPr id="24" name="Group 23"/>
          <p:cNvGrpSpPr/>
          <p:nvPr userDrawn="1"/>
        </p:nvGrpSpPr>
        <p:grpSpPr>
          <a:xfrm>
            <a:off x="457201" y="0"/>
            <a:ext cx="763388" cy="1028096"/>
            <a:chOff x="457200" y="0"/>
            <a:chExt cx="763388" cy="1028096"/>
          </a:xfrm>
        </p:grpSpPr>
        <p:sp>
          <p:nvSpPr>
            <p:cNvPr id="25" name="Suorakulmio 15"/>
            <p:cNvSpPr/>
            <p:nvPr userDrawn="1"/>
          </p:nvSpPr>
          <p:spPr>
            <a:xfrm>
              <a:off x="457200" y="0"/>
              <a:ext cx="763388" cy="10280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latin typeface="Helvetica" pitchFamily="34" charset="0"/>
              </a:endParaRPr>
            </a:p>
          </p:txBody>
        </p:sp>
        <p:pic>
          <p:nvPicPr>
            <p:cNvPr id="26" name="Kuva 21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117" y="165903"/>
              <a:ext cx="323551" cy="7364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681145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orakulmio 9"/>
          <p:cNvSpPr/>
          <p:nvPr userDrawn="1"/>
        </p:nvSpPr>
        <p:spPr>
          <a:xfrm>
            <a:off x="0" y="6540486"/>
            <a:ext cx="9144000" cy="3236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5343907" y="6592625"/>
            <a:ext cx="2147658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chemeClr val="accent1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8564975" y="6592625"/>
            <a:ext cx="454016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4" name="Suora yhdysviiva 13"/>
          <p:cNvCxnSpPr/>
          <p:nvPr userDrawn="1"/>
        </p:nvCxnSpPr>
        <p:spPr>
          <a:xfrm>
            <a:off x="8503899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uora yhdysviiva 14"/>
          <p:cNvCxnSpPr/>
          <p:nvPr userDrawn="1"/>
        </p:nvCxnSpPr>
        <p:spPr>
          <a:xfrm>
            <a:off x="7552916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Otsikon paikkamerkki 1"/>
          <p:cNvSpPr>
            <a:spLocks noGrp="1"/>
          </p:cNvSpPr>
          <p:nvPr>
            <p:ph type="title"/>
          </p:nvPr>
        </p:nvSpPr>
        <p:spPr>
          <a:xfrm>
            <a:off x="457200" y="637578"/>
            <a:ext cx="7368419" cy="1019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13" name="Tekstin paikkamerkki 2"/>
          <p:cNvSpPr>
            <a:spLocks noGrp="1"/>
          </p:cNvSpPr>
          <p:nvPr>
            <p:ph idx="1"/>
          </p:nvPr>
        </p:nvSpPr>
        <p:spPr>
          <a:xfrm>
            <a:off x="457200" y="1844699"/>
            <a:ext cx="8229600" cy="45571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latin typeface="Helvetica" pitchFamily="34" charset="0"/>
              </a:defRPr>
            </a:lvl1pPr>
            <a:lvl2pPr>
              <a:defRPr>
                <a:latin typeface="Helvetica" pitchFamily="34" charset="0"/>
              </a:defRPr>
            </a:lvl2pPr>
            <a:lvl3pPr>
              <a:defRPr>
                <a:latin typeface="Helvetica" pitchFamily="34" charset="0"/>
              </a:defRPr>
            </a:lvl3pPr>
            <a:lvl4pPr>
              <a:defRPr>
                <a:latin typeface="Helvetica" pitchFamily="34" charset="0"/>
              </a:defRPr>
            </a:lvl4pPr>
            <a:lvl5pPr>
              <a:defRPr>
                <a:latin typeface="Helvetica" pitchFamily="34" charset="0"/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2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7617453" y="6592625"/>
            <a:ext cx="831227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F9D46576-D913-A841-B054-014875DAA31A}" type="datetime1">
              <a:rPr lang="fi-FI" smtClean="0"/>
              <a:t>1.3.2022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5925828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uorakulmio 9"/>
          <p:cNvSpPr/>
          <p:nvPr userDrawn="1"/>
        </p:nvSpPr>
        <p:spPr>
          <a:xfrm>
            <a:off x="0" y="6540486"/>
            <a:ext cx="9144000" cy="3236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6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5343907" y="6592625"/>
            <a:ext cx="2147658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chemeClr val="accent1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844698"/>
            <a:ext cx="4038600" cy="4557157"/>
          </a:xfrm>
        </p:spPr>
        <p:txBody>
          <a:bodyPr/>
          <a:lstStyle>
            <a:lvl1pPr>
              <a:defRPr sz="2800">
                <a:latin typeface="Helvetica" pitchFamily="34" charset="0"/>
              </a:defRPr>
            </a:lvl1pPr>
            <a:lvl2pPr>
              <a:defRPr sz="2400">
                <a:latin typeface="Helvetica" pitchFamily="34" charset="0"/>
              </a:defRPr>
            </a:lvl2pPr>
            <a:lvl3pPr>
              <a:defRPr sz="2000">
                <a:latin typeface="Helvetica" pitchFamily="34" charset="0"/>
              </a:defRPr>
            </a:lvl3pPr>
            <a:lvl4pPr>
              <a:defRPr sz="1800">
                <a:latin typeface="Helvetica" pitchFamily="34" charset="0"/>
              </a:defRPr>
            </a:lvl4pPr>
            <a:lvl5pPr>
              <a:defRPr sz="1800">
                <a:latin typeface="Helvetica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648200" y="1844698"/>
            <a:ext cx="4038600" cy="4557157"/>
          </a:xfrm>
        </p:spPr>
        <p:txBody>
          <a:bodyPr/>
          <a:lstStyle>
            <a:lvl1pPr>
              <a:defRPr sz="2800">
                <a:latin typeface="Helvetica" pitchFamily="34" charset="0"/>
              </a:defRPr>
            </a:lvl1pPr>
            <a:lvl2pPr>
              <a:defRPr sz="2400">
                <a:latin typeface="Helvetica" pitchFamily="34" charset="0"/>
              </a:defRPr>
            </a:lvl2pPr>
            <a:lvl3pPr>
              <a:defRPr sz="2000">
                <a:latin typeface="Helvetica" pitchFamily="34" charset="0"/>
              </a:defRPr>
            </a:lvl3pPr>
            <a:lvl4pPr>
              <a:defRPr sz="1800">
                <a:latin typeface="Helvetica" pitchFamily="34" charset="0"/>
              </a:defRPr>
            </a:lvl4pPr>
            <a:lvl5pPr>
              <a:defRPr sz="1800">
                <a:latin typeface="Helvetica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0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564975" y="6592625"/>
            <a:ext cx="454016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2" name="Suora yhdysviiva 11"/>
          <p:cNvCxnSpPr/>
          <p:nvPr userDrawn="1"/>
        </p:nvCxnSpPr>
        <p:spPr>
          <a:xfrm>
            <a:off x="8503899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uora yhdysviiva 12"/>
          <p:cNvCxnSpPr/>
          <p:nvPr userDrawn="1"/>
        </p:nvCxnSpPr>
        <p:spPr>
          <a:xfrm>
            <a:off x="7552916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7617453" y="6592625"/>
            <a:ext cx="831227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3368AA11-B73A-2C4F-B8FA-47C8C49BD118}" type="datetime1">
              <a:rPr lang="fi-FI" smtClean="0"/>
              <a:t>1.3.2022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1577440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uorakulmio 9"/>
          <p:cNvSpPr/>
          <p:nvPr userDrawn="1"/>
        </p:nvSpPr>
        <p:spPr>
          <a:xfrm>
            <a:off x="0" y="6540486"/>
            <a:ext cx="9144000" cy="3236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8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5343907" y="6592625"/>
            <a:ext cx="2147658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chemeClr val="accent1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844698"/>
            <a:ext cx="4040188" cy="852391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latin typeface="Helvetica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57200" y="2697089"/>
            <a:ext cx="4040188" cy="3704765"/>
          </a:xfrm>
        </p:spPr>
        <p:txBody>
          <a:bodyPr>
            <a:normAutofit/>
          </a:bodyPr>
          <a:lstStyle>
            <a:lvl1pPr>
              <a:defRPr sz="2000">
                <a:latin typeface="Helvetica" pitchFamily="34" charset="0"/>
              </a:defRPr>
            </a:lvl1pPr>
            <a:lvl2pPr>
              <a:defRPr sz="1800">
                <a:latin typeface="Helvetica" pitchFamily="34" charset="0"/>
              </a:defRPr>
            </a:lvl2pPr>
            <a:lvl3pPr>
              <a:defRPr sz="1600">
                <a:latin typeface="Helvetica" pitchFamily="34" charset="0"/>
              </a:defRPr>
            </a:lvl3pPr>
            <a:lvl4pPr>
              <a:defRPr sz="1400">
                <a:latin typeface="Helvetica" pitchFamily="34" charset="0"/>
              </a:defRPr>
            </a:lvl4pPr>
            <a:lvl5pPr>
              <a:defRPr sz="1400">
                <a:latin typeface="Helvetica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4645025" y="1844698"/>
            <a:ext cx="4041775" cy="852391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latin typeface="Helvetica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4645025" y="2697089"/>
            <a:ext cx="4041775" cy="3704765"/>
          </a:xfrm>
        </p:spPr>
        <p:txBody>
          <a:bodyPr>
            <a:normAutofit/>
          </a:bodyPr>
          <a:lstStyle>
            <a:lvl1pPr>
              <a:defRPr sz="2000">
                <a:latin typeface="Helvetica" pitchFamily="34" charset="0"/>
              </a:defRPr>
            </a:lvl1pPr>
            <a:lvl2pPr>
              <a:defRPr sz="1800">
                <a:latin typeface="Helvetica" pitchFamily="34" charset="0"/>
              </a:defRPr>
            </a:lvl2pPr>
            <a:lvl3pPr>
              <a:defRPr sz="1600">
                <a:latin typeface="Helvetica" pitchFamily="34" charset="0"/>
              </a:defRPr>
            </a:lvl3pPr>
            <a:lvl4pPr>
              <a:defRPr sz="1400">
                <a:latin typeface="Helvetica" pitchFamily="34" charset="0"/>
              </a:defRPr>
            </a:lvl4pPr>
            <a:lvl5pPr>
              <a:defRPr sz="1400">
                <a:latin typeface="Helvetica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2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8564975" y="6592625"/>
            <a:ext cx="454016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4" name="Suora yhdysviiva 13"/>
          <p:cNvCxnSpPr/>
          <p:nvPr userDrawn="1"/>
        </p:nvCxnSpPr>
        <p:spPr>
          <a:xfrm>
            <a:off x="8503899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uora yhdysviiva 14"/>
          <p:cNvCxnSpPr/>
          <p:nvPr userDrawn="1"/>
        </p:nvCxnSpPr>
        <p:spPr>
          <a:xfrm>
            <a:off x="7552916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7617453" y="6592625"/>
            <a:ext cx="831227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D124041A-D7AC-0740-969A-8B5B84F7A4B9}" type="datetime1">
              <a:rPr lang="fi-FI" smtClean="0"/>
              <a:t>1.3.2022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9134888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uorakulmio 9"/>
          <p:cNvSpPr/>
          <p:nvPr userDrawn="1"/>
        </p:nvSpPr>
        <p:spPr>
          <a:xfrm>
            <a:off x="0" y="6540486"/>
            <a:ext cx="9144000" cy="3236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4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5343907" y="6592625"/>
            <a:ext cx="2147658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chemeClr val="accent1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fi-FI"/>
              <a:t>Muokkaa perustyylejä naps.</a:t>
            </a:r>
          </a:p>
        </p:txBody>
      </p:sp>
      <p:sp>
        <p:nvSpPr>
          <p:cNvPr id="8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564975" y="6592625"/>
            <a:ext cx="454016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0" name="Suora yhdysviiva 9"/>
          <p:cNvCxnSpPr/>
          <p:nvPr userDrawn="1"/>
        </p:nvCxnSpPr>
        <p:spPr>
          <a:xfrm>
            <a:off x="8503899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uora yhdysviiva 10"/>
          <p:cNvCxnSpPr/>
          <p:nvPr userDrawn="1"/>
        </p:nvCxnSpPr>
        <p:spPr>
          <a:xfrm>
            <a:off x="7552916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7617453" y="6592625"/>
            <a:ext cx="831227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E08EE7EB-9CF6-FA43-A603-2C39D04C89C9}" type="datetime1">
              <a:rPr lang="fi-FI" smtClean="0"/>
              <a:t>1.3.2022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3622575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uorakulmio 9"/>
          <p:cNvSpPr/>
          <p:nvPr userDrawn="1"/>
        </p:nvSpPr>
        <p:spPr>
          <a:xfrm>
            <a:off x="0" y="6540486"/>
            <a:ext cx="9144000" cy="3236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3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5343907" y="6592625"/>
            <a:ext cx="2147658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chemeClr val="accent1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7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564975" y="6592625"/>
            <a:ext cx="454016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9" name="Suora yhdysviiva 8"/>
          <p:cNvCxnSpPr/>
          <p:nvPr userDrawn="1"/>
        </p:nvCxnSpPr>
        <p:spPr>
          <a:xfrm>
            <a:off x="8503899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uora yhdysviiva 9"/>
          <p:cNvCxnSpPr/>
          <p:nvPr userDrawn="1"/>
        </p:nvCxnSpPr>
        <p:spPr>
          <a:xfrm>
            <a:off x="7552916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7617453" y="6592625"/>
            <a:ext cx="831227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36629496-E812-CC43-9126-819AE9AD3245}" type="datetime1">
              <a:rPr lang="fi-FI" smtClean="0"/>
              <a:t>1.3.2022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1957585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uorakulmio 9"/>
          <p:cNvSpPr/>
          <p:nvPr userDrawn="1"/>
        </p:nvSpPr>
        <p:spPr>
          <a:xfrm>
            <a:off x="0" y="6540486"/>
            <a:ext cx="9144000" cy="3236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6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5343907" y="6592625"/>
            <a:ext cx="2147658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chemeClr val="accent1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1341344"/>
            <a:ext cx="3008313" cy="1162050"/>
          </a:xfrm>
        </p:spPr>
        <p:txBody>
          <a:bodyPr anchor="b">
            <a:normAutofit/>
          </a:bodyPr>
          <a:lstStyle>
            <a:lvl1pPr algn="l">
              <a:defRPr sz="2400" b="1">
                <a:latin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575050" y="1341344"/>
            <a:ext cx="5111750" cy="5001185"/>
          </a:xfrm>
        </p:spPr>
        <p:txBody>
          <a:bodyPr>
            <a:normAutofit/>
          </a:bodyPr>
          <a:lstStyle>
            <a:lvl1pPr>
              <a:defRPr sz="2800">
                <a:latin typeface="Helvetica" pitchFamily="34" charset="0"/>
              </a:defRPr>
            </a:lvl1pPr>
            <a:lvl2pPr>
              <a:defRPr sz="2400">
                <a:latin typeface="Helvetica" pitchFamily="34" charset="0"/>
              </a:defRPr>
            </a:lvl2pPr>
            <a:lvl3pPr>
              <a:defRPr sz="2000">
                <a:latin typeface="Helvetica" pitchFamily="34" charset="0"/>
              </a:defRPr>
            </a:lvl3pPr>
            <a:lvl4pPr>
              <a:defRPr sz="1800">
                <a:latin typeface="Helvetica" pitchFamily="34" charset="0"/>
              </a:defRPr>
            </a:lvl4pPr>
            <a:lvl5pPr>
              <a:defRPr sz="1800">
                <a:latin typeface="Helvetica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457200" y="2503394"/>
            <a:ext cx="3008313" cy="3839135"/>
          </a:xfrm>
        </p:spPr>
        <p:txBody>
          <a:bodyPr/>
          <a:lstStyle>
            <a:lvl1pPr marL="0" indent="0">
              <a:buNone/>
              <a:defRPr sz="1400">
                <a:latin typeface="Helvetica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10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564975" y="6592625"/>
            <a:ext cx="454016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2" name="Suora yhdysviiva 11"/>
          <p:cNvCxnSpPr/>
          <p:nvPr userDrawn="1"/>
        </p:nvCxnSpPr>
        <p:spPr>
          <a:xfrm>
            <a:off x="8503899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uora yhdysviiva 12"/>
          <p:cNvCxnSpPr/>
          <p:nvPr userDrawn="1"/>
        </p:nvCxnSpPr>
        <p:spPr>
          <a:xfrm>
            <a:off x="7552916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7617453" y="6592625"/>
            <a:ext cx="831227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26E5785-7056-6940-8594-7ED6FA4BE640}" type="datetime1">
              <a:rPr lang="fi-FI" smtClean="0"/>
              <a:t>1.3.2022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5824399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Kuvan paikkamerkki 5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9144000" cy="3473450"/>
          </a:xfrm>
          <a:custGeom>
            <a:avLst/>
            <a:gdLst>
              <a:gd name="connsiteX0" fmla="*/ 0 w 9144000"/>
              <a:gd name="connsiteY0" fmla="*/ 0 h 3473450"/>
              <a:gd name="connsiteX1" fmla="*/ 9144000 w 9144000"/>
              <a:gd name="connsiteY1" fmla="*/ 0 h 3473450"/>
              <a:gd name="connsiteX2" fmla="*/ 9144000 w 9144000"/>
              <a:gd name="connsiteY2" fmla="*/ 3473450 h 3473450"/>
              <a:gd name="connsiteX3" fmla="*/ 0 w 9144000"/>
              <a:gd name="connsiteY3" fmla="*/ 3473450 h 3473450"/>
              <a:gd name="connsiteX4" fmla="*/ 0 w 9144000"/>
              <a:gd name="connsiteY4" fmla="*/ 0 h 3473450"/>
              <a:gd name="connsiteX0" fmla="*/ 0 w 9144000"/>
              <a:gd name="connsiteY0" fmla="*/ 0 h 3473450"/>
              <a:gd name="connsiteX1" fmla="*/ 419209 w 9144000"/>
              <a:gd name="connsiteY1" fmla="*/ 6165 h 3473450"/>
              <a:gd name="connsiteX2" fmla="*/ 9144000 w 9144000"/>
              <a:gd name="connsiteY2" fmla="*/ 0 h 3473450"/>
              <a:gd name="connsiteX3" fmla="*/ 9144000 w 9144000"/>
              <a:gd name="connsiteY3" fmla="*/ 3473450 h 3473450"/>
              <a:gd name="connsiteX4" fmla="*/ 0 w 9144000"/>
              <a:gd name="connsiteY4" fmla="*/ 3473450 h 3473450"/>
              <a:gd name="connsiteX5" fmla="*/ 0 w 9144000"/>
              <a:gd name="connsiteY5" fmla="*/ 0 h 3473450"/>
              <a:gd name="connsiteX0" fmla="*/ 0 w 9144000"/>
              <a:gd name="connsiteY0" fmla="*/ 0 h 3473450"/>
              <a:gd name="connsiteX1" fmla="*/ 394184 w 9144000"/>
              <a:gd name="connsiteY1" fmla="*/ 12421 h 3473450"/>
              <a:gd name="connsiteX2" fmla="*/ 9144000 w 9144000"/>
              <a:gd name="connsiteY2" fmla="*/ 0 h 3473450"/>
              <a:gd name="connsiteX3" fmla="*/ 9144000 w 9144000"/>
              <a:gd name="connsiteY3" fmla="*/ 3473450 h 3473450"/>
              <a:gd name="connsiteX4" fmla="*/ 0 w 9144000"/>
              <a:gd name="connsiteY4" fmla="*/ 3473450 h 3473450"/>
              <a:gd name="connsiteX5" fmla="*/ 0 w 9144000"/>
              <a:gd name="connsiteY5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9144000 w 9144000"/>
              <a:gd name="connsiteY2" fmla="*/ 0 h 3473450"/>
              <a:gd name="connsiteX3" fmla="*/ 9144000 w 9144000"/>
              <a:gd name="connsiteY3" fmla="*/ 3473450 h 3473450"/>
              <a:gd name="connsiteX4" fmla="*/ 0 w 9144000"/>
              <a:gd name="connsiteY4" fmla="*/ 3473450 h 3473450"/>
              <a:gd name="connsiteX5" fmla="*/ 0 w 9144000"/>
              <a:gd name="connsiteY5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9144000 w 9144000"/>
              <a:gd name="connsiteY3" fmla="*/ 0 h 3473450"/>
              <a:gd name="connsiteX4" fmla="*/ 9144000 w 9144000"/>
              <a:gd name="connsiteY4" fmla="*/ 3473450 h 3473450"/>
              <a:gd name="connsiteX5" fmla="*/ 0 w 9144000"/>
              <a:gd name="connsiteY5" fmla="*/ 3473450 h 3473450"/>
              <a:gd name="connsiteX6" fmla="*/ 0 w 9144000"/>
              <a:gd name="connsiteY6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88843 w 9144000"/>
              <a:gd name="connsiteY3" fmla="*/ 6256 h 3473450"/>
              <a:gd name="connsiteX4" fmla="*/ 9144000 w 9144000"/>
              <a:gd name="connsiteY4" fmla="*/ 0 h 3473450"/>
              <a:gd name="connsiteX5" fmla="*/ 9144000 w 9144000"/>
              <a:gd name="connsiteY5" fmla="*/ 3473450 h 3473450"/>
              <a:gd name="connsiteX6" fmla="*/ 0 w 9144000"/>
              <a:gd name="connsiteY6" fmla="*/ 3473450 h 3473450"/>
              <a:gd name="connsiteX7" fmla="*/ 0 w 9144000"/>
              <a:gd name="connsiteY7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70075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70075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70075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37507 w 9144000"/>
              <a:gd name="connsiteY1" fmla="*/ 104986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0459 w 9144000"/>
              <a:gd name="connsiteY3" fmla="*/ 1263011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28218 w 9144000"/>
              <a:gd name="connsiteY7" fmla="*/ 3473378 h 3473450"/>
              <a:gd name="connsiteX8" fmla="*/ 0 w 9144000"/>
              <a:gd name="connsiteY8" fmla="*/ 3473450 h 3473450"/>
              <a:gd name="connsiteX9" fmla="*/ 0 w 9144000"/>
              <a:gd name="connsiteY9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625856 w 9144000"/>
              <a:gd name="connsiteY7" fmla="*/ 3473378 h 3473450"/>
              <a:gd name="connsiteX8" fmla="*/ 428218 w 9144000"/>
              <a:gd name="connsiteY8" fmla="*/ 3473378 h 3473450"/>
              <a:gd name="connsiteX9" fmla="*/ 0 w 9144000"/>
              <a:gd name="connsiteY9" fmla="*/ 3473450 h 3473450"/>
              <a:gd name="connsiteX10" fmla="*/ 0 w 9144000"/>
              <a:gd name="connsiteY10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625856 w 9144000"/>
              <a:gd name="connsiteY8" fmla="*/ 3473378 h 3473450"/>
              <a:gd name="connsiteX9" fmla="*/ 428218 w 9144000"/>
              <a:gd name="connsiteY9" fmla="*/ 3473378 h 3473450"/>
              <a:gd name="connsiteX10" fmla="*/ 0 w 9144000"/>
              <a:gd name="connsiteY10" fmla="*/ 3473450 h 3473450"/>
              <a:gd name="connsiteX11" fmla="*/ 0 w 9144000"/>
              <a:gd name="connsiteY11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589614 w 9144000"/>
              <a:gd name="connsiteY8" fmla="*/ 3469718 h 3473450"/>
              <a:gd name="connsiteX9" fmla="*/ 625856 w 9144000"/>
              <a:gd name="connsiteY9" fmla="*/ 3473378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625856 w 9144000"/>
              <a:gd name="connsiteY9" fmla="*/ 3473378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289289 w 9144000"/>
              <a:gd name="connsiteY3" fmla="*/ 108520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289289 w 9144000"/>
              <a:gd name="connsiteY3" fmla="*/ 1085209 h 3473450"/>
              <a:gd name="connsiteX4" fmla="*/ 1248884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289289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512187 w 9144000"/>
              <a:gd name="connsiteY3" fmla="*/ 114222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284105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63690 w 9144000"/>
              <a:gd name="connsiteY2" fmla="*/ 1084145 h 3473450"/>
              <a:gd name="connsiteX3" fmla="*/ 1284105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63690 w 9144000"/>
              <a:gd name="connsiteY2" fmla="*/ 1084145 h 3473450"/>
              <a:gd name="connsiteX3" fmla="*/ 1284105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7689 h 3473450"/>
              <a:gd name="connsiteX2" fmla="*/ 463690 w 9144000"/>
              <a:gd name="connsiteY2" fmla="*/ 1084145 h 3473450"/>
              <a:gd name="connsiteX3" fmla="*/ 1284105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4112 h 3477562"/>
              <a:gd name="connsiteX1" fmla="*/ 460678 w 9144000"/>
              <a:gd name="connsiteY1" fmla="*/ 11801 h 3477562"/>
              <a:gd name="connsiteX2" fmla="*/ 463690 w 9144000"/>
              <a:gd name="connsiteY2" fmla="*/ 1088257 h 3477562"/>
              <a:gd name="connsiteX3" fmla="*/ 1284105 w 9144000"/>
              <a:gd name="connsiteY3" fmla="*/ 1089321 h 3477562"/>
              <a:gd name="connsiteX4" fmla="*/ 1290354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9296 h 3482746"/>
              <a:gd name="connsiteX1" fmla="*/ 460678 w 9144000"/>
              <a:gd name="connsiteY1" fmla="*/ 16985 h 3482746"/>
              <a:gd name="connsiteX2" fmla="*/ 463690 w 9144000"/>
              <a:gd name="connsiteY2" fmla="*/ 1093441 h 3482746"/>
              <a:gd name="connsiteX3" fmla="*/ 1284105 w 9144000"/>
              <a:gd name="connsiteY3" fmla="*/ 1094505 h 3482746"/>
              <a:gd name="connsiteX4" fmla="*/ 1414763 w 9144000"/>
              <a:gd name="connsiteY4" fmla="*/ 0 h 3482746"/>
              <a:gd name="connsiteX5" fmla="*/ 9144000 w 9144000"/>
              <a:gd name="connsiteY5" fmla="*/ 9296 h 3482746"/>
              <a:gd name="connsiteX6" fmla="*/ 9144000 w 9144000"/>
              <a:gd name="connsiteY6" fmla="*/ 3482746 h 3482746"/>
              <a:gd name="connsiteX7" fmla="*/ 4776273 w 9144000"/>
              <a:gd name="connsiteY7" fmla="*/ 3482674 h 3482746"/>
              <a:gd name="connsiteX8" fmla="*/ 4776273 w 9144000"/>
              <a:gd name="connsiteY8" fmla="*/ 2732366 h 3482746"/>
              <a:gd name="connsiteX9" fmla="*/ 424558 w 9144000"/>
              <a:gd name="connsiteY9" fmla="*/ 2728706 h 3482746"/>
              <a:gd name="connsiteX10" fmla="*/ 428218 w 9144000"/>
              <a:gd name="connsiteY10" fmla="*/ 3482674 h 3482746"/>
              <a:gd name="connsiteX11" fmla="*/ 0 w 9144000"/>
              <a:gd name="connsiteY11" fmla="*/ 3482746 h 3482746"/>
              <a:gd name="connsiteX12" fmla="*/ 0 w 9144000"/>
              <a:gd name="connsiteY12" fmla="*/ 9296 h 3482746"/>
              <a:gd name="connsiteX0" fmla="*/ 0 w 9144000"/>
              <a:gd name="connsiteY0" fmla="*/ 4112 h 3477562"/>
              <a:gd name="connsiteX1" fmla="*/ 460678 w 9144000"/>
              <a:gd name="connsiteY1" fmla="*/ 11801 h 3477562"/>
              <a:gd name="connsiteX2" fmla="*/ 463690 w 9144000"/>
              <a:gd name="connsiteY2" fmla="*/ 1088257 h 3477562"/>
              <a:gd name="connsiteX3" fmla="*/ 1284105 w 9144000"/>
              <a:gd name="connsiteY3" fmla="*/ 1089321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5862 w 9144000"/>
              <a:gd name="connsiteY1" fmla="*/ 1434 h 3477562"/>
              <a:gd name="connsiteX2" fmla="*/ 463690 w 9144000"/>
              <a:gd name="connsiteY2" fmla="*/ 1088257 h 3477562"/>
              <a:gd name="connsiteX3" fmla="*/ 1284105 w 9144000"/>
              <a:gd name="connsiteY3" fmla="*/ 1089321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3690 w 9144000"/>
              <a:gd name="connsiteY2" fmla="*/ 1088257 h 3477562"/>
              <a:gd name="connsiteX3" fmla="*/ 1284105 w 9144000"/>
              <a:gd name="connsiteY3" fmla="*/ 1089321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3690 w 9144000"/>
              <a:gd name="connsiteY2" fmla="*/ 1088257 h 3477562"/>
              <a:gd name="connsiteX3" fmla="*/ 1272123 w 9144000"/>
              <a:gd name="connsiteY3" fmla="*/ 1113284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118211 h 3477562"/>
              <a:gd name="connsiteX3" fmla="*/ 1272123 w 9144000"/>
              <a:gd name="connsiteY3" fmla="*/ 1113284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118211 h 3477562"/>
              <a:gd name="connsiteX3" fmla="*/ 1290095 w 9144000"/>
              <a:gd name="connsiteY3" fmla="*/ 1113284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118211 h 3477562"/>
              <a:gd name="connsiteX3" fmla="*/ 1290095 w 9144000"/>
              <a:gd name="connsiteY3" fmla="*/ 1125266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118211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021449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753918 w 9144000"/>
              <a:gd name="connsiteY2" fmla="*/ 1432687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75727 w 9144000"/>
              <a:gd name="connsiteY2" fmla="*/ 1499211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75727 w 9144000"/>
              <a:gd name="connsiteY2" fmla="*/ 1499211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626918 w 9144000"/>
              <a:gd name="connsiteY2" fmla="*/ 1517354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57584 w 9144000"/>
              <a:gd name="connsiteY2" fmla="*/ 1523402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79 w 9144000"/>
              <a:gd name="connsiteY2" fmla="*/ 1033544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584583 w 9144000"/>
              <a:gd name="connsiteY2" fmla="*/ 1172639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3631 w 9144000"/>
              <a:gd name="connsiteY2" fmla="*/ 1027496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3631 w 9144000"/>
              <a:gd name="connsiteY2" fmla="*/ 1027496 h 3477562"/>
              <a:gd name="connsiteX3" fmla="*/ 1217523 w 9144000"/>
              <a:gd name="connsiteY3" fmla="*/ 1028561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22255 h 3495705"/>
              <a:gd name="connsiteX1" fmla="*/ 460678 w 9144000"/>
              <a:gd name="connsiteY1" fmla="*/ 24760 h 3495705"/>
              <a:gd name="connsiteX2" fmla="*/ 463631 w 9144000"/>
              <a:gd name="connsiteY2" fmla="*/ 1045639 h 3495705"/>
              <a:gd name="connsiteX3" fmla="*/ 1217523 w 9144000"/>
              <a:gd name="connsiteY3" fmla="*/ 1046704 h 3495705"/>
              <a:gd name="connsiteX4" fmla="*/ 1207416 w 9144000"/>
              <a:gd name="connsiteY4" fmla="*/ 0 h 3495705"/>
              <a:gd name="connsiteX5" fmla="*/ 9144000 w 9144000"/>
              <a:gd name="connsiteY5" fmla="*/ 22255 h 3495705"/>
              <a:gd name="connsiteX6" fmla="*/ 9144000 w 9144000"/>
              <a:gd name="connsiteY6" fmla="*/ 3495705 h 3495705"/>
              <a:gd name="connsiteX7" fmla="*/ 4776273 w 9144000"/>
              <a:gd name="connsiteY7" fmla="*/ 3495633 h 3495705"/>
              <a:gd name="connsiteX8" fmla="*/ 4776273 w 9144000"/>
              <a:gd name="connsiteY8" fmla="*/ 2745325 h 3495705"/>
              <a:gd name="connsiteX9" fmla="*/ 424558 w 9144000"/>
              <a:gd name="connsiteY9" fmla="*/ 2741665 h 3495705"/>
              <a:gd name="connsiteX10" fmla="*/ 428218 w 9144000"/>
              <a:gd name="connsiteY10" fmla="*/ 3495633 h 3495705"/>
              <a:gd name="connsiteX11" fmla="*/ 0 w 9144000"/>
              <a:gd name="connsiteY11" fmla="*/ 3495705 h 3495705"/>
              <a:gd name="connsiteX12" fmla="*/ 0 w 9144000"/>
              <a:gd name="connsiteY12" fmla="*/ 22255 h 3495705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189273 w 9144000"/>
              <a:gd name="connsiteY4" fmla="*/ 7450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07416 w 9144000"/>
              <a:gd name="connsiteY4" fmla="*/ 7983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189273 w 9144000"/>
              <a:gd name="connsiteY4" fmla="*/ 80554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144000" h="3473450">
                <a:moveTo>
                  <a:pt x="0" y="0"/>
                </a:moveTo>
                <a:lnTo>
                  <a:pt x="460678" y="2505"/>
                </a:lnTo>
                <a:cubicBezTo>
                  <a:pt x="467258" y="181367"/>
                  <a:pt x="460712" y="888442"/>
                  <a:pt x="463631" y="1023384"/>
                </a:cubicBezTo>
                <a:lnTo>
                  <a:pt x="1217523" y="1024449"/>
                </a:lnTo>
                <a:cubicBezTo>
                  <a:pt x="1217622" y="1021952"/>
                  <a:pt x="1212357" y="439565"/>
                  <a:pt x="1213464" y="1935"/>
                </a:cubicBezTo>
                <a:lnTo>
                  <a:pt x="9144000" y="0"/>
                </a:lnTo>
                <a:lnTo>
                  <a:pt x="9144000" y="3473450"/>
                </a:lnTo>
                <a:lnTo>
                  <a:pt x="4776273" y="3473378"/>
                </a:lnTo>
                <a:lnTo>
                  <a:pt x="4776273" y="2723070"/>
                </a:lnTo>
                <a:lnTo>
                  <a:pt x="424558" y="2719410"/>
                </a:lnTo>
                <a:lnTo>
                  <a:pt x="428218" y="3473378"/>
                </a:lnTo>
                <a:lnTo>
                  <a:pt x="0" y="3473450"/>
                </a:lnTo>
                <a:lnTo>
                  <a:pt x="0" y="0"/>
                </a:lnTo>
                <a:close/>
              </a:path>
            </a:pathLst>
          </a:custGeom>
          <a:solidFill>
            <a:srgbClr val="EEEFEE"/>
          </a:solidFill>
        </p:spPr>
        <p:txBody>
          <a:bodyPr anchor="ctr"/>
          <a:lstStyle>
            <a:lvl1pPr marL="0" indent="0" algn="ctr">
              <a:buNone/>
              <a:defRPr>
                <a:latin typeface="Helvetica" pitchFamily="34" charset="0"/>
              </a:defRPr>
            </a:lvl1pPr>
          </a:lstStyle>
          <a:p>
            <a:endParaRPr lang="fi-FI"/>
          </a:p>
        </p:txBody>
      </p:sp>
      <p:sp>
        <p:nvSpPr>
          <p:cNvPr id="13" name="Suorakulmio 12"/>
          <p:cNvSpPr/>
          <p:nvPr userDrawn="1"/>
        </p:nvSpPr>
        <p:spPr>
          <a:xfrm>
            <a:off x="0" y="6540486"/>
            <a:ext cx="9144000" cy="3236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1" name="Suorakulmio 10"/>
          <p:cNvSpPr/>
          <p:nvPr userDrawn="1"/>
        </p:nvSpPr>
        <p:spPr>
          <a:xfrm>
            <a:off x="425824" y="2719294"/>
            <a:ext cx="4347882" cy="2099235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latin typeface="Helvetica" pitchFamily="34" charset="0"/>
            </a:endParaRP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21764" y="3227296"/>
            <a:ext cx="3541059" cy="1763058"/>
          </a:xfrm>
        </p:spPr>
        <p:txBody>
          <a:bodyPr anchor="t">
            <a:normAutofit/>
          </a:bodyPr>
          <a:lstStyle>
            <a:lvl1pPr algn="l">
              <a:defRPr sz="3600" b="1" cap="none">
                <a:latin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21764" y="5162831"/>
            <a:ext cx="3541059" cy="1142345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2"/>
                </a:solidFill>
                <a:latin typeface="Helvetica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8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5343907" y="6592625"/>
            <a:ext cx="2147658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dirty="0">
                <a:solidFill>
                  <a:schemeClr val="accent1"/>
                </a:solidFill>
              </a:rPr>
              <a:t>JYU. </a:t>
            </a:r>
            <a:r>
              <a:rPr lang="fi-FI" dirty="0" err="1"/>
              <a:t>Since</a:t>
            </a:r>
            <a:r>
              <a:rPr lang="fi-FI" dirty="0"/>
              <a:t> 1863.</a:t>
            </a:r>
          </a:p>
        </p:txBody>
      </p:sp>
      <p:sp>
        <p:nvSpPr>
          <p:cNvPr id="9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564975" y="6592625"/>
            <a:ext cx="454016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2" name="Sisällön paikkamerkki 2"/>
          <p:cNvSpPr>
            <a:spLocks noGrp="1"/>
          </p:cNvSpPr>
          <p:nvPr>
            <p:ph sz="half" idx="11"/>
          </p:nvPr>
        </p:nvSpPr>
        <p:spPr>
          <a:xfrm>
            <a:off x="4908176" y="3937000"/>
            <a:ext cx="3904130" cy="2368176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Helvetica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cxnSp>
        <p:nvCxnSpPr>
          <p:cNvPr id="16" name="Suora yhdysviiva 15"/>
          <p:cNvCxnSpPr/>
          <p:nvPr userDrawn="1"/>
        </p:nvCxnSpPr>
        <p:spPr>
          <a:xfrm>
            <a:off x="8503899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uora yhdysviiva 16"/>
          <p:cNvCxnSpPr/>
          <p:nvPr userDrawn="1"/>
        </p:nvCxnSpPr>
        <p:spPr>
          <a:xfrm>
            <a:off x="7552916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7617453" y="6592625"/>
            <a:ext cx="831227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1.3.2022</a:t>
            </a:fld>
            <a:endParaRPr lang="fi-FI" dirty="0"/>
          </a:p>
        </p:txBody>
      </p:sp>
      <p:grpSp>
        <p:nvGrpSpPr>
          <p:cNvPr id="22" name="Group 21"/>
          <p:cNvGrpSpPr/>
          <p:nvPr userDrawn="1"/>
        </p:nvGrpSpPr>
        <p:grpSpPr>
          <a:xfrm>
            <a:off x="457201" y="0"/>
            <a:ext cx="763388" cy="1028096"/>
            <a:chOff x="457200" y="0"/>
            <a:chExt cx="763388" cy="1028096"/>
          </a:xfrm>
        </p:grpSpPr>
        <p:sp>
          <p:nvSpPr>
            <p:cNvPr id="23" name="Suorakulmio 15"/>
            <p:cNvSpPr/>
            <p:nvPr userDrawn="1"/>
          </p:nvSpPr>
          <p:spPr>
            <a:xfrm>
              <a:off x="457200" y="0"/>
              <a:ext cx="763388" cy="10280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latin typeface="Helvetica" pitchFamily="34" charset="0"/>
              </a:endParaRPr>
            </a:p>
          </p:txBody>
        </p:sp>
        <p:pic>
          <p:nvPicPr>
            <p:cNvPr id="24" name="Kuva 21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117" y="165903"/>
              <a:ext cx="323551" cy="7364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627935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orakulmio 9"/>
          <p:cNvSpPr/>
          <p:nvPr userDrawn="1"/>
        </p:nvSpPr>
        <p:spPr>
          <a:xfrm>
            <a:off x="0" y="6540486"/>
            <a:ext cx="9144000" cy="3236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5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5343907" y="6592625"/>
            <a:ext cx="2147658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chemeClr val="accent1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>
            <a:normAutofit/>
          </a:bodyPr>
          <a:lstStyle>
            <a:lvl1pPr algn="l">
              <a:defRPr sz="2400" b="1">
                <a:latin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latin typeface="Helvetica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latin typeface="Helvetica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cxnSp>
        <p:nvCxnSpPr>
          <p:cNvPr id="9" name="Suora yhdysviiva 8"/>
          <p:cNvCxnSpPr/>
          <p:nvPr userDrawn="1"/>
        </p:nvCxnSpPr>
        <p:spPr>
          <a:xfrm>
            <a:off x="8503899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uora yhdysviiva 9"/>
          <p:cNvCxnSpPr/>
          <p:nvPr userDrawn="1"/>
        </p:nvCxnSpPr>
        <p:spPr>
          <a:xfrm>
            <a:off x="7552916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564975" y="6592625"/>
            <a:ext cx="454016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7617453" y="6592625"/>
            <a:ext cx="831227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6BE65F0-2E78-7242-A984-C91FC36F2CCE}" type="datetime1">
              <a:rPr lang="fi-FI" smtClean="0"/>
              <a:t>1.3.2022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09655048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uorakulmio 9"/>
          <p:cNvSpPr/>
          <p:nvPr userDrawn="1"/>
        </p:nvSpPr>
        <p:spPr>
          <a:xfrm>
            <a:off x="0" y="6540486"/>
            <a:ext cx="9144000" cy="3236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7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5343907" y="6592625"/>
            <a:ext cx="2147658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chemeClr val="accent1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fi-FI"/>
              <a:t>Muokkaa perustyylejä naps.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Helvetica" pitchFamily="34" charset="0"/>
              </a:defRPr>
            </a:lvl1pPr>
            <a:lvl2pPr>
              <a:defRPr>
                <a:latin typeface="Helvetica" pitchFamily="34" charset="0"/>
              </a:defRPr>
            </a:lvl2pPr>
            <a:lvl3pPr>
              <a:defRPr>
                <a:latin typeface="Helvetica" pitchFamily="34" charset="0"/>
              </a:defRPr>
            </a:lvl3pPr>
            <a:lvl4pPr>
              <a:defRPr>
                <a:latin typeface="Helvetica" pitchFamily="34" charset="0"/>
              </a:defRPr>
            </a:lvl4pPr>
            <a:lvl5pPr>
              <a:defRPr>
                <a:latin typeface="Helvetica" pitchFamily="34" charset="0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1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564975" y="6592625"/>
            <a:ext cx="454016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3" name="Suora yhdysviiva 12"/>
          <p:cNvCxnSpPr/>
          <p:nvPr userDrawn="1"/>
        </p:nvCxnSpPr>
        <p:spPr>
          <a:xfrm>
            <a:off x="8503899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uora yhdysviiva 13"/>
          <p:cNvCxnSpPr/>
          <p:nvPr userDrawn="1"/>
        </p:nvCxnSpPr>
        <p:spPr>
          <a:xfrm>
            <a:off x="7552916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7617453" y="6592625"/>
            <a:ext cx="831227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E73A1169-973A-9B40-AE1D-2352ECA8036D}" type="datetime1">
              <a:rPr lang="fi-FI" smtClean="0"/>
              <a:t>1.3.2022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380963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uorakulmio 6"/>
          <p:cNvSpPr/>
          <p:nvPr userDrawn="1"/>
        </p:nvSpPr>
        <p:spPr>
          <a:xfrm>
            <a:off x="0" y="3877234"/>
            <a:ext cx="9144000" cy="2980766"/>
          </a:xfrm>
          <a:prstGeom prst="rect">
            <a:avLst/>
          </a:prstGeom>
          <a:solidFill>
            <a:srgbClr val="F1563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latin typeface="Helvetica" pitchFamily="34" charset="0"/>
            </a:endParaRPr>
          </a:p>
        </p:txBody>
      </p:sp>
      <p:sp>
        <p:nvSpPr>
          <p:cNvPr id="6" name="Kuvan paikkamerkki 5"/>
          <p:cNvSpPr>
            <a:spLocks noGrp="1"/>
          </p:cNvSpPr>
          <p:nvPr>
            <p:ph type="pic" sz="quarter" idx="12"/>
          </p:nvPr>
        </p:nvSpPr>
        <p:spPr>
          <a:xfrm>
            <a:off x="-2" y="-1"/>
            <a:ext cx="9144001" cy="3769783"/>
          </a:xfrm>
          <a:custGeom>
            <a:avLst/>
            <a:gdLst>
              <a:gd name="connsiteX0" fmla="*/ 0 w 9144000"/>
              <a:gd name="connsiteY0" fmla="*/ 0 h 3473450"/>
              <a:gd name="connsiteX1" fmla="*/ 9144000 w 9144000"/>
              <a:gd name="connsiteY1" fmla="*/ 0 h 3473450"/>
              <a:gd name="connsiteX2" fmla="*/ 9144000 w 9144000"/>
              <a:gd name="connsiteY2" fmla="*/ 3473450 h 3473450"/>
              <a:gd name="connsiteX3" fmla="*/ 0 w 9144000"/>
              <a:gd name="connsiteY3" fmla="*/ 3473450 h 3473450"/>
              <a:gd name="connsiteX4" fmla="*/ 0 w 9144000"/>
              <a:gd name="connsiteY4" fmla="*/ 0 h 3473450"/>
              <a:gd name="connsiteX0" fmla="*/ 0 w 9144000"/>
              <a:gd name="connsiteY0" fmla="*/ 0 h 3473450"/>
              <a:gd name="connsiteX1" fmla="*/ 419209 w 9144000"/>
              <a:gd name="connsiteY1" fmla="*/ 6165 h 3473450"/>
              <a:gd name="connsiteX2" fmla="*/ 9144000 w 9144000"/>
              <a:gd name="connsiteY2" fmla="*/ 0 h 3473450"/>
              <a:gd name="connsiteX3" fmla="*/ 9144000 w 9144000"/>
              <a:gd name="connsiteY3" fmla="*/ 3473450 h 3473450"/>
              <a:gd name="connsiteX4" fmla="*/ 0 w 9144000"/>
              <a:gd name="connsiteY4" fmla="*/ 3473450 h 3473450"/>
              <a:gd name="connsiteX5" fmla="*/ 0 w 9144000"/>
              <a:gd name="connsiteY5" fmla="*/ 0 h 3473450"/>
              <a:gd name="connsiteX0" fmla="*/ 0 w 9144000"/>
              <a:gd name="connsiteY0" fmla="*/ 0 h 3473450"/>
              <a:gd name="connsiteX1" fmla="*/ 394184 w 9144000"/>
              <a:gd name="connsiteY1" fmla="*/ 12421 h 3473450"/>
              <a:gd name="connsiteX2" fmla="*/ 9144000 w 9144000"/>
              <a:gd name="connsiteY2" fmla="*/ 0 h 3473450"/>
              <a:gd name="connsiteX3" fmla="*/ 9144000 w 9144000"/>
              <a:gd name="connsiteY3" fmla="*/ 3473450 h 3473450"/>
              <a:gd name="connsiteX4" fmla="*/ 0 w 9144000"/>
              <a:gd name="connsiteY4" fmla="*/ 3473450 h 3473450"/>
              <a:gd name="connsiteX5" fmla="*/ 0 w 9144000"/>
              <a:gd name="connsiteY5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9144000 w 9144000"/>
              <a:gd name="connsiteY2" fmla="*/ 0 h 3473450"/>
              <a:gd name="connsiteX3" fmla="*/ 9144000 w 9144000"/>
              <a:gd name="connsiteY3" fmla="*/ 3473450 h 3473450"/>
              <a:gd name="connsiteX4" fmla="*/ 0 w 9144000"/>
              <a:gd name="connsiteY4" fmla="*/ 3473450 h 3473450"/>
              <a:gd name="connsiteX5" fmla="*/ 0 w 9144000"/>
              <a:gd name="connsiteY5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9144000 w 9144000"/>
              <a:gd name="connsiteY3" fmla="*/ 0 h 3473450"/>
              <a:gd name="connsiteX4" fmla="*/ 9144000 w 9144000"/>
              <a:gd name="connsiteY4" fmla="*/ 3473450 h 3473450"/>
              <a:gd name="connsiteX5" fmla="*/ 0 w 9144000"/>
              <a:gd name="connsiteY5" fmla="*/ 3473450 h 3473450"/>
              <a:gd name="connsiteX6" fmla="*/ 0 w 9144000"/>
              <a:gd name="connsiteY6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88843 w 9144000"/>
              <a:gd name="connsiteY3" fmla="*/ 6256 h 3473450"/>
              <a:gd name="connsiteX4" fmla="*/ 9144000 w 9144000"/>
              <a:gd name="connsiteY4" fmla="*/ 0 h 3473450"/>
              <a:gd name="connsiteX5" fmla="*/ 9144000 w 9144000"/>
              <a:gd name="connsiteY5" fmla="*/ 3473450 h 3473450"/>
              <a:gd name="connsiteX6" fmla="*/ 0 w 9144000"/>
              <a:gd name="connsiteY6" fmla="*/ 3473450 h 3473450"/>
              <a:gd name="connsiteX7" fmla="*/ 0 w 9144000"/>
              <a:gd name="connsiteY7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70075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70075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70075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37507 w 9144000"/>
              <a:gd name="connsiteY1" fmla="*/ 104986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0459 w 9144000"/>
              <a:gd name="connsiteY3" fmla="*/ 1263011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28218 w 9144000"/>
              <a:gd name="connsiteY7" fmla="*/ 3473378 h 3473450"/>
              <a:gd name="connsiteX8" fmla="*/ 0 w 9144000"/>
              <a:gd name="connsiteY8" fmla="*/ 3473450 h 3473450"/>
              <a:gd name="connsiteX9" fmla="*/ 0 w 9144000"/>
              <a:gd name="connsiteY9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625856 w 9144000"/>
              <a:gd name="connsiteY7" fmla="*/ 3473378 h 3473450"/>
              <a:gd name="connsiteX8" fmla="*/ 428218 w 9144000"/>
              <a:gd name="connsiteY8" fmla="*/ 3473378 h 3473450"/>
              <a:gd name="connsiteX9" fmla="*/ 0 w 9144000"/>
              <a:gd name="connsiteY9" fmla="*/ 3473450 h 3473450"/>
              <a:gd name="connsiteX10" fmla="*/ 0 w 9144000"/>
              <a:gd name="connsiteY10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625856 w 9144000"/>
              <a:gd name="connsiteY8" fmla="*/ 3473378 h 3473450"/>
              <a:gd name="connsiteX9" fmla="*/ 428218 w 9144000"/>
              <a:gd name="connsiteY9" fmla="*/ 3473378 h 3473450"/>
              <a:gd name="connsiteX10" fmla="*/ 0 w 9144000"/>
              <a:gd name="connsiteY10" fmla="*/ 3473450 h 3473450"/>
              <a:gd name="connsiteX11" fmla="*/ 0 w 9144000"/>
              <a:gd name="connsiteY11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589614 w 9144000"/>
              <a:gd name="connsiteY8" fmla="*/ 3469718 h 3473450"/>
              <a:gd name="connsiteX9" fmla="*/ 625856 w 9144000"/>
              <a:gd name="connsiteY9" fmla="*/ 3473378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625856 w 9144000"/>
              <a:gd name="connsiteY9" fmla="*/ 3473378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289289 w 9144000"/>
              <a:gd name="connsiteY3" fmla="*/ 108520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289289 w 9144000"/>
              <a:gd name="connsiteY3" fmla="*/ 1085209 h 3473450"/>
              <a:gd name="connsiteX4" fmla="*/ 1248884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289289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512187 w 9144000"/>
              <a:gd name="connsiteY3" fmla="*/ 114222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284105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63690 w 9144000"/>
              <a:gd name="connsiteY2" fmla="*/ 1084145 h 3473450"/>
              <a:gd name="connsiteX3" fmla="*/ 1284105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63690 w 9144000"/>
              <a:gd name="connsiteY2" fmla="*/ 1084145 h 3473450"/>
              <a:gd name="connsiteX3" fmla="*/ 1284105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7689 h 3473450"/>
              <a:gd name="connsiteX2" fmla="*/ 463690 w 9144000"/>
              <a:gd name="connsiteY2" fmla="*/ 1084145 h 3473450"/>
              <a:gd name="connsiteX3" fmla="*/ 1284105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4112 h 3477562"/>
              <a:gd name="connsiteX1" fmla="*/ 460678 w 9144000"/>
              <a:gd name="connsiteY1" fmla="*/ 11801 h 3477562"/>
              <a:gd name="connsiteX2" fmla="*/ 463690 w 9144000"/>
              <a:gd name="connsiteY2" fmla="*/ 1088257 h 3477562"/>
              <a:gd name="connsiteX3" fmla="*/ 1284105 w 9144000"/>
              <a:gd name="connsiteY3" fmla="*/ 1089321 h 3477562"/>
              <a:gd name="connsiteX4" fmla="*/ 1290354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9296 h 3482746"/>
              <a:gd name="connsiteX1" fmla="*/ 460678 w 9144000"/>
              <a:gd name="connsiteY1" fmla="*/ 16985 h 3482746"/>
              <a:gd name="connsiteX2" fmla="*/ 463690 w 9144000"/>
              <a:gd name="connsiteY2" fmla="*/ 1093441 h 3482746"/>
              <a:gd name="connsiteX3" fmla="*/ 1284105 w 9144000"/>
              <a:gd name="connsiteY3" fmla="*/ 1094505 h 3482746"/>
              <a:gd name="connsiteX4" fmla="*/ 1414763 w 9144000"/>
              <a:gd name="connsiteY4" fmla="*/ 0 h 3482746"/>
              <a:gd name="connsiteX5" fmla="*/ 9144000 w 9144000"/>
              <a:gd name="connsiteY5" fmla="*/ 9296 h 3482746"/>
              <a:gd name="connsiteX6" fmla="*/ 9144000 w 9144000"/>
              <a:gd name="connsiteY6" fmla="*/ 3482746 h 3482746"/>
              <a:gd name="connsiteX7" fmla="*/ 4776273 w 9144000"/>
              <a:gd name="connsiteY7" fmla="*/ 3482674 h 3482746"/>
              <a:gd name="connsiteX8" fmla="*/ 4776273 w 9144000"/>
              <a:gd name="connsiteY8" fmla="*/ 2732366 h 3482746"/>
              <a:gd name="connsiteX9" fmla="*/ 424558 w 9144000"/>
              <a:gd name="connsiteY9" fmla="*/ 2728706 h 3482746"/>
              <a:gd name="connsiteX10" fmla="*/ 428218 w 9144000"/>
              <a:gd name="connsiteY10" fmla="*/ 3482674 h 3482746"/>
              <a:gd name="connsiteX11" fmla="*/ 0 w 9144000"/>
              <a:gd name="connsiteY11" fmla="*/ 3482746 h 3482746"/>
              <a:gd name="connsiteX12" fmla="*/ 0 w 9144000"/>
              <a:gd name="connsiteY12" fmla="*/ 9296 h 3482746"/>
              <a:gd name="connsiteX0" fmla="*/ 0 w 9144000"/>
              <a:gd name="connsiteY0" fmla="*/ 4112 h 3477562"/>
              <a:gd name="connsiteX1" fmla="*/ 460678 w 9144000"/>
              <a:gd name="connsiteY1" fmla="*/ 11801 h 3477562"/>
              <a:gd name="connsiteX2" fmla="*/ 463690 w 9144000"/>
              <a:gd name="connsiteY2" fmla="*/ 1088257 h 3477562"/>
              <a:gd name="connsiteX3" fmla="*/ 1284105 w 9144000"/>
              <a:gd name="connsiteY3" fmla="*/ 1089321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5862 w 9144000"/>
              <a:gd name="connsiteY1" fmla="*/ 1434 h 3477562"/>
              <a:gd name="connsiteX2" fmla="*/ 463690 w 9144000"/>
              <a:gd name="connsiteY2" fmla="*/ 1088257 h 3477562"/>
              <a:gd name="connsiteX3" fmla="*/ 1284105 w 9144000"/>
              <a:gd name="connsiteY3" fmla="*/ 1089321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3690 w 9144000"/>
              <a:gd name="connsiteY2" fmla="*/ 1088257 h 3477562"/>
              <a:gd name="connsiteX3" fmla="*/ 1284105 w 9144000"/>
              <a:gd name="connsiteY3" fmla="*/ 1089321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3690 w 9144000"/>
              <a:gd name="connsiteY2" fmla="*/ 1088257 h 3477562"/>
              <a:gd name="connsiteX3" fmla="*/ 1272123 w 9144000"/>
              <a:gd name="connsiteY3" fmla="*/ 1113284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118211 h 3477562"/>
              <a:gd name="connsiteX3" fmla="*/ 1272123 w 9144000"/>
              <a:gd name="connsiteY3" fmla="*/ 1113284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118211 h 3477562"/>
              <a:gd name="connsiteX3" fmla="*/ 1290095 w 9144000"/>
              <a:gd name="connsiteY3" fmla="*/ 1113284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118211 h 3477562"/>
              <a:gd name="connsiteX3" fmla="*/ 1290095 w 9144000"/>
              <a:gd name="connsiteY3" fmla="*/ 1125266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118211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021449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753918 w 9144000"/>
              <a:gd name="connsiteY2" fmla="*/ 1432687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75727 w 9144000"/>
              <a:gd name="connsiteY2" fmla="*/ 1499211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75727 w 9144000"/>
              <a:gd name="connsiteY2" fmla="*/ 1499211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626918 w 9144000"/>
              <a:gd name="connsiteY2" fmla="*/ 1517354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57584 w 9144000"/>
              <a:gd name="connsiteY2" fmla="*/ 1523402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79 w 9144000"/>
              <a:gd name="connsiteY2" fmla="*/ 1033544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584583 w 9144000"/>
              <a:gd name="connsiteY2" fmla="*/ 1172639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3631 w 9144000"/>
              <a:gd name="connsiteY2" fmla="*/ 1027496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3631 w 9144000"/>
              <a:gd name="connsiteY2" fmla="*/ 1027496 h 3477562"/>
              <a:gd name="connsiteX3" fmla="*/ 1217523 w 9144000"/>
              <a:gd name="connsiteY3" fmla="*/ 1028561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22255 h 3495705"/>
              <a:gd name="connsiteX1" fmla="*/ 460678 w 9144000"/>
              <a:gd name="connsiteY1" fmla="*/ 24760 h 3495705"/>
              <a:gd name="connsiteX2" fmla="*/ 463631 w 9144000"/>
              <a:gd name="connsiteY2" fmla="*/ 1045639 h 3495705"/>
              <a:gd name="connsiteX3" fmla="*/ 1217523 w 9144000"/>
              <a:gd name="connsiteY3" fmla="*/ 1046704 h 3495705"/>
              <a:gd name="connsiteX4" fmla="*/ 1207416 w 9144000"/>
              <a:gd name="connsiteY4" fmla="*/ 0 h 3495705"/>
              <a:gd name="connsiteX5" fmla="*/ 9144000 w 9144000"/>
              <a:gd name="connsiteY5" fmla="*/ 22255 h 3495705"/>
              <a:gd name="connsiteX6" fmla="*/ 9144000 w 9144000"/>
              <a:gd name="connsiteY6" fmla="*/ 3495705 h 3495705"/>
              <a:gd name="connsiteX7" fmla="*/ 4776273 w 9144000"/>
              <a:gd name="connsiteY7" fmla="*/ 3495633 h 3495705"/>
              <a:gd name="connsiteX8" fmla="*/ 4776273 w 9144000"/>
              <a:gd name="connsiteY8" fmla="*/ 2745325 h 3495705"/>
              <a:gd name="connsiteX9" fmla="*/ 424558 w 9144000"/>
              <a:gd name="connsiteY9" fmla="*/ 2741665 h 3495705"/>
              <a:gd name="connsiteX10" fmla="*/ 428218 w 9144000"/>
              <a:gd name="connsiteY10" fmla="*/ 3495633 h 3495705"/>
              <a:gd name="connsiteX11" fmla="*/ 0 w 9144000"/>
              <a:gd name="connsiteY11" fmla="*/ 3495705 h 3495705"/>
              <a:gd name="connsiteX12" fmla="*/ 0 w 9144000"/>
              <a:gd name="connsiteY12" fmla="*/ 22255 h 3495705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189273 w 9144000"/>
              <a:gd name="connsiteY4" fmla="*/ 7450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07416 w 9144000"/>
              <a:gd name="connsiteY4" fmla="*/ 7983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189273 w 9144000"/>
              <a:gd name="connsiteY4" fmla="*/ 80554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36343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991824 w 9144000"/>
              <a:gd name="connsiteY9" fmla="*/ 3142743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1008757 w 9144000"/>
              <a:gd name="connsiteY9" fmla="*/ 31512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8218 w 9144000"/>
              <a:gd name="connsiteY9" fmla="*/ 3473378 h 3473450"/>
              <a:gd name="connsiteX10" fmla="*/ 0 w 9144000"/>
              <a:gd name="connsiteY10" fmla="*/ 3473450 h 3473450"/>
              <a:gd name="connsiteX11" fmla="*/ 0 w 9144000"/>
              <a:gd name="connsiteY11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28218 w 9144000"/>
              <a:gd name="connsiteY8" fmla="*/ 3473378 h 3473450"/>
              <a:gd name="connsiteX9" fmla="*/ 0 w 9144000"/>
              <a:gd name="connsiteY9" fmla="*/ 3473450 h 3473450"/>
              <a:gd name="connsiteX10" fmla="*/ 0 w 9144000"/>
              <a:gd name="connsiteY10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28218 w 9144000"/>
              <a:gd name="connsiteY7" fmla="*/ 3473378 h 3473450"/>
              <a:gd name="connsiteX8" fmla="*/ 0 w 9144000"/>
              <a:gd name="connsiteY8" fmla="*/ 3473450 h 3473450"/>
              <a:gd name="connsiteX9" fmla="*/ 0 w 9144000"/>
              <a:gd name="connsiteY9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778250"/>
              <a:gd name="connsiteX1" fmla="*/ 460678 w 9144000"/>
              <a:gd name="connsiteY1" fmla="*/ 2505 h 3778250"/>
              <a:gd name="connsiteX2" fmla="*/ 463631 w 9144000"/>
              <a:gd name="connsiteY2" fmla="*/ 1023384 h 3778250"/>
              <a:gd name="connsiteX3" fmla="*/ 1217523 w 9144000"/>
              <a:gd name="connsiteY3" fmla="*/ 1024449 h 3778250"/>
              <a:gd name="connsiteX4" fmla="*/ 1213464 w 9144000"/>
              <a:gd name="connsiteY4" fmla="*/ 1935 h 3778250"/>
              <a:gd name="connsiteX5" fmla="*/ 9144000 w 9144000"/>
              <a:gd name="connsiteY5" fmla="*/ 0 h 3778250"/>
              <a:gd name="connsiteX6" fmla="*/ 9144000 w 9144000"/>
              <a:gd name="connsiteY6" fmla="*/ 3473450 h 3778250"/>
              <a:gd name="connsiteX7" fmla="*/ 0 w 9144000"/>
              <a:gd name="connsiteY7" fmla="*/ 3778250 h 3778250"/>
              <a:gd name="connsiteX8" fmla="*/ 0 w 9144000"/>
              <a:gd name="connsiteY8" fmla="*/ 0 h 3778250"/>
              <a:gd name="connsiteX0" fmla="*/ 0 w 9144000"/>
              <a:gd name="connsiteY0" fmla="*/ 0 h 3778250"/>
              <a:gd name="connsiteX1" fmla="*/ 460678 w 9144000"/>
              <a:gd name="connsiteY1" fmla="*/ 2505 h 3778250"/>
              <a:gd name="connsiteX2" fmla="*/ 463631 w 9144000"/>
              <a:gd name="connsiteY2" fmla="*/ 1023384 h 3778250"/>
              <a:gd name="connsiteX3" fmla="*/ 1217523 w 9144000"/>
              <a:gd name="connsiteY3" fmla="*/ 1024449 h 3778250"/>
              <a:gd name="connsiteX4" fmla="*/ 1213464 w 9144000"/>
              <a:gd name="connsiteY4" fmla="*/ 1935 h 3778250"/>
              <a:gd name="connsiteX5" fmla="*/ 9144000 w 9144000"/>
              <a:gd name="connsiteY5" fmla="*/ 0 h 3778250"/>
              <a:gd name="connsiteX6" fmla="*/ 9144000 w 9144000"/>
              <a:gd name="connsiteY6" fmla="*/ 3769783 h 3778250"/>
              <a:gd name="connsiteX7" fmla="*/ 0 w 9144000"/>
              <a:gd name="connsiteY7" fmla="*/ 3778250 h 3778250"/>
              <a:gd name="connsiteX8" fmla="*/ 0 w 9144000"/>
              <a:gd name="connsiteY8" fmla="*/ 0 h 3778250"/>
              <a:gd name="connsiteX0" fmla="*/ 0 w 9144000"/>
              <a:gd name="connsiteY0" fmla="*/ 0 h 3769783"/>
              <a:gd name="connsiteX1" fmla="*/ 460678 w 9144000"/>
              <a:gd name="connsiteY1" fmla="*/ 2505 h 3769783"/>
              <a:gd name="connsiteX2" fmla="*/ 463631 w 9144000"/>
              <a:gd name="connsiteY2" fmla="*/ 1023384 h 3769783"/>
              <a:gd name="connsiteX3" fmla="*/ 1217523 w 9144000"/>
              <a:gd name="connsiteY3" fmla="*/ 1024449 h 3769783"/>
              <a:gd name="connsiteX4" fmla="*/ 1213464 w 9144000"/>
              <a:gd name="connsiteY4" fmla="*/ 1935 h 3769783"/>
              <a:gd name="connsiteX5" fmla="*/ 9144000 w 9144000"/>
              <a:gd name="connsiteY5" fmla="*/ 0 h 3769783"/>
              <a:gd name="connsiteX6" fmla="*/ 9144000 w 9144000"/>
              <a:gd name="connsiteY6" fmla="*/ 3769783 h 3769783"/>
              <a:gd name="connsiteX7" fmla="*/ 4812 w 9144000"/>
              <a:gd name="connsiteY7" fmla="*/ 3638684 h 3769783"/>
              <a:gd name="connsiteX8" fmla="*/ 0 w 9144000"/>
              <a:gd name="connsiteY8" fmla="*/ 0 h 3769783"/>
              <a:gd name="connsiteX0" fmla="*/ 0 w 9144000"/>
              <a:gd name="connsiteY0" fmla="*/ 0 h 3769783"/>
              <a:gd name="connsiteX1" fmla="*/ 460678 w 9144000"/>
              <a:gd name="connsiteY1" fmla="*/ 2505 h 3769783"/>
              <a:gd name="connsiteX2" fmla="*/ 463631 w 9144000"/>
              <a:gd name="connsiteY2" fmla="*/ 1023384 h 3769783"/>
              <a:gd name="connsiteX3" fmla="*/ 1217523 w 9144000"/>
              <a:gd name="connsiteY3" fmla="*/ 1024449 h 3769783"/>
              <a:gd name="connsiteX4" fmla="*/ 1213464 w 9144000"/>
              <a:gd name="connsiteY4" fmla="*/ 1935 h 3769783"/>
              <a:gd name="connsiteX5" fmla="*/ 9144000 w 9144000"/>
              <a:gd name="connsiteY5" fmla="*/ 0 h 3769783"/>
              <a:gd name="connsiteX6" fmla="*/ 9144000 w 9144000"/>
              <a:gd name="connsiteY6" fmla="*/ 3769783 h 3769783"/>
              <a:gd name="connsiteX7" fmla="*/ 4812 w 9144000"/>
              <a:gd name="connsiteY7" fmla="*/ 3763813 h 3769783"/>
              <a:gd name="connsiteX8" fmla="*/ 0 w 9144000"/>
              <a:gd name="connsiteY8" fmla="*/ 0 h 3769783"/>
              <a:gd name="connsiteX0" fmla="*/ 1 w 9144001"/>
              <a:gd name="connsiteY0" fmla="*/ 0 h 3769783"/>
              <a:gd name="connsiteX1" fmla="*/ 460679 w 9144001"/>
              <a:gd name="connsiteY1" fmla="*/ 2505 h 3769783"/>
              <a:gd name="connsiteX2" fmla="*/ 463632 w 9144001"/>
              <a:gd name="connsiteY2" fmla="*/ 1023384 h 3769783"/>
              <a:gd name="connsiteX3" fmla="*/ 1217524 w 9144001"/>
              <a:gd name="connsiteY3" fmla="*/ 1024449 h 3769783"/>
              <a:gd name="connsiteX4" fmla="*/ 1213465 w 9144001"/>
              <a:gd name="connsiteY4" fmla="*/ 1935 h 3769783"/>
              <a:gd name="connsiteX5" fmla="*/ 9144001 w 9144001"/>
              <a:gd name="connsiteY5" fmla="*/ 0 h 3769783"/>
              <a:gd name="connsiteX6" fmla="*/ 9144001 w 9144001"/>
              <a:gd name="connsiteY6" fmla="*/ 3769783 h 3769783"/>
              <a:gd name="connsiteX7" fmla="*/ 0 w 9144001"/>
              <a:gd name="connsiteY7" fmla="*/ 3768626 h 3769783"/>
              <a:gd name="connsiteX8" fmla="*/ 1 w 9144001"/>
              <a:gd name="connsiteY8" fmla="*/ 0 h 3769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44001" h="3769783">
                <a:moveTo>
                  <a:pt x="1" y="0"/>
                </a:moveTo>
                <a:lnTo>
                  <a:pt x="460679" y="2505"/>
                </a:lnTo>
                <a:cubicBezTo>
                  <a:pt x="467259" y="181367"/>
                  <a:pt x="460713" y="888442"/>
                  <a:pt x="463632" y="1023384"/>
                </a:cubicBezTo>
                <a:lnTo>
                  <a:pt x="1217524" y="1024449"/>
                </a:lnTo>
                <a:cubicBezTo>
                  <a:pt x="1217623" y="1021952"/>
                  <a:pt x="1212358" y="439565"/>
                  <a:pt x="1213465" y="1935"/>
                </a:cubicBezTo>
                <a:lnTo>
                  <a:pt x="9144001" y="0"/>
                </a:lnTo>
                <a:lnTo>
                  <a:pt x="9144001" y="3769783"/>
                </a:lnTo>
                <a:lnTo>
                  <a:pt x="0" y="3768626"/>
                </a:lnTo>
                <a:cubicBezTo>
                  <a:pt x="0" y="2512417"/>
                  <a:pt x="1" y="1256209"/>
                  <a:pt x="1" y="0"/>
                </a:cubicBezTo>
                <a:close/>
              </a:path>
            </a:pathLst>
          </a:custGeom>
          <a:solidFill>
            <a:srgbClr val="EEEFEE"/>
          </a:solidFill>
        </p:spPr>
        <p:txBody>
          <a:bodyPr anchor="ctr"/>
          <a:lstStyle>
            <a:lvl1pPr marL="0" indent="0" algn="ctr">
              <a:buNone/>
              <a:defRPr>
                <a:latin typeface="Helvetica" pitchFamily="34" charset="0"/>
              </a:defRPr>
            </a:lvl1pPr>
          </a:lstStyle>
          <a:p>
            <a:endParaRPr lang="fi-FI"/>
          </a:p>
        </p:txBody>
      </p:sp>
      <p:sp>
        <p:nvSpPr>
          <p:cNvPr id="8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5343907" y="6592625"/>
            <a:ext cx="2147658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>
                <a:solidFill>
                  <a:srgbClr val="002957"/>
                </a:solidFill>
              </a:rPr>
              <a:t>JYU. </a:t>
            </a:r>
            <a:r>
              <a:rPr lang="fi-FI" b="1"/>
              <a:t>Since 1863.</a:t>
            </a:r>
            <a:endParaRPr lang="fi-FI" b="1" dirty="0"/>
          </a:p>
        </p:txBody>
      </p:sp>
      <p:sp>
        <p:nvSpPr>
          <p:cNvPr id="9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564975" y="6592625"/>
            <a:ext cx="454016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6" name="Suora yhdysviiva 15"/>
          <p:cNvCxnSpPr/>
          <p:nvPr userDrawn="1"/>
        </p:nvCxnSpPr>
        <p:spPr>
          <a:xfrm>
            <a:off x="8503899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uora yhdysviiva 16"/>
          <p:cNvCxnSpPr/>
          <p:nvPr userDrawn="1"/>
        </p:nvCxnSpPr>
        <p:spPr>
          <a:xfrm>
            <a:off x="7552916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7617453" y="6592625"/>
            <a:ext cx="831227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1.3.2022</a:t>
            </a:fld>
            <a:endParaRPr lang="fi-FI" dirty="0"/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457201" y="0"/>
            <a:ext cx="763388" cy="1028096"/>
            <a:chOff x="457201" y="0"/>
            <a:chExt cx="763388" cy="1028096"/>
          </a:xfrm>
        </p:grpSpPr>
        <p:sp>
          <p:nvSpPr>
            <p:cNvPr id="19" name="Suorakulmio 18"/>
            <p:cNvSpPr/>
            <p:nvPr userDrawn="1"/>
          </p:nvSpPr>
          <p:spPr>
            <a:xfrm>
              <a:off x="457201" y="0"/>
              <a:ext cx="763388" cy="10280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latin typeface="Helvetica" pitchFamily="34" charset="0"/>
              </a:endParaRPr>
            </a:p>
          </p:txBody>
        </p:sp>
        <p:pic>
          <p:nvPicPr>
            <p:cNvPr id="20" name="Kuva 19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118" y="165903"/>
              <a:ext cx="323551" cy="736410"/>
            </a:xfrm>
            <a:prstGeom prst="rect">
              <a:avLst/>
            </a:prstGeom>
          </p:spPr>
        </p:pic>
      </p:grpSp>
      <p:sp>
        <p:nvSpPr>
          <p:cNvPr id="26" name="Otsikko 1"/>
          <p:cNvSpPr>
            <a:spLocks noGrp="1"/>
          </p:cNvSpPr>
          <p:nvPr>
            <p:ph type="title"/>
          </p:nvPr>
        </p:nvSpPr>
        <p:spPr>
          <a:xfrm>
            <a:off x="722313" y="4085663"/>
            <a:ext cx="7772400" cy="1043773"/>
          </a:xfrm>
        </p:spPr>
        <p:txBody>
          <a:bodyPr anchor="t">
            <a:normAutofit/>
          </a:bodyPr>
          <a:lstStyle>
            <a:lvl1pPr algn="l">
              <a:defRPr sz="3600" b="1" cap="none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27" name="Suorakulmio 7"/>
          <p:cNvSpPr/>
          <p:nvPr userDrawn="1"/>
        </p:nvSpPr>
        <p:spPr>
          <a:xfrm>
            <a:off x="0" y="3764582"/>
            <a:ext cx="9144000" cy="112651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latin typeface="Helvetica" pitchFamily="34" charset="0"/>
            </a:endParaRPr>
          </a:p>
        </p:txBody>
      </p:sp>
      <p:sp>
        <p:nvSpPr>
          <p:cNvPr id="28" name="Tekstin paikkamerkki 2"/>
          <p:cNvSpPr>
            <a:spLocks noGrp="1"/>
          </p:cNvSpPr>
          <p:nvPr>
            <p:ph idx="13" hasCustomPrompt="1"/>
          </p:nvPr>
        </p:nvSpPr>
        <p:spPr>
          <a:xfrm>
            <a:off x="722312" y="5314392"/>
            <a:ext cx="7842663" cy="11777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buClr>
                <a:schemeClr val="bg1"/>
              </a:buClr>
              <a:defRPr sz="2000" b="1">
                <a:solidFill>
                  <a:schemeClr val="bg1"/>
                </a:solidFill>
                <a:latin typeface="Helvetica" pitchFamily="34" charset="0"/>
              </a:defRPr>
            </a:lvl1pPr>
            <a:lvl2pPr>
              <a:defRPr sz="18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400" b="1">
                <a:solidFill>
                  <a:schemeClr val="bg1"/>
                </a:solidFill>
              </a:defRPr>
            </a:lvl4pPr>
            <a:lvl5pPr>
              <a:defRPr sz="1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uorakulmio 6"/>
          <p:cNvSpPr/>
          <p:nvPr userDrawn="1"/>
        </p:nvSpPr>
        <p:spPr>
          <a:xfrm>
            <a:off x="0" y="3877234"/>
            <a:ext cx="9144000" cy="2980766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latin typeface="Helvetica" pitchFamily="34" charset="0"/>
            </a:endParaRPr>
          </a:p>
        </p:txBody>
      </p:sp>
      <p:sp>
        <p:nvSpPr>
          <p:cNvPr id="6" name="Kuvan paikkamerkki 5"/>
          <p:cNvSpPr>
            <a:spLocks noGrp="1"/>
          </p:cNvSpPr>
          <p:nvPr>
            <p:ph type="pic" sz="quarter" idx="12"/>
          </p:nvPr>
        </p:nvSpPr>
        <p:spPr>
          <a:xfrm>
            <a:off x="-2" y="-1"/>
            <a:ext cx="9144001" cy="3769783"/>
          </a:xfrm>
          <a:custGeom>
            <a:avLst/>
            <a:gdLst>
              <a:gd name="connsiteX0" fmla="*/ 0 w 9144000"/>
              <a:gd name="connsiteY0" fmla="*/ 0 h 3473450"/>
              <a:gd name="connsiteX1" fmla="*/ 9144000 w 9144000"/>
              <a:gd name="connsiteY1" fmla="*/ 0 h 3473450"/>
              <a:gd name="connsiteX2" fmla="*/ 9144000 w 9144000"/>
              <a:gd name="connsiteY2" fmla="*/ 3473450 h 3473450"/>
              <a:gd name="connsiteX3" fmla="*/ 0 w 9144000"/>
              <a:gd name="connsiteY3" fmla="*/ 3473450 h 3473450"/>
              <a:gd name="connsiteX4" fmla="*/ 0 w 9144000"/>
              <a:gd name="connsiteY4" fmla="*/ 0 h 3473450"/>
              <a:gd name="connsiteX0" fmla="*/ 0 w 9144000"/>
              <a:gd name="connsiteY0" fmla="*/ 0 h 3473450"/>
              <a:gd name="connsiteX1" fmla="*/ 419209 w 9144000"/>
              <a:gd name="connsiteY1" fmla="*/ 6165 h 3473450"/>
              <a:gd name="connsiteX2" fmla="*/ 9144000 w 9144000"/>
              <a:gd name="connsiteY2" fmla="*/ 0 h 3473450"/>
              <a:gd name="connsiteX3" fmla="*/ 9144000 w 9144000"/>
              <a:gd name="connsiteY3" fmla="*/ 3473450 h 3473450"/>
              <a:gd name="connsiteX4" fmla="*/ 0 w 9144000"/>
              <a:gd name="connsiteY4" fmla="*/ 3473450 h 3473450"/>
              <a:gd name="connsiteX5" fmla="*/ 0 w 9144000"/>
              <a:gd name="connsiteY5" fmla="*/ 0 h 3473450"/>
              <a:gd name="connsiteX0" fmla="*/ 0 w 9144000"/>
              <a:gd name="connsiteY0" fmla="*/ 0 h 3473450"/>
              <a:gd name="connsiteX1" fmla="*/ 394184 w 9144000"/>
              <a:gd name="connsiteY1" fmla="*/ 12421 h 3473450"/>
              <a:gd name="connsiteX2" fmla="*/ 9144000 w 9144000"/>
              <a:gd name="connsiteY2" fmla="*/ 0 h 3473450"/>
              <a:gd name="connsiteX3" fmla="*/ 9144000 w 9144000"/>
              <a:gd name="connsiteY3" fmla="*/ 3473450 h 3473450"/>
              <a:gd name="connsiteX4" fmla="*/ 0 w 9144000"/>
              <a:gd name="connsiteY4" fmla="*/ 3473450 h 3473450"/>
              <a:gd name="connsiteX5" fmla="*/ 0 w 9144000"/>
              <a:gd name="connsiteY5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9144000 w 9144000"/>
              <a:gd name="connsiteY2" fmla="*/ 0 h 3473450"/>
              <a:gd name="connsiteX3" fmla="*/ 9144000 w 9144000"/>
              <a:gd name="connsiteY3" fmla="*/ 3473450 h 3473450"/>
              <a:gd name="connsiteX4" fmla="*/ 0 w 9144000"/>
              <a:gd name="connsiteY4" fmla="*/ 3473450 h 3473450"/>
              <a:gd name="connsiteX5" fmla="*/ 0 w 9144000"/>
              <a:gd name="connsiteY5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9144000 w 9144000"/>
              <a:gd name="connsiteY3" fmla="*/ 0 h 3473450"/>
              <a:gd name="connsiteX4" fmla="*/ 9144000 w 9144000"/>
              <a:gd name="connsiteY4" fmla="*/ 3473450 h 3473450"/>
              <a:gd name="connsiteX5" fmla="*/ 0 w 9144000"/>
              <a:gd name="connsiteY5" fmla="*/ 3473450 h 3473450"/>
              <a:gd name="connsiteX6" fmla="*/ 0 w 9144000"/>
              <a:gd name="connsiteY6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88843 w 9144000"/>
              <a:gd name="connsiteY3" fmla="*/ 6256 h 3473450"/>
              <a:gd name="connsiteX4" fmla="*/ 9144000 w 9144000"/>
              <a:gd name="connsiteY4" fmla="*/ 0 h 3473450"/>
              <a:gd name="connsiteX5" fmla="*/ 9144000 w 9144000"/>
              <a:gd name="connsiteY5" fmla="*/ 3473450 h 3473450"/>
              <a:gd name="connsiteX6" fmla="*/ 0 w 9144000"/>
              <a:gd name="connsiteY6" fmla="*/ 3473450 h 3473450"/>
              <a:gd name="connsiteX7" fmla="*/ 0 w 9144000"/>
              <a:gd name="connsiteY7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70075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70075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70075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37507 w 9144000"/>
              <a:gd name="connsiteY1" fmla="*/ 104986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0459 w 9144000"/>
              <a:gd name="connsiteY3" fmla="*/ 1263011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28218 w 9144000"/>
              <a:gd name="connsiteY7" fmla="*/ 3473378 h 3473450"/>
              <a:gd name="connsiteX8" fmla="*/ 0 w 9144000"/>
              <a:gd name="connsiteY8" fmla="*/ 3473450 h 3473450"/>
              <a:gd name="connsiteX9" fmla="*/ 0 w 9144000"/>
              <a:gd name="connsiteY9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625856 w 9144000"/>
              <a:gd name="connsiteY7" fmla="*/ 3473378 h 3473450"/>
              <a:gd name="connsiteX8" fmla="*/ 428218 w 9144000"/>
              <a:gd name="connsiteY8" fmla="*/ 3473378 h 3473450"/>
              <a:gd name="connsiteX9" fmla="*/ 0 w 9144000"/>
              <a:gd name="connsiteY9" fmla="*/ 3473450 h 3473450"/>
              <a:gd name="connsiteX10" fmla="*/ 0 w 9144000"/>
              <a:gd name="connsiteY10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625856 w 9144000"/>
              <a:gd name="connsiteY8" fmla="*/ 3473378 h 3473450"/>
              <a:gd name="connsiteX9" fmla="*/ 428218 w 9144000"/>
              <a:gd name="connsiteY9" fmla="*/ 3473378 h 3473450"/>
              <a:gd name="connsiteX10" fmla="*/ 0 w 9144000"/>
              <a:gd name="connsiteY10" fmla="*/ 3473450 h 3473450"/>
              <a:gd name="connsiteX11" fmla="*/ 0 w 9144000"/>
              <a:gd name="connsiteY11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589614 w 9144000"/>
              <a:gd name="connsiteY8" fmla="*/ 3469718 h 3473450"/>
              <a:gd name="connsiteX9" fmla="*/ 625856 w 9144000"/>
              <a:gd name="connsiteY9" fmla="*/ 3473378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625856 w 9144000"/>
              <a:gd name="connsiteY9" fmla="*/ 3473378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289289 w 9144000"/>
              <a:gd name="connsiteY3" fmla="*/ 108520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289289 w 9144000"/>
              <a:gd name="connsiteY3" fmla="*/ 1085209 h 3473450"/>
              <a:gd name="connsiteX4" fmla="*/ 1248884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289289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512187 w 9144000"/>
              <a:gd name="connsiteY3" fmla="*/ 114222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284105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63690 w 9144000"/>
              <a:gd name="connsiteY2" fmla="*/ 1084145 h 3473450"/>
              <a:gd name="connsiteX3" fmla="*/ 1284105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63690 w 9144000"/>
              <a:gd name="connsiteY2" fmla="*/ 1084145 h 3473450"/>
              <a:gd name="connsiteX3" fmla="*/ 1284105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7689 h 3473450"/>
              <a:gd name="connsiteX2" fmla="*/ 463690 w 9144000"/>
              <a:gd name="connsiteY2" fmla="*/ 1084145 h 3473450"/>
              <a:gd name="connsiteX3" fmla="*/ 1284105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4112 h 3477562"/>
              <a:gd name="connsiteX1" fmla="*/ 460678 w 9144000"/>
              <a:gd name="connsiteY1" fmla="*/ 11801 h 3477562"/>
              <a:gd name="connsiteX2" fmla="*/ 463690 w 9144000"/>
              <a:gd name="connsiteY2" fmla="*/ 1088257 h 3477562"/>
              <a:gd name="connsiteX3" fmla="*/ 1284105 w 9144000"/>
              <a:gd name="connsiteY3" fmla="*/ 1089321 h 3477562"/>
              <a:gd name="connsiteX4" fmla="*/ 1290354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9296 h 3482746"/>
              <a:gd name="connsiteX1" fmla="*/ 460678 w 9144000"/>
              <a:gd name="connsiteY1" fmla="*/ 16985 h 3482746"/>
              <a:gd name="connsiteX2" fmla="*/ 463690 w 9144000"/>
              <a:gd name="connsiteY2" fmla="*/ 1093441 h 3482746"/>
              <a:gd name="connsiteX3" fmla="*/ 1284105 w 9144000"/>
              <a:gd name="connsiteY3" fmla="*/ 1094505 h 3482746"/>
              <a:gd name="connsiteX4" fmla="*/ 1414763 w 9144000"/>
              <a:gd name="connsiteY4" fmla="*/ 0 h 3482746"/>
              <a:gd name="connsiteX5" fmla="*/ 9144000 w 9144000"/>
              <a:gd name="connsiteY5" fmla="*/ 9296 h 3482746"/>
              <a:gd name="connsiteX6" fmla="*/ 9144000 w 9144000"/>
              <a:gd name="connsiteY6" fmla="*/ 3482746 h 3482746"/>
              <a:gd name="connsiteX7" fmla="*/ 4776273 w 9144000"/>
              <a:gd name="connsiteY7" fmla="*/ 3482674 h 3482746"/>
              <a:gd name="connsiteX8" fmla="*/ 4776273 w 9144000"/>
              <a:gd name="connsiteY8" fmla="*/ 2732366 h 3482746"/>
              <a:gd name="connsiteX9" fmla="*/ 424558 w 9144000"/>
              <a:gd name="connsiteY9" fmla="*/ 2728706 h 3482746"/>
              <a:gd name="connsiteX10" fmla="*/ 428218 w 9144000"/>
              <a:gd name="connsiteY10" fmla="*/ 3482674 h 3482746"/>
              <a:gd name="connsiteX11" fmla="*/ 0 w 9144000"/>
              <a:gd name="connsiteY11" fmla="*/ 3482746 h 3482746"/>
              <a:gd name="connsiteX12" fmla="*/ 0 w 9144000"/>
              <a:gd name="connsiteY12" fmla="*/ 9296 h 3482746"/>
              <a:gd name="connsiteX0" fmla="*/ 0 w 9144000"/>
              <a:gd name="connsiteY0" fmla="*/ 4112 h 3477562"/>
              <a:gd name="connsiteX1" fmla="*/ 460678 w 9144000"/>
              <a:gd name="connsiteY1" fmla="*/ 11801 h 3477562"/>
              <a:gd name="connsiteX2" fmla="*/ 463690 w 9144000"/>
              <a:gd name="connsiteY2" fmla="*/ 1088257 h 3477562"/>
              <a:gd name="connsiteX3" fmla="*/ 1284105 w 9144000"/>
              <a:gd name="connsiteY3" fmla="*/ 1089321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5862 w 9144000"/>
              <a:gd name="connsiteY1" fmla="*/ 1434 h 3477562"/>
              <a:gd name="connsiteX2" fmla="*/ 463690 w 9144000"/>
              <a:gd name="connsiteY2" fmla="*/ 1088257 h 3477562"/>
              <a:gd name="connsiteX3" fmla="*/ 1284105 w 9144000"/>
              <a:gd name="connsiteY3" fmla="*/ 1089321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3690 w 9144000"/>
              <a:gd name="connsiteY2" fmla="*/ 1088257 h 3477562"/>
              <a:gd name="connsiteX3" fmla="*/ 1284105 w 9144000"/>
              <a:gd name="connsiteY3" fmla="*/ 1089321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3690 w 9144000"/>
              <a:gd name="connsiteY2" fmla="*/ 1088257 h 3477562"/>
              <a:gd name="connsiteX3" fmla="*/ 1272123 w 9144000"/>
              <a:gd name="connsiteY3" fmla="*/ 1113284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118211 h 3477562"/>
              <a:gd name="connsiteX3" fmla="*/ 1272123 w 9144000"/>
              <a:gd name="connsiteY3" fmla="*/ 1113284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118211 h 3477562"/>
              <a:gd name="connsiteX3" fmla="*/ 1290095 w 9144000"/>
              <a:gd name="connsiteY3" fmla="*/ 1113284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118211 h 3477562"/>
              <a:gd name="connsiteX3" fmla="*/ 1290095 w 9144000"/>
              <a:gd name="connsiteY3" fmla="*/ 1125266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118211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021449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753918 w 9144000"/>
              <a:gd name="connsiteY2" fmla="*/ 1432687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75727 w 9144000"/>
              <a:gd name="connsiteY2" fmla="*/ 1499211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75727 w 9144000"/>
              <a:gd name="connsiteY2" fmla="*/ 1499211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626918 w 9144000"/>
              <a:gd name="connsiteY2" fmla="*/ 1517354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57584 w 9144000"/>
              <a:gd name="connsiteY2" fmla="*/ 1523402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79 w 9144000"/>
              <a:gd name="connsiteY2" fmla="*/ 1033544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584583 w 9144000"/>
              <a:gd name="connsiteY2" fmla="*/ 1172639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3631 w 9144000"/>
              <a:gd name="connsiteY2" fmla="*/ 1027496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3631 w 9144000"/>
              <a:gd name="connsiteY2" fmla="*/ 1027496 h 3477562"/>
              <a:gd name="connsiteX3" fmla="*/ 1217523 w 9144000"/>
              <a:gd name="connsiteY3" fmla="*/ 1028561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22255 h 3495705"/>
              <a:gd name="connsiteX1" fmla="*/ 460678 w 9144000"/>
              <a:gd name="connsiteY1" fmla="*/ 24760 h 3495705"/>
              <a:gd name="connsiteX2" fmla="*/ 463631 w 9144000"/>
              <a:gd name="connsiteY2" fmla="*/ 1045639 h 3495705"/>
              <a:gd name="connsiteX3" fmla="*/ 1217523 w 9144000"/>
              <a:gd name="connsiteY3" fmla="*/ 1046704 h 3495705"/>
              <a:gd name="connsiteX4" fmla="*/ 1207416 w 9144000"/>
              <a:gd name="connsiteY4" fmla="*/ 0 h 3495705"/>
              <a:gd name="connsiteX5" fmla="*/ 9144000 w 9144000"/>
              <a:gd name="connsiteY5" fmla="*/ 22255 h 3495705"/>
              <a:gd name="connsiteX6" fmla="*/ 9144000 w 9144000"/>
              <a:gd name="connsiteY6" fmla="*/ 3495705 h 3495705"/>
              <a:gd name="connsiteX7" fmla="*/ 4776273 w 9144000"/>
              <a:gd name="connsiteY7" fmla="*/ 3495633 h 3495705"/>
              <a:gd name="connsiteX8" fmla="*/ 4776273 w 9144000"/>
              <a:gd name="connsiteY8" fmla="*/ 2745325 h 3495705"/>
              <a:gd name="connsiteX9" fmla="*/ 424558 w 9144000"/>
              <a:gd name="connsiteY9" fmla="*/ 2741665 h 3495705"/>
              <a:gd name="connsiteX10" fmla="*/ 428218 w 9144000"/>
              <a:gd name="connsiteY10" fmla="*/ 3495633 h 3495705"/>
              <a:gd name="connsiteX11" fmla="*/ 0 w 9144000"/>
              <a:gd name="connsiteY11" fmla="*/ 3495705 h 3495705"/>
              <a:gd name="connsiteX12" fmla="*/ 0 w 9144000"/>
              <a:gd name="connsiteY12" fmla="*/ 22255 h 3495705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189273 w 9144000"/>
              <a:gd name="connsiteY4" fmla="*/ 7450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07416 w 9144000"/>
              <a:gd name="connsiteY4" fmla="*/ 7983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189273 w 9144000"/>
              <a:gd name="connsiteY4" fmla="*/ 80554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36343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991824 w 9144000"/>
              <a:gd name="connsiteY9" fmla="*/ 3142743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1008757 w 9144000"/>
              <a:gd name="connsiteY9" fmla="*/ 31512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8218 w 9144000"/>
              <a:gd name="connsiteY9" fmla="*/ 3473378 h 3473450"/>
              <a:gd name="connsiteX10" fmla="*/ 0 w 9144000"/>
              <a:gd name="connsiteY10" fmla="*/ 3473450 h 3473450"/>
              <a:gd name="connsiteX11" fmla="*/ 0 w 9144000"/>
              <a:gd name="connsiteY11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28218 w 9144000"/>
              <a:gd name="connsiteY8" fmla="*/ 3473378 h 3473450"/>
              <a:gd name="connsiteX9" fmla="*/ 0 w 9144000"/>
              <a:gd name="connsiteY9" fmla="*/ 3473450 h 3473450"/>
              <a:gd name="connsiteX10" fmla="*/ 0 w 9144000"/>
              <a:gd name="connsiteY10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28218 w 9144000"/>
              <a:gd name="connsiteY7" fmla="*/ 3473378 h 3473450"/>
              <a:gd name="connsiteX8" fmla="*/ 0 w 9144000"/>
              <a:gd name="connsiteY8" fmla="*/ 3473450 h 3473450"/>
              <a:gd name="connsiteX9" fmla="*/ 0 w 9144000"/>
              <a:gd name="connsiteY9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778250"/>
              <a:gd name="connsiteX1" fmla="*/ 460678 w 9144000"/>
              <a:gd name="connsiteY1" fmla="*/ 2505 h 3778250"/>
              <a:gd name="connsiteX2" fmla="*/ 463631 w 9144000"/>
              <a:gd name="connsiteY2" fmla="*/ 1023384 h 3778250"/>
              <a:gd name="connsiteX3" fmla="*/ 1217523 w 9144000"/>
              <a:gd name="connsiteY3" fmla="*/ 1024449 h 3778250"/>
              <a:gd name="connsiteX4" fmla="*/ 1213464 w 9144000"/>
              <a:gd name="connsiteY4" fmla="*/ 1935 h 3778250"/>
              <a:gd name="connsiteX5" fmla="*/ 9144000 w 9144000"/>
              <a:gd name="connsiteY5" fmla="*/ 0 h 3778250"/>
              <a:gd name="connsiteX6" fmla="*/ 9144000 w 9144000"/>
              <a:gd name="connsiteY6" fmla="*/ 3473450 h 3778250"/>
              <a:gd name="connsiteX7" fmla="*/ 0 w 9144000"/>
              <a:gd name="connsiteY7" fmla="*/ 3778250 h 3778250"/>
              <a:gd name="connsiteX8" fmla="*/ 0 w 9144000"/>
              <a:gd name="connsiteY8" fmla="*/ 0 h 3778250"/>
              <a:gd name="connsiteX0" fmla="*/ 0 w 9144000"/>
              <a:gd name="connsiteY0" fmla="*/ 0 h 3778250"/>
              <a:gd name="connsiteX1" fmla="*/ 460678 w 9144000"/>
              <a:gd name="connsiteY1" fmla="*/ 2505 h 3778250"/>
              <a:gd name="connsiteX2" fmla="*/ 463631 w 9144000"/>
              <a:gd name="connsiteY2" fmla="*/ 1023384 h 3778250"/>
              <a:gd name="connsiteX3" fmla="*/ 1217523 w 9144000"/>
              <a:gd name="connsiteY3" fmla="*/ 1024449 h 3778250"/>
              <a:gd name="connsiteX4" fmla="*/ 1213464 w 9144000"/>
              <a:gd name="connsiteY4" fmla="*/ 1935 h 3778250"/>
              <a:gd name="connsiteX5" fmla="*/ 9144000 w 9144000"/>
              <a:gd name="connsiteY5" fmla="*/ 0 h 3778250"/>
              <a:gd name="connsiteX6" fmla="*/ 9144000 w 9144000"/>
              <a:gd name="connsiteY6" fmla="*/ 3769783 h 3778250"/>
              <a:gd name="connsiteX7" fmla="*/ 0 w 9144000"/>
              <a:gd name="connsiteY7" fmla="*/ 3778250 h 3778250"/>
              <a:gd name="connsiteX8" fmla="*/ 0 w 9144000"/>
              <a:gd name="connsiteY8" fmla="*/ 0 h 3778250"/>
              <a:gd name="connsiteX0" fmla="*/ 0 w 9144000"/>
              <a:gd name="connsiteY0" fmla="*/ 0 h 3769783"/>
              <a:gd name="connsiteX1" fmla="*/ 460678 w 9144000"/>
              <a:gd name="connsiteY1" fmla="*/ 2505 h 3769783"/>
              <a:gd name="connsiteX2" fmla="*/ 463631 w 9144000"/>
              <a:gd name="connsiteY2" fmla="*/ 1023384 h 3769783"/>
              <a:gd name="connsiteX3" fmla="*/ 1217523 w 9144000"/>
              <a:gd name="connsiteY3" fmla="*/ 1024449 h 3769783"/>
              <a:gd name="connsiteX4" fmla="*/ 1213464 w 9144000"/>
              <a:gd name="connsiteY4" fmla="*/ 1935 h 3769783"/>
              <a:gd name="connsiteX5" fmla="*/ 9144000 w 9144000"/>
              <a:gd name="connsiteY5" fmla="*/ 0 h 3769783"/>
              <a:gd name="connsiteX6" fmla="*/ 9144000 w 9144000"/>
              <a:gd name="connsiteY6" fmla="*/ 3769783 h 3769783"/>
              <a:gd name="connsiteX7" fmla="*/ 4812 w 9144000"/>
              <a:gd name="connsiteY7" fmla="*/ 3638684 h 3769783"/>
              <a:gd name="connsiteX8" fmla="*/ 0 w 9144000"/>
              <a:gd name="connsiteY8" fmla="*/ 0 h 3769783"/>
              <a:gd name="connsiteX0" fmla="*/ 0 w 9144000"/>
              <a:gd name="connsiteY0" fmla="*/ 0 h 3769783"/>
              <a:gd name="connsiteX1" fmla="*/ 460678 w 9144000"/>
              <a:gd name="connsiteY1" fmla="*/ 2505 h 3769783"/>
              <a:gd name="connsiteX2" fmla="*/ 463631 w 9144000"/>
              <a:gd name="connsiteY2" fmla="*/ 1023384 h 3769783"/>
              <a:gd name="connsiteX3" fmla="*/ 1217523 w 9144000"/>
              <a:gd name="connsiteY3" fmla="*/ 1024449 h 3769783"/>
              <a:gd name="connsiteX4" fmla="*/ 1213464 w 9144000"/>
              <a:gd name="connsiteY4" fmla="*/ 1935 h 3769783"/>
              <a:gd name="connsiteX5" fmla="*/ 9144000 w 9144000"/>
              <a:gd name="connsiteY5" fmla="*/ 0 h 3769783"/>
              <a:gd name="connsiteX6" fmla="*/ 9144000 w 9144000"/>
              <a:gd name="connsiteY6" fmla="*/ 3769783 h 3769783"/>
              <a:gd name="connsiteX7" fmla="*/ 4812 w 9144000"/>
              <a:gd name="connsiteY7" fmla="*/ 3763813 h 3769783"/>
              <a:gd name="connsiteX8" fmla="*/ 0 w 9144000"/>
              <a:gd name="connsiteY8" fmla="*/ 0 h 3769783"/>
              <a:gd name="connsiteX0" fmla="*/ 1 w 9144001"/>
              <a:gd name="connsiteY0" fmla="*/ 0 h 3769783"/>
              <a:gd name="connsiteX1" fmla="*/ 460679 w 9144001"/>
              <a:gd name="connsiteY1" fmla="*/ 2505 h 3769783"/>
              <a:gd name="connsiteX2" fmla="*/ 463632 w 9144001"/>
              <a:gd name="connsiteY2" fmla="*/ 1023384 h 3769783"/>
              <a:gd name="connsiteX3" fmla="*/ 1217524 w 9144001"/>
              <a:gd name="connsiteY3" fmla="*/ 1024449 h 3769783"/>
              <a:gd name="connsiteX4" fmla="*/ 1213465 w 9144001"/>
              <a:gd name="connsiteY4" fmla="*/ 1935 h 3769783"/>
              <a:gd name="connsiteX5" fmla="*/ 9144001 w 9144001"/>
              <a:gd name="connsiteY5" fmla="*/ 0 h 3769783"/>
              <a:gd name="connsiteX6" fmla="*/ 9144001 w 9144001"/>
              <a:gd name="connsiteY6" fmla="*/ 3769783 h 3769783"/>
              <a:gd name="connsiteX7" fmla="*/ 0 w 9144001"/>
              <a:gd name="connsiteY7" fmla="*/ 3768626 h 3769783"/>
              <a:gd name="connsiteX8" fmla="*/ 1 w 9144001"/>
              <a:gd name="connsiteY8" fmla="*/ 0 h 3769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44001" h="3769783">
                <a:moveTo>
                  <a:pt x="1" y="0"/>
                </a:moveTo>
                <a:lnTo>
                  <a:pt x="460679" y="2505"/>
                </a:lnTo>
                <a:cubicBezTo>
                  <a:pt x="467259" y="181367"/>
                  <a:pt x="460713" y="888442"/>
                  <a:pt x="463632" y="1023384"/>
                </a:cubicBezTo>
                <a:lnTo>
                  <a:pt x="1217524" y="1024449"/>
                </a:lnTo>
                <a:cubicBezTo>
                  <a:pt x="1217623" y="1021952"/>
                  <a:pt x="1212358" y="439565"/>
                  <a:pt x="1213465" y="1935"/>
                </a:cubicBezTo>
                <a:lnTo>
                  <a:pt x="9144001" y="0"/>
                </a:lnTo>
                <a:lnTo>
                  <a:pt x="9144001" y="3769783"/>
                </a:lnTo>
                <a:lnTo>
                  <a:pt x="0" y="3768626"/>
                </a:lnTo>
                <a:cubicBezTo>
                  <a:pt x="0" y="2512417"/>
                  <a:pt x="1" y="1256209"/>
                  <a:pt x="1" y="0"/>
                </a:cubicBezTo>
                <a:close/>
              </a:path>
            </a:pathLst>
          </a:custGeom>
          <a:solidFill>
            <a:srgbClr val="EEEFEE"/>
          </a:solidFill>
        </p:spPr>
        <p:txBody>
          <a:bodyPr anchor="ctr"/>
          <a:lstStyle>
            <a:lvl1pPr marL="0" indent="0" algn="ctr">
              <a:buNone/>
              <a:defRPr>
                <a:latin typeface="Helvetica" pitchFamily="34" charset="0"/>
              </a:defRPr>
            </a:lvl1pPr>
          </a:lstStyle>
          <a:p>
            <a:endParaRPr lang="fi-FI"/>
          </a:p>
        </p:txBody>
      </p:sp>
      <p:sp>
        <p:nvSpPr>
          <p:cNvPr id="8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5343907" y="6592625"/>
            <a:ext cx="2147658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rgbClr val="FF0000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9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564975" y="6592625"/>
            <a:ext cx="454016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6" name="Suora yhdysviiva 15"/>
          <p:cNvCxnSpPr/>
          <p:nvPr userDrawn="1"/>
        </p:nvCxnSpPr>
        <p:spPr>
          <a:xfrm>
            <a:off x="8503899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uora yhdysviiva 16"/>
          <p:cNvCxnSpPr/>
          <p:nvPr userDrawn="1"/>
        </p:nvCxnSpPr>
        <p:spPr>
          <a:xfrm>
            <a:off x="7552916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7617453" y="6592625"/>
            <a:ext cx="831227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1.3.2022</a:t>
            </a:fld>
            <a:endParaRPr lang="fi-FI" dirty="0"/>
          </a:p>
        </p:txBody>
      </p:sp>
      <p:sp>
        <p:nvSpPr>
          <p:cNvPr id="26" name="Otsikko 1"/>
          <p:cNvSpPr>
            <a:spLocks noGrp="1"/>
          </p:cNvSpPr>
          <p:nvPr>
            <p:ph type="title"/>
          </p:nvPr>
        </p:nvSpPr>
        <p:spPr>
          <a:xfrm>
            <a:off x="722313" y="4085663"/>
            <a:ext cx="7772400" cy="1043773"/>
          </a:xfrm>
        </p:spPr>
        <p:txBody>
          <a:bodyPr anchor="t">
            <a:normAutofit/>
          </a:bodyPr>
          <a:lstStyle>
            <a:lvl1pPr algn="l">
              <a:defRPr sz="3600" b="1" cap="none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27" name="Suorakulmio 7"/>
          <p:cNvSpPr/>
          <p:nvPr userDrawn="1"/>
        </p:nvSpPr>
        <p:spPr>
          <a:xfrm>
            <a:off x="0" y="3764582"/>
            <a:ext cx="9144000" cy="11265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latin typeface="Helvetica" pitchFamily="34" charset="0"/>
            </a:endParaRPr>
          </a:p>
        </p:txBody>
      </p:sp>
      <p:sp>
        <p:nvSpPr>
          <p:cNvPr id="28" name="Tekstin paikkamerkki 2"/>
          <p:cNvSpPr>
            <a:spLocks noGrp="1"/>
          </p:cNvSpPr>
          <p:nvPr>
            <p:ph idx="13" hasCustomPrompt="1"/>
          </p:nvPr>
        </p:nvSpPr>
        <p:spPr>
          <a:xfrm>
            <a:off x="722312" y="5314392"/>
            <a:ext cx="7842663" cy="11777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buClr>
                <a:schemeClr val="bg1"/>
              </a:buClr>
              <a:defRPr sz="2000" b="1">
                <a:solidFill>
                  <a:schemeClr val="bg1"/>
                </a:solidFill>
                <a:latin typeface="Helvetica" pitchFamily="34" charset="0"/>
              </a:defRPr>
            </a:lvl1pPr>
            <a:lvl2pPr>
              <a:defRPr sz="18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400" b="1">
                <a:solidFill>
                  <a:schemeClr val="bg1"/>
                </a:solidFill>
              </a:defRPr>
            </a:lvl4pPr>
            <a:lvl5pPr>
              <a:defRPr sz="1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grpSp>
        <p:nvGrpSpPr>
          <p:cNvPr id="15" name="Group 14"/>
          <p:cNvGrpSpPr/>
          <p:nvPr userDrawn="1"/>
        </p:nvGrpSpPr>
        <p:grpSpPr>
          <a:xfrm>
            <a:off x="457201" y="0"/>
            <a:ext cx="763388" cy="1028096"/>
            <a:chOff x="457200" y="0"/>
            <a:chExt cx="763388" cy="1028096"/>
          </a:xfrm>
        </p:grpSpPr>
        <p:sp>
          <p:nvSpPr>
            <p:cNvPr id="22" name="Suorakulmio 15"/>
            <p:cNvSpPr/>
            <p:nvPr userDrawn="1"/>
          </p:nvSpPr>
          <p:spPr>
            <a:xfrm>
              <a:off x="457200" y="0"/>
              <a:ext cx="763388" cy="10280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latin typeface="Helvetica" pitchFamily="34" charset="0"/>
              </a:endParaRPr>
            </a:p>
          </p:txBody>
        </p:sp>
        <p:pic>
          <p:nvPicPr>
            <p:cNvPr id="23" name="Kuva 21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117" y="165903"/>
              <a:ext cx="323551" cy="736410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orakulmio 9"/>
          <p:cNvSpPr/>
          <p:nvPr userDrawn="1"/>
        </p:nvSpPr>
        <p:spPr>
          <a:xfrm>
            <a:off x="0" y="6540486"/>
            <a:ext cx="9144000" cy="3236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5343907" y="6592625"/>
            <a:ext cx="2147658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rgbClr val="FF0000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8564975" y="6592625"/>
            <a:ext cx="454016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4" name="Suora yhdysviiva 13"/>
          <p:cNvCxnSpPr/>
          <p:nvPr userDrawn="1"/>
        </p:nvCxnSpPr>
        <p:spPr>
          <a:xfrm>
            <a:off x="8503899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uora yhdysviiva 14"/>
          <p:cNvCxnSpPr/>
          <p:nvPr userDrawn="1"/>
        </p:nvCxnSpPr>
        <p:spPr>
          <a:xfrm>
            <a:off x="7552916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Otsikon paikkamerkki 1"/>
          <p:cNvSpPr>
            <a:spLocks noGrp="1"/>
          </p:cNvSpPr>
          <p:nvPr>
            <p:ph type="title"/>
          </p:nvPr>
        </p:nvSpPr>
        <p:spPr>
          <a:xfrm>
            <a:off x="457200" y="637578"/>
            <a:ext cx="7368419" cy="1019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13" name="Tekstin paikkamerkki 2"/>
          <p:cNvSpPr>
            <a:spLocks noGrp="1"/>
          </p:cNvSpPr>
          <p:nvPr>
            <p:ph idx="1"/>
          </p:nvPr>
        </p:nvSpPr>
        <p:spPr>
          <a:xfrm>
            <a:off x="457200" y="1844699"/>
            <a:ext cx="8229600" cy="45571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latin typeface="Helvetica" pitchFamily="34" charset="0"/>
              </a:defRPr>
            </a:lvl1pPr>
            <a:lvl2pPr>
              <a:defRPr>
                <a:latin typeface="Helvetica" pitchFamily="34" charset="0"/>
              </a:defRPr>
            </a:lvl2pPr>
            <a:lvl3pPr>
              <a:defRPr>
                <a:latin typeface="Helvetica" pitchFamily="34" charset="0"/>
              </a:defRPr>
            </a:lvl3pPr>
            <a:lvl4pPr>
              <a:defRPr>
                <a:latin typeface="Helvetica" pitchFamily="34" charset="0"/>
              </a:defRPr>
            </a:lvl4pPr>
            <a:lvl5pPr>
              <a:defRPr>
                <a:latin typeface="Helvetica" pitchFamily="34" charset="0"/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2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7617453" y="6592625"/>
            <a:ext cx="831227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1.3.2022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5186789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uorakulmio 9"/>
          <p:cNvSpPr/>
          <p:nvPr userDrawn="1"/>
        </p:nvSpPr>
        <p:spPr>
          <a:xfrm>
            <a:off x="0" y="6540486"/>
            <a:ext cx="9144000" cy="3236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844698"/>
            <a:ext cx="4038600" cy="4557157"/>
          </a:xfrm>
        </p:spPr>
        <p:txBody>
          <a:bodyPr/>
          <a:lstStyle>
            <a:lvl1pPr>
              <a:defRPr sz="2800">
                <a:latin typeface="Helvetica" pitchFamily="34" charset="0"/>
              </a:defRPr>
            </a:lvl1pPr>
            <a:lvl2pPr>
              <a:defRPr sz="2400">
                <a:latin typeface="Helvetica" pitchFamily="34" charset="0"/>
              </a:defRPr>
            </a:lvl2pPr>
            <a:lvl3pPr>
              <a:defRPr sz="2000">
                <a:latin typeface="Helvetica" pitchFamily="34" charset="0"/>
              </a:defRPr>
            </a:lvl3pPr>
            <a:lvl4pPr>
              <a:defRPr sz="1800">
                <a:latin typeface="Helvetica" pitchFamily="34" charset="0"/>
              </a:defRPr>
            </a:lvl4pPr>
            <a:lvl5pPr>
              <a:defRPr sz="1800">
                <a:latin typeface="Helvetica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648200" y="1844698"/>
            <a:ext cx="4038600" cy="4557157"/>
          </a:xfrm>
        </p:spPr>
        <p:txBody>
          <a:bodyPr/>
          <a:lstStyle>
            <a:lvl1pPr>
              <a:defRPr sz="2800">
                <a:latin typeface="Helvetica" pitchFamily="34" charset="0"/>
              </a:defRPr>
            </a:lvl1pPr>
            <a:lvl2pPr>
              <a:defRPr sz="2400">
                <a:latin typeface="Helvetica" pitchFamily="34" charset="0"/>
              </a:defRPr>
            </a:lvl2pPr>
            <a:lvl3pPr>
              <a:defRPr sz="2000">
                <a:latin typeface="Helvetica" pitchFamily="34" charset="0"/>
              </a:defRPr>
            </a:lvl3pPr>
            <a:lvl4pPr>
              <a:defRPr sz="1800">
                <a:latin typeface="Helvetica" pitchFamily="34" charset="0"/>
              </a:defRPr>
            </a:lvl4pPr>
            <a:lvl5pPr>
              <a:defRPr sz="1800">
                <a:latin typeface="Helvetica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0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564975" y="6592625"/>
            <a:ext cx="454016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2" name="Suora yhdysviiva 11"/>
          <p:cNvCxnSpPr/>
          <p:nvPr userDrawn="1"/>
        </p:nvCxnSpPr>
        <p:spPr>
          <a:xfrm>
            <a:off x="8503899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uora yhdysviiva 12"/>
          <p:cNvCxnSpPr/>
          <p:nvPr userDrawn="1"/>
        </p:nvCxnSpPr>
        <p:spPr>
          <a:xfrm>
            <a:off x="7552916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7617453" y="6592625"/>
            <a:ext cx="831227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1.3.2022</a:t>
            </a:fld>
            <a:endParaRPr lang="fi-FI" dirty="0"/>
          </a:p>
        </p:txBody>
      </p:sp>
      <p:sp>
        <p:nvSpPr>
          <p:cNvPr id="18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5343907" y="6592625"/>
            <a:ext cx="2147658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rgbClr val="FF0000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</p:spTree>
    <p:extLst>
      <p:ext uri="{BB962C8B-B14F-4D97-AF65-F5344CB8AC3E}">
        <p14:creationId xmlns:p14="http://schemas.microsoft.com/office/powerpoint/2010/main" val="312635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uorakulmio 9"/>
          <p:cNvSpPr/>
          <p:nvPr userDrawn="1"/>
        </p:nvSpPr>
        <p:spPr>
          <a:xfrm>
            <a:off x="0" y="6540486"/>
            <a:ext cx="9144000" cy="3236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8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5343907" y="6592625"/>
            <a:ext cx="2147658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rgbClr val="FF0000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844698"/>
            <a:ext cx="4040188" cy="852391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latin typeface="Helvetica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57200" y="2697089"/>
            <a:ext cx="4040188" cy="3704765"/>
          </a:xfrm>
        </p:spPr>
        <p:txBody>
          <a:bodyPr>
            <a:normAutofit/>
          </a:bodyPr>
          <a:lstStyle>
            <a:lvl1pPr>
              <a:defRPr sz="2000">
                <a:latin typeface="Helvetica" pitchFamily="34" charset="0"/>
              </a:defRPr>
            </a:lvl1pPr>
            <a:lvl2pPr>
              <a:defRPr sz="1800">
                <a:latin typeface="Helvetica" pitchFamily="34" charset="0"/>
              </a:defRPr>
            </a:lvl2pPr>
            <a:lvl3pPr>
              <a:defRPr sz="1600">
                <a:latin typeface="Helvetica" pitchFamily="34" charset="0"/>
              </a:defRPr>
            </a:lvl3pPr>
            <a:lvl4pPr>
              <a:defRPr sz="1400">
                <a:latin typeface="Helvetica" pitchFamily="34" charset="0"/>
              </a:defRPr>
            </a:lvl4pPr>
            <a:lvl5pPr>
              <a:defRPr sz="1400">
                <a:latin typeface="Helvetica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4645025" y="1844698"/>
            <a:ext cx="4041775" cy="852391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latin typeface="Helvetica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4645025" y="2697089"/>
            <a:ext cx="4041775" cy="3704765"/>
          </a:xfrm>
        </p:spPr>
        <p:txBody>
          <a:bodyPr>
            <a:normAutofit/>
          </a:bodyPr>
          <a:lstStyle>
            <a:lvl1pPr>
              <a:defRPr sz="2000">
                <a:latin typeface="Helvetica" pitchFamily="34" charset="0"/>
              </a:defRPr>
            </a:lvl1pPr>
            <a:lvl2pPr>
              <a:defRPr sz="1800">
                <a:latin typeface="Helvetica" pitchFamily="34" charset="0"/>
              </a:defRPr>
            </a:lvl2pPr>
            <a:lvl3pPr>
              <a:defRPr sz="1600">
                <a:latin typeface="Helvetica" pitchFamily="34" charset="0"/>
              </a:defRPr>
            </a:lvl3pPr>
            <a:lvl4pPr>
              <a:defRPr sz="1400">
                <a:latin typeface="Helvetica" pitchFamily="34" charset="0"/>
              </a:defRPr>
            </a:lvl4pPr>
            <a:lvl5pPr>
              <a:defRPr sz="1400">
                <a:latin typeface="Helvetica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2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8564975" y="6592625"/>
            <a:ext cx="454016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4" name="Suora yhdysviiva 13"/>
          <p:cNvCxnSpPr/>
          <p:nvPr userDrawn="1"/>
        </p:nvCxnSpPr>
        <p:spPr>
          <a:xfrm>
            <a:off x="8503899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uora yhdysviiva 14"/>
          <p:cNvCxnSpPr/>
          <p:nvPr userDrawn="1"/>
        </p:nvCxnSpPr>
        <p:spPr>
          <a:xfrm>
            <a:off x="7552916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7617453" y="6592625"/>
            <a:ext cx="831227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1.3.2022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8375778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uorakulmio 9"/>
          <p:cNvSpPr/>
          <p:nvPr userDrawn="1"/>
        </p:nvSpPr>
        <p:spPr>
          <a:xfrm>
            <a:off x="0" y="6540486"/>
            <a:ext cx="9144000" cy="3236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4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5343907" y="6592625"/>
            <a:ext cx="2147658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rgbClr val="FF0000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fi-FI"/>
              <a:t>Muokkaa perustyylejä naps.</a:t>
            </a:r>
          </a:p>
        </p:txBody>
      </p:sp>
      <p:sp>
        <p:nvSpPr>
          <p:cNvPr id="8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564975" y="6592625"/>
            <a:ext cx="454016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0" name="Suora yhdysviiva 9"/>
          <p:cNvCxnSpPr/>
          <p:nvPr userDrawn="1"/>
        </p:nvCxnSpPr>
        <p:spPr>
          <a:xfrm>
            <a:off x="8503899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uora yhdysviiva 10"/>
          <p:cNvCxnSpPr/>
          <p:nvPr userDrawn="1"/>
        </p:nvCxnSpPr>
        <p:spPr>
          <a:xfrm>
            <a:off x="7552916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7617453" y="6592625"/>
            <a:ext cx="831227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1.3.2022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1561484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2" Type="http://schemas.openxmlformats.org/officeDocument/2006/relationships/slideLayout" Target="../slideLayouts/slideLayout3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17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Muokkaa perustyylejä naps.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  <a:latin typeface="Helvetica"/>
                <a:cs typeface="Helvetica"/>
              </a:defRPr>
            </a:lvl1pPr>
          </a:lstStyle>
          <a:p>
            <a:fld id="{9362FDF5-0D5A-45F3-A2FF-CDA2E3444C38}" type="datetime1">
              <a:rPr lang="fi-FI" smtClean="0"/>
              <a:pPr/>
              <a:t>1.3.2022</a:t>
            </a:fld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r>
              <a:rPr lang="fi-FI" b="1" dirty="0">
                <a:solidFill>
                  <a:schemeClr val="accent1"/>
                </a:solidFill>
              </a:rPr>
              <a:t>JYU.</a:t>
            </a:r>
            <a:r>
              <a:rPr lang="fi-FI" b="1" dirty="0"/>
              <a:t>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FFFFF"/>
                </a:solidFill>
                <a:latin typeface="Helvetica"/>
                <a:cs typeface="Helvetica"/>
              </a:defRPr>
            </a:lvl1pPr>
          </a:lstStyle>
          <a:p>
            <a:fld id="{BC065B45-614E-E14D-B4BE-ACD22F608246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624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</p:sldLayoutIdLst>
  <p:hf hdr="0"/>
  <p:txStyles>
    <p:titleStyle>
      <a:lvl1pPr algn="ctr" defTabSz="457200" rtl="0" eaLnBrk="1" latinLnBrk="0" hangingPunct="1">
        <a:lnSpc>
          <a:spcPct val="100000"/>
        </a:lnSpc>
        <a:spcBef>
          <a:spcPct val="0"/>
        </a:spcBef>
        <a:buNone/>
        <a:defRPr sz="4000" b="1" kern="1200">
          <a:solidFill>
            <a:schemeClr val="bg1"/>
          </a:solidFill>
          <a:latin typeface="Helvetica"/>
          <a:ea typeface="+mj-ea"/>
          <a:cs typeface="Helvetica"/>
        </a:defRPr>
      </a:lvl1pPr>
    </p:titleStyle>
    <p:bodyStyle>
      <a:lvl1pPr marL="342900" indent="-342900" algn="l" defTabSz="457200" rtl="0" eaLnBrk="1" latinLnBrk="0" hangingPunct="1">
        <a:lnSpc>
          <a:spcPct val="100000"/>
        </a:lnSpc>
        <a:spcBef>
          <a:spcPts val="768"/>
        </a:spcBef>
        <a:buFont typeface="Arial"/>
        <a:buChar char="•"/>
        <a:defRPr sz="3200" kern="1200">
          <a:solidFill>
            <a:srgbClr val="FFFFFF"/>
          </a:solidFill>
          <a:latin typeface="Helvetica"/>
          <a:ea typeface="+mn-ea"/>
          <a:cs typeface="Helvetica"/>
        </a:defRPr>
      </a:lvl1pPr>
      <a:lvl2pPr marL="742950" indent="-285750" algn="l" defTabSz="457200" rtl="0" eaLnBrk="1" latinLnBrk="0" hangingPunct="1">
        <a:lnSpc>
          <a:spcPct val="100000"/>
        </a:lnSpc>
        <a:spcBef>
          <a:spcPts val="768"/>
        </a:spcBef>
        <a:buFont typeface="Arial"/>
        <a:buChar char="–"/>
        <a:defRPr sz="2800" kern="1200">
          <a:solidFill>
            <a:srgbClr val="FFFFFF"/>
          </a:solidFill>
          <a:latin typeface="Helvetica"/>
          <a:ea typeface="+mn-ea"/>
          <a:cs typeface="Helvetica"/>
        </a:defRPr>
      </a:lvl2pPr>
      <a:lvl3pPr marL="1143000" indent="-228600" algn="l" defTabSz="457200" rtl="0" eaLnBrk="1" latinLnBrk="0" hangingPunct="1">
        <a:lnSpc>
          <a:spcPct val="100000"/>
        </a:lnSpc>
        <a:spcBef>
          <a:spcPts val="768"/>
        </a:spcBef>
        <a:buFont typeface="Arial"/>
        <a:buChar char="•"/>
        <a:defRPr sz="2400" kern="1200">
          <a:solidFill>
            <a:srgbClr val="FFFFFF"/>
          </a:solidFill>
          <a:latin typeface="Helvetica"/>
          <a:ea typeface="+mn-ea"/>
          <a:cs typeface="Helvetica"/>
        </a:defRPr>
      </a:lvl3pPr>
      <a:lvl4pPr marL="1600200" indent="-228600" algn="l" defTabSz="457200" rtl="0" eaLnBrk="1" latinLnBrk="0" hangingPunct="1">
        <a:lnSpc>
          <a:spcPct val="100000"/>
        </a:lnSpc>
        <a:spcBef>
          <a:spcPts val="768"/>
        </a:spcBef>
        <a:buFont typeface="Arial"/>
        <a:buChar char="–"/>
        <a:defRPr sz="2000" kern="1200">
          <a:solidFill>
            <a:srgbClr val="FFFFFF"/>
          </a:solidFill>
          <a:latin typeface="Helvetica"/>
          <a:ea typeface="+mn-ea"/>
          <a:cs typeface="Helvetica"/>
        </a:defRPr>
      </a:lvl4pPr>
      <a:lvl5pPr marL="2057400" indent="-228600" algn="l" defTabSz="457200" rtl="0" eaLnBrk="1" latinLnBrk="0" hangingPunct="1">
        <a:lnSpc>
          <a:spcPct val="100000"/>
        </a:lnSpc>
        <a:spcBef>
          <a:spcPts val="768"/>
        </a:spcBef>
        <a:buFont typeface="Arial"/>
        <a:buChar char="»"/>
        <a:defRPr sz="2000" kern="1200">
          <a:solidFill>
            <a:srgbClr val="FFFFFF"/>
          </a:solidFill>
          <a:latin typeface="Helvetica"/>
          <a:ea typeface="+mn-ea"/>
          <a:cs typeface="Helvetic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457200" y="637578"/>
            <a:ext cx="7356324" cy="1019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Muokkaa perustyylejä naps.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844699"/>
            <a:ext cx="8229600" cy="45571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8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7617453" y="6592625"/>
            <a:ext cx="831227" cy="180989"/>
          </a:xfrm>
          <a:prstGeom prst="rect">
            <a:avLst/>
          </a:prstGeom>
        </p:spPr>
        <p:txBody>
          <a:bodyPr/>
          <a:lstStyle>
            <a:lvl1pPr algn="ctr">
              <a:defRPr sz="900" b="1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fld id="{18F083AE-6A17-432F-8D0A-64661EFCEDA8}" type="datetime1">
              <a:rPr lang="fi-FI" smtClean="0"/>
              <a:pPr/>
              <a:t>1.3.2022</a:t>
            </a:fld>
            <a:endParaRPr lang="fi-FI" dirty="0"/>
          </a:p>
        </p:txBody>
      </p:sp>
      <p:sp>
        <p:nvSpPr>
          <p:cNvPr id="9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5343907" y="6592625"/>
            <a:ext cx="2147658" cy="180989"/>
          </a:xfrm>
          <a:prstGeom prst="rect">
            <a:avLst/>
          </a:prstGeom>
        </p:spPr>
        <p:txBody>
          <a:bodyPr/>
          <a:lstStyle>
            <a:lvl1pPr algn="r">
              <a:defRPr sz="900" b="1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r>
              <a:rPr lang="fi-FI" dirty="0">
                <a:solidFill>
                  <a:schemeClr val="accent1"/>
                </a:solidFill>
              </a:rPr>
              <a:t>JYU.</a:t>
            </a:r>
            <a:r>
              <a:rPr lang="fi-FI" dirty="0"/>
              <a:t> </a:t>
            </a:r>
            <a:r>
              <a:rPr lang="fi-FI" dirty="0" err="1"/>
              <a:t>Since</a:t>
            </a:r>
            <a:r>
              <a:rPr lang="fi-FI" dirty="0"/>
              <a:t> 1863.</a:t>
            </a:r>
          </a:p>
        </p:txBody>
      </p:sp>
      <p:sp>
        <p:nvSpPr>
          <p:cNvPr id="10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564975" y="6592625"/>
            <a:ext cx="454016" cy="180989"/>
          </a:xfrm>
          <a:prstGeom prst="rect">
            <a:avLst/>
          </a:prstGeom>
        </p:spPr>
        <p:txBody>
          <a:bodyPr/>
          <a:lstStyle>
            <a:lvl1pPr algn="l">
              <a:defRPr sz="900" b="1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1" name="Suora yhdysviiva 10"/>
          <p:cNvCxnSpPr/>
          <p:nvPr userDrawn="1"/>
        </p:nvCxnSpPr>
        <p:spPr>
          <a:xfrm>
            <a:off x="8503899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uora yhdysviiva 11"/>
          <p:cNvCxnSpPr/>
          <p:nvPr userDrawn="1"/>
        </p:nvCxnSpPr>
        <p:spPr>
          <a:xfrm>
            <a:off x="7552916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6" name="Group 15"/>
          <p:cNvGrpSpPr/>
          <p:nvPr userDrawn="1"/>
        </p:nvGrpSpPr>
        <p:grpSpPr>
          <a:xfrm>
            <a:off x="7923412" y="0"/>
            <a:ext cx="763388" cy="1028096"/>
            <a:chOff x="457200" y="0"/>
            <a:chExt cx="763388" cy="1028096"/>
          </a:xfrm>
        </p:grpSpPr>
        <p:sp>
          <p:nvSpPr>
            <p:cNvPr id="17" name="Suorakulmio 15"/>
            <p:cNvSpPr/>
            <p:nvPr userDrawn="1"/>
          </p:nvSpPr>
          <p:spPr>
            <a:xfrm>
              <a:off x="457200" y="0"/>
              <a:ext cx="763388" cy="10280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latin typeface="Helvetica" pitchFamily="34" charset="0"/>
              </a:endParaRPr>
            </a:p>
          </p:txBody>
        </p:sp>
        <p:pic>
          <p:nvPicPr>
            <p:cNvPr id="18" name="Kuva 21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117" y="165903"/>
              <a:ext cx="323551" cy="7364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86980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17" r:id="rId2"/>
    <p:sldLayoutId id="2147483751" r:id="rId3"/>
    <p:sldLayoutId id="2147483752" r:id="rId4"/>
    <p:sldLayoutId id="2147483718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</p:sldLayoutIdLst>
  <p:hf hdr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3600" b="1" i="0" kern="1200">
          <a:solidFill>
            <a:schemeClr val="tx2"/>
          </a:solidFill>
          <a:latin typeface="Helvetica"/>
          <a:ea typeface="+mj-ea"/>
          <a:cs typeface="Helvetica"/>
        </a:defRPr>
      </a:lvl1pPr>
    </p:titleStyle>
    <p:bodyStyle>
      <a:lvl1pPr marL="342900" indent="-342900" algn="l" defTabSz="457200" rtl="0" eaLnBrk="1" latinLnBrk="0" hangingPunct="1">
        <a:lnSpc>
          <a:spcPct val="100000"/>
        </a:lnSpc>
        <a:spcBef>
          <a:spcPts val="768"/>
        </a:spcBef>
        <a:buClr>
          <a:schemeClr val="accent1"/>
        </a:buClr>
        <a:buFont typeface="Arial"/>
        <a:buChar char="•"/>
        <a:defRPr sz="3200" kern="1200">
          <a:solidFill>
            <a:schemeClr val="tx2"/>
          </a:solidFill>
          <a:latin typeface="Helvetica"/>
          <a:ea typeface="+mn-ea"/>
          <a:cs typeface="Helvetica"/>
        </a:defRPr>
      </a:lvl1pPr>
      <a:lvl2pPr marL="742950" indent="-285750" algn="l" defTabSz="457200" rtl="0" eaLnBrk="1" latinLnBrk="0" hangingPunct="1">
        <a:lnSpc>
          <a:spcPct val="100000"/>
        </a:lnSpc>
        <a:spcBef>
          <a:spcPts val="768"/>
        </a:spcBef>
        <a:buClr>
          <a:schemeClr val="accent1"/>
        </a:buClr>
        <a:buFontTx/>
        <a:buBlip>
          <a:blip r:embed="rId15"/>
        </a:buBlip>
        <a:defRPr sz="2800" kern="1200">
          <a:solidFill>
            <a:schemeClr val="tx2"/>
          </a:solidFill>
          <a:latin typeface="Helvetica"/>
          <a:ea typeface="+mn-ea"/>
          <a:cs typeface="Helvetica"/>
        </a:defRPr>
      </a:lvl2pPr>
      <a:lvl3pPr marL="1144800" indent="-228600" algn="l" defTabSz="457200" rtl="0" eaLnBrk="1" latinLnBrk="0" hangingPunct="1">
        <a:lnSpc>
          <a:spcPct val="100000"/>
        </a:lnSpc>
        <a:spcBef>
          <a:spcPts val="768"/>
        </a:spcBef>
        <a:buClr>
          <a:schemeClr val="accent1"/>
        </a:buClr>
        <a:buSzPct val="80000"/>
        <a:buFontTx/>
        <a:buBlip>
          <a:blip r:embed="rId16"/>
        </a:buBlip>
        <a:defRPr sz="2400" kern="1200">
          <a:solidFill>
            <a:schemeClr val="tx2"/>
          </a:solidFill>
          <a:latin typeface="Helvetica"/>
          <a:ea typeface="+mn-ea"/>
          <a:cs typeface="Helvetica"/>
        </a:defRPr>
      </a:lvl3pPr>
      <a:lvl4pPr marL="1600200" indent="-228600" algn="l" defTabSz="457200" rtl="0" eaLnBrk="1" latinLnBrk="0" hangingPunct="1">
        <a:lnSpc>
          <a:spcPct val="100000"/>
        </a:lnSpc>
        <a:spcBef>
          <a:spcPts val="768"/>
        </a:spcBef>
        <a:buClr>
          <a:schemeClr val="accent1"/>
        </a:buClr>
        <a:buFont typeface="Arial"/>
        <a:buChar char="–"/>
        <a:defRPr sz="2000" kern="1200">
          <a:solidFill>
            <a:schemeClr val="tx2"/>
          </a:solidFill>
          <a:latin typeface="Helvetica"/>
          <a:ea typeface="+mn-ea"/>
          <a:cs typeface="Helvetica"/>
        </a:defRPr>
      </a:lvl4pPr>
      <a:lvl5pPr marL="2057400" indent="-228600" algn="l" defTabSz="457200" rtl="0" eaLnBrk="1" latinLnBrk="0" hangingPunct="1">
        <a:lnSpc>
          <a:spcPct val="100000"/>
        </a:lnSpc>
        <a:spcBef>
          <a:spcPts val="768"/>
        </a:spcBef>
        <a:buClr>
          <a:schemeClr val="accent1"/>
        </a:buClr>
        <a:buFont typeface="Arial"/>
        <a:buChar char="»"/>
        <a:defRPr sz="2000" kern="1200">
          <a:solidFill>
            <a:schemeClr val="tx2"/>
          </a:solidFill>
          <a:latin typeface="Helvetica"/>
          <a:ea typeface="+mn-ea"/>
          <a:cs typeface="Helvetic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Muokkaa perustyylejä naps.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Helvetica"/>
                <a:cs typeface="Helvetica"/>
              </a:defRPr>
            </a:lvl1pPr>
          </a:lstStyle>
          <a:p>
            <a:r>
              <a:rPr lang="fi-FI" dirty="0"/>
              <a:t>25.4.2017</a:t>
            </a: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Helvetica"/>
                <a:cs typeface="Helvetica"/>
              </a:defRPr>
            </a:lvl1pPr>
          </a:lstStyle>
          <a:p>
            <a:r>
              <a:rPr lang="en-US"/>
              <a:t>JYU. Since 1863.</a:t>
            </a:r>
            <a:endParaRPr lang="fi-FI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Helvetica"/>
                <a:cs typeface="Helvetica"/>
              </a:defRPr>
            </a:lvl1pPr>
          </a:lstStyle>
          <a:p>
            <a:fld id="{D0733F34-F495-8241-B2FA-79989A321230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80339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</p:sldLayoutIdLst>
  <p:hf hdr="0"/>
  <p:txStyles>
    <p:titleStyle>
      <a:lvl1pPr algn="ctr" defTabSz="457200" rtl="0" eaLnBrk="1" latinLnBrk="0" hangingPunct="1">
        <a:lnSpc>
          <a:spcPct val="100000"/>
        </a:lnSpc>
        <a:spcBef>
          <a:spcPct val="0"/>
        </a:spcBef>
        <a:buNone/>
        <a:defRPr sz="3600" b="1" kern="1200">
          <a:solidFill>
            <a:schemeClr val="tx2"/>
          </a:solidFill>
          <a:latin typeface="Helvetica"/>
          <a:ea typeface="+mj-ea"/>
          <a:cs typeface="Helvetica"/>
        </a:defRPr>
      </a:lvl1pPr>
    </p:titleStyle>
    <p:bodyStyle>
      <a:lvl1pPr marL="342900" indent="-342900" algn="l" defTabSz="457200" rtl="0" eaLnBrk="1" latinLnBrk="0" hangingPunct="1">
        <a:lnSpc>
          <a:spcPct val="100000"/>
        </a:lnSpc>
        <a:spcBef>
          <a:spcPct val="20000"/>
        </a:spcBef>
        <a:buClr>
          <a:schemeClr val="accent1"/>
        </a:buClr>
        <a:buFont typeface="Arial"/>
        <a:buChar char="•"/>
        <a:defRPr sz="3200" kern="1200">
          <a:solidFill>
            <a:schemeClr val="tx2"/>
          </a:solidFill>
          <a:latin typeface="Helvetica"/>
          <a:ea typeface="+mn-ea"/>
          <a:cs typeface="Helvetica"/>
        </a:defRPr>
      </a:lvl1pPr>
      <a:lvl2pPr marL="742950" indent="-285750" algn="l" defTabSz="457200" rtl="0" eaLnBrk="1" latinLnBrk="0" hangingPunct="1">
        <a:lnSpc>
          <a:spcPct val="100000"/>
        </a:lnSpc>
        <a:spcBef>
          <a:spcPct val="20000"/>
        </a:spcBef>
        <a:buClr>
          <a:schemeClr val="accent1"/>
        </a:buClr>
        <a:buSzPct val="100000"/>
        <a:buFontTx/>
        <a:buBlip>
          <a:blip r:embed="rId3"/>
        </a:buBlip>
        <a:defRPr sz="2800" kern="1200">
          <a:solidFill>
            <a:schemeClr val="tx2"/>
          </a:solidFill>
          <a:latin typeface="Helvetica"/>
          <a:ea typeface="+mn-ea"/>
          <a:cs typeface="Helvetica"/>
        </a:defRPr>
      </a:lvl2pPr>
      <a:lvl3pPr marL="1143000" indent="-228600" algn="l" defTabSz="457200" rtl="0" eaLnBrk="1" latinLnBrk="0" hangingPunct="1">
        <a:lnSpc>
          <a:spcPct val="100000"/>
        </a:lnSpc>
        <a:spcBef>
          <a:spcPct val="20000"/>
        </a:spcBef>
        <a:buClr>
          <a:schemeClr val="accent1"/>
        </a:buClr>
        <a:buSzPct val="100000"/>
        <a:buFontTx/>
        <a:buBlip>
          <a:blip r:embed="rId4"/>
        </a:buBlip>
        <a:defRPr sz="2400" kern="1200">
          <a:solidFill>
            <a:schemeClr val="tx2"/>
          </a:solidFill>
          <a:latin typeface="Helvetica"/>
          <a:ea typeface="+mn-ea"/>
          <a:cs typeface="Helvetica"/>
        </a:defRPr>
      </a:lvl3pPr>
      <a:lvl4pPr marL="1600200" indent="-228600" algn="l" defTabSz="457200" rtl="0" eaLnBrk="1" latinLnBrk="0" hangingPunct="1">
        <a:lnSpc>
          <a:spcPct val="100000"/>
        </a:lnSpc>
        <a:spcBef>
          <a:spcPct val="20000"/>
        </a:spcBef>
        <a:buClr>
          <a:schemeClr val="accent1"/>
        </a:buClr>
        <a:buFont typeface="Arial"/>
        <a:buChar char="–"/>
        <a:defRPr sz="2000" kern="1200">
          <a:solidFill>
            <a:schemeClr val="tx2"/>
          </a:solidFill>
          <a:latin typeface="Helvetica"/>
          <a:ea typeface="+mn-ea"/>
          <a:cs typeface="Helvetica"/>
        </a:defRPr>
      </a:lvl4pPr>
      <a:lvl5pPr marL="2057400" indent="-228600" algn="l" defTabSz="457200" rtl="0" eaLnBrk="1" latinLnBrk="0" hangingPunct="1">
        <a:lnSpc>
          <a:spcPct val="100000"/>
        </a:lnSpc>
        <a:spcBef>
          <a:spcPct val="20000"/>
        </a:spcBef>
        <a:buClr>
          <a:schemeClr val="accent1"/>
        </a:buClr>
        <a:buFont typeface="Arial"/>
        <a:buChar char="»"/>
        <a:defRPr sz="2000" kern="1200">
          <a:solidFill>
            <a:schemeClr val="tx2"/>
          </a:solidFill>
          <a:latin typeface="Helvetica"/>
          <a:ea typeface="+mn-ea"/>
          <a:cs typeface="Helvetic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457200" y="637578"/>
            <a:ext cx="7356324" cy="1019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Muokkaa perustyylejä naps.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844699"/>
            <a:ext cx="8229600" cy="45571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8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7617453" y="6592625"/>
            <a:ext cx="831227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fld id="{E8D5B848-FBEF-ED40-A8A7-53919FA1F055}" type="datetime1">
              <a:rPr lang="fi-FI" smtClean="0"/>
              <a:t>1.3.2022</a:t>
            </a:fld>
            <a:endParaRPr lang="fi-FI" dirty="0"/>
          </a:p>
        </p:txBody>
      </p:sp>
      <p:sp>
        <p:nvSpPr>
          <p:cNvPr id="9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5343907" y="6592625"/>
            <a:ext cx="2147658" cy="180989"/>
          </a:xfrm>
          <a:prstGeom prst="rect">
            <a:avLst/>
          </a:prstGeom>
        </p:spPr>
        <p:txBody>
          <a:bodyPr/>
          <a:lstStyle>
            <a:lvl1pPr algn="r">
              <a:defRPr sz="900" b="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r>
              <a:rPr lang="fi-FI" b="1" dirty="0">
                <a:solidFill>
                  <a:schemeClr val="accent1"/>
                </a:solidFill>
              </a:rPr>
              <a:t>JYU.</a:t>
            </a:r>
            <a:r>
              <a:rPr lang="fi-FI" b="1" dirty="0"/>
              <a:t>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10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564975" y="6592625"/>
            <a:ext cx="454016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1" name="Suora yhdysviiva 10"/>
          <p:cNvCxnSpPr/>
          <p:nvPr userDrawn="1"/>
        </p:nvCxnSpPr>
        <p:spPr>
          <a:xfrm>
            <a:off x="8503899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uora yhdysviiva 11"/>
          <p:cNvCxnSpPr/>
          <p:nvPr userDrawn="1"/>
        </p:nvCxnSpPr>
        <p:spPr>
          <a:xfrm>
            <a:off x="7552916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6" name="Group 15"/>
          <p:cNvGrpSpPr/>
          <p:nvPr userDrawn="1"/>
        </p:nvGrpSpPr>
        <p:grpSpPr>
          <a:xfrm>
            <a:off x="7923412" y="0"/>
            <a:ext cx="763388" cy="1028096"/>
            <a:chOff x="457200" y="0"/>
            <a:chExt cx="763388" cy="1028096"/>
          </a:xfrm>
        </p:grpSpPr>
        <p:sp>
          <p:nvSpPr>
            <p:cNvPr id="17" name="Suorakulmio 15"/>
            <p:cNvSpPr/>
            <p:nvPr userDrawn="1"/>
          </p:nvSpPr>
          <p:spPr>
            <a:xfrm>
              <a:off x="457200" y="0"/>
              <a:ext cx="763388" cy="10280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latin typeface="Helvetica" pitchFamily="34" charset="0"/>
              </a:endParaRPr>
            </a:p>
          </p:txBody>
        </p:sp>
        <p:pic>
          <p:nvPicPr>
            <p:cNvPr id="18" name="Kuva 21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117" y="165903"/>
              <a:ext cx="323551" cy="7364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45023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66" r:id="rId13"/>
    <p:sldLayoutId id="2147483767" r:id="rId14"/>
    <p:sldLayoutId id="2147483768" r:id="rId15"/>
    <p:sldLayoutId id="2147483769" r:id="rId16"/>
    <p:sldLayoutId id="2147483770" r:id="rId17"/>
  </p:sldLayoutIdLst>
  <p:hf hdr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3600" b="1" i="0" kern="1200">
          <a:solidFill>
            <a:schemeClr val="tx2"/>
          </a:solidFill>
          <a:latin typeface="Helvetica"/>
          <a:ea typeface="+mj-ea"/>
          <a:cs typeface="Helvetica"/>
        </a:defRPr>
      </a:lvl1pPr>
    </p:titleStyle>
    <p:bodyStyle>
      <a:lvl1pPr marL="342900" indent="-342900" algn="l" defTabSz="457200" rtl="0" eaLnBrk="1" latinLnBrk="0" hangingPunct="1">
        <a:lnSpc>
          <a:spcPct val="100000"/>
        </a:lnSpc>
        <a:spcBef>
          <a:spcPts val="768"/>
        </a:spcBef>
        <a:buClr>
          <a:schemeClr val="accent1"/>
        </a:buClr>
        <a:buFont typeface="Arial"/>
        <a:buChar char="•"/>
        <a:defRPr sz="3200" kern="1200">
          <a:solidFill>
            <a:schemeClr val="tx2"/>
          </a:solidFill>
          <a:latin typeface="Helvetica"/>
          <a:ea typeface="+mn-ea"/>
          <a:cs typeface="Helvetica"/>
        </a:defRPr>
      </a:lvl1pPr>
      <a:lvl2pPr marL="742950" indent="-285750" algn="l" defTabSz="457200" rtl="0" eaLnBrk="1" latinLnBrk="0" hangingPunct="1">
        <a:lnSpc>
          <a:spcPct val="100000"/>
        </a:lnSpc>
        <a:spcBef>
          <a:spcPts val="768"/>
        </a:spcBef>
        <a:buClr>
          <a:schemeClr val="accent1"/>
        </a:buClr>
        <a:buFontTx/>
        <a:buBlip>
          <a:blip r:embed="rId20"/>
        </a:buBlip>
        <a:defRPr sz="2800" kern="1200">
          <a:solidFill>
            <a:schemeClr val="tx2"/>
          </a:solidFill>
          <a:latin typeface="Helvetica"/>
          <a:ea typeface="+mn-ea"/>
          <a:cs typeface="Helvetica"/>
        </a:defRPr>
      </a:lvl2pPr>
      <a:lvl3pPr marL="1144800" indent="-228600" algn="l" defTabSz="457200" rtl="0" eaLnBrk="1" latinLnBrk="0" hangingPunct="1">
        <a:lnSpc>
          <a:spcPct val="100000"/>
        </a:lnSpc>
        <a:spcBef>
          <a:spcPts val="768"/>
        </a:spcBef>
        <a:buClr>
          <a:schemeClr val="accent1"/>
        </a:buClr>
        <a:buSzPct val="80000"/>
        <a:buFontTx/>
        <a:buBlip>
          <a:blip r:embed="rId21"/>
        </a:buBlip>
        <a:defRPr sz="2400" kern="1200">
          <a:solidFill>
            <a:schemeClr val="tx2"/>
          </a:solidFill>
          <a:latin typeface="Helvetica"/>
          <a:ea typeface="+mn-ea"/>
          <a:cs typeface="Helvetica"/>
        </a:defRPr>
      </a:lvl3pPr>
      <a:lvl4pPr marL="1600200" indent="-228600" algn="l" defTabSz="457200" rtl="0" eaLnBrk="1" latinLnBrk="0" hangingPunct="1">
        <a:lnSpc>
          <a:spcPct val="100000"/>
        </a:lnSpc>
        <a:spcBef>
          <a:spcPts val="768"/>
        </a:spcBef>
        <a:buClr>
          <a:schemeClr val="accent1"/>
        </a:buClr>
        <a:buFont typeface="Arial"/>
        <a:buChar char="–"/>
        <a:defRPr sz="2000" kern="1200">
          <a:solidFill>
            <a:schemeClr val="tx2"/>
          </a:solidFill>
          <a:latin typeface="Helvetica"/>
          <a:ea typeface="+mn-ea"/>
          <a:cs typeface="Helvetica"/>
        </a:defRPr>
      </a:lvl4pPr>
      <a:lvl5pPr marL="2057400" indent="-228600" algn="l" defTabSz="457200" rtl="0" eaLnBrk="1" latinLnBrk="0" hangingPunct="1">
        <a:lnSpc>
          <a:spcPct val="100000"/>
        </a:lnSpc>
        <a:spcBef>
          <a:spcPts val="768"/>
        </a:spcBef>
        <a:buClr>
          <a:schemeClr val="accent1"/>
        </a:buClr>
        <a:buFont typeface="Arial"/>
        <a:buChar char="»"/>
        <a:defRPr sz="2000" kern="1200">
          <a:solidFill>
            <a:schemeClr val="tx2"/>
          </a:solidFill>
          <a:latin typeface="Helvetica"/>
          <a:ea typeface="+mn-ea"/>
          <a:cs typeface="Helvetic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Esimerkki%202%20-%20Askarteluhetki.mp4" TargetMode="Externa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Esimerkki%202%20-%20Askarteluhetki.mp4" TargetMode="Externa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photos/457TEA4YU5U?utm_source=unsplash&amp;utm_medium=referral&amp;utm_content=creditCopyText" TargetMode="Externa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8.xml"/><Relationship Id="rId4" Type="http://schemas.openxmlformats.org/officeDocument/2006/relationships/hyperlink" Target="https://unsplash.com/search/photos/people?utm_source=unsplash&amp;utm_medium=referral&amp;utm_content=creditCopyText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eur03.safelinks.protection.outlook.com/?url=https%3A%2F%2Fwww.youtube.com%2Fwatch%3Fv%3D9ZdqjZVRpdk&amp;data=04%7C01%7C%7C46736179f2db4f8b8be008d9621a62f5%7Ce9662d58caa44bc1b138c8b1acab5a11%7C1%7C0%7C637648687724912369%7CUnknown%7CTWFpbGZsb3d8eyJWIjoiMC4wLjAwMDAiLCJQIjoiV2luMzIiLCJBTiI6Ik1haWwiLCJXVCI6Mn0%3D%7C1000&amp;sdata=Z3fK7AAZVJOy6ei%2BAv2Hd9SwEjIO9vrtFLBDwuGDc5s%3D&amp;reserved=0" TargetMode="External"/><Relationship Id="rId2" Type="http://schemas.openxmlformats.org/officeDocument/2006/relationships/hyperlink" Target="https://eur03.safelinks.protection.outlook.com/?url=https%3A%2F%2Fwww.youtube.com%2Fwatch%3Fv%3DVbEzXcyrzXk&amp;data=04%7C01%7C%7C46736179f2db4f8b8be008d9621a62f5%7Ce9662d58caa44bc1b138c8b1acab5a11%7C1%7C0%7C637648687724902376%7CUnknown%7CTWFpbGZsb3d8eyJWIjoiMC4wLjAwMDAiLCJQIjoiV2luMzIiLCJBTiI6Ik1haWwiLCJXVCI6Mn0%3D%7C1000&amp;sdata=duHpIdQpT8zqiPNtOrBSgadLbETqa9ODYPS8%2FXTHFes%3D&amp;reserved=0" TargetMode="Externa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www.youtube.com/watch?v=0rfp7wcD18M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Example%201%20-%20First%20grade%20maths%20lesson%20-%20opening%20moments.mp4" TargetMode="Externa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/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76" b="19076"/>
          <a:stretch>
            <a:fillRect/>
          </a:stretch>
        </p:blipFill>
        <p:spPr>
          <a:xfrm>
            <a:off x="-2" y="-1"/>
            <a:ext cx="9144001" cy="4691991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 b="1">
                <a:solidFill>
                  <a:srgbClr val="FF0000"/>
                </a:solidFill>
              </a:rPr>
              <a:t>JYU. </a:t>
            </a:r>
            <a:r>
              <a:rPr lang="fi-FI" b="1"/>
              <a:t>Since 1863.</a:t>
            </a:r>
            <a:endParaRPr lang="fi-FI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FE3988A-0109-0B40-965D-9E0ED41EFEE4}" type="slidenum">
              <a:rPr lang="fi-FI" smtClean="0"/>
              <a:pPr/>
              <a:t>1</a:t>
            </a:fld>
            <a:endParaRPr lang="fi-FI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8D66E-D4C1-438C-8B85-C19A0838289F}" type="datetime1">
              <a:rPr lang="fi-FI" smtClean="0"/>
              <a:pPr/>
              <a:t>1.3.2022</a:t>
            </a:fld>
            <a:endParaRPr lang="fi-FI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54063" y="5120421"/>
            <a:ext cx="7772400" cy="1043773"/>
          </a:xfrm>
        </p:spPr>
        <p:txBody>
          <a:bodyPr>
            <a:normAutofit fontScale="90000"/>
          </a:bodyPr>
          <a:lstStyle/>
          <a:p>
            <a:r>
              <a:rPr lang="en-US" dirty="0"/>
              <a:t>Video club 7</a:t>
            </a:r>
            <a:br>
              <a:rPr lang="en-US" dirty="0"/>
            </a:br>
            <a:r>
              <a:rPr lang="en-US" dirty="0" err="1"/>
              <a:t>Kielitietoisuus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837326" y="2645627"/>
            <a:ext cx="5299126" cy="1745672"/>
          </a:xfrm>
          <a:prstGeom prst="rect">
            <a:avLst/>
          </a:prstGeom>
          <a:solidFill>
            <a:schemeClr val="accent5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endParaRPr lang="fi-FI" dirty="0">
              <a:solidFill>
                <a:schemeClr val="tx1"/>
              </a:solidFill>
            </a:endParaRPr>
          </a:p>
          <a:p>
            <a:pPr lvl="1"/>
            <a:r>
              <a:rPr lang="fi-FI" sz="1400" dirty="0">
                <a:solidFill>
                  <a:schemeClr val="tx1"/>
                </a:solidFill>
              </a:rPr>
              <a:t>”Jokainen yhteisö ja yhteisön jäsen on monikielinen. Eri kielten käyttö rinnakkain koulun arjessa nähdään luontevana ja kieliä arvostetaan. […] Kielitietoisessa koulussa jokainen aikuinen on kielellinen malli ja myös opettamansa oppiaineen kielen opettaja.” </a:t>
            </a:r>
            <a:r>
              <a:rPr lang="fi-FI" sz="1100" dirty="0">
                <a:solidFill>
                  <a:schemeClr val="tx1"/>
                </a:solidFill>
              </a:rPr>
              <a:t>(POPS2014:28)</a:t>
            </a:r>
          </a:p>
          <a:p>
            <a:pPr algn="ctr"/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533197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b="1">
                <a:solidFill>
                  <a:srgbClr val="FF0000"/>
                </a:solidFill>
              </a:rPr>
              <a:t>JYU. </a:t>
            </a:r>
            <a:r>
              <a:rPr lang="fi-FI" b="1"/>
              <a:t>Since 1863.</a:t>
            </a:r>
            <a:endParaRPr lang="fi-FI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3988A-0109-0B40-965D-9E0ED41EFEE4}" type="slidenum">
              <a:rPr lang="fi-FI" smtClean="0"/>
              <a:pPr/>
              <a:t>10</a:t>
            </a:fld>
            <a:endParaRPr lang="fi-FI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hlinkClick r:id="rId2" action="ppaction://hlinkfile"/>
              </a:rPr>
              <a:t>Video II</a:t>
            </a:r>
            <a:endParaRPr lang="fi-FI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i-FI" dirty="0"/>
              <a:t>Havainnoi vuorovaikutusta opettajan ja oppilaiden välillä. </a:t>
            </a:r>
          </a:p>
          <a:p>
            <a:pPr lvl="1"/>
            <a:r>
              <a:rPr lang="fi-FI" dirty="0"/>
              <a:t>Minkälaisia tukitoimia opettaja käytti, jotta oppilaat ymmärtäisivät, mitä tehdä (kielelliset, ei-kielelliset)?</a:t>
            </a:r>
          </a:p>
          <a:p>
            <a:pPr lvl="1"/>
            <a:r>
              <a:rPr lang="fi-FI" dirty="0"/>
              <a:t>Millaisia havaintoja teet arkikielen ja oppiaineelle spesifin kielen suhteesta opetuksessa</a:t>
            </a:r>
          </a:p>
          <a:p>
            <a:r>
              <a:rPr lang="fi-FI" dirty="0"/>
              <a:t>Varaudu kirjoittamaan ajatuksiasi ja keskustelemaan havainnoistasi</a:t>
            </a:r>
          </a:p>
          <a:p>
            <a:endParaRPr lang="fi-FI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8D66E-D4C1-438C-8B85-C19A0838289F}" type="datetime1">
              <a:rPr lang="fi-FI" smtClean="0"/>
              <a:pPr/>
              <a:t>1.3.2022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9967126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b="1">
                <a:solidFill>
                  <a:srgbClr val="FF0000"/>
                </a:solidFill>
              </a:rPr>
              <a:t>JYU. </a:t>
            </a:r>
            <a:r>
              <a:rPr lang="fi-FI" b="1"/>
              <a:t>Since 1863.</a:t>
            </a:r>
            <a:endParaRPr lang="fi-FI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3988A-0109-0B40-965D-9E0ED41EFEE4}" type="slidenum">
              <a:rPr lang="fi-FI" smtClean="0"/>
              <a:pPr/>
              <a:t>11</a:t>
            </a:fld>
            <a:endParaRPr lang="fi-FI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hlinkClick r:id="rId2" action="ppaction://hlinkfile"/>
              </a:rPr>
              <a:t>Video II </a:t>
            </a:r>
            <a:endParaRPr lang="fi-FI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i-FI" dirty="0"/>
              <a:t>Katsotaanpa video toiseen kertaan</a:t>
            </a:r>
          </a:p>
          <a:p>
            <a:r>
              <a:rPr lang="fi-FI" dirty="0"/>
              <a:t>Havainnoinnit (kaksi ryhmää)</a:t>
            </a:r>
          </a:p>
          <a:p>
            <a:pPr lvl="1"/>
            <a:r>
              <a:rPr lang="fi-FI" dirty="0"/>
              <a:t>1) seuratkaa opettajan kielenkäyttöä ja opettajan vuorovaikutuksellista tukea (kielellinen, ei-kielellinen), </a:t>
            </a:r>
          </a:p>
          <a:p>
            <a:pPr lvl="1"/>
            <a:r>
              <a:rPr lang="fi-FI" dirty="0"/>
              <a:t>2) huomioikaa oppilaita ja heidän käyttäytymistään luokkahuoneessa</a:t>
            </a:r>
          </a:p>
          <a:p>
            <a:r>
              <a:rPr lang="fi-FI" dirty="0"/>
              <a:t>Varautukaa kertomaan toiselle ryhmälle havainnoistanne 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8D66E-D4C1-438C-8B85-C19A0838289F}" type="datetime1">
              <a:rPr lang="fi-FI" smtClean="0"/>
              <a:pPr/>
              <a:t>1.3.2022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0271146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b="1">
                <a:solidFill>
                  <a:srgbClr val="FF0000"/>
                </a:solidFill>
              </a:rPr>
              <a:t>JYU. </a:t>
            </a:r>
            <a:r>
              <a:rPr lang="fi-FI" b="1"/>
              <a:t>Since 1863.</a:t>
            </a:r>
            <a:endParaRPr lang="fi-FI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3988A-0109-0B40-965D-9E0ED41EFEE4}" type="slidenum">
              <a:rPr lang="fi-FI" smtClean="0"/>
              <a:pPr/>
              <a:t>12</a:t>
            </a:fld>
            <a:endParaRPr lang="fi-FI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i-FI" dirty="0"/>
              <a:t>Koko ryhmän keskustelu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8D66E-D4C1-438C-8B85-C19A0838289F}" type="datetime1">
              <a:rPr lang="fi-FI" smtClean="0"/>
              <a:pPr/>
              <a:t>1.3.2022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2358533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b="1">
                <a:solidFill>
                  <a:srgbClr val="FF0000"/>
                </a:solidFill>
              </a:rPr>
              <a:t>JYU. </a:t>
            </a:r>
            <a:r>
              <a:rPr lang="fi-FI" b="1"/>
              <a:t>Since 1863.</a:t>
            </a:r>
            <a:endParaRPr lang="fi-FI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3988A-0109-0B40-965D-9E0ED41EFEE4}" type="slidenum">
              <a:rPr lang="fi-FI" smtClean="0"/>
              <a:pPr/>
              <a:t>13</a:t>
            </a:fld>
            <a:endParaRPr lang="fi-FI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Pohdittavaksi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657490"/>
            <a:ext cx="8229600" cy="4744365"/>
          </a:xfrm>
        </p:spPr>
        <p:txBody>
          <a:bodyPr>
            <a:normAutofit/>
          </a:bodyPr>
          <a:lstStyle/>
          <a:p>
            <a:r>
              <a:rPr lang="fi-FI" dirty="0"/>
              <a:t>Oletko huomannut kielitietoisia käytänteitä kouluissa tai harjoittelujaksoillasi? Jos olet, anna esimerkkejä, ja jos et, kerro mistä luulet sen johtuvan?</a:t>
            </a:r>
          </a:p>
          <a:p>
            <a:r>
              <a:rPr lang="fi-FI" dirty="0"/>
              <a:t>Mihin ryhmiin/ mille tasoille koet kielitietoisen toiminnan sopivan? Miksi?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8D66E-D4C1-438C-8B85-C19A0838289F}" type="datetime1">
              <a:rPr lang="fi-FI" smtClean="0"/>
              <a:pPr/>
              <a:t>1.3.2022</a:t>
            </a:fld>
            <a:endParaRPr lang="fi-FI" dirty="0"/>
          </a:p>
        </p:txBody>
      </p:sp>
      <p:sp>
        <p:nvSpPr>
          <p:cNvPr id="7" name="Rectangle 6"/>
          <p:cNvSpPr/>
          <p:nvPr/>
        </p:nvSpPr>
        <p:spPr>
          <a:xfrm>
            <a:off x="409886" y="5270838"/>
            <a:ext cx="8391214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/>
            <a:r>
              <a:rPr lang="fi-FI" dirty="0">
                <a:solidFill>
                  <a:prstClr val="black"/>
                </a:solidFill>
              </a:rPr>
              <a:t>Voit käyttää harjoittelujesi aikana </a:t>
            </a:r>
            <a:r>
              <a:rPr lang="fi-FI" dirty="0" err="1">
                <a:solidFill>
                  <a:prstClr val="black"/>
                </a:solidFill>
              </a:rPr>
              <a:t>LISTiacin</a:t>
            </a:r>
            <a:r>
              <a:rPr lang="fi-FI" dirty="0">
                <a:solidFill>
                  <a:prstClr val="black"/>
                </a:solidFill>
              </a:rPr>
              <a:t> havainnointiprotokollaa (ks.  </a:t>
            </a:r>
            <a:r>
              <a:rPr lang="fi-FI" i="1" dirty="0">
                <a:solidFill>
                  <a:prstClr val="black"/>
                </a:solidFill>
              </a:rPr>
              <a:t>Kysymyksiä luokkahuonehavainnointeja varten</a:t>
            </a:r>
            <a:r>
              <a:rPr lang="fi-FI" dirty="0">
                <a:solidFill>
                  <a:prstClr val="black"/>
                </a:solidFill>
              </a:rPr>
              <a:t>) reflektoidaksesi tapahtumia luokkahuoneissa sekä omia käytänteitäsi ja ajatuksia</a:t>
            </a:r>
          </a:p>
        </p:txBody>
      </p:sp>
    </p:spTree>
    <p:extLst>
      <p:ext uri="{BB962C8B-B14F-4D97-AF65-F5344CB8AC3E}">
        <p14:creationId xmlns:p14="http://schemas.microsoft.com/office/powerpoint/2010/main" val="18550021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900" b="1" i="0" u="none" strike="noStrike" kern="1200" cap="none" spc="0" normalizeH="0" baseline="0" noProof="0">
                <a:ln>
                  <a:noFill/>
                </a:ln>
                <a:solidFill>
                  <a:srgbClr val="F1563F"/>
                </a:solidFill>
                <a:effectLst/>
                <a:uLnTx/>
                <a:uFillTx/>
                <a:latin typeface="Helvetica" pitchFamily="34" charset="0"/>
                <a:ea typeface="+mn-ea"/>
                <a:cs typeface="Helvetica" pitchFamily="34" charset="0"/>
              </a:rPr>
              <a:t>JYU. </a:t>
            </a:r>
            <a:r>
              <a:rPr kumimoji="0" lang="fi-FI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34" charset="0"/>
                <a:ea typeface="+mn-ea"/>
                <a:cs typeface="Helvetica" pitchFamily="34" charset="0"/>
              </a:rPr>
              <a:t>Since 1863.</a:t>
            </a:r>
            <a:endParaRPr kumimoji="0" lang="fi-FI" sz="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34" charset="0"/>
              <a:ea typeface="+mn-ea"/>
              <a:cs typeface="Helvetica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E3988A-0109-0B40-965D-9E0ED41EFEE4}" type="slidenum">
              <a:rPr kumimoji="0" lang="fi-FI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34" charset="0"/>
                <a:ea typeface="+mn-ea"/>
                <a:cs typeface="Helvetica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fi-FI" sz="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34" charset="0"/>
              <a:ea typeface="+mn-ea"/>
              <a:cs typeface="Helvetica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72468" y="445156"/>
            <a:ext cx="7368419" cy="628514"/>
          </a:xfrm>
        </p:spPr>
        <p:txBody>
          <a:bodyPr>
            <a:normAutofit fontScale="90000"/>
          </a:bodyPr>
          <a:lstStyle/>
          <a:p>
            <a:r>
              <a:rPr lang="fi-FI" dirty="0"/>
              <a:t>Ohjeistus itsenäiseen havainnointiin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72468" y="1192632"/>
            <a:ext cx="8771531" cy="3773979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spcAft>
                <a:spcPts val="400"/>
              </a:spcAft>
              <a:buNone/>
            </a:pPr>
            <a:r>
              <a:rPr lang="fi-FI" sz="2200" b="1" dirty="0">
                <a:latin typeface="Calibri" panose="020F0502020204030204" pitchFamily="34" charset="0"/>
                <a:cs typeface="Calibri" panose="020F0502020204030204" pitchFamily="34" charset="0"/>
              </a:rPr>
              <a:t>Observaatio 1 (kielitietoisuus):</a:t>
            </a:r>
            <a:r>
              <a:rPr lang="fi-FI" sz="2200" dirty="0">
                <a:latin typeface="Calibri" panose="020F0502020204030204" pitchFamily="34" charset="0"/>
                <a:cs typeface="Calibri" panose="020F0502020204030204" pitchFamily="34" charset="0"/>
              </a:rPr>
              <a:t> kts. </a:t>
            </a:r>
            <a:r>
              <a:rPr lang="fi-FI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LISTiacin</a:t>
            </a:r>
            <a:r>
              <a:rPr lang="fi-FI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2200" i="1" dirty="0">
                <a:latin typeface="Calibri" panose="020F0502020204030204" pitchFamily="34" charset="0"/>
                <a:cs typeface="Calibri" panose="020F0502020204030204" pitchFamily="34" charset="0"/>
              </a:rPr>
              <a:t>Kysymyksiä luokkahuonehavainnointeja varten </a:t>
            </a:r>
            <a:r>
              <a:rPr lang="fi-FI" sz="2200" dirty="0">
                <a:latin typeface="Calibri" panose="020F0502020204030204" pitchFamily="34" charset="0"/>
                <a:cs typeface="Calibri" panose="020F0502020204030204" pitchFamily="34" charset="0"/>
              </a:rPr>
              <a:t>ja täytä mahdollisuuksien mukaan</a:t>
            </a:r>
          </a:p>
          <a:p>
            <a:pPr marL="0" indent="0">
              <a:spcBef>
                <a:spcPts val="0"/>
              </a:spcBef>
              <a:spcAft>
                <a:spcPts val="400"/>
              </a:spcAft>
              <a:buNone/>
            </a:pPr>
            <a:r>
              <a:rPr lang="fi-FI" sz="2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Observaatio 2 (kielitietoisuus):??</a:t>
            </a:r>
          </a:p>
          <a:p>
            <a:pPr marL="0" indent="0">
              <a:spcBef>
                <a:spcPts val="0"/>
              </a:spcBef>
              <a:spcAft>
                <a:spcPts val="400"/>
              </a:spcAft>
              <a:buNone/>
            </a:pPr>
            <a:r>
              <a:rPr lang="fi-FI" sz="2200" b="1" dirty="0">
                <a:latin typeface="Calibri" panose="020F0502020204030204" pitchFamily="34" charset="0"/>
                <a:cs typeface="Calibri" panose="020F0502020204030204" pitchFamily="34" charset="0"/>
              </a:rPr>
              <a:t>Observaatiot 3, 4 ja 5:</a:t>
            </a:r>
            <a:r>
              <a:rPr lang="fi-FI" sz="2200" dirty="0">
                <a:latin typeface="Calibri" panose="020F0502020204030204" pitchFamily="34" charset="0"/>
                <a:cs typeface="Calibri" panose="020F0502020204030204" pitchFamily="34" charset="0"/>
              </a:rPr>
              <a:t> vapaavalintainen havainnointi useammasta aikaisemmasta tai vaikeaksi koetusta teemasta.</a:t>
            </a:r>
          </a:p>
          <a:p>
            <a:pPr marL="0" indent="0">
              <a:spcBef>
                <a:spcPts val="0"/>
              </a:spcBef>
              <a:spcAft>
                <a:spcPts val="400"/>
              </a:spcAft>
              <a:buNone/>
            </a:pPr>
            <a:endParaRPr lang="fi-FI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spcAft>
                <a:spcPts val="400"/>
              </a:spcAft>
              <a:buNone/>
            </a:pPr>
            <a:endParaRPr lang="fi-FI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spcAft>
                <a:spcPts val="400"/>
              </a:spcAft>
              <a:buNone/>
            </a:pPr>
            <a:r>
              <a:rPr lang="fi-FI" sz="2200" dirty="0">
                <a:latin typeface="Calibri" panose="020F0502020204030204" pitchFamily="34" charset="0"/>
                <a:cs typeface="Calibri" panose="020F0502020204030204" pitchFamily="34" charset="0"/>
              </a:rPr>
              <a:t>Itsenäinen havainnointi Norssilla 5 x 75 min </a:t>
            </a:r>
            <a:r>
              <a:rPr lang="fi-FI" sz="2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xx.xx.2022 </a:t>
            </a:r>
            <a:r>
              <a:rPr lang="fi-FI" sz="2200" dirty="0">
                <a:latin typeface="Calibri" panose="020F0502020204030204" pitchFamily="34" charset="0"/>
                <a:cs typeface="Calibri" panose="020F0502020204030204" pitchFamily="34" charset="0"/>
              </a:rPr>
              <a:t>mennessä.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D46576-D913-A841-B054-014875DAA31A}" type="datetime1">
              <a:rPr kumimoji="0" lang="fi-FI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34" charset="0"/>
                <a:ea typeface="+mn-ea"/>
                <a:cs typeface="Helvetica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1.3.2022</a:t>
            </a:fld>
            <a:endParaRPr kumimoji="0" lang="fi-FI" sz="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34" charset="0"/>
              <a:ea typeface="+mn-e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3603781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62" b="8062"/>
          <a:stretch>
            <a:fillRect/>
          </a:stretch>
        </p:blipFill>
        <p:spPr/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8647" y="1243013"/>
            <a:ext cx="4741260" cy="1395417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fi-FI" sz="32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Video Club 8 </a:t>
            </a:r>
            <a:br>
              <a:rPr lang="fi-FI" sz="32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fi-FI" sz="32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Kokoava kerta</a:t>
            </a:r>
            <a:endParaRPr lang="fi-FI" sz="3200" b="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05CFF-917D-A547-A88A-94A61F8F474F}" type="datetime1">
              <a:rPr kumimoji="0" lang="fi-FI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34" charset="0"/>
                <a:ea typeface="+mn-ea"/>
                <a:cs typeface="Helvetica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1.3.2022</a:t>
            </a:fld>
            <a:endParaRPr kumimoji="0" lang="fi-FI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34" charset="0"/>
              <a:ea typeface="+mn-ea"/>
              <a:cs typeface="Helvetic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900" b="1" i="0" u="none" strike="noStrike" kern="1200" cap="none" spc="0" normalizeH="0" baseline="0" noProof="0" dirty="0">
                <a:ln>
                  <a:noFill/>
                </a:ln>
                <a:solidFill>
                  <a:srgbClr val="F1563F"/>
                </a:solidFill>
                <a:effectLst/>
                <a:uLnTx/>
                <a:uFillTx/>
                <a:latin typeface="Helvetica" pitchFamily="34" charset="0"/>
                <a:ea typeface="+mn-ea"/>
                <a:cs typeface="Helvetica" pitchFamily="34" charset="0"/>
              </a:rPr>
              <a:t>JYU.</a:t>
            </a:r>
            <a:r>
              <a:rPr kumimoji="0" lang="fi-FI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34" charset="0"/>
                <a:ea typeface="+mn-ea"/>
                <a:cs typeface="Helvetica" pitchFamily="34" charset="0"/>
              </a:rPr>
              <a:t> </a:t>
            </a:r>
            <a:r>
              <a:rPr kumimoji="0" lang="fi-FI" sz="9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34" charset="0"/>
                <a:ea typeface="+mn-ea"/>
                <a:cs typeface="Helvetica" pitchFamily="34" charset="0"/>
              </a:rPr>
              <a:t>Since</a:t>
            </a:r>
            <a:r>
              <a:rPr kumimoji="0" lang="fi-FI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34" charset="0"/>
                <a:ea typeface="+mn-ea"/>
                <a:cs typeface="Helvetica" pitchFamily="34" charset="0"/>
              </a:rPr>
              <a:t> 1863.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E3988A-0109-0B40-965D-9E0ED41EFEE4}" type="slidenum">
              <a:rPr kumimoji="0" lang="fi-FI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34" charset="0"/>
                <a:ea typeface="+mn-ea"/>
                <a:cs typeface="Helvetica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fi-FI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34" charset="0"/>
              <a:ea typeface="+mn-ea"/>
              <a:cs typeface="Helvetica"/>
            </a:endParaRPr>
          </a:p>
        </p:txBody>
      </p:sp>
      <p:sp>
        <p:nvSpPr>
          <p:cNvPr id="9" name="Rectangle 8"/>
          <p:cNvSpPr/>
          <p:nvPr/>
        </p:nvSpPr>
        <p:spPr>
          <a:xfrm rot="17489520">
            <a:off x="4429809" y="2195978"/>
            <a:ext cx="235192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900" b="0" i="0" u="none" strike="noStrike" kern="1200" cap="none" spc="0" normalizeH="0" baseline="0" noProof="0" dirty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Photo </a:t>
            </a:r>
            <a:r>
              <a:rPr kumimoji="0" lang="fi-FI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by</a:t>
            </a:r>
            <a:r>
              <a:rPr kumimoji="0" lang="fi-FI" sz="900" b="0" i="0" u="none" strike="noStrike" kern="1200" cap="none" spc="0" normalizeH="0" baseline="0" noProof="0" dirty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 </a:t>
            </a:r>
            <a:r>
              <a:rPr kumimoji="0" lang="fi-FI" sz="900" b="0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-apple-system"/>
                <a:ea typeface="+mn-ea"/>
                <a:cs typeface="+mn-cs"/>
                <a:hlinkClick r:id="rId3"/>
              </a:rPr>
              <a:t>Nikita </a:t>
            </a:r>
            <a:r>
              <a:rPr kumimoji="0" lang="fi-FI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-apple-system"/>
                <a:ea typeface="+mn-ea"/>
                <a:cs typeface="+mn-cs"/>
                <a:hlinkClick r:id="rId3"/>
              </a:rPr>
              <a:t>Kachanovsky</a:t>
            </a:r>
            <a:r>
              <a:rPr kumimoji="0" lang="fi-FI" sz="900" b="0" i="0" u="none" strike="noStrike" kern="1200" cap="none" spc="0" normalizeH="0" baseline="0" noProof="0" dirty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 on </a:t>
            </a:r>
            <a:r>
              <a:rPr kumimoji="0" lang="fi-FI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-apple-system"/>
                <a:ea typeface="+mn-ea"/>
                <a:cs typeface="+mn-cs"/>
                <a:hlinkClick r:id="rId4"/>
              </a:rPr>
              <a:t>Unsplash</a:t>
            </a:r>
            <a:endParaRPr kumimoji="0" lang="fi-FI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68647" y="2832118"/>
            <a:ext cx="4572000" cy="1938992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Siihen mennessä tehtynä: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i-FI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itsenäistä observaatiota kielitietoisuudesta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i-FI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oman valinnan mukaan useammasta teemasta tai vaikeaksi koetusta teemasta</a:t>
            </a:r>
            <a:endParaRPr kumimoji="0" lang="fi-FI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69124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b="1">
                <a:solidFill>
                  <a:schemeClr val="accent1"/>
                </a:solidFill>
              </a:rPr>
              <a:t>JYU.</a:t>
            </a:r>
            <a:r>
              <a:rPr lang="fi-FI" b="1"/>
              <a:t> Since 1863.</a:t>
            </a:r>
            <a:endParaRPr lang="fi-FI" b="1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01098"/>
            <a:ext cx="6216066" cy="1019912"/>
          </a:xfrm>
        </p:spPr>
        <p:txBody>
          <a:bodyPr>
            <a:normAutofit fontScale="90000"/>
          </a:bodyPr>
          <a:lstStyle/>
          <a:p>
            <a:r>
              <a:rPr lang="fi-FI" sz="3100" dirty="0"/>
              <a:t>Luokkahuonevuorovaikutuksen havainnoinnin prosessit 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844699"/>
            <a:ext cx="4225636" cy="4557156"/>
          </a:xfrm>
        </p:spPr>
        <p:txBody>
          <a:bodyPr/>
          <a:lstStyle/>
          <a:p>
            <a:pPr marL="0" indent="0">
              <a:buNone/>
            </a:pPr>
            <a:endParaRPr lang="fi-FI" sz="2800" dirty="0"/>
          </a:p>
          <a:p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3B751-1C73-F140-8F4C-4EAC8C7B914C}" type="datetime1">
              <a:rPr lang="fi-FI" smtClean="0"/>
              <a:t>1.3.2022</a:t>
            </a:fld>
            <a:endParaRPr lang="fi-F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689975" y="6592888"/>
            <a:ext cx="454025" cy="180975"/>
          </a:xfrm>
        </p:spPr>
        <p:txBody>
          <a:bodyPr/>
          <a:lstStyle/>
          <a:p>
            <a:fld id="{0FE3988A-0109-0B40-965D-9E0ED41EFEE4}" type="slidenum">
              <a:rPr lang="fi-FI" smtClean="0"/>
              <a:pPr/>
              <a:t>2</a:t>
            </a:fld>
            <a:endParaRPr lang="fi-FI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29644" t="43121" r="49983" b="23214"/>
          <a:stretch/>
        </p:blipFill>
        <p:spPr>
          <a:xfrm>
            <a:off x="5028209" y="1548418"/>
            <a:ext cx="3888778" cy="361454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 flipH="1">
            <a:off x="284511" y="1280007"/>
            <a:ext cx="4571011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AutoNum type="arabicPeriod"/>
            </a:pPr>
            <a:r>
              <a:rPr lang="fi-FI" sz="2400" b="1" dirty="0">
                <a:latin typeface="Calibri" panose="020F0502020204030204" pitchFamily="34" charset="0"/>
                <a:cs typeface="Calibri" panose="020F0502020204030204" pitchFamily="34" charset="0"/>
              </a:rPr>
              <a:t>Havaitseminen: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opettajan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huomio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kohdistuu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johonkin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opetusvuoro-vaikutuksen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osatekijään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esim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oppilaiden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tai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ryhmän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toimintaan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opittavan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asian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ymmärtämiseen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342900" indent="-342900">
              <a:spcAft>
                <a:spcPts val="1200"/>
              </a:spcAft>
              <a:buAutoNum type="arabicPeriod"/>
            </a:pP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Tulkinta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opettaja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tulkitsee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havaitsemaansa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kokemustensa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tietojensa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ja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oppilaan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ryhmän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tuntemuksen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perusteella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342900" indent="-342900">
              <a:buAutoNum type="arabicPeriod"/>
            </a:pPr>
            <a:r>
              <a:rPr lang="fi-FI" sz="2400" b="1" dirty="0">
                <a:latin typeface="Calibri" panose="020F0502020204030204" pitchFamily="34" charset="0"/>
                <a:cs typeface="Calibri" panose="020F0502020204030204" pitchFamily="34" charset="0"/>
              </a:rPr>
              <a:t>Päätöksenteko:</a:t>
            </a:r>
            <a:r>
              <a:rPr lang="fi-FI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havaintojen teon ja tulkintojensa pohjalta opettaja päätyy johonkin toimintaan</a:t>
            </a:r>
          </a:p>
        </p:txBody>
      </p:sp>
      <p:sp>
        <p:nvSpPr>
          <p:cNvPr id="3" name="Rectangle 2"/>
          <p:cNvSpPr/>
          <p:nvPr/>
        </p:nvSpPr>
        <p:spPr>
          <a:xfrm>
            <a:off x="635725" y="5459243"/>
            <a:ext cx="7773766" cy="6463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fi-FI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Video Clubeissa pyritään tukemaan luokkahuonevuorovaikutuksen havainnointitaidon kehittymistä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35725" y="6164433"/>
            <a:ext cx="4605363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i-FI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Engl</a:t>
            </a:r>
            <a:r>
              <a:rPr lang="fi-FI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myös </a:t>
            </a:r>
            <a:r>
              <a:rPr lang="fi-FI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teacher</a:t>
            </a:r>
            <a:r>
              <a:rPr lang="fi-FI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noticing</a:t>
            </a:r>
            <a:r>
              <a:rPr lang="fi-FI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fi-FI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professional</a:t>
            </a:r>
            <a:r>
              <a:rPr lang="fi-FI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vision </a:t>
            </a:r>
          </a:p>
        </p:txBody>
      </p:sp>
    </p:spTree>
    <p:extLst>
      <p:ext uri="{BB962C8B-B14F-4D97-AF65-F5344CB8AC3E}">
        <p14:creationId xmlns:p14="http://schemas.microsoft.com/office/powerpoint/2010/main" val="10639803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b="1">
                <a:solidFill>
                  <a:srgbClr val="FF0000"/>
                </a:solidFill>
              </a:rPr>
              <a:t>JYU. </a:t>
            </a:r>
            <a:r>
              <a:rPr lang="fi-FI" b="1"/>
              <a:t>Since 1863.</a:t>
            </a:r>
            <a:endParaRPr lang="fi-FI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3988A-0109-0B40-965D-9E0ED41EFEE4}" type="slidenum">
              <a:rPr lang="fi-FI" smtClean="0"/>
              <a:pPr/>
              <a:t>3</a:t>
            </a:fld>
            <a:endParaRPr lang="fi-FI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546274"/>
          </a:xfrm>
        </p:spPr>
      </p:pic>
      <p:sp>
        <p:nvSpPr>
          <p:cNvPr id="9" name="Rectangle 8"/>
          <p:cNvSpPr/>
          <p:nvPr/>
        </p:nvSpPr>
        <p:spPr>
          <a:xfrm>
            <a:off x="701964" y="166255"/>
            <a:ext cx="8007927" cy="68566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3200" dirty="0"/>
          </a:p>
          <a:p>
            <a:pPr algn="ctr"/>
            <a:endParaRPr lang="fi-FI" sz="3200" dirty="0"/>
          </a:p>
          <a:p>
            <a:pPr algn="ctr"/>
            <a:endParaRPr lang="fi-FI" sz="3200" dirty="0"/>
          </a:p>
          <a:p>
            <a:pPr algn="ctr"/>
            <a:endParaRPr lang="fi-FI" sz="3200" dirty="0"/>
          </a:p>
          <a:p>
            <a:pPr algn="ctr"/>
            <a:endParaRPr lang="fi-FI" sz="3200" dirty="0"/>
          </a:p>
          <a:p>
            <a:pPr algn="ctr"/>
            <a:endParaRPr lang="fi-FI" sz="3200" dirty="0"/>
          </a:p>
          <a:p>
            <a:pPr algn="ctr"/>
            <a:endParaRPr lang="fi-FI" sz="3200" dirty="0"/>
          </a:p>
          <a:p>
            <a:pPr algn="ctr"/>
            <a:endParaRPr lang="fi-FI" sz="3200" dirty="0"/>
          </a:p>
          <a:p>
            <a:pPr algn="ctr"/>
            <a:endParaRPr lang="fi-FI" sz="3200" dirty="0"/>
          </a:p>
          <a:p>
            <a:pPr algn="ctr"/>
            <a:endParaRPr lang="fi-FI" sz="3200" dirty="0"/>
          </a:p>
          <a:p>
            <a:pPr algn="ctr"/>
            <a:endParaRPr lang="fi-FI" sz="3200" dirty="0"/>
          </a:p>
          <a:p>
            <a:pPr algn="ctr"/>
            <a:endParaRPr lang="fi-FI" sz="3200" dirty="0"/>
          </a:p>
          <a:p>
            <a:pPr algn="ctr"/>
            <a:r>
              <a:rPr lang="fi-FI" sz="3200" dirty="0"/>
              <a:t>Kielitietoisuus ja kielitietoinen opettaminen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8D66E-D4C1-438C-8B85-C19A0838289F}" type="datetime1">
              <a:rPr lang="fi-FI" smtClean="0"/>
              <a:pPr/>
              <a:t>1.3.2022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9626680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9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 pitchFamily="34" charset="0"/>
                <a:ea typeface="+mn-ea"/>
                <a:cs typeface="Helvetica" pitchFamily="34" charset="0"/>
              </a:rPr>
              <a:t>JYU. </a:t>
            </a:r>
            <a:r>
              <a:rPr kumimoji="0" lang="fi-FI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34" charset="0"/>
                <a:ea typeface="+mn-ea"/>
                <a:cs typeface="Helvetica" pitchFamily="34" charset="0"/>
              </a:rPr>
              <a:t>Since 1863.</a:t>
            </a:r>
            <a:endParaRPr kumimoji="0" lang="fi-FI" sz="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34" charset="0"/>
              <a:ea typeface="+mn-ea"/>
              <a:cs typeface="Helvetica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E3988A-0109-0B40-965D-9E0ED41EFEE4}" type="slidenum">
              <a:rPr kumimoji="0" lang="fi-FI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34" charset="0"/>
                <a:ea typeface="+mn-ea"/>
                <a:cs typeface="Helvetica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fi-FI" sz="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34" charset="0"/>
              <a:ea typeface="+mn-ea"/>
              <a:cs typeface="Helvetica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A8D66E-D4C1-438C-8B85-C19A0838289F}" type="datetime1">
              <a:rPr kumimoji="0" lang="fi-FI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34" charset="0"/>
                <a:ea typeface="+mn-ea"/>
                <a:cs typeface="Helvetica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1.3.2022</a:t>
            </a:fld>
            <a:endParaRPr kumimoji="0" lang="fi-FI" sz="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34" charset="0"/>
              <a:ea typeface="+mn-ea"/>
              <a:cs typeface="Helvetica"/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7E7C28EA-4EDC-4B02-818B-D03BA7B94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Ennakkotehtävä</a:t>
            </a:r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FB056D3D-6D29-4851-B7AC-2FEB319BAB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44675"/>
            <a:ext cx="8229600" cy="4557713"/>
          </a:xfrm>
        </p:spPr>
        <p:txBody>
          <a:bodyPr>
            <a:normAutofit/>
          </a:bodyPr>
          <a:lstStyle/>
          <a:p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Katso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seuraavat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videot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kielitietoisuudesta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ja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monikielisyydestä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lvl="1"/>
            <a:r>
              <a:rPr lang="fi-FI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Merilahden koulun kielivideo </a:t>
            </a:r>
            <a:r>
              <a:rPr lang="fi-FI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2"/>
              </a:rPr>
              <a:t>https://www.youtube.com/watch?v=VbEzXcyrzXk</a:t>
            </a:r>
            <a:endParaRPr lang="fi-FI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lvl="1"/>
            <a:r>
              <a:rPr lang="fi-FI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Kielitietoista opetusta kaikille </a:t>
            </a:r>
            <a:r>
              <a:rPr lang="fi-FI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3"/>
              </a:rPr>
              <a:t>https://www.youtube.com/watch?v=9ZdqjZVRpdk</a:t>
            </a:r>
            <a:endParaRPr lang="fi-FI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lvl="1"/>
            <a:r>
              <a:rPr lang="fi-FI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Turun normaalikoulun kielitietoinen opetus </a:t>
            </a:r>
            <a:r>
              <a:rPr lang="fi-FI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4"/>
              </a:rPr>
              <a:t>https://www.youtube.com/watch?v=0rfp7wcD18M</a:t>
            </a:r>
            <a:endParaRPr lang="fi-FI" sz="1800" u="sng" dirty="0">
              <a:solidFill>
                <a:srgbClr val="0563C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fi-FI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Mitä ajatuksia ja tunteita </a:t>
            </a:r>
            <a:r>
              <a:rPr lang="fi-FI" sz="2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videot herättivät?</a:t>
            </a:r>
          </a:p>
          <a:p>
            <a:r>
              <a:rPr lang="fi-FI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Pohdi</a:t>
            </a:r>
            <a:r>
              <a:rPr lang="fi-FI" sz="2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mitä nämä näkökulmat merkitsevät oman opettajuuteesi kannalta.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fi-FI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939047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9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 pitchFamily="34" charset="0"/>
                <a:ea typeface="+mn-ea"/>
                <a:cs typeface="Helvetica" pitchFamily="34" charset="0"/>
              </a:rPr>
              <a:t>JYU. </a:t>
            </a:r>
            <a:r>
              <a:rPr kumimoji="0" lang="fi-FI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34" charset="0"/>
                <a:ea typeface="+mn-ea"/>
                <a:cs typeface="Helvetica" pitchFamily="34" charset="0"/>
              </a:rPr>
              <a:t>Since 1863.</a:t>
            </a:r>
            <a:endParaRPr kumimoji="0" lang="fi-FI" sz="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34" charset="0"/>
              <a:ea typeface="+mn-ea"/>
              <a:cs typeface="Helvetica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E3988A-0109-0B40-965D-9E0ED41EFEE4}" type="slidenum">
              <a:rPr kumimoji="0" lang="fi-FI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34" charset="0"/>
                <a:ea typeface="+mn-ea"/>
                <a:cs typeface="Helvetica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fi-FI" sz="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34" charset="0"/>
              <a:ea typeface="+mn-ea"/>
              <a:cs typeface="Helvetica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64647" y="42840"/>
            <a:ext cx="7368419" cy="1019912"/>
          </a:xfrm>
        </p:spPr>
        <p:txBody>
          <a:bodyPr>
            <a:normAutofit fontScale="90000"/>
          </a:bodyPr>
          <a:lstStyle/>
          <a:p>
            <a:r>
              <a:rPr lang="fi-FI" dirty="0"/>
              <a:t>Pohdintaa pienryhmissä/ryhmässä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062752"/>
            <a:ext cx="8229600" cy="2209837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fi-FI" sz="2600" dirty="0"/>
              <a:t>Mitä kielitietoinen opettaminen mielestäsi tarkoittaa tai miten se näkyy luokan vuorovaikutuksessa?</a:t>
            </a:r>
          </a:p>
          <a:p>
            <a:r>
              <a:rPr lang="fi-FI" sz="2600" dirty="0"/>
              <a:t>Millä tavoin kielitietoisuus voi tukea lapsen osallistumista luokkahuoneessa / koulun toiminnassa?</a:t>
            </a:r>
          </a:p>
          <a:p>
            <a:pPr marL="0" indent="0">
              <a:buNone/>
            </a:pPr>
            <a:endParaRPr lang="fi-FI" sz="2600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A8D66E-D4C1-438C-8B85-C19A0838289F}" type="datetime1">
              <a:rPr kumimoji="0" lang="fi-FI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34" charset="0"/>
                <a:ea typeface="+mn-ea"/>
                <a:cs typeface="Helvetica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1.3.2022</a:t>
            </a:fld>
            <a:endParaRPr kumimoji="0" lang="fi-FI" sz="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34" charset="0"/>
              <a:ea typeface="+mn-e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8400511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b="1">
                <a:solidFill>
                  <a:srgbClr val="FF0000"/>
                </a:solidFill>
              </a:rPr>
              <a:t>JYU. </a:t>
            </a:r>
            <a:r>
              <a:rPr lang="fi-FI" b="1"/>
              <a:t>Since 1863.</a:t>
            </a:r>
            <a:endParaRPr lang="fi-FI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3988A-0109-0B40-965D-9E0ED41EFEE4}" type="slidenum">
              <a:rPr lang="fi-FI" smtClean="0"/>
              <a:pPr/>
              <a:t>6</a:t>
            </a:fld>
            <a:endParaRPr lang="fi-FI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78674" y="263110"/>
            <a:ext cx="7546946" cy="1019912"/>
          </a:xfrm>
        </p:spPr>
        <p:txBody>
          <a:bodyPr>
            <a:normAutofit/>
          </a:bodyPr>
          <a:lstStyle/>
          <a:p>
            <a:r>
              <a:rPr lang="fi-FI" sz="3200" dirty="0"/>
              <a:t>Kielitietoisuuden merkityksestä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78673" y="1481478"/>
            <a:ext cx="8740317" cy="4938849"/>
          </a:xfrm>
        </p:spPr>
        <p:txBody>
          <a:bodyPr>
            <a:normAutofit fontScale="85000" lnSpcReduction="20000"/>
          </a:bodyPr>
          <a:lstStyle/>
          <a:p>
            <a:r>
              <a:rPr lang="fi-FI" dirty="0"/>
              <a:t>Tärkeää tiedostaa</a:t>
            </a:r>
          </a:p>
          <a:p>
            <a:pPr lvl="1"/>
            <a:r>
              <a:rPr lang="fi-FI" dirty="0"/>
              <a:t>kielen merkitys vuorovaikutukselle, tiedon        jäsentelylle, identiteetille, ajattelulle, yksilölle sekä suhteiden ja ymmärryksen rakentumiselle</a:t>
            </a:r>
          </a:p>
          <a:p>
            <a:pPr lvl="1"/>
            <a:r>
              <a:rPr lang="fi-FI" dirty="0"/>
              <a:t>kielen tilanteisuus – oppiaineen kieli, koulukieli, arkikieli sekä eri tilanteissa käytettävä kieli</a:t>
            </a:r>
          </a:p>
          <a:p>
            <a:pPr lvl="2"/>
            <a:r>
              <a:rPr lang="fi-FI" dirty="0"/>
              <a:t>jokaisella oppiaineella oma kielensä ja/tai kielenkäyttötapansa, vrt. esim. luonnontieteet, historia, liikunta</a:t>
            </a:r>
          </a:p>
          <a:p>
            <a:pPr lvl="2"/>
            <a:r>
              <a:rPr lang="fi-FI" dirty="0"/>
              <a:t>vrt. myös esim. viralliset ja epäviralliset kielenkäytöntilanteet </a:t>
            </a:r>
          </a:p>
          <a:p>
            <a:pPr lvl="1"/>
            <a:r>
              <a:rPr lang="fi-FI" dirty="0"/>
              <a:t>monikielisyys (myös murteet ja variantit)</a:t>
            </a:r>
          </a:p>
          <a:p>
            <a:pPr lvl="1"/>
            <a:r>
              <a:rPr lang="fi-FI" dirty="0"/>
              <a:t>kieliin liittyvät ideologiat ja uskomukset</a:t>
            </a:r>
          </a:p>
          <a:p>
            <a:pPr lvl="2"/>
            <a:r>
              <a:rPr lang="fi-FI" dirty="0"/>
              <a:t> esim. eri kielten tai eri kieliosaamisen arvottaminen</a:t>
            </a:r>
          </a:p>
          <a:p>
            <a:pPr lvl="1"/>
            <a:r>
              <a:rPr lang="fi-FI" dirty="0"/>
              <a:t>opettajan oma rooli kielitietoisena ja kielellisenä mallina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8D66E-D4C1-438C-8B85-C19A0838289F}" type="datetime1">
              <a:rPr lang="fi-FI" smtClean="0"/>
              <a:pPr/>
              <a:t>1.3.2022</a:t>
            </a:fld>
            <a:endParaRPr lang="fi-FI" dirty="0"/>
          </a:p>
        </p:txBody>
      </p:sp>
      <p:sp>
        <p:nvSpPr>
          <p:cNvPr id="9" name="Cloud Callout 8"/>
          <p:cNvSpPr/>
          <p:nvPr/>
        </p:nvSpPr>
        <p:spPr>
          <a:xfrm>
            <a:off x="6488816" y="64654"/>
            <a:ext cx="2673608" cy="2115127"/>
          </a:xfrm>
          <a:prstGeom prst="cloudCallout">
            <a:avLst/>
          </a:prstGeom>
          <a:solidFill>
            <a:schemeClr val="accent5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>
                <a:solidFill>
                  <a:schemeClr val="tx1"/>
                </a:solidFill>
              </a:rPr>
              <a:t>Kuinka moni näistä ajatuksista tuli esille aikaisemmissa keskusteluissa?</a:t>
            </a:r>
          </a:p>
        </p:txBody>
      </p:sp>
    </p:spTree>
    <p:extLst>
      <p:ext uri="{BB962C8B-B14F-4D97-AF65-F5344CB8AC3E}">
        <p14:creationId xmlns:p14="http://schemas.microsoft.com/office/powerpoint/2010/main" val="1126536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b="1">
                <a:solidFill>
                  <a:srgbClr val="FF0000"/>
                </a:solidFill>
              </a:rPr>
              <a:t>JYU. </a:t>
            </a:r>
            <a:r>
              <a:rPr lang="fi-FI" b="1"/>
              <a:t>Since 1863.</a:t>
            </a:r>
            <a:endParaRPr lang="fi-FI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3988A-0109-0B40-965D-9E0ED41EFEE4}" type="slidenum">
              <a:rPr lang="fi-FI" smtClean="0"/>
              <a:pPr/>
              <a:t>7</a:t>
            </a:fld>
            <a:endParaRPr lang="fi-FI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Kielitietoisuuden merkityksestä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i-FI" dirty="0"/>
              <a:t>Kielitietoisuudesta on hyötyä </a:t>
            </a:r>
            <a:r>
              <a:rPr lang="fi-FI" b="1" dirty="0"/>
              <a:t>kaikille oppijoille</a:t>
            </a:r>
            <a:r>
              <a:rPr lang="fi-FI" dirty="0"/>
              <a:t>, oppilaan taustasta riippumatta</a:t>
            </a:r>
          </a:p>
          <a:p>
            <a:r>
              <a:rPr lang="fi-FI" dirty="0"/>
              <a:t>Kielitietoiset käytänteet tukevat oppimista ja oppilaan hyvinvointia, esim.</a:t>
            </a:r>
          </a:p>
          <a:p>
            <a:pPr lvl="1"/>
            <a:r>
              <a:rPr lang="fi-FI" dirty="0"/>
              <a:t>monikielisyyden salliminen ja tukeminen luokkahuoneessa ja koulussa</a:t>
            </a:r>
          </a:p>
          <a:p>
            <a:pPr lvl="1"/>
            <a:r>
              <a:rPr lang="fi-FI" dirty="0" err="1"/>
              <a:t>audio</a:t>
            </a:r>
            <a:r>
              <a:rPr lang="fi-FI" dirty="0"/>
              <a:t>-visuaaliset apukeinot, tekstien ja termien avaaminen, eleet ja ilmeet, kirjalliset ohjeet, kuvat…</a:t>
            </a:r>
          </a:p>
          <a:p>
            <a:pPr lvl="1"/>
            <a:r>
              <a:rPr lang="fi-FI" dirty="0"/>
              <a:t>multimodaalisuus</a:t>
            </a:r>
          </a:p>
          <a:p>
            <a:pPr marL="0" indent="0">
              <a:buNone/>
            </a:pPr>
            <a:endParaRPr lang="fi-FI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8D66E-D4C1-438C-8B85-C19A0838289F}" type="datetime1">
              <a:rPr lang="fi-FI" smtClean="0"/>
              <a:pPr/>
              <a:t>1.3.2022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4375012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14036"/>
            <a:ext cx="7356324" cy="931993"/>
          </a:xfrm>
        </p:spPr>
        <p:txBody>
          <a:bodyPr/>
          <a:lstStyle/>
          <a:p>
            <a:r>
              <a:rPr lang="fi-FI" dirty="0"/>
              <a:t>Kielitietoisuus ja PID-malli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190501" y="1357745"/>
            <a:ext cx="4089400" cy="4785687"/>
          </a:xfrm>
        </p:spPr>
        <p:txBody>
          <a:bodyPr>
            <a:normAutofit fontScale="77500" lnSpcReduction="20000"/>
          </a:bodyPr>
          <a:lstStyle/>
          <a:p>
            <a:r>
              <a:rPr lang="fi-FI" b="1" dirty="0"/>
              <a:t>Havaitseminen</a:t>
            </a:r>
          </a:p>
          <a:p>
            <a:pPr lvl="1"/>
            <a:r>
              <a:rPr lang="fi-FI" dirty="0"/>
              <a:t>Miten opettaja käyttää kieltä/kieliä?</a:t>
            </a:r>
          </a:p>
          <a:p>
            <a:pPr lvl="1"/>
            <a:r>
              <a:rPr lang="fi-FI" dirty="0"/>
              <a:t>Kuinka opettajan kieli auttaa oppilaita seuraamaan / ymmärtämään opetusta?</a:t>
            </a:r>
          </a:p>
          <a:p>
            <a:pPr lvl="1"/>
            <a:r>
              <a:rPr lang="fi-FI" dirty="0"/>
              <a:t>Kuinka opettaja voi nähdä, ovatko oppilaat ymmärtäneet sanoman?</a:t>
            </a:r>
          </a:p>
          <a:p>
            <a:pPr lvl="1"/>
            <a:endParaRPr lang="fi-FI" dirty="0"/>
          </a:p>
          <a:p>
            <a:r>
              <a:rPr lang="fi-FI" b="1" dirty="0"/>
              <a:t>Tulkinta</a:t>
            </a:r>
          </a:p>
          <a:p>
            <a:pPr lvl="1"/>
            <a:r>
              <a:rPr lang="fi-FI" sz="2500" dirty="0"/>
              <a:t>Miten opettajan ymmärrys oppilaista ja oppilaiden kielellisestä ja kulttuurisesta taustasta ohjaa tilanteesta tehtäviä tulkintoja?</a:t>
            </a:r>
          </a:p>
          <a:p>
            <a:pPr marL="0" indent="0">
              <a:buNone/>
            </a:pPr>
            <a:endParaRPr lang="fi-FI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8D66E-D4C1-438C-8B85-C19A0838289F}" type="datetime1">
              <a:rPr lang="fi-FI" smtClean="0"/>
              <a:pPr/>
              <a:t>1.3.2022</a:t>
            </a:fld>
            <a:endParaRPr lang="fi-FI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b="1">
                <a:solidFill>
                  <a:srgbClr val="FF0000"/>
                </a:solidFill>
              </a:rPr>
              <a:t>JYU. </a:t>
            </a:r>
            <a:r>
              <a:rPr lang="fi-FI" b="1"/>
              <a:t>Since 1863.</a:t>
            </a:r>
            <a:endParaRPr lang="fi-FI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689975" y="6592888"/>
            <a:ext cx="454025" cy="180975"/>
          </a:xfrm>
        </p:spPr>
        <p:txBody>
          <a:bodyPr/>
          <a:lstStyle/>
          <a:p>
            <a:fld id="{0FE3988A-0109-0B40-965D-9E0ED41EFEE4}" type="slidenum">
              <a:rPr lang="fi-FI" smtClean="0"/>
              <a:pPr/>
              <a:t>8</a:t>
            </a:fld>
            <a:endParaRPr lang="fi-FI" dirty="0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279901" y="1773382"/>
            <a:ext cx="4864099" cy="489527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endParaRPr lang="fi-FI" dirty="0"/>
          </a:p>
          <a:p>
            <a:r>
              <a:rPr lang="fi-FI" sz="2200" b="1" dirty="0"/>
              <a:t>Päätöksenteko</a:t>
            </a:r>
            <a:endParaRPr lang="fi-FI" sz="1700" dirty="0"/>
          </a:p>
          <a:p>
            <a:pPr lvl="1"/>
            <a:r>
              <a:rPr lang="fi-FI" sz="1900" dirty="0"/>
              <a:t>Mitä kielellisiä keinoja opettaja (voi) käyttää, jos oppilas ei ymmärtänyt?</a:t>
            </a:r>
          </a:p>
          <a:p>
            <a:pPr lvl="1"/>
            <a:r>
              <a:rPr lang="fi-FI" sz="1900" dirty="0"/>
              <a:t>Kuinka opettaja reagoi, jos oppilas ei näytä ymmärtävän tehtävää / seuraavan opetusta?</a:t>
            </a:r>
          </a:p>
          <a:p>
            <a:pPr marL="457200" lvl="1" indent="0">
              <a:buNone/>
            </a:pPr>
            <a:endParaRPr lang="fi-FI" sz="1700" dirty="0"/>
          </a:p>
          <a:p>
            <a:pPr lvl="1"/>
            <a:endParaRPr lang="fi-FI" dirty="0"/>
          </a:p>
        </p:txBody>
      </p:sp>
      <p:pic>
        <p:nvPicPr>
          <p:cNvPr id="13" name="Content Placeholder 9"/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29644" t="43121" r="49983" b="23214"/>
          <a:stretch/>
        </p:blipFill>
        <p:spPr>
          <a:xfrm>
            <a:off x="4868762" y="1170017"/>
            <a:ext cx="3686377" cy="2580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6620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b="1">
                <a:solidFill>
                  <a:srgbClr val="FF0000"/>
                </a:solidFill>
              </a:rPr>
              <a:t>JYU. </a:t>
            </a:r>
            <a:r>
              <a:rPr lang="fi-FI" b="1"/>
              <a:t>Since 1863.</a:t>
            </a:r>
            <a:endParaRPr lang="fi-FI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3988A-0109-0B40-965D-9E0ED41EFEE4}" type="slidenum">
              <a:rPr lang="fi-FI" smtClean="0"/>
              <a:pPr/>
              <a:t>9</a:t>
            </a:fld>
            <a:endParaRPr lang="fi-FI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hlinkClick r:id="rId2" action="ppaction://hlinkfile"/>
              </a:rPr>
              <a:t>Video I </a:t>
            </a:r>
            <a:endParaRPr lang="fi-FI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i-FI" dirty="0"/>
              <a:t>Havainnoi vuorovaikutusta opettajan ja oppilaiden välillä.</a:t>
            </a:r>
          </a:p>
          <a:p>
            <a:pPr lvl="1"/>
            <a:r>
              <a:rPr lang="fi-FI" dirty="0"/>
              <a:t>Millaisia havaintoja teit oppilaiden kielellisestä toiminnasta?</a:t>
            </a:r>
          </a:p>
          <a:p>
            <a:pPr lvl="1"/>
            <a:r>
              <a:rPr lang="fi-FI" dirty="0"/>
              <a:t>Kuinka opettaja saa oppilaiden huomion kiinnittymään aiheeseen ja millaisia kielellisiä keinoja hän käyttää oppilaiden osallistamiseksi?</a:t>
            </a:r>
          </a:p>
          <a:p>
            <a:r>
              <a:rPr lang="fi-FI" dirty="0"/>
              <a:t>Varaudu kirjoittamaan ajatuksiasi ja keskustelemaan havainnoistasi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8D66E-D4C1-438C-8B85-C19A0838289F}" type="datetime1">
              <a:rPr lang="fi-FI" smtClean="0"/>
              <a:pPr/>
              <a:t>1.3.2022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719732837"/>
      </p:ext>
    </p:extLst>
  </p:cSld>
  <p:clrMapOvr>
    <a:masterClrMapping/>
  </p:clrMapOvr>
</p:sld>
</file>

<file path=ppt/theme/theme1.xml><?xml version="1.0" encoding="utf-8"?>
<a:theme xmlns:a="http://schemas.openxmlformats.org/drawingml/2006/main" name="JYU Otsikkodiat">
  <a:themeElements>
    <a:clrScheme name="JYU">
      <a:dk1>
        <a:sysClr val="windowText" lastClr="000000"/>
      </a:dk1>
      <a:lt1>
        <a:sysClr val="window" lastClr="FFFFFF"/>
      </a:lt1>
      <a:dk2>
        <a:srgbClr val="002957"/>
      </a:dk2>
      <a:lt2>
        <a:srgbClr val="C7C9C8"/>
      </a:lt2>
      <a:accent1>
        <a:srgbClr val="F1563F"/>
      </a:accent1>
      <a:accent2>
        <a:srgbClr val="002957"/>
      </a:accent2>
      <a:accent3>
        <a:srgbClr val="C29A5B"/>
      </a:accent3>
      <a:accent4>
        <a:srgbClr val="C7C9C8"/>
      </a:accent4>
      <a:accent5>
        <a:srgbClr val="EEEFEE"/>
      </a:accent5>
      <a:accent6>
        <a:srgbClr val="1A3C68"/>
      </a:accent6>
      <a:hlink>
        <a:srgbClr val="F1563F"/>
      </a:hlink>
      <a:folHlink>
        <a:srgbClr val="CD1619"/>
      </a:folHlink>
    </a:clrScheme>
    <a:fontScheme name="Elementit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JYU_ppt-eikuvia_kevyt_Helvetica.potx" id="{9280246C-8154-4742-BA74-FA58D652E538}" vid="{AF9E5D57-5B5E-401D-B2CE-10D92039A025}"/>
    </a:ext>
  </a:extLst>
</a:theme>
</file>

<file path=ppt/theme/theme2.xml><?xml version="1.0" encoding="utf-8"?>
<a:theme xmlns:a="http://schemas.openxmlformats.org/drawingml/2006/main" name="JYU sisältö pohjat">
  <a:themeElements>
    <a:clrScheme name="JYU">
      <a:dk1>
        <a:sysClr val="windowText" lastClr="000000"/>
      </a:dk1>
      <a:lt1>
        <a:sysClr val="window" lastClr="FFFFFF"/>
      </a:lt1>
      <a:dk2>
        <a:srgbClr val="002957"/>
      </a:dk2>
      <a:lt2>
        <a:srgbClr val="C7C9C8"/>
      </a:lt2>
      <a:accent1>
        <a:srgbClr val="F1563F"/>
      </a:accent1>
      <a:accent2>
        <a:srgbClr val="002957"/>
      </a:accent2>
      <a:accent3>
        <a:srgbClr val="C29A5B"/>
      </a:accent3>
      <a:accent4>
        <a:srgbClr val="C7C9C8"/>
      </a:accent4>
      <a:accent5>
        <a:srgbClr val="EEEFEE"/>
      </a:accent5>
      <a:accent6>
        <a:srgbClr val="1A3C68"/>
      </a:accent6>
      <a:hlink>
        <a:srgbClr val="F1563F"/>
      </a:hlink>
      <a:folHlink>
        <a:srgbClr val="CD1619"/>
      </a:folHlink>
    </a:clrScheme>
    <a:fontScheme name="Elementit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5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JYU_ppt-eikuvia_kevyt_Helvetica.potx" id="{9280246C-8154-4742-BA74-FA58D652E538}" vid="{2DE237A3-F387-42F7-8438-1775296BE603}"/>
    </a:ext>
  </a:extLst>
</a:theme>
</file>

<file path=ppt/theme/theme3.xml><?xml version="1.0" encoding="utf-8"?>
<a:theme xmlns:a="http://schemas.openxmlformats.org/drawingml/2006/main" name="2_Mukautettu suunnittelumalli">
  <a:themeElements>
    <a:clrScheme name="JYU">
      <a:dk1>
        <a:sysClr val="windowText" lastClr="000000"/>
      </a:dk1>
      <a:lt1>
        <a:sysClr val="window" lastClr="FFFFFF"/>
      </a:lt1>
      <a:dk2>
        <a:srgbClr val="002957"/>
      </a:dk2>
      <a:lt2>
        <a:srgbClr val="C7C9C8"/>
      </a:lt2>
      <a:accent1>
        <a:srgbClr val="F1563F"/>
      </a:accent1>
      <a:accent2>
        <a:srgbClr val="002957"/>
      </a:accent2>
      <a:accent3>
        <a:srgbClr val="C29A5B"/>
      </a:accent3>
      <a:accent4>
        <a:srgbClr val="C7C9C8"/>
      </a:accent4>
      <a:accent5>
        <a:srgbClr val="EEEFEE"/>
      </a:accent5>
      <a:accent6>
        <a:srgbClr val="1A3C68"/>
      </a:accent6>
      <a:hlink>
        <a:srgbClr val="F1563F"/>
      </a:hlink>
      <a:folHlink>
        <a:srgbClr val="CD1619"/>
      </a:folHlink>
    </a:clrScheme>
    <a:fontScheme name="Elementit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JYU_ppt-eikuvia_kevyt_Helvetica.potx" id="{9280246C-8154-4742-BA74-FA58D652E538}" vid="{7C106CE1-9F54-4332-819A-B1E99B1D9E08}"/>
    </a:ext>
  </a:extLst>
</a:theme>
</file>

<file path=ppt/theme/theme4.xml><?xml version="1.0" encoding="utf-8"?>
<a:theme xmlns:a="http://schemas.openxmlformats.org/drawingml/2006/main" name="1_JYU sisältö pohjat">
  <a:themeElements>
    <a:clrScheme name="JYU">
      <a:dk1>
        <a:sysClr val="windowText" lastClr="000000"/>
      </a:dk1>
      <a:lt1>
        <a:sysClr val="window" lastClr="FFFFFF"/>
      </a:lt1>
      <a:dk2>
        <a:srgbClr val="002957"/>
      </a:dk2>
      <a:lt2>
        <a:srgbClr val="C7C9C8"/>
      </a:lt2>
      <a:accent1>
        <a:srgbClr val="F1563F"/>
      </a:accent1>
      <a:accent2>
        <a:srgbClr val="002957"/>
      </a:accent2>
      <a:accent3>
        <a:srgbClr val="C29A5B"/>
      </a:accent3>
      <a:accent4>
        <a:srgbClr val="C7C9C8"/>
      </a:accent4>
      <a:accent5>
        <a:srgbClr val="EEEFEE"/>
      </a:accent5>
      <a:accent6>
        <a:srgbClr val="1A3C68"/>
      </a:accent6>
      <a:hlink>
        <a:srgbClr val="F1563F"/>
      </a:hlink>
      <a:folHlink>
        <a:srgbClr val="CD1619"/>
      </a:folHlink>
    </a:clrScheme>
    <a:fontScheme name="Elementit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5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2018 JYU ei kuvia kevyt Helvetica</Template>
  <TotalTime>4067</TotalTime>
  <Words>816</Words>
  <Application>Microsoft Office PowerPoint</Application>
  <PresentationFormat>On-screen Show (4:3)</PresentationFormat>
  <Paragraphs>146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-apple-system</vt:lpstr>
      <vt:lpstr>Arial</vt:lpstr>
      <vt:lpstr>Calibri</vt:lpstr>
      <vt:lpstr>Helvetica</vt:lpstr>
      <vt:lpstr>Palatino Linotype</vt:lpstr>
      <vt:lpstr>JYU Otsikkodiat</vt:lpstr>
      <vt:lpstr>JYU sisältö pohjat</vt:lpstr>
      <vt:lpstr>2_Mukautettu suunnittelumalli</vt:lpstr>
      <vt:lpstr>1_JYU sisältö pohjat</vt:lpstr>
      <vt:lpstr>Video club 7 Kielitietoisuus</vt:lpstr>
      <vt:lpstr>Luokkahuonevuorovaikutuksen havainnoinnin prosessit </vt:lpstr>
      <vt:lpstr>PowerPoint Presentation</vt:lpstr>
      <vt:lpstr>Ennakkotehtävä</vt:lpstr>
      <vt:lpstr>Pohdintaa pienryhmissä/ryhmässä</vt:lpstr>
      <vt:lpstr>Kielitietoisuuden merkityksestä</vt:lpstr>
      <vt:lpstr>Kielitietoisuuden merkityksestä</vt:lpstr>
      <vt:lpstr>Kielitietoisuus ja PID-malli</vt:lpstr>
      <vt:lpstr>Video I </vt:lpstr>
      <vt:lpstr>Video II</vt:lpstr>
      <vt:lpstr>Video II </vt:lpstr>
      <vt:lpstr>PowerPoint Presentation</vt:lpstr>
      <vt:lpstr>Pohdittavaksi</vt:lpstr>
      <vt:lpstr>Ohjeistus itsenäiseen havainnointiin</vt:lpstr>
      <vt:lpstr>Video Club 8  Kokoava kerta</vt:lpstr>
    </vt:vector>
  </TitlesOfParts>
  <Company>University Of Jyväskylä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Video club 3.4.2020 Kielitietoisuus</dc:title>
  <dc:creator>Sopanen, Pauliina</dc:creator>
  <cp:lastModifiedBy>Fornaciari, Aleksi</cp:lastModifiedBy>
  <cp:revision>84</cp:revision>
  <dcterms:created xsi:type="dcterms:W3CDTF">2020-03-26T12:07:19Z</dcterms:created>
  <dcterms:modified xsi:type="dcterms:W3CDTF">2022-03-01T09:00:56Z</dcterms:modified>
</cp:coreProperties>
</file>