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sldIdLst>
    <p:sldId id="256" r:id="rId5"/>
    <p:sldId id="422" r:id="rId6"/>
    <p:sldId id="258" r:id="rId7"/>
    <p:sldId id="418" r:id="rId8"/>
    <p:sldId id="423" r:id="rId9"/>
    <p:sldId id="260" r:id="rId10"/>
    <p:sldId id="421" r:id="rId11"/>
    <p:sldId id="261" r:id="rId12"/>
    <p:sldId id="419" r:id="rId13"/>
    <p:sldId id="420" r:id="rId14"/>
    <p:sldId id="279" r:id="rId15"/>
    <p:sldId id="257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C6866-CC55-496F-9127-32DC85A0F53D}" v="1" dt="2025-10-06T05:34:31.602"/>
    <p1510:client id="{26D92A1B-06A9-43F1-AADD-4AE57CC670BF}" v="674" dt="2025-10-05T11:45:16.445"/>
    <p1510:client id="{2CFAA3EA-EA98-40A3-8EDC-D906509E4A05}" v="323" dt="2025-10-05T09:57:12.292"/>
    <p1510:client id="{96379ECD-CBFC-42D3-8C9B-63596FCE890A}" v="1082" dt="2025-10-05T09:46:34.250"/>
    <p1510:client id="{C3EB2631-80E7-4B9F-B90D-E1AF832DF82D}" v="207" dt="2025-10-06T06:14:07.170"/>
    <p1510:client id="{C547B119-29FB-4A4B-88AD-F5F118AF1AED}" v="18" dt="2025-10-06T05:41:12.679"/>
    <p1510:client id="{C7096AA7-5BD1-47FD-9BE5-3A368FFF9126}" v="91" dt="2025-10-06T05:54:13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utila, Nita" userId="S::nijakuut@jyu.fi::ac5ec45e-5cac-4003-8427-b664401f5808" providerId="AD" clId="Web-{08A90FE9-5133-4A1C-91D7-6C9D762E6FEB}"/>
    <pc:docChg chg="addSld modSld addMainMaster delMainMaster">
      <pc:chgData name="Kuutila, Nita" userId="S::nijakuut@jyu.fi::ac5ec45e-5cac-4003-8427-b664401f5808" providerId="AD" clId="Web-{08A90FE9-5133-4A1C-91D7-6C9D762E6FEB}" dt="2025-09-22T07:08:58.800" v="359" actId="20577"/>
      <pc:docMkLst>
        <pc:docMk/>
      </pc:docMkLst>
      <pc:sldChg chg="addSp delSp modSp mod setBg modClrScheme setClrOvrMap chgLayout">
        <pc:chgData name="Kuutila, Nita" userId="S::nijakuut@jyu.fi::ac5ec45e-5cac-4003-8427-b664401f5808" providerId="AD" clId="Web-{08A90FE9-5133-4A1C-91D7-6C9D762E6FEB}" dt="2025-09-22T06:58:37.113" v="26" actId="20577"/>
        <pc:sldMkLst>
          <pc:docMk/>
          <pc:sldMk cId="782385677" sldId="256"/>
        </pc:sldMkLst>
        <pc:spChg chg="mod">
          <ac:chgData name="Kuutila, Nita" userId="S::nijakuut@jyu.fi::ac5ec45e-5cac-4003-8427-b664401f5808" providerId="AD" clId="Web-{08A90FE9-5133-4A1C-91D7-6C9D762E6FEB}" dt="2025-09-22T06:58:20.473" v="12" actId="1076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Kuutila, Nita" userId="S::nijakuut@jyu.fi::ac5ec45e-5cac-4003-8427-b664401f5808" providerId="AD" clId="Web-{08A90FE9-5133-4A1C-91D7-6C9D762E6FEB}" dt="2025-09-22T06:58:37.113" v="26" actId="20577"/>
          <ac:spMkLst>
            <pc:docMk/>
            <pc:sldMk cId="782385677" sldId="256"/>
            <ac:spMk id="3" creationId="{00000000-0000-0000-0000-000000000000}"/>
          </ac:spMkLst>
        </pc:spChg>
        <pc:spChg chg="add">
          <ac:chgData name="Kuutila, Nita" userId="S::nijakuut@jyu.fi::ac5ec45e-5cac-4003-8427-b664401f5808" providerId="AD" clId="Web-{08A90FE9-5133-4A1C-91D7-6C9D762E6FEB}" dt="2025-09-22T06:58:06.707" v="10"/>
          <ac:spMkLst>
            <pc:docMk/>
            <pc:sldMk cId="782385677" sldId="256"/>
            <ac:spMk id="113" creationId="{945D478C-A9A5-4832-89D8-703607711BB1}"/>
          </ac:spMkLst>
        </pc:spChg>
        <pc:spChg chg="add">
          <ac:chgData name="Kuutila, Nita" userId="S::nijakuut@jyu.fi::ac5ec45e-5cac-4003-8427-b664401f5808" providerId="AD" clId="Web-{08A90FE9-5133-4A1C-91D7-6C9D762E6FEB}" dt="2025-09-22T06:58:06.707" v="10"/>
          <ac:spMkLst>
            <pc:docMk/>
            <pc:sldMk cId="782385677" sldId="256"/>
            <ac:spMk id="114" creationId="{6070DF15-E754-42BB-9A78-F070643B1F41}"/>
          </ac:spMkLst>
        </pc:spChg>
        <pc:grpChg chg="add">
          <ac:chgData name="Kuutila, Nita" userId="S::nijakuut@jyu.fi::ac5ec45e-5cac-4003-8427-b664401f5808" providerId="AD" clId="Web-{08A90FE9-5133-4A1C-91D7-6C9D762E6FEB}" dt="2025-09-22T06:58:06.707" v="10"/>
          <ac:grpSpMkLst>
            <pc:docMk/>
            <pc:sldMk cId="782385677" sldId="256"/>
            <ac:grpSpMk id="116" creationId="{67A83510-2790-4866-911D-2E1588DF5FCC}"/>
          </ac:grpSpMkLst>
        </pc:grpChg>
        <pc:picChg chg="add">
          <ac:chgData name="Kuutila, Nita" userId="S::nijakuut@jyu.fi::ac5ec45e-5cac-4003-8427-b664401f5808" providerId="AD" clId="Web-{08A90FE9-5133-4A1C-91D7-6C9D762E6FEB}" dt="2025-09-22T06:58:06.707" v="10"/>
          <ac:picMkLst>
            <pc:docMk/>
            <pc:sldMk cId="782385677" sldId="256"/>
            <ac:picMk id="115" creationId="{1EA534D3-4DB1-FA65-9B61-8D827BF6AC27}"/>
          </ac:picMkLst>
        </pc:picChg>
      </pc:sldChg>
      <pc:sldChg chg="modSp new">
        <pc:chgData name="Kuutila, Nita" userId="S::nijakuut@jyu.fi::ac5ec45e-5cac-4003-8427-b664401f5808" providerId="AD" clId="Web-{08A90FE9-5133-4A1C-91D7-6C9D762E6FEB}" dt="2025-09-22T07:08:58.800" v="359" actId="20577"/>
        <pc:sldMkLst>
          <pc:docMk/>
          <pc:sldMk cId="2415692875" sldId="257"/>
        </pc:sldMkLst>
        <pc:spChg chg="mod">
          <ac:chgData name="Kuutila, Nita" userId="S::nijakuut@jyu.fi::ac5ec45e-5cac-4003-8427-b664401f5808" providerId="AD" clId="Web-{08A90FE9-5133-4A1C-91D7-6C9D762E6FEB}" dt="2025-09-22T07:00:15.769" v="43" actId="20577"/>
          <ac:spMkLst>
            <pc:docMk/>
            <pc:sldMk cId="2415692875" sldId="257"/>
            <ac:spMk id="2" creationId="{83052AEC-B58A-CCA2-9928-0A0A1F5FE407}"/>
          </ac:spMkLst>
        </pc:spChg>
        <pc:spChg chg="mod">
          <ac:chgData name="Kuutila, Nita" userId="S::nijakuut@jyu.fi::ac5ec45e-5cac-4003-8427-b664401f5808" providerId="AD" clId="Web-{08A90FE9-5133-4A1C-91D7-6C9D762E6FEB}" dt="2025-09-22T07:08:58.800" v="359" actId="20577"/>
          <ac:spMkLst>
            <pc:docMk/>
            <pc:sldMk cId="2415692875" sldId="257"/>
            <ac:spMk id="3" creationId="{9C18D8AC-0FC8-C821-63A4-2FEDAED427F1}"/>
          </ac:spMkLst>
        </pc:spChg>
      </pc:sldChg>
      <pc:sldMasterChg chg="add addSldLayout">
        <pc:chgData name="Kuutila, Nita" userId="S::nijakuut@jyu.fi::ac5ec45e-5cac-4003-8427-b664401f5808" providerId="AD" clId="Web-{08A90FE9-5133-4A1C-91D7-6C9D762E6FEB}" dt="2025-09-22T06:58:06.707" v="10"/>
        <pc:sldMasterMkLst>
          <pc:docMk/>
          <pc:sldMasterMk cId="2611179127" sldId="2147483748"/>
        </pc:sldMasterMkLst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1897474077" sldId="2147483737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1207855123" sldId="2147483738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2074939038" sldId="2147483739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4184078660" sldId="2147483740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3085981185" sldId="2147483741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1887806845" sldId="2147483742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3533874780" sldId="2147483743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1991640607" sldId="2147483744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3764067966" sldId="2147483745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2192973090" sldId="2147483746"/>
          </pc:sldLayoutMkLst>
        </pc:sldLayoutChg>
        <pc:sldLayoutChg chg="add">
          <pc:chgData name="Kuutila, Nita" userId="S::nijakuut@jyu.fi::ac5ec45e-5cac-4003-8427-b664401f5808" providerId="AD" clId="Web-{08A90FE9-5133-4A1C-91D7-6C9D762E6FEB}" dt="2025-09-22T06:58:06.707" v="10"/>
          <pc:sldLayoutMkLst>
            <pc:docMk/>
            <pc:sldMasterMk cId="2611179127" sldId="2147483748"/>
            <pc:sldLayoutMk cId="2604872224" sldId="2147483747"/>
          </pc:sldLayoutMkLst>
        </pc:sldLayoutChg>
      </pc:sldMasterChg>
    </pc:docChg>
  </pc:docChgLst>
  <pc:docChgLst>
    <pc:chgData name="Kuutila, Nita" userId="S::nijakuut@jyu.fi::ac5ec45e-5cac-4003-8427-b664401f5808" providerId="AD" clId="Web-{2CFAA3EA-EA98-40A3-8EDC-D906509E4A05}"/>
    <pc:docChg chg="addSld delSld modSld sldOrd">
      <pc:chgData name="Kuutila, Nita" userId="S::nijakuut@jyu.fi::ac5ec45e-5cac-4003-8427-b664401f5808" providerId="AD" clId="Web-{2CFAA3EA-EA98-40A3-8EDC-D906509E4A05}" dt="2025-10-05T09:57:12.292" v="317" actId="14100"/>
      <pc:docMkLst>
        <pc:docMk/>
      </pc:docMkLst>
      <pc:sldChg chg="new del">
        <pc:chgData name="Kuutila, Nita" userId="S::nijakuut@jyu.fi::ac5ec45e-5cac-4003-8427-b664401f5808" providerId="AD" clId="Web-{2CFAA3EA-EA98-40A3-8EDC-D906509E4A05}" dt="2025-10-05T09:52:12.479" v="152"/>
        <pc:sldMkLst>
          <pc:docMk/>
          <pc:sldMk cId="3708881526" sldId="263"/>
        </pc:sldMkLst>
      </pc:sldChg>
      <pc:sldChg chg="addSp delSp modSp add ord">
        <pc:chgData name="Kuutila, Nita" userId="S::nijakuut@jyu.fi::ac5ec45e-5cac-4003-8427-b664401f5808" providerId="AD" clId="Web-{2CFAA3EA-EA98-40A3-8EDC-D906509E4A05}" dt="2025-10-05T09:51:54.448" v="151" actId="20577"/>
        <pc:sldMkLst>
          <pc:docMk/>
          <pc:sldMk cId="3096781842" sldId="279"/>
        </pc:sldMkLst>
        <pc:spChg chg="del mod">
          <ac:chgData name="Kuutila, Nita" userId="S::nijakuut@jyu.fi::ac5ec45e-5cac-4003-8427-b664401f5808" providerId="AD" clId="Web-{2CFAA3EA-EA98-40A3-8EDC-D906509E4A05}" dt="2025-10-05T09:50:30.776" v="97"/>
          <ac:spMkLst>
            <pc:docMk/>
            <pc:sldMk cId="3096781842" sldId="279"/>
            <ac:spMk id="2" creationId="{F4AD4ADF-652A-643E-83DF-3E6A7B6FAC69}"/>
          </ac:spMkLst>
        </pc:spChg>
        <pc:spChg chg="add mod">
          <ac:chgData name="Kuutila, Nita" userId="S::nijakuut@jyu.fi::ac5ec45e-5cac-4003-8427-b664401f5808" providerId="AD" clId="Web-{2CFAA3EA-EA98-40A3-8EDC-D906509E4A05}" dt="2025-10-05T09:50:34.183" v="98" actId="1076"/>
          <ac:spMkLst>
            <pc:docMk/>
            <pc:sldMk cId="3096781842" sldId="279"/>
            <ac:spMk id="5" creationId="{71F0A860-27F4-838E-F456-58BB6D26E8A7}"/>
          </ac:spMkLst>
        </pc:spChg>
        <pc:spChg chg="mod">
          <ac:chgData name="Kuutila, Nita" userId="S::nijakuut@jyu.fi::ac5ec45e-5cac-4003-8427-b664401f5808" providerId="AD" clId="Web-{2CFAA3EA-EA98-40A3-8EDC-D906509E4A05}" dt="2025-10-05T09:51:54.448" v="151" actId="20577"/>
          <ac:spMkLst>
            <pc:docMk/>
            <pc:sldMk cId="3096781842" sldId="279"/>
            <ac:spMk id="206" creationId="{C20EDFA9-BC00-83D9-5A80-8C60B7A4634B}"/>
          </ac:spMkLst>
        </pc:spChg>
      </pc:sldChg>
      <pc:sldChg chg="modSp add">
        <pc:chgData name="Kuutila, Nita" userId="S::nijakuut@jyu.fi::ac5ec45e-5cac-4003-8427-b664401f5808" providerId="AD" clId="Web-{2CFAA3EA-EA98-40A3-8EDC-D906509E4A05}" dt="2025-10-05T09:57:12.292" v="317" actId="14100"/>
        <pc:sldMkLst>
          <pc:docMk/>
          <pc:sldMk cId="1729153459" sldId="418"/>
        </pc:sldMkLst>
        <pc:spChg chg="mod">
          <ac:chgData name="Kuutila, Nita" userId="S::nijakuut@jyu.fi::ac5ec45e-5cac-4003-8427-b664401f5808" providerId="AD" clId="Web-{2CFAA3EA-EA98-40A3-8EDC-D906509E4A05}" dt="2025-10-05T09:52:46.620" v="160" actId="20577"/>
          <ac:spMkLst>
            <pc:docMk/>
            <pc:sldMk cId="1729153459" sldId="418"/>
            <ac:spMk id="2" creationId="{29D4AF57-C8FA-98CA-05DB-BAF2A9AEC4C7}"/>
          </ac:spMkLst>
        </pc:spChg>
        <pc:spChg chg="mod">
          <ac:chgData name="Kuutila, Nita" userId="S::nijakuut@jyu.fi::ac5ec45e-5cac-4003-8427-b664401f5808" providerId="AD" clId="Web-{2CFAA3EA-EA98-40A3-8EDC-D906509E4A05}" dt="2025-10-05T09:57:12.292" v="317" actId="14100"/>
          <ac:spMkLst>
            <pc:docMk/>
            <pc:sldMk cId="1729153459" sldId="418"/>
            <ac:spMk id="3" creationId="{92E58A63-7345-7108-5E72-BE1FC6C9AF5B}"/>
          </ac:spMkLst>
        </pc:spChg>
      </pc:sldChg>
    </pc:docChg>
  </pc:docChgLst>
  <pc:docChgLst>
    <pc:chgData clId="Web-{08A90FE9-5133-4A1C-91D7-6C9D762E6FEB}"/>
    <pc:docChg chg="modSld">
      <pc:chgData name="" userId="" providerId="" clId="Web-{08A90FE9-5133-4A1C-91D7-6C9D762E6FEB}" dt="2025-09-22T06:57:04.207" v="0" actId="20577"/>
      <pc:docMkLst>
        <pc:docMk/>
      </pc:docMkLst>
      <pc:sldChg chg="modSp">
        <pc:chgData name="" userId="" providerId="" clId="Web-{08A90FE9-5133-4A1C-91D7-6C9D762E6FEB}" dt="2025-09-22T06:57:04.207" v="0" actId="20577"/>
        <pc:sldMkLst>
          <pc:docMk/>
          <pc:sldMk cId="782385677" sldId="256"/>
        </pc:sldMkLst>
        <pc:spChg chg="mod">
          <ac:chgData name="" userId="" providerId="" clId="Web-{08A90FE9-5133-4A1C-91D7-6C9D762E6FEB}" dt="2025-09-22T06:57:04.207" v="0" actId="20577"/>
          <ac:spMkLst>
            <pc:docMk/>
            <pc:sldMk cId="782385677" sldId="256"/>
            <ac:spMk id="3" creationId="{00000000-0000-0000-0000-000000000000}"/>
          </ac:spMkLst>
        </pc:spChg>
      </pc:sldChg>
    </pc:docChg>
  </pc:docChgLst>
  <pc:docChgLst>
    <pc:chgData name="Kuutila, Nita" userId="S::nijakuut@jyu.fi::ac5ec45e-5cac-4003-8427-b664401f5808" providerId="AD" clId="Web-{C547B119-29FB-4A4B-88AD-F5F118AF1AED}"/>
    <pc:docChg chg="addSld modSld sldOrd">
      <pc:chgData name="Kuutila, Nita" userId="S::nijakuut@jyu.fi::ac5ec45e-5cac-4003-8427-b664401f5808" providerId="AD" clId="Web-{C547B119-29FB-4A4B-88AD-F5F118AF1AED}" dt="2025-10-06T05:41:12.679" v="17" actId="20577"/>
      <pc:docMkLst>
        <pc:docMk/>
      </pc:docMkLst>
      <pc:sldChg chg="modSp new ord">
        <pc:chgData name="Kuutila, Nita" userId="S::nijakuut@jyu.fi::ac5ec45e-5cac-4003-8427-b664401f5808" providerId="AD" clId="Web-{C547B119-29FB-4A4B-88AD-F5F118AF1AED}" dt="2025-10-06T05:41:12.679" v="17" actId="20577"/>
        <pc:sldMkLst>
          <pc:docMk/>
          <pc:sldMk cId="1513606915" sldId="422"/>
        </pc:sldMkLst>
        <pc:spChg chg="mod">
          <ac:chgData name="Kuutila, Nita" userId="S::nijakuut@jyu.fi::ac5ec45e-5cac-4003-8427-b664401f5808" providerId="AD" clId="Web-{C547B119-29FB-4A4B-88AD-F5F118AF1AED}" dt="2025-10-06T05:41:12.679" v="17" actId="20577"/>
          <ac:spMkLst>
            <pc:docMk/>
            <pc:sldMk cId="1513606915" sldId="422"/>
            <ac:spMk id="2" creationId="{168A0FB9-7CC9-A3FA-D5C3-F71E15E30396}"/>
          </ac:spMkLst>
        </pc:spChg>
      </pc:sldChg>
    </pc:docChg>
  </pc:docChgLst>
  <pc:docChgLst>
    <pc:chgData name="Kuutila, Nita" userId="S::nijakuut@jyu.fi::ac5ec45e-5cac-4003-8427-b664401f5808" providerId="AD" clId="Web-{C7096AA7-5BD1-47FD-9BE5-3A368FFF9126}"/>
    <pc:docChg chg="addSld delSld modSld sldOrd">
      <pc:chgData name="Kuutila, Nita" userId="S::nijakuut@jyu.fi::ac5ec45e-5cac-4003-8427-b664401f5808" providerId="AD" clId="Web-{C7096AA7-5BD1-47FD-9BE5-3A368FFF9126}" dt="2025-10-06T05:54:13.213" v="122"/>
      <pc:docMkLst>
        <pc:docMk/>
      </pc:docMkLst>
      <pc:sldChg chg="addSp modSp mod setBg">
        <pc:chgData name="Kuutila, Nita" userId="S::nijakuut@jyu.fi::ac5ec45e-5cac-4003-8427-b664401f5808" providerId="AD" clId="Web-{C7096AA7-5BD1-47FD-9BE5-3A368FFF9126}" dt="2025-10-06T05:46:31.902" v="35" actId="20577"/>
        <pc:sldMkLst>
          <pc:docMk/>
          <pc:sldMk cId="590726051" sldId="261"/>
        </pc:sldMkLst>
        <pc:spChg chg="mod">
          <ac:chgData name="Kuutila, Nita" userId="S::nijakuut@jyu.fi::ac5ec45e-5cac-4003-8427-b664401f5808" providerId="AD" clId="Web-{C7096AA7-5BD1-47FD-9BE5-3A368FFF9126}" dt="2025-10-06T05:46:19.886" v="33" actId="20577"/>
          <ac:spMkLst>
            <pc:docMk/>
            <pc:sldMk cId="590726051" sldId="261"/>
            <ac:spMk id="2" creationId="{B5E1A8F0-B0C5-AD25-FBEF-573C9318C62A}"/>
          </ac:spMkLst>
        </pc:spChg>
        <pc:spChg chg="mod">
          <ac:chgData name="Kuutila, Nita" userId="S::nijakuut@jyu.fi::ac5ec45e-5cac-4003-8427-b664401f5808" providerId="AD" clId="Web-{C7096AA7-5BD1-47FD-9BE5-3A368FFF9126}" dt="2025-10-06T05:46:31.902" v="35" actId="20577"/>
          <ac:spMkLst>
            <pc:docMk/>
            <pc:sldMk cId="590726051" sldId="261"/>
            <ac:spMk id="3" creationId="{67DA3DD6-B856-8D16-B83A-70EF59EDD6F1}"/>
          </ac:spMkLst>
        </pc:spChg>
        <pc:spChg chg="add">
          <ac:chgData name="Kuutila, Nita" userId="S::nijakuut@jyu.fi::ac5ec45e-5cac-4003-8427-b664401f5808" providerId="AD" clId="Web-{C7096AA7-5BD1-47FD-9BE5-3A368FFF9126}" dt="2025-10-06T05:46:02.480" v="31"/>
          <ac:spMkLst>
            <pc:docMk/>
            <pc:sldMk cId="590726051" sldId="261"/>
            <ac:spMk id="9" creationId="{11AC88F6-55CB-496B-8AD8-9ABD2E6E3BFA}"/>
          </ac:spMkLst>
        </pc:spChg>
        <pc:spChg chg="add">
          <ac:chgData name="Kuutila, Nita" userId="S::nijakuut@jyu.fi::ac5ec45e-5cac-4003-8427-b664401f5808" providerId="AD" clId="Web-{C7096AA7-5BD1-47FD-9BE5-3A368FFF9126}" dt="2025-10-06T05:46:02.480" v="31"/>
          <ac:spMkLst>
            <pc:docMk/>
            <pc:sldMk cId="590726051" sldId="261"/>
            <ac:spMk id="11" creationId="{969239DF-EAA4-47C3-B4E3-79C6BCB243F5}"/>
          </ac:spMkLst>
        </pc:spChg>
        <pc:grpChg chg="add">
          <ac:chgData name="Kuutila, Nita" userId="S::nijakuut@jyu.fi::ac5ec45e-5cac-4003-8427-b664401f5808" providerId="AD" clId="Web-{C7096AA7-5BD1-47FD-9BE5-3A368FFF9126}" dt="2025-10-06T05:46:02.480" v="31"/>
          <ac:grpSpMkLst>
            <pc:docMk/>
            <pc:sldMk cId="590726051" sldId="261"/>
            <ac:grpSpMk id="13" creationId="{3389B237-4CAB-4403-A95C-C04D71F4B420}"/>
          </ac:grpSpMkLst>
        </pc:grpChg>
        <pc:picChg chg="add">
          <ac:chgData name="Kuutila, Nita" userId="S::nijakuut@jyu.fi::ac5ec45e-5cac-4003-8427-b664401f5808" providerId="AD" clId="Web-{C7096AA7-5BD1-47FD-9BE5-3A368FFF9126}" dt="2025-10-06T05:46:02.480" v="31"/>
          <ac:picMkLst>
            <pc:docMk/>
            <pc:sldMk cId="590726051" sldId="261"/>
            <ac:picMk id="5" creationId="{E177D98E-B675-7EAB-4B21-92568B23CDB5}"/>
          </ac:picMkLst>
        </pc:picChg>
      </pc:sldChg>
      <pc:sldChg chg="addSp delSp modSp mod setBg">
        <pc:chgData name="Kuutila, Nita" userId="S::nijakuut@jyu.fi::ac5ec45e-5cac-4003-8427-b664401f5808" providerId="AD" clId="Web-{C7096AA7-5BD1-47FD-9BE5-3A368FFF9126}" dt="2025-10-06T05:54:13.213" v="122"/>
        <pc:sldMkLst>
          <pc:docMk/>
          <pc:sldMk cId="3932165608" sldId="262"/>
        </pc:sldMkLst>
        <pc:spChg chg="mod">
          <ac:chgData name="Kuutila, Nita" userId="S::nijakuut@jyu.fi::ac5ec45e-5cac-4003-8427-b664401f5808" providerId="AD" clId="Web-{C7096AA7-5BD1-47FD-9BE5-3A368FFF9126}" dt="2025-10-06T05:50:59.397" v="78"/>
          <ac:spMkLst>
            <pc:docMk/>
            <pc:sldMk cId="3932165608" sldId="262"/>
            <ac:spMk id="2" creationId="{266E2D6D-0A91-9504-2090-017A79AA74E7}"/>
          </ac:spMkLst>
        </pc:spChg>
        <pc:spChg chg="del">
          <ac:chgData name="Kuutila, Nita" userId="S::nijakuut@jyu.fi::ac5ec45e-5cac-4003-8427-b664401f5808" providerId="AD" clId="Web-{C7096AA7-5BD1-47FD-9BE5-3A368FFF9126}" dt="2025-10-06T05:50:59.397" v="78"/>
          <ac:spMkLst>
            <pc:docMk/>
            <pc:sldMk cId="3932165608" sldId="262"/>
            <ac:spMk id="3" creationId="{330A9AC9-6994-5BE4-5F5B-906B060EAE22}"/>
          </ac:spMkLst>
        </pc:spChg>
        <pc:spChg chg="add">
          <ac:chgData name="Kuutila, Nita" userId="S::nijakuut@jyu.fi::ac5ec45e-5cac-4003-8427-b664401f5808" providerId="AD" clId="Web-{C7096AA7-5BD1-47FD-9BE5-3A368FFF9126}" dt="2025-10-06T05:50:59.397" v="78"/>
          <ac:spMkLst>
            <pc:docMk/>
            <pc:sldMk cId="3932165608" sldId="262"/>
            <ac:spMk id="9" creationId="{9FF4A234-29BA-4B70-BFC0-64FBB64F2A7B}"/>
          </ac:spMkLst>
        </pc:spChg>
        <pc:spChg chg="add del">
          <ac:chgData name="Kuutila, Nita" userId="S::nijakuut@jyu.fi::ac5ec45e-5cac-4003-8427-b664401f5808" providerId="AD" clId="Web-{C7096AA7-5BD1-47FD-9BE5-3A368FFF9126}" dt="2025-10-06T05:51:01.928" v="79"/>
          <ac:spMkLst>
            <pc:docMk/>
            <pc:sldMk cId="3932165608" sldId="262"/>
            <ac:spMk id="11" creationId="{CDA16EB2-8F47-4759-A206-DA4D0FF38EDF}"/>
          </ac:spMkLst>
        </pc:spChg>
        <pc:graphicFrameChg chg="add modGraphic">
          <ac:chgData name="Kuutila, Nita" userId="S::nijakuut@jyu.fi::ac5ec45e-5cac-4003-8427-b664401f5808" providerId="AD" clId="Web-{C7096AA7-5BD1-47FD-9BE5-3A368FFF9126}" dt="2025-10-06T05:54:13.213" v="122"/>
          <ac:graphicFrameMkLst>
            <pc:docMk/>
            <pc:sldMk cId="3932165608" sldId="262"/>
            <ac:graphicFrameMk id="5" creationId="{9B0F3F92-E6B8-0489-D08E-C6DDA4550CA6}"/>
          </ac:graphicFrameMkLst>
        </pc:graphicFrameChg>
      </pc:sldChg>
      <pc:sldChg chg="addSp delSp modSp mod setBg">
        <pc:chgData name="Kuutila, Nita" userId="S::nijakuut@jyu.fi::ac5ec45e-5cac-4003-8427-b664401f5808" providerId="AD" clId="Web-{C7096AA7-5BD1-47FD-9BE5-3A368FFF9126}" dt="2025-10-06T05:50:24.787" v="76" actId="14100"/>
        <pc:sldMkLst>
          <pc:docMk/>
          <pc:sldMk cId="3252968507" sldId="420"/>
        </pc:sldMkLst>
        <pc:spChg chg="mod">
          <ac:chgData name="Kuutila, Nita" userId="S::nijakuut@jyu.fi::ac5ec45e-5cac-4003-8427-b664401f5808" providerId="AD" clId="Web-{C7096AA7-5BD1-47FD-9BE5-3A368FFF9126}" dt="2025-10-06T05:48:56.128" v="52" actId="1076"/>
          <ac:spMkLst>
            <pc:docMk/>
            <pc:sldMk cId="3252968507" sldId="420"/>
            <ac:spMk id="2" creationId="{DA2E19EA-CBA8-B604-89EB-922960F30D99}"/>
          </ac:spMkLst>
        </pc:spChg>
        <pc:spChg chg="mod">
          <ac:chgData name="Kuutila, Nita" userId="S::nijakuut@jyu.fi::ac5ec45e-5cac-4003-8427-b664401f5808" providerId="AD" clId="Web-{C7096AA7-5BD1-47FD-9BE5-3A368FFF9126}" dt="2025-10-06T05:50:24.787" v="76" actId="14100"/>
          <ac:spMkLst>
            <pc:docMk/>
            <pc:sldMk cId="3252968507" sldId="420"/>
            <ac:spMk id="3" creationId="{145A4C5A-559B-26C5-6F53-FF2E0AC5AEB3}"/>
          </ac:spMkLst>
        </pc:spChg>
        <pc:spChg chg="add">
          <ac:chgData name="Kuutila, Nita" userId="S::nijakuut@jyu.fi::ac5ec45e-5cac-4003-8427-b664401f5808" providerId="AD" clId="Web-{C7096AA7-5BD1-47FD-9BE5-3A368FFF9126}" dt="2025-10-06T05:46:51.215" v="36"/>
          <ac:spMkLst>
            <pc:docMk/>
            <pc:sldMk cId="3252968507" sldId="420"/>
            <ac:spMk id="9" creationId="{11AC88F6-55CB-496B-8AD8-9ABD2E6E3BFA}"/>
          </ac:spMkLst>
        </pc:spChg>
        <pc:spChg chg="add del">
          <ac:chgData name="Kuutila, Nita" userId="S::nijakuut@jyu.fi::ac5ec45e-5cac-4003-8427-b664401f5808" providerId="AD" clId="Web-{C7096AA7-5BD1-47FD-9BE5-3A368FFF9126}" dt="2025-10-06T05:48:40.269" v="48"/>
          <ac:spMkLst>
            <pc:docMk/>
            <pc:sldMk cId="3252968507" sldId="420"/>
            <ac:spMk id="11" creationId="{969239DF-EAA4-47C3-B4E3-79C6BCB243F5}"/>
          </ac:spMkLst>
        </pc:spChg>
        <pc:grpChg chg="add">
          <ac:chgData name="Kuutila, Nita" userId="S::nijakuut@jyu.fi::ac5ec45e-5cac-4003-8427-b664401f5808" providerId="AD" clId="Web-{C7096AA7-5BD1-47FD-9BE5-3A368FFF9126}" dt="2025-10-06T05:46:51.215" v="36"/>
          <ac:grpSpMkLst>
            <pc:docMk/>
            <pc:sldMk cId="3252968507" sldId="420"/>
            <ac:grpSpMk id="13" creationId="{3389B237-4CAB-4403-A95C-C04D71F4B420}"/>
          </ac:grpSpMkLst>
        </pc:grpChg>
        <pc:picChg chg="add mod">
          <ac:chgData name="Kuutila, Nita" userId="S::nijakuut@jyu.fi::ac5ec45e-5cac-4003-8427-b664401f5808" providerId="AD" clId="Web-{C7096AA7-5BD1-47FD-9BE5-3A368FFF9126}" dt="2025-10-06T05:48:34.237" v="47" actId="1076"/>
          <ac:picMkLst>
            <pc:docMk/>
            <pc:sldMk cId="3252968507" sldId="420"/>
            <ac:picMk id="5" creationId="{934231E8-BB76-E63A-2C4B-AF01C7E4EAF2}"/>
          </ac:picMkLst>
        </pc:picChg>
      </pc:sldChg>
      <pc:sldChg chg="addSp delSp modSp mod setBg">
        <pc:chgData name="Kuutila, Nita" userId="S::nijakuut@jyu.fi::ac5ec45e-5cac-4003-8427-b664401f5808" providerId="AD" clId="Web-{C7096AA7-5BD1-47FD-9BE5-3A368FFF9126}" dt="2025-10-06T05:50:41.444" v="77"/>
        <pc:sldMkLst>
          <pc:docMk/>
          <pc:sldMk cId="11707215" sldId="421"/>
        </pc:sldMkLst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37" creationId="{CD22207C-B504-40B2-A1EB-2DC9B81625A7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41" creationId="{BC872037-D6F5-4CE7-A090-32A977A79F34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55" creationId="{E317ADBB-3E4F-42D2-B7F2-A15924AD500C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03" creationId="{FB7FEAD3-708C-4B79-B452-4445C27780D9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19" creationId="{E5B56BED-7578-4E42-889D-34AA58F679ED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31" creationId="{A1CACEBA-A7A9-45FB-897A-888150011BC6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39" creationId="{CB010BB8-6FD4-498C-994D-53C8DC7491EE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59" creationId="{1EB7CB2D-F6AA-4861-B158-DA3E6B923EC2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81" creationId="{E71F6428-AC25-4A5A-8439-04768A17B6F8}"/>
          </ac:spMkLst>
        </pc:spChg>
        <pc:spChg chg="add">
          <ac:chgData name="Kuutila, Nita" userId="S::nijakuut@jyu.fi::ac5ec45e-5cac-4003-8427-b664401f5808" providerId="AD" clId="Web-{C7096AA7-5BD1-47FD-9BE5-3A368FFF9126}" dt="2025-10-06T05:50:41.444" v="77"/>
          <ac:spMkLst>
            <pc:docMk/>
            <pc:sldMk cId="11707215" sldId="421"/>
            <ac:spMk id="199" creationId="{5D7163FE-5ADD-41E7-985B-F95E7E048402}"/>
          </ac:spMkLst>
        </pc:spChg>
      </pc:sldChg>
      <pc:sldChg chg="modSp">
        <pc:chgData name="Kuutila, Nita" userId="S::nijakuut@jyu.fi::ac5ec45e-5cac-4003-8427-b664401f5808" providerId="AD" clId="Web-{C7096AA7-5BD1-47FD-9BE5-3A368FFF9126}" dt="2025-10-06T05:44:07.338" v="25" actId="20577"/>
        <pc:sldMkLst>
          <pc:docMk/>
          <pc:sldMk cId="1513606915" sldId="422"/>
        </pc:sldMkLst>
        <pc:spChg chg="mod">
          <ac:chgData name="Kuutila, Nita" userId="S::nijakuut@jyu.fi::ac5ec45e-5cac-4003-8427-b664401f5808" providerId="AD" clId="Web-{C7096AA7-5BD1-47FD-9BE5-3A368FFF9126}" dt="2025-10-06T05:44:07.338" v="25" actId="20577"/>
          <ac:spMkLst>
            <pc:docMk/>
            <pc:sldMk cId="1513606915" sldId="422"/>
            <ac:spMk id="3" creationId="{121F10D3-02A8-45B5-99C0-93248C55B922}"/>
          </ac:spMkLst>
        </pc:spChg>
      </pc:sldChg>
      <pc:sldChg chg="modSp add del ord replId">
        <pc:chgData name="Kuutila, Nita" userId="S::nijakuut@jyu.fi::ac5ec45e-5cac-4003-8427-b664401f5808" providerId="AD" clId="Web-{C7096AA7-5BD1-47FD-9BE5-3A368FFF9126}" dt="2025-10-06T05:53:46.400" v="117"/>
        <pc:sldMkLst>
          <pc:docMk/>
          <pc:sldMk cId="941618840" sldId="423"/>
        </pc:sldMkLst>
        <pc:graphicFrameChg chg="mod modGraphic">
          <ac:chgData name="Kuutila, Nita" userId="S::nijakuut@jyu.fi::ac5ec45e-5cac-4003-8427-b664401f5808" providerId="AD" clId="Web-{C7096AA7-5BD1-47FD-9BE5-3A368FFF9126}" dt="2025-10-06T05:53:39.352" v="116" actId="14100"/>
          <ac:graphicFrameMkLst>
            <pc:docMk/>
            <pc:sldMk cId="941618840" sldId="423"/>
            <ac:graphicFrameMk id="5" creationId="{6B00B529-CEA0-476F-BCE8-DF370F8B1D54}"/>
          </ac:graphicFrameMkLst>
        </pc:graphicFrameChg>
      </pc:sldChg>
    </pc:docChg>
  </pc:docChgLst>
  <pc:docChgLst>
    <pc:chgData name="Kuutila, Nita" userId="S::nijakuut@jyu.fi::ac5ec45e-5cac-4003-8427-b664401f5808" providerId="AD" clId="Web-{B135910B-7C78-47B7-99E0-A87E8F03538F}"/>
    <pc:docChg chg="modSld">
      <pc:chgData name="Kuutila, Nita" userId="S::nijakuut@jyu.fi::ac5ec45e-5cac-4003-8427-b664401f5808" providerId="AD" clId="Web-{B135910B-7C78-47B7-99E0-A87E8F03538F}" dt="2025-09-22T06:56:50.413" v="0" actId="20577"/>
      <pc:docMkLst>
        <pc:docMk/>
      </pc:docMkLst>
      <pc:sldChg chg="modSp">
        <pc:chgData name="Kuutila, Nita" userId="S::nijakuut@jyu.fi::ac5ec45e-5cac-4003-8427-b664401f5808" providerId="AD" clId="Web-{B135910B-7C78-47B7-99E0-A87E8F03538F}" dt="2025-09-22T06:56:50.413" v="0" actId="20577"/>
        <pc:sldMkLst>
          <pc:docMk/>
          <pc:sldMk cId="782385677" sldId="256"/>
        </pc:sldMkLst>
        <pc:spChg chg="mod">
          <ac:chgData name="Kuutila, Nita" userId="S::nijakuut@jyu.fi::ac5ec45e-5cac-4003-8427-b664401f5808" providerId="AD" clId="Web-{B135910B-7C78-47B7-99E0-A87E8F03538F}" dt="2025-09-22T06:56:50.413" v="0" actId="20577"/>
          <ac:spMkLst>
            <pc:docMk/>
            <pc:sldMk cId="782385677" sldId="256"/>
            <ac:spMk id="2" creationId="{00000000-0000-0000-0000-000000000000}"/>
          </ac:spMkLst>
        </pc:spChg>
      </pc:sldChg>
    </pc:docChg>
  </pc:docChgLst>
  <pc:docChgLst>
    <pc:chgData name="Kuutila, Nita" userId="S::nijakuut@jyu.fi::ac5ec45e-5cac-4003-8427-b664401f5808" providerId="AD" clId="Web-{96379ECD-CBFC-42D3-8C9B-63596FCE890A}"/>
    <pc:docChg chg="addSld delSld modSld">
      <pc:chgData name="Kuutila, Nita" userId="S::nijakuut@jyu.fi::ac5ec45e-5cac-4003-8427-b664401f5808" providerId="AD" clId="Web-{96379ECD-CBFC-42D3-8C9B-63596FCE890A}" dt="2025-10-05T09:46:34.250" v="1056" actId="20577"/>
      <pc:docMkLst>
        <pc:docMk/>
      </pc:docMkLst>
      <pc:sldChg chg="modSp">
        <pc:chgData name="Kuutila, Nita" userId="S::nijakuut@jyu.fi::ac5ec45e-5cac-4003-8427-b664401f5808" providerId="AD" clId="Web-{96379ECD-CBFC-42D3-8C9B-63596FCE890A}" dt="2025-10-05T08:54:02.926" v="6" actId="20577"/>
        <pc:sldMkLst>
          <pc:docMk/>
          <pc:sldMk cId="782385677" sldId="256"/>
        </pc:sldMkLst>
        <pc:spChg chg="mod">
          <ac:chgData name="Kuutila, Nita" userId="S::nijakuut@jyu.fi::ac5ec45e-5cac-4003-8427-b664401f5808" providerId="AD" clId="Web-{96379ECD-CBFC-42D3-8C9B-63596FCE890A}" dt="2025-10-05T08:54:02.926" v="6" actId="20577"/>
          <ac:spMkLst>
            <pc:docMk/>
            <pc:sldMk cId="782385677" sldId="256"/>
            <ac:spMk id="3" creationId="{00000000-0000-0000-0000-000000000000}"/>
          </ac:spMkLst>
        </pc:spChg>
      </pc:sldChg>
      <pc:sldChg chg="addSp delSp modSp">
        <pc:chgData name="Kuutila, Nita" userId="S::nijakuut@jyu.fi::ac5ec45e-5cac-4003-8427-b664401f5808" providerId="AD" clId="Web-{96379ECD-CBFC-42D3-8C9B-63596FCE890A}" dt="2025-10-05T09:16:24.366" v="579"/>
        <pc:sldMkLst>
          <pc:docMk/>
          <pc:sldMk cId="2415692875" sldId="257"/>
        </pc:sldMkLst>
        <pc:spChg chg="mod">
          <ac:chgData name="Kuutila, Nita" userId="S::nijakuut@jyu.fi::ac5ec45e-5cac-4003-8427-b664401f5808" providerId="AD" clId="Web-{96379ECD-CBFC-42D3-8C9B-63596FCE890A}" dt="2025-10-05T08:54:03.223" v="8" actId="20577"/>
          <ac:spMkLst>
            <pc:docMk/>
            <pc:sldMk cId="2415692875" sldId="257"/>
            <ac:spMk id="3" creationId="{9C18D8AC-0FC8-C821-63A4-2FEDAED427F1}"/>
          </ac:spMkLst>
        </pc:spChg>
        <pc:spChg chg="add del mod">
          <ac:chgData name="Kuutila, Nita" userId="S::nijakuut@jyu.fi::ac5ec45e-5cac-4003-8427-b664401f5808" providerId="AD" clId="Web-{96379ECD-CBFC-42D3-8C9B-63596FCE890A}" dt="2025-10-05T09:16:07.709" v="575"/>
          <ac:spMkLst>
            <pc:docMk/>
            <pc:sldMk cId="2415692875" sldId="257"/>
            <ac:spMk id="4" creationId="{A559123D-FFB9-CCD2-2F63-1A597E069E75}"/>
          </ac:spMkLst>
        </pc:spChg>
        <pc:spChg chg="add mod">
          <ac:chgData name="Kuutila, Nita" userId="S::nijakuut@jyu.fi::ac5ec45e-5cac-4003-8427-b664401f5808" providerId="AD" clId="Web-{96379ECD-CBFC-42D3-8C9B-63596FCE890A}" dt="2025-10-05T09:16:24.366" v="579"/>
          <ac:spMkLst>
            <pc:docMk/>
            <pc:sldMk cId="2415692875" sldId="257"/>
            <ac:spMk id="6" creationId="{9E8C8CD7-6342-EB42-914B-9897B6EA9416}"/>
          </ac:spMkLst>
        </pc:spChg>
      </pc:sldChg>
      <pc:sldChg chg="modSp new addAnim">
        <pc:chgData name="Kuutila, Nita" userId="S::nijakuut@jyu.fi::ac5ec45e-5cac-4003-8427-b664401f5808" providerId="AD" clId="Web-{96379ECD-CBFC-42D3-8C9B-63596FCE890A}" dt="2025-10-05T09:31:57.337" v="760" actId="20577"/>
        <pc:sldMkLst>
          <pc:docMk/>
          <pc:sldMk cId="65259629" sldId="258"/>
        </pc:sldMkLst>
        <pc:spChg chg="mod">
          <ac:chgData name="Kuutila, Nita" userId="S::nijakuut@jyu.fi::ac5ec45e-5cac-4003-8427-b664401f5808" providerId="AD" clId="Web-{96379ECD-CBFC-42D3-8C9B-63596FCE890A}" dt="2025-10-05T09:10:53.198" v="391" actId="20577"/>
          <ac:spMkLst>
            <pc:docMk/>
            <pc:sldMk cId="65259629" sldId="258"/>
            <ac:spMk id="2" creationId="{53CA6160-B26D-18A0-421B-34CBE73DB272}"/>
          </ac:spMkLst>
        </pc:spChg>
        <pc:spChg chg="mod">
          <ac:chgData name="Kuutila, Nita" userId="S::nijakuut@jyu.fi::ac5ec45e-5cac-4003-8427-b664401f5808" providerId="AD" clId="Web-{96379ECD-CBFC-42D3-8C9B-63596FCE890A}" dt="2025-10-05T09:31:57.337" v="760" actId="20577"/>
          <ac:spMkLst>
            <pc:docMk/>
            <pc:sldMk cId="65259629" sldId="258"/>
            <ac:spMk id="3" creationId="{0FF3287E-DAB7-D9F1-B33B-2300EE43E460}"/>
          </ac:spMkLst>
        </pc:spChg>
      </pc:sldChg>
      <pc:sldChg chg="modSp new del">
        <pc:chgData name="Kuutila, Nita" userId="S::nijakuut@jyu.fi::ac5ec45e-5cac-4003-8427-b664401f5808" providerId="AD" clId="Web-{96379ECD-CBFC-42D3-8C9B-63596FCE890A}" dt="2025-10-05T09:22:09.455" v="692"/>
        <pc:sldMkLst>
          <pc:docMk/>
          <pc:sldMk cId="183181158" sldId="259"/>
        </pc:sldMkLst>
        <pc:spChg chg="mod">
          <ac:chgData name="Kuutila, Nita" userId="S::nijakuut@jyu.fi::ac5ec45e-5cac-4003-8427-b664401f5808" providerId="AD" clId="Web-{96379ECD-CBFC-42D3-8C9B-63596FCE890A}" dt="2025-10-05T09:08:59.769" v="323" actId="20577"/>
          <ac:spMkLst>
            <pc:docMk/>
            <pc:sldMk cId="183181158" sldId="259"/>
            <ac:spMk id="2" creationId="{966B6618-F52E-1CE0-240A-97AC87BACF2B}"/>
          </ac:spMkLst>
        </pc:spChg>
        <pc:spChg chg="mod">
          <ac:chgData name="Kuutila, Nita" userId="S::nijakuut@jyu.fi::ac5ec45e-5cac-4003-8427-b664401f5808" providerId="AD" clId="Web-{96379ECD-CBFC-42D3-8C9B-63596FCE890A}" dt="2025-10-05T09:17:40.586" v="600" actId="20577"/>
          <ac:spMkLst>
            <pc:docMk/>
            <pc:sldMk cId="183181158" sldId="259"/>
            <ac:spMk id="3" creationId="{170A5FDB-D8EF-7946-BE03-25BC705A29FA}"/>
          </ac:spMkLst>
        </pc:spChg>
      </pc:sldChg>
      <pc:sldChg chg="modSp new">
        <pc:chgData name="Kuutila, Nita" userId="S::nijakuut@jyu.fi::ac5ec45e-5cac-4003-8427-b664401f5808" providerId="AD" clId="Web-{96379ECD-CBFC-42D3-8C9B-63596FCE890A}" dt="2025-10-05T09:15:12.176" v="567" actId="20577"/>
        <pc:sldMkLst>
          <pc:docMk/>
          <pc:sldMk cId="497240273" sldId="260"/>
        </pc:sldMkLst>
        <pc:spChg chg="mod">
          <ac:chgData name="Kuutila, Nita" userId="S::nijakuut@jyu.fi::ac5ec45e-5cac-4003-8427-b664401f5808" providerId="AD" clId="Web-{96379ECD-CBFC-42D3-8C9B-63596FCE890A}" dt="2025-10-05T09:11:26.964" v="417" actId="20577"/>
          <ac:spMkLst>
            <pc:docMk/>
            <pc:sldMk cId="497240273" sldId="260"/>
            <ac:spMk id="2" creationId="{3AE93739-B712-2EBA-507D-1133E27FC590}"/>
          </ac:spMkLst>
        </pc:spChg>
        <pc:spChg chg="mod">
          <ac:chgData name="Kuutila, Nita" userId="S::nijakuut@jyu.fi::ac5ec45e-5cac-4003-8427-b664401f5808" providerId="AD" clId="Web-{96379ECD-CBFC-42D3-8C9B-63596FCE890A}" dt="2025-10-05T09:15:12.176" v="567" actId="20577"/>
          <ac:spMkLst>
            <pc:docMk/>
            <pc:sldMk cId="497240273" sldId="260"/>
            <ac:spMk id="3" creationId="{A025C928-5904-3627-3C00-0798DC69CDA0}"/>
          </ac:spMkLst>
        </pc:spChg>
      </pc:sldChg>
      <pc:sldChg chg="modSp new">
        <pc:chgData name="Kuutila, Nita" userId="S::nijakuut@jyu.fi::ac5ec45e-5cac-4003-8427-b664401f5808" providerId="AD" clId="Web-{96379ECD-CBFC-42D3-8C9B-63596FCE890A}" dt="2025-10-05T09:20:32.027" v="691" actId="20577"/>
        <pc:sldMkLst>
          <pc:docMk/>
          <pc:sldMk cId="590726051" sldId="261"/>
        </pc:sldMkLst>
        <pc:spChg chg="mod">
          <ac:chgData name="Kuutila, Nita" userId="S::nijakuut@jyu.fi::ac5ec45e-5cac-4003-8427-b664401f5808" providerId="AD" clId="Web-{96379ECD-CBFC-42D3-8C9B-63596FCE890A}" dt="2025-10-05T09:17:34.946" v="599" actId="20577"/>
          <ac:spMkLst>
            <pc:docMk/>
            <pc:sldMk cId="590726051" sldId="261"/>
            <ac:spMk id="2" creationId="{B5E1A8F0-B0C5-AD25-FBEF-573C9318C62A}"/>
          </ac:spMkLst>
        </pc:spChg>
        <pc:spChg chg="mod">
          <ac:chgData name="Kuutila, Nita" userId="S::nijakuut@jyu.fi::ac5ec45e-5cac-4003-8427-b664401f5808" providerId="AD" clId="Web-{96379ECD-CBFC-42D3-8C9B-63596FCE890A}" dt="2025-10-05T09:20:32.027" v="691" actId="20577"/>
          <ac:spMkLst>
            <pc:docMk/>
            <pc:sldMk cId="590726051" sldId="261"/>
            <ac:spMk id="3" creationId="{67DA3DD6-B856-8D16-B83A-70EF59EDD6F1}"/>
          </ac:spMkLst>
        </pc:spChg>
      </pc:sldChg>
      <pc:sldChg chg="modSp new del">
        <pc:chgData name="Kuutila, Nita" userId="S::nijakuut@jyu.fi::ac5ec45e-5cac-4003-8427-b664401f5808" providerId="AD" clId="Web-{96379ECD-CBFC-42D3-8C9B-63596FCE890A}" dt="2025-10-05T09:38:04.769" v="767"/>
        <pc:sldMkLst>
          <pc:docMk/>
          <pc:sldMk cId="3505838725" sldId="262"/>
        </pc:sldMkLst>
        <pc:spChg chg="mod">
          <ac:chgData name="Kuutila, Nita" userId="S::nijakuut@jyu.fi::ac5ec45e-5cac-4003-8427-b664401f5808" providerId="AD" clId="Web-{96379ECD-CBFC-42D3-8C9B-63596FCE890A}" dt="2025-10-05T09:32:17.775" v="766" actId="20577"/>
          <ac:spMkLst>
            <pc:docMk/>
            <pc:sldMk cId="3505838725" sldId="262"/>
            <ac:spMk id="2" creationId="{FFF6ED49-380C-31E4-0D8D-3130F66BE4D8}"/>
          </ac:spMkLst>
        </pc:spChg>
      </pc:sldChg>
      <pc:sldChg chg="modSp new">
        <pc:chgData name="Kuutila, Nita" userId="S::nijakuut@jyu.fi::ac5ec45e-5cac-4003-8427-b664401f5808" providerId="AD" clId="Web-{96379ECD-CBFC-42D3-8C9B-63596FCE890A}" dt="2025-10-05T09:46:34.250" v="1056" actId="20577"/>
        <pc:sldMkLst>
          <pc:docMk/>
          <pc:sldMk cId="3932165608" sldId="262"/>
        </pc:sldMkLst>
        <pc:spChg chg="mod">
          <ac:chgData name="Kuutila, Nita" userId="S::nijakuut@jyu.fi::ac5ec45e-5cac-4003-8427-b664401f5808" providerId="AD" clId="Web-{96379ECD-CBFC-42D3-8C9B-63596FCE890A}" dt="2025-10-05T09:40:21.383" v="778" actId="20577"/>
          <ac:spMkLst>
            <pc:docMk/>
            <pc:sldMk cId="3932165608" sldId="262"/>
            <ac:spMk id="2" creationId="{266E2D6D-0A91-9504-2090-017A79AA74E7}"/>
          </ac:spMkLst>
        </pc:spChg>
        <pc:spChg chg="mod">
          <ac:chgData name="Kuutila, Nita" userId="S::nijakuut@jyu.fi::ac5ec45e-5cac-4003-8427-b664401f5808" providerId="AD" clId="Web-{96379ECD-CBFC-42D3-8C9B-63596FCE890A}" dt="2025-10-05T09:46:34.250" v="1056" actId="20577"/>
          <ac:spMkLst>
            <pc:docMk/>
            <pc:sldMk cId="3932165608" sldId="262"/>
            <ac:spMk id="3" creationId="{330A9AC9-6994-5BE4-5F5B-906B060EAE22}"/>
          </ac:spMkLst>
        </pc:spChg>
      </pc:sldChg>
    </pc:docChg>
  </pc:docChgLst>
  <pc:docChgLst>
    <pc:chgData name="Kuutila, Nita" userId="ac5ec45e-5cac-4003-8427-b664401f5808" providerId="ADAL" clId="{C3EB2631-80E7-4B9F-B90D-E1AF832DF82D}"/>
    <pc:docChg chg="undo custSel addSld delSld modSld sldOrd">
      <pc:chgData name="Kuutila, Nita" userId="ac5ec45e-5cac-4003-8427-b664401f5808" providerId="ADAL" clId="{C3EB2631-80E7-4B9F-B90D-E1AF832DF82D}" dt="2025-10-06T06:14:07.170" v="205"/>
      <pc:docMkLst>
        <pc:docMk/>
      </pc:docMkLst>
      <pc:sldChg chg="addSp modSp mod setBg">
        <pc:chgData name="Kuutila, Nita" userId="ac5ec45e-5cac-4003-8427-b664401f5808" providerId="ADAL" clId="{C3EB2631-80E7-4B9F-B90D-E1AF832DF82D}" dt="2025-10-06T06:10:53.219" v="125" actId="20577"/>
        <pc:sldMkLst>
          <pc:docMk/>
          <pc:sldMk cId="65259629" sldId="258"/>
        </pc:sldMkLst>
        <pc:spChg chg="mod">
          <ac:chgData name="Kuutila, Nita" userId="ac5ec45e-5cac-4003-8427-b664401f5808" providerId="ADAL" clId="{C3EB2631-80E7-4B9F-B90D-E1AF832DF82D}" dt="2025-10-06T06:09:42.158" v="76" actId="26606"/>
          <ac:spMkLst>
            <pc:docMk/>
            <pc:sldMk cId="65259629" sldId="258"/>
            <ac:spMk id="2" creationId="{53CA6160-B26D-18A0-421B-34CBE73DB272}"/>
          </ac:spMkLst>
        </pc:spChg>
        <pc:spChg chg="mod">
          <ac:chgData name="Kuutila, Nita" userId="ac5ec45e-5cac-4003-8427-b664401f5808" providerId="ADAL" clId="{C3EB2631-80E7-4B9F-B90D-E1AF832DF82D}" dt="2025-10-06T06:10:53.219" v="125" actId="20577"/>
          <ac:spMkLst>
            <pc:docMk/>
            <pc:sldMk cId="65259629" sldId="258"/>
            <ac:spMk id="3" creationId="{0FF3287E-DAB7-D9F1-B33B-2300EE43E460}"/>
          </ac:spMkLst>
        </pc:spChg>
        <pc:spChg chg="add">
          <ac:chgData name="Kuutila, Nita" userId="ac5ec45e-5cac-4003-8427-b664401f5808" providerId="ADAL" clId="{C3EB2631-80E7-4B9F-B90D-E1AF832DF82D}" dt="2025-10-06T06:09:42.158" v="76" actId="26606"/>
          <ac:spMkLst>
            <pc:docMk/>
            <pc:sldMk cId="65259629" sldId="258"/>
            <ac:spMk id="2055" creationId="{11AC88F6-55CB-496B-8AD8-9ABD2E6E3BFA}"/>
          </ac:spMkLst>
        </pc:spChg>
        <pc:spChg chg="add">
          <ac:chgData name="Kuutila, Nita" userId="ac5ec45e-5cac-4003-8427-b664401f5808" providerId="ADAL" clId="{C3EB2631-80E7-4B9F-B90D-E1AF832DF82D}" dt="2025-10-06T06:09:42.158" v="76" actId="26606"/>
          <ac:spMkLst>
            <pc:docMk/>
            <pc:sldMk cId="65259629" sldId="258"/>
            <ac:spMk id="2057" creationId="{6F53D3C3-F24F-4317-98B6-A05ECD30445C}"/>
          </ac:spMkLst>
        </pc:spChg>
        <pc:picChg chg="add mod ord">
          <ac:chgData name="Kuutila, Nita" userId="ac5ec45e-5cac-4003-8427-b664401f5808" providerId="ADAL" clId="{C3EB2631-80E7-4B9F-B90D-E1AF832DF82D}" dt="2025-10-06T06:09:42.158" v="76" actId="26606"/>
          <ac:picMkLst>
            <pc:docMk/>
            <pc:sldMk cId="65259629" sldId="258"/>
            <ac:picMk id="2050" creationId="{375EE612-0A29-5D76-F445-689120F5F826}"/>
          </ac:picMkLst>
        </pc:picChg>
      </pc:sldChg>
      <pc:sldChg chg="addSp delSp modSp mod setBg">
        <pc:chgData name="Kuutila, Nita" userId="ac5ec45e-5cac-4003-8427-b664401f5808" providerId="ADAL" clId="{C3EB2631-80E7-4B9F-B90D-E1AF832DF82D}" dt="2025-10-06T06:09:29.243" v="73" actId="26606"/>
        <pc:sldMkLst>
          <pc:docMk/>
          <pc:sldMk cId="497240273" sldId="260"/>
        </pc:sldMkLst>
        <pc:spChg chg="mod">
          <ac:chgData name="Kuutila, Nita" userId="ac5ec45e-5cac-4003-8427-b664401f5808" providerId="ADAL" clId="{C3EB2631-80E7-4B9F-B90D-E1AF832DF82D}" dt="2025-10-06T06:09:29.243" v="73" actId="26606"/>
          <ac:spMkLst>
            <pc:docMk/>
            <pc:sldMk cId="497240273" sldId="260"/>
            <ac:spMk id="2" creationId="{3AE93739-B712-2EBA-507D-1133E27FC590}"/>
          </ac:spMkLst>
        </pc:spChg>
        <pc:spChg chg="mod">
          <ac:chgData name="Kuutila, Nita" userId="ac5ec45e-5cac-4003-8427-b664401f5808" providerId="ADAL" clId="{C3EB2631-80E7-4B9F-B90D-E1AF832DF82D}" dt="2025-10-06T06:09:29.243" v="73" actId="26606"/>
          <ac:spMkLst>
            <pc:docMk/>
            <pc:sldMk cId="497240273" sldId="260"/>
            <ac:spMk id="3" creationId="{A025C928-5904-3627-3C00-0798DC69CDA0}"/>
          </ac:spMkLst>
        </pc:spChg>
        <pc:spChg chg="add del">
          <ac:chgData name="Kuutila, Nita" userId="ac5ec45e-5cac-4003-8427-b664401f5808" providerId="ADAL" clId="{C3EB2631-80E7-4B9F-B90D-E1AF832DF82D}" dt="2025-10-06T06:08:13.112" v="60" actId="26606"/>
          <ac:spMkLst>
            <pc:docMk/>
            <pc:sldMk cId="497240273" sldId="260"/>
            <ac:spMk id="1031" creationId="{11AC88F6-55CB-496B-8AD8-9ABD2E6E3BFA}"/>
          </ac:spMkLst>
        </pc:spChg>
        <pc:spChg chg="add del">
          <ac:chgData name="Kuutila, Nita" userId="ac5ec45e-5cac-4003-8427-b664401f5808" providerId="ADAL" clId="{C3EB2631-80E7-4B9F-B90D-E1AF832DF82D}" dt="2025-10-06T06:08:13.112" v="60" actId="26606"/>
          <ac:spMkLst>
            <pc:docMk/>
            <pc:sldMk cId="497240273" sldId="260"/>
            <ac:spMk id="1033" creationId="{969239DF-EAA4-47C3-B4E3-79C6BCB243F5}"/>
          </ac:spMkLst>
        </pc:spChg>
        <pc:spChg chg="add del">
          <ac:chgData name="Kuutila, Nita" userId="ac5ec45e-5cac-4003-8427-b664401f5808" providerId="ADAL" clId="{C3EB2631-80E7-4B9F-B90D-E1AF832DF82D}" dt="2025-10-06T06:08:19.564" v="62" actId="26606"/>
          <ac:spMkLst>
            <pc:docMk/>
            <pc:sldMk cId="497240273" sldId="260"/>
            <ac:spMk id="1098" creationId="{DA27A5CA-8322-4584-B42A-F269165282DA}"/>
          </ac:spMkLst>
        </pc:spChg>
        <pc:spChg chg="add del">
          <ac:chgData name="Kuutila, Nita" userId="ac5ec45e-5cac-4003-8427-b664401f5808" providerId="ADAL" clId="{C3EB2631-80E7-4B9F-B90D-E1AF832DF82D}" dt="2025-10-06T06:08:19.564" v="62" actId="26606"/>
          <ac:spMkLst>
            <pc:docMk/>
            <pc:sldMk cId="497240273" sldId="260"/>
            <ac:spMk id="1099" creationId="{FC989A5E-D171-4BB1-ACFF-6D1503FE576C}"/>
          </ac:spMkLst>
        </pc:spChg>
        <pc:spChg chg="add del">
          <ac:chgData name="Kuutila, Nita" userId="ac5ec45e-5cac-4003-8427-b664401f5808" providerId="ADAL" clId="{C3EB2631-80E7-4B9F-B90D-E1AF832DF82D}" dt="2025-10-06T06:08:19.564" v="62" actId="26606"/>
          <ac:spMkLst>
            <pc:docMk/>
            <pc:sldMk cId="497240273" sldId="260"/>
            <ac:spMk id="1100" creationId="{58E37D5E-2F40-4CD5-A0F2-04001FB75C37}"/>
          </ac:spMkLst>
        </pc:spChg>
        <pc:spChg chg="add del">
          <ac:chgData name="Kuutila, Nita" userId="ac5ec45e-5cac-4003-8427-b664401f5808" providerId="ADAL" clId="{C3EB2631-80E7-4B9F-B90D-E1AF832DF82D}" dt="2025-10-06T06:09:29.243" v="73" actId="26606"/>
          <ac:spMkLst>
            <pc:docMk/>
            <pc:sldMk cId="497240273" sldId="260"/>
            <ac:spMk id="1158" creationId="{11AC88F6-55CB-496B-8AD8-9ABD2E6E3BFA}"/>
          </ac:spMkLst>
        </pc:spChg>
        <pc:spChg chg="add">
          <ac:chgData name="Kuutila, Nita" userId="ac5ec45e-5cac-4003-8427-b664401f5808" providerId="ADAL" clId="{C3EB2631-80E7-4B9F-B90D-E1AF832DF82D}" dt="2025-10-06T06:09:29.243" v="73" actId="26606"/>
          <ac:spMkLst>
            <pc:docMk/>
            <pc:sldMk cId="497240273" sldId="260"/>
            <ac:spMk id="1165" creationId="{11AC88F6-55CB-496B-8AD8-9ABD2E6E3BFA}"/>
          </ac:spMkLst>
        </pc:spChg>
        <pc:spChg chg="add">
          <ac:chgData name="Kuutila, Nita" userId="ac5ec45e-5cac-4003-8427-b664401f5808" providerId="ADAL" clId="{C3EB2631-80E7-4B9F-B90D-E1AF832DF82D}" dt="2025-10-06T06:09:29.243" v="73" actId="26606"/>
          <ac:spMkLst>
            <pc:docMk/>
            <pc:sldMk cId="497240273" sldId="260"/>
            <ac:spMk id="1167" creationId="{6F53D3C3-F24F-4317-98B6-A05ECD30445C}"/>
          </ac:spMkLst>
        </pc:spChg>
        <pc:grpChg chg="add del">
          <ac:chgData name="Kuutila, Nita" userId="ac5ec45e-5cac-4003-8427-b664401f5808" providerId="ADAL" clId="{C3EB2631-80E7-4B9F-B90D-E1AF832DF82D}" dt="2025-10-06T06:08:13.112" v="60" actId="26606"/>
          <ac:grpSpMkLst>
            <pc:docMk/>
            <pc:sldMk cId="497240273" sldId="260"/>
            <ac:grpSpMk id="1035" creationId="{3389B237-4CAB-4403-A95C-C04D71F4B420}"/>
          </ac:grpSpMkLst>
        </pc:grpChg>
        <pc:grpChg chg="add del">
          <ac:chgData name="Kuutila, Nita" userId="ac5ec45e-5cac-4003-8427-b664401f5808" providerId="ADAL" clId="{C3EB2631-80E7-4B9F-B90D-E1AF832DF82D}" dt="2025-10-06T06:08:19.564" v="62" actId="26606"/>
          <ac:grpSpMkLst>
            <pc:docMk/>
            <pc:sldMk cId="497240273" sldId="260"/>
            <ac:grpSpMk id="1101" creationId="{2DDC3E08-72B7-412C-A277-9F3CF8EB3A8E}"/>
          </ac:grpSpMkLst>
        </pc:grpChg>
        <pc:grpChg chg="add del">
          <ac:chgData name="Kuutila, Nita" userId="ac5ec45e-5cac-4003-8427-b664401f5808" providerId="ADAL" clId="{C3EB2631-80E7-4B9F-B90D-E1AF832DF82D}" dt="2025-10-06T06:09:29.243" v="73" actId="26606"/>
          <ac:grpSpMkLst>
            <pc:docMk/>
            <pc:sldMk cId="497240273" sldId="260"/>
            <ac:grpSpMk id="1159" creationId="{1EBB3E56-58E4-4241-80A5-0A3DEA1792FA}"/>
          </ac:grpSpMkLst>
        </pc:grpChg>
        <pc:picChg chg="add del mod">
          <ac:chgData name="Kuutila, Nita" userId="ac5ec45e-5cac-4003-8427-b664401f5808" providerId="ADAL" clId="{C3EB2631-80E7-4B9F-B90D-E1AF832DF82D}" dt="2025-10-06T06:09:15.502" v="70" actId="478"/>
          <ac:picMkLst>
            <pc:docMk/>
            <pc:sldMk cId="497240273" sldId="260"/>
            <ac:picMk id="1026" creationId="{854B4619-97C7-F72E-8D68-5471ED2B8DD4}"/>
          </ac:picMkLst>
        </pc:picChg>
        <pc:picChg chg="add mod ord">
          <ac:chgData name="Kuutila, Nita" userId="ac5ec45e-5cac-4003-8427-b664401f5808" providerId="ADAL" clId="{C3EB2631-80E7-4B9F-B90D-E1AF832DF82D}" dt="2025-10-06T06:09:29.243" v="73" actId="26606"/>
          <ac:picMkLst>
            <pc:docMk/>
            <pc:sldMk cId="497240273" sldId="260"/>
            <ac:picMk id="1028" creationId="{83F37422-A559-9253-FD1C-6AC1B539122F}"/>
          </ac:picMkLst>
        </pc:picChg>
      </pc:sldChg>
      <pc:sldChg chg="modSp del mod">
        <pc:chgData name="Kuutila, Nita" userId="ac5ec45e-5cac-4003-8427-b664401f5808" providerId="ADAL" clId="{C3EB2631-80E7-4B9F-B90D-E1AF832DF82D}" dt="2025-10-06T06:13:36.809" v="147" actId="47"/>
        <pc:sldMkLst>
          <pc:docMk/>
          <pc:sldMk cId="3932165608" sldId="262"/>
        </pc:sldMkLst>
        <pc:graphicFrameChg chg="mod modGraphic">
          <ac:chgData name="Kuutila, Nita" userId="ac5ec45e-5cac-4003-8427-b664401f5808" providerId="ADAL" clId="{C3EB2631-80E7-4B9F-B90D-E1AF832DF82D}" dt="2025-10-06T06:12:48.621" v="139"/>
          <ac:graphicFrameMkLst>
            <pc:docMk/>
            <pc:sldMk cId="3932165608" sldId="262"/>
            <ac:graphicFrameMk id="5" creationId="{9B0F3F92-E6B8-0489-D08E-C6DDA4550CA6}"/>
          </ac:graphicFrameMkLst>
        </pc:graphicFrameChg>
      </pc:sldChg>
      <pc:sldChg chg="modSp mod">
        <pc:chgData name="Kuutila, Nita" userId="ac5ec45e-5cac-4003-8427-b664401f5808" providerId="ADAL" clId="{C3EB2631-80E7-4B9F-B90D-E1AF832DF82D}" dt="2025-10-06T06:11:16.188" v="126" actId="14100"/>
        <pc:sldMkLst>
          <pc:docMk/>
          <pc:sldMk cId="1729153459" sldId="418"/>
        </pc:sldMkLst>
        <pc:spChg chg="mod">
          <ac:chgData name="Kuutila, Nita" userId="ac5ec45e-5cac-4003-8427-b664401f5808" providerId="ADAL" clId="{C3EB2631-80E7-4B9F-B90D-E1AF832DF82D}" dt="2025-10-06T06:11:16.188" v="126" actId="14100"/>
          <ac:spMkLst>
            <pc:docMk/>
            <pc:sldMk cId="1729153459" sldId="418"/>
            <ac:spMk id="2" creationId="{29D4AF57-C8FA-98CA-05DB-BAF2A9AEC4C7}"/>
          </ac:spMkLst>
        </pc:spChg>
      </pc:sldChg>
      <pc:sldChg chg="modSp">
        <pc:chgData name="Kuutila, Nita" userId="ac5ec45e-5cac-4003-8427-b664401f5808" providerId="ADAL" clId="{C3EB2631-80E7-4B9F-B90D-E1AF832DF82D}" dt="2025-10-06T06:14:07.170" v="205"/>
        <pc:sldMkLst>
          <pc:docMk/>
          <pc:sldMk cId="11707215" sldId="421"/>
        </pc:sldMkLst>
        <pc:spChg chg="mod">
          <ac:chgData name="Kuutila, Nita" userId="ac5ec45e-5cac-4003-8427-b664401f5808" providerId="ADAL" clId="{C3EB2631-80E7-4B9F-B90D-E1AF832DF82D}" dt="2025-10-06T06:14:07.170" v="205"/>
          <ac:spMkLst>
            <pc:docMk/>
            <pc:sldMk cId="11707215" sldId="421"/>
            <ac:spMk id="2" creationId="{09F72040-3B7C-7403-8CBF-BCD86FB7941B}"/>
          </ac:spMkLst>
        </pc:spChg>
      </pc:sldChg>
      <pc:sldChg chg="modSp add mod ord">
        <pc:chgData name="Kuutila, Nita" userId="ac5ec45e-5cac-4003-8427-b664401f5808" providerId="ADAL" clId="{C3EB2631-80E7-4B9F-B90D-E1AF832DF82D}" dt="2025-10-06T06:13:58.553" v="204" actId="20577"/>
        <pc:sldMkLst>
          <pc:docMk/>
          <pc:sldMk cId="3140376617" sldId="423"/>
        </pc:sldMkLst>
        <pc:spChg chg="mod">
          <ac:chgData name="Kuutila, Nita" userId="ac5ec45e-5cac-4003-8427-b664401f5808" providerId="ADAL" clId="{C3EB2631-80E7-4B9F-B90D-E1AF832DF82D}" dt="2025-10-06T06:13:58.553" v="204" actId="20577"/>
          <ac:spMkLst>
            <pc:docMk/>
            <pc:sldMk cId="3140376617" sldId="423"/>
            <ac:spMk id="2" creationId="{27D8EE18-7267-95AE-BB84-69F5162A8777}"/>
          </ac:spMkLst>
        </pc:spChg>
        <pc:graphicFrameChg chg="mod modGraphic">
          <ac:chgData name="Kuutila, Nita" userId="ac5ec45e-5cac-4003-8427-b664401f5808" providerId="ADAL" clId="{C3EB2631-80E7-4B9F-B90D-E1AF832DF82D}" dt="2025-10-06T06:13:31.182" v="146"/>
          <ac:graphicFrameMkLst>
            <pc:docMk/>
            <pc:sldMk cId="3140376617" sldId="423"/>
            <ac:graphicFrameMk id="5" creationId="{EFEC2957-C1C6-AB8C-6559-B84F99384DE2}"/>
          </ac:graphicFrameMkLst>
        </pc:graphicFrameChg>
      </pc:sldChg>
    </pc:docChg>
  </pc:docChgLst>
  <pc:docChgLst>
    <pc:chgData name="Moate, Josephine" userId="0542866f-b190-422c-86dc-dc659b84e894" providerId="ADAL" clId="{113C6866-CC55-496F-9127-32DC85A0F53D}"/>
    <pc:docChg chg="modSld">
      <pc:chgData name="Moate, Josephine" userId="0542866f-b190-422c-86dc-dc659b84e894" providerId="ADAL" clId="{113C6866-CC55-496F-9127-32DC85A0F53D}" dt="2025-10-06T05:34:33.615" v="5" actId="20577"/>
      <pc:docMkLst>
        <pc:docMk/>
      </pc:docMkLst>
      <pc:sldChg chg="modSp mod">
        <pc:chgData name="Moate, Josephine" userId="0542866f-b190-422c-86dc-dc659b84e894" providerId="ADAL" clId="{113C6866-CC55-496F-9127-32DC85A0F53D}" dt="2025-10-06T05:34:33.615" v="5" actId="20577"/>
        <pc:sldMkLst>
          <pc:docMk/>
          <pc:sldMk cId="782385677" sldId="256"/>
        </pc:sldMkLst>
        <pc:spChg chg="mod">
          <ac:chgData name="Moate, Josephine" userId="0542866f-b190-422c-86dc-dc659b84e894" providerId="ADAL" clId="{113C6866-CC55-496F-9127-32DC85A0F53D}" dt="2025-10-06T05:34:33.615" v="5" actId="20577"/>
          <ac:spMkLst>
            <pc:docMk/>
            <pc:sldMk cId="782385677" sldId="256"/>
            <ac:spMk id="3" creationId="{00000000-0000-0000-0000-000000000000}"/>
          </ac:spMkLst>
        </pc:spChg>
      </pc:sldChg>
    </pc:docChg>
  </pc:docChgLst>
  <pc:docChgLst>
    <pc:chgData name="Kuutila, Nita" userId="S::nijakuut@jyu.fi::ac5ec45e-5cac-4003-8427-b664401f5808" providerId="AD" clId="Web-{23F90680-5482-4DED-9A8D-77B293E8E071}"/>
    <pc:docChg chg="modSld">
      <pc:chgData name="Kuutila, Nita" userId="S::nijakuut@jyu.fi::ac5ec45e-5cac-4003-8427-b664401f5808" providerId="AD" clId="Web-{23F90680-5482-4DED-9A8D-77B293E8E071}" dt="2025-09-22T12:47:32.322" v="37" actId="20577"/>
      <pc:docMkLst>
        <pc:docMk/>
      </pc:docMkLst>
      <pc:sldChg chg="modSp addAnim">
        <pc:chgData name="Kuutila, Nita" userId="S::nijakuut@jyu.fi::ac5ec45e-5cac-4003-8427-b664401f5808" providerId="AD" clId="Web-{23F90680-5482-4DED-9A8D-77B293E8E071}" dt="2025-09-22T12:47:32.322" v="37" actId="20577"/>
        <pc:sldMkLst>
          <pc:docMk/>
          <pc:sldMk cId="2415692875" sldId="257"/>
        </pc:sldMkLst>
        <pc:spChg chg="mod">
          <ac:chgData name="Kuutila, Nita" userId="S::nijakuut@jyu.fi::ac5ec45e-5cac-4003-8427-b664401f5808" providerId="AD" clId="Web-{23F90680-5482-4DED-9A8D-77B293E8E071}" dt="2025-09-22T12:47:32.322" v="37" actId="20577"/>
          <ac:spMkLst>
            <pc:docMk/>
            <pc:sldMk cId="2415692875" sldId="257"/>
            <ac:spMk id="3" creationId="{9C18D8AC-0FC8-C821-63A4-2FEDAED427F1}"/>
          </ac:spMkLst>
        </pc:spChg>
      </pc:sldChg>
    </pc:docChg>
  </pc:docChgLst>
  <pc:docChgLst>
    <pc:chgData name="Kuutila, Nita" userId="S::nijakuut@jyu.fi::ac5ec45e-5cac-4003-8427-b664401f5808" providerId="AD" clId="Web-{26D92A1B-06A9-43F1-AADD-4AE57CC670BF}"/>
    <pc:docChg chg="addSld modSld sldOrd">
      <pc:chgData name="Kuutila, Nita" userId="S::nijakuut@jyu.fi::ac5ec45e-5cac-4003-8427-b664401f5808" providerId="AD" clId="Web-{26D92A1B-06A9-43F1-AADD-4AE57CC670BF}" dt="2025-10-05T11:45:16.445" v="656"/>
      <pc:docMkLst>
        <pc:docMk/>
      </pc:docMkLst>
      <pc:sldChg chg="modSp">
        <pc:chgData name="Kuutila, Nita" userId="S::nijakuut@jyu.fi::ac5ec45e-5cac-4003-8427-b664401f5808" providerId="AD" clId="Web-{26D92A1B-06A9-43F1-AADD-4AE57CC670BF}" dt="2025-10-05T11:22:40.019" v="378" actId="20577"/>
        <pc:sldMkLst>
          <pc:docMk/>
          <pc:sldMk cId="2415692875" sldId="257"/>
        </pc:sldMkLst>
        <pc:spChg chg="mod">
          <ac:chgData name="Kuutila, Nita" userId="S::nijakuut@jyu.fi::ac5ec45e-5cac-4003-8427-b664401f5808" providerId="AD" clId="Web-{26D92A1B-06A9-43F1-AADD-4AE57CC670BF}" dt="2025-10-05T11:22:40.019" v="378" actId="20577"/>
          <ac:spMkLst>
            <pc:docMk/>
            <pc:sldMk cId="2415692875" sldId="257"/>
            <ac:spMk id="2" creationId="{83052AEC-B58A-CCA2-9928-0A0A1F5FE407}"/>
          </ac:spMkLst>
        </pc:spChg>
      </pc:sldChg>
      <pc:sldChg chg="modSp">
        <pc:chgData name="Kuutila, Nita" userId="S::nijakuut@jyu.fi::ac5ec45e-5cac-4003-8427-b664401f5808" providerId="AD" clId="Web-{26D92A1B-06A9-43F1-AADD-4AE57CC670BF}" dt="2025-10-05T11:33:11.142" v="470" actId="20577"/>
        <pc:sldMkLst>
          <pc:docMk/>
          <pc:sldMk cId="65259629" sldId="258"/>
        </pc:sldMkLst>
        <pc:spChg chg="mod">
          <ac:chgData name="Kuutila, Nita" userId="S::nijakuut@jyu.fi::ac5ec45e-5cac-4003-8427-b664401f5808" providerId="AD" clId="Web-{26D92A1B-06A9-43F1-AADD-4AE57CC670BF}" dt="2025-10-05T11:26:12.883" v="409" actId="20577"/>
          <ac:spMkLst>
            <pc:docMk/>
            <pc:sldMk cId="65259629" sldId="258"/>
            <ac:spMk id="2" creationId="{53CA6160-B26D-18A0-421B-34CBE73DB272}"/>
          </ac:spMkLst>
        </pc:spChg>
        <pc:spChg chg="mod">
          <ac:chgData name="Kuutila, Nita" userId="S::nijakuut@jyu.fi::ac5ec45e-5cac-4003-8427-b664401f5808" providerId="AD" clId="Web-{26D92A1B-06A9-43F1-AADD-4AE57CC670BF}" dt="2025-10-05T11:33:11.142" v="470" actId="20577"/>
          <ac:spMkLst>
            <pc:docMk/>
            <pc:sldMk cId="65259629" sldId="258"/>
            <ac:spMk id="3" creationId="{0FF3287E-DAB7-D9F1-B33B-2300EE43E460}"/>
          </ac:spMkLst>
        </pc:spChg>
      </pc:sldChg>
      <pc:sldChg chg="modSp ord">
        <pc:chgData name="Kuutila, Nita" userId="S::nijakuut@jyu.fi::ac5ec45e-5cac-4003-8427-b664401f5808" providerId="AD" clId="Web-{26D92A1B-06A9-43F1-AADD-4AE57CC670BF}" dt="2025-10-05T11:36:27.472" v="583" actId="20577"/>
        <pc:sldMkLst>
          <pc:docMk/>
          <pc:sldMk cId="497240273" sldId="260"/>
        </pc:sldMkLst>
        <pc:spChg chg="mod">
          <ac:chgData name="Kuutila, Nita" userId="S::nijakuut@jyu.fi::ac5ec45e-5cac-4003-8427-b664401f5808" providerId="AD" clId="Web-{26D92A1B-06A9-43F1-AADD-4AE57CC670BF}" dt="2025-10-05T11:26:18.337" v="411" actId="20577"/>
          <ac:spMkLst>
            <pc:docMk/>
            <pc:sldMk cId="497240273" sldId="260"/>
            <ac:spMk id="2" creationId="{3AE93739-B712-2EBA-507D-1133E27FC590}"/>
          </ac:spMkLst>
        </pc:spChg>
        <pc:spChg chg="mod">
          <ac:chgData name="Kuutila, Nita" userId="S::nijakuut@jyu.fi::ac5ec45e-5cac-4003-8427-b664401f5808" providerId="AD" clId="Web-{26D92A1B-06A9-43F1-AADD-4AE57CC670BF}" dt="2025-10-05T11:36:27.472" v="583" actId="20577"/>
          <ac:spMkLst>
            <pc:docMk/>
            <pc:sldMk cId="497240273" sldId="260"/>
            <ac:spMk id="3" creationId="{A025C928-5904-3627-3C00-0798DC69CDA0}"/>
          </ac:spMkLst>
        </pc:spChg>
      </pc:sldChg>
      <pc:sldChg chg="addSp delSp modSp ord">
        <pc:chgData name="Kuutila, Nita" userId="S::nijakuut@jyu.fi::ac5ec45e-5cac-4003-8427-b664401f5808" providerId="AD" clId="Web-{26D92A1B-06A9-43F1-AADD-4AE57CC670BF}" dt="2025-10-05T11:44:55.476" v="654" actId="20577"/>
        <pc:sldMkLst>
          <pc:docMk/>
          <pc:sldMk cId="590726051" sldId="261"/>
        </pc:sldMkLst>
        <pc:spChg chg="mod">
          <ac:chgData name="Kuutila, Nita" userId="S::nijakuut@jyu.fi::ac5ec45e-5cac-4003-8427-b664401f5808" providerId="AD" clId="Web-{26D92A1B-06A9-43F1-AADD-4AE57CC670BF}" dt="2025-10-05T11:44:55.476" v="654" actId="20577"/>
          <ac:spMkLst>
            <pc:docMk/>
            <pc:sldMk cId="590726051" sldId="261"/>
            <ac:spMk id="2" creationId="{B5E1A8F0-B0C5-AD25-FBEF-573C9318C62A}"/>
          </ac:spMkLst>
        </pc:spChg>
        <pc:spChg chg="mod">
          <ac:chgData name="Kuutila, Nita" userId="S::nijakuut@jyu.fi::ac5ec45e-5cac-4003-8427-b664401f5808" providerId="AD" clId="Web-{26D92A1B-06A9-43F1-AADD-4AE57CC670BF}" dt="2025-10-05T11:40:11.390" v="630" actId="14100"/>
          <ac:spMkLst>
            <pc:docMk/>
            <pc:sldMk cId="590726051" sldId="261"/>
            <ac:spMk id="3" creationId="{67DA3DD6-B856-8D16-B83A-70EF59EDD6F1}"/>
          </ac:spMkLst>
        </pc:spChg>
        <pc:picChg chg="add del mod">
          <ac:chgData name="Kuutila, Nita" userId="S::nijakuut@jyu.fi::ac5ec45e-5cac-4003-8427-b664401f5808" providerId="AD" clId="Web-{26D92A1B-06A9-43F1-AADD-4AE57CC670BF}" dt="2025-10-05T11:08:33.266" v="107"/>
          <ac:picMkLst>
            <pc:docMk/>
            <pc:sldMk cId="590726051" sldId="261"/>
            <ac:picMk id="4" creationId="{9F1A876C-84C3-F366-C8AF-3B416F1154D1}"/>
          </ac:picMkLst>
        </pc:picChg>
      </pc:sldChg>
      <pc:sldChg chg="modSp ord">
        <pc:chgData name="Kuutila, Nita" userId="S::nijakuut@jyu.fi::ac5ec45e-5cac-4003-8427-b664401f5808" providerId="AD" clId="Web-{26D92A1B-06A9-43F1-AADD-4AE57CC670BF}" dt="2025-10-05T11:35:12.409" v="521" actId="20577"/>
        <pc:sldMkLst>
          <pc:docMk/>
          <pc:sldMk cId="3932165608" sldId="262"/>
        </pc:sldMkLst>
        <pc:spChg chg="mod">
          <ac:chgData name="Kuutila, Nita" userId="S::nijakuut@jyu.fi::ac5ec45e-5cac-4003-8427-b664401f5808" providerId="AD" clId="Web-{26D92A1B-06A9-43F1-AADD-4AE57CC670BF}" dt="2025-10-05T11:35:12.409" v="521" actId="20577"/>
          <ac:spMkLst>
            <pc:docMk/>
            <pc:sldMk cId="3932165608" sldId="262"/>
            <ac:spMk id="2" creationId="{266E2D6D-0A91-9504-2090-017A79AA74E7}"/>
          </ac:spMkLst>
        </pc:spChg>
        <pc:spChg chg="mod">
          <ac:chgData name="Kuutila, Nita" userId="S::nijakuut@jyu.fi::ac5ec45e-5cac-4003-8427-b664401f5808" providerId="AD" clId="Web-{26D92A1B-06A9-43F1-AADD-4AE57CC670BF}" dt="2025-10-05T11:29:38.561" v="424" actId="20577"/>
          <ac:spMkLst>
            <pc:docMk/>
            <pc:sldMk cId="3932165608" sldId="262"/>
            <ac:spMk id="3" creationId="{330A9AC9-6994-5BE4-5F5B-906B060EAE22}"/>
          </ac:spMkLst>
        </pc:spChg>
      </pc:sldChg>
      <pc:sldChg chg="modSp ord">
        <pc:chgData name="Kuutila, Nita" userId="S::nijakuut@jyu.fi::ac5ec45e-5cac-4003-8427-b664401f5808" providerId="AD" clId="Web-{26D92A1B-06A9-43F1-AADD-4AE57CC670BF}" dt="2025-10-05T11:45:16.445" v="656"/>
        <pc:sldMkLst>
          <pc:docMk/>
          <pc:sldMk cId="3096781842" sldId="279"/>
        </pc:sldMkLst>
        <pc:spChg chg="mod">
          <ac:chgData name="Kuutila, Nita" userId="S::nijakuut@jyu.fi::ac5ec45e-5cac-4003-8427-b664401f5808" providerId="AD" clId="Web-{26D92A1B-06A9-43F1-AADD-4AE57CC670BF}" dt="2025-10-05T11:43:02.941" v="635" actId="20577"/>
          <ac:spMkLst>
            <pc:docMk/>
            <pc:sldMk cId="3096781842" sldId="279"/>
            <ac:spMk id="5" creationId="{71F0A860-27F4-838E-F456-58BB6D26E8A7}"/>
          </ac:spMkLst>
        </pc:spChg>
        <pc:spChg chg="mod">
          <ac:chgData name="Kuutila, Nita" userId="S::nijakuut@jyu.fi::ac5ec45e-5cac-4003-8427-b664401f5808" providerId="AD" clId="Web-{26D92A1B-06A9-43F1-AADD-4AE57CC670BF}" dt="2025-10-05T11:43:34.004" v="645" actId="20577"/>
          <ac:spMkLst>
            <pc:docMk/>
            <pc:sldMk cId="3096781842" sldId="279"/>
            <ac:spMk id="206" creationId="{C20EDFA9-BC00-83D9-5A80-8C60B7A4634B}"/>
          </ac:spMkLst>
        </pc:spChg>
      </pc:sldChg>
      <pc:sldChg chg="modSp ord">
        <pc:chgData name="Kuutila, Nita" userId="S::nijakuut@jyu.fi::ac5ec45e-5cac-4003-8427-b664401f5808" providerId="AD" clId="Web-{26D92A1B-06A9-43F1-AADD-4AE57CC670BF}" dt="2025-10-05T11:37:23.340" v="589" actId="20577"/>
        <pc:sldMkLst>
          <pc:docMk/>
          <pc:sldMk cId="1729153459" sldId="418"/>
        </pc:sldMkLst>
        <pc:spChg chg="mod">
          <ac:chgData name="Kuutila, Nita" userId="S::nijakuut@jyu.fi::ac5ec45e-5cac-4003-8427-b664401f5808" providerId="AD" clId="Web-{26D92A1B-06A9-43F1-AADD-4AE57CC670BF}" dt="2025-10-05T11:22:08.597" v="370" actId="20577"/>
          <ac:spMkLst>
            <pc:docMk/>
            <pc:sldMk cId="1729153459" sldId="418"/>
            <ac:spMk id="2" creationId="{29D4AF57-C8FA-98CA-05DB-BAF2A9AEC4C7}"/>
          </ac:spMkLst>
        </pc:spChg>
        <pc:spChg chg="mod">
          <ac:chgData name="Kuutila, Nita" userId="S::nijakuut@jyu.fi::ac5ec45e-5cac-4003-8427-b664401f5808" providerId="AD" clId="Web-{26D92A1B-06A9-43F1-AADD-4AE57CC670BF}" dt="2025-10-05T11:37:23.340" v="589" actId="20577"/>
          <ac:spMkLst>
            <pc:docMk/>
            <pc:sldMk cId="1729153459" sldId="418"/>
            <ac:spMk id="3" creationId="{92E58A63-7345-7108-5E72-BE1FC6C9AF5B}"/>
          </ac:spMkLst>
        </pc:spChg>
      </pc:sldChg>
      <pc:sldChg chg="addSp delSp modSp new mod ord setBg">
        <pc:chgData name="Kuutila, Nita" userId="S::nijakuut@jyu.fi::ac5ec45e-5cac-4003-8427-b664401f5808" providerId="AD" clId="Web-{26D92A1B-06A9-43F1-AADD-4AE57CC670BF}" dt="2025-10-05T11:45:10.570" v="655"/>
        <pc:sldMkLst>
          <pc:docMk/>
          <pc:sldMk cId="3129523971" sldId="419"/>
        </pc:sldMkLst>
        <pc:spChg chg="del">
          <ac:chgData name="Kuutila, Nita" userId="S::nijakuut@jyu.fi::ac5ec45e-5cac-4003-8427-b664401f5808" providerId="AD" clId="Web-{26D92A1B-06A9-43F1-AADD-4AE57CC670BF}" dt="2025-10-05T11:09:30.237" v="123"/>
          <ac:spMkLst>
            <pc:docMk/>
            <pc:sldMk cId="3129523971" sldId="419"/>
            <ac:spMk id="2" creationId="{82C7D1A4-738D-C7DE-4633-ECFFD879E678}"/>
          </ac:spMkLst>
        </pc:spChg>
        <pc:spChg chg="del">
          <ac:chgData name="Kuutila, Nita" userId="S::nijakuut@jyu.fi::ac5ec45e-5cac-4003-8427-b664401f5808" providerId="AD" clId="Web-{26D92A1B-06A9-43F1-AADD-4AE57CC670BF}" dt="2025-10-05T11:08:38.173" v="109"/>
          <ac:spMkLst>
            <pc:docMk/>
            <pc:sldMk cId="3129523971" sldId="419"/>
            <ac:spMk id="3" creationId="{09026D31-EDEC-1205-E2A2-D847D03F7BDA}"/>
          </ac:spMkLst>
        </pc:spChg>
        <pc:spChg chg="add del mod">
          <ac:chgData name="Kuutila, Nita" userId="S::nijakuut@jyu.fi::ac5ec45e-5cac-4003-8427-b664401f5808" providerId="AD" clId="Web-{26D92A1B-06A9-43F1-AADD-4AE57CC670BF}" dt="2025-10-05T11:08:59.642" v="115"/>
          <ac:spMkLst>
            <pc:docMk/>
            <pc:sldMk cId="3129523971" sldId="419"/>
            <ac:spMk id="5" creationId="{8F549BF4-1070-5835-F4A7-40B7A9858048}"/>
          </ac:spMkLst>
        </pc:spChg>
        <pc:spChg chg="add mod">
          <ac:chgData name="Kuutila, Nita" userId="S::nijakuut@jyu.fi::ac5ec45e-5cac-4003-8427-b664401f5808" providerId="AD" clId="Web-{26D92A1B-06A9-43F1-AADD-4AE57CC670BF}" dt="2025-10-05T11:09:08.564" v="119" actId="14100"/>
          <ac:spMkLst>
            <pc:docMk/>
            <pc:sldMk cId="3129523971" sldId="419"/>
            <ac:spMk id="6" creationId="{AE268E3F-F77B-B5E7-0AA6-A19871B3489F}"/>
          </ac:spMkLst>
        </pc:spChg>
        <pc:spChg chg="add del mod">
          <ac:chgData name="Kuutila, Nita" userId="S::nijakuut@jyu.fi::ac5ec45e-5cac-4003-8427-b664401f5808" providerId="AD" clId="Web-{26D92A1B-06A9-43F1-AADD-4AE57CC670BF}" dt="2025-10-05T11:09:27.221" v="122"/>
          <ac:spMkLst>
            <pc:docMk/>
            <pc:sldMk cId="3129523971" sldId="419"/>
            <ac:spMk id="8" creationId="{CAE9AB4B-55B7-271E-7F30-A1EF136D0FF0}"/>
          </ac:spMkLst>
        </pc:spChg>
        <pc:picChg chg="add del mod ord">
          <ac:chgData name="Kuutila, Nita" userId="S::nijakuut@jyu.fi::ac5ec45e-5cac-4003-8427-b664401f5808" providerId="AD" clId="Web-{26D92A1B-06A9-43F1-AADD-4AE57CC670BF}" dt="2025-10-05T11:09:39.909" v="124"/>
          <ac:picMkLst>
            <pc:docMk/>
            <pc:sldMk cId="3129523971" sldId="419"/>
            <ac:picMk id="4" creationId="{FD72D63C-5E1A-7A5F-5586-44BB1F984E95}"/>
          </ac:picMkLst>
        </pc:picChg>
      </pc:sldChg>
      <pc:sldChg chg="modSp new">
        <pc:chgData name="Kuutila, Nita" userId="S::nijakuut@jyu.fi::ac5ec45e-5cac-4003-8427-b664401f5808" providerId="AD" clId="Web-{26D92A1B-06A9-43F1-AADD-4AE57CC670BF}" dt="2025-10-05T11:22:29.801" v="376" actId="20577"/>
        <pc:sldMkLst>
          <pc:docMk/>
          <pc:sldMk cId="3252968507" sldId="420"/>
        </pc:sldMkLst>
        <pc:spChg chg="mod">
          <ac:chgData name="Kuutila, Nita" userId="S::nijakuut@jyu.fi::ac5ec45e-5cac-4003-8427-b664401f5808" providerId="AD" clId="Web-{26D92A1B-06A9-43F1-AADD-4AE57CC670BF}" dt="2025-10-05T11:22:29.801" v="376" actId="20577"/>
          <ac:spMkLst>
            <pc:docMk/>
            <pc:sldMk cId="3252968507" sldId="420"/>
            <ac:spMk id="2" creationId="{DA2E19EA-CBA8-B604-89EB-922960F30D99}"/>
          </ac:spMkLst>
        </pc:spChg>
        <pc:spChg chg="mod">
          <ac:chgData name="Kuutila, Nita" userId="S::nijakuut@jyu.fi::ac5ec45e-5cac-4003-8427-b664401f5808" providerId="AD" clId="Web-{26D92A1B-06A9-43F1-AADD-4AE57CC670BF}" dt="2025-10-05T11:18:27.783" v="354" actId="20577"/>
          <ac:spMkLst>
            <pc:docMk/>
            <pc:sldMk cId="3252968507" sldId="420"/>
            <ac:spMk id="3" creationId="{145A4C5A-559B-26C5-6F53-FF2E0AC5AEB3}"/>
          </ac:spMkLst>
        </pc:spChg>
      </pc:sldChg>
      <pc:sldChg chg="modSp add ord replId">
        <pc:chgData name="Kuutila, Nita" userId="S::nijakuut@jyu.fi::ac5ec45e-5cac-4003-8427-b664401f5808" providerId="AD" clId="Web-{26D92A1B-06A9-43F1-AADD-4AE57CC670BF}" dt="2025-10-05T11:44:09.037" v="648" actId="20577"/>
        <pc:sldMkLst>
          <pc:docMk/>
          <pc:sldMk cId="11707215" sldId="421"/>
        </pc:sldMkLst>
        <pc:spChg chg="mod">
          <ac:chgData name="Kuutila, Nita" userId="S::nijakuut@jyu.fi::ac5ec45e-5cac-4003-8427-b664401f5808" providerId="AD" clId="Web-{26D92A1B-06A9-43F1-AADD-4AE57CC670BF}" dt="2025-10-05T11:44:09.037" v="648" actId="20577"/>
          <ac:spMkLst>
            <pc:docMk/>
            <pc:sldMk cId="11707215" sldId="421"/>
            <ac:spMk id="3" creationId="{B7118091-BA9B-FA24-81AC-280E39CEE17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EC6E8-49AA-43D3-8589-012783AACE0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266DE5A9-5519-4B93-A78B-3C127BE6C236}">
      <dgm:prSet custT="1"/>
      <dgm:spPr/>
      <dgm:t>
        <a:bodyPr/>
        <a:lstStyle/>
        <a:p>
          <a:r>
            <a:rPr lang="fi-FI" sz="1400" err="1"/>
            <a:t>We'll</a:t>
          </a:r>
          <a:r>
            <a:rPr lang="fi-FI" sz="1400"/>
            <a:t> </a:t>
          </a:r>
          <a:r>
            <a:rPr lang="fi-FI" sz="1400" err="1"/>
            <a:t>watch</a:t>
          </a:r>
          <a:r>
            <a:rPr lang="fi-FI" sz="1400"/>
            <a:t> for 7minutes.</a:t>
          </a:r>
          <a:endParaRPr lang="en-US" sz="1400"/>
        </a:p>
      </dgm:t>
    </dgm:pt>
    <dgm:pt modelId="{F8321860-6686-4FA9-A76B-022A78A4F3BA}" type="parTrans" cxnId="{FAAD6AF9-36E0-4545-8DF7-F06AD82BD974}">
      <dgm:prSet/>
      <dgm:spPr/>
      <dgm:t>
        <a:bodyPr/>
        <a:lstStyle/>
        <a:p>
          <a:endParaRPr lang="en-US"/>
        </a:p>
      </dgm:t>
    </dgm:pt>
    <dgm:pt modelId="{7DE74F68-657F-4306-9F6D-879937B3E2A9}" type="sibTrans" cxnId="{FAAD6AF9-36E0-4545-8DF7-F06AD82BD974}">
      <dgm:prSet/>
      <dgm:spPr/>
      <dgm:t>
        <a:bodyPr/>
        <a:lstStyle/>
        <a:p>
          <a:endParaRPr lang="en-US"/>
        </a:p>
      </dgm:t>
    </dgm:pt>
    <dgm:pt modelId="{5A9EB79F-5EA9-4FE4-AC66-4A6F33E5614B}">
      <dgm:prSet custT="1"/>
      <dgm:spPr/>
      <dgm:t>
        <a:bodyPr/>
        <a:lstStyle/>
        <a:p>
          <a:r>
            <a:rPr lang="fi-FI" sz="1400" err="1"/>
            <a:t>When</a:t>
          </a:r>
          <a:r>
            <a:rPr lang="fi-FI" sz="1400"/>
            <a:t> </a:t>
          </a:r>
          <a:r>
            <a:rPr lang="fi-FI" sz="1400" err="1"/>
            <a:t>you</a:t>
          </a:r>
          <a:r>
            <a:rPr lang="fi-FI" sz="1400"/>
            <a:t>  </a:t>
          </a:r>
          <a:r>
            <a:rPr lang="fi-FI" sz="1400" err="1"/>
            <a:t>have</a:t>
          </a:r>
          <a:r>
            <a:rPr lang="fi-FI" sz="1400"/>
            <a:t> a </a:t>
          </a:r>
          <a:r>
            <a:rPr lang="fi-FI" sz="1400" err="1"/>
            <a:t>thought</a:t>
          </a:r>
          <a:r>
            <a:rPr lang="fi-FI" sz="1400"/>
            <a:t>, a </a:t>
          </a:r>
          <a:r>
            <a:rPr lang="fi-FI" sz="1400" err="1"/>
            <a:t>question</a:t>
          </a:r>
          <a:r>
            <a:rPr lang="fi-FI" sz="1400"/>
            <a:t>, a "hmm, </a:t>
          </a:r>
          <a:r>
            <a:rPr lang="fi-FI" sz="1400" err="1"/>
            <a:t>this</a:t>
          </a:r>
          <a:r>
            <a:rPr lang="fi-FI" sz="1400"/>
            <a:t> </a:t>
          </a:r>
          <a:r>
            <a:rPr lang="fi-FI" sz="1400" err="1"/>
            <a:t>would</a:t>
          </a:r>
          <a:r>
            <a:rPr lang="fi-FI" sz="1400"/>
            <a:t> </a:t>
          </a:r>
          <a:r>
            <a:rPr lang="fi-FI" sz="1400" err="1"/>
            <a:t>be</a:t>
          </a:r>
          <a:r>
            <a:rPr lang="fi-FI" sz="1400"/>
            <a:t> </a:t>
          </a:r>
          <a:r>
            <a:rPr lang="fi-FI" sz="1400" err="1"/>
            <a:t>interesting</a:t>
          </a:r>
          <a:r>
            <a:rPr lang="fi-FI" sz="1400"/>
            <a:t> to </a:t>
          </a:r>
          <a:r>
            <a:rPr lang="fi-FI" sz="1400" err="1"/>
            <a:t>discuss</a:t>
          </a:r>
          <a:r>
            <a:rPr lang="fi-FI" sz="1400"/>
            <a:t>...", </a:t>
          </a:r>
          <a:r>
            <a:rPr lang="fi-FI" sz="1400" err="1"/>
            <a:t>write</a:t>
          </a:r>
          <a:r>
            <a:rPr lang="fi-FI" sz="1400"/>
            <a:t> it </a:t>
          </a:r>
          <a:r>
            <a:rPr lang="fi-FI" sz="1400" err="1"/>
            <a:t>down</a:t>
          </a:r>
          <a:r>
            <a:rPr lang="fi-FI" sz="1400"/>
            <a:t>.</a:t>
          </a:r>
        </a:p>
        <a:p>
          <a:r>
            <a:rPr lang="fi-FI" sz="1400"/>
            <a:t>e.g. Oppiminen on tavoitteellista toimintaa vs. </a:t>
          </a:r>
          <a:r>
            <a:rPr lang="fi-FI" sz="1400" err="1"/>
            <a:t>learning</a:t>
          </a:r>
          <a:r>
            <a:rPr lang="fi-FI" sz="1400"/>
            <a:t> is </a:t>
          </a:r>
          <a:r>
            <a:rPr lang="fi-FI" sz="1400" err="1"/>
            <a:t>transcendent</a:t>
          </a:r>
          <a:r>
            <a:rPr lang="fi-FI" sz="1400"/>
            <a:t> (</a:t>
          </a:r>
          <a:r>
            <a:rPr lang="fi-FI" sz="1400" err="1"/>
            <a:t>Josephine's</a:t>
          </a:r>
          <a:r>
            <a:rPr lang="fi-FI" sz="1400"/>
            <a:t> </a:t>
          </a:r>
          <a:r>
            <a:rPr lang="fi-FI" sz="1400" err="1"/>
            <a:t>lecture</a:t>
          </a:r>
          <a:r>
            <a:rPr lang="fi-FI" sz="1400"/>
            <a:t> - </a:t>
          </a:r>
          <a:r>
            <a:rPr lang="fi-FI" sz="1400" err="1"/>
            <a:t>Biesta</a:t>
          </a:r>
          <a:r>
            <a:rPr lang="fi-FI" sz="1400"/>
            <a:t>, 2005)</a:t>
          </a:r>
          <a:endParaRPr lang="en-US" sz="1400"/>
        </a:p>
      </dgm:t>
    </dgm:pt>
    <dgm:pt modelId="{604180D6-5C69-49E9-8128-B54ECE585CFA}" type="parTrans" cxnId="{B1B9BBC2-ED83-4DDE-8D8F-553434F90B74}">
      <dgm:prSet/>
      <dgm:spPr/>
      <dgm:t>
        <a:bodyPr/>
        <a:lstStyle/>
        <a:p>
          <a:endParaRPr lang="en-US"/>
        </a:p>
      </dgm:t>
    </dgm:pt>
    <dgm:pt modelId="{EBFD0063-1B98-4730-AE5A-B74835ADD0D1}" type="sibTrans" cxnId="{B1B9BBC2-ED83-4DDE-8D8F-553434F90B74}">
      <dgm:prSet/>
      <dgm:spPr/>
      <dgm:t>
        <a:bodyPr/>
        <a:lstStyle/>
        <a:p>
          <a:endParaRPr lang="en-US"/>
        </a:p>
      </dgm:t>
    </dgm:pt>
    <dgm:pt modelId="{10F62528-07A6-42EE-B55D-64D5FAFFC8C7}" type="pres">
      <dgm:prSet presAssocID="{9F6EC6E8-49AA-43D3-8589-012783AACE0F}" presName="root" presStyleCnt="0">
        <dgm:presLayoutVars>
          <dgm:dir/>
          <dgm:resizeHandles val="exact"/>
        </dgm:presLayoutVars>
      </dgm:prSet>
      <dgm:spPr/>
    </dgm:pt>
    <dgm:pt modelId="{778C0EDD-03E6-485A-A35B-FF9382FE98C8}" type="pres">
      <dgm:prSet presAssocID="{266DE5A9-5519-4B93-A78B-3C127BE6C236}" presName="compNode" presStyleCnt="0"/>
      <dgm:spPr/>
    </dgm:pt>
    <dgm:pt modelId="{ECEC5CD7-39B8-428E-8EF3-98108977C271}" type="pres">
      <dgm:prSet presAssocID="{266DE5A9-5519-4B93-A78B-3C127BE6C23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kuntikello"/>
        </a:ext>
      </dgm:extLst>
    </dgm:pt>
    <dgm:pt modelId="{A70CF382-2E91-46C3-81C2-277A1ABD72D1}" type="pres">
      <dgm:prSet presAssocID="{266DE5A9-5519-4B93-A78B-3C127BE6C236}" presName="spaceRect" presStyleCnt="0"/>
      <dgm:spPr/>
    </dgm:pt>
    <dgm:pt modelId="{B9125E93-9C31-4C04-82C4-94FBADA64683}" type="pres">
      <dgm:prSet presAssocID="{266DE5A9-5519-4B93-A78B-3C127BE6C236}" presName="textRect" presStyleLbl="revTx" presStyleIdx="0" presStyleCnt="2">
        <dgm:presLayoutVars>
          <dgm:chMax val="1"/>
          <dgm:chPref val="1"/>
        </dgm:presLayoutVars>
      </dgm:prSet>
      <dgm:spPr/>
    </dgm:pt>
    <dgm:pt modelId="{1C62DCF7-DDB6-43EC-8162-E31CD7DFE8D4}" type="pres">
      <dgm:prSet presAssocID="{7DE74F68-657F-4306-9F6D-879937B3E2A9}" presName="sibTrans" presStyleCnt="0"/>
      <dgm:spPr/>
    </dgm:pt>
    <dgm:pt modelId="{1307C63E-9D6C-4EC8-B41D-83E88768FB1D}" type="pres">
      <dgm:prSet presAssocID="{5A9EB79F-5EA9-4FE4-AC66-4A6F33E5614B}" presName="compNode" presStyleCnt="0"/>
      <dgm:spPr/>
    </dgm:pt>
    <dgm:pt modelId="{280577AF-3678-4903-828D-3B248CE50D1D}" type="pres">
      <dgm:prSet presAssocID="{5A9EB79F-5EA9-4FE4-AC66-4A6F33E5614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C6C64B7B-5A4F-4033-835B-D944AE58D955}" type="pres">
      <dgm:prSet presAssocID="{5A9EB79F-5EA9-4FE4-AC66-4A6F33E5614B}" presName="spaceRect" presStyleCnt="0"/>
      <dgm:spPr/>
    </dgm:pt>
    <dgm:pt modelId="{2584E6F7-2BC4-4790-B50E-3C8F2FDDB47D}" type="pres">
      <dgm:prSet presAssocID="{5A9EB79F-5EA9-4FE4-AC66-4A6F33E5614B}" presName="textRect" presStyleLbl="revTx" presStyleIdx="1" presStyleCnt="2" custScaleX="106838" custScaleY="120933">
        <dgm:presLayoutVars>
          <dgm:chMax val="1"/>
          <dgm:chPref val="1"/>
        </dgm:presLayoutVars>
      </dgm:prSet>
      <dgm:spPr/>
    </dgm:pt>
  </dgm:ptLst>
  <dgm:cxnLst>
    <dgm:cxn modelId="{AA187B15-5E6F-40C8-98C8-A63817BD9412}" type="presOf" srcId="{266DE5A9-5519-4B93-A78B-3C127BE6C236}" destId="{B9125E93-9C31-4C04-82C4-94FBADA64683}" srcOrd="0" destOrd="0" presId="urn:microsoft.com/office/officeart/2018/2/layout/IconLabelList"/>
    <dgm:cxn modelId="{760DE48F-9334-4E14-920C-D031B0323EB6}" type="presOf" srcId="{9F6EC6E8-49AA-43D3-8589-012783AACE0F}" destId="{10F62528-07A6-42EE-B55D-64D5FAFFC8C7}" srcOrd="0" destOrd="0" presId="urn:microsoft.com/office/officeart/2018/2/layout/IconLabelList"/>
    <dgm:cxn modelId="{B1B9BBC2-ED83-4DDE-8D8F-553434F90B74}" srcId="{9F6EC6E8-49AA-43D3-8589-012783AACE0F}" destId="{5A9EB79F-5EA9-4FE4-AC66-4A6F33E5614B}" srcOrd="1" destOrd="0" parTransId="{604180D6-5C69-49E9-8128-B54ECE585CFA}" sibTransId="{EBFD0063-1B98-4730-AE5A-B74835ADD0D1}"/>
    <dgm:cxn modelId="{748B25DB-0F28-4AF6-9CFC-F41ADFACB14A}" type="presOf" srcId="{5A9EB79F-5EA9-4FE4-AC66-4A6F33E5614B}" destId="{2584E6F7-2BC4-4790-B50E-3C8F2FDDB47D}" srcOrd="0" destOrd="0" presId="urn:microsoft.com/office/officeart/2018/2/layout/IconLabelList"/>
    <dgm:cxn modelId="{FAAD6AF9-36E0-4545-8DF7-F06AD82BD974}" srcId="{9F6EC6E8-49AA-43D3-8589-012783AACE0F}" destId="{266DE5A9-5519-4B93-A78B-3C127BE6C236}" srcOrd="0" destOrd="0" parTransId="{F8321860-6686-4FA9-A76B-022A78A4F3BA}" sibTransId="{7DE74F68-657F-4306-9F6D-879937B3E2A9}"/>
    <dgm:cxn modelId="{91833493-C786-4D97-A60A-FD0BA9E1E0FE}" type="presParOf" srcId="{10F62528-07A6-42EE-B55D-64D5FAFFC8C7}" destId="{778C0EDD-03E6-485A-A35B-FF9382FE98C8}" srcOrd="0" destOrd="0" presId="urn:microsoft.com/office/officeart/2018/2/layout/IconLabelList"/>
    <dgm:cxn modelId="{B59333E6-7A2A-418B-A708-E5CB8EDD82A9}" type="presParOf" srcId="{778C0EDD-03E6-485A-A35B-FF9382FE98C8}" destId="{ECEC5CD7-39B8-428E-8EF3-98108977C271}" srcOrd="0" destOrd="0" presId="urn:microsoft.com/office/officeart/2018/2/layout/IconLabelList"/>
    <dgm:cxn modelId="{F3945153-82FC-4DE6-BBCB-5D5FC54270F5}" type="presParOf" srcId="{778C0EDD-03E6-485A-A35B-FF9382FE98C8}" destId="{A70CF382-2E91-46C3-81C2-277A1ABD72D1}" srcOrd="1" destOrd="0" presId="urn:microsoft.com/office/officeart/2018/2/layout/IconLabelList"/>
    <dgm:cxn modelId="{6F8984A2-F8ED-4F7E-AC11-5ECBFEBB5861}" type="presParOf" srcId="{778C0EDD-03E6-485A-A35B-FF9382FE98C8}" destId="{B9125E93-9C31-4C04-82C4-94FBADA64683}" srcOrd="2" destOrd="0" presId="urn:microsoft.com/office/officeart/2018/2/layout/IconLabelList"/>
    <dgm:cxn modelId="{8F7371E9-7434-4F69-8091-CF1CF8678DA5}" type="presParOf" srcId="{10F62528-07A6-42EE-B55D-64D5FAFFC8C7}" destId="{1C62DCF7-DDB6-43EC-8162-E31CD7DFE8D4}" srcOrd="1" destOrd="0" presId="urn:microsoft.com/office/officeart/2018/2/layout/IconLabelList"/>
    <dgm:cxn modelId="{8692402D-7793-4E04-AD21-F0A7ABE8D5BE}" type="presParOf" srcId="{10F62528-07A6-42EE-B55D-64D5FAFFC8C7}" destId="{1307C63E-9D6C-4EC8-B41D-83E88768FB1D}" srcOrd="2" destOrd="0" presId="urn:microsoft.com/office/officeart/2018/2/layout/IconLabelList"/>
    <dgm:cxn modelId="{CDE43A48-6840-4B98-AA8D-8F5BE7E4F4D5}" type="presParOf" srcId="{1307C63E-9D6C-4EC8-B41D-83E88768FB1D}" destId="{280577AF-3678-4903-828D-3B248CE50D1D}" srcOrd="0" destOrd="0" presId="urn:microsoft.com/office/officeart/2018/2/layout/IconLabelList"/>
    <dgm:cxn modelId="{08CE58B5-13A9-459D-9488-3D8A9D0C26CE}" type="presParOf" srcId="{1307C63E-9D6C-4EC8-B41D-83E88768FB1D}" destId="{C6C64B7B-5A4F-4033-835B-D944AE58D955}" srcOrd="1" destOrd="0" presId="urn:microsoft.com/office/officeart/2018/2/layout/IconLabelList"/>
    <dgm:cxn modelId="{7195617A-5044-4AB4-AEC5-9BFE7C60DBBE}" type="presParOf" srcId="{1307C63E-9D6C-4EC8-B41D-83E88768FB1D}" destId="{2584E6F7-2BC4-4790-B50E-3C8F2FDDB47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EC6E8-49AA-43D3-8589-012783AACE0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266DE5A9-5519-4B93-A78B-3C127BE6C236}">
      <dgm:prSet/>
      <dgm:spPr/>
      <dgm:t>
        <a:bodyPr/>
        <a:lstStyle/>
        <a:p>
          <a:r>
            <a:rPr lang="fi-FI"/>
            <a:t>We'll watch another 10 minutes.</a:t>
          </a:r>
          <a:endParaRPr lang="en-US"/>
        </a:p>
      </dgm:t>
    </dgm:pt>
    <dgm:pt modelId="{F8321860-6686-4FA9-A76B-022A78A4F3BA}" type="parTrans" cxnId="{FAAD6AF9-36E0-4545-8DF7-F06AD82BD974}">
      <dgm:prSet/>
      <dgm:spPr/>
      <dgm:t>
        <a:bodyPr/>
        <a:lstStyle/>
        <a:p>
          <a:endParaRPr lang="en-US"/>
        </a:p>
      </dgm:t>
    </dgm:pt>
    <dgm:pt modelId="{7DE74F68-657F-4306-9F6D-879937B3E2A9}" type="sibTrans" cxnId="{FAAD6AF9-36E0-4545-8DF7-F06AD82BD974}">
      <dgm:prSet/>
      <dgm:spPr/>
      <dgm:t>
        <a:bodyPr/>
        <a:lstStyle/>
        <a:p>
          <a:endParaRPr lang="en-US"/>
        </a:p>
      </dgm:t>
    </dgm:pt>
    <dgm:pt modelId="{5A9EB79F-5EA9-4FE4-AC66-4A6F33E5614B}">
      <dgm:prSet/>
      <dgm:spPr/>
      <dgm:t>
        <a:bodyPr/>
        <a:lstStyle/>
        <a:p>
          <a:r>
            <a:rPr lang="fi-FI"/>
            <a:t>When you  have a thought, a question, a "hmm, this would be interesting to discuss...", write it down.</a:t>
          </a:r>
          <a:endParaRPr lang="en-US"/>
        </a:p>
      </dgm:t>
    </dgm:pt>
    <dgm:pt modelId="{604180D6-5C69-49E9-8128-B54ECE585CFA}" type="parTrans" cxnId="{B1B9BBC2-ED83-4DDE-8D8F-553434F90B74}">
      <dgm:prSet/>
      <dgm:spPr/>
      <dgm:t>
        <a:bodyPr/>
        <a:lstStyle/>
        <a:p>
          <a:endParaRPr lang="en-US"/>
        </a:p>
      </dgm:t>
    </dgm:pt>
    <dgm:pt modelId="{EBFD0063-1B98-4730-AE5A-B74835ADD0D1}" type="sibTrans" cxnId="{B1B9BBC2-ED83-4DDE-8D8F-553434F90B74}">
      <dgm:prSet/>
      <dgm:spPr/>
      <dgm:t>
        <a:bodyPr/>
        <a:lstStyle/>
        <a:p>
          <a:endParaRPr lang="en-US"/>
        </a:p>
      </dgm:t>
    </dgm:pt>
    <dgm:pt modelId="{10F62528-07A6-42EE-B55D-64D5FAFFC8C7}" type="pres">
      <dgm:prSet presAssocID="{9F6EC6E8-49AA-43D3-8589-012783AACE0F}" presName="root" presStyleCnt="0">
        <dgm:presLayoutVars>
          <dgm:dir/>
          <dgm:resizeHandles val="exact"/>
        </dgm:presLayoutVars>
      </dgm:prSet>
      <dgm:spPr/>
    </dgm:pt>
    <dgm:pt modelId="{778C0EDD-03E6-485A-A35B-FF9382FE98C8}" type="pres">
      <dgm:prSet presAssocID="{266DE5A9-5519-4B93-A78B-3C127BE6C236}" presName="compNode" presStyleCnt="0"/>
      <dgm:spPr/>
    </dgm:pt>
    <dgm:pt modelId="{ECEC5CD7-39B8-428E-8EF3-98108977C271}" type="pres">
      <dgm:prSet presAssocID="{266DE5A9-5519-4B93-A78B-3C127BE6C23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kuntikello"/>
        </a:ext>
      </dgm:extLst>
    </dgm:pt>
    <dgm:pt modelId="{A70CF382-2E91-46C3-81C2-277A1ABD72D1}" type="pres">
      <dgm:prSet presAssocID="{266DE5A9-5519-4B93-A78B-3C127BE6C236}" presName="spaceRect" presStyleCnt="0"/>
      <dgm:spPr/>
    </dgm:pt>
    <dgm:pt modelId="{B9125E93-9C31-4C04-82C4-94FBADA64683}" type="pres">
      <dgm:prSet presAssocID="{266DE5A9-5519-4B93-A78B-3C127BE6C236}" presName="textRect" presStyleLbl="revTx" presStyleIdx="0" presStyleCnt="2">
        <dgm:presLayoutVars>
          <dgm:chMax val="1"/>
          <dgm:chPref val="1"/>
        </dgm:presLayoutVars>
      </dgm:prSet>
      <dgm:spPr/>
    </dgm:pt>
    <dgm:pt modelId="{1C62DCF7-DDB6-43EC-8162-E31CD7DFE8D4}" type="pres">
      <dgm:prSet presAssocID="{7DE74F68-657F-4306-9F6D-879937B3E2A9}" presName="sibTrans" presStyleCnt="0"/>
      <dgm:spPr/>
    </dgm:pt>
    <dgm:pt modelId="{1307C63E-9D6C-4EC8-B41D-83E88768FB1D}" type="pres">
      <dgm:prSet presAssocID="{5A9EB79F-5EA9-4FE4-AC66-4A6F33E5614B}" presName="compNode" presStyleCnt="0"/>
      <dgm:spPr/>
    </dgm:pt>
    <dgm:pt modelId="{280577AF-3678-4903-828D-3B248CE50D1D}" type="pres">
      <dgm:prSet presAssocID="{5A9EB79F-5EA9-4FE4-AC66-4A6F33E5614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C6C64B7B-5A4F-4033-835B-D944AE58D955}" type="pres">
      <dgm:prSet presAssocID="{5A9EB79F-5EA9-4FE4-AC66-4A6F33E5614B}" presName="spaceRect" presStyleCnt="0"/>
      <dgm:spPr/>
    </dgm:pt>
    <dgm:pt modelId="{2584E6F7-2BC4-4790-B50E-3C8F2FDDB47D}" type="pres">
      <dgm:prSet presAssocID="{5A9EB79F-5EA9-4FE4-AC66-4A6F33E5614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A187B15-5E6F-40C8-98C8-A63817BD9412}" type="presOf" srcId="{266DE5A9-5519-4B93-A78B-3C127BE6C236}" destId="{B9125E93-9C31-4C04-82C4-94FBADA64683}" srcOrd="0" destOrd="0" presId="urn:microsoft.com/office/officeart/2018/2/layout/IconLabelList"/>
    <dgm:cxn modelId="{760DE48F-9334-4E14-920C-D031B0323EB6}" type="presOf" srcId="{9F6EC6E8-49AA-43D3-8589-012783AACE0F}" destId="{10F62528-07A6-42EE-B55D-64D5FAFFC8C7}" srcOrd="0" destOrd="0" presId="urn:microsoft.com/office/officeart/2018/2/layout/IconLabelList"/>
    <dgm:cxn modelId="{B1B9BBC2-ED83-4DDE-8D8F-553434F90B74}" srcId="{9F6EC6E8-49AA-43D3-8589-012783AACE0F}" destId="{5A9EB79F-5EA9-4FE4-AC66-4A6F33E5614B}" srcOrd="1" destOrd="0" parTransId="{604180D6-5C69-49E9-8128-B54ECE585CFA}" sibTransId="{EBFD0063-1B98-4730-AE5A-B74835ADD0D1}"/>
    <dgm:cxn modelId="{748B25DB-0F28-4AF6-9CFC-F41ADFACB14A}" type="presOf" srcId="{5A9EB79F-5EA9-4FE4-AC66-4A6F33E5614B}" destId="{2584E6F7-2BC4-4790-B50E-3C8F2FDDB47D}" srcOrd="0" destOrd="0" presId="urn:microsoft.com/office/officeart/2018/2/layout/IconLabelList"/>
    <dgm:cxn modelId="{FAAD6AF9-36E0-4545-8DF7-F06AD82BD974}" srcId="{9F6EC6E8-49AA-43D3-8589-012783AACE0F}" destId="{266DE5A9-5519-4B93-A78B-3C127BE6C236}" srcOrd="0" destOrd="0" parTransId="{F8321860-6686-4FA9-A76B-022A78A4F3BA}" sibTransId="{7DE74F68-657F-4306-9F6D-879937B3E2A9}"/>
    <dgm:cxn modelId="{91833493-C786-4D97-A60A-FD0BA9E1E0FE}" type="presParOf" srcId="{10F62528-07A6-42EE-B55D-64D5FAFFC8C7}" destId="{778C0EDD-03E6-485A-A35B-FF9382FE98C8}" srcOrd="0" destOrd="0" presId="urn:microsoft.com/office/officeart/2018/2/layout/IconLabelList"/>
    <dgm:cxn modelId="{B59333E6-7A2A-418B-A708-E5CB8EDD82A9}" type="presParOf" srcId="{778C0EDD-03E6-485A-A35B-FF9382FE98C8}" destId="{ECEC5CD7-39B8-428E-8EF3-98108977C271}" srcOrd="0" destOrd="0" presId="urn:microsoft.com/office/officeart/2018/2/layout/IconLabelList"/>
    <dgm:cxn modelId="{F3945153-82FC-4DE6-BBCB-5D5FC54270F5}" type="presParOf" srcId="{778C0EDD-03E6-485A-A35B-FF9382FE98C8}" destId="{A70CF382-2E91-46C3-81C2-277A1ABD72D1}" srcOrd="1" destOrd="0" presId="urn:microsoft.com/office/officeart/2018/2/layout/IconLabelList"/>
    <dgm:cxn modelId="{6F8984A2-F8ED-4F7E-AC11-5ECBFEBB5861}" type="presParOf" srcId="{778C0EDD-03E6-485A-A35B-FF9382FE98C8}" destId="{B9125E93-9C31-4C04-82C4-94FBADA64683}" srcOrd="2" destOrd="0" presId="urn:microsoft.com/office/officeart/2018/2/layout/IconLabelList"/>
    <dgm:cxn modelId="{8F7371E9-7434-4F69-8091-CF1CF8678DA5}" type="presParOf" srcId="{10F62528-07A6-42EE-B55D-64D5FAFFC8C7}" destId="{1C62DCF7-DDB6-43EC-8162-E31CD7DFE8D4}" srcOrd="1" destOrd="0" presId="urn:microsoft.com/office/officeart/2018/2/layout/IconLabelList"/>
    <dgm:cxn modelId="{8692402D-7793-4E04-AD21-F0A7ABE8D5BE}" type="presParOf" srcId="{10F62528-07A6-42EE-B55D-64D5FAFFC8C7}" destId="{1307C63E-9D6C-4EC8-B41D-83E88768FB1D}" srcOrd="2" destOrd="0" presId="urn:microsoft.com/office/officeart/2018/2/layout/IconLabelList"/>
    <dgm:cxn modelId="{CDE43A48-6840-4B98-AA8D-8F5BE7E4F4D5}" type="presParOf" srcId="{1307C63E-9D6C-4EC8-B41D-83E88768FB1D}" destId="{280577AF-3678-4903-828D-3B248CE50D1D}" srcOrd="0" destOrd="0" presId="urn:microsoft.com/office/officeart/2018/2/layout/IconLabelList"/>
    <dgm:cxn modelId="{08CE58B5-13A9-459D-9488-3D8A9D0C26CE}" type="presParOf" srcId="{1307C63E-9D6C-4EC8-B41D-83E88768FB1D}" destId="{C6C64B7B-5A4F-4033-835B-D944AE58D955}" srcOrd="1" destOrd="0" presId="urn:microsoft.com/office/officeart/2018/2/layout/IconLabelList"/>
    <dgm:cxn modelId="{7195617A-5044-4AB4-AEC5-9BFE7C60DBBE}" type="presParOf" srcId="{1307C63E-9D6C-4EC8-B41D-83E88768FB1D}" destId="{2584E6F7-2BC4-4790-B50E-3C8F2FDDB47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C5CD7-39B8-428E-8EF3-98108977C271}">
      <dsp:nvSpPr>
        <dsp:cNvPr id="0" name=""/>
        <dsp:cNvSpPr/>
      </dsp:nvSpPr>
      <dsp:spPr>
        <a:xfrm>
          <a:off x="1703750" y="162261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25E93-9C31-4C04-82C4-94FBADA64683}">
      <dsp:nvSpPr>
        <dsp:cNvPr id="0" name=""/>
        <dsp:cNvSpPr/>
      </dsp:nvSpPr>
      <dsp:spPr>
        <a:xfrm>
          <a:off x="515750" y="2604495"/>
          <a:ext cx="4320000" cy="87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err="1"/>
            <a:t>We'll</a:t>
          </a:r>
          <a:r>
            <a:rPr lang="fi-FI" sz="1400" kern="1200"/>
            <a:t> </a:t>
          </a:r>
          <a:r>
            <a:rPr lang="fi-FI" sz="1400" kern="1200" err="1"/>
            <a:t>watch</a:t>
          </a:r>
          <a:r>
            <a:rPr lang="fi-FI" sz="1400" kern="1200"/>
            <a:t> for 7minutes.</a:t>
          </a:r>
          <a:endParaRPr lang="en-US" sz="1400" kern="1200"/>
        </a:p>
      </dsp:txBody>
      <dsp:txXfrm>
        <a:off x="515750" y="2604495"/>
        <a:ext cx="4320000" cy="879254"/>
      </dsp:txXfrm>
    </dsp:sp>
    <dsp:sp modelId="{280577AF-3678-4903-828D-3B248CE50D1D}">
      <dsp:nvSpPr>
        <dsp:cNvPr id="0" name=""/>
        <dsp:cNvSpPr/>
      </dsp:nvSpPr>
      <dsp:spPr>
        <a:xfrm>
          <a:off x="6927451" y="116537"/>
          <a:ext cx="1944000" cy="19373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4E6F7-2BC4-4790-B50E-3C8F2FDDB47D}">
      <dsp:nvSpPr>
        <dsp:cNvPr id="0" name=""/>
        <dsp:cNvSpPr/>
      </dsp:nvSpPr>
      <dsp:spPr>
        <a:xfrm>
          <a:off x="5591750" y="2459470"/>
          <a:ext cx="4615401" cy="1070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err="1"/>
            <a:t>When</a:t>
          </a:r>
          <a:r>
            <a:rPr lang="fi-FI" sz="1400" kern="1200"/>
            <a:t> </a:t>
          </a:r>
          <a:r>
            <a:rPr lang="fi-FI" sz="1400" kern="1200" err="1"/>
            <a:t>you</a:t>
          </a:r>
          <a:r>
            <a:rPr lang="fi-FI" sz="1400" kern="1200"/>
            <a:t>  </a:t>
          </a:r>
          <a:r>
            <a:rPr lang="fi-FI" sz="1400" kern="1200" err="1"/>
            <a:t>have</a:t>
          </a:r>
          <a:r>
            <a:rPr lang="fi-FI" sz="1400" kern="1200"/>
            <a:t> a </a:t>
          </a:r>
          <a:r>
            <a:rPr lang="fi-FI" sz="1400" kern="1200" err="1"/>
            <a:t>thought</a:t>
          </a:r>
          <a:r>
            <a:rPr lang="fi-FI" sz="1400" kern="1200"/>
            <a:t>, a </a:t>
          </a:r>
          <a:r>
            <a:rPr lang="fi-FI" sz="1400" kern="1200" err="1"/>
            <a:t>question</a:t>
          </a:r>
          <a:r>
            <a:rPr lang="fi-FI" sz="1400" kern="1200"/>
            <a:t>, a "hmm, </a:t>
          </a:r>
          <a:r>
            <a:rPr lang="fi-FI" sz="1400" kern="1200" err="1"/>
            <a:t>this</a:t>
          </a:r>
          <a:r>
            <a:rPr lang="fi-FI" sz="1400" kern="1200"/>
            <a:t> </a:t>
          </a:r>
          <a:r>
            <a:rPr lang="fi-FI" sz="1400" kern="1200" err="1"/>
            <a:t>would</a:t>
          </a:r>
          <a:r>
            <a:rPr lang="fi-FI" sz="1400" kern="1200"/>
            <a:t> </a:t>
          </a:r>
          <a:r>
            <a:rPr lang="fi-FI" sz="1400" kern="1200" err="1"/>
            <a:t>be</a:t>
          </a:r>
          <a:r>
            <a:rPr lang="fi-FI" sz="1400" kern="1200"/>
            <a:t> </a:t>
          </a:r>
          <a:r>
            <a:rPr lang="fi-FI" sz="1400" kern="1200" err="1"/>
            <a:t>interesting</a:t>
          </a:r>
          <a:r>
            <a:rPr lang="fi-FI" sz="1400" kern="1200"/>
            <a:t> to </a:t>
          </a:r>
          <a:r>
            <a:rPr lang="fi-FI" sz="1400" kern="1200" err="1"/>
            <a:t>discuss</a:t>
          </a:r>
          <a:r>
            <a:rPr lang="fi-FI" sz="1400" kern="1200"/>
            <a:t>...", </a:t>
          </a:r>
          <a:r>
            <a:rPr lang="fi-FI" sz="1400" kern="1200" err="1"/>
            <a:t>write</a:t>
          </a:r>
          <a:r>
            <a:rPr lang="fi-FI" sz="1400" kern="1200"/>
            <a:t> it </a:t>
          </a:r>
          <a:r>
            <a:rPr lang="fi-FI" sz="1400" kern="1200" err="1"/>
            <a:t>down</a:t>
          </a:r>
          <a:r>
            <a:rPr lang="fi-FI" sz="1400" kern="1200"/>
            <a:t>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e.g. Oppiminen on tavoitteellista toimintaa vs. </a:t>
          </a:r>
          <a:r>
            <a:rPr lang="fi-FI" sz="1400" kern="1200" err="1"/>
            <a:t>learning</a:t>
          </a:r>
          <a:r>
            <a:rPr lang="fi-FI" sz="1400" kern="1200"/>
            <a:t> is </a:t>
          </a:r>
          <a:r>
            <a:rPr lang="fi-FI" sz="1400" kern="1200" err="1"/>
            <a:t>transcendent</a:t>
          </a:r>
          <a:r>
            <a:rPr lang="fi-FI" sz="1400" kern="1200"/>
            <a:t> (</a:t>
          </a:r>
          <a:r>
            <a:rPr lang="fi-FI" sz="1400" kern="1200" err="1"/>
            <a:t>Josephine's</a:t>
          </a:r>
          <a:r>
            <a:rPr lang="fi-FI" sz="1400" kern="1200"/>
            <a:t> </a:t>
          </a:r>
          <a:r>
            <a:rPr lang="fi-FI" sz="1400" kern="1200" err="1"/>
            <a:t>lecture</a:t>
          </a:r>
          <a:r>
            <a:rPr lang="fi-FI" sz="1400" kern="1200"/>
            <a:t> - </a:t>
          </a:r>
          <a:r>
            <a:rPr lang="fi-FI" sz="1400" kern="1200" err="1"/>
            <a:t>Biesta</a:t>
          </a:r>
          <a:r>
            <a:rPr lang="fi-FI" sz="1400" kern="1200"/>
            <a:t>, 2005)</a:t>
          </a:r>
          <a:endParaRPr lang="en-US" sz="1400" kern="1200"/>
        </a:p>
      </dsp:txBody>
      <dsp:txXfrm>
        <a:off x="5591750" y="2459470"/>
        <a:ext cx="4615401" cy="1070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C5CD7-39B8-428E-8EF3-98108977C271}">
      <dsp:nvSpPr>
        <dsp:cNvPr id="0" name=""/>
        <dsp:cNvSpPr/>
      </dsp:nvSpPr>
      <dsp:spPr>
        <a:xfrm>
          <a:off x="1851451" y="25579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25E93-9C31-4C04-82C4-94FBADA64683}">
      <dsp:nvSpPr>
        <dsp:cNvPr id="0" name=""/>
        <dsp:cNvSpPr/>
      </dsp:nvSpPr>
      <dsp:spPr>
        <a:xfrm>
          <a:off x="663451" y="26702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We'll watch another 10 minutes.</a:t>
          </a:r>
          <a:endParaRPr lang="en-US" sz="1700" kern="1200"/>
        </a:p>
      </dsp:txBody>
      <dsp:txXfrm>
        <a:off x="663451" y="2670215"/>
        <a:ext cx="4320000" cy="720000"/>
      </dsp:txXfrm>
    </dsp:sp>
    <dsp:sp modelId="{280577AF-3678-4903-828D-3B248CE50D1D}">
      <dsp:nvSpPr>
        <dsp:cNvPr id="0" name=""/>
        <dsp:cNvSpPr/>
      </dsp:nvSpPr>
      <dsp:spPr>
        <a:xfrm>
          <a:off x="6927451" y="25579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4E6F7-2BC4-4790-B50E-3C8F2FDDB47D}">
      <dsp:nvSpPr>
        <dsp:cNvPr id="0" name=""/>
        <dsp:cNvSpPr/>
      </dsp:nvSpPr>
      <dsp:spPr>
        <a:xfrm>
          <a:off x="5739451" y="26702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When you  have a thought, a question, a "hmm, this would be interesting to discuss...", write it down.</a:t>
          </a:r>
          <a:endParaRPr lang="en-US" sz="1700" kern="1200"/>
        </a:p>
      </dsp:txBody>
      <dsp:txXfrm>
        <a:off x="5739451" y="2670215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6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7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7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5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7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7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7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37" r:id="rId4"/>
    <p:sldLayoutId id="2147483738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ma.fi/wp-content/uploads/2019/06/Ouakrim-Soivio-arviointi-LUMA2019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069331" y="4501860"/>
            <a:ext cx="8031961" cy="882398"/>
          </a:xfrm>
        </p:spPr>
        <p:txBody>
          <a:bodyPr>
            <a:normAutofit/>
          </a:bodyPr>
          <a:lstStyle/>
          <a:p>
            <a:r>
              <a:rPr lang="fi-FI" sz="4100" b="1">
                <a:latin typeface="Grandview Display"/>
              </a:rPr>
              <a:t>KTKP010 Learning and guidance</a:t>
            </a:r>
            <a:endParaRPr lang="fi-FI" sz="41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658687" y="5437844"/>
            <a:ext cx="6396471" cy="5096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fi-FI" sz="1800" b="1" err="1">
                <a:latin typeface="Grandview Display"/>
              </a:rPr>
              <a:t>oct</a:t>
            </a:r>
            <a:r>
              <a:rPr lang="fi-FI" sz="1800" b="1" cap="all">
                <a:latin typeface="Grandview Display"/>
              </a:rPr>
              <a:t> </a:t>
            </a:r>
            <a:r>
              <a:rPr lang="fi-FI" sz="1800" b="1">
                <a:latin typeface="Grandview Display"/>
              </a:rPr>
              <a:t>5</a:t>
            </a:r>
            <a:r>
              <a:rPr lang="fi-FI" sz="1800" b="1" cap="all">
                <a:latin typeface="Grandview Display"/>
              </a:rPr>
              <a:t>, 2025</a:t>
            </a:r>
            <a:endParaRPr lang="en-US" sz="1800">
              <a:latin typeface="Grandview Display"/>
            </a:endParaRPr>
          </a:p>
          <a:p>
            <a:pPr>
              <a:lnSpc>
                <a:spcPct val="140000"/>
              </a:lnSpc>
            </a:pPr>
            <a:r>
              <a:rPr lang="fi-FI" sz="1800" b="1" cap="all">
                <a:latin typeface="Grandview Display"/>
              </a:rPr>
              <a:t>Nita Kuutila </a:t>
            </a:r>
            <a:r>
              <a:rPr lang="fi-FI" sz="1800" b="1">
                <a:latin typeface="Grandview Display"/>
              </a:rPr>
              <a:t>&amp; Josephine Moate </a:t>
            </a:r>
            <a:endParaRPr lang="fi-FI" sz="1800"/>
          </a:p>
        </p:txBody>
      </p:sp>
      <p:pic>
        <p:nvPicPr>
          <p:cNvPr id="115" name="Picture 3">
            <a:extLst>
              <a:ext uri="{FF2B5EF4-FFF2-40B4-BE49-F238E27FC236}">
                <a16:creationId xmlns:a16="http://schemas.microsoft.com/office/drawing/2014/main" id="{1EA534D3-4DB1-FA65-9B61-8D827BF6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45" r="-7" b="37385"/>
          <a:stretch>
            <a:fillRect/>
          </a:stretch>
        </p:blipFill>
        <p:spPr>
          <a:xfrm>
            <a:off x="-15059" y="1"/>
            <a:ext cx="12200741" cy="4510316"/>
          </a:xfrm>
          <a:prstGeom prst="rect">
            <a:avLst/>
          </a:prstGeom>
        </p:spPr>
      </p:pic>
      <p:grpSp>
        <p:nvGrpSpPr>
          <p:cNvPr id="116" name="Group 12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2E19EA-CBA8-B604-89EB-922960F3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08" y="296078"/>
            <a:ext cx="5110909" cy="1691969"/>
          </a:xfrm>
        </p:spPr>
        <p:txBody>
          <a:bodyPr>
            <a:normAutofit/>
          </a:bodyPr>
          <a:lstStyle/>
          <a:p>
            <a:r>
              <a:rPr lang="fi-FI" sz="3700" err="1">
                <a:latin typeface="Fira Sans"/>
              </a:rPr>
              <a:t>Let's</a:t>
            </a:r>
            <a:r>
              <a:rPr lang="fi-FI" sz="3700">
                <a:latin typeface="Fira Sans"/>
              </a:rPr>
              <a:t> </a:t>
            </a:r>
            <a:r>
              <a:rPr lang="fi-FI" sz="3700" err="1">
                <a:latin typeface="Fira Sans"/>
              </a:rPr>
              <a:t>do</a:t>
            </a:r>
            <a:r>
              <a:rPr lang="fi-FI" sz="3700">
                <a:latin typeface="Fira Sans"/>
              </a:rPr>
              <a:t> some </a:t>
            </a:r>
            <a:r>
              <a:rPr lang="fi-FI" sz="3700" err="1">
                <a:latin typeface="Fira Sans"/>
              </a:rPr>
              <a:t>formative</a:t>
            </a:r>
            <a:r>
              <a:rPr lang="fi-FI" sz="3700">
                <a:latin typeface="Fira Sans"/>
              </a:rPr>
              <a:t> </a:t>
            </a:r>
            <a:r>
              <a:rPr lang="fi-FI" sz="3700" err="1">
                <a:latin typeface="Fira Sans"/>
              </a:rPr>
              <a:t>assessment</a:t>
            </a:r>
            <a:endParaRPr lang="fi-FI" sz="3700">
              <a:latin typeface="Fira San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5A4C5A-559B-26C5-6F53-FF2E0AC5A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90" y="1864536"/>
            <a:ext cx="6833961" cy="488405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fi-FI" sz="1200"/>
              <a:t>Opintojakson suoritettuaan opiskelija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sz="1200"/>
              <a:t>tuntee ihmisen kasvun ja kehityksen perusteet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sz="1200"/>
              <a:t>tuntee keskeiset oppimisen teoriat ja oppimiskäsitykset ja osaa hyödyntää niitä käytännön tilanteissa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sz="1200"/>
              <a:t>osaa tarkastella oppimisympäristöjä ja oppimisprosesseja oppijan näkökulmasta ja tuntee inklusiivisen pedagogiikan perusperiaatteet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sz="1200"/>
              <a:t>tuntee oppimisen arvioinnin erilaisia periaatteita ja ymmärtää arvioinnin merkityksen oppimisen ohjaamisessa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sz="1200"/>
              <a:t>ymmärtää ohjauksen laaja-alaisuuden oppijan oppimisen, identiteetin ja toimijuuden tukemisena</a:t>
            </a:r>
          </a:p>
          <a:p>
            <a:pPr>
              <a:lnSpc>
                <a:spcPct val="140000"/>
              </a:lnSpc>
              <a:buClr>
                <a:srgbClr val="C3B2A7"/>
              </a:buClr>
            </a:pPr>
            <a:endParaRPr lang="fi-FI" sz="1200"/>
          </a:p>
          <a:p>
            <a:pPr>
              <a:lnSpc>
                <a:spcPct val="140000"/>
              </a:lnSpc>
              <a:buClr>
                <a:srgbClr val="C3B2A7"/>
              </a:buClr>
            </a:pPr>
            <a:r>
              <a:rPr lang="fi-FI" sz="1200"/>
              <a:t>On </a:t>
            </a:r>
            <a:r>
              <a:rPr lang="fi-FI" sz="1200" err="1"/>
              <a:t>the</a:t>
            </a:r>
            <a:r>
              <a:rPr lang="fi-FI" sz="1200"/>
              <a:t> post-</a:t>
            </a:r>
            <a:r>
              <a:rPr lang="fi-FI" sz="1200" err="1"/>
              <a:t>its</a:t>
            </a:r>
            <a:r>
              <a:rPr lang="fi-FI" sz="1200"/>
              <a:t>, </a:t>
            </a:r>
            <a:r>
              <a:rPr lang="fi-FI" sz="1200" err="1"/>
              <a:t>write</a:t>
            </a:r>
            <a:r>
              <a:rPr lang="fi-FI" sz="1200"/>
              <a:t> </a:t>
            </a:r>
            <a:r>
              <a:rPr lang="fi-FI" sz="1200" err="1"/>
              <a:t>down</a:t>
            </a:r>
            <a:r>
              <a:rPr lang="fi-FI" sz="1200"/>
              <a:t> </a:t>
            </a:r>
            <a:r>
              <a:rPr lang="fi-FI" sz="1200" err="1"/>
              <a:t>your</a:t>
            </a:r>
            <a:r>
              <a:rPr lang="fi-FI" sz="1200"/>
              <a:t> </a:t>
            </a:r>
            <a:r>
              <a:rPr lang="fi-FI" sz="1200" err="1"/>
              <a:t>name</a:t>
            </a:r>
            <a:r>
              <a:rPr lang="fi-FI" sz="1200"/>
              <a:t> + :</a:t>
            </a:r>
          </a:p>
          <a:p>
            <a:pPr lvl="1" indent="-285750">
              <a:lnSpc>
                <a:spcPct val="140000"/>
              </a:lnSpc>
              <a:buClr>
                <a:srgbClr val="C3B2A7"/>
              </a:buClr>
            </a:pPr>
            <a:r>
              <a:rPr lang="fi-FI" sz="1200"/>
              <a:t> 1) Green: One </a:t>
            </a:r>
            <a:r>
              <a:rPr lang="fi-FI" sz="1200" err="1"/>
              <a:t>thing</a:t>
            </a:r>
            <a:r>
              <a:rPr lang="fi-FI" sz="1200"/>
              <a:t> </a:t>
            </a:r>
            <a:r>
              <a:rPr lang="fi-FI" sz="1200" err="1"/>
              <a:t>you've</a:t>
            </a:r>
            <a:r>
              <a:rPr lang="fi-FI" sz="1200"/>
              <a:t> </a:t>
            </a:r>
            <a:r>
              <a:rPr lang="fi-FI" sz="1200" err="1"/>
              <a:t>learned</a:t>
            </a:r>
            <a:r>
              <a:rPr lang="fi-FI" sz="1200"/>
              <a:t> </a:t>
            </a:r>
            <a:r>
              <a:rPr lang="fi-FI" sz="1200" err="1"/>
              <a:t>during</a:t>
            </a:r>
            <a:r>
              <a:rPr lang="fi-FI" sz="1200"/>
              <a:t> </a:t>
            </a:r>
            <a:r>
              <a:rPr lang="fi-FI" sz="1200" err="1"/>
              <a:t>this</a:t>
            </a:r>
            <a:r>
              <a:rPr lang="fi-FI" sz="1200"/>
              <a:t> </a:t>
            </a:r>
            <a:r>
              <a:rPr lang="fi-FI" sz="1200" err="1"/>
              <a:t>course</a:t>
            </a:r>
            <a:r>
              <a:rPr lang="fi-FI" sz="1200"/>
              <a:t>, a </a:t>
            </a:r>
            <a:r>
              <a:rPr lang="fi-FI" sz="1200" err="1"/>
              <a:t>topic</a:t>
            </a:r>
            <a:r>
              <a:rPr lang="fi-FI" sz="1200"/>
              <a:t> / </a:t>
            </a:r>
            <a:r>
              <a:rPr lang="fi-FI" sz="1200" err="1"/>
              <a:t>concept</a:t>
            </a:r>
            <a:r>
              <a:rPr lang="fi-FI" sz="1200"/>
              <a:t> / </a:t>
            </a:r>
            <a:r>
              <a:rPr lang="fi-FI" sz="1200" err="1"/>
              <a:t>learning</a:t>
            </a:r>
            <a:r>
              <a:rPr lang="fi-FI" sz="1200"/>
              <a:t> </a:t>
            </a:r>
            <a:r>
              <a:rPr lang="fi-FI" sz="1200" err="1"/>
              <a:t>goal</a:t>
            </a:r>
            <a:r>
              <a:rPr lang="fi-FI" sz="1200"/>
              <a:t> </a:t>
            </a:r>
            <a:r>
              <a:rPr lang="fi-FI" sz="1200" err="1"/>
              <a:t>that</a:t>
            </a:r>
            <a:r>
              <a:rPr lang="fi-FI" sz="1200"/>
              <a:t> </a:t>
            </a:r>
            <a:r>
              <a:rPr lang="fi-FI" sz="1200" err="1"/>
              <a:t>you</a:t>
            </a:r>
            <a:r>
              <a:rPr lang="fi-FI" sz="1200"/>
              <a:t> </a:t>
            </a:r>
            <a:r>
              <a:rPr lang="fi-FI" sz="1200" err="1"/>
              <a:t>feel</a:t>
            </a:r>
            <a:r>
              <a:rPr lang="fi-FI" sz="1200"/>
              <a:t> </a:t>
            </a:r>
            <a:r>
              <a:rPr lang="fi-FI" sz="1200" err="1"/>
              <a:t>clear</a:t>
            </a:r>
            <a:r>
              <a:rPr lang="fi-FI" sz="1200"/>
              <a:t> on</a:t>
            </a:r>
          </a:p>
          <a:p>
            <a:pPr lvl="1" indent="-285750">
              <a:lnSpc>
                <a:spcPct val="140000"/>
              </a:lnSpc>
            </a:pPr>
            <a:r>
              <a:rPr lang="fi-FI" sz="1200"/>
              <a:t> 2) </a:t>
            </a:r>
            <a:r>
              <a:rPr lang="fi-FI" sz="1200" err="1"/>
              <a:t>Blue</a:t>
            </a:r>
            <a:r>
              <a:rPr lang="fi-FI" sz="1200"/>
              <a:t>: One </a:t>
            </a:r>
            <a:r>
              <a:rPr lang="fi-FI" sz="1200" err="1"/>
              <a:t>thing</a:t>
            </a:r>
            <a:r>
              <a:rPr lang="fi-FI" sz="1200"/>
              <a:t> </a:t>
            </a:r>
            <a:r>
              <a:rPr lang="fi-FI" sz="1200" err="1"/>
              <a:t>that</a:t>
            </a:r>
            <a:r>
              <a:rPr lang="fi-FI" sz="1200"/>
              <a:t> is </a:t>
            </a:r>
            <a:r>
              <a:rPr lang="fi-FI" sz="1200" err="1"/>
              <a:t>still</a:t>
            </a:r>
            <a:r>
              <a:rPr lang="fi-FI" sz="1200"/>
              <a:t> </a:t>
            </a:r>
            <a:r>
              <a:rPr lang="fi-FI" sz="1200" err="1"/>
              <a:t>unclear</a:t>
            </a:r>
            <a:r>
              <a:rPr lang="fi-FI" sz="1200"/>
              <a:t>, </a:t>
            </a:r>
            <a:r>
              <a:rPr lang="fi-FI" sz="1200" err="1"/>
              <a:t>you</a:t>
            </a:r>
            <a:r>
              <a:rPr lang="fi-FI" sz="1200"/>
              <a:t> </a:t>
            </a:r>
            <a:r>
              <a:rPr lang="fi-FI" sz="1200" err="1"/>
              <a:t>don't</a:t>
            </a:r>
            <a:r>
              <a:rPr lang="fi-FI" sz="1200"/>
              <a:t> </a:t>
            </a:r>
            <a:r>
              <a:rPr lang="fi-FI" sz="1200" err="1"/>
              <a:t>understand</a:t>
            </a:r>
            <a:r>
              <a:rPr lang="fi-FI" sz="1200"/>
              <a:t>, </a:t>
            </a:r>
            <a:r>
              <a:rPr lang="fi-FI" sz="1200" err="1"/>
              <a:t>you</a:t>
            </a:r>
            <a:r>
              <a:rPr lang="fi-FI" sz="1200"/>
              <a:t> </a:t>
            </a:r>
            <a:r>
              <a:rPr lang="fi-FI" sz="1200" err="1"/>
              <a:t>need</a:t>
            </a:r>
            <a:r>
              <a:rPr lang="fi-FI" sz="1200"/>
              <a:t> </a:t>
            </a:r>
            <a:r>
              <a:rPr lang="fi-FI" sz="1200" err="1"/>
              <a:t>more</a:t>
            </a:r>
            <a:r>
              <a:rPr lang="fi-FI" sz="1200"/>
              <a:t> </a:t>
            </a:r>
            <a:r>
              <a:rPr lang="fi-FI" sz="1200" err="1"/>
              <a:t>information</a:t>
            </a:r>
            <a:r>
              <a:rPr lang="fi-FI" sz="1200"/>
              <a:t> on</a:t>
            </a:r>
          </a:p>
        </p:txBody>
      </p:sp>
      <p:pic>
        <p:nvPicPr>
          <p:cNvPr id="5" name="Picture 4" descr="Muistilappujen ja lyijykynän pino">
            <a:extLst>
              <a:ext uri="{FF2B5EF4-FFF2-40B4-BE49-F238E27FC236}">
                <a16:creationId xmlns:a16="http://schemas.microsoft.com/office/drawing/2014/main" id="{934231E8-BB76-E63A-2C4B-AF01C7E4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75" r="23075"/>
          <a:stretch>
            <a:fillRect/>
          </a:stretch>
        </p:blipFill>
        <p:spPr>
          <a:xfrm>
            <a:off x="7077328" y="-9180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296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isällön paikkamerkki 205">
            <a:extLst>
              <a:ext uri="{FF2B5EF4-FFF2-40B4-BE49-F238E27FC236}">
                <a16:creationId xmlns:a16="http://schemas.microsoft.com/office/drawing/2014/main" id="{C20EDFA9-BC00-83D9-5A80-8C60B7A46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54" y="2078638"/>
            <a:ext cx="10518354" cy="4779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sz="1600"/>
              <a:t>Kun katsotte luennon loppuun, valitkaa tapa, jolla käsittelette luentoa (esim. lukupiiriryhmissä). Esim.:</a:t>
            </a:r>
            <a:endParaRPr lang="fi-FI"/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  <a:buClr>
                <a:srgbClr val="C3B2A7"/>
              </a:buClr>
              <a:buAutoNum type="arabicPeriod"/>
            </a:pPr>
            <a:r>
              <a:rPr lang="fi-FI" sz="1400"/>
              <a:t>Kirjoita tajunnanvirtaa asioista ja sanoista, joita mieleesi nousee äskeisen luennon pohjalta. Aikaa kaksi minuuttia.</a:t>
            </a:r>
            <a:endParaRPr lang="en-US" sz="1400"/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400"/>
              <a:t> Kirjoita ylös ns. ”tyhmiä kysymyksiä”, eli sellaisia mitä et ehkä kehtaisi kysyä ääneen, mutta jotka auttaisivat sinua ymmärtämään opittavan asian paremmin (esim. Mitä eroa on käsitteillä X ja Y?). Aikaa kaksi minuuttia.</a:t>
            </a:r>
            <a:endParaRPr lang="en-US" sz="1400"/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400"/>
              <a:t> Lue edellisten vaiheiden tekstit ja alleviivaa oppimisesi kannalta olennainen.</a:t>
            </a:r>
            <a:endParaRPr lang="en-US" sz="1400"/>
          </a:p>
          <a:p>
            <a:pPr marL="571500" lvl="1" indent="-3429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400"/>
              <a:t> Muodostakaa luennon keskeisistä asioista ajatuskartta pienissä ryhmissä.</a:t>
            </a:r>
            <a:endParaRPr lang="en-US" sz="1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D9E1D-3B50-80AC-2BEA-6725D793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5670" y="6356350"/>
            <a:ext cx="15481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Anne Martin / JYU 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71F0A860-27F4-838E-F456-58BB6D26E8A7}"/>
              </a:ext>
            </a:extLst>
          </p:cNvPr>
          <p:cNvSpPr txBox="1">
            <a:spLocks/>
          </p:cNvSpPr>
          <p:nvPr/>
        </p:nvSpPr>
        <p:spPr>
          <a:xfrm>
            <a:off x="326210" y="328486"/>
            <a:ext cx="9634011" cy="161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err="1">
                <a:latin typeface="Fira Sans"/>
              </a:rPr>
              <a:t>Throwback</a:t>
            </a:r>
            <a:r>
              <a:rPr lang="fi-FI">
                <a:latin typeface="Fira Sans"/>
              </a:rPr>
              <a:t>: How </a:t>
            </a:r>
            <a:r>
              <a:rPr lang="fi-FI" err="1">
                <a:latin typeface="Fira Sans"/>
              </a:rPr>
              <a:t>do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you</a:t>
            </a:r>
            <a:r>
              <a:rPr lang="fi-FI">
                <a:latin typeface="Fira Sans"/>
              </a:rPr>
              <a:t> "</a:t>
            </a:r>
            <a:r>
              <a:rPr lang="fi-FI" err="1">
                <a:latin typeface="Fira Sans"/>
              </a:rPr>
              <a:t>do</a:t>
            </a:r>
            <a:r>
              <a:rPr lang="fi-FI">
                <a:latin typeface="Fira Sans"/>
              </a:rPr>
              <a:t>" </a:t>
            </a:r>
            <a:r>
              <a:rPr lang="fi-FI" err="1">
                <a:latin typeface="Fira Sans"/>
              </a:rPr>
              <a:t>lectures</a:t>
            </a:r>
            <a:r>
              <a:rPr lang="fi-FI">
                <a:latin typeface="Fira Sans"/>
              </a:rPr>
              <a:t>?</a:t>
            </a:r>
          </a:p>
          <a:p>
            <a:r>
              <a:rPr lang="fi-FI">
                <a:latin typeface="Fira Sans"/>
              </a:rPr>
              <a:t>-&gt; Luennon reflektointia</a:t>
            </a:r>
          </a:p>
        </p:txBody>
      </p:sp>
    </p:spTree>
    <p:extLst>
      <p:ext uri="{BB962C8B-B14F-4D97-AF65-F5344CB8AC3E}">
        <p14:creationId xmlns:p14="http://schemas.microsoft.com/office/powerpoint/2010/main" val="309678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052AEC-B58A-CCA2-9928-0A0A1F5F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ira Sans"/>
              </a:rPr>
              <a:t>Homework</a:t>
            </a:r>
            <a:endParaRPr lang="fi-FI" sz="1200">
              <a:solidFill>
                <a:srgbClr val="333333"/>
              </a:solidFill>
              <a:latin typeface="Fira Sans"/>
              <a:ea typeface="Open Sans"/>
              <a:cs typeface="Open San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18D8AC-0FC8-C821-63A4-2FEDAED42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endParaRPr lang="fi-FI"/>
          </a:p>
          <a:p>
            <a:pPr lvl="2" indent="-228600">
              <a:buClr>
                <a:srgbClr val="C3B2A7"/>
              </a:buClr>
              <a:buFont typeface="Wingdings" panose="020B0604020202020204" pitchFamily="34" charset="0"/>
              <a:buChar char="§"/>
            </a:pPr>
            <a:endParaRPr lang="fi-FI" b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E8C8CD7-6342-EB42-914B-9897B6EA9416}"/>
              </a:ext>
            </a:extLst>
          </p:cNvPr>
          <p:cNvSpPr txBox="1">
            <a:spLocks/>
          </p:cNvSpPr>
          <p:nvPr/>
        </p:nvSpPr>
        <p:spPr>
          <a:xfrm>
            <a:off x="1056995" y="1824944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3439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Finish watching lecture &amp; reading</a:t>
            </a:r>
          </a:p>
          <a:p>
            <a:pPr>
              <a:buClr>
                <a:srgbClr val="C3B2A7"/>
              </a:buClr>
            </a:pPr>
            <a:endParaRPr lang="fi-FI"/>
          </a:p>
          <a:p>
            <a:pPr>
              <a:buClr>
                <a:srgbClr val="C3B2A7"/>
              </a:buClr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6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8A0FB9-7CC9-A3FA-D5C3-F71E15E3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ira Sans"/>
                <a:ea typeface="Open Sans"/>
                <a:cs typeface="Open Sans"/>
              </a:rPr>
              <a:t>Aims</a:t>
            </a:r>
            <a:r>
              <a:rPr lang="fi-FI">
                <a:latin typeface="Fira Sans"/>
                <a:ea typeface="Open Sans"/>
                <a:cs typeface="Open Sans"/>
              </a:rPr>
              <a:t> for today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1F10D3-02A8-45B5-99C0-93248C55B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+mn-lt"/>
                <a:cs typeface="+mn-lt"/>
              </a:rPr>
              <a:t>To </a:t>
            </a:r>
            <a:r>
              <a:rPr lang="fi-FI" err="1">
                <a:ea typeface="+mn-lt"/>
                <a:cs typeface="+mn-lt"/>
              </a:rPr>
              <a:t>revise</a:t>
            </a:r>
            <a:r>
              <a:rPr lang="fi-FI">
                <a:ea typeface="+mn-lt"/>
                <a:cs typeface="+mn-lt"/>
              </a:rPr>
              <a:t> and </a:t>
            </a:r>
            <a:r>
              <a:rPr lang="fi-FI" err="1">
                <a:ea typeface="+mn-lt"/>
                <a:cs typeface="+mn-lt"/>
              </a:rPr>
              <a:t>consolidate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what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has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been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addressed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so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far</a:t>
            </a:r>
            <a:endParaRPr lang="fi-FI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fi-FI">
                <a:ea typeface="+mn-lt"/>
                <a:cs typeface="+mn-lt"/>
              </a:rPr>
              <a:t>To </a:t>
            </a:r>
            <a:r>
              <a:rPr lang="fi-FI" err="1">
                <a:ea typeface="+mn-lt"/>
                <a:cs typeface="+mn-lt"/>
              </a:rPr>
              <a:t>examine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experiences</a:t>
            </a:r>
            <a:r>
              <a:rPr lang="fi-FI">
                <a:ea typeface="+mn-lt"/>
                <a:cs typeface="+mn-lt"/>
              </a:rPr>
              <a:t> of </a:t>
            </a:r>
            <a:r>
              <a:rPr lang="fi-FI" err="1">
                <a:ea typeface="+mn-lt"/>
                <a:cs typeface="+mn-lt"/>
              </a:rPr>
              <a:t>learning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from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new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perspectives</a:t>
            </a:r>
            <a:endParaRPr lang="fi-FI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fi-FI">
                <a:ea typeface="+mn-lt"/>
                <a:cs typeface="+mn-lt"/>
              </a:rPr>
              <a:t>To </a:t>
            </a:r>
            <a:r>
              <a:rPr lang="fi-FI" err="1">
                <a:ea typeface="+mn-lt"/>
                <a:cs typeface="+mn-lt"/>
              </a:rPr>
              <a:t>consider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how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evaluation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informs</a:t>
            </a:r>
            <a:r>
              <a:rPr lang="fi-FI">
                <a:ea typeface="+mn-lt"/>
                <a:cs typeface="+mn-lt"/>
              </a:rPr>
              <a:t> </a:t>
            </a:r>
            <a:r>
              <a:rPr lang="fi-FI" err="1">
                <a:ea typeface="+mn-lt"/>
                <a:cs typeface="+mn-lt"/>
              </a:rPr>
              <a:t>learning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pathways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606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rail in crowded forest">
            <a:extLst>
              <a:ext uri="{FF2B5EF4-FFF2-40B4-BE49-F238E27FC236}">
                <a16:creationId xmlns:a16="http://schemas.microsoft.com/office/drawing/2014/main" id="{375EE612-0A29-5D76-F445-689120F5F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811"/>
          <a:stretch>
            <a:fillRect/>
          </a:stretch>
        </p:blipFill>
        <p:spPr bwMode="auto">
          <a:xfrm>
            <a:off x="-1" y="1"/>
            <a:ext cx="5295331" cy="6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3CA6160-B26D-18A0-421B-34CBE73D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rgbClr val="FFFFFF"/>
                </a:solidFill>
                <a:latin typeface="Fira Sans"/>
              </a:rPr>
              <a:t>Your learning pathway:</a:t>
            </a:r>
            <a:br>
              <a:rPr lang="fi-FI">
                <a:solidFill>
                  <a:srgbClr val="FFFFFF"/>
                </a:solidFill>
                <a:latin typeface="Fira Sans"/>
              </a:rPr>
            </a:br>
            <a:r>
              <a:rPr lang="fi-FI">
                <a:solidFill>
                  <a:srgbClr val="FFFFFF"/>
                </a:solidFill>
                <a:latin typeface="Fira Sans"/>
              </a:rPr>
              <a:t>Learning at different stages in life (15min)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F3287E-DAB7-D9F1-B33B-2300EE43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76300"/>
            <a:ext cx="5219700" cy="51054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fi-FI" sz="1800" err="1"/>
              <a:t>Find</a:t>
            </a:r>
            <a:r>
              <a:rPr lang="fi-FI" sz="1800"/>
              <a:t> </a:t>
            </a:r>
            <a:r>
              <a:rPr lang="fi-FI" sz="1800" err="1"/>
              <a:t>the</a:t>
            </a:r>
            <a:r>
              <a:rPr lang="fi-FI" sz="1800"/>
              <a:t> </a:t>
            </a:r>
            <a:r>
              <a:rPr lang="fi-FI" sz="1800" err="1"/>
              <a:t>partner</a:t>
            </a:r>
            <a:r>
              <a:rPr lang="fi-FI" sz="1800"/>
              <a:t> </a:t>
            </a:r>
            <a:r>
              <a:rPr lang="fi-FI" sz="1800" err="1"/>
              <a:t>that</a:t>
            </a:r>
            <a:r>
              <a:rPr lang="fi-FI" sz="1800"/>
              <a:t> </a:t>
            </a:r>
            <a:r>
              <a:rPr lang="fi-FI" sz="1800" err="1"/>
              <a:t>matches</a:t>
            </a:r>
            <a:r>
              <a:rPr lang="fi-FI" sz="1800"/>
              <a:t> </a:t>
            </a:r>
            <a:r>
              <a:rPr lang="fi-FI" sz="1800" err="1"/>
              <a:t>your</a:t>
            </a:r>
            <a:r>
              <a:rPr lang="fi-FI" sz="1800"/>
              <a:t> </a:t>
            </a:r>
            <a:r>
              <a:rPr lang="fi-FI" sz="1800" err="1"/>
              <a:t>language</a:t>
            </a:r>
            <a:r>
              <a:rPr lang="fi-FI" sz="1800"/>
              <a:t>. </a:t>
            </a:r>
            <a:r>
              <a:rPr lang="fi-FI" sz="1800" err="1"/>
              <a:t>What</a:t>
            </a:r>
            <a:r>
              <a:rPr lang="fi-FI" sz="1800"/>
              <a:t> is </a:t>
            </a:r>
            <a:r>
              <a:rPr lang="fi-FI" sz="1800" err="1"/>
              <a:t>your</a:t>
            </a:r>
            <a:r>
              <a:rPr lang="fi-FI" sz="1800"/>
              <a:t> </a:t>
            </a:r>
            <a:r>
              <a:rPr lang="fi-FI" sz="1800" err="1"/>
              <a:t>language</a:t>
            </a:r>
            <a:r>
              <a:rPr lang="fi-FI" sz="1800"/>
              <a:t>? </a:t>
            </a:r>
            <a:r>
              <a:rPr lang="fi-FI" sz="1800" err="1"/>
              <a:t>Do</a:t>
            </a:r>
            <a:r>
              <a:rPr lang="fi-FI" sz="1800"/>
              <a:t> </a:t>
            </a:r>
            <a:r>
              <a:rPr lang="fi-FI" sz="1800" err="1"/>
              <a:t>you</a:t>
            </a:r>
            <a:r>
              <a:rPr lang="fi-FI" sz="1800"/>
              <a:t> </a:t>
            </a:r>
            <a:r>
              <a:rPr lang="fi-FI" sz="1800" err="1"/>
              <a:t>speak</a:t>
            </a:r>
            <a:r>
              <a:rPr lang="fi-FI" sz="1800"/>
              <a:t> it?</a:t>
            </a:r>
          </a:p>
          <a:p>
            <a:pPr>
              <a:lnSpc>
                <a:spcPct val="140000"/>
              </a:lnSpc>
              <a:buClr>
                <a:srgbClr val="C3B2A7"/>
              </a:buClr>
            </a:pPr>
            <a:r>
              <a:rPr lang="fi-FI" sz="1800" err="1"/>
              <a:t>With</a:t>
            </a:r>
            <a:r>
              <a:rPr lang="fi-FI" sz="1800"/>
              <a:t> </a:t>
            </a:r>
            <a:r>
              <a:rPr lang="fi-FI" sz="1800" err="1"/>
              <a:t>your</a:t>
            </a:r>
            <a:r>
              <a:rPr lang="fi-FI" sz="1800"/>
              <a:t> </a:t>
            </a:r>
            <a:r>
              <a:rPr lang="fi-FI" sz="1800" err="1"/>
              <a:t>partner</a:t>
            </a:r>
            <a:r>
              <a:rPr lang="fi-FI" sz="1800"/>
              <a:t>, </a:t>
            </a:r>
            <a:r>
              <a:rPr lang="fi-FI" sz="1800" err="1"/>
              <a:t>reflect</a:t>
            </a:r>
            <a:r>
              <a:rPr lang="fi-FI" sz="1800"/>
              <a:t> on </a:t>
            </a:r>
            <a:r>
              <a:rPr lang="fi-FI" sz="1800" err="1"/>
              <a:t>your</a:t>
            </a:r>
            <a:r>
              <a:rPr lang="fi-FI" sz="1800"/>
              <a:t> </a:t>
            </a:r>
            <a:r>
              <a:rPr lang="fi-FI" sz="1800" err="1"/>
              <a:t>learning</a:t>
            </a:r>
            <a:r>
              <a:rPr lang="fi-FI" sz="1800"/>
              <a:t> at </a:t>
            </a:r>
            <a:r>
              <a:rPr lang="fi-FI" sz="1800" err="1"/>
              <a:t>different</a:t>
            </a:r>
            <a:r>
              <a:rPr lang="fi-FI" sz="1800"/>
              <a:t> </a:t>
            </a:r>
            <a:r>
              <a:rPr lang="fi-FI" sz="1800" err="1"/>
              <a:t>moments</a:t>
            </a:r>
            <a:r>
              <a:rPr lang="fi-FI" sz="1800"/>
              <a:t> in </a:t>
            </a:r>
            <a:r>
              <a:rPr lang="fi-FI" sz="1800" err="1"/>
              <a:t>your</a:t>
            </a:r>
            <a:r>
              <a:rPr lang="fi-FI" sz="1800"/>
              <a:t> life.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/>
              <a:t>How </a:t>
            </a:r>
            <a:r>
              <a:rPr lang="fi-FI" err="1"/>
              <a:t>has</a:t>
            </a:r>
            <a:r>
              <a:rPr lang="fi-FI"/>
              <a:t> </a:t>
            </a:r>
            <a:r>
              <a:rPr lang="fi-FI" err="1"/>
              <a:t>learning</a:t>
            </a:r>
            <a:r>
              <a:rPr lang="fi-FI"/>
              <a:t> </a:t>
            </a:r>
            <a:r>
              <a:rPr lang="fi-FI" err="1"/>
              <a:t>changed</a:t>
            </a:r>
            <a:r>
              <a:rPr lang="fi-FI"/>
              <a:t> </a:t>
            </a:r>
            <a:r>
              <a:rPr lang="fi-FI" err="1"/>
              <a:t>along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way</a:t>
            </a:r>
            <a:r>
              <a:rPr lang="fi-FI"/>
              <a:t> for </a:t>
            </a:r>
            <a:r>
              <a:rPr lang="fi-FI" err="1"/>
              <a:t>you</a:t>
            </a:r>
            <a:r>
              <a:rPr lang="fi-FI"/>
              <a:t>?</a:t>
            </a:r>
          </a:p>
          <a:p>
            <a:pPr marL="514350" lvl="1" indent="-285750">
              <a:lnSpc>
                <a:spcPct val="140000"/>
              </a:lnSpc>
              <a:buFont typeface="Arial"/>
              <a:buChar char="•"/>
            </a:pPr>
            <a:r>
              <a:rPr lang="fi-FI"/>
              <a:t>How </a:t>
            </a:r>
            <a:r>
              <a:rPr lang="fi-FI" err="1"/>
              <a:t>do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elements</a:t>
            </a:r>
            <a:r>
              <a:rPr lang="fi-FI"/>
              <a:t> in </a:t>
            </a:r>
            <a:r>
              <a:rPr lang="fi-FI" err="1"/>
              <a:t>your</a:t>
            </a:r>
            <a:r>
              <a:rPr lang="fi-FI"/>
              <a:t> </a:t>
            </a:r>
            <a:r>
              <a:rPr lang="fi-FI" err="1"/>
              <a:t>own</a:t>
            </a:r>
            <a:r>
              <a:rPr lang="fi-FI"/>
              <a:t> </a:t>
            </a:r>
            <a:r>
              <a:rPr lang="fi-FI" err="1"/>
              <a:t>learning</a:t>
            </a:r>
            <a:r>
              <a:rPr lang="fi-FI"/>
              <a:t> </a:t>
            </a:r>
            <a:r>
              <a:rPr lang="fi-FI" err="1"/>
              <a:t>pathway</a:t>
            </a:r>
            <a:r>
              <a:rPr lang="fi-FI"/>
              <a:t> </a:t>
            </a:r>
            <a:r>
              <a:rPr lang="fi-FI" err="1"/>
              <a:t>connect</a:t>
            </a:r>
            <a:r>
              <a:rPr lang="fi-FI"/>
              <a:t> to </a:t>
            </a: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you've</a:t>
            </a:r>
            <a:r>
              <a:rPr lang="fi-FI"/>
              <a:t> </a:t>
            </a:r>
            <a:r>
              <a:rPr lang="fi-FI" err="1"/>
              <a:t>learned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lecures</a:t>
            </a:r>
            <a:r>
              <a:rPr lang="fi-FI"/>
              <a:t> and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reading</a:t>
            </a:r>
            <a:r>
              <a:rPr lang="fi-FI"/>
              <a:t> </a:t>
            </a:r>
            <a:r>
              <a:rPr lang="fi-FI" err="1"/>
              <a:t>you've</a:t>
            </a:r>
            <a:r>
              <a:rPr lang="fi-FI"/>
              <a:t> </a:t>
            </a:r>
            <a:r>
              <a:rPr lang="fi-FI" err="1"/>
              <a:t>done</a:t>
            </a:r>
            <a:r>
              <a:rPr lang="fi-FI"/>
              <a:t> </a:t>
            </a:r>
            <a:r>
              <a:rPr lang="fi-FI" err="1"/>
              <a:t>so</a:t>
            </a:r>
            <a:r>
              <a:rPr lang="fi-FI"/>
              <a:t> </a:t>
            </a:r>
            <a:r>
              <a:rPr lang="fi-FI" err="1"/>
              <a:t>far</a:t>
            </a:r>
            <a:r>
              <a:rPr lang="fi-FI"/>
              <a:t>?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key</a:t>
            </a:r>
            <a:r>
              <a:rPr lang="fi-FI"/>
              <a:t> </a:t>
            </a:r>
            <a:r>
              <a:rPr lang="fi-FI" err="1"/>
              <a:t>concepts</a:t>
            </a:r>
            <a:r>
              <a:rPr lang="fi-FI"/>
              <a:t>.</a:t>
            </a:r>
          </a:p>
          <a:p>
            <a:pPr marL="834390" lvl="2">
              <a:lnSpc>
                <a:spcPct val="140000"/>
              </a:lnSpc>
              <a:buClr>
                <a:srgbClr val="C3B2A7"/>
              </a:buClr>
              <a:buFont typeface="Wingdings"/>
              <a:buChar char="§"/>
            </a:pPr>
            <a:r>
              <a:rPr lang="fi-FI" sz="1800" b="0"/>
              <a:t>NB! </a:t>
            </a:r>
            <a:r>
              <a:rPr lang="fi-FI" sz="1800" b="0" err="1"/>
              <a:t>Take</a:t>
            </a:r>
            <a:r>
              <a:rPr lang="fi-FI" sz="1800" b="0"/>
              <a:t> out </a:t>
            </a:r>
            <a:r>
              <a:rPr lang="fi-FI" sz="1800" b="0" err="1"/>
              <a:t>the</a:t>
            </a:r>
            <a:r>
              <a:rPr lang="fi-FI" sz="1800" b="0"/>
              <a:t> </a:t>
            </a:r>
            <a:r>
              <a:rPr lang="fi-FI" sz="1800" b="0" err="1"/>
              <a:t>slides</a:t>
            </a:r>
            <a:r>
              <a:rPr lang="fi-FI" sz="1800" b="0"/>
              <a:t> </a:t>
            </a:r>
            <a:r>
              <a:rPr lang="fi-FI" sz="1800" b="0" err="1"/>
              <a:t>if</a:t>
            </a:r>
            <a:r>
              <a:rPr lang="fi-FI" sz="1800" b="0"/>
              <a:t> </a:t>
            </a:r>
            <a:r>
              <a:rPr lang="fi-FI" sz="1800" b="0" err="1"/>
              <a:t>necessary</a:t>
            </a:r>
            <a:endParaRPr lang="fi-FI" sz="1800" b="0"/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/>
              <a:t>Can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find</a:t>
            </a:r>
            <a:r>
              <a:rPr lang="fi-FI"/>
              <a:t> </a:t>
            </a:r>
            <a:r>
              <a:rPr lang="fi-FI" err="1"/>
              <a:t>similarities</a:t>
            </a:r>
            <a:r>
              <a:rPr lang="fi-FI"/>
              <a:t> / </a:t>
            </a:r>
            <a:r>
              <a:rPr lang="fi-FI" err="1"/>
              <a:t>differences</a:t>
            </a:r>
            <a:r>
              <a:rPr lang="fi-FI"/>
              <a:t> in </a:t>
            </a:r>
            <a:r>
              <a:rPr lang="fi-FI" err="1"/>
              <a:t>your</a:t>
            </a:r>
            <a:r>
              <a:rPr lang="fi-FI"/>
              <a:t> </a:t>
            </a:r>
            <a:r>
              <a:rPr lang="fi-FI" err="1"/>
              <a:t>experiences</a:t>
            </a:r>
            <a:r>
              <a:rPr lang="fi-FI"/>
              <a:t>?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endParaRPr lang="fi-FI" sz="1500"/>
          </a:p>
        </p:txBody>
      </p:sp>
    </p:spTree>
    <p:extLst>
      <p:ext uri="{BB962C8B-B14F-4D97-AF65-F5344CB8AC3E}">
        <p14:creationId xmlns:p14="http://schemas.microsoft.com/office/powerpoint/2010/main" val="652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D4AF57-C8FA-98CA-05DB-BAF2A9AE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098" y="597963"/>
            <a:ext cx="9537358" cy="1126797"/>
          </a:xfrm>
        </p:spPr>
        <p:txBody>
          <a:bodyPr>
            <a:normAutofit fontScale="90000"/>
          </a:bodyPr>
          <a:lstStyle/>
          <a:p>
            <a:r>
              <a:rPr lang="fi-FI" err="1">
                <a:latin typeface="Fira Sans"/>
              </a:rPr>
              <a:t>Throwback</a:t>
            </a:r>
            <a:r>
              <a:rPr lang="fi-FI">
                <a:latin typeface="Fira Sans"/>
              </a:rPr>
              <a:t>: How </a:t>
            </a:r>
            <a:r>
              <a:rPr lang="fi-FI" err="1">
                <a:latin typeface="Fira Sans"/>
              </a:rPr>
              <a:t>do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you</a:t>
            </a:r>
            <a:r>
              <a:rPr lang="fi-FI">
                <a:latin typeface="Fira Sans"/>
              </a:rPr>
              <a:t> "</a:t>
            </a:r>
            <a:r>
              <a:rPr lang="fi-FI" err="1">
                <a:latin typeface="Fira Sans"/>
              </a:rPr>
              <a:t>do</a:t>
            </a:r>
            <a:r>
              <a:rPr lang="fi-FI">
                <a:latin typeface="Fira Sans"/>
              </a:rPr>
              <a:t>" </a:t>
            </a:r>
            <a:r>
              <a:rPr lang="fi-FI" err="1">
                <a:latin typeface="Fira Sans"/>
              </a:rPr>
              <a:t>lectures</a:t>
            </a:r>
            <a:r>
              <a:rPr lang="fi-FI">
                <a:latin typeface="Fira Sans"/>
              </a:rPr>
              <a:t>?-&gt; Luentotyöskentelyn reflektointia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E58A63-7345-7108-5E72-BE1FC6C9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4" y="1838176"/>
            <a:ext cx="10585794" cy="47799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400" b="1"/>
              <a:t>ENNEN LUENTOA</a:t>
            </a:r>
          </a:p>
          <a:p>
            <a:r>
              <a:rPr lang="fi-FI" sz="1400"/>
              <a:t>Miten asennoidut ja orientoidut luentoon?</a:t>
            </a:r>
          </a:p>
          <a:p>
            <a:pPr marL="400050" lvl="1" indent="-171450">
              <a:buClr>
                <a:srgbClr val="C3B2A7"/>
              </a:buClr>
              <a:buFont typeface="Arial"/>
              <a:buChar char="•"/>
            </a:pPr>
            <a:r>
              <a:rPr lang="fi-FI" sz="1200" err="1"/>
              <a:t>Do</a:t>
            </a:r>
            <a:r>
              <a:rPr lang="fi-FI" sz="1200"/>
              <a:t> </a:t>
            </a:r>
            <a:r>
              <a:rPr lang="fi-FI" sz="1200" err="1"/>
              <a:t>you</a:t>
            </a:r>
            <a:r>
              <a:rPr lang="fi-FI" sz="1200"/>
              <a:t> </a:t>
            </a:r>
            <a:r>
              <a:rPr lang="fi-FI" sz="1200" err="1"/>
              <a:t>have</a:t>
            </a:r>
            <a:r>
              <a:rPr lang="fi-FI" sz="1200"/>
              <a:t> a </a:t>
            </a:r>
            <a:r>
              <a:rPr lang="fi-FI" sz="1200">
                <a:solidFill>
                  <a:srgbClr val="323232"/>
                </a:solidFill>
                <a:latin typeface="Avenir Next LT Pro"/>
                <a:ea typeface="Open Sans"/>
                <a:cs typeface="Open Sans"/>
              </a:rPr>
              <a:t>"</a:t>
            </a:r>
            <a:r>
              <a:rPr lang="fi-FI" sz="1200" err="1">
                <a:solidFill>
                  <a:srgbClr val="323232"/>
                </a:solidFill>
                <a:latin typeface="Avenir Next LT Pro"/>
                <a:ea typeface="Open Sans"/>
                <a:cs typeface="Open Sans"/>
              </a:rPr>
              <a:t>p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ositive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approach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towards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others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learning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", as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established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in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group's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ground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10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rules</a:t>
            </a:r>
            <a:r>
              <a:rPr lang="fi-FI" sz="10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?</a:t>
            </a:r>
            <a:endParaRPr lang="fi-FI" sz="1000"/>
          </a:p>
          <a:p>
            <a:pPr>
              <a:buClr>
                <a:srgbClr val="C3B2A7"/>
              </a:buClr>
            </a:pPr>
            <a:r>
              <a:rPr lang="fi-FI" sz="1400"/>
              <a:t>Ennakkotiedot luennon aiheesta?</a:t>
            </a:r>
            <a:endParaRPr lang="fi-FI"/>
          </a:p>
          <a:p>
            <a:pPr marL="0" indent="0">
              <a:buNone/>
            </a:pPr>
            <a:r>
              <a:rPr lang="fi-FI" sz="1400" b="1"/>
              <a:t>LUENNON AIKANA</a:t>
            </a:r>
          </a:p>
          <a:p>
            <a:r>
              <a:rPr lang="fi-FI" sz="1400"/>
              <a:t>Mihin asettaudut? Onko sijainti keskittymisesi kannalta optimaalinen?</a:t>
            </a:r>
          </a:p>
          <a:p>
            <a:r>
              <a:rPr lang="fi-FI" sz="1400"/>
              <a:t>Mitä teet luennon aikana? Teetkö muistiinpanoja? Osallistutko mahdollisiin keskusteluihin?</a:t>
            </a:r>
          </a:p>
          <a:p>
            <a:r>
              <a:rPr lang="fi-FI" sz="1400"/>
              <a:t>Häiritseekö jokin keskittymistäsi? Puhelin / läppäri?</a:t>
            </a:r>
          </a:p>
          <a:p>
            <a:pPr marL="0" indent="0">
              <a:buNone/>
            </a:pPr>
            <a:r>
              <a:rPr lang="fi-FI" sz="1400" b="1"/>
              <a:t>LUENNON JÄLKEEN</a:t>
            </a:r>
          </a:p>
          <a:p>
            <a:r>
              <a:rPr lang="fi-FI" sz="1400"/>
              <a:t>Palaatko luennon aiheeseen jollain tavalla? Esim. juttelu kaverin kanssa, muistiinpanojen lukeminen, ajatuksien kirjoittaminen</a:t>
            </a:r>
          </a:p>
        </p:txBody>
      </p:sp>
    </p:spTree>
    <p:extLst>
      <p:ext uri="{BB962C8B-B14F-4D97-AF65-F5344CB8AC3E}">
        <p14:creationId xmlns:p14="http://schemas.microsoft.com/office/powerpoint/2010/main" val="17291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2D76C-655F-0D77-9124-B2EAEF4E9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E8EC8A-140F-71B7-A6C2-E2611A9E9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D8EE18-7267-95AE-BB84-69F5162A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6" y="792916"/>
            <a:ext cx="10426923" cy="846581"/>
          </a:xfrm>
        </p:spPr>
        <p:txBody>
          <a:bodyPr>
            <a:normAutofit/>
          </a:bodyPr>
          <a:lstStyle/>
          <a:p>
            <a:pPr algn="ctr"/>
            <a:r>
              <a:rPr lang="fi-FI" err="1">
                <a:latin typeface="Fira Sans"/>
              </a:rPr>
              <a:t>Let’s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start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the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lecture</a:t>
            </a:r>
            <a:r>
              <a:rPr lang="fi-FI">
                <a:latin typeface="Fira Sans"/>
              </a:rPr>
              <a:t> on </a:t>
            </a:r>
            <a:r>
              <a:rPr lang="fi-FI" err="1">
                <a:latin typeface="Fira Sans"/>
              </a:rPr>
              <a:t>assessment</a:t>
            </a:r>
            <a:endParaRPr lang="fi-FI">
              <a:latin typeface="Fira San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286F7-48B8-941C-B35F-A86F8EE47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6018" y="1699031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0">
            <a:extLst>
              <a:ext uri="{FF2B5EF4-FFF2-40B4-BE49-F238E27FC236}">
                <a16:creationId xmlns:a16="http://schemas.microsoft.com/office/drawing/2014/main" id="{96453D50-B1CD-8BF5-7A99-07AC1CC9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34969" y="1723504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6">
            <a:extLst>
              <a:ext uri="{FF2B5EF4-FFF2-40B4-BE49-F238E27FC236}">
                <a16:creationId xmlns:a16="http://schemas.microsoft.com/office/drawing/2014/main" id="{09439E00-D857-654A-83B1-5AB618B8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0691" y="1706251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12">
            <a:extLst>
              <a:ext uri="{FF2B5EF4-FFF2-40B4-BE49-F238E27FC236}">
                <a16:creationId xmlns:a16="http://schemas.microsoft.com/office/drawing/2014/main" id="{CF17D6D3-F877-71EF-AC51-D1D9A2512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5291" y="1689637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8">
            <a:extLst>
              <a:ext uri="{FF2B5EF4-FFF2-40B4-BE49-F238E27FC236}">
                <a16:creationId xmlns:a16="http://schemas.microsoft.com/office/drawing/2014/main" id="{C8F29996-ABF2-FC75-4D95-0BF70502B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83918" y="1718490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11">
            <a:extLst>
              <a:ext uri="{FF2B5EF4-FFF2-40B4-BE49-F238E27FC236}">
                <a16:creationId xmlns:a16="http://schemas.microsoft.com/office/drawing/2014/main" id="{D9607496-3D2E-6F00-36F2-0A9BF6374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07232" y="1733996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9">
            <a:extLst>
              <a:ext uri="{FF2B5EF4-FFF2-40B4-BE49-F238E27FC236}">
                <a16:creationId xmlns:a16="http://schemas.microsoft.com/office/drawing/2014/main" id="{A253B146-321F-BE55-7147-8DD9DE9F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5993" y="1721756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05">
            <a:extLst>
              <a:ext uri="{FF2B5EF4-FFF2-40B4-BE49-F238E27FC236}">
                <a16:creationId xmlns:a16="http://schemas.microsoft.com/office/drawing/2014/main" id="{4BE02780-3B72-6B94-24C1-0A50F845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958428" y="1694826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07">
            <a:extLst>
              <a:ext uri="{FF2B5EF4-FFF2-40B4-BE49-F238E27FC236}">
                <a16:creationId xmlns:a16="http://schemas.microsoft.com/office/drawing/2014/main" id="{5F088190-55C9-2D45-F298-F20BA1A34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8566" y="1782953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92">
            <a:extLst>
              <a:ext uri="{FF2B5EF4-FFF2-40B4-BE49-F238E27FC236}">
                <a16:creationId xmlns:a16="http://schemas.microsoft.com/office/drawing/2014/main" id="{0DEA4E0D-344E-3E73-758D-C4444BB77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443340" y="1718489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4">
            <a:extLst>
              <a:ext uri="{FF2B5EF4-FFF2-40B4-BE49-F238E27FC236}">
                <a16:creationId xmlns:a16="http://schemas.microsoft.com/office/drawing/2014/main" id="{1C3634A8-3D49-CE21-A39F-F035EED62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463918" y="1795720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91">
            <a:extLst>
              <a:ext uri="{FF2B5EF4-FFF2-40B4-BE49-F238E27FC236}">
                <a16:creationId xmlns:a16="http://schemas.microsoft.com/office/drawing/2014/main" id="{8CED715C-51E2-0266-A6AD-754E84AD1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99219" y="1781709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5">
            <a:extLst>
              <a:ext uri="{FF2B5EF4-FFF2-40B4-BE49-F238E27FC236}">
                <a16:creationId xmlns:a16="http://schemas.microsoft.com/office/drawing/2014/main" id="{9CA9AC47-1F72-A6D2-167C-C9EFD30F9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38154" y="1771240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93">
            <a:extLst>
              <a:ext uri="{FF2B5EF4-FFF2-40B4-BE49-F238E27FC236}">
                <a16:creationId xmlns:a16="http://schemas.microsoft.com/office/drawing/2014/main" id="{B19FC9A7-FF17-6138-4D3E-990F87533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325078" y="1741047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96">
            <a:extLst>
              <a:ext uri="{FF2B5EF4-FFF2-40B4-BE49-F238E27FC236}">
                <a16:creationId xmlns:a16="http://schemas.microsoft.com/office/drawing/2014/main" id="{950DE979-5F44-0B8C-DD2D-B4B61DB81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6561" y="1777768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14">
            <a:extLst>
              <a:ext uri="{FF2B5EF4-FFF2-40B4-BE49-F238E27FC236}">
                <a16:creationId xmlns:a16="http://schemas.microsoft.com/office/drawing/2014/main" id="{2050ED11-FA70-B298-F229-45D834E64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18593" y="1841417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0">
            <a:extLst>
              <a:ext uri="{FF2B5EF4-FFF2-40B4-BE49-F238E27FC236}">
                <a16:creationId xmlns:a16="http://schemas.microsoft.com/office/drawing/2014/main" id="{71A7F483-72B5-B973-4D60-13DD7E89E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77354" y="1780215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8">
            <a:extLst>
              <a:ext uri="{FF2B5EF4-FFF2-40B4-BE49-F238E27FC236}">
                <a16:creationId xmlns:a16="http://schemas.microsoft.com/office/drawing/2014/main" id="{0935163B-C42B-134E-0ED0-C9BD132B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31821" y="1780216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15">
            <a:extLst>
              <a:ext uri="{FF2B5EF4-FFF2-40B4-BE49-F238E27FC236}">
                <a16:creationId xmlns:a16="http://schemas.microsoft.com/office/drawing/2014/main" id="{88AEA717-6406-021F-991F-649942C0D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81447" y="1847130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9">
            <a:extLst>
              <a:ext uri="{FF2B5EF4-FFF2-40B4-BE49-F238E27FC236}">
                <a16:creationId xmlns:a16="http://schemas.microsoft.com/office/drawing/2014/main" id="{ED057B40-A6F9-11DE-9E82-65087A252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5006" y="1780214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23">
            <a:extLst>
              <a:ext uri="{FF2B5EF4-FFF2-40B4-BE49-F238E27FC236}">
                <a16:creationId xmlns:a16="http://schemas.microsoft.com/office/drawing/2014/main" id="{73343CF9-F2F5-AE89-B769-F5E2495A4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0621" y="1958820"/>
            <a:ext cx="140901" cy="93843"/>
          </a:xfrm>
          <a:custGeom>
            <a:avLst/>
            <a:gdLst>
              <a:gd name="T0" fmla="*/ 26 w 43"/>
              <a:gd name="T1" fmla="*/ 3 h 31"/>
              <a:gd name="T2" fmla="*/ 40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5" y="0"/>
                  <a:pt x="43" y="17"/>
                  <a:pt x="40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30">
            <a:extLst>
              <a:ext uri="{FF2B5EF4-FFF2-40B4-BE49-F238E27FC236}">
                <a16:creationId xmlns:a16="http://schemas.microsoft.com/office/drawing/2014/main" id="{FCC5167D-8727-00FA-2710-712732F5A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7876" y="1912264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94">
            <a:extLst>
              <a:ext uri="{FF2B5EF4-FFF2-40B4-BE49-F238E27FC236}">
                <a16:creationId xmlns:a16="http://schemas.microsoft.com/office/drawing/2014/main" id="{1F5F502A-1884-F966-47C6-CA4A140B0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255785" y="1827137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35">
            <a:extLst>
              <a:ext uri="{FF2B5EF4-FFF2-40B4-BE49-F238E27FC236}">
                <a16:creationId xmlns:a16="http://schemas.microsoft.com/office/drawing/2014/main" id="{F3337E78-5F8C-ABDB-FCE2-EBC21D72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6796" y="1938826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82CA475B-6127-769E-3365-3F5198CC5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41150" y="1822746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13">
            <a:extLst>
              <a:ext uri="{FF2B5EF4-FFF2-40B4-BE49-F238E27FC236}">
                <a16:creationId xmlns:a16="http://schemas.microsoft.com/office/drawing/2014/main" id="{48CA0BBB-62FA-3661-A038-D076F2D06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52139" y="1841417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8FF2147C-88B2-CDF4-6DF3-B72DE07D3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74567" y="1786745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102">
            <a:extLst>
              <a:ext uri="{FF2B5EF4-FFF2-40B4-BE49-F238E27FC236}">
                <a16:creationId xmlns:a16="http://schemas.microsoft.com/office/drawing/2014/main" id="{92B29DAE-F2A7-93F0-DFDD-AD3ADF988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34759" y="1790057"/>
            <a:ext cx="121406" cy="99554"/>
          </a:xfrm>
          <a:custGeom>
            <a:avLst/>
            <a:gdLst>
              <a:gd name="T0" fmla="*/ 21 w 37"/>
              <a:gd name="T1" fmla="*/ 0 h 33"/>
              <a:gd name="T2" fmla="*/ 19 w 37"/>
              <a:gd name="T3" fmla="*/ 23 h 33"/>
              <a:gd name="T4" fmla="*/ 21 w 37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3">
                <a:moveTo>
                  <a:pt x="21" y="0"/>
                </a:moveTo>
                <a:cubicBezTo>
                  <a:pt x="37" y="0"/>
                  <a:pt x="29" y="33"/>
                  <a:pt x="19" y="23"/>
                </a:cubicBezTo>
                <a:cubicBezTo>
                  <a:pt x="0" y="30"/>
                  <a:pt x="3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103">
            <a:extLst>
              <a:ext uri="{FF2B5EF4-FFF2-40B4-BE49-F238E27FC236}">
                <a16:creationId xmlns:a16="http://schemas.microsoft.com/office/drawing/2014/main" id="{5CF7CD81-AF1F-DF92-A6C2-B803DB94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14652" y="179572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117">
            <a:extLst>
              <a:ext uri="{FF2B5EF4-FFF2-40B4-BE49-F238E27FC236}">
                <a16:creationId xmlns:a16="http://schemas.microsoft.com/office/drawing/2014/main" id="{9DA4AD31-11B6-D007-F841-708277915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76684" y="18593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120">
            <a:extLst>
              <a:ext uri="{FF2B5EF4-FFF2-40B4-BE49-F238E27FC236}">
                <a16:creationId xmlns:a16="http://schemas.microsoft.com/office/drawing/2014/main" id="{EE17CCC1-BD1A-DB14-8E55-C3D84EFA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37524" y="179917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106">
            <a:extLst>
              <a:ext uri="{FF2B5EF4-FFF2-40B4-BE49-F238E27FC236}">
                <a16:creationId xmlns:a16="http://schemas.microsoft.com/office/drawing/2014/main" id="{87E3BB2F-3B7A-C587-8AB4-19B465B01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1199" y="1883596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137">
            <a:extLst>
              <a:ext uri="{FF2B5EF4-FFF2-40B4-BE49-F238E27FC236}">
                <a16:creationId xmlns:a16="http://schemas.microsoft.com/office/drawing/2014/main" id="{6E58FF69-DD17-755F-73C1-69785FC7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56267" y="1819794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31">
            <a:extLst>
              <a:ext uri="{FF2B5EF4-FFF2-40B4-BE49-F238E27FC236}">
                <a16:creationId xmlns:a16="http://schemas.microsoft.com/office/drawing/2014/main" id="{6811C6AE-8DCE-6E68-55CA-77D02AA2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3018" y="1943167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141">
            <a:extLst>
              <a:ext uri="{FF2B5EF4-FFF2-40B4-BE49-F238E27FC236}">
                <a16:creationId xmlns:a16="http://schemas.microsoft.com/office/drawing/2014/main" id="{FB8941B2-8751-6AB4-B6BE-A2DB322E6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77721" y="1971061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22">
            <a:extLst>
              <a:ext uri="{FF2B5EF4-FFF2-40B4-BE49-F238E27FC236}">
                <a16:creationId xmlns:a16="http://schemas.microsoft.com/office/drawing/2014/main" id="{5E0B6442-ED9D-FB56-B58D-F0988EDE2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72383" y="1946023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19">
            <a:extLst>
              <a:ext uri="{FF2B5EF4-FFF2-40B4-BE49-F238E27FC236}">
                <a16:creationId xmlns:a16="http://schemas.microsoft.com/office/drawing/2014/main" id="{E814208F-79E4-F291-F170-5BE6FC48A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54193" y="1803359"/>
            <a:ext cx="127608" cy="150965"/>
          </a:xfrm>
          <a:custGeom>
            <a:avLst/>
            <a:gdLst>
              <a:gd name="T0" fmla="*/ 13 w 39"/>
              <a:gd name="T1" fmla="*/ 6 h 50"/>
              <a:gd name="T2" fmla="*/ 0 w 39"/>
              <a:gd name="T3" fmla="*/ 23 h 50"/>
              <a:gd name="T4" fmla="*/ 13 w 39"/>
              <a:gd name="T5" fmla="*/ 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50">
                <a:moveTo>
                  <a:pt x="13" y="6"/>
                </a:moveTo>
                <a:cubicBezTo>
                  <a:pt x="39" y="10"/>
                  <a:pt x="16" y="50"/>
                  <a:pt x="0" y="23"/>
                </a:cubicBezTo>
                <a:cubicBezTo>
                  <a:pt x="1" y="0"/>
                  <a:pt x="5" y="14"/>
                  <a:pt x="13" y="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18">
            <a:extLst>
              <a:ext uri="{FF2B5EF4-FFF2-40B4-BE49-F238E27FC236}">
                <a16:creationId xmlns:a16="http://schemas.microsoft.com/office/drawing/2014/main" id="{9C365127-306B-D0C1-3D29-5B5FA62D2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37628" y="1862634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20">
            <a:extLst>
              <a:ext uri="{FF2B5EF4-FFF2-40B4-BE49-F238E27FC236}">
                <a16:creationId xmlns:a16="http://schemas.microsoft.com/office/drawing/2014/main" id="{20838A84-6CF0-DD86-6029-58F2BD6CB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19407" y="1807960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0">
            <a:extLst>
              <a:ext uri="{FF2B5EF4-FFF2-40B4-BE49-F238E27FC236}">
                <a16:creationId xmlns:a16="http://schemas.microsoft.com/office/drawing/2014/main" id="{A8E0FC22-CDC9-1D85-510B-7D2636ED5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51575" y="1824318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06">
            <a:extLst>
              <a:ext uri="{FF2B5EF4-FFF2-40B4-BE49-F238E27FC236}">
                <a16:creationId xmlns:a16="http://schemas.microsoft.com/office/drawing/2014/main" id="{B1691E12-99DE-B938-C243-F8A5ED860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30164" y="1807065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112">
            <a:extLst>
              <a:ext uri="{FF2B5EF4-FFF2-40B4-BE49-F238E27FC236}">
                <a16:creationId xmlns:a16="http://schemas.microsoft.com/office/drawing/2014/main" id="{8FB07075-520F-B94B-FB83-6B5FF3356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51876" y="1762806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108">
            <a:extLst>
              <a:ext uri="{FF2B5EF4-FFF2-40B4-BE49-F238E27FC236}">
                <a16:creationId xmlns:a16="http://schemas.microsoft.com/office/drawing/2014/main" id="{82356A82-5764-754C-DB46-2577EFD8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43391" y="1759541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111">
            <a:extLst>
              <a:ext uri="{FF2B5EF4-FFF2-40B4-BE49-F238E27FC236}">
                <a16:creationId xmlns:a16="http://schemas.microsoft.com/office/drawing/2014/main" id="{6937409A-9B3D-184C-8317-158D40B0E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66705" y="1775047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109">
            <a:extLst>
              <a:ext uri="{FF2B5EF4-FFF2-40B4-BE49-F238E27FC236}">
                <a16:creationId xmlns:a16="http://schemas.microsoft.com/office/drawing/2014/main" id="{22E1E12C-6F03-128F-712E-A25A6AAED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4906" y="1792187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105">
            <a:extLst>
              <a:ext uri="{FF2B5EF4-FFF2-40B4-BE49-F238E27FC236}">
                <a16:creationId xmlns:a16="http://schemas.microsoft.com/office/drawing/2014/main" id="{CFA95D4B-28F4-8416-5D15-69CB9F557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578638" y="1792714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07">
            <a:extLst>
              <a:ext uri="{FF2B5EF4-FFF2-40B4-BE49-F238E27FC236}">
                <a16:creationId xmlns:a16="http://schemas.microsoft.com/office/drawing/2014/main" id="{40A2371F-A4BB-4CB5-8392-BCD3D3A86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58039" y="1824004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92">
            <a:extLst>
              <a:ext uri="{FF2B5EF4-FFF2-40B4-BE49-F238E27FC236}">
                <a16:creationId xmlns:a16="http://schemas.microsoft.com/office/drawing/2014/main" id="{53DE2A45-DA52-9E9F-2901-705831956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02813" y="175954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114">
            <a:extLst>
              <a:ext uri="{FF2B5EF4-FFF2-40B4-BE49-F238E27FC236}">
                <a16:creationId xmlns:a16="http://schemas.microsoft.com/office/drawing/2014/main" id="{7E401A80-B4E8-658B-E6C4-49FB0348F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78066" y="1804776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13">
            <a:extLst>
              <a:ext uri="{FF2B5EF4-FFF2-40B4-BE49-F238E27FC236}">
                <a16:creationId xmlns:a16="http://schemas.microsoft.com/office/drawing/2014/main" id="{B6C8502E-3863-80E2-37C1-77869AD7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11612" y="1804776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04">
            <a:extLst>
              <a:ext uri="{FF2B5EF4-FFF2-40B4-BE49-F238E27FC236}">
                <a16:creationId xmlns:a16="http://schemas.microsoft.com/office/drawing/2014/main" id="{54575B88-D659-70CA-B7C3-A8D03FE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23391" y="18367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91">
            <a:extLst>
              <a:ext uri="{FF2B5EF4-FFF2-40B4-BE49-F238E27FC236}">
                <a16:creationId xmlns:a16="http://schemas.microsoft.com/office/drawing/2014/main" id="{51EF0B0A-46F5-1380-7633-BBDA33998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58692" y="1822760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95">
            <a:extLst>
              <a:ext uri="{FF2B5EF4-FFF2-40B4-BE49-F238E27FC236}">
                <a16:creationId xmlns:a16="http://schemas.microsoft.com/office/drawing/2014/main" id="{FC314341-A4B3-15C7-FAA1-5A0B887D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97627" y="1812291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15">
            <a:extLst>
              <a:ext uri="{FF2B5EF4-FFF2-40B4-BE49-F238E27FC236}">
                <a16:creationId xmlns:a16="http://schemas.microsoft.com/office/drawing/2014/main" id="{865193C8-2F33-2E4B-749A-D4279BFB7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40920" y="1810489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93">
            <a:extLst>
              <a:ext uri="{FF2B5EF4-FFF2-40B4-BE49-F238E27FC236}">
                <a16:creationId xmlns:a16="http://schemas.microsoft.com/office/drawing/2014/main" id="{EE3CC03A-E7EE-6F76-478A-EFD664A90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28451" y="1829760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96">
            <a:extLst>
              <a:ext uri="{FF2B5EF4-FFF2-40B4-BE49-F238E27FC236}">
                <a16:creationId xmlns:a16="http://schemas.microsoft.com/office/drawing/2014/main" id="{151015C6-5B99-819F-CCCC-06132AC9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16034" y="1818819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00">
            <a:extLst>
              <a:ext uri="{FF2B5EF4-FFF2-40B4-BE49-F238E27FC236}">
                <a16:creationId xmlns:a16="http://schemas.microsoft.com/office/drawing/2014/main" id="{F34A21DE-EF26-E196-5889-6B27B512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536827" y="1821266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98">
            <a:extLst>
              <a:ext uri="{FF2B5EF4-FFF2-40B4-BE49-F238E27FC236}">
                <a16:creationId xmlns:a16="http://schemas.microsoft.com/office/drawing/2014/main" id="{57FA0B91-64B7-0D6C-9D16-C65CC6324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91294" y="1821267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99">
            <a:extLst>
              <a:ext uri="{FF2B5EF4-FFF2-40B4-BE49-F238E27FC236}">
                <a16:creationId xmlns:a16="http://schemas.microsoft.com/office/drawing/2014/main" id="{4DC7CDFF-BD82-F3EA-C909-4B0370659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84479" y="1821265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97">
            <a:extLst>
              <a:ext uri="{FF2B5EF4-FFF2-40B4-BE49-F238E27FC236}">
                <a16:creationId xmlns:a16="http://schemas.microsoft.com/office/drawing/2014/main" id="{3C7371C6-A00E-A52C-1EFB-910937C71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409702" y="1821267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01">
            <a:extLst>
              <a:ext uri="{FF2B5EF4-FFF2-40B4-BE49-F238E27FC236}">
                <a16:creationId xmlns:a16="http://schemas.microsoft.com/office/drawing/2014/main" id="{D10AF363-5CEF-C8A8-1896-0987C73E2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34040" y="1827796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94">
            <a:extLst>
              <a:ext uri="{FF2B5EF4-FFF2-40B4-BE49-F238E27FC236}">
                <a16:creationId xmlns:a16="http://schemas.microsoft.com/office/drawing/2014/main" id="{0573F5F7-8673-554F-D71B-BDE94E543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915258" y="1868188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2">
            <a:extLst>
              <a:ext uri="{FF2B5EF4-FFF2-40B4-BE49-F238E27FC236}">
                <a16:creationId xmlns:a16="http://schemas.microsoft.com/office/drawing/2014/main" id="{C937C192-20E3-5C9F-9D3A-9CDC5D2E0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80494" y="1984585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4">
            <a:extLst>
              <a:ext uri="{FF2B5EF4-FFF2-40B4-BE49-F238E27FC236}">
                <a16:creationId xmlns:a16="http://schemas.microsoft.com/office/drawing/2014/main" id="{BB2F7330-4323-E99F-4323-3495A3343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76791" y="1990554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25">
            <a:extLst>
              <a:ext uri="{FF2B5EF4-FFF2-40B4-BE49-F238E27FC236}">
                <a16:creationId xmlns:a16="http://schemas.microsoft.com/office/drawing/2014/main" id="{0FB0BD90-183E-C1D6-13BA-B48512D67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314022" y="2016723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25">
            <a:extLst>
              <a:ext uri="{FF2B5EF4-FFF2-40B4-BE49-F238E27FC236}">
                <a16:creationId xmlns:a16="http://schemas.microsoft.com/office/drawing/2014/main" id="{9AC618B0-50C8-32D5-1AFE-7CC227C3C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28670" y="2009731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28">
            <a:extLst>
              <a:ext uri="{FF2B5EF4-FFF2-40B4-BE49-F238E27FC236}">
                <a16:creationId xmlns:a16="http://schemas.microsoft.com/office/drawing/2014/main" id="{84E88D72-B8EE-5DC3-C2BA-578F35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52808" y="2031819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0">
            <a:extLst>
              <a:ext uri="{FF2B5EF4-FFF2-40B4-BE49-F238E27FC236}">
                <a16:creationId xmlns:a16="http://schemas.microsoft.com/office/drawing/2014/main" id="{D0F5457A-E5DE-1869-3F19-C635C5E34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995484" y="1997173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26">
            <a:extLst>
              <a:ext uri="{FF2B5EF4-FFF2-40B4-BE49-F238E27FC236}">
                <a16:creationId xmlns:a16="http://schemas.microsoft.com/office/drawing/2014/main" id="{5CEB39F9-DFFA-C0C9-3DF5-1BB0C3BB7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50834" y="2028557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21">
            <a:extLst>
              <a:ext uri="{FF2B5EF4-FFF2-40B4-BE49-F238E27FC236}">
                <a16:creationId xmlns:a16="http://schemas.microsoft.com/office/drawing/2014/main" id="{4962C3F2-CCFC-80A4-EE6E-BC1BCCB60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37067" y="2038617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20">
            <a:extLst>
              <a:ext uri="{FF2B5EF4-FFF2-40B4-BE49-F238E27FC236}">
                <a16:creationId xmlns:a16="http://schemas.microsoft.com/office/drawing/2014/main" id="{30022B5B-EA2B-122F-F417-109FFA012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22857" y="2027626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6">
            <a:extLst>
              <a:ext uri="{FF2B5EF4-FFF2-40B4-BE49-F238E27FC236}">
                <a16:creationId xmlns:a16="http://schemas.microsoft.com/office/drawing/2014/main" id="{102A2EEC-4CAA-F0CF-3F4C-8916DE98A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32866" y="2045318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27">
            <a:extLst>
              <a:ext uri="{FF2B5EF4-FFF2-40B4-BE49-F238E27FC236}">
                <a16:creationId xmlns:a16="http://schemas.microsoft.com/office/drawing/2014/main" id="{80DEA250-CD58-49A0-C27B-8B6723360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25618" y="2028556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33">
            <a:extLst>
              <a:ext uri="{FF2B5EF4-FFF2-40B4-BE49-F238E27FC236}">
                <a16:creationId xmlns:a16="http://schemas.microsoft.com/office/drawing/2014/main" id="{C12B2E3C-CE89-6C65-DE23-49E68FB4A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507420" y="2040797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29">
            <a:extLst>
              <a:ext uri="{FF2B5EF4-FFF2-40B4-BE49-F238E27FC236}">
                <a16:creationId xmlns:a16="http://schemas.microsoft.com/office/drawing/2014/main" id="{4D92F735-89D3-E638-965C-4A8744A4C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00604" y="2031819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42">
            <a:extLst>
              <a:ext uri="{FF2B5EF4-FFF2-40B4-BE49-F238E27FC236}">
                <a16:creationId xmlns:a16="http://schemas.microsoft.com/office/drawing/2014/main" id="{02CD40B3-F444-9BD2-90DD-B569A42C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6179" y="2095470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38">
            <a:extLst>
              <a:ext uri="{FF2B5EF4-FFF2-40B4-BE49-F238E27FC236}">
                <a16:creationId xmlns:a16="http://schemas.microsoft.com/office/drawing/2014/main" id="{4ACA97F4-B958-2696-E893-693C1FF0C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16079" y="2058750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37">
            <a:extLst>
              <a:ext uri="{FF2B5EF4-FFF2-40B4-BE49-F238E27FC236}">
                <a16:creationId xmlns:a16="http://schemas.microsoft.com/office/drawing/2014/main" id="{C5B39224-CD88-8C22-8E9A-615FD1B1F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268636" y="2056301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36">
            <a:extLst>
              <a:ext uri="{FF2B5EF4-FFF2-40B4-BE49-F238E27FC236}">
                <a16:creationId xmlns:a16="http://schemas.microsoft.com/office/drawing/2014/main" id="{EC6C37EC-8661-B9CE-5EEC-0B3C7AC29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68517" y="2052663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43">
            <a:extLst>
              <a:ext uri="{FF2B5EF4-FFF2-40B4-BE49-F238E27FC236}">
                <a16:creationId xmlns:a16="http://schemas.microsoft.com/office/drawing/2014/main" id="{70C7C9BD-84BF-2716-EBC6-1DCF597B6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93248" y="2045573"/>
            <a:ext cx="121406" cy="78339"/>
          </a:xfrm>
          <a:custGeom>
            <a:avLst/>
            <a:gdLst>
              <a:gd name="T0" fmla="*/ 21 w 37"/>
              <a:gd name="T1" fmla="*/ 0 h 26"/>
              <a:gd name="T2" fmla="*/ 22 w 37"/>
              <a:gd name="T3" fmla="*/ 26 h 26"/>
              <a:gd name="T4" fmla="*/ 21 w 37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6">
                <a:moveTo>
                  <a:pt x="21" y="0"/>
                </a:moveTo>
                <a:cubicBezTo>
                  <a:pt x="32" y="2"/>
                  <a:pt x="37" y="23"/>
                  <a:pt x="22" y="26"/>
                </a:cubicBezTo>
                <a:cubicBezTo>
                  <a:pt x="3" y="26"/>
                  <a:pt x="0" y="1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44">
            <a:extLst>
              <a:ext uri="{FF2B5EF4-FFF2-40B4-BE49-F238E27FC236}">
                <a16:creationId xmlns:a16="http://schemas.microsoft.com/office/drawing/2014/main" id="{45DF535B-4E31-1FF5-513D-0111890B0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29200" y="2043044"/>
            <a:ext cx="141786" cy="90579"/>
          </a:xfrm>
          <a:custGeom>
            <a:avLst/>
            <a:gdLst>
              <a:gd name="T0" fmla="*/ 28 w 43"/>
              <a:gd name="T1" fmla="*/ 2 h 30"/>
              <a:gd name="T2" fmla="*/ 41 w 43"/>
              <a:gd name="T3" fmla="*/ 20 h 30"/>
              <a:gd name="T4" fmla="*/ 28 w 43"/>
              <a:gd name="T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0">
                <a:moveTo>
                  <a:pt x="28" y="2"/>
                </a:moveTo>
                <a:cubicBezTo>
                  <a:pt x="36" y="0"/>
                  <a:pt x="43" y="12"/>
                  <a:pt x="41" y="20"/>
                </a:cubicBezTo>
                <a:cubicBezTo>
                  <a:pt x="24" y="30"/>
                  <a:pt x="0" y="14"/>
                  <a:pt x="28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45">
            <a:extLst>
              <a:ext uri="{FF2B5EF4-FFF2-40B4-BE49-F238E27FC236}">
                <a16:creationId xmlns:a16="http://schemas.microsoft.com/office/drawing/2014/main" id="{46B37227-E654-C0E4-3988-CD77E4700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92025" y="2027462"/>
            <a:ext cx="121406" cy="66913"/>
          </a:xfrm>
          <a:custGeom>
            <a:avLst/>
            <a:gdLst>
              <a:gd name="T0" fmla="*/ 19 w 37"/>
              <a:gd name="T1" fmla="*/ 0 h 22"/>
              <a:gd name="T2" fmla="*/ 19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1"/>
                  <a:pt x="37" y="22"/>
                  <a:pt x="19" y="22"/>
                </a:cubicBezTo>
                <a:cubicBezTo>
                  <a:pt x="6" y="18"/>
                  <a:pt x="0" y="4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39">
            <a:extLst>
              <a:ext uri="{FF2B5EF4-FFF2-40B4-BE49-F238E27FC236}">
                <a16:creationId xmlns:a16="http://schemas.microsoft.com/office/drawing/2014/main" id="{2A7E020B-638B-19C2-F515-3D7C57EE0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37627" y="2065277"/>
            <a:ext cx="131153" cy="87315"/>
          </a:xfrm>
          <a:custGeom>
            <a:avLst/>
            <a:gdLst>
              <a:gd name="T0" fmla="*/ 24 w 40"/>
              <a:gd name="T1" fmla="*/ 0 h 29"/>
              <a:gd name="T2" fmla="*/ 19 w 40"/>
              <a:gd name="T3" fmla="*/ 26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2"/>
                  <a:pt x="34" y="29"/>
                  <a:pt x="19" y="26"/>
                </a:cubicBezTo>
                <a:cubicBezTo>
                  <a:pt x="0" y="19"/>
                  <a:pt x="4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8">
            <a:extLst>
              <a:ext uri="{FF2B5EF4-FFF2-40B4-BE49-F238E27FC236}">
                <a16:creationId xmlns:a16="http://schemas.microsoft.com/office/drawing/2014/main" id="{17457A1E-D829-C175-5F2A-99D9D3FB2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27269" y="2059158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Freeform 130">
            <a:extLst>
              <a:ext uri="{FF2B5EF4-FFF2-40B4-BE49-F238E27FC236}">
                <a16:creationId xmlns:a16="http://schemas.microsoft.com/office/drawing/2014/main" id="{9A8BBCAE-C209-AC14-D606-BC96F691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50053" y="2062420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135">
            <a:extLst>
              <a:ext uri="{FF2B5EF4-FFF2-40B4-BE49-F238E27FC236}">
                <a16:creationId xmlns:a16="http://schemas.microsoft.com/office/drawing/2014/main" id="{7C9C0D9B-A99F-5AEF-3FFA-825CF4837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9601" y="2004283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131">
            <a:extLst>
              <a:ext uri="{FF2B5EF4-FFF2-40B4-BE49-F238E27FC236}">
                <a16:creationId xmlns:a16="http://schemas.microsoft.com/office/drawing/2014/main" id="{66076808-CFEE-4E9C-E945-A8CB8C08A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635670" y="1985929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141">
            <a:extLst>
              <a:ext uri="{FF2B5EF4-FFF2-40B4-BE49-F238E27FC236}">
                <a16:creationId xmlns:a16="http://schemas.microsoft.com/office/drawing/2014/main" id="{FCA9A53D-BB2C-D671-CB3B-AA4A57FC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61" y="1988004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136">
            <a:extLst>
              <a:ext uri="{FF2B5EF4-FFF2-40B4-BE49-F238E27FC236}">
                <a16:creationId xmlns:a16="http://schemas.microsoft.com/office/drawing/2014/main" id="{85E5FA53-8EF6-535A-8E56-F7AC04AA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81089" y="2011634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22">
            <a:extLst>
              <a:ext uri="{FF2B5EF4-FFF2-40B4-BE49-F238E27FC236}">
                <a16:creationId xmlns:a16="http://schemas.microsoft.com/office/drawing/2014/main" id="{EE7C1563-A5AD-10CD-02F6-31F63B65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64051" y="1999395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132">
            <a:extLst>
              <a:ext uri="{FF2B5EF4-FFF2-40B4-BE49-F238E27FC236}">
                <a16:creationId xmlns:a16="http://schemas.microsoft.com/office/drawing/2014/main" id="{BF13DFC0-943C-71E3-9742-DAD0987EB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92157" y="2025636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134">
            <a:extLst>
              <a:ext uri="{FF2B5EF4-FFF2-40B4-BE49-F238E27FC236}">
                <a16:creationId xmlns:a16="http://schemas.microsoft.com/office/drawing/2014/main" id="{3CC1825C-FD20-7E47-74F9-8460A93CA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88454" y="2031605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Freeform 125">
            <a:extLst>
              <a:ext uri="{FF2B5EF4-FFF2-40B4-BE49-F238E27FC236}">
                <a16:creationId xmlns:a16="http://schemas.microsoft.com/office/drawing/2014/main" id="{36F21749-2124-C215-40A0-33899B3B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925685" y="2057774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Freeform 125">
            <a:extLst>
              <a:ext uri="{FF2B5EF4-FFF2-40B4-BE49-F238E27FC236}">
                <a16:creationId xmlns:a16="http://schemas.microsoft.com/office/drawing/2014/main" id="{09EB7BBF-4720-26A1-0552-C9C1098FE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40333" y="2050782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Freeform 128">
            <a:extLst>
              <a:ext uri="{FF2B5EF4-FFF2-40B4-BE49-F238E27FC236}">
                <a16:creationId xmlns:a16="http://schemas.microsoft.com/office/drawing/2014/main" id="{206FB7F2-AE2A-0D5C-BC16-E85EBD21C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64471" y="2072870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140">
            <a:extLst>
              <a:ext uri="{FF2B5EF4-FFF2-40B4-BE49-F238E27FC236}">
                <a16:creationId xmlns:a16="http://schemas.microsoft.com/office/drawing/2014/main" id="{86B41F45-C502-745C-A631-591496DFE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07147" y="2055076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26">
            <a:extLst>
              <a:ext uri="{FF2B5EF4-FFF2-40B4-BE49-F238E27FC236}">
                <a16:creationId xmlns:a16="http://schemas.microsoft.com/office/drawing/2014/main" id="{E013324A-2D17-C58B-75CA-C98466D4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862497" y="2069608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121">
            <a:extLst>
              <a:ext uri="{FF2B5EF4-FFF2-40B4-BE49-F238E27FC236}">
                <a16:creationId xmlns:a16="http://schemas.microsoft.com/office/drawing/2014/main" id="{5B7F130E-E571-79F2-8471-8285D7798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39671" y="2062635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Freeform 120">
            <a:extLst>
              <a:ext uri="{FF2B5EF4-FFF2-40B4-BE49-F238E27FC236}">
                <a16:creationId xmlns:a16="http://schemas.microsoft.com/office/drawing/2014/main" id="{D49F92DA-C41E-8C53-3DD9-8761494E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43822" y="203941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Freeform 6">
            <a:extLst>
              <a:ext uri="{FF2B5EF4-FFF2-40B4-BE49-F238E27FC236}">
                <a16:creationId xmlns:a16="http://schemas.microsoft.com/office/drawing/2014/main" id="{FAB9797B-2534-43F2-63C2-28C54B5D2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35678" y="2029214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127">
            <a:extLst>
              <a:ext uri="{FF2B5EF4-FFF2-40B4-BE49-F238E27FC236}">
                <a16:creationId xmlns:a16="http://schemas.microsoft.com/office/drawing/2014/main" id="{B10AA692-88B5-BE7F-C489-A28E9CE6C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37281" y="2069607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Freeform 133">
            <a:extLst>
              <a:ext uri="{FF2B5EF4-FFF2-40B4-BE49-F238E27FC236}">
                <a16:creationId xmlns:a16="http://schemas.microsoft.com/office/drawing/2014/main" id="{703E9669-98B0-E45C-3D76-28C4EDAD4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9083" y="2081848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Freeform 129">
            <a:extLst>
              <a:ext uri="{FF2B5EF4-FFF2-40B4-BE49-F238E27FC236}">
                <a16:creationId xmlns:a16="http://schemas.microsoft.com/office/drawing/2014/main" id="{A1DE9804-3D86-56AA-27AF-685BF6F8E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12267" y="2072870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142">
            <a:extLst>
              <a:ext uri="{FF2B5EF4-FFF2-40B4-BE49-F238E27FC236}">
                <a16:creationId xmlns:a16="http://schemas.microsoft.com/office/drawing/2014/main" id="{7FBE56E2-3F14-578C-F858-77BD932DE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77842" y="2136521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138">
            <a:extLst>
              <a:ext uri="{FF2B5EF4-FFF2-40B4-BE49-F238E27FC236}">
                <a16:creationId xmlns:a16="http://schemas.microsoft.com/office/drawing/2014/main" id="{0956AF91-114C-771A-48FF-DD5A0FAD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27742" y="2099801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Freeform 137">
            <a:extLst>
              <a:ext uri="{FF2B5EF4-FFF2-40B4-BE49-F238E27FC236}">
                <a16:creationId xmlns:a16="http://schemas.microsoft.com/office/drawing/2014/main" id="{F9B247C9-64E9-5245-4134-631D184F1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880299" y="2097352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FEC2957-C1C6-AB8C-6559-B84F99384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87602"/>
              </p:ext>
            </p:extLst>
          </p:nvPr>
        </p:nvGraphicFramePr>
        <p:xfrm>
          <a:off x="877326" y="2599512"/>
          <a:ext cx="10722902" cy="3646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037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5" name="Rectangle 1164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Rectangle 1166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rail in crowded forest">
            <a:extLst>
              <a:ext uri="{FF2B5EF4-FFF2-40B4-BE49-F238E27FC236}">
                <a16:creationId xmlns:a16="http://schemas.microsoft.com/office/drawing/2014/main" id="{83F37422-A559-9253-FD1C-6AC1B539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811"/>
          <a:stretch>
            <a:fillRect/>
          </a:stretch>
        </p:blipFill>
        <p:spPr bwMode="auto">
          <a:xfrm>
            <a:off x="-1" y="1"/>
            <a:ext cx="5295331" cy="6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AE93739-B712-2EBA-507D-1133E27F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rgbClr val="FFFFFF"/>
                </a:solidFill>
                <a:latin typeface="Fira Sans"/>
              </a:rPr>
              <a:t>Your learning pathway: Assessment (15min)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25C928-5904-3627-3C00-0798DC69C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76300"/>
            <a:ext cx="5219700" cy="51054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your</a:t>
            </a:r>
            <a:r>
              <a:rPr lang="fi-FI"/>
              <a:t> </a:t>
            </a:r>
            <a:r>
              <a:rPr lang="fi-FI" err="1"/>
              <a:t>partner</a:t>
            </a:r>
            <a:r>
              <a:rPr lang="fi-FI"/>
              <a:t>, </a:t>
            </a:r>
            <a:r>
              <a:rPr lang="fi-FI" err="1"/>
              <a:t>reflect</a:t>
            </a:r>
            <a:r>
              <a:rPr lang="fi-FI"/>
              <a:t> on </a:t>
            </a:r>
            <a:r>
              <a:rPr lang="fi-FI" err="1"/>
              <a:t>assessment</a:t>
            </a:r>
            <a:r>
              <a:rPr lang="fi-FI"/>
              <a:t> at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moments</a:t>
            </a:r>
            <a:r>
              <a:rPr lang="fi-FI"/>
              <a:t> in </a:t>
            </a:r>
            <a:r>
              <a:rPr lang="fi-FI" err="1"/>
              <a:t>your</a:t>
            </a:r>
            <a:r>
              <a:rPr lang="fi-FI"/>
              <a:t> life.</a:t>
            </a:r>
            <a:endParaRPr lang="en-US"/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experiences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had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assessment</a:t>
            </a:r>
            <a:r>
              <a:rPr lang="fi-FI"/>
              <a:t> as a </a:t>
            </a:r>
            <a:r>
              <a:rPr lang="fi-FI" err="1"/>
              <a:t>learner</a:t>
            </a:r>
            <a:r>
              <a:rPr lang="fi-FI"/>
              <a:t>?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err="1"/>
              <a:t>Do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already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some </a:t>
            </a:r>
            <a:r>
              <a:rPr lang="fi-FI" err="1"/>
              <a:t>experiences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assessment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perspective</a:t>
            </a:r>
            <a:r>
              <a:rPr lang="fi-FI"/>
              <a:t> of a </a:t>
            </a:r>
            <a:r>
              <a:rPr lang="fi-FI" err="1"/>
              <a:t>teacher</a:t>
            </a:r>
            <a:r>
              <a:rPr lang="fi-FI"/>
              <a:t>, </a:t>
            </a:r>
            <a:r>
              <a:rPr lang="fi-FI" err="1"/>
              <a:t>coach</a:t>
            </a:r>
            <a:r>
              <a:rPr lang="fi-FI"/>
              <a:t>, etc.? If </a:t>
            </a:r>
            <a:r>
              <a:rPr lang="fi-FI" err="1"/>
              <a:t>yes</a:t>
            </a:r>
            <a:r>
              <a:rPr lang="fi-FI"/>
              <a:t>, </a:t>
            </a: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thoughts</a:t>
            </a:r>
            <a:r>
              <a:rPr lang="fi-FI"/>
              <a:t> </a:t>
            </a:r>
            <a:r>
              <a:rPr lang="fi-FI" err="1"/>
              <a:t>do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topic</a:t>
            </a:r>
            <a:r>
              <a:rPr lang="fi-FI"/>
              <a:t>?</a:t>
            </a:r>
          </a:p>
          <a:p>
            <a:pPr marL="514350" lvl="1" indent="-2857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endParaRPr lang="fi-FI"/>
          </a:p>
          <a:p>
            <a:pPr marL="514350">
              <a:lnSpc>
                <a:spcPct val="140000"/>
              </a:lnSpc>
              <a:buClr>
                <a:srgbClr val="C3B2A7"/>
              </a:buClr>
              <a:buFont typeface="Arial"/>
              <a:buChar char="•"/>
            </a:pPr>
            <a:r>
              <a:rPr lang="fi-FI" err="1"/>
              <a:t>Did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already</a:t>
            </a:r>
            <a:r>
              <a:rPr lang="fi-FI"/>
              <a:t> </a:t>
            </a:r>
            <a:r>
              <a:rPr lang="fi-FI" err="1"/>
              <a:t>write</a:t>
            </a:r>
            <a:r>
              <a:rPr lang="fi-FI"/>
              <a:t> </a:t>
            </a:r>
            <a:r>
              <a:rPr lang="fi-FI" err="1"/>
              <a:t>down</a:t>
            </a:r>
            <a:r>
              <a:rPr lang="fi-FI"/>
              <a:t> some </a:t>
            </a:r>
            <a:r>
              <a:rPr lang="fi-FI" err="1"/>
              <a:t>thoughts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</a:t>
            </a:r>
            <a:r>
              <a:rPr lang="fi-FI" err="1"/>
              <a:t>questions</a:t>
            </a:r>
            <a:r>
              <a:rPr lang="fi-FI"/>
              <a:t>? If </a:t>
            </a:r>
            <a:r>
              <a:rPr lang="fi-FI" err="1"/>
              <a:t>yes</a:t>
            </a:r>
            <a:r>
              <a:rPr lang="fi-FI"/>
              <a:t>, </a:t>
            </a:r>
            <a:r>
              <a:rPr lang="fi-FI" err="1"/>
              <a:t>discuss</a:t>
            </a:r>
            <a:r>
              <a:rPr lang="fi-FI"/>
              <a:t>.</a:t>
            </a:r>
          </a:p>
          <a:p>
            <a:pPr>
              <a:lnSpc>
                <a:spcPct val="140000"/>
              </a:lnSpc>
              <a:buClr>
                <a:srgbClr val="C3B2A7"/>
              </a:buClr>
            </a:pPr>
            <a:endParaRPr lang="fi-FI"/>
          </a:p>
          <a:p>
            <a:pPr>
              <a:lnSpc>
                <a:spcPct val="140000"/>
              </a:lnSpc>
              <a:buClr>
                <a:srgbClr val="C3B2A7"/>
              </a:buClr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724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B7386B-272A-A0F2-DF3D-4BAA1197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80BC15-6F3E-4EDC-BB73-20706F743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F72040-3B7C-7403-8CBF-BCD86FB7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6" y="792916"/>
            <a:ext cx="10426923" cy="846581"/>
          </a:xfrm>
        </p:spPr>
        <p:txBody>
          <a:bodyPr>
            <a:normAutofit/>
          </a:bodyPr>
          <a:lstStyle/>
          <a:p>
            <a:pPr algn="ctr"/>
            <a:r>
              <a:rPr lang="fi-FI" err="1">
                <a:latin typeface="Fira Sans"/>
              </a:rPr>
              <a:t>Let’s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start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the</a:t>
            </a:r>
            <a:r>
              <a:rPr lang="fi-FI">
                <a:latin typeface="Fira Sans"/>
              </a:rPr>
              <a:t> </a:t>
            </a:r>
            <a:r>
              <a:rPr lang="fi-FI" err="1">
                <a:latin typeface="Fira Sans"/>
              </a:rPr>
              <a:t>lecture</a:t>
            </a:r>
            <a:r>
              <a:rPr lang="fi-FI">
                <a:latin typeface="Fira Sans"/>
              </a:rPr>
              <a:t> on assessment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4E336B8-243A-49D9-9876-4BF3A08D3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6018" y="1699031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0">
            <a:extLst>
              <a:ext uri="{FF2B5EF4-FFF2-40B4-BE49-F238E27FC236}">
                <a16:creationId xmlns:a16="http://schemas.microsoft.com/office/drawing/2014/main" id="{05F36030-F60E-436E-81FE-74DD0776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34969" y="1723504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6">
            <a:extLst>
              <a:ext uri="{FF2B5EF4-FFF2-40B4-BE49-F238E27FC236}">
                <a16:creationId xmlns:a16="http://schemas.microsoft.com/office/drawing/2014/main" id="{800D5F55-AC8B-4C26-ABB0-D8D609EC4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0691" y="1706251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12">
            <a:extLst>
              <a:ext uri="{FF2B5EF4-FFF2-40B4-BE49-F238E27FC236}">
                <a16:creationId xmlns:a16="http://schemas.microsoft.com/office/drawing/2014/main" id="{2DF0B83D-C899-44CA-9B54-A9C57E8EB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5291" y="1689637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8">
            <a:extLst>
              <a:ext uri="{FF2B5EF4-FFF2-40B4-BE49-F238E27FC236}">
                <a16:creationId xmlns:a16="http://schemas.microsoft.com/office/drawing/2014/main" id="{E16B2E5A-8EC8-4C56-AB77-380486FDF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83918" y="1718490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11">
            <a:extLst>
              <a:ext uri="{FF2B5EF4-FFF2-40B4-BE49-F238E27FC236}">
                <a16:creationId xmlns:a16="http://schemas.microsoft.com/office/drawing/2014/main" id="{C87A69CB-2620-4628-9781-88BD40636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07232" y="1733996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9">
            <a:extLst>
              <a:ext uri="{FF2B5EF4-FFF2-40B4-BE49-F238E27FC236}">
                <a16:creationId xmlns:a16="http://schemas.microsoft.com/office/drawing/2014/main" id="{CABAB4BD-890F-4563-A5CA-536788B1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5993" y="1721756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05">
            <a:extLst>
              <a:ext uri="{FF2B5EF4-FFF2-40B4-BE49-F238E27FC236}">
                <a16:creationId xmlns:a16="http://schemas.microsoft.com/office/drawing/2014/main" id="{24690199-C217-4DCB-9B31-1A45649B0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958428" y="1694826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07">
            <a:extLst>
              <a:ext uri="{FF2B5EF4-FFF2-40B4-BE49-F238E27FC236}">
                <a16:creationId xmlns:a16="http://schemas.microsoft.com/office/drawing/2014/main" id="{77F70717-3071-4962-8A7C-F9A58151C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8566" y="1782953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92">
            <a:extLst>
              <a:ext uri="{FF2B5EF4-FFF2-40B4-BE49-F238E27FC236}">
                <a16:creationId xmlns:a16="http://schemas.microsoft.com/office/drawing/2014/main" id="{9E870E95-FCD6-4158-861A-5CEC896F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443340" y="1718489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4">
            <a:extLst>
              <a:ext uri="{FF2B5EF4-FFF2-40B4-BE49-F238E27FC236}">
                <a16:creationId xmlns:a16="http://schemas.microsoft.com/office/drawing/2014/main" id="{6E01758F-8AEC-4155-B791-2A8CB8A4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463918" y="1795720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91">
            <a:extLst>
              <a:ext uri="{FF2B5EF4-FFF2-40B4-BE49-F238E27FC236}">
                <a16:creationId xmlns:a16="http://schemas.microsoft.com/office/drawing/2014/main" id="{8379C6B3-49BE-4333-B322-AF02BBB41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99219" y="1781709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5">
            <a:extLst>
              <a:ext uri="{FF2B5EF4-FFF2-40B4-BE49-F238E27FC236}">
                <a16:creationId xmlns:a16="http://schemas.microsoft.com/office/drawing/2014/main" id="{6D7188E6-F4DA-4486-938D-F45FE01A2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38154" y="1771240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93">
            <a:extLst>
              <a:ext uri="{FF2B5EF4-FFF2-40B4-BE49-F238E27FC236}">
                <a16:creationId xmlns:a16="http://schemas.microsoft.com/office/drawing/2014/main" id="{CD22207C-B504-40B2-A1EB-2DC9B8162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325078" y="1741047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96">
            <a:extLst>
              <a:ext uri="{FF2B5EF4-FFF2-40B4-BE49-F238E27FC236}">
                <a16:creationId xmlns:a16="http://schemas.microsoft.com/office/drawing/2014/main" id="{0FBC38BC-DE18-4960-A9D4-F24C6F60C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6561" y="1777768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14">
            <a:extLst>
              <a:ext uri="{FF2B5EF4-FFF2-40B4-BE49-F238E27FC236}">
                <a16:creationId xmlns:a16="http://schemas.microsoft.com/office/drawing/2014/main" id="{BC872037-D6F5-4CE7-A090-32A977A79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18593" y="1841417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0">
            <a:extLst>
              <a:ext uri="{FF2B5EF4-FFF2-40B4-BE49-F238E27FC236}">
                <a16:creationId xmlns:a16="http://schemas.microsoft.com/office/drawing/2014/main" id="{D3C4B45C-266A-45BF-98FA-CA5409C46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77354" y="1780215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8">
            <a:extLst>
              <a:ext uri="{FF2B5EF4-FFF2-40B4-BE49-F238E27FC236}">
                <a16:creationId xmlns:a16="http://schemas.microsoft.com/office/drawing/2014/main" id="{76909582-A285-4EA4-AE72-9DBF0D565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31821" y="1780216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15">
            <a:extLst>
              <a:ext uri="{FF2B5EF4-FFF2-40B4-BE49-F238E27FC236}">
                <a16:creationId xmlns:a16="http://schemas.microsoft.com/office/drawing/2014/main" id="{A620CFBF-D373-4BA6-BE41-62B50B945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81447" y="1847130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9">
            <a:extLst>
              <a:ext uri="{FF2B5EF4-FFF2-40B4-BE49-F238E27FC236}">
                <a16:creationId xmlns:a16="http://schemas.microsoft.com/office/drawing/2014/main" id="{700BC7B2-0C3D-459F-92C1-3605AA3F0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5006" y="1780214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23">
            <a:extLst>
              <a:ext uri="{FF2B5EF4-FFF2-40B4-BE49-F238E27FC236}">
                <a16:creationId xmlns:a16="http://schemas.microsoft.com/office/drawing/2014/main" id="{24F4B005-B785-4A57-9E5A-82D85F00D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0621" y="1958820"/>
            <a:ext cx="140901" cy="93843"/>
          </a:xfrm>
          <a:custGeom>
            <a:avLst/>
            <a:gdLst>
              <a:gd name="T0" fmla="*/ 26 w 43"/>
              <a:gd name="T1" fmla="*/ 3 h 31"/>
              <a:gd name="T2" fmla="*/ 40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5" y="0"/>
                  <a:pt x="43" y="17"/>
                  <a:pt x="40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30">
            <a:extLst>
              <a:ext uri="{FF2B5EF4-FFF2-40B4-BE49-F238E27FC236}">
                <a16:creationId xmlns:a16="http://schemas.microsoft.com/office/drawing/2014/main" id="{196ED9B6-969E-4AC4-ACD0-95A421BAB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7876" y="1912264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94">
            <a:extLst>
              <a:ext uri="{FF2B5EF4-FFF2-40B4-BE49-F238E27FC236}">
                <a16:creationId xmlns:a16="http://schemas.microsoft.com/office/drawing/2014/main" id="{E317ADBB-3E4F-42D2-B7F2-A15924AD5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255785" y="1827137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35">
            <a:extLst>
              <a:ext uri="{FF2B5EF4-FFF2-40B4-BE49-F238E27FC236}">
                <a16:creationId xmlns:a16="http://schemas.microsoft.com/office/drawing/2014/main" id="{2E9B2055-E384-472D-91D3-74775CDA1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6796" y="1938826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1F8EFF99-76BF-4F9B-ADAA-B8D310153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41150" y="1822746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13">
            <a:extLst>
              <a:ext uri="{FF2B5EF4-FFF2-40B4-BE49-F238E27FC236}">
                <a16:creationId xmlns:a16="http://schemas.microsoft.com/office/drawing/2014/main" id="{626F1B89-B88E-4CE3-90BF-3704BAF48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52139" y="1841417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C72C1CB8-8213-4EE7-AFFF-B0A74E7A7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74567" y="1786745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102">
            <a:extLst>
              <a:ext uri="{FF2B5EF4-FFF2-40B4-BE49-F238E27FC236}">
                <a16:creationId xmlns:a16="http://schemas.microsoft.com/office/drawing/2014/main" id="{2FF32C41-49E2-459E-9AC4-64269039B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34759" y="1790057"/>
            <a:ext cx="121406" cy="99554"/>
          </a:xfrm>
          <a:custGeom>
            <a:avLst/>
            <a:gdLst>
              <a:gd name="T0" fmla="*/ 21 w 37"/>
              <a:gd name="T1" fmla="*/ 0 h 33"/>
              <a:gd name="T2" fmla="*/ 19 w 37"/>
              <a:gd name="T3" fmla="*/ 23 h 33"/>
              <a:gd name="T4" fmla="*/ 21 w 37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3">
                <a:moveTo>
                  <a:pt x="21" y="0"/>
                </a:moveTo>
                <a:cubicBezTo>
                  <a:pt x="37" y="0"/>
                  <a:pt x="29" y="33"/>
                  <a:pt x="19" y="23"/>
                </a:cubicBezTo>
                <a:cubicBezTo>
                  <a:pt x="0" y="30"/>
                  <a:pt x="3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103">
            <a:extLst>
              <a:ext uri="{FF2B5EF4-FFF2-40B4-BE49-F238E27FC236}">
                <a16:creationId xmlns:a16="http://schemas.microsoft.com/office/drawing/2014/main" id="{06B5D5F0-EA51-440D-81A0-FE60CCFBA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14652" y="179572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117">
            <a:extLst>
              <a:ext uri="{FF2B5EF4-FFF2-40B4-BE49-F238E27FC236}">
                <a16:creationId xmlns:a16="http://schemas.microsoft.com/office/drawing/2014/main" id="{B7CA6C2F-61C2-486F-B691-E8EB4BA27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76684" y="18593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120">
            <a:extLst>
              <a:ext uri="{FF2B5EF4-FFF2-40B4-BE49-F238E27FC236}">
                <a16:creationId xmlns:a16="http://schemas.microsoft.com/office/drawing/2014/main" id="{A6727626-8944-4EB7-B327-B696FE48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37524" y="179917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106">
            <a:extLst>
              <a:ext uri="{FF2B5EF4-FFF2-40B4-BE49-F238E27FC236}">
                <a16:creationId xmlns:a16="http://schemas.microsoft.com/office/drawing/2014/main" id="{CFBBE0E2-8BDF-4B26-BEBC-DB799B8F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1199" y="1883596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137">
            <a:extLst>
              <a:ext uri="{FF2B5EF4-FFF2-40B4-BE49-F238E27FC236}">
                <a16:creationId xmlns:a16="http://schemas.microsoft.com/office/drawing/2014/main" id="{8EB99B25-2662-42DE-8F5D-E0F6F28C8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56267" y="1819794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31">
            <a:extLst>
              <a:ext uri="{FF2B5EF4-FFF2-40B4-BE49-F238E27FC236}">
                <a16:creationId xmlns:a16="http://schemas.microsoft.com/office/drawing/2014/main" id="{496BF3B0-761A-4454-BE3C-86B4675DC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3018" y="1943167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141">
            <a:extLst>
              <a:ext uri="{FF2B5EF4-FFF2-40B4-BE49-F238E27FC236}">
                <a16:creationId xmlns:a16="http://schemas.microsoft.com/office/drawing/2014/main" id="{B519F0F1-B284-44D5-91E9-5018219AF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77721" y="1971061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22">
            <a:extLst>
              <a:ext uri="{FF2B5EF4-FFF2-40B4-BE49-F238E27FC236}">
                <a16:creationId xmlns:a16="http://schemas.microsoft.com/office/drawing/2014/main" id="{0ED49C08-BE23-43F9-A421-6CD45C780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72383" y="1946023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19">
            <a:extLst>
              <a:ext uri="{FF2B5EF4-FFF2-40B4-BE49-F238E27FC236}">
                <a16:creationId xmlns:a16="http://schemas.microsoft.com/office/drawing/2014/main" id="{92F171FA-0CB2-4F4C-A2F3-1B7B6B028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54193" y="1803359"/>
            <a:ext cx="127608" cy="150965"/>
          </a:xfrm>
          <a:custGeom>
            <a:avLst/>
            <a:gdLst>
              <a:gd name="T0" fmla="*/ 13 w 39"/>
              <a:gd name="T1" fmla="*/ 6 h 50"/>
              <a:gd name="T2" fmla="*/ 0 w 39"/>
              <a:gd name="T3" fmla="*/ 23 h 50"/>
              <a:gd name="T4" fmla="*/ 13 w 39"/>
              <a:gd name="T5" fmla="*/ 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50">
                <a:moveTo>
                  <a:pt x="13" y="6"/>
                </a:moveTo>
                <a:cubicBezTo>
                  <a:pt x="39" y="10"/>
                  <a:pt x="16" y="50"/>
                  <a:pt x="0" y="23"/>
                </a:cubicBezTo>
                <a:cubicBezTo>
                  <a:pt x="1" y="0"/>
                  <a:pt x="5" y="14"/>
                  <a:pt x="13" y="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18">
            <a:extLst>
              <a:ext uri="{FF2B5EF4-FFF2-40B4-BE49-F238E27FC236}">
                <a16:creationId xmlns:a16="http://schemas.microsoft.com/office/drawing/2014/main" id="{A0073675-5E26-428E-A2F7-2A952D314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37628" y="1862634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20">
            <a:extLst>
              <a:ext uri="{FF2B5EF4-FFF2-40B4-BE49-F238E27FC236}">
                <a16:creationId xmlns:a16="http://schemas.microsoft.com/office/drawing/2014/main" id="{D8C4C7E6-114C-4D16-9FC6-1260653C2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19407" y="1807960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0">
            <a:extLst>
              <a:ext uri="{FF2B5EF4-FFF2-40B4-BE49-F238E27FC236}">
                <a16:creationId xmlns:a16="http://schemas.microsoft.com/office/drawing/2014/main" id="{5FB2CD0B-BF87-4FEC-B6B6-0DA50B931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51575" y="1824318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06">
            <a:extLst>
              <a:ext uri="{FF2B5EF4-FFF2-40B4-BE49-F238E27FC236}">
                <a16:creationId xmlns:a16="http://schemas.microsoft.com/office/drawing/2014/main" id="{D12EC8B9-DE60-44BC-9911-A9CD8EF5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30164" y="1807065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112">
            <a:extLst>
              <a:ext uri="{FF2B5EF4-FFF2-40B4-BE49-F238E27FC236}">
                <a16:creationId xmlns:a16="http://schemas.microsoft.com/office/drawing/2014/main" id="{9B0D6CF6-D17B-4DC7-828A-773636910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51876" y="1762806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108">
            <a:extLst>
              <a:ext uri="{FF2B5EF4-FFF2-40B4-BE49-F238E27FC236}">
                <a16:creationId xmlns:a16="http://schemas.microsoft.com/office/drawing/2014/main" id="{8C6933FD-FAB6-403B-9CD4-EF0E06CF7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43391" y="1759541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111">
            <a:extLst>
              <a:ext uri="{FF2B5EF4-FFF2-40B4-BE49-F238E27FC236}">
                <a16:creationId xmlns:a16="http://schemas.microsoft.com/office/drawing/2014/main" id="{5C2A4452-6B00-411C-80AB-29AE135B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66705" y="1775047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109">
            <a:extLst>
              <a:ext uri="{FF2B5EF4-FFF2-40B4-BE49-F238E27FC236}">
                <a16:creationId xmlns:a16="http://schemas.microsoft.com/office/drawing/2014/main" id="{3F4D3F48-1D65-45EB-91E2-BEFFB2440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4906" y="1792187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105">
            <a:extLst>
              <a:ext uri="{FF2B5EF4-FFF2-40B4-BE49-F238E27FC236}">
                <a16:creationId xmlns:a16="http://schemas.microsoft.com/office/drawing/2014/main" id="{F5A66334-17A8-4594-AB17-4C33A95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578638" y="1792714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07">
            <a:extLst>
              <a:ext uri="{FF2B5EF4-FFF2-40B4-BE49-F238E27FC236}">
                <a16:creationId xmlns:a16="http://schemas.microsoft.com/office/drawing/2014/main" id="{FB7FEAD3-708C-4B79-B452-4445C277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58039" y="1824004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92">
            <a:extLst>
              <a:ext uri="{FF2B5EF4-FFF2-40B4-BE49-F238E27FC236}">
                <a16:creationId xmlns:a16="http://schemas.microsoft.com/office/drawing/2014/main" id="{41281533-9B25-42A4-9F50-34B4F24C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02813" y="175954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114">
            <a:extLst>
              <a:ext uri="{FF2B5EF4-FFF2-40B4-BE49-F238E27FC236}">
                <a16:creationId xmlns:a16="http://schemas.microsoft.com/office/drawing/2014/main" id="{007246F1-084B-45D9-BDD9-99BB53F6C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78066" y="1804776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13">
            <a:extLst>
              <a:ext uri="{FF2B5EF4-FFF2-40B4-BE49-F238E27FC236}">
                <a16:creationId xmlns:a16="http://schemas.microsoft.com/office/drawing/2014/main" id="{77CDD712-F443-4EDC-B663-5EC5ACD7D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11612" y="1804776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04">
            <a:extLst>
              <a:ext uri="{FF2B5EF4-FFF2-40B4-BE49-F238E27FC236}">
                <a16:creationId xmlns:a16="http://schemas.microsoft.com/office/drawing/2014/main" id="{4A695BE5-DE27-460F-845F-45BB814FE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23391" y="18367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91">
            <a:extLst>
              <a:ext uri="{FF2B5EF4-FFF2-40B4-BE49-F238E27FC236}">
                <a16:creationId xmlns:a16="http://schemas.microsoft.com/office/drawing/2014/main" id="{DE28BE4E-1A59-46FF-810A-A8F9A46F7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58692" y="1822760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95">
            <a:extLst>
              <a:ext uri="{FF2B5EF4-FFF2-40B4-BE49-F238E27FC236}">
                <a16:creationId xmlns:a16="http://schemas.microsoft.com/office/drawing/2014/main" id="{A3CF799A-9839-4CB1-9381-DCC0C1FE1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97627" y="1812291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15">
            <a:extLst>
              <a:ext uri="{FF2B5EF4-FFF2-40B4-BE49-F238E27FC236}">
                <a16:creationId xmlns:a16="http://schemas.microsoft.com/office/drawing/2014/main" id="{1EFA42E9-27C0-423D-93C8-794A9683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40920" y="1810489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93">
            <a:extLst>
              <a:ext uri="{FF2B5EF4-FFF2-40B4-BE49-F238E27FC236}">
                <a16:creationId xmlns:a16="http://schemas.microsoft.com/office/drawing/2014/main" id="{E5B56BED-7578-4E42-889D-34AA58F67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28451" y="1829760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96">
            <a:extLst>
              <a:ext uri="{FF2B5EF4-FFF2-40B4-BE49-F238E27FC236}">
                <a16:creationId xmlns:a16="http://schemas.microsoft.com/office/drawing/2014/main" id="{FCC7DD6E-E0E5-46B9-81B7-3B2F7B33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16034" y="1818819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00">
            <a:extLst>
              <a:ext uri="{FF2B5EF4-FFF2-40B4-BE49-F238E27FC236}">
                <a16:creationId xmlns:a16="http://schemas.microsoft.com/office/drawing/2014/main" id="{9C83D9FD-E06E-407B-BA7C-2C2AD5B1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536827" y="1821266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98">
            <a:extLst>
              <a:ext uri="{FF2B5EF4-FFF2-40B4-BE49-F238E27FC236}">
                <a16:creationId xmlns:a16="http://schemas.microsoft.com/office/drawing/2014/main" id="{3C1174EE-071E-4421-BD9C-2C2D84190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91294" y="1821267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99">
            <a:extLst>
              <a:ext uri="{FF2B5EF4-FFF2-40B4-BE49-F238E27FC236}">
                <a16:creationId xmlns:a16="http://schemas.microsoft.com/office/drawing/2014/main" id="{6F280CAD-1F1B-4F43-99A3-B2EC2A7F3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84479" y="1821265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97">
            <a:extLst>
              <a:ext uri="{FF2B5EF4-FFF2-40B4-BE49-F238E27FC236}">
                <a16:creationId xmlns:a16="http://schemas.microsoft.com/office/drawing/2014/main" id="{0D5C974E-4B43-4FFA-8230-DB0E1993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409702" y="1821267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01">
            <a:extLst>
              <a:ext uri="{FF2B5EF4-FFF2-40B4-BE49-F238E27FC236}">
                <a16:creationId xmlns:a16="http://schemas.microsoft.com/office/drawing/2014/main" id="{A1CACEBA-A7A9-45FB-897A-888150011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34040" y="1827796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94">
            <a:extLst>
              <a:ext uri="{FF2B5EF4-FFF2-40B4-BE49-F238E27FC236}">
                <a16:creationId xmlns:a16="http://schemas.microsoft.com/office/drawing/2014/main" id="{583E2F4A-E235-4600-A80D-18C1C36EE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915258" y="1868188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2">
            <a:extLst>
              <a:ext uri="{FF2B5EF4-FFF2-40B4-BE49-F238E27FC236}">
                <a16:creationId xmlns:a16="http://schemas.microsoft.com/office/drawing/2014/main" id="{F16259CF-A0BC-4673-91C7-A7D3CDF7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80494" y="1984585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4">
            <a:extLst>
              <a:ext uri="{FF2B5EF4-FFF2-40B4-BE49-F238E27FC236}">
                <a16:creationId xmlns:a16="http://schemas.microsoft.com/office/drawing/2014/main" id="{B09A934A-4464-4C9B-ACAD-9128E0B61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76791" y="1990554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25">
            <a:extLst>
              <a:ext uri="{FF2B5EF4-FFF2-40B4-BE49-F238E27FC236}">
                <a16:creationId xmlns:a16="http://schemas.microsoft.com/office/drawing/2014/main" id="{CB010BB8-6FD4-498C-994D-53C8DC749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314022" y="2016723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25">
            <a:extLst>
              <a:ext uri="{FF2B5EF4-FFF2-40B4-BE49-F238E27FC236}">
                <a16:creationId xmlns:a16="http://schemas.microsoft.com/office/drawing/2014/main" id="{2D373437-2902-4D8A-B887-F6941556C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28670" y="2009731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28">
            <a:extLst>
              <a:ext uri="{FF2B5EF4-FFF2-40B4-BE49-F238E27FC236}">
                <a16:creationId xmlns:a16="http://schemas.microsoft.com/office/drawing/2014/main" id="{217D616F-FDFA-439E-8B09-E55F8234B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52808" y="2031819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0">
            <a:extLst>
              <a:ext uri="{FF2B5EF4-FFF2-40B4-BE49-F238E27FC236}">
                <a16:creationId xmlns:a16="http://schemas.microsoft.com/office/drawing/2014/main" id="{0F74D32E-67FC-452C-A52B-988DB4984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995484" y="1997173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26">
            <a:extLst>
              <a:ext uri="{FF2B5EF4-FFF2-40B4-BE49-F238E27FC236}">
                <a16:creationId xmlns:a16="http://schemas.microsoft.com/office/drawing/2014/main" id="{B8F74E45-2803-4A11-9333-3639A1C2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50834" y="2028557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21">
            <a:extLst>
              <a:ext uri="{FF2B5EF4-FFF2-40B4-BE49-F238E27FC236}">
                <a16:creationId xmlns:a16="http://schemas.microsoft.com/office/drawing/2014/main" id="{106009C3-0971-47AF-8BD9-2EC8A6A4B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37067" y="2038617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20">
            <a:extLst>
              <a:ext uri="{FF2B5EF4-FFF2-40B4-BE49-F238E27FC236}">
                <a16:creationId xmlns:a16="http://schemas.microsoft.com/office/drawing/2014/main" id="{ED29B115-F34D-4E41-A4A2-C0CE41C6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22857" y="2027626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6">
            <a:extLst>
              <a:ext uri="{FF2B5EF4-FFF2-40B4-BE49-F238E27FC236}">
                <a16:creationId xmlns:a16="http://schemas.microsoft.com/office/drawing/2014/main" id="{19D4861C-7907-48BF-84E7-96C0E098D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32866" y="2045318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27">
            <a:extLst>
              <a:ext uri="{FF2B5EF4-FFF2-40B4-BE49-F238E27FC236}">
                <a16:creationId xmlns:a16="http://schemas.microsoft.com/office/drawing/2014/main" id="{AEF03EB9-6D77-4E55-BCF2-4402550D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25618" y="2028556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33">
            <a:extLst>
              <a:ext uri="{FF2B5EF4-FFF2-40B4-BE49-F238E27FC236}">
                <a16:creationId xmlns:a16="http://schemas.microsoft.com/office/drawing/2014/main" id="{1C9C3C8B-A28D-44DF-AA29-02B28AED7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507420" y="2040797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29">
            <a:extLst>
              <a:ext uri="{FF2B5EF4-FFF2-40B4-BE49-F238E27FC236}">
                <a16:creationId xmlns:a16="http://schemas.microsoft.com/office/drawing/2014/main" id="{1EB7CB2D-F6AA-4861-B158-DA3E6B923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00604" y="2031819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42">
            <a:extLst>
              <a:ext uri="{FF2B5EF4-FFF2-40B4-BE49-F238E27FC236}">
                <a16:creationId xmlns:a16="http://schemas.microsoft.com/office/drawing/2014/main" id="{48203367-1F19-4C4F-B38D-929816F78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6179" y="2095470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38">
            <a:extLst>
              <a:ext uri="{FF2B5EF4-FFF2-40B4-BE49-F238E27FC236}">
                <a16:creationId xmlns:a16="http://schemas.microsoft.com/office/drawing/2014/main" id="{B89B3B49-0A7E-4573-9B52-D1B06598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16079" y="2058750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37">
            <a:extLst>
              <a:ext uri="{FF2B5EF4-FFF2-40B4-BE49-F238E27FC236}">
                <a16:creationId xmlns:a16="http://schemas.microsoft.com/office/drawing/2014/main" id="{0288BD39-0846-445A-BD81-1E34E0E99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268636" y="2056301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36">
            <a:extLst>
              <a:ext uri="{FF2B5EF4-FFF2-40B4-BE49-F238E27FC236}">
                <a16:creationId xmlns:a16="http://schemas.microsoft.com/office/drawing/2014/main" id="{BA82150B-D747-458F-8C52-72FBA52BC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68517" y="2052663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43">
            <a:extLst>
              <a:ext uri="{FF2B5EF4-FFF2-40B4-BE49-F238E27FC236}">
                <a16:creationId xmlns:a16="http://schemas.microsoft.com/office/drawing/2014/main" id="{FEBB9D94-7802-4607-9BA4-62FB212BF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793248" y="2045573"/>
            <a:ext cx="121406" cy="78339"/>
          </a:xfrm>
          <a:custGeom>
            <a:avLst/>
            <a:gdLst>
              <a:gd name="T0" fmla="*/ 21 w 37"/>
              <a:gd name="T1" fmla="*/ 0 h 26"/>
              <a:gd name="T2" fmla="*/ 22 w 37"/>
              <a:gd name="T3" fmla="*/ 26 h 26"/>
              <a:gd name="T4" fmla="*/ 21 w 37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6">
                <a:moveTo>
                  <a:pt x="21" y="0"/>
                </a:moveTo>
                <a:cubicBezTo>
                  <a:pt x="32" y="2"/>
                  <a:pt x="37" y="23"/>
                  <a:pt x="22" y="26"/>
                </a:cubicBezTo>
                <a:cubicBezTo>
                  <a:pt x="3" y="26"/>
                  <a:pt x="0" y="1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44">
            <a:extLst>
              <a:ext uri="{FF2B5EF4-FFF2-40B4-BE49-F238E27FC236}">
                <a16:creationId xmlns:a16="http://schemas.microsoft.com/office/drawing/2014/main" id="{24743784-06E3-4913-9DFD-2FCBF9D92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29200" y="2043044"/>
            <a:ext cx="141786" cy="90579"/>
          </a:xfrm>
          <a:custGeom>
            <a:avLst/>
            <a:gdLst>
              <a:gd name="T0" fmla="*/ 28 w 43"/>
              <a:gd name="T1" fmla="*/ 2 h 30"/>
              <a:gd name="T2" fmla="*/ 41 w 43"/>
              <a:gd name="T3" fmla="*/ 20 h 30"/>
              <a:gd name="T4" fmla="*/ 28 w 43"/>
              <a:gd name="T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0">
                <a:moveTo>
                  <a:pt x="28" y="2"/>
                </a:moveTo>
                <a:cubicBezTo>
                  <a:pt x="36" y="0"/>
                  <a:pt x="43" y="12"/>
                  <a:pt x="41" y="20"/>
                </a:cubicBezTo>
                <a:cubicBezTo>
                  <a:pt x="24" y="30"/>
                  <a:pt x="0" y="14"/>
                  <a:pt x="28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45">
            <a:extLst>
              <a:ext uri="{FF2B5EF4-FFF2-40B4-BE49-F238E27FC236}">
                <a16:creationId xmlns:a16="http://schemas.microsoft.com/office/drawing/2014/main" id="{25CD3315-6611-406F-AF95-2EF9F5A5B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92025" y="2027462"/>
            <a:ext cx="121406" cy="66913"/>
          </a:xfrm>
          <a:custGeom>
            <a:avLst/>
            <a:gdLst>
              <a:gd name="T0" fmla="*/ 19 w 37"/>
              <a:gd name="T1" fmla="*/ 0 h 22"/>
              <a:gd name="T2" fmla="*/ 19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1"/>
                  <a:pt x="37" y="22"/>
                  <a:pt x="19" y="22"/>
                </a:cubicBezTo>
                <a:cubicBezTo>
                  <a:pt x="6" y="18"/>
                  <a:pt x="0" y="4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39">
            <a:extLst>
              <a:ext uri="{FF2B5EF4-FFF2-40B4-BE49-F238E27FC236}">
                <a16:creationId xmlns:a16="http://schemas.microsoft.com/office/drawing/2014/main" id="{EB447648-FE0A-4D8E-86B8-D38D5F938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37627" y="2065277"/>
            <a:ext cx="131153" cy="87315"/>
          </a:xfrm>
          <a:custGeom>
            <a:avLst/>
            <a:gdLst>
              <a:gd name="T0" fmla="*/ 24 w 40"/>
              <a:gd name="T1" fmla="*/ 0 h 29"/>
              <a:gd name="T2" fmla="*/ 19 w 40"/>
              <a:gd name="T3" fmla="*/ 26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2"/>
                  <a:pt x="34" y="29"/>
                  <a:pt x="19" y="26"/>
                </a:cubicBezTo>
                <a:cubicBezTo>
                  <a:pt x="0" y="19"/>
                  <a:pt x="4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8">
            <a:extLst>
              <a:ext uri="{FF2B5EF4-FFF2-40B4-BE49-F238E27FC236}">
                <a16:creationId xmlns:a16="http://schemas.microsoft.com/office/drawing/2014/main" id="{4B0A51D7-FF65-4E97-9E1A-8C4688E86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27269" y="2059158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Freeform 130">
            <a:extLst>
              <a:ext uri="{FF2B5EF4-FFF2-40B4-BE49-F238E27FC236}">
                <a16:creationId xmlns:a16="http://schemas.microsoft.com/office/drawing/2014/main" id="{008FF77B-AC18-4E35-BB9B-0CA39278F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50053" y="2062420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135">
            <a:extLst>
              <a:ext uri="{FF2B5EF4-FFF2-40B4-BE49-F238E27FC236}">
                <a16:creationId xmlns:a16="http://schemas.microsoft.com/office/drawing/2014/main" id="{E71F6428-AC25-4A5A-8439-04768A17B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9601" y="2004283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131">
            <a:extLst>
              <a:ext uri="{FF2B5EF4-FFF2-40B4-BE49-F238E27FC236}">
                <a16:creationId xmlns:a16="http://schemas.microsoft.com/office/drawing/2014/main" id="{F237A1D4-9D62-4DEA-BD39-E5EC93B33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635670" y="1985929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141">
            <a:extLst>
              <a:ext uri="{FF2B5EF4-FFF2-40B4-BE49-F238E27FC236}">
                <a16:creationId xmlns:a16="http://schemas.microsoft.com/office/drawing/2014/main" id="{87E919CC-AC41-4F0D-A842-792D7A418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61" y="1988004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136">
            <a:extLst>
              <a:ext uri="{FF2B5EF4-FFF2-40B4-BE49-F238E27FC236}">
                <a16:creationId xmlns:a16="http://schemas.microsoft.com/office/drawing/2014/main" id="{965D7305-50C2-4D93-8832-19DC70C5B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81089" y="2011634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22">
            <a:extLst>
              <a:ext uri="{FF2B5EF4-FFF2-40B4-BE49-F238E27FC236}">
                <a16:creationId xmlns:a16="http://schemas.microsoft.com/office/drawing/2014/main" id="{E0E5EA9F-6192-466D-BF45-46D9BCE3B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64051" y="1999395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132">
            <a:extLst>
              <a:ext uri="{FF2B5EF4-FFF2-40B4-BE49-F238E27FC236}">
                <a16:creationId xmlns:a16="http://schemas.microsoft.com/office/drawing/2014/main" id="{CFF6BE31-4842-4659-8D68-63423F826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92157" y="2025636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134">
            <a:extLst>
              <a:ext uri="{FF2B5EF4-FFF2-40B4-BE49-F238E27FC236}">
                <a16:creationId xmlns:a16="http://schemas.microsoft.com/office/drawing/2014/main" id="{3EC2112B-E2EC-492A-8AF9-D78F4B4A9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88454" y="2031605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Freeform 125">
            <a:extLst>
              <a:ext uri="{FF2B5EF4-FFF2-40B4-BE49-F238E27FC236}">
                <a16:creationId xmlns:a16="http://schemas.microsoft.com/office/drawing/2014/main" id="{EB635BC8-61BC-44D5-AA11-9A308B3B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925685" y="2057774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Freeform 125">
            <a:extLst>
              <a:ext uri="{FF2B5EF4-FFF2-40B4-BE49-F238E27FC236}">
                <a16:creationId xmlns:a16="http://schemas.microsoft.com/office/drawing/2014/main" id="{7E9ACE65-00C6-4A75-8F61-CCADAF3EC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40333" y="2050782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Freeform 128">
            <a:extLst>
              <a:ext uri="{FF2B5EF4-FFF2-40B4-BE49-F238E27FC236}">
                <a16:creationId xmlns:a16="http://schemas.microsoft.com/office/drawing/2014/main" id="{5D7163FE-5ADD-41E7-985B-F95E7E048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64471" y="2072870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140">
            <a:extLst>
              <a:ext uri="{FF2B5EF4-FFF2-40B4-BE49-F238E27FC236}">
                <a16:creationId xmlns:a16="http://schemas.microsoft.com/office/drawing/2014/main" id="{DCD7108A-C70D-4FD9-B91A-0E9F9501A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07147" y="2055076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26">
            <a:extLst>
              <a:ext uri="{FF2B5EF4-FFF2-40B4-BE49-F238E27FC236}">
                <a16:creationId xmlns:a16="http://schemas.microsoft.com/office/drawing/2014/main" id="{3C0CF799-2713-48A8-94DF-F8CB5F332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862497" y="2069608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121">
            <a:extLst>
              <a:ext uri="{FF2B5EF4-FFF2-40B4-BE49-F238E27FC236}">
                <a16:creationId xmlns:a16="http://schemas.microsoft.com/office/drawing/2014/main" id="{00B8B62E-6551-4805-BD5A-5188FE5D3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39671" y="2062635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Freeform 120">
            <a:extLst>
              <a:ext uri="{FF2B5EF4-FFF2-40B4-BE49-F238E27FC236}">
                <a16:creationId xmlns:a16="http://schemas.microsoft.com/office/drawing/2014/main" id="{DFCCEBA8-5961-480A-9134-51605F650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43822" y="203941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Freeform 6">
            <a:extLst>
              <a:ext uri="{FF2B5EF4-FFF2-40B4-BE49-F238E27FC236}">
                <a16:creationId xmlns:a16="http://schemas.microsoft.com/office/drawing/2014/main" id="{724D4F80-B109-4438-BC6D-ABB522B44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35678" y="2029214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127">
            <a:extLst>
              <a:ext uri="{FF2B5EF4-FFF2-40B4-BE49-F238E27FC236}">
                <a16:creationId xmlns:a16="http://schemas.microsoft.com/office/drawing/2014/main" id="{52A7149F-5A3F-4537-981A-974C7409C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37281" y="2069607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Freeform 133">
            <a:extLst>
              <a:ext uri="{FF2B5EF4-FFF2-40B4-BE49-F238E27FC236}">
                <a16:creationId xmlns:a16="http://schemas.microsoft.com/office/drawing/2014/main" id="{89A8D3E3-3518-4738-B94E-F7DD9818D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9083" y="2081848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Freeform 129">
            <a:extLst>
              <a:ext uri="{FF2B5EF4-FFF2-40B4-BE49-F238E27FC236}">
                <a16:creationId xmlns:a16="http://schemas.microsoft.com/office/drawing/2014/main" id="{FA796F21-7CE5-4483-A137-919B3D433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12267" y="2072870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142">
            <a:extLst>
              <a:ext uri="{FF2B5EF4-FFF2-40B4-BE49-F238E27FC236}">
                <a16:creationId xmlns:a16="http://schemas.microsoft.com/office/drawing/2014/main" id="{57FC30BB-0D8F-43B0-910E-7DDE8C93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77842" y="2136521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138">
            <a:extLst>
              <a:ext uri="{FF2B5EF4-FFF2-40B4-BE49-F238E27FC236}">
                <a16:creationId xmlns:a16="http://schemas.microsoft.com/office/drawing/2014/main" id="{D938207F-A865-48E5-A15D-FD578BC59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27742" y="2099801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Freeform 137">
            <a:extLst>
              <a:ext uri="{FF2B5EF4-FFF2-40B4-BE49-F238E27FC236}">
                <a16:creationId xmlns:a16="http://schemas.microsoft.com/office/drawing/2014/main" id="{04637E45-0880-40BC-B488-4EA4CA435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880299" y="2097352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9A20861-6D74-3086-9980-E561591AE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997781"/>
              </p:ext>
            </p:extLst>
          </p:nvPr>
        </p:nvGraphicFramePr>
        <p:xfrm>
          <a:off x="877326" y="2599512"/>
          <a:ext cx="10722902" cy="3646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0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5E1A8F0-B0C5-AD25-FBEF-573C9318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800">
                <a:latin typeface="Fira Sans"/>
              </a:rPr>
              <a:t>On </a:t>
            </a:r>
            <a:r>
              <a:rPr lang="fi-FI" sz="2800" err="1">
                <a:latin typeface="Fira Sans"/>
              </a:rPr>
              <a:t>the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basis</a:t>
            </a:r>
            <a:r>
              <a:rPr lang="fi-FI" sz="2800">
                <a:latin typeface="Fira Sans"/>
              </a:rPr>
              <a:t> of </a:t>
            </a:r>
            <a:r>
              <a:rPr lang="fi-FI" sz="2800" err="1">
                <a:latin typeface="Fira Sans"/>
              </a:rPr>
              <a:t>the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pre-reading</a:t>
            </a:r>
            <a:r>
              <a:rPr lang="fi-FI" sz="2800">
                <a:latin typeface="Fira Sans"/>
              </a:rPr>
              <a:t> (</a:t>
            </a:r>
            <a:r>
              <a:rPr lang="fi-FI" sz="2800" err="1">
                <a:latin typeface="Fira Sans"/>
              </a:rPr>
              <a:t>Atjonen</a:t>
            </a:r>
            <a:r>
              <a:rPr lang="fi-FI" sz="2800">
                <a:latin typeface="Fira Sans"/>
              </a:rPr>
              <a:t>) and </a:t>
            </a:r>
            <a:r>
              <a:rPr lang="fi-FI" sz="2800" err="1">
                <a:latin typeface="Fira Sans"/>
              </a:rPr>
              <a:t>the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clip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from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the</a:t>
            </a:r>
            <a:r>
              <a:rPr lang="fi-FI" sz="2800">
                <a:latin typeface="Fira Sans"/>
              </a:rPr>
              <a:t> </a:t>
            </a:r>
            <a:r>
              <a:rPr lang="fi-FI" sz="2800" err="1">
                <a:latin typeface="Fira Sans"/>
              </a:rPr>
              <a:t>lecture</a:t>
            </a:r>
            <a:r>
              <a:rPr lang="fi-FI" sz="2800">
                <a:latin typeface="Fira Sans"/>
              </a:rPr>
              <a:t> (10min)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DA3DD6-B856-8D16-B83A-70EF59EDD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58" y="2461283"/>
            <a:ext cx="4539129" cy="3699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lvl="1" indent="-285750">
              <a:buFont typeface="Arial"/>
              <a:buChar char="•"/>
            </a:pPr>
            <a:r>
              <a:rPr lang="fi-FI" err="1"/>
              <a:t>What</a:t>
            </a:r>
            <a:r>
              <a:rPr lang="fi-FI"/>
              <a:t> is </a:t>
            </a:r>
            <a:r>
              <a:rPr lang="fi-FI" err="1"/>
              <a:t>assessment</a:t>
            </a:r>
            <a:r>
              <a:rPr lang="fi-FI"/>
              <a:t>?</a:t>
            </a:r>
          </a:p>
          <a:p>
            <a:pPr marL="514350" lvl="1" indent="-285750">
              <a:buClr>
                <a:srgbClr val="C3B2A7"/>
              </a:buClr>
              <a:buFont typeface="Arial"/>
              <a:buChar char="•"/>
            </a:pP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roles</a:t>
            </a:r>
            <a:r>
              <a:rPr lang="fi-FI"/>
              <a:t> of </a:t>
            </a:r>
            <a:r>
              <a:rPr lang="fi-FI" err="1"/>
              <a:t>assessment</a:t>
            </a:r>
            <a:r>
              <a:rPr lang="fi-FI"/>
              <a:t>? </a:t>
            </a:r>
            <a:r>
              <a:rPr lang="fi-FI" err="1"/>
              <a:t>Why</a:t>
            </a:r>
            <a:r>
              <a:rPr lang="fi-FI"/>
              <a:t> </a:t>
            </a:r>
            <a:r>
              <a:rPr lang="fi-FI" err="1"/>
              <a:t>do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need</a:t>
            </a:r>
            <a:r>
              <a:rPr lang="fi-FI"/>
              <a:t> </a:t>
            </a:r>
            <a:r>
              <a:rPr lang="fi-FI" err="1"/>
              <a:t>assessment</a:t>
            </a:r>
            <a:r>
              <a:rPr lang="fi-FI"/>
              <a:t>?</a:t>
            </a:r>
          </a:p>
          <a:p>
            <a:pPr marL="514350" lvl="1" indent="-285750">
              <a:buClr>
                <a:srgbClr val="C3B2A7"/>
              </a:buClr>
              <a:buFont typeface="Arial"/>
              <a:buChar char="•"/>
            </a:pPr>
            <a:endParaRPr lang="fi-FI"/>
          </a:p>
          <a:p>
            <a:pPr marL="514350" lvl="1" indent="-285750">
              <a:buClr>
                <a:srgbClr val="C3B2A7"/>
              </a:buClr>
              <a:buFont typeface="Arial"/>
              <a:buChar char="•"/>
            </a:pPr>
            <a:r>
              <a:rPr lang="fi-FI" err="1"/>
              <a:t>Did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write </a:t>
            </a:r>
            <a:r>
              <a:rPr lang="fi-FI" err="1"/>
              <a:t>down</a:t>
            </a:r>
            <a:r>
              <a:rPr lang="fi-FI"/>
              <a:t> some </a:t>
            </a:r>
            <a:r>
              <a:rPr lang="fi-FI" err="1"/>
              <a:t>thoughts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</a:t>
            </a:r>
            <a:r>
              <a:rPr lang="fi-FI" err="1"/>
              <a:t>questions</a:t>
            </a:r>
            <a:r>
              <a:rPr lang="fi-FI"/>
              <a:t>? If </a:t>
            </a:r>
            <a:r>
              <a:rPr lang="fi-FI" err="1"/>
              <a:t>yes</a:t>
            </a:r>
            <a:r>
              <a:rPr lang="fi-FI"/>
              <a:t>, </a:t>
            </a:r>
            <a:r>
              <a:rPr lang="fi-FI" err="1"/>
              <a:t>discuss</a:t>
            </a:r>
            <a:r>
              <a:rPr lang="fi-FI"/>
              <a:t>.</a:t>
            </a:r>
          </a:p>
        </p:txBody>
      </p:sp>
      <p:pic>
        <p:nvPicPr>
          <p:cNvPr id="5" name="Picture 4" descr="Muisti laput ja kysymys merkit">
            <a:extLst>
              <a:ext uri="{FF2B5EF4-FFF2-40B4-BE49-F238E27FC236}">
                <a16:creationId xmlns:a16="http://schemas.microsoft.com/office/drawing/2014/main" id="{E177D98E-B675-7EAB-4B21-92568B23C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23" r="20039" b="-4"/>
          <a:stretch>
            <a:fillRect/>
          </a:stretch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072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AE268E3F-F77B-B5E7-0AA6-A19871B3489F}"/>
              </a:ext>
            </a:extLst>
          </p:cNvPr>
          <p:cNvSpPr txBox="1"/>
          <p:nvPr/>
        </p:nvSpPr>
        <p:spPr>
          <a:xfrm>
            <a:off x="5508" y="6606448"/>
            <a:ext cx="730601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rial"/>
                <a:cs typeface="Arial"/>
              </a:rPr>
              <a:t>Najat Ouakrim-Soivio: </a:t>
            </a:r>
            <a:r>
              <a:rPr lang="en-US" sz="900" u="sng">
                <a:solidFill>
                  <a:srgbClr val="6B9F25"/>
                </a:solidFill>
                <a:latin typeface="Arial"/>
                <a:cs typeface="Arial"/>
                <a:hlinkClick r:id="rId3"/>
              </a:rPr>
              <a:t>https://www.luma.fi/wp-content/uploads/2019/06/Ouakrim-Soivio-arviointi-LUMA2019.pdf</a:t>
            </a:r>
            <a:r>
              <a:rPr lang="en-US" sz="900"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23971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4A6FB6770A74468C768EE00E306982" ma:contentTypeVersion="18" ma:contentTypeDescription="Luo uusi asiakirja." ma:contentTypeScope="" ma:versionID="8555118a6a6498ed13db72fad5ae7cb1">
  <xsd:schema xmlns:xsd="http://www.w3.org/2001/XMLSchema" xmlns:xs="http://www.w3.org/2001/XMLSchema" xmlns:p="http://schemas.microsoft.com/office/2006/metadata/properties" xmlns:ns1="http://schemas.microsoft.com/sharepoint/v3" xmlns:ns2="d111a124-6397-4d31-af44-5538addcdc14" xmlns:ns3="1faf489b-dee5-4844-91ae-ccac4d0be0f3" targetNamespace="http://schemas.microsoft.com/office/2006/metadata/properties" ma:root="true" ma:fieldsID="ef22b1d094f51088d820575a2205d870" ns1:_="" ns2:_="" ns3:_="">
    <xsd:import namespace="http://schemas.microsoft.com/sharepoint/v3"/>
    <xsd:import namespace="d111a124-6397-4d31-af44-5538addcdc14"/>
    <xsd:import namespace="1faf489b-dee5-4844-91ae-ccac4d0be0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1a124-6397-4d31-af44-5538addcd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f489b-dee5-4844-91ae-ccac4d0be0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600a948-4f8c-4d45-8374-c7fdf29eddc8}" ma:internalName="TaxCatchAll" ma:showField="CatchAllData" ma:web="1faf489b-dee5-4844-91ae-ccac4d0be0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1faf489b-dee5-4844-91ae-ccac4d0be0f3" xsi:nil="true"/>
    <lcf76f155ced4ddcb4097134ff3c332f xmlns="d111a124-6397-4d31-af44-5538addcdc14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6F39949-D91E-4476-A9CC-141951466FCC}">
  <ds:schemaRefs>
    <ds:schemaRef ds:uri="1faf489b-dee5-4844-91ae-ccac4d0be0f3"/>
    <ds:schemaRef ds:uri="d111a124-6397-4d31-af44-5538addcdc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275486B-2016-4BC0-A7C6-8FB1CEBD90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8A11E2-063A-48FE-A7F9-803F0599BCA6}">
  <ds:schemaRefs>
    <ds:schemaRef ds:uri="1faf489b-dee5-4844-91ae-ccac4d0be0f3"/>
    <ds:schemaRef ds:uri="d111a124-6397-4d31-af44-5538addcdc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BohemianVTI</vt:lpstr>
      <vt:lpstr>KTKP010 Learning and guidance</vt:lpstr>
      <vt:lpstr>Aims for today</vt:lpstr>
      <vt:lpstr>Your learning pathway: Learning at different stages in life (15min)</vt:lpstr>
      <vt:lpstr>Throwback: How do you "do" lectures?-&gt; Luentotyöskentelyn reflektointia</vt:lpstr>
      <vt:lpstr>Let’s start the lecture on assessment</vt:lpstr>
      <vt:lpstr>Your learning pathway: Assessment (15min)</vt:lpstr>
      <vt:lpstr>Let’s start the lecture on assessment</vt:lpstr>
      <vt:lpstr>On the basis of the pre-reading (Atjonen) and the clip from the lecture (10min)</vt:lpstr>
      <vt:lpstr>PowerPoint Presentation</vt:lpstr>
      <vt:lpstr>Let's do some formative assessment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2025-09-22T06:56:09Z</dcterms:created>
  <dcterms:modified xsi:type="dcterms:W3CDTF">2025-10-06T06:14:15Z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0x0101009D4A6FB6770A74468C768EE00E306982</vt:lpwstr>
  </property>
  <property fmtid="{D5CDD505-2E9C-101B-9397-08002B2CF9AE}" pid="3" name="MediaServiceImageTags">
    <vt:lpwstr/>
  </property>
</Properties>
</file>