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handoutMasterIdLst>
    <p:handoutMasterId r:id="rId3"/>
  </p:handoutMasterIdLst>
  <p:sldIdLst>
    <p:sldId id="304" r:id="rId2"/>
  </p:sldIdLst>
  <p:sldSz cx="9144000" cy="5143500" type="screen16x9"/>
  <p:notesSz cx="6669088" cy="987266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4">
          <p15:clr>
            <a:srgbClr val="A4A3A4"/>
          </p15:clr>
        </p15:guide>
        <p15:guide id="2" pos="2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3" autoAdjust="0"/>
  </p:normalViewPr>
  <p:slideViewPr>
    <p:cSldViewPr snapToGrid="0" snapToObjects="1">
      <p:cViewPr varScale="1">
        <p:scale>
          <a:sx n="144" d="100"/>
          <a:sy n="144" d="100"/>
        </p:scale>
        <p:origin x="654" y="108"/>
      </p:cViewPr>
      <p:guideLst>
        <p:guide orient="horz" pos="2964"/>
        <p:guide pos="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5A940-35E1-4B9C-B604-A06B9C5C86C6}" type="datetimeFigureOut">
              <a:rPr lang="fi-FI" smtClean="0"/>
              <a:t>16.2.2018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0A816-3060-4C4D-AA1E-A01AB68247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384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8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2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emf"/><Relationship Id="rId4" Type="http://schemas.openxmlformats.org/officeDocument/2006/relationships/image" Target="../media/image29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2" name="Kuva 11" descr="jyu-logo-rgb-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4" y="461267"/>
            <a:ext cx="1596351" cy="10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6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6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7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26043" y="3488800"/>
            <a:ext cx="854964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3" name="Kuva 2" descr="jyu-pikkuruutu-1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01002"/>
            <a:ext cx="2312298" cy="1738800"/>
          </a:xfrm>
          <a:prstGeom prst="rect">
            <a:avLst/>
          </a:prstGeom>
        </p:spPr>
      </p:pic>
      <p:pic>
        <p:nvPicPr>
          <p:cNvPr id="9" name="Kuva 8" descr="jyu-pikkuruutu-12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312298" cy="1738800"/>
          </a:xfrm>
          <a:prstGeom prst="rect">
            <a:avLst/>
          </a:prstGeom>
        </p:spPr>
      </p:pic>
      <p:pic>
        <p:nvPicPr>
          <p:cNvPr id="7" name="Kuva 6" descr="jyu-logo-mv-aariviiva_kaksikielinen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60800"/>
            <a:ext cx="162158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06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26043" y="3488800"/>
            <a:ext cx="854964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4" name="Kuva 3" descr="jyu-pikkuruutu-0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02800"/>
            <a:ext cx="2312300" cy="1738800"/>
          </a:xfrm>
          <a:prstGeom prst="rect">
            <a:avLst/>
          </a:prstGeom>
        </p:spPr>
      </p:pic>
      <p:pic>
        <p:nvPicPr>
          <p:cNvPr id="3" name="Kuva 2" descr="jyu-pikkuruutu-09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312299" cy="1738800"/>
          </a:xfrm>
          <a:prstGeom prst="rect">
            <a:avLst/>
          </a:prstGeom>
        </p:spPr>
      </p:pic>
      <p:pic>
        <p:nvPicPr>
          <p:cNvPr id="7" name="Kuva 6" descr="jyu-logo-mv-aariviiva_kaksikielinen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60800"/>
            <a:ext cx="162158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326043" y="3488800"/>
            <a:ext cx="8549640" cy="1021556"/>
          </a:xfrm>
          <a:prstGeom prst="rect">
            <a:avLst/>
          </a:prstGeo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4" name="Kuva 3" descr="jyu-pikkuruutu-2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02800"/>
            <a:ext cx="2312298" cy="1738800"/>
          </a:xfrm>
          <a:prstGeom prst="rect">
            <a:avLst/>
          </a:prstGeom>
        </p:spPr>
      </p:pic>
      <p:pic>
        <p:nvPicPr>
          <p:cNvPr id="3" name="Kuva 2" descr="jyu-pikkuruutu-19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312298" cy="1738800"/>
          </a:xfrm>
          <a:prstGeom prst="rect">
            <a:avLst/>
          </a:prstGeom>
        </p:spPr>
      </p:pic>
      <p:pic>
        <p:nvPicPr>
          <p:cNvPr id="7" name="Kuva 6" descr="jyu-logo-mv-aariviiva_kaksikielinen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60800"/>
            <a:ext cx="162158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15" name="Kuva 14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9" name="Kuva 8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6" name="Kuva 5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0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10" name="Kuva 9" descr="pikkuruutu_18_kart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3420000"/>
            <a:ext cx="2297937" cy="1728000"/>
          </a:xfrm>
          <a:prstGeom prst="rect">
            <a:avLst/>
          </a:prstGeom>
        </p:spPr>
      </p:pic>
      <p:pic>
        <p:nvPicPr>
          <p:cNvPr id="6" name="Kuva 5" descr="jyu-pikkuruutu-1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10000"/>
            <a:ext cx="2297936" cy="1728000"/>
          </a:xfrm>
          <a:prstGeom prst="rect">
            <a:avLst/>
          </a:prstGeom>
        </p:spPr>
      </p:pic>
      <p:pic>
        <p:nvPicPr>
          <p:cNvPr id="15" name="Kuva 14" descr="jyu-pikkuruutu-16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297936" cy="1728000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63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6" name="Kuva 5" descr="jyu-pikkuruutu-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3420000"/>
            <a:ext cx="2297936" cy="1728000"/>
          </a:xfrm>
          <a:prstGeom prst="rect">
            <a:avLst/>
          </a:prstGeom>
        </p:spPr>
      </p:pic>
      <p:pic>
        <p:nvPicPr>
          <p:cNvPr id="9" name="Kuva 8" descr="jyu-pikkuruutu-0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10000"/>
            <a:ext cx="2297936" cy="1728000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6854400" y="0"/>
            <a:ext cx="2304648" cy="172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9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jyu-pikkuruutu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3420000"/>
            <a:ext cx="2297936" cy="172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6854652" y="1710555"/>
            <a:ext cx="2304648" cy="172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jyu-pikkuruutu-0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297936" cy="1728000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6854652" y="3429356"/>
            <a:ext cx="2304648" cy="172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Kuva 5" descr="jyu-pikkuruutu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10000"/>
            <a:ext cx="2297936" cy="1728000"/>
          </a:xfrm>
          <a:prstGeom prst="rect">
            <a:avLst/>
          </a:prstGeom>
        </p:spPr>
      </p:pic>
      <p:pic>
        <p:nvPicPr>
          <p:cNvPr id="8" name="Kuva 7" descr="jyu-pikkuruutu-0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297938" cy="1728000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jyu-logo-rgb-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4" y="461267"/>
            <a:ext cx="1596351" cy="10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6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6854652" y="3420000"/>
            <a:ext cx="2304648" cy="172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jyu-pikkuruutu-0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1710000"/>
            <a:ext cx="2297936" cy="1728000"/>
          </a:xfrm>
          <a:prstGeom prst="rect">
            <a:avLst/>
          </a:prstGeom>
        </p:spPr>
      </p:pic>
      <p:pic>
        <p:nvPicPr>
          <p:cNvPr id="8" name="Kuva 7" descr="jyu-pikkuruutu_0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0"/>
            <a:ext cx="2297936" cy="1728000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1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6282694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6282694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6854652" y="0"/>
            <a:ext cx="2304648" cy="515196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jyu-logo-rgb-teksti-oikealla_kaksikieli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1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kapea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4018211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4018211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6854400" y="3412422"/>
            <a:ext cx="2304648" cy="172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jyu-pikkuruutu-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96" y="3412422"/>
            <a:ext cx="2297936" cy="1728000"/>
          </a:xfrm>
          <a:prstGeom prst="rect">
            <a:avLst/>
          </a:prstGeom>
        </p:spPr>
      </p:pic>
      <p:pic>
        <p:nvPicPr>
          <p:cNvPr id="4" name="Kuva 3" descr="jyu-isoruutu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96" y="0"/>
            <a:ext cx="4609296" cy="3432584"/>
          </a:xfrm>
          <a:prstGeom prst="rect">
            <a:avLst/>
          </a:prstGeom>
        </p:spPr>
      </p:pic>
      <p:pic>
        <p:nvPicPr>
          <p:cNvPr id="13" name="Kuva 12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kapea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4018211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4018211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4557600" y="3412422"/>
            <a:ext cx="2304648" cy="172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jyu-isoruutu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00" y="1"/>
            <a:ext cx="4608000" cy="3431619"/>
          </a:xfrm>
          <a:prstGeom prst="rect">
            <a:avLst/>
          </a:prstGeom>
        </p:spPr>
      </p:pic>
      <p:pic>
        <p:nvPicPr>
          <p:cNvPr id="5" name="Kuva 4" descr="jyu-pikkuruutu-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3412800"/>
            <a:ext cx="2297936" cy="1728000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kapea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4018211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4018211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0" name="Suorakulmio 9"/>
          <p:cNvSpPr/>
          <p:nvPr/>
        </p:nvSpPr>
        <p:spPr>
          <a:xfrm>
            <a:off x="4557600" y="3412422"/>
            <a:ext cx="2304648" cy="173107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jyu-pikkuruutu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00" y="3412800"/>
            <a:ext cx="2297936" cy="1728000"/>
          </a:xfrm>
          <a:prstGeom prst="rect">
            <a:avLst/>
          </a:prstGeom>
        </p:spPr>
      </p:pic>
      <p:pic>
        <p:nvPicPr>
          <p:cNvPr id="4" name="Kuva 3" descr="jyu-isoruutu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00" y="1"/>
            <a:ext cx="4608000" cy="3431619"/>
          </a:xfrm>
          <a:prstGeom prst="rect">
            <a:avLst/>
          </a:prstGeom>
        </p:spPr>
      </p:pic>
      <p:pic>
        <p:nvPicPr>
          <p:cNvPr id="12" name="Kuva 11" descr="jyu-logo-rgb-teksti-oikeall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kapea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4018211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4800" y="1368473"/>
            <a:ext cx="4018211" cy="280141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4557600" y="0"/>
            <a:ext cx="4609296" cy="514732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jyu-logo-rgb-teksti-oikealla_kaksikieli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dia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jyu-logo-rgb-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4" y="461267"/>
            <a:ext cx="1596351" cy="10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petusdia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jyu-logo-rgb-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4" y="461267"/>
            <a:ext cx="1596351" cy="10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4800" y="328395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334800" y="1022529"/>
            <a:ext cx="4038600" cy="254555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8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25800" y="1022529"/>
            <a:ext cx="4038600" cy="254555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8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4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20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8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7" name="Kuva 6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3" name="Kuva 12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91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9" name="Kuva 8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3" name="Kuva 12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5" name="Kuva 14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4" name="Kuva 3" descr="jyu-logo-mv-aariviiv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60800"/>
            <a:ext cx="162158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5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5" name="Kuva 4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9" name="Kuva 8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71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7" name="Kuva 6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3" name="Kuva 12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49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7" name="Kuva 6" descr="mosaiikkipohj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mosaiikkipohj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3" name="Kuva 12" descr="jyu-logo-rgb-teksti-oikealla_kaksikielinen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70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6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10" name="Kuva 9" descr="jyu-logo-rgb-teksti-oikealla_kaksikieli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93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>
            <a:lvl1pPr algn="l">
              <a:defRPr sz="3200"/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>
            <a:lvl1pPr marL="342900" indent="-342900">
              <a:buClr>
                <a:srgbClr val="FF6600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rgbClr val="FF6600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rgbClr val="FF6600"/>
              </a:buClr>
              <a:buFont typeface="Wingdings" charset="2"/>
              <a:buChar char="§"/>
              <a:defRPr sz="16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/>
          <a:p>
            <a:fld id="{78B24D32-3509-FE48-B15C-A43082CF5293}" type="datetimeFigureOut">
              <a:rPr lang="fi-FI" smtClean="0"/>
              <a:t>16.2.2018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pic>
        <p:nvPicPr>
          <p:cNvPr id="10" name="Kuva 9" descr="jyu-logo-rgb-teksti-oikealla_kaksikielinen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" y="4255200"/>
            <a:ext cx="1548000" cy="6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3900" y="2209899"/>
            <a:ext cx="5541516" cy="117191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38850" y="3181058"/>
            <a:ext cx="5528916" cy="67452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7" name="Kuva 6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jyu-logo-mv-aariviiva_kaksikielinen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" y="460800"/>
            <a:ext cx="162158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2" name="Kuva 1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7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6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0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3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 0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8" name="Kuva 7" descr="mosaiikkipohja_valkoin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0" name="Kuva 9" descr="mosaiikkipohja_valkoin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63" y="3430802"/>
            <a:ext cx="2297937" cy="1728000"/>
          </a:xfrm>
          <a:prstGeom prst="rect">
            <a:avLst/>
          </a:prstGeom>
        </p:spPr>
      </p:pic>
      <p:pic>
        <p:nvPicPr>
          <p:cNvPr id="11" name="Kuva 10" descr="jyu-logo-mv-aariviiva_teksti-oikealla_kaksikielinen copy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4" y="4255520"/>
            <a:ext cx="1501584" cy="6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2170800" y="4553035"/>
            <a:ext cx="1141767" cy="27384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8B24D32-3509-FE48-B15C-A43082CF5293}" type="datetimeFigureOut">
              <a:rPr lang="fi-FI" smtClean="0"/>
              <a:pPr/>
              <a:t>16.2.2018</a:t>
            </a:fld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430200" y="4553035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63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99" y="328395"/>
            <a:ext cx="7562291" cy="551369"/>
          </a:xfrm>
        </p:spPr>
        <p:txBody>
          <a:bodyPr/>
          <a:lstStyle/>
          <a:p>
            <a:r>
              <a:rPr lang="fi-FI" sz="2800" dirty="0" err="1" smtClean="0"/>
              <a:t>Integra</a:t>
            </a:r>
            <a:r>
              <a:rPr lang="fi-FI" sz="2800" dirty="0" smtClean="0"/>
              <a:t> - opiskelijoiden taustoista</a:t>
            </a:r>
            <a:endParaRPr lang="fi-F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45" y="828145"/>
            <a:ext cx="7590000" cy="3508328"/>
          </a:xfrm>
        </p:spPr>
        <p:txBody>
          <a:bodyPr/>
          <a:lstStyle/>
          <a:p>
            <a:pPr marL="0" indent="0">
              <a:buNone/>
            </a:pPr>
            <a:r>
              <a:rPr lang="fi-FI" sz="2000" b="1" dirty="0" smtClean="0"/>
              <a:t>Maat: </a:t>
            </a:r>
            <a:r>
              <a:rPr lang="fi-FI" sz="2000" dirty="0" smtClean="0"/>
              <a:t>Iran, Intia, Syyria, Irak, Venäjä, Ukraina, Etiopia, Somalia, Kiina, Japani, Afganistan, Turkki, Tunisia 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dirty="0" smtClean="0"/>
              <a:t>Alat: </a:t>
            </a:r>
            <a:r>
              <a:rPr lang="fi-FI" sz="2000" dirty="0" smtClean="0"/>
              <a:t>Kasvatustieteet (</a:t>
            </a:r>
            <a:r>
              <a:rPr lang="fi-FI" sz="2000" dirty="0" err="1" smtClean="0"/>
              <a:t>lo</a:t>
            </a:r>
            <a:r>
              <a:rPr lang="fi-FI" sz="2000" dirty="0" smtClean="0"/>
              <a:t>; </a:t>
            </a:r>
            <a:r>
              <a:rPr lang="fi-FI" sz="2000" dirty="0" err="1" smtClean="0"/>
              <a:t>lto</a:t>
            </a:r>
            <a:r>
              <a:rPr lang="fi-FI" sz="2000" dirty="0" smtClean="0"/>
              <a:t>; </a:t>
            </a:r>
            <a:r>
              <a:rPr lang="fi-FI" sz="2000" dirty="0" err="1" smtClean="0"/>
              <a:t>erit.ped</a:t>
            </a:r>
            <a:r>
              <a:rPr lang="fi-FI" sz="2000" dirty="0" smtClean="0"/>
              <a:t>.; </a:t>
            </a:r>
            <a:r>
              <a:rPr lang="fi-FI" sz="2000" dirty="0" err="1" smtClean="0"/>
              <a:t>liik.op</a:t>
            </a:r>
            <a:r>
              <a:rPr lang="fi-FI" sz="2000" dirty="0" smtClean="0"/>
              <a:t>; </a:t>
            </a:r>
            <a:r>
              <a:rPr lang="fi-FI" sz="2000" dirty="0" err="1" smtClean="0"/>
              <a:t>engl.op</a:t>
            </a:r>
            <a:r>
              <a:rPr lang="fi-FI" sz="2000" dirty="0" smtClean="0"/>
              <a:t>), psykologia, kehitysyhteistyö, sosiologia/oikeustiede, kauppatieteet, IT, historia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r>
              <a:rPr lang="fi-FI" sz="2000" b="1" dirty="0" smtClean="0"/>
              <a:t>Tutkinnot: 	</a:t>
            </a:r>
            <a:r>
              <a:rPr lang="fi-FI" sz="2000" dirty="0" smtClean="0"/>
              <a:t>Kandeja noin 50%</a:t>
            </a:r>
          </a:p>
          <a:p>
            <a:pPr marL="0" indent="0">
              <a:buNone/>
            </a:pPr>
            <a:r>
              <a:rPr lang="fi-FI" sz="2000" b="1" dirty="0"/>
              <a:t>	</a:t>
            </a:r>
            <a:r>
              <a:rPr lang="fi-FI" sz="2000" b="1" dirty="0" smtClean="0"/>
              <a:t>			</a:t>
            </a:r>
            <a:r>
              <a:rPr lang="fi-FI" sz="2000" dirty="0" smtClean="0"/>
              <a:t>Maistereita (tai vastaavia) 7 </a:t>
            </a:r>
          </a:p>
          <a:p>
            <a:pPr marL="0" indent="0">
              <a:buNone/>
            </a:pPr>
            <a:r>
              <a:rPr lang="fi-FI" sz="2000" b="1" dirty="0"/>
              <a:t>	</a:t>
            </a:r>
            <a:r>
              <a:rPr lang="fi-FI" sz="2000" b="1" dirty="0" smtClean="0"/>
              <a:t>			</a:t>
            </a:r>
            <a:r>
              <a:rPr lang="fi-FI" sz="2000" dirty="0" smtClean="0"/>
              <a:t>Tutkinto kesken muutamalla </a:t>
            </a:r>
            <a:endParaRPr lang="fi-FI" sz="2000" b="1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72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YU malliteema 2015">
  <a:themeElements>
    <a:clrScheme name="JYU teem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lennainen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JYU malliteema 2015.thmx</Template>
  <TotalTime>5951</TotalTime>
  <Words>58</Words>
  <Application>Microsoft Office PowerPoint</Application>
  <PresentationFormat>On-screen Show (16:9)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Wingdings</vt:lpstr>
      <vt:lpstr>JYU malliteema 2015</vt:lpstr>
      <vt:lpstr>Integra - opiskelijoiden taustoista</vt:lpstr>
    </vt:vector>
  </TitlesOfParts>
  <Company>Mainostoimisto Zeniitti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Kari Kantola</dc:creator>
  <cp:lastModifiedBy>Aalto, Eija</cp:lastModifiedBy>
  <cp:revision>198</cp:revision>
  <cp:lastPrinted>2017-08-21T05:21:56Z</cp:lastPrinted>
  <dcterms:created xsi:type="dcterms:W3CDTF">2015-12-03T09:16:24Z</dcterms:created>
  <dcterms:modified xsi:type="dcterms:W3CDTF">2018-02-16T10:16:20Z</dcterms:modified>
</cp:coreProperties>
</file>