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29.9.16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29.9.16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29.9.16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29.9.16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29.9.16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29.9.16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29.9.16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29.9.16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29.9.16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29.9.16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29.9.16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29.9.16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POM11JO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Kulttuuri</a:t>
            </a:r>
          </a:p>
          <a:p>
            <a:r>
              <a:rPr lang="fi-FI" sz="2400" dirty="0" smtClean="0"/>
              <a:t>29.9.2016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24365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Kulttuurille altistuminen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04679" y="2438400"/>
            <a:ext cx="7184402" cy="3211037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fi-FI" sz="2400" b="1" dirty="0" smtClean="0"/>
              <a:t>Jaa kokemuksesi kaverin kanssa.</a:t>
            </a:r>
          </a:p>
          <a:p>
            <a:r>
              <a:rPr lang="fi-FI" sz="2400" dirty="0"/>
              <a:t>Miksi valitsit juuri tämän kohteen? </a:t>
            </a:r>
            <a:endParaRPr lang="fi-FI" sz="2400" dirty="0" smtClean="0"/>
          </a:p>
          <a:p>
            <a:r>
              <a:rPr lang="fi-FI" sz="2400" dirty="0" smtClean="0"/>
              <a:t>Mitä </a:t>
            </a:r>
            <a:r>
              <a:rPr lang="fi-FI" sz="2400" dirty="0"/>
              <a:t>tunsit? Mikä pysäytti/liikutti/ihmetytti? </a:t>
            </a:r>
            <a:endParaRPr lang="fi-FI" sz="2400" dirty="0" smtClean="0"/>
          </a:p>
          <a:p>
            <a:r>
              <a:rPr lang="fi-FI" sz="2400" dirty="0" smtClean="0"/>
              <a:t>Mitä </a:t>
            </a:r>
            <a:r>
              <a:rPr lang="fi-FI" sz="2400" dirty="0"/>
              <a:t>opit itsestäsi, toisesta, ympäristöstä, estetiikasta? </a:t>
            </a:r>
            <a:endParaRPr lang="fi-FI" sz="2400" dirty="0" smtClean="0"/>
          </a:p>
          <a:p>
            <a:r>
              <a:rPr lang="fi-FI" sz="2400" dirty="0" smtClean="0"/>
              <a:t>Mitä </a:t>
            </a:r>
            <a:r>
              <a:rPr lang="fi-FI" sz="2400" dirty="0"/>
              <a:t>sait tehtävästä: tavasta katsoa itseäsi ja ympäristöäsi toisin?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05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952500"/>
            <a:ext cx="6400800" cy="20392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 rot="21067105">
            <a:off x="1107351" y="1466765"/>
            <a:ext cx="4136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/>
              <a:t>Tunnekokemuksia?</a:t>
            </a:r>
            <a:endParaRPr lang="fi-FI" sz="2800" b="1" dirty="0"/>
          </a:p>
        </p:txBody>
      </p:sp>
      <p:sp>
        <p:nvSpPr>
          <p:cNvPr id="6" name="Suorakulmio 5"/>
          <p:cNvSpPr/>
          <p:nvPr/>
        </p:nvSpPr>
        <p:spPr>
          <a:xfrm rot="521737">
            <a:off x="3026173" y="2679252"/>
            <a:ext cx="4975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dirty="0"/>
              <a:t>Y</a:t>
            </a:r>
            <a:r>
              <a:rPr lang="fi-FI" sz="2800" dirty="0" smtClean="0"/>
              <a:t>htymäkohtia tunnekasvatukseen?</a:t>
            </a:r>
            <a:endParaRPr lang="fi-FI" sz="2800" dirty="0"/>
          </a:p>
        </p:txBody>
      </p:sp>
      <p:sp>
        <p:nvSpPr>
          <p:cNvPr id="8" name="Suorakulmio 7"/>
          <p:cNvSpPr/>
          <p:nvPr/>
        </p:nvSpPr>
        <p:spPr>
          <a:xfrm rot="21288763">
            <a:off x="940110" y="3575551"/>
            <a:ext cx="3230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/>
              <a:t>Millaisia oppimiskokonaisuuksia teeman ympärille eri-ikäisillä oppilailla?</a:t>
            </a:r>
          </a:p>
        </p:txBody>
      </p:sp>
      <p:sp>
        <p:nvSpPr>
          <p:cNvPr id="9" name="Sisällön paikkamerkki 8"/>
          <p:cNvSpPr txBox="1">
            <a:spLocks noGrp="1"/>
          </p:cNvSpPr>
          <p:nvPr>
            <p:ph idx="1"/>
          </p:nvPr>
        </p:nvSpPr>
        <p:spPr>
          <a:xfrm rot="455075">
            <a:off x="4483378" y="3991048"/>
            <a:ext cx="3983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i-FI" sz="2400" dirty="0"/>
              <a:t>Miten kulttuurikokemus voi parhaimmillaan yhdistää eri ihmisryhmiä (erityyppisiä toimijoita, kokijoita)? 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11879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Ryhmät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fi-FI" sz="2400" b="1" dirty="0" smtClean="0"/>
              <a:t>Ryhmä 1: </a:t>
            </a:r>
          </a:p>
          <a:p>
            <a:pPr indent="0">
              <a:buNone/>
            </a:pPr>
            <a:r>
              <a:rPr lang="fi-FI" sz="2400" b="1" dirty="0"/>
              <a:t>	</a:t>
            </a:r>
            <a:r>
              <a:rPr lang="fi-FI" sz="2400" dirty="0" smtClean="0"/>
              <a:t>Koulukulttuuri</a:t>
            </a:r>
            <a:r>
              <a:rPr lang="fi-FI" sz="2400" dirty="0"/>
              <a:t>: Mitkä normit ovat rikkomisen arvoisia </a:t>
            </a:r>
            <a:r>
              <a:rPr lang="fi-FI" sz="2400" dirty="0" smtClean="0"/>
              <a:t>	ja </a:t>
            </a:r>
            <a:r>
              <a:rPr lang="fi-FI" sz="2400" dirty="0"/>
              <a:t>mitkä pitää säilyttää? </a:t>
            </a:r>
            <a:endParaRPr lang="fi-FI" sz="2400" dirty="0" smtClean="0"/>
          </a:p>
          <a:p>
            <a:pPr indent="0">
              <a:buNone/>
            </a:pPr>
            <a:endParaRPr lang="fi-FI" sz="2400" dirty="0"/>
          </a:p>
          <a:p>
            <a:pPr indent="0">
              <a:buNone/>
            </a:pPr>
            <a:r>
              <a:rPr lang="fi-FI" sz="2400" b="1" dirty="0" smtClean="0"/>
              <a:t>Ryhmä 2:</a:t>
            </a:r>
          </a:p>
          <a:p>
            <a:pPr indent="0">
              <a:buNone/>
            </a:pPr>
            <a:r>
              <a:rPr lang="fi-FI" sz="2400" b="1" dirty="0"/>
              <a:t>	</a:t>
            </a:r>
            <a:r>
              <a:rPr lang="fi-FI" sz="2400" dirty="0" smtClean="0"/>
              <a:t>Miten </a:t>
            </a:r>
            <a:r>
              <a:rPr lang="fi-FI" sz="2400" dirty="0"/>
              <a:t>monikulttuurisuus koulussa näkyy? </a:t>
            </a:r>
            <a:endParaRPr lang="fi-FI" sz="2400" dirty="0" smtClean="0"/>
          </a:p>
          <a:p>
            <a:pPr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66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952500"/>
            <a:ext cx="6400800" cy="184971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28854" y="1137472"/>
            <a:ext cx="7373964" cy="462571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fi-FI" b="1" dirty="0" smtClean="0"/>
              <a:t>Ryhmä 1:  </a:t>
            </a:r>
            <a:r>
              <a:rPr lang="fi-FI" b="1" dirty="0"/>
              <a:t>Koulukulttuuri: Mitkä normit ovat rikkomisen arvoisia ja mitkä pitää säilyttää?</a:t>
            </a:r>
            <a:r>
              <a:rPr lang="fi-FI" dirty="0"/>
              <a:t> </a:t>
            </a:r>
          </a:p>
          <a:p>
            <a:pPr lvl="0"/>
            <a:r>
              <a:rPr lang="fi-FI" dirty="0"/>
              <a:t>Miettikää erilaisia koulumaailmassa olevia itsestäänselvyyksiä (totuttuja tapoja ja toimintamalleja), jotka voisi uudistaa ja tehdä toisin (vrt. istumasta seisomaan luomuliikuntavideo </a:t>
            </a:r>
            <a:r>
              <a:rPr lang="fi-FI" dirty="0" err="1"/>
              <a:t>luentodioissa</a:t>
            </a:r>
            <a:r>
              <a:rPr lang="fi-FI" dirty="0"/>
              <a:t>). 2 + 2 </a:t>
            </a:r>
            <a:r>
              <a:rPr lang="fi-FI" dirty="0" smtClean="0"/>
              <a:t>esimerkkiä</a:t>
            </a:r>
          </a:p>
          <a:p>
            <a:pPr lvl="0" indent="0">
              <a:buNone/>
            </a:pPr>
            <a:r>
              <a:rPr lang="fi-FI" b="1" dirty="0" smtClean="0"/>
              <a:t>Ryhmä 2: </a:t>
            </a:r>
            <a:r>
              <a:rPr lang="fi-FI" b="1" dirty="0"/>
              <a:t>Miten monikulttuurisuus koulussa näkyy?</a:t>
            </a:r>
            <a:r>
              <a:rPr lang="fi-FI" dirty="0"/>
              <a:t> </a:t>
            </a:r>
          </a:p>
          <a:p>
            <a:pPr lvl="0"/>
            <a:r>
              <a:rPr lang="fi-FI" dirty="0"/>
              <a:t>Mikä osa monikulttuurisuutta jää piiloon? Miksi? </a:t>
            </a:r>
          </a:p>
          <a:p>
            <a:r>
              <a:rPr lang="fi-FI" dirty="0"/>
              <a:t>vallankäyttöön liittyvät asiat, valtakulttuurin kautta suodattuvat asiat (kielenkäyttö), tiedostamattomat omaan kulttuuriin liittyvät asiat</a:t>
            </a:r>
          </a:p>
          <a:p>
            <a:pPr lvl="0"/>
            <a:r>
              <a:rPr lang="fi-FI" dirty="0"/>
              <a:t>Miten näkymättömästä monikulttuurisuudesta voisi tehdä koulussa näkyvää?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599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 rot="21397507">
            <a:off x="1371248" y="2426450"/>
            <a:ext cx="6806806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fi-FI" sz="3600" dirty="0" smtClean="0"/>
              <a:t>Ilon koulu − kulttuurinen kasvatus?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707351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uodikas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Muodikas.thmx</Template>
  <TotalTime>24</TotalTime>
  <Words>175</Words>
  <Application>Microsoft Macintosh PowerPoint</Application>
  <PresentationFormat>Näytössä katseltava diaesitys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Muodikas</vt:lpstr>
      <vt:lpstr>POM11JO</vt:lpstr>
      <vt:lpstr>Kulttuurille altistuminen</vt:lpstr>
      <vt:lpstr> </vt:lpstr>
      <vt:lpstr>Ryhmät</vt:lpstr>
      <vt:lpstr> 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Mirva Löfman</dc:creator>
  <cp:lastModifiedBy>Mirva Löfman</cp:lastModifiedBy>
  <cp:revision>4</cp:revision>
  <dcterms:created xsi:type="dcterms:W3CDTF">2016-09-29T05:47:11Z</dcterms:created>
  <dcterms:modified xsi:type="dcterms:W3CDTF">2016-09-29T06:16:01Z</dcterms:modified>
</cp:coreProperties>
</file>