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257" r:id="rId5"/>
    <p:sldId id="267" r:id="rId6"/>
    <p:sldId id="281" r:id="rId7"/>
    <p:sldId id="282" r:id="rId8"/>
    <p:sldId id="280" r:id="rId9"/>
    <p:sldId id="264" r:id="rId10"/>
    <p:sldId id="273" r:id="rId11"/>
    <p:sldId id="274" r:id="rId12"/>
    <p:sldId id="266" r:id="rId13"/>
    <p:sldId id="279" r:id="rId14"/>
    <p:sldId id="263" r:id="rId15"/>
    <p:sldId id="277" r:id="rId16"/>
    <p:sldId id="278" r:id="rId17"/>
    <p:sldId id="275" r:id="rId18"/>
    <p:sldId id="276" r:id="rId19"/>
    <p:sldId id="283" r:id="rId20"/>
    <p:sldId id="284"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5380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56" d="100"/>
          <a:sy n="56" d="100"/>
        </p:scale>
        <p:origin x="48"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FF877-98CE-4340-9655-C9B6B8EC480C}" type="doc">
      <dgm:prSet loTypeId="urn:microsoft.com/office/officeart/2005/8/layout/pyramid4" loCatId="pyramid" qsTypeId="urn:microsoft.com/office/officeart/2005/8/quickstyle/simple3" qsCatId="simple" csTypeId="urn:microsoft.com/office/officeart/2005/8/colors/accent1_2" csCatId="accent1" phldr="1"/>
      <dgm:spPr/>
      <dgm:t>
        <a:bodyPr/>
        <a:lstStyle/>
        <a:p>
          <a:endParaRPr lang="fi-FI"/>
        </a:p>
      </dgm:t>
    </dgm:pt>
    <dgm:pt modelId="{D0815794-D23A-4260-8E6A-4BF29BCF49C2}" type="pres">
      <dgm:prSet presAssocID="{DAEFF877-98CE-4340-9655-C9B6B8EC480C}" presName="compositeShape" presStyleCnt="0">
        <dgm:presLayoutVars>
          <dgm:chMax val="9"/>
          <dgm:dir/>
          <dgm:resizeHandles val="exact"/>
        </dgm:presLayoutVars>
      </dgm:prSet>
      <dgm:spPr/>
    </dgm:pt>
  </dgm:ptLst>
  <dgm:cxnLst>
    <dgm:cxn modelId="{34F4FC2B-329C-4888-8EEC-77B0BEE6DCC0}" type="presOf" srcId="{DAEFF877-98CE-4340-9655-C9B6B8EC480C}" destId="{D0815794-D23A-4260-8E6A-4BF29BCF49C2}" srcOrd="0"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9ADE3-7DEB-422C-B204-0FEAA3F3AD9C}" type="datetimeFigureOut">
              <a:t>22.10.2025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8A21A-1B28-41D5-8777-7016539E7D69}" type="slidenum">
              <a:t>‹#›</a:t>
            </a:fld>
            <a:endParaRPr lang="en-US"/>
          </a:p>
        </p:txBody>
      </p:sp>
    </p:spTree>
    <p:extLst>
      <p:ext uri="{BB962C8B-B14F-4D97-AF65-F5344CB8AC3E}">
        <p14:creationId xmlns:p14="http://schemas.microsoft.com/office/powerpoint/2010/main" val="346528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i-FI" dirty="0"/>
              <a:t>Kirjoitetaan ensin itselle ylös.</a:t>
            </a:r>
          </a:p>
          <a:p>
            <a:pPr marL="228600" indent="-228600">
              <a:buAutoNum type="arabicPeriod"/>
            </a:pPr>
            <a:r>
              <a:rPr lang="fi-FI" dirty="0"/>
              <a:t>Otetaan pari. Saa valita yhden lauseen, jonka kertoo toiselle. Toisen tehtävä on kuunnella kiinnostuneesti ja kysellä asiasta lisää. </a:t>
            </a:r>
          </a:p>
        </p:txBody>
      </p:sp>
      <p:sp>
        <p:nvSpPr>
          <p:cNvPr id="4" name="Slide Number Placeholder 3"/>
          <p:cNvSpPr>
            <a:spLocks noGrp="1"/>
          </p:cNvSpPr>
          <p:nvPr>
            <p:ph type="sldNum" sz="quarter" idx="5"/>
          </p:nvPr>
        </p:nvSpPr>
        <p:spPr/>
        <p:txBody>
          <a:bodyPr/>
          <a:lstStyle/>
          <a:p>
            <a:fld id="{D198A21A-1B28-41D5-8777-7016539E7D69}" type="slidenum">
              <a:rPr lang="fi-FI" smtClean="0"/>
              <a:t>2</a:t>
            </a:fld>
            <a:endParaRPr lang="fi-FI"/>
          </a:p>
        </p:txBody>
      </p:sp>
    </p:spTree>
    <p:extLst>
      <p:ext uri="{BB962C8B-B14F-4D97-AF65-F5344CB8AC3E}">
        <p14:creationId xmlns:p14="http://schemas.microsoft.com/office/powerpoint/2010/main" val="243027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198A21A-1B28-41D5-8777-7016539E7D69}" type="slidenum">
              <a:rPr lang="fi-FI" smtClean="0"/>
              <a:t>4</a:t>
            </a:fld>
            <a:endParaRPr lang="fi-FI"/>
          </a:p>
        </p:txBody>
      </p:sp>
    </p:spTree>
    <p:extLst>
      <p:ext uri="{BB962C8B-B14F-4D97-AF65-F5344CB8AC3E}">
        <p14:creationId xmlns:p14="http://schemas.microsoft.com/office/powerpoint/2010/main" val="46779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Ihmisillä on päivässä arviolta 60 000 ajatusta. Suurin osa menee huomaamatta ohi. Ajatuksista tietoiseksi tuleminen on mielen hyvinvoinnin kannalta tärkeää. Kognitiivisten terapioiden mukaan ajatukset vaikuttavat tunteisiimme ja käyttäytymiseemme. Ajatuksia muuttamalla tai muokkaamalla voidaan vaikuttaa siihen, miltä meistä tuntuu. </a:t>
            </a:r>
          </a:p>
          <a:p>
            <a:endParaRPr lang="fi-FI" dirty="0"/>
          </a:p>
          <a:p>
            <a:r>
              <a:rPr lang="fi-FI" dirty="0"/>
              <a:t>Punaiset ajatukset ovat lannistavia, negatiivisia ja arvostelevia, vaativa suhtautuminen itseen, esim. en koskaan onnistu matikassa, olen huono ihminen, elämässäni ei ole mitään hyvää tiedossa </a:t>
            </a:r>
            <a:r>
              <a:rPr lang="fi-FI" dirty="0">
                <a:sym typeface="Wingdings" panose="05000000000000000000" pitchFamily="2" charset="2"/>
              </a:rPr>
              <a:t> punainen ajatus taidoista, itsestä ja tulevasta.</a:t>
            </a:r>
          </a:p>
          <a:p>
            <a:endParaRPr lang="fi-FI" dirty="0">
              <a:sym typeface="Wingdings" panose="05000000000000000000" pitchFamily="2" charset="2"/>
            </a:endParaRPr>
          </a:p>
          <a:p>
            <a:r>
              <a:rPr lang="fi-FI" dirty="0">
                <a:sym typeface="Wingdings" panose="05000000000000000000" pitchFamily="2" charset="2"/>
              </a:rPr>
              <a:t>Vihreät ajatukset kannustavat ja rohkaisevat, suhtautuvat myötätuntoisesti itseen, esim. pystyn oppimaan matikkaa, vaikka se on vaikeaa, olen riittävän hyvä, tiedän, että hyviäkin asioita tapahtuu tulevaisuudessa  vihreä ajatus taidoista, itsestä ja tulevasta.</a:t>
            </a:r>
          </a:p>
          <a:p>
            <a:endParaRPr lang="fi-FI" dirty="0">
              <a:sym typeface="Wingdings" panose="05000000000000000000" pitchFamily="2" charset="2"/>
            </a:endParaRPr>
          </a:p>
          <a:p>
            <a:r>
              <a:rPr lang="fi-FI" dirty="0">
                <a:sym typeface="Wingdings" panose="05000000000000000000" pitchFamily="2" charset="2"/>
              </a:rPr>
              <a:t>Punainen käyttäytyminen: pysäyttää, ei sallittua</a:t>
            </a:r>
          </a:p>
          <a:p>
            <a:r>
              <a:rPr lang="fi-FI" dirty="0">
                <a:sym typeface="Wingdings" panose="05000000000000000000" pitchFamily="2" charset="2"/>
              </a:rPr>
              <a:t>Vihreä käyttäytyminen: vie eteenpäin, odotettua ja toivottua.</a:t>
            </a:r>
            <a:endParaRPr lang="fi-FI" dirty="0"/>
          </a:p>
        </p:txBody>
      </p:sp>
      <p:sp>
        <p:nvSpPr>
          <p:cNvPr id="4" name="Slide Number Placeholder 3"/>
          <p:cNvSpPr>
            <a:spLocks noGrp="1"/>
          </p:cNvSpPr>
          <p:nvPr>
            <p:ph type="sldNum" sz="quarter" idx="5"/>
          </p:nvPr>
        </p:nvSpPr>
        <p:spPr/>
        <p:txBody>
          <a:bodyPr/>
          <a:lstStyle/>
          <a:p>
            <a:fld id="{D198A21A-1B28-41D5-8777-7016539E7D69}" type="slidenum">
              <a:rPr lang="fi-FI" smtClean="0"/>
              <a:t>5</a:t>
            </a:fld>
            <a:endParaRPr lang="fi-FI"/>
          </a:p>
        </p:txBody>
      </p:sp>
    </p:spTree>
    <p:extLst>
      <p:ext uri="{BB962C8B-B14F-4D97-AF65-F5344CB8AC3E}">
        <p14:creationId xmlns:p14="http://schemas.microsoft.com/office/powerpoint/2010/main" val="321409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Luennolla puhuttiin sosioemotionaalisesta ja emotionaalisesta </a:t>
            </a:r>
            <a:r>
              <a:rPr lang="fi-FI" dirty="0" err="1"/>
              <a:t>kompentenssista</a:t>
            </a:r>
            <a:r>
              <a:rPr lang="fi-FI" dirty="0"/>
              <a:t>, tunteiden ja niiden ymmärtämisen kehittymisestä, tunnetaitojen tukemisesta käytännössä, tunteista ja tunnetaidoista opetus- ja kasvatusalalla ja tunteista ja toimijuudesta</a:t>
            </a:r>
          </a:p>
          <a:p>
            <a:endParaRPr lang="fi-FI" dirty="0"/>
          </a:p>
          <a:p>
            <a:r>
              <a:rPr lang="fi-FI" dirty="0"/>
              <a:t>Tunnistaminen: sekä mielessä että kehossa tunnistaminen tärkeää. Mielessä erilaiset kysymykset kuten missä tilanteessa tunne herää, keitä siihen liittyy, mitä ajatuksia päässä liikkuu, miten tekisi mieli toimia…? Kehossa tunteiden paikantaminen (lämpötilaerot, painon tunne, levottomuus, kipu…). Kielen avulla kehollisen tunteen sanoittaminen.</a:t>
            </a:r>
          </a:p>
          <a:p>
            <a:endParaRPr lang="fi-FI" dirty="0"/>
          </a:p>
          <a:p>
            <a:r>
              <a:rPr lang="fi-FI" dirty="0"/>
              <a:t>Nimeäminen ja voimakkuuden arviointi: oudosta olosta tulee ymmärrettävämpi, kun sille saa nimen. Tunnesanaston kasvattamisen merkitys. Tunteen voimakkuutta arvioimalla voidaan ohjata huomaamaan, että päivän aikana voi kokea monenlaisia tunteita.</a:t>
            </a:r>
          </a:p>
          <a:p>
            <a:endParaRPr lang="fi-FI" dirty="0"/>
          </a:p>
          <a:p>
            <a:r>
              <a:rPr lang="fi-FI" dirty="0"/>
              <a:t>Tunteiden hyväksyminen on prosessi. On tärkeää opettaa, että kaikki tunteet ovat normaaleja ja hyväksyttäviä. Kun vaikeankin tunteen kanssa pystyy olemaan tilanteessa pyrkimättä siitä eroon, onnistuminen vahvistaa itsetuntoa. Aikuisen tärkeä ottaa lapsen tunnekokemus vakavasti. </a:t>
            </a:r>
          </a:p>
          <a:p>
            <a:endParaRPr lang="fi-FI" dirty="0"/>
          </a:p>
          <a:p>
            <a:r>
              <a:rPr lang="fi-FI" dirty="0"/>
              <a:t>Tunteiden säätelykeinot: tunnetila ja vireyttä voidaan lisätä tai rauhoittaa. Väsynyt </a:t>
            </a:r>
            <a:r>
              <a:rPr lang="fi-FI" dirty="0">
                <a:sym typeface="Wingdings" panose="05000000000000000000" pitchFamily="2" charset="2"/>
              </a:rPr>
              <a:t> vireyttä ylösnousulla ja liikehdinnällä, kiihtynyt  rauhoittumiskeinot. Tunteiden säätelykeinot ovat työkaluja siihen, miten lapsi voi säätää voimakkaita tunteita ja niihin liittyvää käyttäytymistä. Paljon harjoittelua helpoissa ja hyvän mielen hetkissä.</a:t>
            </a:r>
          </a:p>
          <a:p>
            <a:endParaRPr lang="fi-FI" dirty="0">
              <a:sym typeface="Wingdings" panose="05000000000000000000" pitchFamily="2" charset="2"/>
            </a:endParaRPr>
          </a:p>
          <a:p>
            <a:r>
              <a:rPr lang="fi-FI" dirty="0">
                <a:sym typeface="Wingdings" panose="05000000000000000000" pitchFamily="2" charset="2"/>
              </a:rPr>
              <a:t>Ilmaisukeinot: Tunteen ilmaiseminen on helpompaa, kun on ensin tunnistanut sen ja jollakin tapaa säädellyt. Ilmaiseminen sosiaalisesti hyväksyttävällä tavalla. Miten voi ilmaista olevansa vihainen? Pitkän aikavälin tavoitteena on tunnekuorman purkamisen näkökulma. Ilmaisukeinot helpottavat oloa. </a:t>
            </a:r>
            <a:endParaRPr lang="fi-FI" dirty="0"/>
          </a:p>
          <a:p>
            <a:endParaRPr lang="fi-FI" dirty="0"/>
          </a:p>
          <a:p>
            <a:endParaRPr lang="fi-FI" dirty="0"/>
          </a:p>
        </p:txBody>
      </p:sp>
      <p:sp>
        <p:nvSpPr>
          <p:cNvPr id="4" name="Slide Number Placeholder 3"/>
          <p:cNvSpPr>
            <a:spLocks noGrp="1"/>
          </p:cNvSpPr>
          <p:nvPr>
            <p:ph type="sldNum" sz="quarter" idx="5"/>
          </p:nvPr>
        </p:nvSpPr>
        <p:spPr/>
        <p:txBody>
          <a:bodyPr/>
          <a:lstStyle/>
          <a:p>
            <a:fld id="{D198A21A-1B28-41D5-8777-7016539E7D69}" type="slidenum">
              <a:rPr lang="fi-FI" smtClean="0"/>
              <a:t>6</a:t>
            </a:fld>
            <a:endParaRPr lang="fi-FI"/>
          </a:p>
        </p:txBody>
      </p:sp>
    </p:spTree>
    <p:extLst>
      <p:ext uri="{BB962C8B-B14F-4D97-AF65-F5344CB8AC3E}">
        <p14:creationId xmlns:p14="http://schemas.microsoft.com/office/powerpoint/2010/main" val="342966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Ilo – auttaa meitä liittymään sosiaalisesti muihin. Vie meidät kohti tärkeitä asioita.</a:t>
            </a:r>
          </a:p>
          <a:p>
            <a:r>
              <a:rPr lang="fi-FI" dirty="0"/>
              <a:t>Suru – kertoo, että surun kohteena oleva ihminen tai asia on meille tärkeä.</a:t>
            </a:r>
          </a:p>
          <a:p>
            <a:r>
              <a:rPr lang="fi-FI" dirty="0"/>
              <a:t>Pelko – auttaa meitä suojautumaan uhkaavilta asioilta</a:t>
            </a:r>
          </a:p>
          <a:p>
            <a:r>
              <a:rPr lang="fi-FI" dirty="0"/>
              <a:t>Viha – antaa voiman puolustaa omia rajojamme ja oikeuksiamme. Antaa voimaa edistää itselle tärkeitä päämääriä.</a:t>
            </a:r>
          </a:p>
          <a:p>
            <a:r>
              <a:rPr lang="fi-FI" dirty="0"/>
              <a:t>Inho – pitää huolen, että vältämme haitallisia ruokia ja juomia. Auttaa välttämään asioita, jotka tuntuvat itsestä vääriltä.</a:t>
            </a:r>
          </a:p>
          <a:p>
            <a:r>
              <a:rPr lang="fi-FI" dirty="0"/>
              <a:t>Hämmästys – auttaa muuttamaan toimintaa yllättävissä tilanteissa. </a:t>
            </a:r>
          </a:p>
        </p:txBody>
      </p:sp>
      <p:sp>
        <p:nvSpPr>
          <p:cNvPr id="4" name="Slide Number Placeholder 3"/>
          <p:cNvSpPr>
            <a:spLocks noGrp="1"/>
          </p:cNvSpPr>
          <p:nvPr>
            <p:ph type="sldNum" sz="quarter" idx="5"/>
          </p:nvPr>
        </p:nvSpPr>
        <p:spPr/>
        <p:txBody>
          <a:bodyPr/>
          <a:lstStyle/>
          <a:p>
            <a:fld id="{D198A21A-1B28-41D5-8777-7016539E7D69}" type="slidenum">
              <a:rPr lang="fi-FI" smtClean="0"/>
              <a:t>7</a:t>
            </a:fld>
            <a:endParaRPr lang="fi-FI"/>
          </a:p>
        </p:txBody>
      </p:sp>
    </p:spTree>
    <p:extLst>
      <p:ext uri="{BB962C8B-B14F-4D97-AF65-F5344CB8AC3E}">
        <p14:creationId xmlns:p14="http://schemas.microsoft.com/office/powerpoint/2010/main" val="371363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Opettajan</a:t>
            </a:r>
            <a:r>
              <a:rPr lang="en-US" dirty="0">
                <a:ea typeface="Calibri"/>
                <a:cs typeface="Calibri"/>
              </a:rPr>
              <a:t> </a:t>
            </a:r>
            <a:r>
              <a:rPr lang="en-US" dirty="0" err="1">
                <a:ea typeface="Calibri"/>
                <a:cs typeface="Calibri"/>
              </a:rPr>
              <a:t>tunnesäätely</a:t>
            </a:r>
            <a:r>
              <a:rPr lang="en-US" dirty="0">
                <a:ea typeface="Calibri"/>
                <a:cs typeface="Calibri"/>
              </a:rPr>
              <a:t> on </a:t>
            </a:r>
            <a:r>
              <a:rPr lang="en-US" dirty="0" err="1">
                <a:ea typeface="Calibri"/>
                <a:cs typeface="Calibri"/>
              </a:rPr>
              <a:t>kaiken</a:t>
            </a:r>
            <a:r>
              <a:rPr lang="en-US" dirty="0">
                <a:ea typeface="Calibri"/>
                <a:cs typeface="Calibri"/>
              </a:rPr>
              <a:t> </a:t>
            </a:r>
            <a:r>
              <a:rPr lang="en-US" dirty="0" err="1">
                <a:ea typeface="Calibri"/>
                <a:cs typeface="Calibri"/>
              </a:rPr>
              <a:t>perusta</a:t>
            </a:r>
          </a:p>
        </p:txBody>
      </p:sp>
      <p:sp>
        <p:nvSpPr>
          <p:cNvPr id="4" name="Slide Number Placeholder 3"/>
          <p:cNvSpPr>
            <a:spLocks noGrp="1"/>
          </p:cNvSpPr>
          <p:nvPr>
            <p:ph type="sldNum" sz="quarter" idx="5"/>
          </p:nvPr>
        </p:nvSpPr>
        <p:spPr/>
        <p:txBody>
          <a:bodyPr/>
          <a:lstStyle/>
          <a:p>
            <a:fld id="{D198A21A-1B28-41D5-8777-7016539E7D69}" type="slidenum">
              <a:t>9</a:t>
            </a:fld>
            <a:endParaRPr lang="en-US"/>
          </a:p>
        </p:txBody>
      </p:sp>
    </p:spTree>
    <p:extLst>
      <p:ext uri="{BB962C8B-B14F-4D97-AF65-F5344CB8AC3E}">
        <p14:creationId xmlns:p14="http://schemas.microsoft.com/office/powerpoint/2010/main" val="242173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Mieti ensin pari minuuttia yksin ja sitten 3-4 hlön ryhmässä</a:t>
            </a:r>
          </a:p>
        </p:txBody>
      </p:sp>
      <p:sp>
        <p:nvSpPr>
          <p:cNvPr id="4" name="Slide Number Placeholder 3"/>
          <p:cNvSpPr>
            <a:spLocks noGrp="1"/>
          </p:cNvSpPr>
          <p:nvPr>
            <p:ph type="sldNum" sz="quarter" idx="5"/>
          </p:nvPr>
        </p:nvSpPr>
        <p:spPr/>
        <p:txBody>
          <a:bodyPr/>
          <a:lstStyle/>
          <a:p>
            <a:fld id="{D198A21A-1B28-41D5-8777-7016539E7D69}" type="slidenum">
              <a:rPr lang="fi-FI" smtClean="0"/>
              <a:t>10</a:t>
            </a:fld>
            <a:endParaRPr lang="fi-FI"/>
          </a:p>
        </p:txBody>
      </p:sp>
    </p:spTree>
    <p:extLst>
      <p:ext uri="{BB962C8B-B14F-4D97-AF65-F5344CB8AC3E}">
        <p14:creationId xmlns:p14="http://schemas.microsoft.com/office/powerpoint/2010/main" val="153028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school/166642/" TargetMode="External"/><Relationship Id="rId2" Type="http://schemas.openxmlformats.org/officeDocument/2006/relationships/hyperlink" Target="https://www.facebook.com/JyvaskylaUniversity/" TargetMode="External"/><Relationship Id="rId1" Type="http://schemas.openxmlformats.org/officeDocument/2006/relationships/slideMaster" Target="../slideMasters/slideMaster1.xml"/><Relationship Id="rId6" Type="http://schemas.openxmlformats.org/officeDocument/2006/relationships/hyperlink" Target="https://www.tiktok.com/@uniofjyvaskyla" TargetMode="External"/><Relationship Id="rId5" Type="http://schemas.openxmlformats.org/officeDocument/2006/relationships/hyperlink" Target="https://www.instagram.com/uniofjyvaskyla/" TargetMode="External"/><Relationship Id="rId4" Type="http://schemas.openxmlformats.org/officeDocument/2006/relationships/hyperlink" Target="https://www.youtube.com/user/JyvaskylaUniversity"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1BC0D62-C567-5B18-E50A-2E50EACEFED3}"/>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solidFill>
        </p:grpSpPr>
        <p:sp>
          <p:nvSpPr>
            <p:cNvPr id="36" name="Freeform: Shape 35">
              <a:extLst>
                <a:ext uri="{FF2B5EF4-FFF2-40B4-BE49-F238E27FC236}">
                  <a16:creationId xmlns:a16="http://schemas.microsoft.com/office/drawing/2014/main" id="{49B59EA1-27E4-73CA-65B2-1B6EA44E25F7}"/>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37" name="Freeform: Shape 36">
              <a:extLst>
                <a:ext uri="{FF2B5EF4-FFF2-40B4-BE49-F238E27FC236}">
                  <a16:creationId xmlns:a16="http://schemas.microsoft.com/office/drawing/2014/main" id="{2917A45B-4A78-0709-5B22-62D65AE3CF20}"/>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Shape 6">
            <a:extLst>
              <a:ext uri="{FF2B5EF4-FFF2-40B4-BE49-F238E27FC236}">
                <a16:creationId xmlns:a16="http://schemas.microsoft.com/office/drawing/2014/main" id="{11E7CA0F-C8CC-CE9B-6FEB-993BF50E930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79088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3"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3"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8" name="Freeform: Shape 7">
            <a:extLst>
              <a:ext uri="{FF2B5EF4-FFF2-40B4-BE49-F238E27FC236}">
                <a16:creationId xmlns:a16="http://schemas.microsoft.com/office/drawing/2014/main" id="{28F800DE-BFC4-7895-8194-18EC85A339A1}"/>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839015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1"/>
        </a:solidFill>
        <a:effectLst/>
      </p:bgPr>
    </p:bg>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id="{5FF9A2D4-6DC1-9A08-458A-4055DDEF3708}"/>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706589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accent2"/>
        </a:solidFill>
        <a:effectLst/>
      </p:bgPr>
    </p:bg>
    <p:spTree>
      <p:nvGrpSpPr>
        <p:cNvPr id="1" name=""/>
        <p:cNvGrpSpPr/>
        <p:nvPr/>
      </p:nvGrpSpPr>
      <p:grpSpPr>
        <a:xfrm>
          <a:off x="0" y="0"/>
          <a:ext cx="0" cy="0"/>
          <a:chOff x="0" y="0"/>
          <a:chExt cx="0" cy="0"/>
        </a:xfrm>
      </p:grpSpPr>
      <p:sp>
        <p:nvSpPr>
          <p:cNvPr id="3" name="Picture Placeholder 19">
            <a:extLst>
              <a:ext uri="{FF2B5EF4-FFF2-40B4-BE49-F238E27FC236}">
                <a16:creationId xmlns:a16="http://schemas.microsoft.com/office/drawing/2014/main" id="{54361A05-748E-6BA5-2C76-26672F402F69}"/>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623889" y="2132856"/>
            <a:ext cx="4535486" cy="2015802"/>
          </a:xfrm>
        </p:spPr>
        <p:txBody>
          <a:bodyPr anchor="t" anchorCtr="0"/>
          <a:lstStyle>
            <a:lvl1pPr algn="l">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9" y="4436690"/>
            <a:ext cx="4535486" cy="576064"/>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3484298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633896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532809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984831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98888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53280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240016" y="1773238"/>
            <a:ext cx="5328097"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5328098"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475612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031518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Header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9" y="1773238"/>
            <a:ext cx="10944222"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9" y="2420888"/>
            <a:ext cx="10944222"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202216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548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2207568" y="2636912"/>
            <a:ext cx="777686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2495600" y="4941168"/>
            <a:ext cx="720080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5" name="Group 14">
            <a:extLst>
              <a:ext uri="{FF2B5EF4-FFF2-40B4-BE49-F238E27FC236}">
                <a16:creationId xmlns:a16="http://schemas.microsoft.com/office/drawing/2014/main" id="{1FF26978-9DBF-1097-4DB0-BE724D2E490C}"/>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accent1"/>
          </a:solidFill>
        </p:grpSpPr>
        <p:sp>
          <p:nvSpPr>
            <p:cNvPr id="22" name="Freeform: Shape 21">
              <a:extLst>
                <a:ext uri="{FF2B5EF4-FFF2-40B4-BE49-F238E27FC236}">
                  <a16:creationId xmlns:a16="http://schemas.microsoft.com/office/drawing/2014/main" id="{9E2E0327-8C70-04CD-AE98-946AFFDF5BDE}"/>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23" name="Freeform: Shape 22">
              <a:extLst>
                <a:ext uri="{FF2B5EF4-FFF2-40B4-BE49-F238E27FC236}">
                  <a16:creationId xmlns:a16="http://schemas.microsoft.com/office/drawing/2014/main" id="{FBF6A573-072E-10C2-4A9A-DA609EA90E1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Freeform: Shape 1">
            <a:extLst>
              <a:ext uri="{FF2B5EF4-FFF2-40B4-BE49-F238E27FC236}">
                <a16:creationId xmlns:a16="http://schemas.microsoft.com/office/drawing/2014/main" id="{D3AE2EA5-062C-A107-1DFD-DB98E870F14D}"/>
              </a:ext>
              <a:ext uri="{C183D7F6-B498-43B3-948B-1728B52AA6E4}">
                <adec:decorative xmlns:adec="http://schemas.microsoft.com/office/drawing/2017/decorative" val="1"/>
              </a:ext>
            </a:extLst>
          </p:cNvPr>
          <p:cNvSpPr/>
          <p:nvPr/>
        </p:nvSpPr>
        <p:spPr>
          <a:xfrm>
            <a:off x="0" y="0"/>
            <a:ext cx="1055440" cy="1859886"/>
          </a:xfrm>
          <a:custGeom>
            <a:avLst/>
            <a:gdLst>
              <a:gd name="connsiteX0" fmla="*/ 0 w 1055440"/>
              <a:gd name="connsiteY0" fmla="*/ 0 h 1859886"/>
              <a:gd name="connsiteX1" fmla="*/ 1052827 w 1055440"/>
              <a:gd name="connsiteY1" fmla="*/ 0 h 1859886"/>
              <a:gd name="connsiteX2" fmla="*/ 1053220 w 1055440"/>
              <a:gd name="connsiteY2" fmla="*/ 7467 h 1859886"/>
              <a:gd name="connsiteX3" fmla="*/ 1055440 w 1055440"/>
              <a:gd name="connsiteY3" fmla="*/ 49646 h 1859886"/>
              <a:gd name="connsiteX4" fmla="*/ 1055440 w 1055440"/>
              <a:gd name="connsiteY4" fmla="*/ 91825 h 1859886"/>
              <a:gd name="connsiteX5" fmla="*/ 1053220 w 1055440"/>
              <a:gd name="connsiteY5" fmla="*/ 134004 h 1859886"/>
              <a:gd name="connsiteX6" fmla="*/ 1051000 w 1055440"/>
              <a:gd name="connsiteY6" fmla="*/ 176183 h 1859886"/>
              <a:gd name="connsiteX7" fmla="*/ 1048780 w 1055440"/>
              <a:gd name="connsiteY7" fmla="*/ 218361 h 1859886"/>
              <a:gd name="connsiteX8" fmla="*/ 1044341 w 1055440"/>
              <a:gd name="connsiteY8" fmla="*/ 258320 h 1859886"/>
              <a:gd name="connsiteX9" fmla="*/ 1039901 w 1055440"/>
              <a:gd name="connsiteY9" fmla="*/ 300499 h 1859886"/>
              <a:gd name="connsiteX10" fmla="*/ 1033241 w 1055440"/>
              <a:gd name="connsiteY10" fmla="*/ 342678 h 1859886"/>
              <a:gd name="connsiteX11" fmla="*/ 1026581 w 1055440"/>
              <a:gd name="connsiteY11" fmla="*/ 382637 h 1859886"/>
              <a:gd name="connsiteX12" fmla="*/ 1017701 w 1055440"/>
              <a:gd name="connsiteY12" fmla="*/ 424816 h 1859886"/>
              <a:gd name="connsiteX13" fmla="*/ 997722 w 1055440"/>
              <a:gd name="connsiteY13" fmla="*/ 506954 h 1859886"/>
              <a:gd name="connsiteX14" fmla="*/ 986622 w 1055440"/>
              <a:gd name="connsiteY14" fmla="*/ 546913 h 1859886"/>
              <a:gd name="connsiteX15" fmla="*/ 973302 w 1055440"/>
              <a:gd name="connsiteY15" fmla="*/ 586872 h 1859886"/>
              <a:gd name="connsiteX16" fmla="*/ 957763 w 1055440"/>
              <a:gd name="connsiteY16" fmla="*/ 624611 h 1859886"/>
              <a:gd name="connsiteX17" fmla="*/ 942223 w 1055440"/>
              <a:gd name="connsiteY17" fmla="*/ 664570 h 1859886"/>
              <a:gd name="connsiteX18" fmla="*/ 926684 w 1055440"/>
              <a:gd name="connsiteY18" fmla="*/ 702309 h 1859886"/>
              <a:gd name="connsiteX19" fmla="*/ 908924 w 1055440"/>
              <a:gd name="connsiteY19" fmla="*/ 740048 h 1859886"/>
              <a:gd name="connsiteX20" fmla="*/ 888944 w 1055440"/>
              <a:gd name="connsiteY20" fmla="*/ 777787 h 1859886"/>
              <a:gd name="connsiteX21" fmla="*/ 868965 w 1055440"/>
              <a:gd name="connsiteY21" fmla="*/ 815526 h 1859886"/>
              <a:gd name="connsiteX22" fmla="*/ 846766 w 1055440"/>
              <a:gd name="connsiteY22" fmla="*/ 851045 h 1859886"/>
              <a:gd name="connsiteX23" fmla="*/ 824566 w 1055440"/>
              <a:gd name="connsiteY23" fmla="*/ 886564 h 1859886"/>
              <a:gd name="connsiteX24" fmla="*/ 800147 w 1055440"/>
              <a:gd name="connsiteY24" fmla="*/ 922083 h 1859886"/>
              <a:gd name="connsiteX25" fmla="*/ 775727 w 1055440"/>
              <a:gd name="connsiteY25" fmla="*/ 955382 h 1859886"/>
              <a:gd name="connsiteX26" fmla="*/ 646971 w 1055440"/>
              <a:gd name="connsiteY26" fmla="*/ 1117438 h 1859886"/>
              <a:gd name="connsiteX27" fmla="*/ 582593 w 1055440"/>
              <a:gd name="connsiteY27" fmla="*/ 1197356 h 1859886"/>
              <a:gd name="connsiteX28" fmla="*/ 515994 w 1055440"/>
              <a:gd name="connsiteY28" fmla="*/ 1277273 h 1859886"/>
              <a:gd name="connsiteX29" fmla="*/ 382798 w 1055440"/>
              <a:gd name="connsiteY29" fmla="*/ 1432669 h 1859886"/>
              <a:gd name="connsiteX30" fmla="*/ 242941 w 1055440"/>
              <a:gd name="connsiteY30" fmla="*/ 1590285 h 1859886"/>
              <a:gd name="connsiteX31" fmla="*/ 100865 w 1055440"/>
              <a:gd name="connsiteY31" fmla="*/ 1750121 h 1859886"/>
              <a:gd name="connsiteX32" fmla="*/ 0 w 1055440"/>
              <a:gd name="connsiteY32" fmla="*/ 1859886 h 185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55440" h="1859886">
                <a:moveTo>
                  <a:pt x="0" y="0"/>
                </a:moveTo>
                <a:lnTo>
                  <a:pt x="1052827" y="0"/>
                </a:lnTo>
                <a:lnTo>
                  <a:pt x="1053220" y="7467"/>
                </a:lnTo>
                <a:lnTo>
                  <a:pt x="1055440" y="49646"/>
                </a:lnTo>
                <a:lnTo>
                  <a:pt x="1055440" y="91825"/>
                </a:lnTo>
                <a:lnTo>
                  <a:pt x="1053220" y="134004"/>
                </a:lnTo>
                <a:lnTo>
                  <a:pt x="1051000" y="176183"/>
                </a:lnTo>
                <a:lnTo>
                  <a:pt x="1048780" y="218361"/>
                </a:lnTo>
                <a:lnTo>
                  <a:pt x="1044341" y="258320"/>
                </a:lnTo>
                <a:lnTo>
                  <a:pt x="1039901" y="300499"/>
                </a:lnTo>
                <a:lnTo>
                  <a:pt x="1033241" y="342678"/>
                </a:lnTo>
                <a:lnTo>
                  <a:pt x="1026581" y="382637"/>
                </a:lnTo>
                <a:lnTo>
                  <a:pt x="1017701" y="424816"/>
                </a:lnTo>
                <a:lnTo>
                  <a:pt x="997722" y="506954"/>
                </a:lnTo>
                <a:lnTo>
                  <a:pt x="986622" y="546913"/>
                </a:lnTo>
                <a:lnTo>
                  <a:pt x="973302" y="586872"/>
                </a:lnTo>
                <a:lnTo>
                  <a:pt x="957763" y="624611"/>
                </a:lnTo>
                <a:lnTo>
                  <a:pt x="942223" y="664570"/>
                </a:lnTo>
                <a:lnTo>
                  <a:pt x="926684" y="702309"/>
                </a:lnTo>
                <a:lnTo>
                  <a:pt x="908924" y="740048"/>
                </a:lnTo>
                <a:lnTo>
                  <a:pt x="888944" y="777787"/>
                </a:lnTo>
                <a:lnTo>
                  <a:pt x="868965" y="815526"/>
                </a:lnTo>
                <a:lnTo>
                  <a:pt x="846766" y="851045"/>
                </a:lnTo>
                <a:lnTo>
                  <a:pt x="824566" y="886564"/>
                </a:lnTo>
                <a:lnTo>
                  <a:pt x="800147" y="922083"/>
                </a:lnTo>
                <a:lnTo>
                  <a:pt x="775727" y="955382"/>
                </a:lnTo>
                <a:lnTo>
                  <a:pt x="646971" y="1117438"/>
                </a:lnTo>
                <a:lnTo>
                  <a:pt x="582593" y="1197356"/>
                </a:lnTo>
                <a:lnTo>
                  <a:pt x="515994" y="1277273"/>
                </a:lnTo>
                <a:lnTo>
                  <a:pt x="382798" y="1432669"/>
                </a:lnTo>
                <a:lnTo>
                  <a:pt x="242941" y="1590285"/>
                </a:lnTo>
                <a:lnTo>
                  <a:pt x="100865" y="1750121"/>
                </a:lnTo>
                <a:lnTo>
                  <a:pt x="0" y="185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3334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20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Highligh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8688288"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12" name="Straight Connector 11">
            <a:extLst>
              <a:ext uri="{FF2B5EF4-FFF2-40B4-BE49-F238E27FC236}">
                <a16:creationId xmlns:a16="http://schemas.microsoft.com/office/drawing/2014/main" id="{42F05E37-3776-01E8-7194-21D33C2EED51}"/>
              </a:ext>
              <a:ext uri="{C183D7F6-B498-43B3-948B-1728B52AA6E4}">
                <adec:decorative xmlns:adec="http://schemas.microsoft.com/office/drawing/2017/decorative" val="1"/>
              </a:ext>
            </a:extLst>
          </p:cNvPr>
          <p:cNvCxnSpPr/>
          <p:nvPr/>
        </p:nvCxnSpPr>
        <p:spPr>
          <a:xfrm>
            <a:off x="8400256"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961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Highlight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2879825"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1"/>
                </a:solidFill>
                <a:latin typeface="Lato Black" panose="020F0A02020204030203" pitchFamily="34" charset="0"/>
              </a:defRPr>
            </a:lvl2pPr>
            <a:lvl3pPr marL="0" indent="0">
              <a:buFontTx/>
              <a:buNone/>
              <a:defRPr b="1">
                <a:solidFill>
                  <a:schemeClr val="accent1"/>
                </a:solidFill>
              </a:defRPr>
            </a:lvl3pPr>
            <a:lvl4pPr marL="0" indent="0">
              <a:buFontTx/>
              <a:buNone/>
              <a:defRPr>
                <a:solidFill>
                  <a:schemeClr val="accent1"/>
                </a:solidFill>
              </a:defRPr>
            </a:lvl4pPr>
            <a:lvl5pPr marL="0" indent="0">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cxnSp>
        <p:nvCxnSpPr>
          <p:cNvPr id="7" name="Straight Connector 6">
            <a:extLst>
              <a:ext uri="{FF2B5EF4-FFF2-40B4-BE49-F238E27FC236}">
                <a16:creationId xmlns:a16="http://schemas.microsoft.com/office/drawing/2014/main" id="{C737DD0E-296C-8C45-52B2-8F30DD339E79}"/>
              </a:ext>
              <a:ext uri="{C183D7F6-B498-43B3-948B-1728B52AA6E4}">
                <adec:decorative xmlns:adec="http://schemas.microsoft.com/office/drawing/2017/decorative" val="1"/>
              </a:ext>
            </a:extLst>
          </p:cNvPr>
          <p:cNvCxnSpPr/>
          <p:nvPr/>
        </p:nvCxnSpPr>
        <p:spPr>
          <a:xfrm>
            <a:off x="3791744" y="1773238"/>
            <a:ext cx="0" cy="4392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019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22.10.2025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795437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22.10.2025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077506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and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53280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Picture Placeholder 19">
            <a:extLst>
              <a:ext uri="{FF2B5EF4-FFF2-40B4-BE49-F238E27FC236}">
                <a16:creationId xmlns:a16="http://schemas.microsoft.com/office/drawing/2014/main" id="{A8275D46-648A-6D1B-558E-E3FAC0796683}"/>
              </a:ext>
              <a:ext uri="{C183D7F6-B498-43B3-948B-1728B52AA6E4}">
                <adec:decorative xmlns:adec="http://schemas.microsoft.com/office/drawing/2017/decorative" val="1"/>
              </a:ext>
            </a:extLst>
          </p:cNvPr>
          <p:cNvSpPr>
            <a:spLocks noGrp="1"/>
          </p:cNvSpPr>
          <p:nvPr>
            <p:ph type="pic" sz="quarter" idx="14"/>
          </p:nvPr>
        </p:nvSpPr>
        <p:spPr>
          <a:xfrm>
            <a:off x="6240016" y="0"/>
            <a:ext cx="5951984" cy="685800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9" name="Text Placeholder 2">
            <a:extLst>
              <a:ext uri="{FF2B5EF4-FFF2-40B4-BE49-F238E27FC236}">
                <a16:creationId xmlns:a16="http://schemas.microsoft.com/office/drawing/2014/main" id="{EA2BFE28-A8A3-9BA9-3FCF-80A8FC75E0B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EFC052CB-1C59-5FF2-4DF9-656C509F72B6}"/>
              </a:ext>
            </a:extLst>
          </p:cNvPr>
          <p:cNvSpPr>
            <a:spLocks noGrp="1"/>
          </p:cNvSpPr>
          <p:nvPr>
            <p:ph type="dt" sz="half" idx="20"/>
          </p:nvPr>
        </p:nvSpPr>
        <p:spPr/>
        <p:txBody>
          <a:bodyPr/>
          <a:lstStyle/>
          <a:p>
            <a:fld id="{A02ABAE3-D89C-4001-9AEC-5083F82B749C}" type="datetimeFigureOut">
              <a:rPr lang="fi-FI" smtClean="0"/>
              <a:t>22.10.2025</a:t>
            </a:fld>
            <a:endParaRPr lang="fi-FI"/>
          </a:p>
        </p:txBody>
      </p:sp>
      <p:sp>
        <p:nvSpPr>
          <p:cNvPr id="8" name="Footer Placeholder 7">
            <a:extLst>
              <a:ext uri="{FF2B5EF4-FFF2-40B4-BE49-F238E27FC236}">
                <a16:creationId xmlns:a16="http://schemas.microsoft.com/office/drawing/2014/main" id="{73DC01B7-6394-8CC2-2C32-66EE2DE3FF55}"/>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ECD5D9A-E923-5757-606E-E0B4413A922D}"/>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98063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and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3888" y="476250"/>
            <a:ext cx="7200900"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3" name="Picture Placeholder 22">
            <a:extLst>
              <a:ext uri="{FF2B5EF4-FFF2-40B4-BE49-F238E27FC236}">
                <a16:creationId xmlns:a16="http://schemas.microsoft.com/office/drawing/2014/main" id="{CA6B75E8-E809-A875-9F2D-14DC986B3B84}"/>
              </a:ext>
              <a:ext uri="{C183D7F6-B498-43B3-948B-1728B52AA6E4}">
                <adec:decorative xmlns:adec="http://schemas.microsoft.com/office/drawing/2017/decorative" val="1"/>
              </a:ext>
            </a:extLst>
          </p:cNvPr>
          <p:cNvSpPr>
            <a:spLocks noGrp="1"/>
          </p:cNvSpPr>
          <p:nvPr>
            <p:ph type="pic" sz="quarter" idx="13"/>
          </p:nvPr>
        </p:nvSpPr>
        <p:spPr>
          <a:xfrm>
            <a:off x="8117802" y="0"/>
            <a:ext cx="4074198" cy="6858000"/>
          </a:xfrm>
          <a:custGeom>
            <a:avLst/>
            <a:gdLst>
              <a:gd name="connsiteX0" fmla="*/ 2320585 w 4074198"/>
              <a:gd name="connsiteY0" fmla="*/ 0 h 6858000"/>
              <a:gd name="connsiteX1" fmla="*/ 4074198 w 4074198"/>
              <a:gd name="connsiteY1" fmla="*/ 0 h 6858000"/>
              <a:gd name="connsiteX2" fmla="*/ 4074198 w 4074198"/>
              <a:gd name="connsiteY2" fmla="*/ 1196752 h 6858000"/>
              <a:gd name="connsiteX3" fmla="*/ 4074198 w 4074198"/>
              <a:gd name="connsiteY3" fmla="*/ 1688600 h 6858000"/>
              <a:gd name="connsiteX4" fmla="*/ 4074198 w 4074198"/>
              <a:gd name="connsiteY4" fmla="*/ 2636912 h 6858000"/>
              <a:gd name="connsiteX5" fmla="*/ 4074198 w 4074198"/>
              <a:gd name="connsiteY5" fmla="*/ 5417840 h 6858000"/>
              <a:gd name="connsiteX6" fmla="*/ 4074198 w 4074198"/>
              <a:gd name="connsiteY6" fmla="*/ 6858000 h 6858000"/>
              <a:gd name="connsiteX7" fmla="*/ 1074542 w 4074198"/>
              <a:gd name="connsiteY7" fmla="*/ 6858000 h 6858000"/>
              <a:gd name="connsiteX8" fmla="*/ 1074542 w 4074198"/>
              <a:gd name="connsiteY8" fmla="*/ 6825044 h 6858000"/>
              <a:gd name="connsiteX9" fmla="*/ 1066788 w 4074198"/>
              <a:gd name="connsiteY9" fmla="*/ 6858000 h 6858000"/>
              <a:gd name="connsiteX10" fmla="*/ 248653 w 4074198"/>
              <a:gd name="connsiteY10" fmla="*/ 6858000 h 6858000"/>
              <a:gd name="connsiteX11" fmla="*/ 236503 w 4074198"/>
              <a:gd name="connsiteY11" fmla="*/ 6820034 h 6858000"/>
              <a:gd name="connsiteX12" fmla="*/ 208679 w 4074198"/>
              <a:gd name="connsiteY12" fmla="*/ 6729607 h 6858000"/>
              <a:gd name="connsiteX13" fmla="*/ 184333 w 4074198"/>
              <a:gd name="connsiteY13" fmla="*/ 6642657 h 6858000"/>
              <a:gd name="connsiteX14" fmla="*/ 163466 w 4074198"/>
              <a:gd name="connsiteY14" fmla="*/ 6552230 h 6858000"/>
              <a:gd name="connsiteX15" fmla="*/ 142598 w 4074198"/>
              <a:gd name="connsiteY15" fmla="*/ 6465280 h 6858000"/>
              <a:gd name="connsiteX16" fmla="*/ 121730 w 4074198"/>
              <a:gd name="connsiteY16" fmla="*/ 6371374 h 6858000"/>
              <a:gd name="connsiteX17" fmla="*/ 104340 w 4074198"/>
              <a:gd name="connsiteY17" fmla="*/ 6280947 h 6858000"/>
              <a:gd name="connsiteX18" fmla="*/ 86950 w 4074198"/>
              <a:gd name="connsiteY18" fmla="*/ 6187041 h 6858000"/>
              <a:gd name="connsiteX19" fmla="*/ 73038 w 4074198"/>
              <a:gd name="connsiteY19" fmla="*/ 6089658 h 6858000"/>
              <a:gd name="connsiteX20" fmla="*/ 59126 w 4074198"/>
              <a:gd name="connsiteY20" fmla="*/ 5992274 h 6858000"/>
              <a:gd name="connsiteX21" fmla="*/ 45214 w 4074198"/>
              <a:gd name="connsiteY21" fmla="*/ 5894890 h 6858000"/>
              <a:gd name="connsiteX22" fmla="*/ 34780 w 4074198"/>
              <a:gd name="connsiteY22" fmla="*/ 5797507 h 6858000"/>
              <a:gd name="connsiteX23" fmla="*/ 24346 w 4074198"/>
              <a:gd name="connsiteY23" fmla="*/ 5696645 h 6858000"/>
              <a:gd name="connsiteX24" fmla="*/ 17390 w 4074198"/>
              <a:gd name="connsiteY24" fmla="*/ 5595784 h 6858000"/>
              <a:gd name="connsiteX25" fmla="*/ 10434 w 4074198"/>
              <a:gd name="connsiteY25" fmla="*/ 5491444 h 6858000"/>
              <a:gd name="connsiteX26" fmla="*/ 3478 w 4074198"/>
              <a:gd name="connsiteY26" fmla="*/ 5376671 h 6858000"/>
              <a:gd name="connsiteX27" fmla="*/ 0 w 4074198"/>
              <a:gd name="connsiteY27" fmla="*/ 5261897 h 6858000"/>
              <a:gd name="connsiteX28" fmla="*/ 0 w 4074198"/>
              <a:gd name="connsiteY28" fmla="*/ 5147124 h 6858000"/>
              <a:gd name="connsiteX29" fmla="*/ 3478 w 4074198"/>
              <a:gd name="connsiteY29" fmla="*/ 5032350 h 6858000"/>
              <a:gd name="connsiteX30" fmla="*/ 6956 w 4074198"/>
              <a:gd name="connsiteY30" fmla="*/ 4917577 h 6858000"/>
              <a:gd name="connsiteX31" fmla="*/ 17390 w 4074198"/>
              <a:gd name="connsiteY31" fmla="*/ 4802803 h 6858000"/>
              <a:gd name="connsiteX32" fmla="*/ 27824 w 4074198"/>
              <a:gd name="connsiteY32" fmla="*/ 4691508 h 6858000"/>
              <a:gd name="connsiteX33" fmla="*/ 38258 w 4074198"/>
              <a:gd name="connsiteY33" fmla="*/ 4580212 h 6858000"/>
              <a:gd name="connsiteX34" fmla="*/ 55648 w 4074198"/>
              <a:gd name="connsiteY34" fmla="*/ 4468916 h 6858000"/>
              <a:gd name="connsiteX35" fmla="*/ 73038 w 4074198"/>
              <a:gd name="connsiteY35" fmla="*/ 4357621 h 6858000"/>
              <a:gd name="connsiteX36" fmla="*/ 90428 w 4074198"/>
              <a:gd name="connsiteY36" fmla="*/ 4246325 h 6858000"/>
              <a:gd name="connsiteX37" fmla="*/ 114774 w 4074198"/>
              <a:gd name="connsiteY37" fmla="*/ 4135030 h 6858000"/>
              <a:gd name="connsiteX38" fmla="*/ 139120 w 4074198"/>
              <a:gd name="connsiteY38" fmla="*/ 4027212 h 6858000"/>
              <a:gd name="connsiteX39" fmla="*/ 163466 w 4074198"/>
              <a:gd name="connsiteY39" fmla="*/ 3919395 h 6858000"/>
              <a:gd name="connsiteX40" fmla="*/ 194767 w 4074198"/>
              <a:gd name="connsiteY40" fmla="*/ 3811577 h 6858000"/>
              <a:gd name="connsiteX41" fmla="*/ 226069 w 4074198"/>
              <a:gd name="connsiteY41" fmla="*/ 3703760 h 6858000"/>
              <a:gd name="connsiteX42" fmla="*/ 257371 w 4074198"/>
              <a:gd name="connsiteY42" fmla="*/ 3595942 h 6858000"/>
              <a:gd name="connsiteX43" fmla="*/ 292151 w 4074198"/>
              <a:gd name="connsiteY43" fmla="*/ 3488125 h 6858000"/>
              <a:gd name="connsiteX44" fmla="*/ 330409 w 4074198"/>
              <a:gd name="connsiteY44" fmla="*/ 3380307 h 6858000"/>
              <a:gd name="connsiteX45" fmla="*/ 368666 w 4074198"/>
              <a:gd name="connsiteY45" fmla="*/ 3275968 h 6858000"/>
              <a:gd name="connsiteX46" fmla="*/ 406924 w 4074198"/>
              <a:gd name="connsiteY46" fmla="*/ 3171628 h 6858000"/>
              <a:gd name="connsiteX47" fmla="*/ 448660 w 4074198"/>
              <a:gd name="connsiteY47" fmla="*/ 3063811 h 6858000"/>
              <a:gd name="connsiteX48" fmla="*/ 493874 w 4074198"/>
              <a:gd name="connsiteY48" fmla="*/ 2959471 h 6858000"/>
              <a:gd name="connsiteX49" fmla="*/ 539088 w 4074198"/>
              <a:gd name="connsiteY49" fmla="*/ 2855131 h 6858000"/>
              <a:gd name="connsiteX50" fmla="*/ 636471 w 4074198"/>
              <a:gd name="connsiteY50" fmla="*/ 2649930 h 6858000"/>
              <a:gd name="connsiteX51" fmla="*/ 737333 w 4074198"/>
              <a:gd name="connsiteY51" fmla="*/ 2441251 h 6858000"/>
              <a:gd name="connsiteX52" fmla="*/ 789503 w 4074198"/>
              <a:gd name="connsiteY52" fmla="*/ 2340390 h 6858000"/>
              <a:gd name="connsiteX53" fmla="*/ 845150 w 4074198"/>
              <a:gd name="connsiteY53" fmla="*/ 2239528 h 6858000"/>
              <a:gd name="connsiteX54" fmla="*/ 900798 w 4074198"/>
              <a:gd name="connsiteY54" fmla="*/ 2135188 h 6858000"/>
              <a:gd name="connsiteX55" fmla="*/ 959924 w 4074198"/>
              <a:gd name="connsiteY55" fmla="*/ 2034327 h 6858000"/>
              <a:gd name="connsiteX56" fmla="*/ 1015572 w 4074198"/>
              <a:gd name="connsiteY56" fmla="*/ 1933465 h 6858000"/>
              <a:gd name="connsiteX57" fmla="*/ 1074697 w 4074198"/>
              <a:gd name="connsiteY57" fmla="*/ 1832604 h 6858000"/>
              <a:gd name="connsiteX58" fmla="*/ 1196427 w 4074198"/>
              <a:gd name="connsiteY58" fmla="*/ 1630881 h 6858000"/>
              <a:gd name="connsiteX59" fmla="*/ 1325112 w 4074198"/>
              <a:gd name="connsiteY59" fmla="*/ 1432635 h 6858000"/>
              <a:gd name="connsiteX60" fmla="*/ 1453798 w 4074198"/>
              <a:gd name="connsiteY60" fmla="*/ 1230912 h 6858000"/>
              <a:gd name="connsiteX61" fmla="*/ 1585961 w 4074198"/>
              <a:gd name="connsiteY61" fmla="*/ 1032667 h 6858000"/>
              <a:gd name="connsiteX62" fmla="*/ 1655521 w 4074198"/>
              <a:gd name="connsiteY62" fmla="*/ 935284 h 6858000"/>
              <a:gd name="connsiteX63" fmla="*/ 1721603 w 4074198"/>
              <a:gd name="connsiteY63" fmla="*/ 837900 h 6858000"/>
              <a:gd name="connsiteX64" fmla="*/ 1999842 w 4074198"/>
              <a:gd name="connsiteY64" fmla="*/ 437932 h 6858000"/>
              <a:gd name="connsiteX65" fmla="*/ 2285036 w 4074198"/>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74198" h="6858000">
                <a:moveTo>
                  <a:pt x="2320585" y="0"/>
                </a:moveTo>
                <a:lnTo>
                  <a:pt x="4074198" y="0"/>
                </a:lnTo>
                <a:lnTo>
                  <a:pt x="4074198" y="1196752"/>
                </a:lnTo>
                <a:lnTo>
                  <a:pt x="4074198" y="1688600"/>
                </a:lnTo>
                <a:lnTo>
                  <a:pt x="4074198" y="2636912"/>
                </a:lnTo>
                <a:lnTo>
                  <a:pt x="4074198" y="5417840"/>
                </a:lnTo>
                <a:lnTo>
                  <a:pt x="4074198"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solidFill>
            <a:schemeClr val="bg2"/>
          </a:solidFill>
        </p:spPr>
        <p:txBody>
          <a:bodyPr wrap="square">
            <a:noAutofit/>
          </a:bodyPr>
          <a:lstStyle>
            <a:lvl1pPr marL="0" indent="0" algn="r">
              <a:buFontTx/>
              <a:buNone/>
              <a:defRPr sz="1200"/>
            </a:lvl1pPr>
          </a:lstStyle>
          <a:p>
            <a:r>
              <a:rPr lang="en-US"/>
              <a:t>Click icon to add picture</a:t>
            </a:r>
            <a:endParaRPr lang="fi-FI"/>
          </a:p>
        </p:txBody>
      </p:sp>
      <p:sp>
        <p:nvSpPr>
          <p:cNvPr id="7" name="Text Placeholder 2">
            <a:extLst>
              <a:ext uri="{FF2B5EF4-FFF2-40B4-BE49-F238E27FC236}">
                <a16:creationId xmlns:a16="http://schemas.microsoft.com/office/drawing/2014/main" id="{874BB04E-A683-5803-730E-D653662C7183}"/>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
        <p:nvSpPr>
          <p:cNvPr id="8" name="Date Placeholder 7">
            <a:extLst>
              <a:ext uri="{FF2B5EF4-FFF2-40B4-BE49-F238E27FC236}">
                <a16:creationId xmlns:a16="http://schemas.microsoft.com/office/drawing/2014/main" id="{DB3D3A7B-E98E-B66E-F719-0A3C386B2019}"/>
              </a:ext>
            </a:extLst>
          </p:cNvPr>
          <p:cNvSpPr>
            <a:spLocks noGrp="1"/>
          </p:cNvSpPr>
          <p:nvPr>
            <p:ph type="dt" sz="half" idx="20"/>
          </p:nvPr>
        </p:nvSpPr>
        <p:spPr/>
        <p:txBody>
          <a:bodyPr/>
          <a:lstStyle/>
          <a:p>
            <a:fld id="{A02ABAE3-D89C-4001-9AEC-5083F82B749C}" type="datetimeFigureOut">
              <a:rPr lang="fi-FI" smtClean="0"/>
              <a:t>22.10.2025</a:t>
            </a:fld>
            <a:endParaRPr lang="fi-FI"/>
          </a:p>
        </p:txBody>
      </p:sp>
      <p:sp>
        <p:nvSpPr>
          <p:cNvPr id="9" name="Footer Placeholder 8">
            <a:extLst>
              <a:ext uri="{FF2B5EF4-FFF2-40B4-BE49-F238E27FC236}">
                <a16:creationId xmlns:a16="http://schemas.microsoft.com/office/drawing/2014/main" id="{75B272D8-63EE-AC21-3A79-B18F57CEF3E4}"/>
              </a:ext>
            </a:extLst>
          </p:cNvPr>
          <p:cNvSpPr>
            <a:spLocks noGrp="1"/>
          </p:cNvSpPr>
          <p:nvPr>
            <p:ph type="ftr" sz="quarter" idx="21"/>
          </p:nvPr>
        </p:nvSpPr>
        <p:spPr/>
        <p:txBody>
          <a:bodyPr/>
          <a:lstStyle>
            <a:lvl1pPr>
              <a:defRPr>
                <a:solidFill>
                  <a:schemeClr val="bg1"/>
                </a:solidFill>
              </a:defRPr>
            </a:lvl1pPr>
          </a:lstStyle>
          <a:p>
            <a:endParaRPr lang="fi-FI"/>
          </a:p>
        </p:txBody>
      </p:sp>
      <p:sp>
        <p:nvSpPr>
          <p:cNvPr id="10" name="Slide Number Placeholder 9">
            <a:extLst>
              <a:ext uri="{FF2B5EF4-FFF2-40B4-BE49-F238E27FC236}">
                <a16:creationId xmlns:a16="http://schemas.microsoft.com/office/drawing/2014/main" id="{0C079797-25E8-5A80-364F-8054D48388CE}"/>
              </a:ext>
            </a:extLst>
          </p:cNvPr>
          <p:cNvSpPr>
            <a:spLocks noGrp="1"/>
          </p:cNvSpPr>
          <p:nvPr>
            <p:ph type="sldNum" sz="quarter" idx="2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743456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072131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mparison 2">
    <p:bg>
      <p:bgPr>
        <a:solidFill>
          <a:schemeClr val="accent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623888" y="1773238"/>
            <a:ext cx="345633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623888"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111778" y="1773238"/>
            <a:ext cx="3456335"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111778"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80297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844546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636912"/>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941168"/>
            <a:ext cx="10944224"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7570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695418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and Basic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1773239"/>
            <a:ext cx="72009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112224" y="1773237"/>
            <a:ext cx="3455889"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4200518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and Basic Pictur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20030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4392067"/>
          </a:xfrm>
          <a:solidFill>
            <a:schemeClr val="bg2"/>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3061266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522121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Basic Pictures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62388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62388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111778" y="1773237"/>
            <a:ext cx="3456335" cy="3455987"/>
          </a:xfrm>
          <a:solidFill>
            <a:schemeClr val="bg2"/>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111778" y="5373216"/>
            <a:ext cx="3456335" cy="792634"/>
          </a:xfrm>
        </p:spPr>
        <p:txBody>
          <a:bodyPr/>
          <a:lstStyle>
            <a:lvl1pPr marL="0" indent="0">
              <a:lnSpc>
                <a:spcPct val="100000"/>
              </a:lnSpc>
              <a:spcBef>
                <a:spcPts val="400"/>
              </a:spcBef>
              <a:buFontTx/>
              <a:buNone/>
              <a:defRPr sz="1800" b="0">
                <a:solidFill>
                  <a:schemeClr val="accent1"/>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2937412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ap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2492895"/>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F956837D-EB84-F6F1-E126-966A1B8EEC86}"/>
              </a:ext>
            </a:extLst>
          </p:cNvPr>
          <p:cNvSpPr>
            <a:spLocks noGrp="1"/>
          </p:cNvSpPr>
          <p:nvPr>
            <p:ph type="body" idx="13"/>
          </p:nvPr>
        </p:nvSpPr>
        <p:spPr>
          <a:xfrm>
            <a:off x="623888"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6EC2A7D5-D5F6-A9EA-4E99-16C7242856EF}"/>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178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40017" y="476250"/>
            <a:ext cx="5328096"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40017" y="2492896"/>
            <a:ext cx="5328096" cy="367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5328098"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2">
            <a:extLst>
              <a:ext uri="{FF2B5EF4-FFF2-40B4-BE49-F238E27FC236}">
                <a16:creationId xmlns:a16="http://schemas.microsoft.com/office/drawing/2014/main" id="{4B1F781F-0CCB-968A-D71F-89201DACC991}"/>
              </a:ext>
            </a:extLst>
          </p:cNvPr>
          <p:cNvSpPr>
            <a:spLocks noGrp="1"/>
          </p:cNvSpPr>
          <p:nvPr>
            <p:ph type="body" idx="13"/>
          </p:nvPr>
        </p:nvSpPr>
        <p:spPr>
          <a:xfrm>
            <a:off x="6240017" y="1773238"/>
            <a:ext cx="5328096" cy="575642"/>
          </a:xfrm>
        </p:spPr>
        <p:txBody>
          <a:bodyPr anchor="t" anchorCtr="0"/>
          <a:lstStyle>
            <a:lvl1pPr marL="0" indent="0">
              <a:lnSpc>
                <a:spcPct val="100000"/>
              </a:lnSpc>
              <a:spcBef>
                <a:spcPts val="0"/>
              </a:spcBef>
              <a:buNone/>
              <a:defRPr sz="1800" b="1" u="none" baseline="0">
                <a:solidFill>
                  <a:schemeClr val="accent1"/>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15CF403D-906F-B2DE-3C38-75F884291245}"/>
              </a:ext>
            </a:extLst>
          </p:cNvPr>
          <p:cNvCxnSpPr/>
          <p:nvPr/>
        </p:nvCxnSpPr>
        <p:spPr>
          <a:xfrm>
            <a:off x="6096000"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118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aption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623888"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623888"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436780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4223792"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14626-8706-9545-1C6E-555650083F01}"/>
              </a:ex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accent1"/>
          </a:solidFill>
        </p:grpSpPr>
        <p:sp>
          <p:nvSpPr>
            <p:cNvPr id="12" name="Freeform 6">
              <a:extLst>
                <a:ext uri="{FF2B5EF4-FFF2-40B4-BE49-F238E27FC236}">
                  <a16:creationId xmlns:a16="http://schemas.microsoft.com/office/drawing/2014/main" id="{089D2094-B093-17E2-C004-4320E5F45A30}"/>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A11C4AB4-4B90-D188-4B03-24B95178E8A3}"/>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8">
              <a:extLst>
                <a:ext uri="{FF2B5EF4-FFF2-40B4-BE49-F238E27FC236}">
                  <a16:creationId xmlns:a16="http://schemas.microsoft.com/office/drawing/2014/main" id="{5CFEF53C-B68D-9923-DEC1-18ACC7ECBF7A}"/>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967029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aption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a:xfrm>
            <a:off x="8112225" y="2132856"/>
            <a:ext cx="3455888" cy="1800200"/>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8112225" y="4149080"/>
            <a:ext cx="3455888" cy="2016770"/>
          </a:xfrm>
        </p:spPr>
        <p:txBody>
          <a:bodyPr/>
          <a:lstStyle>
            <a:lvl1pPr marL="0" indent="0">
              <a:spcBef>
                <a:spcPts val="0"/>
              </a:spcBef>
              <a:buFontTx/>
              <a:buNone/>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vl6pPr marL="0" indent="0">
              <a:spcBef>
                <a:spcPts val="0"/>
              </a:spcBef>
              <a:buFontTx/>
              <a:buNone/>
              <a:defRPr/>
            </a:lvl6pPr>
            <a:lvl7pPr marL="0" indent="0">
              <a:spcBef>
                <a:spcPts val="0"/>
              </a:spcBef>
              <a:buFontTx/>
              <a:buNone/>
              <a:defRPr/>
            </a:lvl7pPr>
            <a:lvl8pPr marL="0" indent="0">
              <a:spcBef>
                <a:spcPts val="0"/>
              </a:spcBef>
              <a:buFontTx/>
              <a:buNone/>
              <a:defRPr/>
            </a:lvl8pPr>
            <a:lvl9pPr marL="0" indent="0">
              <a:spcBef>
                <a:spcPts val="0"/>
              </a:spcBef>
              <a:buFontTx/>
              <a:buNone/>
              <a:defRPr/>
            </a:lvl9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3888" y="476250"/>
            <a:ext cx="7200306"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8F4AEF5D-7FAC-4949-84D2-DA5A9BB3D225}" type="slidenum">
              <a:rPr lang="fi-FI" smtClean="0"/>
              <a:t>‹#›</a:t>
            </a:fld>
            <a:endParaRPr lang="fi-FI"/>
          </a:p>
        </p:txBody>
      </p:sp>
      <p:cxnSp>
        <p:nvCxnSpPr>
          <p:cNvPr id="9" name="Straight Connector 8">
            <a:extLst>
              <a:ext uri="{FF2B5EF4-FFF2-40B4-BE49-F238E27FC236}">
                <a16:creationId xmlns:a16="http://schemas.microsoft.com/office/drawing/2014/main" id="{2EFC3A9D-4147-F440-8B4C-48D7040451D6}"/>
              </a:ext>
            </a:extLst>
          </p:cNvPr>
          <p:cNvCxnSpPr/>
          <p:nvPr/>
        </p:nvCxnSpPr>
        <p:spPr>
          <a:xfrm>
            <a:off x="7968208" y="476250"/>
            <a:ext cx="0" cy="568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413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8F64595-8B5C-74D4-D734-E86D9113BD9D}"/>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1"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3" name="Text Placeholder 2">
            <a:extLst>
              <a:ext uri="{FF2B5EF4-FFF2-40B4-BE49-F238E27FC236}">
                <a16:creationId xmlns:a16="http://schemas.microsoft.com/office/drawing/2014/main" id="{C66F7DBC-9FA4-8A64-99DC-272028396DD4}"/>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144730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chemeClr val="accent1"/>
                </a:solidFill>
              </a:endParaRPr>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15556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C73EA1-C9A3-4B6E-3792-79D871541EAE}"/>
              </a:ext>
              <a:ext uri="{C183D7F6-B498-43B3-948B-1728B52AA6E4}">
                <adec:decorative xmlns:adec="http://schemas.microsoft.com/office/drawing/2017/decorative" val="1"/>
              </a:ext>
            </a:extLst>
          </p:cNvPr>
          <p:cNvSpPr>
            <a:spLocks noGrp="1"/>
          </p:cNvSpPr>
          <p:nvPr>
            <p:ph type="pic" sz="quarter" idx="14"/>
          </p:nvPr>
        </p:nvSpPr>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10621496 w 12192000"/>
              <a:gd name="connsiteY3" fmla="*/ 6857999 h 6857999"/>
              <a:gd name="connsiteX4" fmla="*/ 10405976 w 12192000"/>
              <a:gd name="connsiteY4" fmla="*/ 6706155 h 6857999"/>
              <a:gd name="connsiteX5" fmla="*/ 9766026 w 12192000"/>
              <a:gd name="connsiteY5" fmla="*/ 6250539 h 6857999"/>
              <a:gd name="connsiteX6" fmla="*/ 9105209 w 12192000"/>
              <a:gd name="connsiteY6" fmla="*/ 5777533 h 6857999"/>
              <a:gd name="connsiteX7" fmla="*/ 8910442 w 12192000"/>
              <a:gd name="connsiteY7" fmla="*/ 5638414 h 6857999"/>
              <a:gd name="connsiteX8" fmla="*/ 8712196 w 12192000"/>
              <a:gd name="connsiteY8" fmla="*/ 5495816 h 6857999"/>
              <a:gd name="connsiteX9" fmla="*/ 8322663 w 12192000"/>
              <a:gd name="connsiteY9" fmla="*/ 5210622 h 6857999"/>
              <a:gd name="connsiteX10" fmla="*/ 7929650 w 12192000"/>
              <a:gd name="connsiteY10" fmla="*/ 4921949 h 6857999"/>
              <a:gd name="connsiteX11" fmla="*/ 7540116 w 12192000"/>
              <a:gd name="connsiteY11" fmla="*/ 4636754 h 6857999"/>
              <a:gd name="connsiteX12" fmla="*/ 7140148 w 12192000"/>
              <a:gd name="connsiteY12" fmla="*/ 4358515 h 6857999"/>
              <a:gd name="connsiteX13" fmla="*/ 7042764 w 12192000"/>
              <a:gd name="connsiteY13" fmla="*/ 4292434 h 6857999"/>
              <a:gd name="connsiteX14" fmla="*/ 6945381 w 12192000"/>
              <a:gd name="connsiteY14" fmla="*/ 4222874 h 6857999"/>
              <a:gd name="connsiteX15" fmla="*/ 6747136 w 12192000"/>
              <a:gd name="connsiteY15" fmla="*/ 4090711 h 6857999"/>
              <a:gd name="connsiteX16" fmla="*/ 6545413 w 12192000"/>
              <a:gd name="connsiteY16" fmla="*/ 3962025 h 6857999"/>
              <a:gd name="connsiteX17" fmla="*/ 6347167 w 12192000"/>
              <a:gd name="connsiteY17" fmla="*/ 3833340 h 6857999"/>
              <a:gd name="connsiteX18" fmla="*/ 6145444 w 12192000"/>
              <a:gd name="connsiteY18" fmla="*/ 3711610 h 6857999"/>
              <a:gd name="connsiteX19" fmla="*/ 6044583 w 12192000"/>
              <a:gd name="connsiteY19" fmla="*/ 3652484 h 6857999"/>
              <a:gd name="connsiteX20" fmla="*/ 5943722 w 12192000"/>
              <a:gd name="connsiteY20" fmla="*/ 3596837 h 6857999"/>
              <a:gd name="connsiteX21" fmla="*/ 5842860 w 12192000"/>
              <a:gd name="connsiteY21" fmla="*/ 3537711 h 6857999"/>
              <a:gd name="connsiteX22" fmla="*/ 5738520 w 12192000"/>
              <a:gd name="connsiteY22" fmla="*/ 3482063 h 6857999"/>
              <a:gd name="connsiteX23" fmla="*/ 5637658 w 12192000"/>
              <a:gd name="connsiteY23" fmla="*/ 3426415 h 6857999"/>
              <a:gd name="connsiteX24" fmla="*/ 5536797 w 12192000"/>
              <a:gd name="connsiteY24" fmla="*/ 3374246 h 6857999"/>
              <a:gd name="connsiteX25" fmla="*/ 5328118 w 12192000"/>
              <a:gd name="connsiteY25" fmla="*/ 3273384 h 6857999"/>
              <a:gd name="connsiteX26" fmla="*/ 5122917 w 12192000"/>
              <a:gd name="connsiteY26" fmla="*/ 3176000 h 6857999"/>
              <a:gd name="connsiteX27" fmla="*/ 5018578 w 12192000"/>
              <a:gd name="connsiteY27" fmla="*/ 3130787 h 6857999"/>
              <a:gd name="connsiteX28" fmla="*/ 4914237 w 12192000"/>
              <a:gd name="connsiteY28" fmla="*/ 3085573 h 6857999"/>
              <a:gd name="connsiteX29" fmla="*/ 4806420 w 12192000"/>
              <a:gd name="connsiteY29" fmla="*/ 3043837 h 6857999"/>
              <a:gd name="connsiteX30" fmla="*/ 4702080 w 12192000"/>
              <a:gd name="connsiteY30" fmla="*/ 3005579 h 6857999"/>
              <a:gd name="connsiteX31" fmla="*/ 4597741 w 12192000"/>
              <a:gd name="connsiteY31" fmla="*/ 2967321 h 6857999"/>
              <a:gd name="connsiteX32" fmla="*/ 4489924 w 12192000"/>
              <a:gd name="connsiteY32" fmla="*/ 2929064 h 6857999"/>
              <a:gd name="connsiteX33" fmla="*/ 4382106 w 12192000"/>
              <a:gd name="connsiteY33" fmla="*/ 2894284 h 6857999"/>
              <a:gd name="connsiteX34" fmla="*/ 4274288 w 12192000"/>
              <a:gd name="connsiteY34" fmla="*/ 2862982 h 6857999"/>
              <a:gd name="connsiteX35" fmla="*/ 4166471 w 12192000"/>
              <a:gd name="connsiteY35" fmla="*/ 2831680 h 6857999"/>
              <a:gd name="connsiteX36" fmla="*/ 4058653 w 12192000"/>
              <a:gd name="connsiteY36" fmla="*/ 2800378 h 6857999"/>
              <a:gd name="connsiteX37" fmla="*/ 3950837 w 12192000"/>
              <a:gd name="connsiteY37" fmla="*/ 2776032 h 6857999"/>
              <a:gd name="connsiteX38" fmla="*/ 3843019 w 12192000"/>
              <a:gd name="connsiteY38" fmla="*/ 2751686 h 6857999"/>
              <a:gd name="connsiteX39" fmla="*/ 3731723 w 12192000"/>
              <a:gd name="connsiteY39" fmla="*/ 2727340 h 6857999"/>
              <a:gd name="connsiteX40" fmla="*/ 3620428 w 12192000"/>
              <a:gd name="connsiteY40" fmla="*/ 2709950 h 6857999"/>
              <a:gd name="connsiteX41" fmla="*/ 3509132 w 12192000"/>
              <a:gd name="connsiteY41" fmla="*/ 2692561 h 6857999"/>
              <a:gd name="connsiteX42" fmla="*/ 3397837 w 12192000"/>
              <a:gd name="connsiteY42" fmla="*/ 2675170 h 6857999"/>
              <a:gd name="connsiteX43" fmla="*/ 3286541 w 12192000"/>
              <a:gd name="connsiteY43" fmla="*/ 2664737 h 6857999"/>
              <a:gd name="connsiteX44" fmla="*/ 3175245 w 12192000"/>
              <a:gd name="connsiteY44" fmla="*/ 2654303 h 6857999"/>
              <a:gd name="connsiteX45" fmla="*/ 3060471 w 12192000"/>
              <a:gd name="connsiteY45" fmla="*/ 2643869 h 6857999"/>
              <a:gd name="connsiteX46" fmla="*/ 2945699 w 12192000"/>
              <a:gd name="connsiteY46" fmla="*/ 2640391 h 6857999"/>
              <a:gd name="connsiteX47" fmla="*/ 2830925 w 12192000"/>
              <a:gd name="connsiteY47" fmla="*/ 2636913 h 6857999"/>
              <a:gd name="connsiteX48" fmla="*/ 2716152 w 12192000"/>
              <a:gd name="connsiteY48" fmla="*/ 2636913 h 6857999"/>
              <a:gd name="connsiteX49" fmla="*/ 2601377 w 12192000"/>
              <a:gd name="connsiteY49" fmla="*/ 2640391 h 6857999"/>
              <a:gd name="connsiteX50" fmla="*/ 2486604 w 12192000"/>
              <a:gd name="connsiteY50" fmla="*/ 2647347 h 6857999"/>
              <a:gd name="connsiteX51" fmla="*/ 2382265 w 12192000"/>
              <a:gd name="connsiteY51" fmla="*/ 2654303 h 6857999"/>
              <a:gd name="connsiteX52" fmla="*/ 2281404 w 12192000"/>
              <a:gd name="connsiteY52" fmla="*/ 2661259 h 6857999"/>
              <a:gd name="connsiteX53" fmla="*/ 2180541 w 12192000"/>
              <a:gd name="connsiteY53" fmla="*/ 2671693 h 6857999"/>
              <a:gd name="connsiteX54" fmla="*/ 2083158 w 12192000"/>
              <a:gd name="connsiteY54" fmla="*/ 2682126 h 6857999"/>
              <a:gd name="connsiteX55" fmla="*/ 1985774 w 12192000"/>
              <a:gd name="connsiteY55" fmla="*/ 2696039 h 6857999"/>
              <a:gd name="connsiteX56" fmla="*/ 1888390 w 12192000"/>
              <a:gd name="connsiteY56" fmla="*/ 2709950 h 6857999"/>
              <a:gd name="connsiteX57" fmla="*/ 1791007 w 12192000"/>
              <a:gd name="connsiteY57" fmla="*/ 2723862 h 6857999"/>
              <a:gd name="connsiteX58" fmla="*/ 1697101 w 12192000"/>
              <a:gd name="connsiteY58" fmla="*/ 2741252 h 6857999"/>
              <a:gd name="connsiteX59" fmla="*/ 1606674 w 12192000"/>
              <a:gd name="connsiteY59" fmla="*/ 2758642 h 6857999"/>
              <a:gd name="connsiteX60" fmla="*/ 1512768 w 12192000"/>
              <a:gd name="connsiteY60" fmla="*/ 2779510 h 6857999"/>
              <a:gd name="connsiteX61" fmla="*/ 1425818 w 12192000"/>
              <a:gd name="connsiteY61" fmla="*/ 2800378 h 6857999"/>
              <a:gd name="connsiteX62" fmla="*/ 1335391 w 12192000"/>
              <a:gd name="connsiteY62" fmla="*/ 2821246 h 6857999"/>
              <a:gd name="connsiteX63" fmla="*/ 1248441 w 12192000"/>
              <a:gd name="connsiteY63" fmla="*/ 2845592 h 6857999"/>
              <a:gd name="connsiteX64" fmla="*/ 1158015 w 12192000"/>
              <a:gd name="connsiteY64" fmla="*/ 2873416 h 6857999"/>
              <a:gd name="connsiteX65" fmla="*/ 1071064 w 12192000"/>
              <a:gd name="connsiteY65" fmla="*/ 2901240 h 6857999"/>
              <a:gd name="connsiteX66" fmla="*/ 987592 w 12192000"/>
              <a:gd name="connsiteY66" fmla="*/ 2929064 h 6857999"/>
              <a:gd name="connsiteX67" fmla="*/ 900643 w 12192000"/>
              <a:gd name="connsiteY67" fmla="*/ 2956887 h 6857999"/>
              <a:gd name="connsiteX68" fmla="*/ 817171 w 12192000"/>
              <a:gd name="connsiteY68" fmla="*/ 2991667 h 6857999"/>
              <a:gd name="connsiteX69" fmla="*/ 733699 w 12192000"/>
              <a:gd name="connsiteY69" fmla="*/ 3022969 h 6857999"/>
              <a:gd name="connsiteX70" fmla="*/ 650228 w 12192000"/>
              <a:gd name="connsiteY70" fmla="*/ 3057749 h 6857999"/>
              <a:gd name="connsiteX71" fmla="*/ 566756 w 12192000"/>
              <a:gd name="connsiteY71" fmla="*/ 3096007 h 6857999"/>
              <a:gd name="connsiteX72" fmla="*/ 483284 w 12192000"/>
              <a:gd name="connsiteY72" fmla="*/ 3134265 h 6857999"/>
              <a:gd name="connsiteX73" fmla="*/ 399813 w 12192000"/>
              <a:gd name="connsiteY73" fmla="*/ 3172523 h 6857999"/>
              <a:gd name="connsiteX74" fmla="*/ 319819 w 12192000"/>
              <a:gd name="connsiteY74" fmla="*/ 3214258 h 6857999"/>
              <a:gd name="connsiteX75" fmla="*/ 152876 w 12192000"/>
              <a:gd name="connsiteY75" fmla="*/ 3304686 h 6857999"/>
              <a:gd name="connsiteX76" fmla="*/ 0 w 12192000"/>
              <a:gd name="connsiteY76" fmla="*/ 339250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2000" h="6857999">
                <a:moveTo>
                  <a:pt x="0" y="0"/>
                </a:moveTo>
                <a:lnTo>
                  <a:pt x="12192000" y="0"/>
                </a:lnTo>
                <a:lnTo>
                  <a:pt x="12192000" y="6857999"/>
                </a:lnTo>
                <a:lnTo>
                  <a:pt x="10621496" y="6857999"/>
                </a:lnTo>
                <a:lnTo>
                  <a:pt x="10405976" y="6706155"/>
                </a:lnTo>
                <a:lnTo>
                  <a:pt x="9766026" y="6250539"/>
                </a:lnTo>
                <a:lnTo>
                  <a:pt x="9105209" y="5777533"/>
                </a:lnTo>
                <a:lnTo>
                  <a:pt x="8910442" y="5638414"/>
                </a:lnTo>
                <a:lnTo>
                  <a:pt x="8712196" y="5495816"/>
                </a:lnTo>
                <a:lnTo>
                  <a:pt x="8322663" y="5210622"/>
                </a:lnTo>
                <a:lnTo>
                  <a:pt x="7929650" y="4921949"/>
                </a:lnTo>
                <a:lnTo>
                  <a:pt x="7540116" y="4636754"/>
                </a:lnTo>
                <a:lnTo>
                  <a:pt x="7140148" y="4358515"/>
                </a:lnTo>
                <a:lnTo>
                  <a:pt x="7042764" y="4292434"/>
                </a:lnTo>
                <a:lnTo>
                  <a:pt x="6945381" y="4222874"/>
                </a:lnTo>
                <a:lnTo>
                  <a:pt x="6747136" y="4090711"/>
                </a:lnTo>
                <a:lnTo>
                  <a:pt x="6545413" y="3962025"/>
                </a:lnTo>
                <a:lnTo>
                  <a:pt x="6347167" y="3833340"/>
                </a:lnTo>
                <a:lnTo>
                  <a:pt x="6145444" y="3711610"/>
                </a:lnTo>
                <a:lnTo>
                  <a:pt x="6044583" y="3652484"/>
                </a:lnTo>
                <a:lnTo>
                  <a:pt x="5943722" y="3596837"/>
                </a:lnTo>
                <a:lnTo>
                  <a:pt x="5842860" y="3537711"/>
                </a:lnTo>
                <a:lnTo>
                  <a:pt x="5738520" y="3482063"/>
                </a:lnTo>
                <a:lnTo>
                  <a:pt x="5637658" y="3426415"/>
                </a:lnTo>
                <a:lnTo>
                  <a:pt x="5536797" y="3374246"/>
                </a:lnTo>
                <a:lnTo>
                  <a:pt x="5328118" y="3273384"/>
                </a:lnTo>
                <a:lnTo>
                  <a:pt x="5122917" y="3176000"/>
                </a:lnTo>
                <a:lnTo>
                  <a:pt x="5018578" y="3130787"/>
                </a:lnTo>
                <a:lnTo>
                  <a:pt x="4914237" y="3085573"/>
                </a:lnTo>
                <a:lnTo>
                  <a:pt x="4806420" y="3043837"/>
                </a:lnTo>
                <a:lnTo>
                  <a:pt x="4702080" y="3005579"/>
                </a:lnTo>
                <a:lnTo>
                  <a:pt x="4597741" y="2967321"/>
                </a:lnTo>
                <a:lnTo>
                  <a:pt x="4489924" y="2929064"/>
                </a:lnTo>
                <a:lnTo>
                  <a:pt x="4382106" y="2894284"/>
                </a:lnTo>
                <a:lnTo>
                  <a:pt x="4274288" y="2862982"/>
                </a:lnTo>
                <a:lnTo>
                  <a:pt x="4166471" y="2831680"/>
                </a:lnTo>
                <a:lnTo>
                  <a:pt x="4058653" y="2800378"/>
                </a:lnTo>
                <a:lnTo>
                  <a:pt x="3950837" y="2776032"/>
                </a:lnTo>
                <a:lnTo>
                  <a:pt x="3843019" y="2751686"/>
                </a:lnTo>
                <a:lnTo>
                  <a:pt x="3731723" y="2727340"/>
                </a:lnTo>
                <a:lnTo>
                  <a:pt x="3620428" y="2709950"/>
                </a:lnTo>
                <a:lnTo>
                  <a:pt x="3509132" y="2692561"/>
                </a:lnTo>
                <a:lnTo>
                  <a:pt x="3397837" y="2675170"/>
                </a:lnTo>
                <a:lnTo>
                  <a:pt x="3286541" y="2664737"/>
                </a:lnTo>
                <a:lnTo>
                  <a:pt x="3175245" y="2654303"/>
                </a:lnTo>
                <a:lnTo>
                  <a:pt x="3060471" y="2643869"/>
                </a:lnTo>
                <a:lnTo>
                  <a:pt x="2945699" y="2640391"/>
                </a:lnTo>
                <a:lnTo>
                  <a:pt x="2830925" y="2636913"/>
                </a:lnTo>
                <a:lnTo>
                  <a:pt x="2716152" y="2636913"/>
                </a:lnTo>
                <a:lnTo>
                  <a:pt x="2601377" y="2640391"/>
                </a:lnTo>
                <a:lnTo>
                  <a:pt x="2486604" y="2647347"/>
                </a:lnTo>
                <a:lnTo>
                  <a:pt x="2382265" y="2654303"/>
                </a:lnTo>
                <a:lnTo>
                  <a:pt x="2281404" y="2661259"/>
                </a:lnTo>
                <a:lnTo>
                  <a:pt x="2180541" y="2671693"/>
                </a:lnTo>
                <a:lnTo>
                  <a:pt x="2083158" y="2682126"/>
                </a:lnTo>
                <a:lnTo>
                  <a:pt x="1985774" y="2696039"/>
                </a:lnTo>
                <a:lnTo>
                  <a:pt x="1888390" y="2709950"/>
                </a:lnTo>
                <a:lnTo>
                  <a:pt x="1791007" y="2723862"/>
                </a:lnTo>
                <a:lnTo>
                  <a:pt x="1697101" y="2741252"/>
                </a:lnTo>
                <a:lnTo>
                  <a:pt x="1606674" y="2758642"/>
                </a:lnTo>
                <a:lnTo>
                  <a:pt x="1512768" y="2779510"/>
                </a:lnTo>
                <a:lnTo>
                  <a:pt x="1425818" y="2800378"/>
                </a:lnTo>
                <a:lnTo>
                  <a:pt x="1335391" y="2821246"/>
                </a:lnTo>
                <a:lnTo>
                  <a:pt x="1248441" y="2845592"/>
                </a:lnTo>
                <a:lnTo>
                  <a:pt x="1158015" y="2873416"/>
                </a:lnTo>
                <a:lnTo>
                  <a:pt x="1071064" y="2901240"/>
                </a:lnTo>
                <a:lnTo>
                  <a:pt x="987592" y="2929064"/>
                </a:lnTo>
                <a:lnTo>
                  <a:pt x="900643" y="2956887"/>
                </a:lnTo>
                <a:lnTo>
                  <a:pt x="817171" y="2991667"/>
                </a:lnTo>
                <a:lnTo>
                  <a:pt x="733699" y="3022969"/>
                </a:lnTo>
                <a:lnTo>
                  <a:pt x="650228" y="3057749"/>
                </a:lnTo>
                <a:lnTo>
                  <a:pt x="566756" y="3096007"/>
                </a:lnTo>
                <a:lnTo>
                  <a:pt x="483284" y="3134265"/>
                </a:lnTo>
                <a:lnTo>
                  <a:pt x="399813" y="3172523"/>
                </a:lnTo>
                <a:lnTo>
                  <a:pt x="319819" y="3214258"/>
                </a:lnTo>
                <a:lnTo>
                  <a:pt x="152876" y="3304686"/>
                </a:lnTo>
                <a:lnTo>
                  <a:pt x="0" y="339250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r">
              <a:buFontTx/>
              <a:buNone/>
              <a:defRPr sz="1000">
                <a:latin typeface="+mn-lt"/>
              </a:defRPr>
            </a:lvl1pPr>
          </a:lstStyle>
          <a:p>
            <a:r>
              <a:rPr lang="en-US"/>
              <a:t>Click icon to add picture</a:t>
            </a:r>
            <a:endParaRPr lang="fi-FI" dirty="0"/>
          </a:p>
        </p:txBody>
      </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624147" y="3789039"/>
            <a:ext cx="5327972"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9" y="4797152"/>
            <a:ext cx="5328096"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AF90B57A-9E29-CB99-6851-A6F05CFD6016}"/>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6794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4" name="Freeform 6">
            <a:extLst>
              <a:ext uri="{FF2B5EF4-FFF2-40B4-BE49-F238E27FC236}">
                <a16:creationId xmlns:a16="http://schemas.microsoft.com/office/drawing/2014/main" id="{5D46E308-E890-A906-8F94-5AA6AC30ACDE}"/>
              </a:ex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079056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4ACFC97-E08E-9599-60AA-48EEB4A8D795}"/>
              </a:ext>
              <a:ext uri="{C183D7F6-B498-43B3-948B-1728B52AA6E4}">
                <adec:decorative xmlns:adec="http://schemas.microsoft.com/office/drawing/2017/decorative" val="1"/>
              </a:ext>
            </a:extLst>
          </p:cNvPr>
          <p:cNvSpPr>
            <a:spLocks noGrp="1"/>
          </p:cNvSpPr>
          <p:nvPr>
            <p:ph type="pic" sz="quarter" idx="14"/>
          </p:nvPr>
        </p:nvSpPr>
        <p:spPr>
          <a:xfrm>
            <a:off x="1" y="0"/>
            <a:ext cx="6092533" cy="6858000"/>
          </a:xfrm>
          <a:custGeom>
            <a:avLst/>
            <a:gdLst>
              <a:gd name="connsiteX0" fmla="*/ 0 w 6092533"/>
              <a:gd name="connsiteY0" fmla="*/ 0 h 6858000"/>
              <a:gd name="connsiteX1" fmla="*/ 335359 w 6092533"/>
              <a:gd name="connsiteY1" fmla="*/ 0 h 6858000"/>
              <a:gd name="connsiteX2" fmla="*/ 479376 w 6092533"/>
              <a:gd name="connsiteY2" fmla="*/ 0 h 6858000"/>
              <a:gd name="connsiteX3" fmla="*/ 1055344 w 6092533"/>
              <a:gd name="connsiteY3" fmla="*/ 0 h 6858000"/>
              <a:gd name="connsiteX4" fmla="*/ 1343471 w 6092533"/>
              <a:gd name="connsiteY4" fmla="*/ 0 h 6858000"/>
              <a:gd name="connsiteX5" fmla="*/ 2351584 w 6092533"/>
              <a:gd name="connsiteY5" fmla="*/ 0 h 6858000"/>
              <a:gd name="connsiteX6" fmla="*/ 4987704 w 6092533"/>
              <a:gd name="connsiteY6" fmla="*/ 0 h 6858000"/>
              <a:gd name="connsiteX7" fmla="*/ 5889029 w 6092533"/>
              <a:gd name="connsiteY7" fmla="*/ 0 h 6858000"/>
              <a:gd name="connsiteX8" fmla="*/ 5891016 w 6092533"/>
              <a:gd name="connsiteY8" fmla="*/ 4172 h 6858000"/>
              <a:gd name="connsiteX9" fmla="*/ 5910461 w 6092533"/>
              <a:gd name="connsiteY9" fmla="*/ 39526 h 6858000"/>
              <a:gd name="connsiteX10" fmla="*/ 5928137 w 6092533"/>
              <a:gd name="connsiteY10" fmla="*/ 76648 h 6858000"/>
              <a:gd name="connsiteX11" fmla="*/ 5944047 w 6092533"/>
              <a:gd name="connsiteY11" fmla="*/ 113770 h 6858000"/>
              <a:gd name="connsiteX12" fmla="*/ 5958188 w 6092533"/>
              <a:gd name="connsiteY12" fmla="*/ 150891 h 6858000"/>
              <a:gd name="connsiteX13" fmla="*/ 5972330 w 6092533"/>
              <a:gd name="connsiteY13" fmla="*/ 188013 h 6858000"/>
              <a:gd name="connsiteX14" fmla="*/ 5986472 w 6092533"/>
              <a:gd name="connsiteY14" fmla="*/ 226902 h 6858000"/>
              <a:gd name="connsiteX15" fmla="*/ 5998845 w 6092533"/>
              <a:gd name="connsiteY15" fmla="*/ 264024 h 6858000"/>
              <a:gd name="connsiteX16" fmla="*/ 6011219 w 6092533"/>
              <a:gd name="connsiteY16" fmla="*/ 302913 h 6858000"/>
              <a:gd name="connsiteX17" fmla="*/ 6032431 w 6092533"/>
              <a:gd name="connsiteY17" fmla="*/ 378924 h 6858000"/>
              <a:gd name="connsiteX18" fmla="*/ 6041270 w 6092533"/>
              <a:gd name="connsiteY18" fmla="*/ 417813 h 6858000"/>
              <a:gd name="connsiteX19" fmla="*/ 6050108 w 6092533"/>
              <a:gd name="connsiteY19" fmla="*/ 456703 h 6858000"/>
              <a:gd name="connsiteX20" fmla="*/ 6064250 w 6092533"/>
              <a:gd name="connsiteY20" fmla="*/ 534482 h 6858000"/>
              <a:gd name="connsiteX21" fmla="*/ 6071321 w 6092533"/>
              <a:gd name="connsiteY21" fmla="*/ 575139 h 6858000"/>
              <a:gd name="connsiteX22" fmla="*/ 6076624 w 6092533"/>
              <a:gd name="connsiteY22" fmla="*/ 614028 h 6858000"/>
              <a:gd name="connsiteX23" fmla="*/ 6080159 w 6092533"/>
              <a:gd name="connsiteY23" fmla="*/ 652917 h 6858000"/>
              <a:gd name="connsiteX24" fmla="*/ 6085462 w 6092533"/>
              <a:gd name="connsiteY24" fmla="*/ 691807 h 6858000"/>
              <a:gd name="connsiteX25" fmla="*/ 6090765 w 6092533"/>
              <a:gd name="connsiteY25" fmla="*/ 771353 h 6858000"/>
              <a:gd name="connsiteX26" fmla="*/ 6092533 w 6092533"/>
              <a:gd name="connsiteY26" fmla="*/ 850899 h 6858000"/>
              <a:gd name="connsiteX27" fmla="*/ 6092533 w 6092533"/>
              <a:gd name="connsiteY27" fmla="*/ 891556 h 6858000"/>
              <a:gd name="connsiteX28" fmla="*/ 6092533 w 6092533"/>
              <a:gd name="connsiteY28" fmla="*/ 932213 h 6858000"/>
              <a:gd name="connsiteX29" fmla="*/ 6090765 w 6092533"/>
              <a:gd name="connsiteY29" fmla="*/ 971103 h 6858000"/>
              <a:gd name="connsiteX30" fmla="*/ 6088998 w 6092533"/>
              <a:gd name="connsiteY30" fmla="*/ 1009992 h 6858000"/>
              <a:gd name="connsiteX31" fmla="*/ 6085462 w 6092533"/>
              <a:gd name="connsiteY31" fmla="*/ 1050649 h 6858000"/>
              <a:gd name="connsiteX32" fmla="*/ 6083695 w 6092533"/>
              <a:gd name="connsiteY32" fmla="*/ 1089538 h 6858000"/>
              <a:gd name="connsiteX33" fmla="*/ 6073088 w 6092533"/>
              <a:gd name="connsiteY33" fmla="*/ 1167317 h 6858000"/>
              <a:gd name="connsiteX34" fmla="*/ 6062482 w 6092533"/>
              <a:gd name="connsiteY34" fmla="*/ 1246863 h 6858000"/>
              <a:gd name="connsiteX35" fmla="*/ 6055412 w 6092533"/>
              <a:gd name="connsiteY35" fmla="*/ 1285753 h 6858000"/>
              <a:gd name="connsiteX36" fmla="*/ 6048341 w 6092533"/>
              <a:gd name="connsiteY36" fmla="*/ 1322874 h 6858000"/>
              <a:gd name="connsiteX37" fmla="*/ 6030664 w 6092533"/>
              <a:gd name="connsiteY37" fmla="*/ 1400653 h 6858000"/>
              <a:gd name="connsiteX38" fmla="*/ 6021825 w 6092533"/>
              <a:gd name="connsiteY38" fmla="*/ 1437775 h 6858000"/>
              <a:gd name="connsiteX39" fmla="*/ 6011219 w 6092533"/>
              <a:gd name="connsiteY39" fmla="*/ 1476664 h 6858000"/>
              <a:gd name="connsiteX40" fmla="*/ 5988239 w 6092533"/>
              <a:gd name="connsiteY40" fmla="*/ 1550907 h 6858000"/>
              <a:gd name="connsiteX41" fmla="*/ 5975866 w 6092533"/>
              <a:gd name="connsiteY41" fmla="*/ 1588029 h 6858000"/>
              <a:gd name="connsiteX42" fmla="*/ 5963491 w 6092533"/>
              <a:gd name="connsiteY42" fmla="*/ 1625151 h 6858000"/>
              <a:gd name="connsiteX43" fmla="*/ 5951117 w 6092533"/>
              <a:gd name="connsiteY43" fmla="*/ 1662272 h 6858000"/>
              <a:gd name="connsiteX44" fmla="*/ 5936976 w 6092533"/>
              <a:gd name="connsiteY44" fmla="*/ 1699394 h 6858000"/>
              <a:gd name="connsiteX45" fmla="*/ 5922834 w 6092533"/>
              <a:gd name="connsiteY45" fmla="*/ 1734748 h 6858000"/>
              <a:gd name="connsiteX46" fmla="*/ 5906925 w 6092533"/>
              <a:gd name="connsiteY46" fmla="*/ 1770102 h 6858000"/>
              <a:gd name="connsiteX47" fmla="*/ 5889249 w 6092533"/>
              <a:gd name="connsiteY47" fmla="*/ 1805456 h 6858000"/>
              <a:gd name="connsiteX48" fmla="*/ 5873339 w 6092533"/>
              <a:gd name="connsiteY48" fmla="*/ 1840810 h 6858000"/>
              <a:gd name="connsiteX49" fmla="*/ 5834449 w 6092533"/>
              <a:gd name="connsiteY49" fmla="*/ 1920356 h 6858000"/>
              <a:gd name="connsiteX50" fmla="*/ 5793792 w 6092533"/>
              <a:gd name="connsiteY50" fmla="*/ 1999902 h 6858000"/>
              <a:gd name="connsiteX51" fmla="*/ 5749600 w 6092533"/>
              <a:gd name="connsiteY51" fmla="*/ 2079449 h 6858000"/>
              <a:gd name="connsiteX52" fmla="*/ 5703640 w 6092533"/>
              <a:gd name="connsiteY52" fmla="*/ 2160763 h 6858000"/>
              <a:gd name="connsiteX53" fmla="*/ 5655912 w 6092533"/>
              <a:gd name="connsiteY53" fmla="*/ 2242077 h 6858000"/>
              <a:gd name="connsiteX54" fmla="*/ 5604649 w 6092533"/>
              <a:gd name="connsiteY54" fmla="*/ 2325159 h 6858000"/>
              <a:gd name="connsiteX55" fmla="*/ 5551619 w 6092533"/>
              <a:gd name="connsiteY55" fmla="*/ 2406473 h 6858000"/>
              <a:gd name="connsiteX56" fmla="*/ 5496819 w 6092533"/>
              <a:gd name="connsiteY56" fmla="*/ 2491322 h 6858000"/>
              <a:gd name="connsiteX57" fmla="*/ 5442021 w 6092533"/>
              <a:gd name="connsiteY57" fmla="*/ 2574404 h 6858000"/>
              <a:gd name="connsiteX58" fmla="*/ 5383687 w 6092533"/>
              <a:gd name="connsiteY58" fmla="*/ 2659254 h 6858000"/>
              <a:gd name="connsiteX59" fmla="*/ 5323585 w 6092533"/>
              <a:gd name="connsiteY59" fmla="*/ 2744103 h 6858000"/>
              <a:gd name="connsiteX60" fmla="*/ 5261717 w 6092533"/>
              <a:gd name="connsiteY60" fmla="*/ 2828952 h 6858000"/>
              <a:gd name="connsiteX61" fmla="*/ 5199846 w 6092533"/>
              <a:gd name="connsiteY61" fmla="*/ 2915570 h 6858000"/>
              <a:gd name="connsiteX62" fmla="*/ 5134441 w 6092533"/>
              <a:gd name="connsiteY62" fmla="*/ 3002187 h 6858000"/>
              <a:gd name="connsiteX63" fmla="*/ 5003633 w 6092533"/>
              <a:gd name="connsiteY63" fmla="*/ 3177189 h 6858000"/>
              <a:gd name="connsiteX64" fmla="*/ 4867519 w 6092533"/>
              <a:gd name="connsiteY64" fmla="*/ 3352191 h 6858000"/>
              <a:gd name="connsiteX65" fmla="*/ 4729639 w 6092533"/>
              <a:gd name="connsiteY65" fmla="*/ 3530728 h 6858000"/>
              <a:gd name="connsiteX66" fmla="*/ 4446807 w 6092533"/>
              <a:gd name="connsiteY66" fmla="*/ 3891338 h 6858000"/>
              <a:gd name="connsiteX67" fmla="*/ 4303624 w 6092533"/>
              <a:gd name="connsiteY67" fmla="*/ 4073411 h 6858000"/>
              <a:gd name="connsiteX68" fmla="*/ 4160440 w 6092533"/>
              <a:gd name="connsiteY68" fmla="*/ 4255484 h 6858000"/>
              <a:gd name="connsiteX69" fmla="*/ 4020792 w 6092533"/>
              <a:gd name="connsiteY69" fmla="*/ 4439324 h 6858000"/>
              <a:gd name="connsiteX70" fmla="*/ 3950084 w 6092533"/>
              <a:gd name="connsiteY70" fmla="*/ 4531245 h 6858000"/>
              <a:gd name="connsiteX71" fmla="*/ 3881144 w 6092533"/>
              <a:gd name="connsiteY71" fmla="*/ 4623165 h 6858000"/>
              <a:gd name="connsiteX72" fmla="*/ 3812204 w 6092533"/>
              <a:gd name="connsiteY72" fmla="*/ 4715085 h 6858000"/>
              <a:gd name="connsiteX73" fmla="*/ 3745032 w 6092533"/>
              <a:gd name="connsiteY73" fmla="*/ 4807005 h 6858000"/>
              <a:gd name="connsiteX74" fmla="*/ 3677859 w 6092533"/>
              <a:gd name="connsiteY74" fmla="*/ 4898926 h 6858000"/>
              <a:gd name="connsiteX75" fmla="*/ 3612454 w 6092533"/>
              <a:gd name="connsiteY75" fmla="*/ 4990846 h 6858000"/>
              <a:gd name="connsiteX76" fmla="*/ 3548817 w 6092533"/>
              <a:gd name="connsiteY76" fmla="*/ 5084534 h 6858000"/>
              <a:gd name="connsiteX77" fmla="*/ 3485180 w 6092533"/>
              <a:gd name="connsiteY77" fmla="*/ 5176454 h 6858000"/>
              <a:gd name="connsiteX78" fmla="*/ 3425079 w 6092533"/>
              <a:gd name="connsiteY78" fmla="*/ 5268374 h 6858000"/>
              <a:gd name="connsiteX79" fmla="*/ 3363209 w 6092533"/>
              <a:gd name="connsiteY79" fmla="*/ 5362062 h 6858000"/>
              <a:gd name="connsiteX80" fmla="*/ 3304875 w 6092533"/>
              <a:gd name="connsiteY80" fmla="*/ 5453983 h 6858000"/>
              <a:gd name="connsiteX81" fmla="*/ 3246541 w 6092533"/>
              <a:gd name="connsiteY81" fmla="*/ 5545903 h 6858000"/>
              <a:gd name="connsiteX82" fmla="*/ 3191742 w 6092533"/>
              <a:gd name="connsiteY82" fmla="*/ 5637823 h 6858000"/>
              <a:gd name="connsiteX83" fmla="*/ 3138712 w 6092533"/>
              <a:gd name="connsiteY83" fmla="*/ 5731511 h 6858000"/>
              <a:gd name="connsiteX84" fmla="*/ 3089216 w 6092533"/>
              <a:gd name="connsiteY84" fmla="*/ 5823431 h 6858000"/>
              <a:gd name="connsiteX85" fmla="*/ 3039721 w 6092533"/>
              <a:gd name="connsiteY85" fmla="*/ 5915351 h 6858000"/>
              <a:gd name="connsiteX86" fmla="*/ 2993760 w 6092533"/>
              <a:gd name="connsiteY86" fmla="*/ 6007272 h 6858000"/>
              <a:gd name="connsiteX87" fmla="*/ 2949568 w 6092533"/>
              <a:gd name="connsiteY87" fmla="*/ 6099192 h 6858000"/>
              <a:gd name="connsiteX88" fmla="*/ 2907143 w 6092533"/>
              <a:gd name="connsiteY88" fmla="*/ 6191112 h 6858000"/>
              <a:gd name="connsiteX89" fmla="*/ 2868254 w 6092533"/>
              <a:gd name="connsiteY89" fmla="*/ 6281265 h 6858000"/>
              <a:gd name="connsiteX90" fmla="*/ 2832900 w 6092533"/>
              <a:gd name="connsiteY90" fmla="*/ 6373185 h 6858000"/>
              <a:gd name="connsiteX91" fmla="*/ 2799314 w 6092533"/>
              <a:gd name="connsiteY91" fmla="*/ 6465105 h 6858000"/>
              <a:gd name="connsiteX92" fmla="*/ 2767495 w 6092533"/>
              <a:gd name="connsiteY92" fmla="*/ 6557025 h 6858000"/>
              <a:gd name="connsiteX93" fmla="*/ 2740980 w 6092533"/>
              <a:gd name="connsiteY93" fmla="*/ 6647178 h 6858000"/>
              <a:gd name="connsiteX94" fmla="*/ 2716232 w 6092533"/>
              <a:gd name="connsiteY94" fmla="*/ 6737331 h 6858000"/>
              <a:gd name="connsiteX95" fmla="*/ 2695020 w 6092533"/>
              <a:gd name="connsiteY95" fmla="*/ 6827483 h 6858000"/>
              <a:gd name="connsiteX96" fmla="*/ 2688916 w 6092533"/>
              <a:gd name="connsiteY96" fmla="*/ 6858000 h 6858000"/>
              <a:gd name="connsiteX97" fmla="*/ 2495600 w 6092533"/>
              <a:gd name="connsiteY97" fmla="*/ 6858000 h 6858000"/>
              <a:gd name="connsiteX98" fmla="*/ 2309228 w 6092533"/>
              <a:gd name="connsiteY98" fmla="*/ 6858000 h 6858000"/>
              <a:gd name="connsiteX99" fmla="*/ 0 w 6092533"/>
              <a:gd name="connsiteY99" fmla="*/ 6858000 h 6858000"/>
              <a:gd name="connsiteX100" fmla="*/ 0 w 6092533"/>
              <a:gd name="connsiteY100" fmla="*/ 6669088 h 6858000"/>
              <a:gd name="connsiteX101" fmla="*/ 0 w 6092533"/>
              <a:gd name="connsiteY101" fmla="*/ 63093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92533" h="6858000">
                <a:moveTo>
                  <a:pt x="0" y="0"/>
                </a:moveTo>
                <a:lnTo>
                  <a:pt x="335359" y="0"/>
                </a:lnTo>
                <a:lnTo>
                  <a:pt x="479376" y="0"/>
                </a:lnTo>
                <a:lnTo>
                  <a:pt x="1055344" y="0"/>
                </a:lnTo>
                <a:lnTo>
                  <a:pt x="1343471" y="0"/>
                </a:lnTo>
                <a:lnTo>
                  <a:pt x="2351584" y="0"/>
                </a:lnTo>
                <a:lnTo>
                  <a:pt x="4987704" y="0"/>
                </a:lnTo>
                <a:lnTo>
                  <a:pt x="5889029" y="0"/>
                </a:lnTo>
                <a:lnTo>
                  <a:pt x="5891016" y="4172"/>
                </a:lnTo>
                <a:lnTo>
                  <a:pt x="5910461" y="39526"/>
                </a:lnTo>
                <a:lnTo>
                  <a:pt x="5928137" y="76648"/>
                </a:lnTo>
                <a:lnTo>
                  <a:pt x="5944047" y="113770"/>
                </a:lnTo>
                <a:lnTo>
                  <a:pt x="5958188" y="150891"/>
                </a:lnTo>
                <a:lnTo>
                  <a:pt x="5972330" y="188013"/>
                </a:lnTo>
                <a:lnTo>
                  <a:pt x="5986472" y="226902"/>
                </a:lnTo>
                <a:lnTo>
                  <a:pt x="5998845" y="264024"/>
                </a:lnTo>
                <a:lnTo>
                  <a:pt x="6011219" y="302913"/>
                </a:lnTo>
                <a:lnTo>
                  <a:pt x="6032431" y="378924"/>
                </a:lnTo>
                <a:lnTo>
                  <a:pt x="6041270" y="417813"/>
                </a:lnTo>
                <a:lnTo>
                  <a:pt x="6050108" y="456703"/>
                </a:lnTo>
                <a:lnTo>
                  <a:pt x="6064250" y="534482"/>
                </a:lnTo>
                <a:lnTo>
                  <a:pt x="6071321" y="575139"/>
                </a:lnTo>
                <a:lnTo>
                  <a:pt x="6076624" y="614028"/>
                </a:lnTo>
                <a:lnTo>
                  <a:pt x="6080159" y="652917"/>
                </a:lnTo>
                <a:lnTo>
                  <a:pt x="6085462" y="691807"/>
                </a:lnTo>
                <a:lnTo>
                  <a:pt x="6090765" y="771353"/>
                </a:lnTo>
                <a:lnTo>
                  <a:pt x="6092533" y="850899"/>
                </a:lnTo>
                <a:lnTo>
                  <a:pt x="6092533" y="891556"/>
                </a:lnTo>
                <a:lnTo>
                  <a:pt x="6092533" y="932213"/>
                </a:lnTo>
                <a:lnTo>
                  <a:pt x="6090765" y="971103"/>
                </a:lnTo>
                <a:lnTo>
                  <a:pt x="6088998" y="1009992"/>
                </a:lnTo>
                <a:lnTo>
                  <a:pt x="6085462" y="1050649"/>
                </a:lnTo>
                <a:lnTo>
                  <a:pt x="6083695" y="1089538"/>
                </a:lnTo>
                <a:lnTo>
                  <a:pt x="6073088" y="1167317"/>
                </a:lnTo>
                <a:lnTo>
                  <a:pt x="6062482" y="1246863"/>
                </a:lnTo>
                <a:lnTo>
                  <a:pt x="6055412" y="1285753"/>
                </a:lnTo>
                <a:lnTo>
                  <a:pt x="6048341" y="1322874"/>
                </a:lnTo>
                <a:lnTo>
                  <a:pt x="6030664" y="1400653"/>
                </a:lnTo>
                <a:lnTo>
                  <a:pt x="6021825" y="1437775"/>
                </a:lnTo>
                <a:lnTo>
                  <a:pt x="6011219" y="1476664"/>
                </a:lnTo>
                <a:lnTo>
                  <a:pt x="5988239" y="1550907"/>
                </a:lnTo>
                <a:lnTo>
                  <a:pt x="5975866" y="1588029"/>
                </a:lnTo>
                <a:lnTo>
                  <a:pt x="5963491" y="1625151"/>
                </a:lnTo>
                <a:lnTo>
                  <a:pt x="5951117" y="1662272"/>
                </a:lnTo>
                <a:lnTo>
                  <a:pt x="5936976" y="1699394"/>
                </a:lnTo>
                <a:lnTo>
                  <a:pt x="5922834" y="1734748"/>
                </a:lnTo>
                <a:lnTo>
                  <a:pt x="5906925" y="1770102"/>
                </a:lnTo>
                <a:lnTo>
                  <a:pt x="5889249" y="1805456"/>
                </a:lnTo>
                <a:lnTo>
                  <a:pt x="5873339" y="1840810"/>
                </a:lnTo>
                <a:lnTo>
                  <a:pt x="5834449" y="1920356"/>
                </a:lnTo>
                <a:lnTo>
                  <a:pt x="5793792" y="1999902"/>
                </a:lnTo>
                <a:lnTo>
                  <a:pt x="5749600" y="2079449"/>
                </a:lnTo>
                <a:lnTo>
                  <a:pt x="5703640" y="2160763"/>
                </a:lnTo>
                <a:lnTo>
                  <a:pt x="5655912" y="2242077"/>
                </a:lnTo>
                <a:lnTo>
                  <a:pt x="5604649" y="2325159"/>
                </a:lnTo>
                <a:lnTo>
                  <a:pt x="5551619" y="2406473"/>
                </a:lnTo>
                <a:lnTo>
                  <a:pt x="5496819" y="2491322"/>
                </a:lnTo>
                <a:lnTo>
                  <a:pt x="5442021" y="2574404"/>
                </a:lnTo>
                <a:lnTo>
                  <a:pt x="5383687" y="2659254"/>
                </a:lnTo>
                <a:lnTo>
                  <a:pt x="5323585" y="2744103"/>
                </a:lnTo>
                <a:lnTo>
                  <a:pt x="5261717" y="2828952"/>
                </a:lnTo>
                <a:lnTo>
                  <a:pt x="5199846" y="2915570"/>
                </a:lnTo>
                <a:lnTo>
                  <a:pt x="5134441" y="3002187"/>
                </a:lnTo>
                <a:lnTo>
                  <a:pt x="5003633" y="3177189"/>
                </a:lnTo>
                <a:lnTo>
                  <a:pt x="4867519" y="3352191"/>
                </a:lnTo>
                <a:lnTo>
                  <a:pt x="4729639" y="3530728"/>
                </a:lnTo>
                <a:lnTo>
                  <a:pt x="4446807" y="3891338"/>
                </a:lnTo>
                <a:lnTo>
                  <a:pt x="4303624" y="4073411"/>
                </a:lnTo>
                <a:lnTo>
                  <a:pt x="4160440" y="4255484"/>
                </a:lnTo>
                <a:lnTo>
                  <a:pt x="4020792" y="4439324"/>
                </a:lnTo>
                <a:lnTo>
                  <a:pt x="3950084" y="4531245"/>
                </a:lnTo>
                <a:lnTo>
                  <a:pt x="3881144" y="4623165"/>
                </a:lnTo>
                <a:lnTo>
                  <a:pt x="3812204" y="4715085"/>
                </a:lnTo>
                <a:lnTo>
                  <a:pt x="3745032" y="4807005"/>
                </a:lnTo>
                <a:lnTo>
                  <a:pt x="3677859" y="4898926"/>
                </a:lnTo>
                <a:lnTo>
                  <a:pt x="3612454" y="4990846"/>
                </a:lnTo>
                <a:lnTo>
                  <a:pt x="3548817" y="5084534"/>
                </a:lnTo>
                <a:lnTo>
                  <a:pt x="3485180" y="5176454"/>
                </a:lnTo>
                <a:lnTo>
                  <a:pt x="3425079" y="5268374"/>
                </a:lnTo>
                <a:lnTo>
                  <a:pt x="3363209" y="5362062"/>
                </a:lnTo>
                <a:lnTo>
                  <a:pt x="3304875" y="5453983"/>
                </a:lnTo>
                <a:lnTo>
                  <a:pt x="3246541" y="5545903"/>
                </a:lnTo>
                <a:lnTo>
                  <a:pt x="3191742" y="5637823"/>
                </a:lnTo>
                <a:lnTo>
                  <a:pt x="3138712" y="5731511"/>
                </a:lnTo>
                <a:lnTo>
                  <a:pt x="3089216" y="5823431"/>
                </a:lnTo>
                <a:lnTo>
                  <a:pt x="3039721" y="5915351"/>
                </a:lnTo>
                <a:lnTo>
                  <a:pt x="2993760" y="6007272"/>
                </a:lnTo>
                <a:lnTo>
                  <a:pt x="2949568" y="6099192"/>
                </a:lnTo>
                <a:lnTo>
                  <a:pt x="2907143" y="6191112"/>
                </a:lnTo>
                <a:lnTo>
                  <a:pt x="2868254" y="6281265"/>
                </a:lnTo>
                <a:lnTo>
                  <a:pt x="2832900" y="6373185"/>
                </a:lnTo>
                <a:lnTo>
                  <a:pt x="2799314" y="6465105"/>
                </a:lnTo>
                <a:lnTo>
                  <a:pt x="2767495" y="6557025"/>
                </a:lnTo>
                <a:lnTo>
                  <a:pt x="2740980" y="6647178"/>
                </a:lnTo>
                <a:lnTo>
                  <a:pt x="2716232" y="6737331"/>
                </a:lnTo>
                <a:lnTo>
                  <a:pt x="2695020" y="6827483"/>
                </a:lnTo>
                <a:lnTo>
                  <a:pt x="2688916" y="6858000"/>
                </a:lnTo>
                <a:lnTo>
                  <a:pt x="2495600" y="6858000"/>
                </a:lnTo>
                <a:lnTo>
                  <a:pt x="2309228"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wrap="square">
            <a:noAutofit/>
          </a:bodyPr>
          <a:lstStyle>
            <a:lvl1pPr marL="0" indent="0" algn="l">
              <a:buFontTx/>
              <a:buNone/>
              <a:defRPr sz="1000">
                <a:latin typeface="+mn-lt"/>
              </a:defRPr>
            </a:lvl1pPr>
          </a:lstStyle>
          <a:p>
            <a:r>
              <a:rPr lang="en-US"/>
              <a:t>Click icon to add picture</a:t>
            </a:r>
            <a:endParaRPr lang="fi-FI"/>
          </a:p>
        </p:txBody>
      </p:sp>
      <p:sp>
        <p:nvSpPr>
          <p:cNvPr id="10" name="Title 9"/>
          <p:cNvSpPr>
            <a:spLocks noGrp="1"/>
          </p:cNvSpPr>
          <p:nvPr>
            <p:ph type="title"/>
          </p:nvPr>
        </p:nvSpPr>
        <p:spPr>
          <a:xfrm>
            <a:off x="6672063" y="1773238"/>
            <a:ext cx="4896049" cy="1080964"/>
          </a:xfrm>
        </p:spPr>
        <p:txBody>
          <a:bodyPr/>
          <a:lstStyle>
            <a:lvl1pPr>
              <a:defRPr>
                <a:solidFill>
                  <a:schemeClr val="accent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23" name="Content Placeholder 2">
            <a:extLst>
              <a:ext uri="{FF2B5EF4-FFF2-40B4-BE49-F238E27FC236}">
                <a16:creationId xmlns:a16="http://schemas.microsoft.com/office/drawing/2014/main" id="{8705ABBA-42AE-28C6-340E-9FD442E80324}"/>
              </a:ext>
            </a:extLst>
          </p:cNvPr>
          <p:cNvSpPr>
            <a:spLocks noGrp="1"/>
          </p:cNvSpPr>
          <p:nvPr>
            <p:ph idx="1"/>
          </p:nvPr>
        </p:nvSpPr>
        <p:spPr>
          <a:xfrm>
            <a:off x="6672064" y="2996952"/>
            <a:ext cx="4896048" cy="31688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625560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22.10.2025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6" name="Text Placeholder 2">
            <a:extLst>
              <a:ext uri="{FF2B5EF4-FFF2-40B4-BE49-F238E27FC236}">
                <a16:creationId xmlns:a16="http://schemas.microsoft.com/office/drawing/2014/main" id="{0FEBA6D0-4C69-1898-7D11-48792D237510}"/>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434345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ext and Picture ">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B10F241-A7A8-F0C2-EEB5-E9C64FFC837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22.10.2025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1DC195ED-F8E6-0076-F167-763CA71B4B49}"/>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3414755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8504763-0F82-BADA-39D1-A4DBB0BCF959}"/>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prstGeom prst="rect">
            <a:avLst/>
          </a:pr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l">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accent1"/>
                </a:solidFill>
              </a:defRPr>
            </a:lvl1pPr>
          </a:lstStyle>
          <a:p>
            <a:fld id="{A02ABAE3-D89C-4001-9AEC-5083F82B749C}" type="datetimeFigureOut">
              <a:rPr lang="fi-FI" smtClean="0"/>
              <a:t>22.10.2025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accent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accent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349451"/>
            <a:ext cx="10944224" cy="2016224"/>
          </a:xfrm>
        </p:spPr>
        <p:txBody>
          <a:bodyPr anchor="ctr" anchorCtr="0"/>
          <a:lstStyle>
            <a:lvl1pPr algn="ctr">
              <a:defRPr sz="4000">
                <a:solidFill>
                  <a:schemeClr val="accent1"/>
                </a:solidFill>
              </a:defRPr>
            </a:lvl1pPr>
          </a:lstStyle>
          <a:p>
            <a:r>
              <a:rPr lang="en-US"/>
              <a:t>Click to edit Master title style</a:t>
            </a:r>
            <a:endParaRPr lang="fi-FI" dirty="0"/>
          </a:p>
        </p:txBody>
      </p:sp>
      <p:sp>
        <p:nvSpPr>
          <p:cNvPr id="6" name="Text Placeholder 2">
            <a:extLst>
              <a:ext uri="{FF2B5EF4-FFF2-40B4-BE49-F238E27FC236}">
                <a16:creationId xmlns:a16="http://schemas.microsoft.com/office/drawing/2014/main" id="{3E576B48-7759-CE0C-3FC1-2284ECA296FE}"/>
              </a:ext>
              <a:ext uri="{C183D7F6-B498-43B3-948B-1728B52AA6E4}">
                <adec:decorative xmlns:adec="http://schemas.microsoft.com/office/drawing/2017/decorative" val="1"/>
              </a:ext>
            </a:extLst>
          </p:cNvPr>
          <p:cNvSpPr>
            <a:spLocks noGrp="1"/>
          </p:cNvSpPr>
          <p:nvPr>
            <p:ph type="body" sz="quarter" idx="19"/>
          </p:nvPr>
        </p:nvSpPr>
        <p:spPr>
          <a:xfrm>
            <a:off x="11251313" y="476250"/>
            <a:ext cx="316800" cy="7200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590060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04503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588807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22.10.2025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5" name="Group 4">
            <a:extLst>
              <a:ext uri="{FF2B5EF4-FFF2-40B4-BE49-F238E27FC236}">
                <a16:creationId xmlns:a16="http://schemas.microsoft.com/office/drawing/2014/main" id="{F659A81E-C5A2-8646-3414-B785C9C76ED7}"/>
              </a:ex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bg1"/>
          </a:solidFill>
        </p:grpSpPr>
        <p:sp>
          <p:nvSpPr>
            <p:cNvPr id="6" name="Freeform 6">
              <a:extLst>
                <a:ext uri="{FF2B5EF4-FFF2-40B4-BE49-F238E27FC236}">
                  <a16:creationId xmlns:a16="http://schemas.microsoft.com/office/drawing/2014/main" id="{A445C5A7-9EB3-87B8-D215-FF7EA0B98695}"/>
                </a:ext>
              </a:extLst>
            </p:cNvPr>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C682EF3D-D64D-6665-E630-993DE9AA17E7}"/>
                </a:ext>
              </a:extLst>
            </p:cNvPr>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FE4BFBE-F179-F473-2471-4A9F50EE972D}"/>
                </a:ext>
              </a:extLst>
            </p:cNvPr>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7" name="Freeform 17">
            <a:hlinkClick r:id="rId2" tooltip="Facebook"/>
            <a:extLst>
              <a:ext uri="{FF2B5EF4-FFF2-40B4-BE49-F238E27FC236}">
                <a16:creationId xmlns:a16="http://schemas.microsoft.com/office/drawing/2014/main" id="{DAD9F2AB-4B93-B5F1-1CD6-A6F683BE52D4}"/>
              </a:ex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Freeform 18">
            <a:hlinkClick r:id="rId3" tooltip="LinkedIn"/>
            <a:extLst>
              <a:ext uri="{FF2B5EF4-FFF2-40B4-BE49-F238E27FC236}">
                <a16:creationId xmlns:a16="http://schemas.microsoft.com/office/drawing/2014/main" id="{DF8D5BF9-8F4C-4F91-104A-B117F42FC958}"/>
              </a:ex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reeform 19">
            <a:hlinkClick r:id="rId4" tooltip="YouTube"/>
            <a:extLst>
              <a:ext uri="{FF2B5EF4-FFF2-40B4-BE49-F238E27FC236}">
                <a16:creationId xmlns:a16="http://schemas.microsoft.com/office/drawing/2014/main" id="{1BE74E94-7932-C6A2-DEA4-E0E6F4A10761}"/>
              </a:ex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6">
            <a:hlinkClick r:id="rId5" tooltip="Instagram"/>
            <a:extLst>
              <a:ext uri="{FF2B5EF4-FFF2-40B4-BE49-F238E27FC236}">
                <a16:creationId xmlns:a16="http://schemas.microsoft.com/office/drawing/2014/main" id="{DE66983C-67C5-AEF5-89F1-802FB980C4B9}"/>
              </a:ex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21">
            <a:hlinkClick r:id="rId6" tooltip="TikTok"/>
            <a:extLst>
              <a:ext uri="{FF2B5EF4-FFF2-40B4-BE49-F238E27FC236}">
                <a16:creationId xmlns:a16="http://schemas.microsoft.com/office/drawing/2014/main" id="{7E4F9FA0-AF7C-B35A-2029-3FDEC005BA39}"/>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301843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Logo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22.10.2025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accent1"/>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sp>
        <p:nvSpPr>
          <p:cNvPr id="18" name="Freeform 17">
            <a:hlinkClick r:id="rId2" tooltip="Facebook"/>
            <a:extLst>
              <a:ext uri="{C183D7F6-B498-43B3-948B-1728B52AA6E4}">
                <adec:decorative xmlns:adec="http://schemas.microsoft.com/office/drawing/2017/decorative" val="1"/>
              </a:ext>
            </a:extLst>
          </p:cNvPr>
          <p:cNvSpPr>
            <a:spLocks noChangeAspect="1" noEditPoints="1"/>
          </p:cNvSpPr>
          <p:nvPr/>
        </p:nvSpPr>
        <p:spPr bwMode="auto">
          <a:xfrm>
            <a:off x="523174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3" tooltip="LinkedIn"/>
            <a:extLst>
              <a:ext uri="{C183D7F6-B498-43B3-948B-1728B52AA6E4}">
                <adec:decorative xmlns:adec="http://schemas.microsoft.com/office/drawing/2017/decorative" val="1"/>
              </a:ext>
            </a:extLst>
          </p:cNvPr>
          <p:cNvSpPr>
            <a:spLocks noChangeAspect="1" noEditPoints="1"/>
          </p:cNvSpPr>
          <p:nvPr/>
        </p:nvSpPr>
        <p:spPr bwMode="auto">
          <a:xfrm>
            <a:off x="595233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4" tooltip="YouTube"/>
            <a:extLst>
              <a:ext uri="{C183D7F6-B498-43B3-948B-1728B52AA6E4}">
                <adec:decorative xmlns:adec="http://schemas.microsoft.com/office/drawing/2017/decorative" val="1"/>
              </a:ext>
            </a:extLst>
          </p:cNvPr>
          <p:cNvSpPr>
            <a:spLocks noChangeAspect="1" noEditPoints="1"/>
          </p:cNvSpPr>
          <p:nvPr/>
        </p:nvSpPr>
        <p:spPr bwMode="auto">
          <a:xfrm>
            <a:off x="631234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5" tooltip="Instagram"/>
            <a:extLst>
              <a:ext uri="{C183D7F6-B498-43B3-948B-1728B52AA6E4}">
                <adec:decorative xmlns:adec="http://schemas.microsoft.com/office/drawing/2017/decorative" val="1"/>
              </a:ext>
            </a:extLst>
          </p:cNvPr>
          <p:cNvSpPr>
            <a:spLocks noChangeAspect="1" noEditPoints="1"/>
          </p:cNvSpPr>
          <p:nvPr/>
        </p:nvSpPr>
        <p:spPr bwMode="auto">
          <a:xfrm>
            <a:off x="559216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21">
            <a:hlinkClick r:id="rId6" tooltip="TikTok"/>
            <a:extLst>
              <a:ext uri="{FF2B5EF4-FFF2-40B4-BE49-F238E27FC236}">
                <a16:creationId xmlns:a16="http://schemas.microsoft.com/office/drawing/2014/main" id="{61261DC5-6681-30A9-1D18-CFA01291D35A}"/>
              </a:ext>
              <a:ext uri="{C183D7F6-B498-43B3-948B-1728B52AA6E4}">
                <adec:decorative xmlns:adec="http://schemas.microsoft.com/office/drawing/2017/decorative" val="1"/>
              </a:ext>
            </a:extLst>
          </p:cNvPr>
          <p:cNvSpPr>
            <a:spLocks noChangeAspect="1" noEditPoints="1"/>
          </p:cNvSpPr>
          <p:nvPr/>
        </p:nvSpPr>
        <p:spPr bwMode="auto">
          <a:xfrm>
            <a:off x="6672384" y="5013176"/>
            <a:ext cx="287873" cy="288000"/>
          </a:xfrm>
          <a:custGeom>
            <a:avLst/>
            <a:gdLst>
              <a:gd name="T0" fmla="*/ 1585 w 2269"/>
              <a:gd name="T1" fmla="*/ 641 h 2270"/>
              <a:gd name="T2" fmla="*/ 1526 w 2269"/>
              <a:gd name="T3" fmla="*/ 583 h 2270"/>
              <a:gd name="T4" fmla="*/ 1478 w 2269"/>
              <a:gd name="T5" fmla="*/ 507 h 2270"/>
              <a:gd name="T6" fmla="*/ 1450 w 2269"/>
              <a:gd name="T7" fmla="*/ 428 h 2270"/>
              <a:gd name="T8" fmla="*/ 1443 w 2269"/>
              <a:gd name="T9" fmla="*/ 347 h 2270"/>
              <a:gd name="T10" fmla="*/ 1170 w 2269"/>
              <a:gd name="T11" fmla="*/ 1439 h 2270"/>
              <a:gd name="T12" fmla="*/ 1158 w 2269"/>
              <a:gd name="T13" fmla="*/ 1503 h 2270"/>
              <a:gd name="T14" fmla="*/ 1117 w 2269"/>
              <a:gd name="T15" fmla="*/ 1576 h 2270"/>
              <a:gd name="T16" fmla="*/ 1064 w 2269"/>
              <a:gd name="T17" fmla="*/ 1624 h 2270"/>
              <a:gd name="T18" fmla="*/ 983 w 2269"/>
              <a:gd name="T19" fmla="*/ 1657 h 2270"/>
              <a:gd name="T20" fmla="*/ 916 w 2269"/>
              <a:gd name="T21" fmla="*/ 1660 h 2270"/>
              <a:gd name="T22" fmla="*/ 850 w 2269"/>
              <a:gd name="T23" fmla="*/ 1643 h 2270"/>
              <a:gd name="T24" fmla="*/ 793 w 2269"/>
              <a:gd name="T25" fmla="*/ 1608 h 2270"/>
              <a:gd name="T26" fmla="*/ 749 w 2269"/>
              <a:gd name="T27" fmla="*/ 1559 h 2270"/>
              <a:gd name="T28" fmla="*/ 720 w 2269"/>
              <a:gd name="T29" fmla="*/ 1498 h 2270"/>
              <a:gd name="T30" fmla="*/ 709 w 2269"/>
              <a:gd name="T31" fmla="*/ 1429 h 2270"/>
              <a:gd name="T32" fmla="*/ 720 w 2269"/>
              <a:gd name="T33" fmla="*/ 1361 h 2270"/>
              <a:gd name="T34" fmla="*/ 749 w 2269"/>
              <a:gd name="T35" fmla="*/ 1300 h 2270"/>
              <a:gd name="T36" fmla="*/ 793 w 2269"/>
              <a:gd name="T37" fmla="*/ 1251 h 2270"/>
              <a:gd name="T38" fmla="*/ 850 w 2269"/>
              <a:gd name="T39" fmla="*/ 1216 h 2270"/>
              <a:gd name="T40" fmla="*/ 904 w 2269"/>
              <a:gd name="T41" fmla="*/ 1201 h 2270"/>
              <a:gd name="T42" fmla="*/ 984 w 2269"/>
              <a:gd name="T43" fmla="*/ 1202 h 2270"/>
              <a:gd name="T44" fmla="*/ 984 w 2269"/>
              <a:gd name="T45" fmla="*/ 929 h 2270"/>
              <a:gd name="T46" fmla="*/ 892 w 2269"/>
              <a:gd name="T47" fmla="*/ 930 h 2270"/>
              <a:gd name="T48" fmla="*/ 791 w 2269"/>
              <a:gd name="T49" fmla="*/ 952 h 2270"/>
              <a:gd name="T50" fmla="*/ 719 w 2269"/>
              <a:gd name="T51" fmla="*/ 981 h 2270"/>
              <a:gd name="T52" fmla="*/ 630 w 2269"/>
              <a:gd name="T53" fmla="*/ 1037 h 2270"/>
              <a:gd name="T54" fmla="*/ 578 w 2269"/>
              <a:gd name="T55" fmla="*/ 1086 h 2270"/>
              <a:gd name="T56" fmla="*/ 528 w 2269"/>
              <a:gd name="T57" fmla="*/ 1150 h 2270"/>
              <a:gd name="T58" fmla="*/ 481 w 2269"/>
              <a:gd name="T59" fmla="*/ 1237 h 2270"/>
              <a:gd name="T60" fmla="*/ 450 w 2269"/>
              <a:gd name="T61" fmla="*/ 1351 h 2270"/>
              <a:gd name="T62" fmla="*/ 444 w 2269"/>
              <a:gd name="T63" fmla="*/ 1460 h 2270"/>
              <a:gd name="T64" fmla="*/ 463 w 2269"/>
              <a:gd name="T65" fmla="*/ 1568 h 2270"/>
              <a:gd name="T66" fmla="*/ 501 w 2269"/>
              <a:gd name="T67" fmla="*/ 1664 h 2270"/>
              <a:gd name="T68" fmla="*/ 547 w 2269"/>
              <a:gd name="T69" fmla="*/ 1736 h 2270"/>
              <a:gd name="T70" fmla="*/ 632 w 2269"/>
              <a:gd name="T71" fmla="*/ 1823 h 2270"/>
              <a:gd name="T72" fmla="*/ 727 w 2269"/>
              <a:gd name="T73" fmla="*/ 1883 h 2270"/>
              <a:gd name="T74" fmla="*/ 854 w 2269"/>
              <a:gd name="T75" fmla="*/ 1923 h 2270"/>
              <a:gd name="T76" fmla="*/ 937 w 2269"/>
              <a:gd name="T77" fmla="*/ 1931 h 2270"/>
              <a:gd name="T78" fmla="*/ 1049 w 2269"/>
              <a:gd name="T79" fmla="*/ 1920 h 2270"/>
              <a:gd name="T80" fmla="*/ 1151 w 2269"/>
              <a:gd name="T81" fmla="*/ 1886 h 2270"/>
              <a:gd name="T82" fmla="*/ 1251 w 2269"/>
              <a:gd name="T83" fmla="*/ 1824 h 2270"/>
              <a:gd name="T84" fmla="*/ 1319 w 2269"/>
              <a:gd name="T85" fmla="*/ 1760 h 2270"/>
              <a:gd name="T86" fmla="*/ 1392 w 2269"/>
              <a:gd name="T87" fmla="*/ 1648 h 2270"/>
              <a:gd name="T88" fmla="*/ 1426 w 2269"/>
              <a:gd name="T89" fmla="*/ 1557 h 2270"/>
              <a:gd name="T90" fmla="*/ 1443 w 2269"/>
              <a:gd name="T91" fmla="*/ 1447 h 2270"/>
              <a:gd name="T92" fmla="*/ 1535 w 2269"/>
              <a:gd name="T93" fmla="*/ 929 h 2270"/>
              <a:gd name="T94" fmla="*/ 1653 w 2269"/>
              <a:gd name="T95" fmla="*/ 972 h 2270"/>
              <a:gd name="T96" fmla="*/ 1786 w 2269"/>
              <a:gd name="T97" fmla="*/ 993 h 2270"/>
              <a:gd name="T98" fmla="*/ 1789 w 2269"/>
              <a:gd name="T99" fmla="*/ 724 h 2270"/>
              <a:gd name="T100" fmla="*/ 1674 w 2269"/>
              <a:gd name="T101" fmla="*/ 695 h 2270"/>
              <a:gd name="T102" fmla="*/ 1702 w 2269"/>
              <a:gd name="T103" fmla="*/ 0 h 2270"/>
              <a:gd name="T104" fmla="*/ 1702 w 2269"/>
              <a:gd name="T105" fmla="*/ 2270 h 2270"/>
              <a:gd name="T106" fmla="*/ 0 w 2269"/>
              <a:gd name="T107" fmla="*/ 568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270">
                <a:moveTo>
                  <a:pt x="1648" y="683"/>
                </a:moveTo>
                <a:lnTo>
                  <a:pt x="1632" y="674"/>
                </a:lnTo>
                <a:lnTo>
                  <a:pt x="1617" y="664"/>
                </a:lnTo>
                <a:lnTo>
                  <a:pt x="1606" y="657"/>
                </a:lnTo>
                <a:lnTo>
                  <a:pt x="1596" y="649"/>
                </a:lnTo>
                <a:lnTo>
                  <a:pt x="1585" y="641"/>
                </a:lnTo>
                <a:lnTo>
                  <a:pt x="1575" y="633"/>
                </a:lnTo>
                <a:lnTo>
                  <a:pt x="1565" y="624"/>
                </a:lnTo>
                <a:lnTo>
                  <a:pt x="1555" y="615"/>
                </a:lnTo>
                <a:lnTo>
                  <a:pt x="1546" y="606"/>
                </a:lnTo>
                <a:lnTo>
                  <a:pt x="1537" y="596"/>
                </a:lnTo>
                <a:lnTo>
                  <a:pt x="1526" y="583"/>
                </a:lnTo>
                <a:lnTo>
                  <a:pt x="1516" y="571"/>
                </a:lnTo>
                <a:lnTo>
                  <a:pt x="1507" y="557"/>
                </a:lnTo>
                <a:lnTo>
                  <a:pt x="1499" y="544"/>
                </a:lnTo>
                <a:lnTo>
                  <a:pt x="1491" y="531"/>
                </a:lnTo>
                <a:lnTo>
                  <a:pt x="1484" y="519"/>
                </a:lnTo>
                <a:lnTo>
                  <a:pt x="1478" y="507"/>
                </a:lnTo>
                <a:lnTo>
                  <a:pt x="1472" y="495"/>
                </a:lnTo>
                <a:lnTo>
                  <a:pt x="1467" y="483"/>
                </a:lnTo>
                <a:lnTo>
                  <a:pt x="1463" y="471"/>
                </a:lnTo>
                <a:lnTo>
                  <a:pt x="1459" y="460"/>
                </a:lnTo>
                <a:lnTo>
                  <a:pt x="1456" y="449"/>
                </a:lnTo>
                <a:lnTo>
                  <a:pt x="1450" y="428"/>
                </a:lnTo>
                <a:lnTo>
                  <a:pt x="1446" y="409"/>
                </a:lnTo>
                <a:lnTo>
                  <a:pt x="1444" y="394"/>
                </a:lnTo>
                <a:lnTo>
                  <a:pt x="1443" y="381"/>
                </a:lnTo>
                <a:lnTo>
                  <a:pt x="1442" y="370"/>
                </a:lnTo>
                <a:lnTo>
                  <a:pt x="1442" y="360"/>
                </a:lnTo>
                <a:lnTo>
                  <a:pt x="1443" y="347"/>
                </a:lnTo>
                <a:lnTo>
                  <a:pt x="1443" y="342"/>
                </a:lnTo>
                <a:lnTo>
                  <a:pt x="1171" y="342"/>
                </a:lnTo>
                <a:lnTo>
                  <a:pt x="1171" y="870"/>
                </a:lnTo>
                <a:lnTo>
                  <a:pt x="1171" y="1397"/>
                </a:lnTo>
                <a:lnTo>
                  <a:pt x="1170" y="1418"/>
                </a:lnTo>
                <a:lnTo>
                  <a:pt x="1170" y="1439"/>
                </a:lnTo>
                <a:lnTo>
                  <a:pt x="1170" y="1444"/>
                </a:lnTo>
                <a:lnTo>
                  <a:pt x="1170" y="1447"/>
                </a:lnTo>
                <a:lnTo>
                  <a:pt x="1168" y="1461"/>
                </a:lnTo>
                <a:lnTo>
                  <a:pt x="1166" y="1475"/>
                </a:lnTo>
                <a:lnTo>
                  <a:pt x="1162" y="1489"/>
                </a:lnTo>
                <a:lnTo>
                  <a:pt x="1158" y="1503"/>
                </a:lnTo>
                <a:lnTo>
                  <a:pt x="1153" y="1516"/>
                </a:lnTo>
                <a:lnTo>
                  <a:pt x="1148" y="1529"/>
                </a:lnTo>
                <a:lnTo>
                  <a:pt x="1141" y="1542"/>
                </a:lnTo>
                <a:lnTo>
                  <a:pt x="1134" y="1554"/>
                </a:lnTo>
                <a:lnTo>
                  <a:pt x="1125" y="1565"/>
                </a:lnTo>
                <a:lnTo>
                  <a:pt x="1117" y="1576"/>
                </a:lnTo>
                <a:lnTo>
                  <a:pt x="1112" y="1582"/>
                </a:lnTo>
                <a:lnTo>
                  <a:pt x="1108" y="1587"/>
                </a:lnTo>
                <a:lnTo>
                  <a:pt x="1098" y="1597"/>
                </a:lnTo>
                <a:lnTo>
                  <a:pt x="1087" y="1607"/>
                </a:lnTo>
                <a:lnTo>
                  <a:pt x="1076" y="1615"/>
                </a:lnTo>
                <a:lnTo>
                  <a:pt x="1064" y="1624"/>
                </a:lnTo>
                <a:lnTo>
                  <a:pt x="1052" y="1631"/>
                </a:lnTo>
                <a:lnTo>
                  <a:pt x="1039" y="1638"/>
                </a:lnTo>
                <a:lnTo>
                  <a:pt x="1025" y="1644"/>
                </a:lnTo>
                <a:lnTo>
                  <a:pt x="1012" y="1649"/>
                </a:lnTo>
                <a:lnTo>
                  <a:pt x="998" y="1653"/>
                </a:lnTo>
                <a:lnTo>
                  <a:pt x="983" y="1657"/>
                </a:lnTo>
                <a:lnTo>
                  <a:pt x="969" y="1659"/>
                </a:lnTo>
                <a:lnTo>
                  <a:pt x="961" y="1660"/>
                </a:lnTo>
                <a:lnTo>
                  <a:pt x="954" y="1660"/>
                </a:lnTo>
                <a:lnTo>
                  <a:pt x="939" y="1661"/>
                </a:lnTo>
                <a:lnTo>
                  <a:pt x="927" y="1661"/>
                </a:lnTo>
                <a:lnTo>
                  <a:pt x="916" y="1660"/>
                </a:lnTo>
                <a:lnTo>
                  <a:pt x="904" y="1658"/>
                </a:lnTo>
                <a:lnTo>
                  <a:pt x="893" y="1656"/>
                </a:lnTo>
                <a:lnTo>
                  <a:pt x="882" y="1654"/>
                </a:lnTo>
                <a:lnTo>
                  <a:pt x="871" y="1650"/>
                </a:lnTo>
                <a:lnTo>
                  <a:pt x="860" y="1647"/>
                </a:lnTo>
                <a:lnTo>
                  <a:pt x="850" y="1643"/>
                </a:lnTo>
                <a:lnTo>
                  <a:pt x="840" y="1638"/>
                </a:lnTo>
                <a:lnTo>
                  <a:pt x="830" y="1633"/>
                </a:lnTo>
                <a:lnTo>
                  <a:pt x="820" y="1627"/>
                </a:lnTo>
                <a:lnTo>
                  <a:pt x="811" y="1621"/>
                </a:lnTo>
                <a:lnTo>
                  <a:pt x="802" y="1615"/>
                </a:lnTo>
                <a:lnTo>
                  <a:pt x="793" y="1608"/>
                </a:lnTo>
                <a:lnTo>
                  <a:pt x="785" y="1601"/>
                </a:lnTo>
                <a:lnTo>
                  <a:pt x="777" y="1593"/>
                </a:lnTo>
                <a:lnTo>
                  <a:pt x="769" y="1585"/>
                </a:lnTo>
                <a:lnTo>
                  <a:pt x="762" y="1577"/>
                </a:lnTo>
                <a:lnTo>
                  <a:pt x="755" y="1568"/>
                </a:lnTo>
                <a:lnTo>
                  <a:pt x="749" y="1559"/>
                </a:lnTo>
                <a:lnTo>
                  <a:pt x="743" y="1549"/>
                </a:lnTo>
                <a:lnTo>
                  <a:pt x="737" y="1540"/>
                </a:lnTo>
                <a:lnTo>
                  <a:pt x="732" y="1530"/>
                </a:lnTo>
                <a:lnTo>
                  <a:pt x="727" y="1519"/>
                </a:lnTo>
                <a:lnTo>
                  <a:pt x="723" y="1509"/>
                </a:lnTo>
                <a:lnTo>
                  <a:pt x="720" y="1498"/>
                </a:lnTo>
                <a:lnTo>
                  <a:pt x="717" y="1487"/>
                </a:lnTo>
                <a:lnTo>
                  <a:pt x="714" y="1476"/>
                </a:lnTo>
                <a:lnTo>
                  <a:pt x="712" y="1465"/>
                </a:lnTo>
                <a:lnTo>
                  <a:pt x="711" y="1453"/>
                </a:lnTo>
                <a:lnTo>
                  <a:pt x="710" y="1441"/>
                </a:lnTo>
                <a:lnTo>
                  <a:pt x="709" y="1429"/>
                </a:lnTo>
                <a:lnTo>
                  <a:pt x="710" y="1417"/>
                </a:lnTo>
                <a:lnTo>
                  <a:pt x="711" y="1406"/>
                </a:lnTo>
                <a:lnTo>
                  <a:pt x="712" y="1394"/>
                </a:lnTo>
                <a:lnTo>
                  <a:pt x="714" y="1383"/>
                </a:lnTo>
                <a:lnTo>
                  <a:pt x="717" y="1371"/>
                </a:lnTo>
                <a:lnTo>
                  <a:pt x="720" y="1361"/>
                </a:lnTo>
                <a:lnTo>
                  <a:pt x="723" y="1350"/>
                </a:lnTo>
                <a:lnTo>
                  <a:pt x="727" y="1339"/>
                </a:lnTo>
                <a:lnTo>
                  <a:pt x="732" y="1329"/>
                </a:lnTo>
                <a:lnTo>
                  <a:pt x="737" y="1319"/>
                </a:lnTo>
                <a:lnTo>
                  <a:pt x="743" y="1309"/>
                </a:lnTo>
                <a:lnTo>
                  <a:pt x="749" y="1300"/>
                </a:lnTo>
                <a:lnTo>
                  <a:pt x="755" y="1291"/>
                </a:lnTo>
                <a:lnTo>
                  <a:pt x="762" y="1282"/>
                </a:lnTo>
                <a:lnTo>
                  <a:pt x="769" y="1274"/>
                </a:lnTo>
                <a:lnTo>
                  <a:pt x="777" y="1266"/>
                </a:lnTo>
                <a:lnTo>
                  <a:pt x="785" y="1258"/>
                </a:lnTo>
                <a:lnTo>
                  <a:pt x="793" y="1251"/>
                </a:lnTo>
                <a:lnTo>
                  <a:pt x="802" y="1244"/>
                </a:lnTo>
                <a:lnTo>
                  <a:pt x="811" y="1237"/>
                </a:lnTo>
                <a:lnTo>
                  <a:pt x="820" y="1231"/>
                </a:lnTo>
                <a:lnTo>
                  <a:pt x="830" y="1226"/>
                </a:lnTo>
                <a:lnTo>
                  <a:pt x="840" y="1221"/>
                </a:lnTo>
                <a:lnTo>
                  <a:pt x="850" y="1216"/>
                </a:lnTo>
                <a:lnTo>
                  <a:pt x="860" y="1212"/>
                </a:lnTo>
                <a:lnTo>
                  <a:pt x="871" y="1208"/>
                </a:lnTo>
                <a:lnTo>
                  <a:pt x="876" y="1207"/>
                </a:lnTo>
                <a:lnTo>
                  <a:pt x="882" y="1205"/>
                </a:lnTo>
                <a:lnTo>
                  <a:pt x="893" y="1203"/>
                </a:lnTo>
                <a:lnTo>
                  <a:pt x="904" y="1201"/>
                </a:lnTo>
                <a:lnTo>
                  <a:pt x="916" y="1199"/>
                </a:lnTo>
                <a:lnTo>
                  <a:pt x="927" y="1198"/>
                </a:lnTo>
                <a:lnTo>
                  <a:pt x="939" y="1198"/>
                </a:lnTo>
                <a:lnTo>
                  <a:pt x="957" y="1199"/>
                </a:lnTo>
                <a:lnTo>
                  <a:pt x="975" y="1201"/>
                </a:lnTo>
                <a:lnTo>
                  <a:pt x="984" y="1202"/>
                </a:lnTo>
                <a:lnTo>
                  <a:pt x="993" y="1204"/>
                </a:lnTo>
                <a:lnTo>
                  <a:pt x="1001" y="1206"/>
                </a:lnTo>
                <a:lnTo>
                  <a:pt x="1010" y="1209"/>
                </a:lnTo>
                <a:lnTo>
                  <a:pt x="1010" y="932"/>
                </a:lnTo>
                <a:lnTo>
                  <a:pt x="997" y="930"/>
                </a:lnTo>
                <a:lnTo>
                  <a:pt x="984" y="929"/>
                </a:lnTo>
                <a:lnTo>
                  <a:pt x="971" y="928"/>
                </a:lnTo>
                <a:lnTo>
                  <a:pt x="958" y="928"/>
                </a:lnTo>
                <a:lnTo>
                  <a:pt x="932" y="928"/>
                </a:lnTo>
                <a:lnTo>
                  <a:pt x="919" y="928"/>
                </a:lnTo>
                <a:lnTo>
                  <a:pt x="905" y="929"/>
                </a:lnTo>
                <a:lnTo>
                  <a:pt x="892" y="930"/>
                </a:lnTo>
                <a:lnTo>
                  <a:pt x="880" y="932"/>
                </a:lnTo>
                <a:lnTo>
                  <a:pt x="854" y="936"/>
                </a:lnTo>
                <a:lnTo>
                  <a:pt x="828" y="941"/>
                </a:lnTo>
                <a:lnTo>
                  <a:pt x="816" y="944"/>
                </a:lnTo>
                <a:lnTo>
                  <a:pt x="803" y="948"/>
                </a:lnTo>
                <a:lnTo>
                  <a:pt x="791" y="952"/>
                </a:lnTo>
                <a:lnTo>
                  <a:pt x="779" y="956"/>
                </a:lnTo>
                <a:lnTo>
                  <a:pt x="766" y="960"/>
                </a:lnTo>
                <a:lnTo>
                  <a:pt x="754" y="965"/>
                </a:lnTo>
                <a:lnTo>
                  <a:pt x="742" y="970"/>
                </a:lnTo>
                <a:lnTo>
                  <a:pt x="730" y="975"/>
                </a:lnTo>
                <a:lnTo>
                  <a:pt x="719" y="981"/>
                </a:lnTo>
                <a:lnTo>
                  <a:pt x="707" y="987"/>
                </a:lnTo>
                <a:lnTo>
                  <a:pt x="696" y="993"/>
                </a:lnTo>
                <a:lnTo>
                  <a:pt x="684" y="1000"/>
                </a:lnTo>
                <a:lnTo>
                  <a:pt x="662" y="1014"/>
                </a:lnTo>
                <a:lnTo>
                  <a:pt x="641" y="1029"/>
                </a:lnTo>
                <a:lnTo>
                  <a:pt x="630" y="1037"/>
                </a:lnTo>
                <a:lnTo>
                  <a:pt x="620" y="1046"/>
                </a:lnTo>
                <a:lnTo>
                  <a:pt x="611" y="1053"/>
                </a:lnTo>
                <a:lnTo>
                  <a:pt x="603" y="1061"/>
                </a:lnTo>
                <a:lnTo>
                  <a:pt x="595" y="1069"/>
                </a:lnTo>
                <a:lnTo>
                  <a:pt x="586" y="1078"/>
                </a:lnTo>
                <a:lnTo>
                  <a:pt x="578" y="1086"/>
                </a:lnTo>
                <a:lnTo>
                  <a:pt x="571" y="1095"/>
                </a:lnTo>
                <a:lnTo>
                  <a:pt x="563" y="1104"/>
                </a:lnTo>
                <a:lnTo>
                  <a:pt x="556" y="1113"/>
                </a:lnTo>
                <a:lnTo>
                  <a:pt x="548" y="1122"/>
                </a:lnTo>
                <a:lnTo>
                  <a:pt x="541" y="1131"/>
                </a:lnTo>
                <a:lnTo>
                  <a:pt x="528" y="1150"/>
                </a:lnTo>
                <a:lnTo>
                  <a:pt x="515" y="1169"/>
                </a:lnTo>
                <a:lnTo>
                  <a:pt x="504" y="1190"/>
                </a:lnTo>
                <a:lnTo>
                  <a:pt x="498" y="1200"/>
                </a:lnTo>
                <a:lnTo>
                  <a:pt x="494" y="1207"/>
                </a:lnTo>
                <a:lnTo>
                  <a:pt x="490" y="1216"/>
                </a:lnTo>
                <a:lnTo>
                  <a:pt x="481" y="1237"/>
                </a:lnTo>
                <a:lnTo>
                  <a:pt x="471" y="1263"/>
                </a:lnTo>
                <a:lnTo>
                  <a:pt x="466" y="1278"/>
                </a:lnTo>
                <a:lnTo>
                  <a:pt x="462" y="1295"/>
                </a:lnTo>
                <a:lnTo>
                  <a:pt x="457" y="1312"/>
                </a:lnTo>
                <a:lnTo>
                  <a:pt x="453" y="1331"/>
                </a:lnTo>
                <a:lnTo>
                  <a:pt x="450" y="1351"/>
                </a:lnTo>
                <a:lnTo>
                  <a:pt x="447" y="1372"/>
                </a:lnTo>
                <a:lnTo>
                  <a:pt x="445" y="1395"/>
                </a:lnTo>
                <a:lnTo>
                  <a:pt x="443" y="1419"/>
                </a:lnTo>
                <a:lnTo>
                  <a:pt x="443" y="1432"/>
                </a:lnTo>
                <a:lnTo>
                  <a:pt x="443" y="1446"/>
                </a:lnTo>
                <a:lnTo>
                  <a:pt x="444" y="1460"/>
                </a:lnTo>
                <a:lnTo>
                  <a:pt x="445" y="1473"/>
                </a:lnTo>
                <a:lnTo>
                  <a:pt x="448" y="1500"/>
                </a:lnTo>
                <a:lnTo>
                  <a:pt x="450" y="1513"/>
                </a:lnTo>
                <a:lnTo>
                  <a:pt x="453" y="1525"/>
                </a:lnTo>
                <a:lnTo>
                  <a:pt x="458" y="1548"/>
                </a:lnTo>
                <a:lnTo>
                  <a:pt x="463" y="1568"/>
                </a:lnTo>
                <a:lnTo>
                  <a:pt x="468" y="1586"/>
                </a:lnTo>
                <a:lnTo>
                  <a:pt x="473" y="1600"/>
                </a:lnTo>
                <a:lnTo>
                  <a:pt x="481" y="1621"/>
                </a:lnTo>
                <a:lnTo>
                  <a:pt x="488" y="1637"/>
                </a:lnTo>
                <a:lnTo>
                  <a:pt x="496" y="1655"/>
                </a:lnTo>
                <a:lnTo>
                  <a:pt x="501" y="1664"/>
                </a:lnTo>
                <a:lnTo>
                  <a:pt x="507" y="1674"/>
                </a:lnTo>
                <a:lnTo>
                  <a:pt x="512" y="1684"/>
                </a:lnTo>
                <a:lnTo>
                  <a:pt x="518" y="1694"/>
                </a:lnTo>
                <a:lnTo>
                  <a:pt x="532" y="1716"/>
                </a:lnTo>
                <a:lnTo>
                  <a:pt x="539" y="1726"/>
                </a:lnTo>
                <a:lnTo>
                  <a:pt x="547" y="1736"/>
                </a:lnTo>
                <a:lnTo>
                  <a:pt x="559" y="1752"/>
                </a:lnTo>
                <a:lnTo>
                  <a:pt x="573" y="1767"/>
                </a:lnTo>
                <a:lnTo>
                  <a:pt x="587" y="1782"/>
                </a:lnTo>
                <a:lnTo>
                  <a:pt x="602" y="1796"/>
                </a:lnTo>
                <a:lnTo>
                  <a:pt x="617" y="1810"/>
                </a:lnTo>
                <a:lnTo>
                  <a:pt x="632" y="1823"/>
                </a:lnTo>
                <a:lnTo>
                  <a:pt x="648" y="1836"/>
                </a:lnTo>
                <a:lnTo>
                  <a:pt x="665" y="1848"/>
                </a:lnTo>
                <a:lnTo>
                  <a:pt x="690" y="1863"/>
                </a:lnTo>
                <a:lnTo>
                  <a:pt x="702" y="1870"/>
                </a:lnTo>
                <a:lnTo>
                  <a:pt x="715" y="1877"/>
                </a:lnTo>
                <a:lnTo>
                  <a:pt x="727" y="1883"/>
                </a:lnTo>
                <a:lnTo>
                  <a:pt x="740" y="1889"/>
                </a:lnTo>
                <a:lnTo>
                  <a:pt x="764" y="1899"/>
                </a:lnTo>
                <a:lnTo>
                  <a:pt x="788" y="1907"/>
                </a:lnTo>
                <a:lnTo>
                  <a:pt x="811" y="1914"/>
                </a:lnTo>
                <a:lnTo>
                  <a:pt x="833" y="1919"/>
                </a:lnTo>
                <a:lnTo>
                  <a:pt x="854" y="1923"/>
                </a:lnTo>
                <a:lnTo>
                  <a:pt x="873" y="1926"/>
                </a:lnTo>
                <a:lnTo>
                  <a:pt x="890" y="1929"/>
                </a:lnTo>
                <a:lnTo>
                  <a:pt x="906" y="1930"/>
                </a:lnTo>
                <a:lnTo>
                  <a:pt x="919" y="1931"/>
                </a:lnTo>
                <a:lnTo>
                  <a:pt x="929" y="1931"/>
                </a:lnTo>
                <a:lnTo>
                  <a:pt x="937" y="1931"/>
                </a:lnTo>
                <a:lnTo>
                  <a:pt x="944" y="1931"/>
                </a:lnTo>
                <a:lnTo>
                  <a:pt x="973" y="1930"/>
                </a:lnTo>
                <a:lnTo>
                  <a:pt x="995" y="1929"/>
                </a:lnTo>
                <a:lnTo>
                  <a:pt x="1007" y="1927"/>
                </a:lnTo>
                <a:lnTo>
                  <a:pt x="1020" y="1925"/>
                </a:lnTo>
                <a:lnTo>
                  <a:pt x="1049" y="1920"/>
                </a:lnTo>
                <a:lnTo>
                  <a:pt x="1065" y="1916"/>
                </a:lnTo>
                <a:lnTo>
                  <a:pt x="1081" y="1912"/>
                </a:lnTo>
                <a:lnTo>
                  <a:pt x="1097" y="1907"/>
                </a:lnTo>
                <a:lnTo>
                  <a:pt x="1115" y="1901"/>
                </a:lnTo>
                <a:lnTo>
                  <a:pt x="1133" y="1894"/>
                </a:lnTo>
                <a:lnTo>
                  <a:pt x="1151" y="1886"/>
                </a:lnTo>
                <a:lnTo>
                  <a:pt x="1171" y="1876"/>
                </a:lnTo>
                <a:lnTo>
                  <a:pt x="1189" y="1866"/>
                </a:lnTo>
                <a:lnTo>
                  <a:pt x="1206" y="1855"/>
                </a:lnTo>
                <a:lnTo>
                  <a:pt x="1222" y="1845"/>
                </a:lnTo>
                <a:lnTo>
                  <a:pt x="1237" y="1834"/>
                </a:lnTo>
                <a:lnTo>
                  <a:pt x="1251" y="1824"/>
                </a:lnTo>
                <a:lnTo>
                  <a:pt x="1264" y="1813"/>
                </a:lnTo>
                <a:lnTo>
                  <a:pt x="1275" y="1804"/>
                </a:lnTo>
                <a:lnTo>
                  <a:pt x="1285" y="1795"/>
                </a:lnTo>
                <a:lnTo>
                  <a:pt x="1294" y="1786"/>
                </a:lnTo>
                <a:lnTo>
                  <a:pt x="1308" y="1772"/>
                </a:lnTo>
                <a:lnTo>
                  <a:pt x="1319" y="1760"/>
                </a:lnTo>
                <a:lnTo>
                  <a:pt x="1333" y="1742"/>
                </a:lnTo>
                <a:lnTo>
                  <a:pt x="1346" y="1725"/>
                </a:lnTo>
                <a:lnTo>
                  <a:pt x="1359" y="1706"/>
                </a:lnTo>
                <a:lnTo>
                  <a:pt x="1371" y="1687"/>
                </a:lnTo>
                <a:lnTo>
                  <a:pt x="1382" y="1667"/>
                </a:lnTo>
                <a:lnTo>
                  <a:pt x="1392" y="1648"/>
                </a:lnTo>
                <a:lnTo>
                  <a:pt x="1402" y="1627"/>
                </a:lnTo>
                <a:lnTo>
                  <a:pt x="1410" y="1607"/>
                </a:lnTo>
                <a:lnTo>
                  <a:pt x="1415" y="1595"/>
                </a:lnTo>
                <a:lnTo>
                  <a:pt x="1419" y="1582"/>
                </a:lnTo>
                <a:lnTo>
                  <a:pt x="1422" y="1569"/>
                </a:lnTo>
                <a:lnTo>
                  <a:pt x="1426" y="1557"/>
                </a:lnTo>
                <a:lnTo>
                  <a:pt x="1431" y="1532"/>
                </a:lnTo>
                <a:lnTo>
                  <a:pt x="1436" y="1507"/>
                </a:lnTo>
                <a:lnTo>
                  <a:pt x="1438" y="1496"/>
                </a:lnTo>
                <a:lnTo>
                  <a:pt x="1439" y="1485"/>
                </a:lnTo>
                <a:lnTo>
                  <a:pt x="1441" y="1464"/>
                </a:lnTo>
                <a:lnTo>
                  <a:pt x="1443" y="1447"/>
                </a:lnTo>
                <a:lnTo>
                  <a:pt x="1443" y="1433"/>
                </a:lnTo>
                <a:lnTo>
                  <a:pt x="1443" y="874"/>
                </a:lnTo>
                <a:lnTo>
                  <a:pt x="1490" y="905"/>
                </a:lnTo>
                <a:lnTo>
                  <a:pt x="1502" y="912"/>
                </a:lnTo>
                <a:lnTo>
                  <a:pt x="1516" y="919"/>
                </a:lnTo>
                <a:lnTo>
                  <a:pt x="1535" y="929"/>
                </a:lnTo>
                <a:lnTo>
                  <a:pt x="1558" y="939"/>
                </a:lnTo>
                <a:lnTo>
                  <a:pt x="1571" y="945"/>
                </a:lnTo>
                <a:lnTo>
                  <a:pt x="1586" y="950"/>
                </a:lnTo>
                <a:lnTo>
                  <a:pt x="1618" y="962"/>
                </a:lnTo>
                <a:lnTo>
                  <a:pt x="1635" y="967"/>
                </a:lnTo>
                <a:lnTo>
                  <a:pt x="1653" y="972"/>
                </a:lnTo>
                <a:lnTo>
                  <a:pt x="1680" y="979"/>
                </a:lnTo>
                <a:lnTo>
                  <a:pt x="1695" y="981"/>
                </a:lnTo>
                <a:lnTo>
                  <a:pt x="1709" y="984"/>
                </a:lnTo>
                <a:lnTo>
                  <a:pt x="1737" y="988"/>
                </a:lnTo>
                <a:lnTo>
                  <a:pt x="1763" y="991"/>
                </a:lnTo>
                <a:lnTo>
                  <a:pt x="1786" y="993"/>
                </a:lnTo>
                <a:lnTo>
                  <a:pt x="1804" y="994"/>
                </a:lnTo>
                <a:lnTo>
                  <a:pt x="1820" y="995"/>
                </a:lnTo>
                <a:lnTo>
                  <a:pt x="1820" y="724"/>
                </a:lnTo>
                <a:lnTo>
                  <a:pt x="1813" y="725"/>
                </a:lnTo>
                <a:lnTo>
                  <a:pt x="1806" y="725"/>
                </a:lnTo>
                <a:lnTo>
                  <a:pt x="1789" y="724"/>
                </a:lnTo>
                <a:lnTo>
                  <a:pt x="1769" y="722"/>
                </a:lnTo>
                <a:lnTo>
                  <a:pt x="1748" y="718"/>
                </a:lnTo>
                <a:lnTo>
                  <a:pt x="1724" y="712"/>
                </a:lnTo>
                <a:lnTo>
                  <a:pt x="1712" y="708"/>
                </a:lnTo>
                <a:lnTo>
                  <a:pt x="1700" y="704"/>
                </a:lnTo>
                <a:lnTo>
                  <a:pt x="1674" y="695"/>
                </a:lnTo>
                <a:lnTo>
                  <a:pt x="1661" y="689"/>
                </a:lnTo>
                <a:lnTo>
                  <a:pt x="1648" y="683"/>
                </a:lnTo>
                <a:close/>
                <a:moveTo>
                  <a:pt x="0" y="0"/>
                </a:moveTo>
                <a:lnTo>
                  <a:pt x="567" y="0"/>
                </a:lnTo>
                <a:lnTo>
                  <a:pt x="1135" y="0"/>
                </a:lnTo>
                <a:lnTo>
                  <a:pt x="1702" y="0"/>
                </a:lnTo>
                <a:lnTo>
                  <a:pt x="2269" y="0"/>
                </a:lnTo>
                <a:lnTo>
                  <a:pt x="2269" y="568"/>
                </a:lnTo>
                <a:lnTo>
                  <a:pt x="2269" y="1135"/>
                </a:lnTo>
                <a:lnTo>
                  <a:pt x="2269" y="1703"/>
                </a:lnTo>
                <a:lnTo>
                  <a:pt x="2269" y="2270"/>
                </a:lnTo>
                <a:lnTo>
                  <a:pt x="1702" y="2270"/>
                </a:lnTo>
                <a:lnTo>
                  <a:pt x="1135" y="2270"/>
                </a:lnTo>
                <a:lnTo>
                  <a:pt x="567" y="2270"/>
                </a:lnTo>
                <a:lnTo>
                  <a:pt x="0" y="2270"/>
                </a:lnTo>
                <a:lnTo>
                  <a:pt x="0" y="1703"/>
                </a:lnTo>
                <a:lnTo>
                  <a:pt x="0" y="1135"/>
                </a:lnTo>
                <a:lnTo>
                  <a:pt x="0" y="568"/>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2948264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50546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Logo 2 Blu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22.10.2025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889AFCF6-5AED-9A88-4A13-596D3CC91AC5}"/>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bg1"/>
          </a:solidFill>
        </p:grpSpPr>
        <p:sp>
          <p:nvSpPr>
            <p:cNvPr id="32" name="Freeform 6">
              <a:extLst>
                <a:ext uri="{FF2B5EF4-FFF2-40B4-BE49-F238E27FC236}">
                  <a16:creationId xmlns:a16="http://schemas.microsoft.com/office/drawing/2014/main" id="{E55BEAE4-2DF0-6F52-0CF1-A065D9BAC586}"/>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7">
              <a:extLst>
                <a:ext uri="{FF2B5EF4-FFF2-40B4-BE49-F238E27FC236}">
                  <a16:creationId xmlns:a16="http://schemas.microsoft.com/office/drawing/2014/main" id="{93C9357D-361C-2702-AE44-56849554DC7A}"/>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8">
              <a:extLst>
                <a:ext uri="{FF2B5EF4-FFF2-40B4-BE49-F238E27FC236}">
                  <a16:creationId xmlns:a16="http://schemas.microsoft.com/office/drawing/2014/main" id="{6DCC547A-06FA-F7AE-3A90-1A093F064690}"/>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56662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2 Beig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A02ABAE3-D89C-4001-9AEC-5083F82B749C}" type="datetimeFigureOut">
              <a:rPr lang="fi-FI" smtClean="0"/>
              <a:t>22.10.2025</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8F4AEF5D-7FAC-4949-84D2-DA5A9BB3D225}" type="slidenum">
              <a:rPr lang="fi-FI" smtClean="0"/>
              <a:t>‹#›</a:t>
            </a:fld>
            <a:endParaRPr lang="fi-FI"/>
          </a:p>
        </p:txBody>
      </p:sp>
      <p:sp>
        <p:nvSpPr>
          <p:cNvPr id="30" name="Freeform: Shape 29">
            <a:extLst>
              <a:ext uri="{FF2B5EF4-FFF2-40B4-BE49-F238E27FC236}">
                <a16:creationId xmlns:a16="http://schemas.microsoft.com/office/drawing/2014/main" id="{AE057119-D07F-EA05-F1F2-BC2F1F455CFE}"/>
              </a:ext>
              <a:ext uri="{C183D7F6-B498-43B3-948B-1728B52AA6E4}">
                <adec:decorative xmlns:adec="http://schemas.microsoft.com/office/drawing/2017/decorative" val="1"/>
              </a:ext>
            </a:extLst>
          </p:cNvPr>
          <p:cNvSpPr/>
          <p:nvPr/>
        </p:nvSpPr>
        <p:spPr>
          <a:xfrm>
            <a:off x="3503712" y="0"/>
            <a:ext cx="8688289" cy="6858000"/>
          </a:xfrm>
          <a:custGeom>
            <a:avLst/>
            <a:gdLst>
              <a:gd name="connsiteX0" fmla="*/ 8688288 w 8688289"/>
              <a:gd name="connsiteY0" fmla="*/ 4328128 h 6858000"/>
              <a:gd name="connsiteX1" fmla="*/ 8688288 w 8688289"/>
              <a:gd name="connsiteY1" fmla="*/ 6858000 h 6858000"/>
              <a:gd name="connsiteX2" fmla="*/ 6155182 w 8688289"/>
              <a:gd name="connsiteY2" fmla="*/ 6858000 h 6858000"/>
              <a:gd name="connsiteX3" fmla="*/ 6180380 w 8688289"/>
              <a:gd name="connsiteY3" fmla="*/ 6830469 h 6858000"/>
              <a:gd name="connsiteX4" fmla="*/ 6375147 w 8688289"/>
              <a:gd name="connsiteY4" fmla="*/ 6625268 h 6858000"/>
              <a:gd name="connsiteX5" fmla="*/ 6573392 w 8688289"/>
              <a:gd name="connsiteY5" fmla="*/ 6416589 h 6858000"/>
              <a:gd name="connsiteX6" fmla="*/ 6778594 w 8688289"/>
              <a:gd name="connsiteY6" fmla="*/ 6207910 h 6858000"/>
              <a:gd name="connsiteX7" fmla="*/ 6987273 w 8688289"/>
              <a:gd name="connsiteY7" fmla="*/ 5992275 h 6858000"/>
              <a:gd name="connsiteX8" fmla="*/ 7202908 w 8688289"/>
              <a:gd name="connsiteY8" fmla="*/ 5780117 h 6858000"/>
              <a:gd name="connsiteX9" fmla="*/ 7422021 w 8688289"/>
              <a:gd name="connsiteY9" fmla="*/ 5564482 h 6858000"/>
              <a:gd name="connsiteX10" fmla="*/ 7860247 w 8688289"/>
              <a:gd name="connsiteY10" fmla="*/ 5133213 h 6858000"/>
              <a:gd name="connsiteX11" fmla="*/ 8305429 w 8688289"/>
              <a:gd name="connsiteY11" fmla="*/ 4701942 h 6858000"/>
              <a:gd name="connsiteX12" fmla="*/ 7032922 w 8688289"/>
              <a:gd name="connsiteY12" fmla="*/ 0 h 6858000"/>
              <a:gd name="connsiteX13" fmla="*/ 8688289 w 8688289"/>
              <a:gd name="connsiteY13" fmla="*/ 0 h 6858000"/>
              <a:gd name="connsiteX14" fmla="*/ 8688289 w 8688289"/>
              <a:gd name="connsiteY14" fmla="*/ 2405427 h 6858000"/>
              <a:gd name="connsiteX15" fmla="*/ 8611494 w 8688289"/>
              <a:gd name="connsiteY15" fmla="*/ 2503855 h 6858000"/>
              <a:gd name="connsiteX16" fmla="*/ 8489765 w 8688289"/>
              <a:gd name="connsiteY16" fmla="*/ 2653408 h 6858000"/>
              <a:gd name="connsiteX17" fmla="*/ 8371513 w 8688289"/>
              <a:gd name="connsiteY17" fmla="*/ 2802961 h 6858000"/>
              <a:gd name="connsiteX18" fmla="*/ 8138488 w 8688289"/>
              <a:gd name="connsiteY18" fmla="*/ 3088156 h 6858000"/>
              <a:gd name="connsiteX19" fmla="*/ 7919375 w 8688289"/>
              <a:gd name="connsiteY19" fmla="*/ 3355961 h 6858000"/>
              <a:gd name="connsiteX20" fmla="*/ 7710695 w 8688289"/>
              <a:gd name="connsiteY20" fmla="*/ 3599420 h 6858000"/>
              <a:gd name="connsiteX21" fmla="*/ 7362897 w 8688289"/>
              <a:gd name="connsiteY21" fmla="*/ 4013300 h 6858000"/>
              <a:gd name="connsiteX22" fmla="*/ 7220299 w 8688289"/>
              <a:gd name="connsiteY22" fmla="*/ 4176765 h 6858000"/>
              <a:gd name="connsiteX23" fmla="*/ 7164652 w 8688289"/>
              <a:gd name="connsiteY23" fmla="*/ 4242847 h 6858000"/>
              <a:gd name="connsiteX24" fmla="*/ 7112482 w 8688289"/>
              <a:gd name="connsiteY24" fmla="*/ 4305451 h 6858000"/>
              <a:gd name="connsiteX25" fmla="*/ 7032489 w 8688289"/>
              <a:gd name="connsiteY25" fmla="*/ 4399356 h 6858000"/>
              <a:gd name="connsiteX26" fmla="*/ 6945539 w 8688289"/>
              <a:gd name="connsiteY26" fmla="*/ 4503696 h 6858000"/>
              <a:gd name="connsiteX27" fmla="*/ 6740337 w 8688289"/>
              <a:gd name="connsiteY27" fmla="*/ 4733243 h 6858000"/>
              <a:gd name="connsiteX28" fmla="*/ 6510791 w 8688289"/>
              <a:gd name="connsiteY28" fmla="*/ 4990614 h 6858000"/>
              <a:gd name="connsiteX29" fmla="*/ 6260375 w 8688289"/>
              <a:gd name="connsiteY29" fmla="*/ 5268852 h 6858000"/>
              <a:gd name="connsiteX30" fmla="*/ 5992571 w 8688289"/>
              <a:gd name="connsiteY30" fmla="*/ 5564481 h 6858000"/>
              <a:gd name="connsiteX31" fmla="*/ 5717810 w 8688289"/>
              <a:gd name="connsiteY31" fmla="*/ 5874022 h 6858000"/>
              <a:gd name="connsiteX32" fmla="*/ 5436093 w 8688289"/>
              <a:gd name="connsiteY32" fmla="*/ 6200952 h 6858000"/>
              <a:gd name="connsiteX33" fmla="*/ 5293495 w 8688289"/>
              <a:gd name="connsiteY33" fmla="*/ 6364418 h 6858000"/>
              <a:gd name="connsiteX34" fmla="*/ 5154376 w 8688289"/>
              <a:gd name="connsiteY34" fmla="*/ 6531361 h 6858000"/>
              <a:gd name="connsiteX35" fmla="*/ 5015257 w 8688289"/>
              <a:gd name="connsiteY35" fmla="*/ 6698304 h 6858000"/>
              <a:gd name="connsiteX36" fmla="*/ 4885504 w 8688289"/>
              <a:gd name="connsiteY36" fmla="*/ 6858000 h 6858000"/>
              <a:gd name="connsiteX37" fmla="*/ 1863258 w 8688289"/>
              <a:gd name="connsiteY37" fmla="*/ 6858000 h 6858000"/>
              <a:gd name="connsiteX38" fmla="*/ 1878114 w 8688289"/>
              <a:gd name="connsiteY38" fmla="*/ 6820034 h 6858000"/>
              <a:gd name="connsiteX39" fmla="*/ 1909416 w 8688289"/>
              <a:gd name="connsiteY39" fmla="*/ 6736562 h 6858000"/>
              <a:gd name="connsiteX40" fmla="*/ 1947674 w 8688289"/>
              <a:gd name="connsiteY40" fmla="*/ 6656568 h 6858000"/>
              <a:gd name="connsiteX41" fmla="*/ 2020711 w 8688289"/>
              <a:gd name="connsiteY41" fmla="*/ 6493103 h 6858000"/>
              <a:gd name="connsiteX42" fmla="*/ 2104183 w 8688289"/>
              <a:gd name="connsiteY42" fmla="*/ 6326160 h 6858000"/>
              <a:gd name="connsiteX43" fmla="*/ 2194611 w 8688289"/>
              <a:gd name="connsiteY43" fmla="*/ 6152261 h 6858000"/>
              <a:gd name="connsiteX44" fmla="*/ 2243303 w 8688289"/>
              <a:gd name="connsiteY44" fmla="*/ 6068789 h 6858000"/>
              <a:gd name="connsiteX45" fmla="*/ 2291994 w 8688289"/>
              <a:gd name="connsiteY45" fmla="*/ 5985317 h 6858000"/>
              <a:gd name="connsiteX46" fmla="*/ 2340686 w 8688289"/>
              <a:gd name="connsiteY46" fmla="*/ 5898368 h 6858000"/>
              <a:gd name="connsiteX47" fmla="*/ 2392856 w 8688289"/>
              <a:gd name="connsiteY47" fmla="*/ 5814896 h 6858000"/>
              <a:gd name="connsiteX48" fmla="*/ 2441548 w 8688289"/>
              <a:gd name="connsiteY48" fmla="*/ 5727946 h 6858000"/>
              <a:gd name="connsiteX49" fmla="*/ 2500673 w 8688289"/>
              <a:gd name="connsiteY49" fmla="*/ 5644475 h 6858000"/>
              <a:gd name="connsiteX50" fmla="*/ 2608491 w 8688289"/>
              <a:gd name="connsiteY50" fmla="*/ 5474054 h 6858000"/>
              <a:gd name="connsiteX51" fmla="*/ 2664139 w 8688289"/>
              <a:gd name="connsiteY51" fmla="*/ 5390582 h 6858000"/>
              <a:gd name="connsiteX52" fmla="*/ 2719786 w 8688289"/>
              <a:gd name="connsiteY52" fmla="*/ 5307110 h 6858000"/>
              <a:gd name="connsiteX53" fmla="*/ 2834560 w 8688289"/>
              <a:gd name="connsiteY53" fmla="*/ 5140167 h 6858000"/>
              <a:gd name="connsiteX54" fmla="*/ 2949334 w 8688289"/>
              <a:gd name="connsiteY54" fmla="*/ 4976702 h 6858000"/>
              <a:gd name="connsiteX55" fmla="*/ 3067585 w 8688289"/>
              <a:gd name="connsiteY55" fmla="*/ 4813236 h 6858000"/>
              <a:gd name="connsiteX56" fmla="*/ 3185837 w 8688289"/>
              <a:gd name="connsiteY56" fmla="*/ 4656727 h 6858000"/>
              <a:gd name="connsiteX57" fmla="*/ 3300610 w 8688289"/>
              <a:gd name="connsiteY57" fmla="*/ 4500218 h 6858000"/>
              <a:gd name="connsiteX58" fmla="*/ 3359736 w 8688289"/>
              <a:gd name="connsiteY58" fmla="*/ 4423702 h 6858000"/>
              <a:gd name="connsiteX59" fmla="*/ 3418862 w 8688289"/>
              <a:gd name="connsiteY59" fmla="*/ 4350664 h 6858000"/>
              <a:gd name="connsiteX60" fmla="*/ 3533635 w 8688289"/>
              <a:gd name="connsiteY60" fmla="*/ 4204589 h 6858000"/>
              <a:gd name="connsiteX61" fmla="*/ 3644931 w 8688289"/>
              <a:gd name="connsiteY61" fmla="*/ 4061992 h 6858000"/>
              <a:gd name="connsiteX62" fmla="*/ 3752748 w 8688289"/>
              <a:gd name="connsiteY62" fmla="*/ 3926350 h 6858000"/>
              <a:gd name="connsiteX63" fmla="*/ 3860566 w 8688289"/>
              <a:gd name="connsiteY63" fmla="*/ 3797665 h 6858000"/>
              <a:gd name="connsiteX64" fmla="*/ 3961427 w 8688289"/>
              <a:gd name="connsiteY64" fmla="*/ 3675935 h 6858000"/>
              <a:gd name="connsiteX65" fmla="*/ 4149238 w 8688289"/>
              <a:gd name="connsiteY65" fmla="*/ 3456822 h 6858000"/>
              <a:gd name="connsiteX66" fmla="*/ 4309226 w 8688289"/>
              <a:gd name="connsiteY66" fmla="*/ 3269011 h 6858000"/>
              <a:gd name="connsiteX67" fmla="*/ 4535295 w 8688289"/>
              <a:gd name="connsiteY67" fmla="*/ 3011640 h 6858000"/>
              <a:gd name="connsiteX68" fmla="*/ 4684848 w 8688289"/>
              <a:gd name="connsiteY68" fmla="*/ 2837741 h 6858000"/>
              <a:gd name="connsiteX69" fmla="*/ 4862226 w 8688289"/>
              <a:gd name="connsiteY69" fmla="*/ 2632540 h 6858000"/>
              <a:gd name="connsiteX70" fmla="*/ 5279584 w 8688289"/>
              <a:gd name="connsiteY70" fmla="*/ 2138666 h 6858000"/>
              <a:gd name="connsiteX71" fmla="*/ 5512609 w 8688289"/>
              <a:gd name="connsiteY71" fmla="*/ 1860427 h 6858000"/>
              <a:gd name="connsiteX72" fmla="*/ 5759546 w 8688289"/>
              <a:gd name="connsiteY72" fmla="*/ 1561321 h 6858000"/>
              <a:gd name="connsiteX73" fmla="*/ 6270809 w 8688289"/>
              <a:gd name="connsiteY73" fmla="*/ 938761 h 6858000"/>
              <a:gd name="connsiteX74" fmla="*/ 6531659 w 8688289"/>
              <a:gd name="connsiteY74" fmla="*/ 618787 h 6858000"/>
              <a:gd name="connsiteX75" fmla="*/ 6789029 w 8688289"/>
              <a:gd name="connsiteY75" fmla="*/ 302290 h 6858000"/>
              <a:gd name="connsiteX76" fmla="*/ 2320585 w 8688289"/>
              <a:gd name="connsiteY76" fmla="*/ 0 h 6858000"/>
              <a:gd name="connsiteX77" fmla="*/ 5394900 w 8688289"/>
              <a:gd name="connsiteY77" fmla="*/ 0 h 6858000"/>
              <a:gd name="connsiteX78" fmla="*/ 5324796 w 8688289"/>
              <a:gd name="connsiteY78" fmla="*/ 90134 h 6858000"/>
              <a:gd name="connsiteX79" fmla="*/ 5053513 w 8688289"/>
              <a:gd name="connsiteY79" fmla="*/ 441409 h 6858000"/>
              <a:gd name="connsiteX80" fmla="*/ 4497036 w 8688289"/>
              <a:gd name="connsiteY80" fmla="*/ 1150919 h 6858000"/>
              <a:gd name="connsiteX81" fmla="*/ 4215319 w 8688289"/>
              <a:gd name="connsiteY81" fmla="*/ 1509151 h 6858000"/>
              <a:gd name="connsiteX82" fmla="*/ 3933602 w 8688289"/>
              <a:gd name="connsiteY82" fmla="*/ 1867384 h 6858000"/>
              <a:gd name="connsiteX83" fmla="*/ 3658841 w 8688289"/>
              <a:gd name="connsiteY83" fmla="*/ 2229094 h 6858000"/>
              <a:gd name="connsiteX84" fmla="*/ 3519722 w 8688289"/>
              <a:gd name="connsiteY84" fmla="*/ 2409949 h 6858000"/>
              <a:gd name="connsiteX85" fmla="*/ 3384080 w 8688289"/>
              <a:gd name="connsiteY85" fmla="*/ 2590805 h 6858000"/>
              <a:gd name="connsiteX86" fmla="*/ 3248439 w 8688289"/>
              <a:gd name="connsiteY86" fmla="*/ 2771660 h 6858000"/>
              <a:gd name="connsiteX87" fmla="*/ 3116275 w 8688289"/>
              <a:gd name="connsiteY87" fmla="*/ 2952515 h 6858000"/>
              <a:gd name="connsiteX88" fmla="*/ 2984112 w 8688289"/>
              <a:gd name="connsiteY88" fmla="*/ 3133370 h 6858000"/>
              <a:gd name="connsiteX89" fmla="*/ 2855426 w 8688289"/>
              <a:gd name="connsiteY89" fmla="*/ 3314225 h 6858000"/>
              <a:gd name="connsiteX90" fmla="*/ 2730219 w 8688289"/>
              <a:gd name="connsiteY90" fmla="*/ 3498559 h 6858000"/>
              <a:gd name="connsiteX91" fmla="*/ 2605011 w 8688289"/>
              <a:gd name="connsiteY91" fmla="*/ 3679414 h 6858000"/>
              <a:gd name="connsiteX92" fmla="*/ 2486760 w 8688289"/>
              <a:gd name="connsiteY92" fmla="*/ 3860269 h 6858000"/>
              <a:gd name="connsiteX93" fmla="*/ 2365030 w 8688289"/>
              <a:gd name="connsiteY93" fmla="*/ 4044602 h 6858000"/>
              <a:gd name="connsiteX94" fmla="*/ 2250257 w 8688289"/>
              <a:gd name="connsiteY94" fmla="*/ 4225458 h 6858000"/>
              <a:gd name="connsiteX95" fmla="*/ 2135483 w 8688289"/>
              <a:gd name="connsiteY95" fmla="*/ 4406313 h 6858000"/>
              <a:gd name="connsiteX96" fmla="*/ 2027666 w 8688289"/>
              <a:gd name="connsiteY96" fmla="*/ 4587168 h 6858000"/>
              <a:gd name="connsiteX97" fmla="*/ 1923326 w 8688289"/>
              <a:gd name="connsiteY97" fmla="*/ 4771501 h 6858000"/>
              <a:gd name="connsiteX98" fmla="*/ 1825943 w 8688289"/>
              <a:gd name="connsiteY98" fmla="*/ 4952356 h 6858000"/>
              <a:gd name="connsiteX99" fmla="*/ 1728559 w 8688289"/>
              <a:gd name="connsiteY99" fmla="*/ 5133212 h 6858000"/>
              <a:gd name="connsiteX100" fmla="*/ 1638131 w 8688289"/>
              <a:gd name="connsiteY100" fmla="*/ 5314067 h 6858000"/>
              <a:gd name="connsiteX101" fmla="*/ 1551182 w 8688289"/>
              <a:gd name="connsiteY101" fmla="*/ 5494922 h 6858000"/>
              <a:gd name="connsiteX102" fmla="*/ 1467710 w 8688289"/>
              <a:gd name="connsiteY102" fmla="*/ 5675777 h 6858000"/>
              <a:gd name="connsiteX103" fmla="*/ 1391194 w 8688289"/>
              <a:gd name="connsiteY103" fmla="*/ 5853155 h 6858000"/>
              <a:gd name="connsiteX104" fmla="*/ 1321635 w 8688289"/>
              <a:gd name="connsiteY104" fmla="*/ 6034010 h 6858000"/>
              <a:gd name="connsiteX105" fmla="*/ 1255553 w 8688289"/>
              <a:gd name="connsiteY105" fmla="*/ 6214865 h 6858000"/>
              <a:gd name="connsiteX106" fmla="*/ 1192949 w 8688289"/>
              <a:gd name="connsiteY106" fmla="*/ 6395720 h 6858000"/>
              <a:gd name="connsiteX107" fmla="*/ 1140779 w 8688289"/>
              <a:gd name="connsiteY107" fmla="*/ 6573097 h 6858000"/>
              <a:gd name="connsiteX108" fmla="*/ 1092088 w 8688289"/>
              <a:gd name="connsiteY108" fmla="*/ 6750475 h 6858000"/>
              <a:gd name="connsiteX109" fmla="*/ 1066788 w 8688289"/>
              <a:gd name="connsiteY109" fmla="*/ 6858000 h 6858000"/>
              <a:gd name="connsiteX110" fmla="*/ 248652 w 8688289"/>
              <a:gd name="connsiteY110" fmla="*/ 6858000 h 6858000"/>
              <a:gd name="connsiteX111" fmla="*/ 236503 w 8688289"/>
              <a:gd name="connsiteY111" fmla="*/ 6820034 h 6858000"/>
              <a:gd name="connsiteX112" fmla="*/ 208680 w 8688289"/>
              <a:gd name="connsiteY112" fmla="*/ 6729607 h 6858000"/>
              <a:gd name="connsiteX113" fmla="*/ 184333 w 8688289"/>
              <a:gd name="connsiteY113" fmla="*/ 6642657 h 6858000"/>
              <a:gd name="connsiteX114" fmla="*/ 163466 w 8688289"/>
              <a:gd name="connsiteY114" fmla="*/ 6552230 h 6858000"/>
              <a:gd name="connsiteX115" fmla="*/ 142598 w 8688289"/>
              <a:gd name="connsiteY115" fmla="*/ 6465280 h 6858000"/>
              <a:gd name="connsiteX116" fmla="*/ 121730 w 8688289"/>
              <a:gd name="connsiteY116" fmla="*/ 6371374 h 6858000"/>
              <a:gd name="connsiteX117" fmla="*/ 104340 w 8688289"/>
              <a:gd name="connsiteY117" fmla="*/ 6280947 h 6858000"/>
              <a:gd name="connsiteX118" fmla="*/ 86950 w 8688289"/>
              <a:gd name="connsiteY118" fmla="*/ 6187041 h 6858000"/>
              <a:gd name="connsiteX119" fmla="*/ 73038 w 8688289"/>
              <a:gd name="connsiteY119" fmla="*/ 6089658 h 6858000"/>
              <a:gd name="connsiteX120" fmla="*/ 59126 w 8688289"/>
              <a:gd name="connsiteY120" fmla="*/ 5992274 h 6858000"/>
              <a:gd name="connsiteX121" fmla="*/ 45214 w 8688289"/>
              <a:gd name="connsiteY121" fmla="*/ 5894890 h 6858000"/>
              <a:gd name="connsiteX122" fmla="*/ 34780 w 8688289"/>
              <a:gd name="connsiteY122" fmla="*/ 5797507 h 6858000"/>
              <a:gd name="connsiteX123" fmla="*/ 24346 w 8688289"/>
              <a:gd name="connsiteY123" fmla="*/ 5696645 h 6858000"/>
              <a:gd name="connsiteX124" fmla="*/ 17390 w 8688289"/>
              <a:gd name="connsiteY124" fmla="*/ 5595784 h 6858000"/>
              <a:gd name="connsiteX125" fmla="*/ 10434 w 8688289"/>
              <a:gd name="connsiteY125" fmla="*/ 5491444 h 6858000"/>
              <a:gd name="connsiteX126" fmla="*/ 3478 w 8688289"/>
              <a:gd name="connsiteY126" fmla="*/ 5376671 h 6858000"/>
              <a:gd name="connsiteX127" fmla="*/ 0 w 8688289"/>
              <a:gd name="connsiteY127" fmla="*/ 5261897 h 6858000"/>
              <a:gd name="connsiteX128" fmla="*/ 0 w 8688289"/>
              <a:gd name="connsiteY128" fmla="*/ 5147124 h 6858000"/>
              <a:gd name="connsiteX129" fmla="*/ 3478 w 8688289"/>
              <a:gd name="connsiteY129" fmla="*/ 5032350 h 6858000"/>
              <a:gd name="connsiteX130" fmla="*/ 6956 w 8688289"/>
              <a:gd name="connsiteY130" fmla="*/ 4917577 h 6858000"/>
              <a:gd name="connsiteX131" fmla="*/ 17390 w 8688289"/>
              <a:gd name="connsiteY131" fmla="*/ 4802803 h 6858000"/>
              <a:gd name="connsiteX132" fmla="*/ 27824 w 8688289"/>
              <a:gd name="connsiteY132" fmla="*/ 4691508 h 6858000"/>
              <a:gd name="connsiteX133" fmla="*/ 38258 w 8688289"/>
              <a:gd name="connsiteY133" fmla="*/ 4580212 h 6858000"/>
              <a:gd name="connsiteX134" fmla="*/ 55648 w 8688289"/>
              <a:gd name="connsiteY134" fmla="*/ 4468916 h 6858000"/>
              <a:gd name="connsiteX135" fmla="*/ 73038 w 8688289"/>
              <a:gd name="connsiteY135" fmla="*/ 4357621 h 6858000"/>
              <a:gd name="connsiteX136" fmla="*/ 90428 w 8688289"/>
              <a:gd name="connsiteY136" fmla="*/ 4246325 h 6858000"/>
              <a:gd name="connsiteX137" fmla="*/ 114774 w 8688289"/>
              <a:gd name="connsiteY137" fmla="*/ 4135030 h 6858000"/>
              <a:gd name="connsiteX138" fmla="*/ 139120 w 8688289"/>
              <a:gd name="connsiteY138" fmla="*/ 4027212 h 6858000"/>
              <a:gd name="connsiteX139" fmla="*/ 163466 w 8688289"/>
              <a:gd name="connsiteY139" fmla="*/ 3919395 h 6858000"/>
              <a:gd name="connsiteX140" fmla="*/ 194768 w 8688289"/>
              <a:gd name="connsiteY140" fmla="*/ 3811577 h 6858000"/>
              <a:gd name="connsiteX141" fmla="*/ 226069 w 8688289"/>
              <a:gd name="connsiteY141" fmla="*/ 3703760 h 6858000"/>
              <a:gd name="connsiteX142" fmla="*/ 257371 w 8688289"/>
              <a:gd name="connsiteY142" fmla="*/ 3595942 h 6858000"/>
              <a:gd name="connsiteX143" fmla="*/ 292151 w 8688289"/>
              <a:gd name="connsiteY143" fmla="*/ 3488125 h 6858000"/>
              <a:gd name="connsiteX144" fmla="*/ 330409 w 8688289"/>
              <a:gd name="connsiteY144" fmla="*/ 3380307 h 6858000"/>
              <a:gd name="connsiteX145" fmla="*/ 368667 w 8688289"/>
              <a:gd name="connsiteY145" fmla="*/ 3275968 h 6858000"/>
              <a:gd name="connsiteX146" fmla="*/ 406925 w 8688289"/>
              <a:gd name="connsiteY146" fmla="*/ 3171628 h 6858000"/>
              <a:gd name="connsiteX147" fmla="*/ 448660 w 8688289"/>
              <a:gd name="connsiteY147" fmla="*/ 3063811 h 6858000"/>
              <a:gd name="connsiteX148" fmla="*/ 493874 w 8688289"/>
              <a:gd name="connsiteY148" fmla="*/ 2959471 h 6858000"/>
              <a:gd name="connsiteX149" fmla="*/ 539088 w 8688289"/>
              <a:gd name="connsiteY149" fmla="*/ 2855131 h 6858000"/>
              <a:gd name="connsiteX150" fmla="*/ 636472 w 8688289"/>
              <a:gd name="connsiteY150" fmla="*/ 2649930 h 6858000"/>
              <a:gd name="connsiteX151" fmla="*/ 737333 w 8688289"/>
              <a:gd name="connsiteY151" fmla="*/ 2441251 h 6858000"/>
              <a:gd name="connsiteX152" fmla="*/ 789503 w 8688289"/>
              <a:gd name="connsiteY152" fmla="*/ 2340390 h 6858000"/>
              <a:gd name="connsiteX153" fmla="*/ 845151 w 8688289"/>
              <a:gd name="connsiteY153" fmla="*/ 2239528 h 6858000"/>
              <a:gd name="connsiteX154" fmla="*/ 900798 w 8688289"/>
              <a:gd name="connsiteY154" fmla="*/ 2135188 h 6858000"/>
              <a:gd name="connsiteX155" fmla="*/ 959924 w 8688289"/>
              <a:gd name="connsiteY155" fmla="*/ 2034327 h 6858000"/>
              <a:gd name="connsiteX156" fmla="*/ 1015572 w 8688289"/>
              <a:gd name="connsiteY156" fmla="*/ 1933465 h 6858000"/>
              <a:gd name="connsiteX157" fmla="*/ 1074698 w 8688289"/>
              <a:gd name="connsiteY157" fmla="*/ 1832604 h 6858000"/>
              <a:gd name="connsiteX158" fmla="*/ 1196427 w 8688289"/>
              <a:gd name="connsiteY158" fmla="*/ 1630881 h 6858000"/>
              <a:gd name="connsiteX159" fmla="*/ 1325113 w 8688289"/>
              <a:gd name="connsiteY159" fmla="*/ 1432635 h 6858000"/>
              <a:gd name="connsiteX160" fmla="*/ 1453798 w 8688289"/>
              <a:gd name="connsiteY160" fmla="*/ 1230912 h 6858000"/>
              <a:gd name="connsiteX161" fmla="*/ 1585962 w 8688289"/>
              <a:gd name="connsiteY161" fmla="*/ 1032667 h 6858000"/>
              <a:gd name="connsiteX162" fmla="*/ 1655521 w 8688289"/>
              <a:gd name="connsiteY162" fmla="*/ 935284 h 6858000"/>
              <a:gd name="connsiteX163" fmla="*/ 1721603 w 8688289"/>
              <a:gd name="connsiteY163" fmla="*/ 837900 h 6858000"/>
              <a:gd name="connsiteX164" fmla="*/ 1999842 w 8688289"/>
              <a:gd name="connsiteY164" fmla="*/ 437932 h 6858000"/>
              <a:gd name="connsiteX165" fmla="*/ 2285037 w 8688289"/>
              <a:gd name="connsiteY1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688289" h="6858000">
                <a:moveTo>
                  <a:pt x="8688288" y="4328128"/>
                </a:moveTo>
                <a:lnTo>
                  <a:pt x="8688288" y="6858000"/>
                </a:lnTo>
                <a:lnTo>
                  <a:pt x="6155182" y="6858000"/>
                </a:lnTo>
                <a:lnTo>
                  <a:pt x="6180380" y="6830469"/>
                </a:lnTo>
                <a:lnTo>
                  <a:pt x="6375147" y="6625268"/>
                </a:lnTo>
                <a:lnTo>
                  <a:pt x="6573392" y="6416589"/>
                </a:lnTo>
                <a:lnTo>
                  <a:pt x="6778594" y="6207910"/>
                </a:lnTo>
                <a:lnTo>
                  <a:pt x="6987273" y="5992275"/>
                </a:lnTo>
                <a:lnTo>
                  <a:pt x="7202908" y="5780117"/>
                </a:lnTo>
                <a:lnTo>
                  <a:pt x="7422021" y="5564482"/>
                </a:lnTo>
                <a:lnTo>
                  <a:pt x="7860247" y="5133213"/>
                </a:lnTo>
                <a:lnTo>
                  <a:pt x="8305429" y="4701942"/>
                </a:lnTo>
                <a:close/>
                <a:moveTo>
                  <a:pt x="7032922" y="0"/>
                </a:moveTo>
                <a:lnTo>
                  <a:pt x="8688289" y="0"/>
                </a:lnTo>
                <a:lnTo>
                  <a:pt x="8688289" y="2405427"/>
                </a:lnTo>
                <a:lnTo>
                  <a:pt x="8611494" y="2503855"/>
                </a:lnTo>
                <a:lnTo>
                  <a:pt x="8489765" y="2653408"/>
                </a:lnTo>
                <a:lnTo>
                  <a:pt x="8371513" y="2802961"/>
                </a:lnTo>
                <a:lnTo>
                  <a:pt x="8138488" y="3088156"/>
                </a:lnTo>
                <a:lnTo>
                  <a:pt x="7919375" y="3355961"/>
                </a:lnTo>
                <a:lnTo>
                  <a:pt x="7710695" y="3599420"/>
                </a:lnTo>
                <a:lnTo>
                  <a:pt x="7362897" y="4013300"/>
                </a:lnTo>
                <a:lnTo>
                  <a:pt x="7220299" y="4176765"/>
                </a:lnTo>
                <a:lnTo>
                  <a:pt x="7164652" y="4242847"/>
                </a:lnTo>
                <a:lnTo>
                  <a:pt x="7112482" y="4305451"/>
                </a:lnTo>
                <a:lnTo>
                  <a:pt x="7032489" y="4399356"/>
                </a:lnTo>
                <a:lnTo>
                  <a:pt x="6945539" y="4503696"/>
                </a:lnTo>
                <a:lnTo>
                  <a:pt x="6740337" y="4733243"/>
                </a:lnTo>
                <a:lnTo>
                  <a:pt x="6510791" y="4990614"/>
                </a:lnTo>
                <a:lnTo>
                  <a:pt x="6260375" y="5268852"/>
                </a:lnTo>
                <a:lnTo>
                  <a:pt x="5992571" y="5564481"/>
                </a:lnTo>
                <a:lnTo>
                  <a:pt x="5717810" y="5874022"/>
                </a:lnTo>
                <a:lnTo>
                  <a:pt x="5436093" y="6200952"/>
                </a:lnTo>
                <a:lnTo>
                  <a:pt x="5293495" y="6364418"/>
                </a:lnTo>
                <a:lnTo>
                  <a:pt x="5154376" y="6531361"/>
                </a:lnTo>
                <a:lnTo>
                  <a:pt x="5015257" y="6698304"/>
                </a:lnTo>
                <a:lnTo>
                  <a:pt x="4885504" y="6858000"/>
                </a:lnTo>
                <a:lnTo>
                  <a:pt x="1863258" y="6858000"/>
                </a:lnTo>
                <a:lnTo>
                  <a:pt x="1878114" y="6820034"/>
                </a:lnTo>
                <a:lnTo>
                  <a:pt x="1909416" y="6736562"/>
                </a:lnTo>
                <a:lnTo>
                  <a:pt x="1947674" y="6656568"/>
                </a:lnTo>
                <a:lnTo>
                  <a:pt x="2020711" y="6493103"/>
                </a:lnTo>
                <a:lnTo>
                  <a:pt x="2104183" y="6326160"/>
                </a:lnTo>
                <a:lnTo>
                  <a:pt x="2194611" y="6152261"/>
                </a:lnTo>
                <a:lnTo>
                  <a:pt x="2243303" y="6068789"/>
                </a:lnTo>
                <a:lnTo>
                  <a:pt x="2291994" y="5985317"/>
                </a:lnTo>
                <a:lnTo>
                  <a:pt x="2340686" y="5898368"/>
                </a:lnTo>
                <a:lnTo>
                  <a:pt x="2392856" y="5814896"/>
                </a:lnTo>
                <a:lnTo>
                  <a:pt x="2441548" y="5727946"/>
                </a:lnTo>
                <a:lnTo>
                  <a:pt x="2500673" y="5644475"/>
                </a:lnTo>
                <a:lnTo>
                  <a:pt x="2608491" y="5474054"/>
                </a:lnTo>
                <a:lnTo>
                  <a:pt x="2664139" y="5390582"/>
                </a:lnTo>
                <a:lnTo>
                  <a:pt x="2719786" y="5307110"/>
                </a:lnTo>
                <a:lnTo>
                  <a:pt x="2834560" y="5140167"/>
                </a:lnTo>
                <a:lnTo>
                  <a:pt x="2949334" y="4976702"/>
                </a:lnTo>
                <a:lnTo>
                  <a:pt x="3067585" y="4813236"/>
                </a:lnTo>
                <a:lnTo>
                  <a:pt x="3185837" y="4656727"/>
                </a:lnTo>
                <a:lnTo>
                  <a:pt x="3300610" y="4500218"/>
                </a:lnTo>
                <a:lnTo>
                  <a:pt x="3359736" y="4423702"/>
                </a:lnTo>
                <a:lnTo>
                  <a:pt x="3418862" y="4350664"/>
                </a:lnTo>
                <a:lnTo>
                  <a:pt x="3533635" y="4204589"/>
                </a:lnTo>
                <a:lnTo>
                  <a:pt x="3644931" y="4061992"/>
                </a:lnTo>
                <a:lnTo>
                  <a:pt x="3752748" y="3926350"/>
                </a:lnTo>
                <a:lnTo>
                  <a:pt x="3860566" y="3797665"/>
                </a:lnTo>
                <a:lnTo>
                  <a:pt x="3961427" y="3675935"/>
                </a:lnTo>
                <a:lnTo>
                  <a:pt x="4149238" y="3456822"/>
                </a:lnTo>
                <a:lnTo>
                  <a:pt x="4309226" y="3269011"/>
                </a:lnTo>
                <a:lnTo>
                  <a:pt x="4535295" y="3011640"/>
                </a:lnTo>
                <a:lnTo>
                  <a:pt x="4684848" y="2837741"/>
                </a:lnTo>
                <a:lnTo>
                  <a:pt x="4862226" y="2632540"/>
                </a:lnTo>
                <a:lnTo>
                  <a:pt x="5279584" y="2138666"/>
                </a:lnTo>
                <a:lnTo>
                  <a:pt x="5512609" y="1860427"/>
                </a:lnTo>
                <a:lnTo>
                  <a:pt x="5759546" y="1561321"/>
                </a:lnTo>
                <a:lnTo>
                  <a:pt x="6270809" y="938761"/>
                </a:lnTo>
                <a:lnTo>
                  <a:pt x="6531659" y="618787"/>
                </a:lnTo>
                <a:lnTo>
                  <a:pt x="6789029" y="302290"/>
                </a:lnTo>
                <a:close/>
                <a:moveTo>
                  <a:pt x="2320585" y="0"/>
                </a:moveTo>
                <a:lnTo>
                  <a:pt x="5394900" y="0"/>
                </a:lnTo>
                <a:lnTo>
                  <a:pt x="5324796" y="90134"/>
                </a:lnTo>
                <a:lnTo>
                  <a:pt x="5053513" y="441409"/>
                </a:lnTo>
                <a:lnTo>
                  <a:pt x="4497036" y="1150919"/>
                </a:lnTo>
                <a:lnTo>
                  <a:pt x="4215319" y="1509151"/>
                </a:lnTo>
                <a:lnTo>
                  <a:pt x="3933602" y="1867384"/>
                </a:lnTo>
                <a:lnTo>
                  <a:pt x="3658841" y="2229094"/>
                </a:lnTo>
                <a:lnTo>
                  <a:pt x="3519722" y="2409949"/>
                </a:lnTo>
                <a:lnTo>
                  <a:pt x="3384080" y="2590805"/>
                </a:lnTo>
                <a:lnTo>
                  <a:pt x="3248439" y="2771660"/>
                </a:lnTo>
                <a:lnTo>
                  <a:pt x="3116275" y="2952515"/>
                </a:lnTo>
                <a:lnTo>
                  <a:pt x="2984112" y="3133370"/>
                </a:lnTo>
                <a:lnTo>
                  <a:pt x="2855426" y="3314225"/>
                </a:lnTo>
                <a:lnTo>
                  <a:pt x="2730219" y="3498559"/>
                </a:lnTo>
                <a:lnTo>
                  <a:pt x="2605011" y="3679414"/>
                </a:lnTo>
                <a:lnTo>
                  <a:pt x="2486760" y="3860269"/>
                </a:lnTo>
                <a:lnTo>
                  <a:pt x="2365030" y="4044602"/>
                </a:lnTo>
                <a:lnTo>
                  <a:pt x="2250257" y="4225458"/>
                </a:lnTo>
                <a:lnTo>
                  <a:pt x="2135483" y="4406313"/>
                </a:lnTo>
                <a:lnTo>
                  <a:pt x="2027666" y="4587168"/>
                </a:lnTo>
                <a:lnTo>
                  <a:pt x="1923326" y="4771501"/>
                </a:lnTo>
                <a:lnTo>
                  <a:pt x="1825943" y="4952356"/>
                </a:lnTo>
                <a:lnTo>
                  <a:pt x="1728559" y="5133212"/>
                </a:lnTo>
                <a:lnTo>
                  <a:pt x="1638131" y="5314067"/>
                </a:lnTo>
                <a:lnTo>
                  <a:pt x="1551182" y="5494922"/>
                </a:lnTo>
                <a:lnTo>
                  <a:pt x="1467710" y="5675777"/>
                </a:lnTo>
                <a:lnTo>
                  <a:pt x="1391194" y="5853155"/>
                </a:lnTo>
                <a:lnTo>
                  <a:pt x="1321635" y="6034010"/>
                </a:lnTo>
                <a:lnTo>
                  <a:pt x="1255553" y="6214865"/>
                </a:lnTo>
                <a:lnTo>
                  <a:pt x="1192949" y="6395720"/>
                </a:lnTo>
                <a:lnTo>
                  <a:pt x="1140779" y="6573097"/>
                </a:lnTo>
                <a:lnTo>
                  <a:pt x="1092088" y="6750475"/>
                </a:lnTo>
                <a:lnTo>
                  <a:pt x="1066788" y="6858000"/>
                </a:lnTo>
                <a:lnTo>
                  <a:pt x="248652" y="6858000"/>
                </a:lnTo>
                <a:lnTo>
                  <a:pt x="236503" y="6820034"/>
                </a:lnTo>
                <a:lnTo>
                  <a:pt x="208680"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8" y="3811577"/>
                </a:lnTo>
                <a:lnTo>
                  <a:pt x="226069" y="3703760"/>
                </a:lnTo>
                <a:lnTo>
                  <a:pt x="257371" y="3595942"/>
                </a:lnTo>
                <a:lnTo>
                  <a:pt x="292151" y="3488125"/>
                </a:lnTo>
                <a:lnTo>
                  <a:pt x="330409" y="3380307"/>
                </a:lnTo>
                <a:lnTo>
                  <a:pt x="368667" y="3275968"/>
                </a:lnTo>
                <a:lnTo>
                  <a:pt x="406925" y="3171628"/>
                </a:lnTo>
                <a:lnTo>
                  <a:pt x="448660" y="3063811"/>
                </a:lnTo>
                <a:lnTo>
                  <a:pt x="493874" y="2959471"/>
                </a:lnTo>
                <a:lnTo>
                  <a:pt x="539088" y="2855131"/>
                </a:lnTo>
                <a:lnTo>
                  <a:pt x="636472" y="2649930"/>
                </a:lnTo>
                <a:lnTo>
                  <a:pt x="737333" y="2441251"/>
                </a:lnTo>
                <a:lnTo>
                  <a:pt x="789503" y="2340390"/>
                </a:lnTo>
                <a:lnTo>
                  <a:pt x="845151" y="2239528"/>
                </a:lnTo>
                <a:lnTo>
                  <a:pt x="900798" y="2135188"/>
                </a:lnTo>
                <a:lnTo>
                  <a:pt x="959924" y="2034327"/>
                </a:lnTo>
                <a:lnTo>
                  <a:pt x="1015572" y="1933465"/>
                </a:lnTo>
                <a:lnTo>
                  <a:pt x="1074698" y="1832604"/>
                </a:lnTo>
                <a:lnTo>
                  <a:pt x="1196427" y="1630881"/>
                </a:lnTo>
                <a:lnTo>
                  <a:pt x="1325113" y="1432635"/>
                </a:lnTo>
                <a:lnTo>
                  <a:pt x="1453798" y="1230912"/>
                </a:lnTo>
                <a:lnTo>
                  <a:pt x="1585962" y="1032667"/>
                </a:lnTo>
                <a:lnTo>
                  <a:pt x="1655521" y="935284"/>
                </a:lnTo>
                <a:lnTo>
                  <a:pt x="1721603" y="837900"/>
                </a:lnTo>
                <a:lnTo>
                  <a:pt x="1999842" y="437932"/>
                </a:lnTo>
                <a:lnTo>
                  <a:pt x="2285037" y="4839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1F9E1514-77AC-237D-55D9-DFBEE85FFD7C}"/>
              </a:ext>
              <a:ext uri="{C183D7F6-B498-43B3-948B-1728B52AA6E4}">
                <adec:decorative xmlns:adec="http://schemas.microsoft.com/office/drawing/2017/decorative" val="1"/>
              </a:ext>
            </a:extLst>
          </p:cNvPr>
          <p:cNvGrpSpPr>
            <a:grpSpLocks noChangeAspect="1"/>
          </p:cNvGrpSpPr>
          <p:nvPr/>
        </p:nvGrpSpPr>
        <p:grpSpPr>
          <a:xfrm>
            <a:off x="628600" y="476672"/>
            <a:ext cx="2353395" cy="936000"/>
            <a:chOff x="911225" y="260350"/>
            <a:chExt cx="4183063" cy="1663700"/>
          </a:xfrm>
          <a:solidFill>
            <a:schemeClr val="accent1"/>
          </a:solidFill>
        </p:grpSpPr>
        <p:sp>
          <p:nvSpPr>
            <p:cNvPr id="6" name="Freeform 6">
              <a:extLst>
                <a:ext uri="{FF2B5EF4-FFF2-40B4-BE49-F238E27FC236}">
                  <a16:creationId xmlns:a16="http://schemas.microsoft.com/office/drawing/2014/main" id="{AF0E36BB-BBC1-E040-DA8C-2138DB4E9E3C}"/>
                </a:ext>
              </a:extLst>
            </p:cNvPr>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7">
              <a:extLst>
                <a:ext uri="{FF2B5EF4-FFF2-40B4-BE49-F238E27FC236}">
                  <a16:creationId xmlns:a16="http://schemas.microsoft.com/office/drawing/2014/main" id="{8566E919-F51F-823C-4232-8C855258E7A4}"/>
                </a:ext>
              </a:extLst>
            </p:cNvPr>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a:extLst>
                <a:ext uri="{FF2B5EF4-FFF2-40B4-BE49-F238E27FC236}">
                  <a16:creationId xmlns:a16="http://schemas.microsoft.com/office/drawing/2014/main" id="{1EBCD1A8-6EFF-EA63-1F2E-D604762C5238}"/>
                </a:ext>
              </a:extLst>
            </p:cNvPr>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26444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EB299E-F3FC-B817-329F-C82605FFC21A}"/>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2"/>
          </a:solidFill>
        </p:grpSpPr>
        <p:sp>
          <p:nvSpPr>
            <p:cNvPr id="15" name="Freeform: Shape 14">
              <a:extLst>
                <a:ext uri="{FF2B5EF4-FFF2-40B4-BE49-F238E27FC236}">
                  <a16:creationId xmlns:a16="http://schemas.microsoft.com/office/drawing/2014/main" id="{5C8AD33F-8224-CE46-9D70-F093C9D742C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14" name="Freeform: Shape 13">
              <a:extLst>
                <a:ext uri="{FF2B5EF4-FFF2-40B4-BE49-F238E27FC236}">
                  <a16:creationId xmlns:a16="http://schemas.microsoft.com/office/drawing/2014/main" id="{91888DB0-48B4-7634-9D9F-6144FF4B7B47}"/>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
        <p:nvSpPr>
          <p:cNvPr id="8" name="Text Placeholder 7"/>
          <p:cNvSpPr>
            <a:spLocks noGrp="1"/>
          </p:cNvSpPr>
          <p:nvPr>
            <p:ph type="body" sz="quarter" idx="13"/>
          </p:nvPr>
        </p:nvSpPr>
        <p:spPr>
          <a:xfrm>
            <a:off x="623887" y="1773238"/>
            <a:ext cx="1094422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943522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202349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FD60106-FB3C-D14C-D884-621E06EB2430}"/>
              </a:ext>
              <a:ext uri="{C183D7F6-B498-43B3-948B-1728B52AA6E4}">
                <adec:decorative xmlns:adec="http://schemas.microsoft.com/office/drawing/2017/decorative" val="1"/>
              </a:ext>
            </a:extLst>
          </p:cNvPr>
          <p:cNvGrpSpPr/>
          <p:nvPr/>
        </p:nvGrpSpPr>
        <p:grpSpPr>
          <a:xfrm>
            <a:off x="9794024" y="1599492"/>
            <a:ext cx="2397977" cy="5258508"/>
            <a:chOff x="9794024" y="1599492"/>
            <a:chExt cx="2397977" cy="5258508"/>
          </a:xfrm>
          <a:solidFill>
            <a:schemeClr val="bg1">
              <a:alpha val="20000"/>
            </a:schemeClr>
          </a:solidFill>
        </p:grpSpPr>
        <p:sp>
          <p:nvSpPr>
            <p:cNvPr id="8" name="Freeform: Shape 7">
              <a:extLst>
                <a:ext uri="{FF2B5EF4-FFF2-40B4-BE49-F238E27FC236}">
                  <a16:creationId xmlns:a16="http://schemas.microsoft.com/office/drawing/2014/main" id="{4710F81C-9EE8-C17D-67D0-9897BA70EAF5}"/>
                </a:ext>
              </a:extLst>
            </p:cNvPr>
            <p:cNvSpPr>
              <a:spLocks/>
            </p:cNvSpPr>
            <p:nvPr/>
          </p:nvSpPr>
          <p:spPr bwMode="auto">
            <a:xfrm>
              <a:off x="10716522" y="4729133"/>
              <a:ext cx="1475478" cy="2128867"/>
            </a:xfrm>
            <a:custGeom>
              <a:avLst/>
              <a:gdLst>
                <a:gd name="connsiteX0" fmla="*/ 1475478 w 1475478"/>
                <a:gd name="connsiteY0" fmla="*/ 0 h 2128867"/>
                <a:gd name="connsiteX1" fmla="*/ 1475478 w 1475478"/>
                <a:gd name="connsiteY1" fmla="*/ 2128867 h 2128867"/>
                <a:gd name="connsiteX2" fmla="*/ 0 w 1475478"/>
                <a:gd name="connsiteY2" fmla="*/ 2128867 h 2128867"/>
                <a:gd name="connsiteX3" fmla="*/ 2007 w 1475478"/>
                <a:gd name="connsiteY3" fmla="*/ 2123097 h 2128867"/>
                <a:gd name="connsiteX4" fmla="*/ 16149 w 1475478"/>
                <a:gd name="connsiteY4" fmla="*/ 2084208 h 2128867"/>
                <a:gd name="connsiteX5" fmla="*/ 32058 w 1475478"/>
                <a:gd name="connsiteY5" fmla="*/ 2043551 h 2128867"/>
                <a:gd name="connsiteX6" fmla="*/ 47967 w 1475478"/>
                <a:gd name="connsiteY6" fmla="*/ 2001126 h 2128867"/>
                <a:gd name="connsiteX7" fmla="*/ 67412 w 1475478"/>
                <a:gd name="connsiteY7" fmla="*/ 1960469 h 2128867"/>
                <a:gd name="connsiteX8" fmla="*/ 104533 w 1475478"/>
                <a:gd name="connsiteY8" fmla="*/ 1877388 h 2128867"/>
                <a:gd name="connsiteX9" fmla="*/ 146958 w 1475478"/>
                <a:gd name="connsiteY9" fmla="*/ 1792538 h 2128867"/>
                <a:gd name="connsiteX10" fmla="*/ 192918 w 1475478"/>
                <a:gd name="connsiteY10" fmla="*/ 1704153 h 2128867"/>
                <a:gd name="connsiteX11" fmla="*/ 217666 w 1475478"/>
                <a:gd name="connsiteY11" fmla="*/ 1661728 h 2128867"/>
                <a:gd name="connsiteX12" fmla="*/ 242414 w 1475478"/>
                <a:gd name="connsiteY12" fmla="*/ 1619304 h 2128867"/>
                <a:gd name="connsiteX13" fmla="*/ 267162 w 1475478"/>
                <a:gd name="connsiteY13" fmla="*/ 1575111 h 2128867"/>
                <a:gd name="connsiteX14" fmla="*/ 293677 w 1475478"/>
                <a:gd name="connsiteY14" fmla="*/ 1532687 h 2128867"/>
                <a:gd name="connsiteX15" fmla="*/ 318425 w 1475478"/>
                <a:gd name="connsiteY15" fmla="*/ 1488494 h 2128867"/>
                <a:gd name="connsiteX16" fmla="*/ 348476 w 1475478"/>
                <a:gd name="connsiteY16" fmla="*/ 1446069 h 2128867"/>
                <a:gd name="connsiteX17" fmla="*/ 403274 w 1475478"/>
                <a:gd name="connsiteY17" fmla="*/ 1359452 h 2128867"/>
                <a:gd name="connsiteX18" fmla="*/ 431557 w 1475478"/>
                <a:gd name="connsiteY18" fmla="*/ 1317028 h 2128867"/>
                <a:gd name="connsiteX19" fmla="*/ 459841 w 1475478"/>
                <a:gd name="connsiteY19" fmla="*/ 1274603 h 2128867"/>
                <a:gd name="connsiteX20" fmla="*/ 518175 w 1475478"/>
                <a:gd name="connsiteY20" fmla="*/ 1189753 h 2128867"/>
                <a:gd name="connsiteX21" fmla="*/ 576509 w 1475478"/>
                <a:gd name="connsiteY21" fmla="*/ 1106672 h 2128867"/>
                <a:gd name="connsiteX22" fmla="*/ 636610 w 1475478"/>
                <a:gd name="connsiteY22" fmla="*/ 1023590 h 2128867"/>
                <a:gd name="connsiteX23" fmla="*/ 696712 w 1475478"/>
                <a:gd name="connsiteY23" fmla="*/ 944043 h 2128867"/>
                <a:gd name="connsiteX24" fmla="*/ 755046 w 1475478"/>
                <a:gd name="connsiteY24" fmla="*/ 864497 h 2128867"/>
                <a:gd name="connsiteX25" fmla="*/ 785097 w 1475478"/>
                <a:gd name="connsiteY25" fmla="*/ 825608 h 2128867"/>
                <a:gd name="connsiteX26" fmla="*/ 815148 w 1475478"/>
                <a:gd name="connsiteY26" fmla="*/ 788486 h 2128867"/>
                <a:gd name="connsiteX27" fmla="*/ 873482 w 1475478"/>
                <a:gd name="connsiteY27" fmla="*/ 714243 h 2128867"/>
                <a:gd name="connsiteX28" fmla="*/ 930048 w 1475478"/>
                <a:gd name="connsiteY28" fmla="*/ 641767 h 2128867"/>
                <a:gd name="connsiteX29" fmla="*/ 984847 w 1475478"/>
                <a:gd name="connsiteY29" fmla="*/ 572827 h 2128867"/>
                <a:gd name="connsiteX30" fmla="*/ 1039645 w 1475478"/>
                <a:gd name="connsiteY30" fmla="*/ 507422 h 2128867"/>
                <a:gd name="connsiteX31" fmla="*/ 1090908 w 1475478"/>
                <a:gd name="connsiteY31" fmla="*/ 445553 h 2128867"/>
                <a:gd name="connsiteX32" fmla="*/ 1186364 w 1475478"/>
                <a:gd name="connsiteY32" fmla="*/ 334188 h 2128867"/>
                <a:gd name="connsiteX33" fmla="*/ 1267678 w 1475478"/>
                <a:gd name="connsiteY33" fmla="*/ 238732 h 2128867"/>
                <a:gd name="connsiteX34" fmla="*/ 1382578 w 1475478"/>
                <a:gd name="connsiteY34" fmla="*/ 107923 h 2128867"/>
                <a:gd name="connsiteX35" fmla="*/ 1458589 w 1475478"/>
                <a:gd name="connsiteY35" fmla="*/ 19538 h 21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75478" h="2128867">
                  <a:moveTo>
                    <a:pt x="1475478" y="0"/>
                  </a:moveTo>
                  <a:lnTo>
                    <a:pt x="1475478" y="2128867"/>
                  </a:lnTo>
                  <a:lnTo>
                    <a:pt x="0" y="2128867"/>
                  </a:lnTo>
                  <a:lnTo>
                    <a:pt x="2007" y="2123097"/>
                  </a:lnTo>
                  <a:lnTo>
                    <a:pt x="16149" y="2084208"/>
                  </a:lnTo>
                  <a:lnTo>
                    <a:pt x="32058" y="2043551"/>
                  </a:lnTo>
                  <a:lnTo>
                    <a:pt x="47967" y="2001126"/>
                  </a:lnTo>
                  <a:lnTo>
                    <a:pt x="67412" y="1960469"/>
                  </a:lnTo>
                  <a:lnTo>
                    <a:pt x="104533" y="1877388"/>
                  </a:lnTo>
                  <a:lnTo>
                    <a:pt x="146958" y="1792538"/>
                  </a:lnTo>
                  <a:lnTo>
                    <a:pt x="192918" y="1704153"/>
                  </a:lnTo>
                  <a:lnTo>
                    <a:pt x="217666" y="1661728"/>
                  </a:lnTo>
                  <a:lnTo>
                    <a:pt x="242414" y="1619304"/>
                  </a:lnTo>
                  <a:lnTo>
                    <a:pt x="267162" y="1575111"/>
                  </a:lnTo>
                  <a:lnTo>
                    <a:pt x="293677" y="1532687"/>
                  </a:lnTo>
                  <a:lnTo>
                    <a:pt x="318425" y="1488494"/>
                  </a:lnTo>
                  <a:lnTo>
                    <a:pt x="348476" y="1446069"/>
                  </a:lnTo>
                  <a:lnTo>
                    <a:pt x="403274" y="1359452"/>
                  </a:lnTo>
                  <a:lnTo>
                    <a:pt x="431557" y="1317028"/>
                  </a:lnTo>
                  <a:lnTo>
                    <a:pt x="459841" y="1274603"/>
                  </a:lnTo>
                  <a:lnTo>
                    <a:pt x="518175" y="1189753"/>
                  </a:lnTo>
                  <a:lnTo>
                    <a:pt x="576509" y="1106672"/>
                  </a:lnTo>
                  <a:lnTo>
                    <a:pt x="636610" y="1023590"/>
                  </a:lnTo>
                  <a:lnTo>
                    <a:pt x="696712" y="944043"/>
                  </a:lnTo>
                  <a:lnTo>
                    <a:pt x="755046" y="864497"/>
                  </a:lnTo>
                  <a:lnTo>
                    <a:pt x="785097" y="825608"/>
                  </a:lnTo>
                  <a:lnTo>
                    <a:pt x="815148" y="788486"/>
                  </a:lnTo>
                  <a:lnTo>
                    <a:pt x="873482" y="714243"/>
                  </a:lnTo>
                  <a:lnTo>
                    <a:pt x="930048" y="641767"/>
                  </a:lnTo>
                  <a:lnTo>
                    <a:pt x="984847" y="572827"/>
                  </a:lnTo>
                  <a:lnTo>
                    <a:pt x="1039645" y="507422"/>
                  </a:lnTo>
                  <a:lnTo>
                    <a:pt x="1090908" y="445553"/>
                  </a:lnTo>
                  <a:lnTo>
                    <a:pt x="1186364" y="334188"/>
                  </a:lnTo>
                  <a:lnTo>
                    <a:pt x="1267678" y="238732"/>
                  </a:lnTo>
                  <a:lnTo>
                    <a:pt x="1382578" y="107923"/>
                  </a:lnTo>
                  <a:lnTo>
                    <a:pt x="1458589" y="19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
          <p:nvSpPr>
            <p:cNvPr id="9" name="Freeform: Shape 8">
              <a:extLst>
                <a:ext uri="{FF2B5EF4-FFF2-40B4-BE49-F238E27FC236}">
                  <a16:creationId xmlns:a16="http://schemas.microsoft.com/office/drawing/2014/main" id="{984DDDDB-6B0A-7894-2CD4-20E02F3BDEDA}"/>
                </a:ext>
              </a:extLst>
            </p:cNvPr>
            <p:cNvSpPr>
              <a:spLocks/>
            </p:cNvSpPr>
            <p:nvPr/>
          </p:nvSpPr>
          <p:spPr bwMode="auto">
            <a:xfrm>
              <a:off x="9794024" y="1599492"/>
              <a:ext cx="2397977" cy="5258508"/>
            </a:xfrm>
            <a:custGeom>
              <a:avLst/>
              <a:gdLst>
                <a:gd name="connsiteX0" fmla="*/ 2397977 w 2397977"/>
                <a:gd name="connsiteY0" fmla="*/ 0 h 5258508"/>
                <a:gd name="connsiteX1" fmla="*/ 2397977 w 2397977"/>
                <a:gd name="connsiteY1" fmla="*/ 2148607 h 5258508"/>
                <a:gd name="connsiteX2" fmla="*/ 2285632 w 2397977"/>
                <a:gd name="connsiteY2" fmla="*/ 2291846 h 5258508"/>
                <a:gd name="connsiteX3" fmla="*/ 2142449 w 2397977"/>
                <a:gd name="connsiteY3" fmla="*/ 2473919 h 5258508"/>
                <a:gd name="connsiteX4" fmla="*/ 1999265 w 2397977"/>
                <a:gd name="connsiteY4" fmla="*/ 2655992 h 5258508"/>
                <a:gd name="connsiteX5" fmla="*/ 1859617 w 2397977"/>
                <a:gd name="connsiteY5" fmla="*/ 2839832 h 5258508"/>
                <a:gd name="connsiteX6" fmla="*/ 1788909 w 2397977"/>
                <a:gd name="connsiteY6" fmla="*/ 2931753 h 5258508"/>
                <a:gd name="connsiteX7" fmla="*/ 1719969 w 2397977"/>
                <a:gd name="connsiteY7" fmla="*/ 3023673 h 5258508"/>
                <a:gd name="connsiteX8" fmla="*/ 1651029 w 2397977"/>
                <a:gd name="connsiteY8" fmla="*/ 3115593 h 5258508"/>
                <a:gd name="connsiteX9" fmla="*/ 1583857 w 2397977"/>
                <a:gd name="connsiteY9" fmla="*/ 3207513 h 5258508"/>
                <a:gd name="connsiteX10" fmla="*/ 1516684 w 2397977"/>
                <a:gd name="connsiteY10" fmla="*/ 3299434 h 5258508"/>
                <a:gd name="connsiteX11" fmla="*/ 1451279 w 2397977"/>
                <a:gd name="connsiteY11" fmla="*/ 3391354 h 5258508"/>
                <a:gd name="connsiteX12" fmla="*/ 1387642 w 2397977"/>
                <a:gd name="connsiteY12" fmla="*/ 3485042 h 5258508"/>
                <a:gd name="connsiteX13" fmla="*/ 1324005 w 2397977"/>
                <a:gd name="connsiteY13" fmla="*/ 3576962 h 5258508"/>
                <a:gd name="connsiteX14" fmla="*/ 1263903 w 2397977"/>
                <a:gd name="connsiteY14" fmla="*/ 3668882 h 5258508"/>
                <a:gd name="connsiteX15" fmla="*/ 1202034 w 2397977"/>
                <a:gd name="connsiteY15" fmla="*/ 3762570 h 5258508"/>
                <a:gd name="connsiteX16" fmla="*/ 1143700 w 2397977"/>
                <a:gd name="connsiteY16" fmla="*/ 3854491 h 5258508"/>
                <a:gd name="connsiteX17" fmla="*/ 1085366 w 2397977"/>
                <a:gd name="connsiteY17" fmla="*/ 3946411 h 5258508"/>
                <a:gd name="connsiteX18" fmla="*/ 1030567 w 2397977"/>
                <a:gd name="connsiteY18" fmla="*/ 4038331 h 5258508"/>
                <a:gd name="connsiteX19" fmla="*/ 977536 w 2397977"/>
                <a:gd name="connsiteY19" fmla="*/ 4132019 h 5258508"/>
                <a:gd name="connsiteX20" fmla="*/ 928041 w 2397977"/>
                <a:gd name="connsiteY20" fmla="*/ 4223939 h 5258508"/>
                <a:gd name="connsiteX21" fmla="*/ 878545 w 2397977"/>
                <a:gd name="connsiteY21" fmla="*/ 4315859 h 5258508"/>
                <a:gd name="connsiteX22" fmla="*/ 832585 w 2397977"/>
                <a:gd name="connsiteY22" fmla="*/ 4407780 h 5258508"/>
                <a:gd name="connsiteX23" fmla="*/ 788393 w 2397977"/>
                <a:gd name="connsiteY23" fmla="*/ 4499700 h 5258508"/>
                <a:gd name="connsiteX24" fmla="*/ 745968 w 2397977"/>
                <a:gd name="connsiteY24" fmla="*/ 4591620 h 5258508"/>
                <a:gd name="connsiteX25" fmla="*/ 707079 w 2397977"/>
                <a:gd name="connsiteY25" fmla="*/ 4681773 h 5258508"/>
                <a:gd name="connsiteX26" fmla="*/ 671725 w 2397977"/>
                <a:gd name="connsiteY26" fmla="*/ 4773693 h 5258508"/>
                <a:gd name="connsiteX27" fmla="*/ 638139 w 2397977"/>
                <a:gd name="connsiteY27" fmla="*/ 4865613 h 5258508"/>
                <a:gd name="connsiteX28" fmla="*/ 606320 w 2397977"/>
                <a:gd name="connsiteY28" fmla="*/ 4957533 h 5258508"/>
                <a:gd name="connsiteX29" fmla="*/ 579805 w 2397977"/>
                <a:gd name="connsiteY29" fmla="*/ 5047686 h 5258508"/>
                <a:gd name="connsiteX30" fmla="*/ 555057 w 2397977"/>
                <a:gd name="connsiteY30" fmla="*/ 5137839 h 5258508"/>
                <a:gd name="connsiteX31" fmla="*/ 533845 w 2397977"/>
                <a:gd name="connsiteY31" fmla="*/ 5227991 h 5258508"/>
                <a:gd name="connsiteX32" fmla="*/ 527741 w 2397977"/>
                <a:gd name="connsiteY32" fmla="*/ 5258508 h 5258508"/>
                <a:gd name="connsiteX33" fmla="*/ 148053 w 2397977"/>
                <a:gd name="connsiteY33" fmla="*/ 5258508 h 5258508"/>
                <a:gd name="connsiteX34" fmla="*/ 134345 w 2397977"/>
                <a:gd name="connsiteY34" fmla="*/ 5217385 h 5258508"/>
                <a:gd name="connsiteX35" fmla="*/ 120203 w 2397977"/>
                <a:gd name="connsiteY35" fmla="*/ 5173193 h 5258508"/>
                <a:gd name="connsiteX36" fmla="*/ 106062 w 2397977"/>
                <a:gd name="connsiteY36" fmla="*/ 5127232 h 5258508"/>
                <a:gd name="connsiteX37" fmla="*/ 93688 w 2397977"/>
                <a:gd name="connsiteY37" fmla="*/ 5083040 h 5258508"/>
                <a:gd name="connsiteX38" fmla="*/ 83082 w 2397977"/>
                <a:gd name="connsiteY38" fmla="*/ 5037080 h 5258508"/>
                <a:gd name="connsiteX39" fmla="*/ 72476 w 2397977"/>
                <a:gd name="connsiteY39" fmla="*/ 4992887 h 5258508"/>
                <a:gd name="connsiteX40" fmla="*/ 61869 w 2397977"/>
                <a:gd name="connsiteY40" fmla="*/ 4945160 h 5258508"/>
                <a:gd name="connsiteX41" fmla="*/ 53031 w 2397977"/>
                <a:gd name="connsiteY41" fmla="*/ 4899199 h 5258508"/>
                <a:gd name="connsiteX42" fmla="*/ 44192 w 2397977"/>
                <a:gd name="connsiteY42" fmla="*/ 4851472 h 5258508"/>
                <a:gd name="connsiteX43" fmla="*/ 37122 w 2397977"/>
                <a:gd name="connsiteY43" fmla="*/ 4801976 h 5258508"/>
                <a:gd name="connsiteX44" fmla="*/ 30051 w 2397977"/>
                <a:gd name="connsiteY44" fmla="*/ 4752481 h 5258508"/>
                <a:gd name="connsiteX45" fmla="*/ 22980 w 2397977"/>
                <a:gd name="connsiteY45" fmla="*/ 4702985 h 5258508"/>
                <a:gd name="connsiteX46" fmla="*/ 17677 w 2397977"/>
                <a:gd name="connsiteY46" fmla="*/ 4653490 h 5258508"/>
                <a:gd name="connsiteX47" fmla="*/ 12374 w 2397977"/>
                <a:gd name="connsiteY47" fmla="*/ 4602226 h 5258508"/>
                <a:gd name="connsiteX48" fmla="*/ 8838 w 2397977"/>
                <a:gd name="connsiteY48" fmla="*/ 4550963 h 5258508"/>
                <a:gd name="connsiteX49" fmla="*/ 5303 w 2397977"/>
                <a:gd name="connsiteY49" fmla="*/ 4497932 h 5258508"/>
                <a:gd name="connsiteX50" fmla="*/ 1768 w 2397977"/>
                <a:gd name="connsiteY50" fmla="*/ 4439598 h 5258508"/>
                <a:gd name="connsiteX51" fmla="*/ 0 w 2397977"/>
                <a:gd name="connsiteY51" fmla="*/ 4381264 h 5258508"/>
                <a:gd name="connsiteX52" fmla="*/ 0 w 2397977"/>
                <a:gd name="connsiteY52" fmla="*/ 4322930 h 5258508"/>
                <a:gd name="connsiteX53" fmla="*/ 1768 w 2397977"/>
                <a:gd name="connsiteY53" fmla="*/ 4264596 h 5258508"/>
                <a:gd name="connsiteX54" fmla="*/ 3535 w 2397977"/>
                <a:gd name="connsiteY54" fmla="*/ 4206262 h 5258508"/>
                <a:gd name="connsiteX55" fmla="*/ 8838 w 2397977"/>
                <a:gd name="connsiteY55" fmla="*/ 4147928 h 5258508"/>
                <a:gd name="connsiteX56" fmla="*/ 14142 w 2397977"/>
                <a:gd name="connsiteY56" fmla="*/ 4091362 h 5258508"/>
                <a:gd name="connsiteX57" fmla="*/ 19445 w 2397977"/>
                <a:gd name="connsiteY57" fmla="*/ 4034796 h 5258508"/>
                <a:gd name="connsiteX58" fmla="*/ 28283 w 2397977"/>
                <a:gd name="connsiteY58" fmla="*/ 3978229 h 5258508"/>
                <a:gd name="connsiteX59" fmla="*/ 37122 w 2397977"/>
                <a:gd name="connsiteY59" fmla="*/ 3921663 h 5258508"/>
                <a:gd name="connsiteX60" fmla="*/ 45960 w 2397977"/>
                <a:gd name="connsiteY60" fmla="*/ 3865097 h 5258508"/>
                <a:gd name="connsiteX61" fmla="*/ 58334 w 2397977"/>
                <a:gd name="connsiteY61" fmla="*/ 3808530 h 5258508"/>
                <a:gd name="connsiteX62" fmla="*/ 70708 w 2397977"/>
                <a:gd name="connsiteY62" fmla="*/ 3753732 h 5258508"/>
                <a:gd name="connsiteX63" fmla="*/ 83082 w 2397977"/>
                <a:gd name="connsiteY63" fmla="*/ 3698933 h 5258508"/>
                <a:gd name="connsiteX64" fmla="*/ 98991 w 2397977"/>
                <a:gd name="connsiteY64" fmla="*/ 3644135 h 5258508"/>
                <a:gd name="connsiteX65" fmla="*/ 114900 w 2397977"/>
                <a:gd name="connsiteY65" fmla="*/ 3589336 h 5258508"/>
                <a:gd name="connsiteX66" fmla="*/ 130810 w 2397977"/>
                <a:gd name="connsiteY66" fmla="*/ 3534537 h 5258508"/>
                <a:gd name="connsiteX67" fmla="*/ 148487 w 2397977"/>
                <a:gd name="connsiteY67" fmla="*/ 3479739 h 5258508"/>
                <a:gd name="connsiteX68" fmla="*/ 167931 w 2397977"/>
                <a:gd name="connsiteY68" fmla="*/ 3424940 h 5258508"/>
                <a:gd name="connsiteX69" fmla="*/ 187376 w 2397977"/>
                <a:gd name="connsiteY69" fmla="*/ 3371909 h 5258508"/>
                <a:gd name="connsiteX70" fmla="*/ 206821 w 2397977"/>
                <a:gd name="connsiteY70" fmla="*/ 3318878 h 5258508"/>
                <a:gd name="connsiteX71" fmla="*/ 228033 w 2397977"/>
                <a:gd name="connsiteY71" fmla="*/ 3264080 h 5258508"/>
                <a:gd name="connsiteX72" fmla="*/ 251013 w 2397977"/>
                <a:gd name="connsiteY72" fmla="*/ 3211049 h 5258508"/>
                <a:gd name="connsiteX73" fmla="*/ 273993 w 2397977"/>
                <a:gd name="connsiteY73" fmla="*/ 3158018 h 5258508"/>
                <a:gd name="connsiteX74" fmla="*/ 323489 w 2397977"/>
                <a:gd name="connsiteY74" fmla="*/ 3053724 h 5258508"/>
                <a:gd name="connsiteX75" fmla="*/ 374752 w 2397977"/>
                <a:gd name="connsiteY75" fmla="*/ 2947662 h 5258508"/>
                <a:gd name="connsiteX76" fmla="*/ 401267 w 2397977"/>
                <a:gd name="connsiteY76" fmla="*/ 2896399 h 5258508"/>
                <a:gd name="connsiteX77" fmla="*/ 429550 w 2397977"/>
                <a:gd name="connsiteY77" fmla="*/ 2845135 h 5258508"/>
                <a:gd name="connsiteX78" fmla="*/ 457833 w 2397977"/>
                <a:gd name="connsiteY78" fmla="*/ 2792105 h 5258508"/>
                <a:gd name="connsiteX79" fmla="*/ 487884 w 2397977"/>
                <a:gd name="connsiteY79" fmla="*/ 2740841 h 5258508"/>
                <a:gd name="connsiteX80" fmla="*/ 516167 w 2397977"/>
                <a:gd name="connsiteY80" fmla="*/ 2689578 h 5258508"/>
                <a:gd name="connsiteX81" fmla="*/ 546218 w 2397977"/>
                <a:gd name="connsiteY81" fmla="*/ 2638315 h 5258508"/>
                <a:gd name="connsiteX82" fmla="*/ 608088 w 2397977"/>
                <a:gd name="connsiteY82" fmla="*/ 2535788 h 5258508"/>
                <a:gd name="connsiteX83" fmla="*/ 673493 w 2397977"/>
                <a:gd name="connsiteY83" fmla="*/ 2435030 h 5258508"/>
                <a:gd name="connsiteX84" fmla="*/ 738897 w 2397977"/>
                <a:gd name="connsiteY84" fmla="*/ 2332503 h 5258508"/>
                <a:gd name="connsiteX85" fmla="*/ 806070 w 2397977"/>
                <a:gd name="connsiteY85" fmla="*/ 2231745 h 5258508"/>
                <a:gd name="connsiteX86" fmla="*/ 841424 w 2397977"/>
                <a:gd name="connsiteY86" fmla="*/ 2182249 h 5258508"/>
                <a:gd name="connsiteX87" fmla="*/ 875010 w 2397977"/>
                <a:gd name="connsiteY87" fmla="*/ 2132754 h 5258508"/>
                <a:gd name="connsiteX88" fmla="*/ 1016426 w 2397977"/>
                <a:gd name="connsiteY88" fmla="*/ 1929468 h 5258508"/>
                <a:gd name="connsiteX89" fmla="*/ 1161377 w 2397977"/>
                <a:gd name="connsiteY89" fmla="*/ 1731486 h 5258508"/>
                <a:gd name="connsiteX90" fmla="*/ 1308096 w 2397977"/>
                <a:gd name="connsiteY90" fmla="*/ 1531737 h 5258508"/>
                <a:gd name="connsiteX91" fmla="*/ 1453047 w 2397977"/>
                <a:gd name="connsiteY91" fmla="*/ 1333754 h 5258508"/>
                <a:gd name="connsiteX92" fmla="*/ 1525523 w 2397977"/>
                <a:gd name="connsiteY92" fmla="*/ 1232996 h 5258508"/>
                <a:gd name="connsiteX93" fmla="*/ 1596230 w 2397977"/>
                <a:gd name="connsiteY93" fmla="*/ 1134005 h 5258508"/>
                <a:gd name="connsiteX94" fmla="*/ 1836637 w 2397977"/>
                <a:gd name="connsiteY94" fmla="*/ 798142 h 5258508"/>
                <a:gd name="connsiteX95" fmla="*/ 2068205 w 2397977"/>
                <a:gd name="connsiteY95" fmla="*/ 472886 h 5258508"/>
                <a:gd name="connsiteX96" fmla="*/ 2177803 w 2397977"/>
                <a:gd name="connsiteY96" fmla="*/ 317329 h 5258508"/>
                <a:gd name="connsiteX97" fmla="*/ 2283865 w 2397977"/>
                <a:gd name="connsiteY97" fmla="*/ 167074 h 5258508"/>
                <a:gd name="connsiteX98" fmla="*/ 2382855 w 2397977"/>
                <a:gd name="connsiteY98" fmla="*/ 22123 h 52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97977" h="5258508">
                  <a:moveTo>
                    <a:pt x="2397977" y="0"/>
                  </a:moveTo>
                  <a:lnTo>
                    <a:pt x="2397977" y="2148607"/>
                  </a:lnTo>
                  <a:lnTo>
                    <a:pt x="2285632" y="2291846"/>
                  </a:lnTo>
                  <a:lnTo>
                    <a:pt x="2142449" y="2473919"/>
                  </a:lnTo>
                  <a:lnTo>
                    <a:pt x="1999265" y="2655992"/>
                  </a:lnTo>
                  <a:lnTo>
                    <a:pt x="1859617" y="2839832"/>
                  </a:lnTo>
                  <a:lnTo>
                    <a:pt x="1788909" y="2931753"/>
                  </a:lnTo>
                  <a:lnTo>
                    <a:pt x="1719969" y="3023673"/>
                  </a:lnTo>
                  <a:lnTo>
                    <a:pt x="1651029" y="3115593"/>
                  </a:lnTo>
                  <a:lnTo>
                    <a:pt x="1583857" y="3207513"/>
                  </a:lnTo>
                  <a:lnTo>
                    <a:pt x="1516684" y="3299434"/>
                  </a:lnTo>
                  <a:lnTo>
                    <a:pt x="1451279" y="3391354"/>
                  </a:lnTo>
                  <a:lnTo>
                    <a:pt x="1387642" y="3485042"/>
                  </a:lnTo>
                  <a:lnTo>
                    <a:pt x="1324005" y="3576962"/>
                  </a:lnTo>
                  <a:lnTo>
                    <a:pt x="1263903" y="3668882"/>
                  </a:lnTo>
                  <a:lnTo>
                    <a:pt x="1202034" y="3762570"/>
                  </a:lnTo>
                  <a:lnTo>
                    <a:pt x="1143700" y="3854491"/>
                  </a:lnTo>
                  <a:lnTo>
                    <a:pt x="1085366" y="3946411"/>
                  </a:lnTo>
                  <a:lnTo>
                    <a:pt x="1030567" y="4038331"/>
                  </a:lnTo>
                  <a:lnTo>
                    <a:pt x="977536" y="4132019"/>
                  </a:lnTo>
                  <a:lnTo>
                    <a:pt x="928041" y="4223939"/>
                  </a:lnTo>
                  <a:lnTo>
                    <a:pt x="878545" y="4315859"/>
                  </a:lnTo>
                  <a:lnTo>
                    <a:pt x="832585" y="4407780"/>
                  </a:lnTo>
                  <a:lnTo>
                    <a:pt x="788393" y="4499700"/>
                  </a:lnTo>
                  <a:lnTo>
                    <a:pt x="745968" y="4591620"/>
                  </a:lnTo>
                  <a:lnTo>
                    <a:pt x="707079" y="4681773"/>
                  </a:lnTo>
                  <a:lnTo>
                    <a:pt x="671725" y="4773693"/>
                  </a:lnTo>
                  <a:lnTo>
                    <a:pt x="638139" y="4865613"/>
                  </a:lnTo>
                  <a:lnTo>
                    <a:pt x="606320" y="4957533"/>
                  </a:lnTo>
                  <a:lnTo>
                    <a:pt x="579805" y="5047686"/>
                  </a:lnTo>
                  <a:lnTo>
                    <a:pt x="555057" y="5137839"/>
                  </a:lnTo>
                  <a:lnTo>
                    <a:pt x="533845" y="5227991"/>
                  </a:lnTo>
                  <a:lnTo>
                    <a:pt x="527741" y="5258508"/>
                  </a:lnTo>
                  <a:lnTo>
                    <a:pt x="148053" y="5258508"/>
                  </a:lnTo>
                  <a:lnTo>
                    <a:pt x="134345" y="5217385"/>
                  </a:lnTo>
                  <a:lnTo>
                    <a:pt x="120203" y="5173193"/>
                  </a:lnTo>
                  <a:lnTo>
                    <a:pt x="106062" y="5127232"/>
                  </a:lnTo>
                  <a:lnTo>
                    <a:pt x="93688" y="5083040"/>
                  </a:lnTo>
                  <a:lnTo>
                    <a:pt x="83082" y="5037080"/>
                  </a:lnTo>
                  <a:lnTo>
                    <a:pt x="72476" y="4992887"/>
                  </a:lnTo>
                  <a:lnTo>
                    <a:pt x="61869" y="4945160"/>
                  </a:lnTo>
                  <a:lnTo>
                    <a:pt x="53031" y="4899199"/>
                  </a:lnTo>
                  <a:lnTo>
                    <a:pt x="44192" y="4851472"/>
                  </a:lnTo>
                  <a:lnTo>
                    <a:pt x="37122" y="4801976"/>
                  </a:lnTo>
                  <a:lnTo>
                    <a:pt x="30051" y="4752481"/>
                  </a:lnTo>
                  <a:lnTo>
                    <a:pt x="22980" y="4702985"/>
                  </a:lnTo>
                  <a:lnTo>
                    <a:pt x="17677" y="4653490"/>
                  </a:lnTo>
                  <a:lnTo>
                    <a:pt x="12374" y="4602226"/>
                  </a:lnTo>
                  <a:lnTo>
                    <a:pt x="8838" y="4550963"/>
                  </a:lnTo>
                  <a:lnTo>
                    <a:pt x="5303" y="4497932"/>
                  </a:lnTo>
                  <a:lnTo>
                    <a:pt x="1768" y="4439598"/>
                  </a:lnTo>
                  <a:lnTo>
                    <a:pt x="0" y="4381264"/>
                  </a:lnTo>
                  <a:lnTo>
                    <a:pt x="0" y="4322930"/>
                  </a:lnTo>
                  <a:lnTo>
                    <a:pt x="1768" y="4264596"/>
                  </a:lnTo>
                  <a:lnTo>
                    <a:pt x="3535" y="4206262"/>
                  </a:lnTo>
                  <a:lnTo>
                    <a:pt x="8838" y="4147928"/>
                  </a:lnTo>
                  <a:lnTo>
                    <a:pt x="14142" y="4091362"/>
                  </a:lnTo>
                  <a:lnTo>
                    <a:pt x="19445" y="4034796"/>
                  </a:lnTo>
                  <a:lnTo>
                    <a:pt x="28283" y="3978229"/>
                  </a:lnTo>
                  <a:lnTo>
                    <a:pt x="37122" y="3921663"/>
                  </a:lnTo>
                  <a:lnTo>
                    <a:pt x="45960" y="3865097"/>
                  </a:lnTo>
                  <a:lnTo>
                    <a:pt x="58334" y="3808530"/>
                  </a:lnTo>
                  <a:lnTo>
                    <a:pt x="70708" y="3753732"/>
                  </a:lnTo>
                  <a:lnTo>
                    <a:pt x="83082" y="3698933"/>
                  </a:lnTo>
                  <a:lnTo>
                    <a:pt x="98991" y="3644135"/>
                  </a:lnTo>
                  <a:lnTo>
                    <a:pt x="114900" y="3589336"/>
                  </a:lnTo>
                  <a:lnTo>
                    <a:pt x="130810" y="3534537"/>
                  </a:lnTo>
                  <a:lnTo>
                    <a:pt x="148487" y="3479739"/>
                  </a:lnTo>
                  <a:lnTo>
                    <a:pt x="167931" y="3424940"/>
                  </a:lnTo>
                  <a:lnTo>
                    <a:pt x="187376" y="3371909"/>
                  </a:lnTo>
                  <a:lnTo>
                    <a:pt x="206821" y="3318878"/>
                  </a:lnTo>
                  <a:lnTo>
                    <a:pt x="228033" y="3264080"/>
                  </a:lnTo>
                  <a:lnTo>
                    <a:pt x="251013" y="3211049"/>
                  </a:lnTo>
                  <a:lnTo>
                    <a:pt x="273993" y="3158018"/>
                  </a:lnTo>
                  <a:lnTo>
                    <a:pt x="323489" y="3053724"/>
                  </a:lnTo>
                  <a:lnTo>
                    <a:pt x="374752" y="2947662"/>
                  </a:lnTo>
                  <a:lnTo>
                    <a:pt x="401267" y="2896399"/>
                  </a:lnTo>
                  <a:lnTo>
                    <a:pt x="429550" y="2845135"/>
                  </a:lnTo>
                  <a:lnTo>
                    <a:pt x="457833" y="2792105"/>
                  </a:lnTo>
                  <a:lnTo>
                    <a:pt x="487884" y="2740841"/>
                  </a:lnTo>
                  <a:lnTo>
                    <a:pt x="516167" y="2689578"/>
                  </a:lnTo>
                  <a:lnTo>
                    <a:pt x="546218" y="2638315"/>
                  </a:lnTo>
                  <a:lnTo>
                    <a:pt x="608088" y="2535788"/>
                  </a:lnTo>
                  <a:lnTo>
                    <a:pt x="673493" y="2435030"/>
                  </a:lnTo>
                  <a:lnTo>
                    <a:pt x="738897" y="2332503"/>
                  </a:lnTo>
                  <a:lnTo>
                    <a:pt x="806070" y="2231745"/>
                  </a:lnTo>
                  <a:lnTo>
                    <a:pt x="841424" y="2182249"/>
                  </a:lnTo>
                  <a:lnTo>
                    <a:pt x="875010" y="2132754"/>
                  </a:lnTo>
                  <a:lnTo>
                    <a:pt x="1016426" y="1929468"/>
                  </a:lnTo>
                  <a:lnTo>
                    <a:pt x="1161377" y="1731486"/>
                  </a:lnTo>
                  <a:lnTo>
                    <a:pt x="1308096" y="1531737"/>
                  </a:lnTo>
                  <a:lnTo>
                    <a:pt x="1453047" y="1333754"/>
                  </a:lnTo>
                  <a:lnTo>
                    <a:pt x="1525523" y="1232996"/>
                  </a:lnTo>
                  <a:lnTo>
                    <a:pt x="1596230" y="1134005"/>
                  </a:lnTo>
                  <a:lnTo>
                    <a:pt x="1836637" y="798142"/>
                  </a:lnTo>
                  <a:lnTo>
                    <a:pt x="2068205" y="472886"/>
                  </a:lnTo>
                  <a:lnTo>
                    <a:pt x="2177803" y="317329"/>
                  </a:lnTo>
                  <a:lnTo>
                    <a:pt x="2283865" y="167074"/>
                  </a:lnTo>
                  <a:lnTo>
                    <a:pt x="2382855" y="22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623889" y="1773239"/>
            <a:ext cx="1094043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047884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8F4AEF5D-7FAC-4949-84D2-DA5A9BB3D225}"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623888" y="2132856"/>
            <a:ext cx="7200304"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623888" y="4436690"/>
            <a:ext cx="7200304"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3" y="476672"/>
            <a:ext cx="1810305" cy="720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Freeform: Shape 25">
            <a:extLst>
              <a:ext uri="{FF2B5EF4-FFF2-40B4-BE49-F238E27FC236}">
                <a16:creationId xmlns:a16="http://schemas.microsoft.com/office/drawing/2014/main" id="{CBE4B09F-A0C7-DC9A-9116-AACAB3641845}"/>
              </a:ext>
              <a:ext uri="{C183D7F6-B498-43B3-948B-1728B52AA6E4}">
                <adec:decorative xmlns:adec="http://schemas.microsoft.com/office/drawing/2017/decorative" val="1"/>
              </a:ext>
            </a:extLst>
          </p:cNvPr>
          <p:cNvSpPr>
            <a:spLocks/>
          </p:cNvSpPr>
          <p:nvPr/>
        </p:nvSpPr>
        <p:spPr bwMode="auto">
          <a:xfrm>
            <a:off x="9120336" y="0"/>
            <a:ext cx="3071665" cy="6858000"/>
          </a:xfrm>
          <a:custGeom>
            <a:avLst/>
            <a:gdLst>
              <a:gd name="connsiteX0" fmla="*/ 3071665 w 3071665"/>
              <a:gd name="connsiteY0" fmla="*/ 3924144 h 6858000"/>
              <a:gd name="connsiteX1" fmla="*/ 3071665 w 3071665"/>
              <a:gd name="connsiteY1" fmla="*/ 6105930 h 6858000"/>
              <a:gd name="connsiteX2" fmla="*/ 3045743 w 3071665"/>
              <a:gd name="connsiteY2" fmla="*/ 6134545 h 6858000"/>
              <a:gd name="connsiteX3" fmla="*/ 2906095 w 3071665"/>
              <a:gd name="connsiteY3" fmla="*/ 6291870 h 6858000"/>
              <a:gd name="connsiteX4" fmla="*/ 2762912 w 3071665"/>
              <a:gd name="connsiteY4" fmla="*/ 6458034 h 6858000"/>
              <a:gd name="connsiteX5" fmla="*/ 2690436 w 3071665"/>
              <a:gd name="connsiteY5" fmla="*/ 6541116 h 6858000"/>
              <a:gd name="connsiteX6" fmla="*/ 2619729 w 3071665"/>
              <a:gd name="connsiteY6" fmla="*/ 6625965 h 6858000"/>
              <a:gd name="connsiteX7" fmla="*/ 2549021 w 3071665"/>
              <a:gd name="connsiteY7" fmla="*/ 6710815 h 6858000"/>
              <a:gd name="connsiteX8" fmla="*/ 2480081 w 3071665"/>
              <a:gd name="connsiteY8" fmla="*/ 6795664 h 6858000"/>
              <a:gd name="connsiteX9" fmla="*/ 2446494 w 3071665"/>
              <a:gd name="connsiteY9" fmla="*/ 6838089 h 6858000"/>
              <a:gd name="connsiteX10" fmla="*/ 2430731 w 3071665"/>
              <a:gd name="connsiteY10" fmla="*/ 6858000 h 6858000"/>
              <a:gd name="connsiteX11" fmla="*/ 922500 w 3071665"/>
              <a:gd name="connsiteY11" fmla="*/ 6858000 h 6858000"/>
              <a:gd name="connsiteX12" fmla="*/ 924507 w 3071665"/>
              <a:gd name="connsiteY12" fmla="*/ 6852230 h 6858000"/>
              <a:gd name="connsiteX13" fmla="*/ 938649 w 3071665"/>
              <a:gd name="connsiteY13" fmla="*/ 6813341 h 6858000"/>
              <a:gd name="connsiteX14" fmla="*/ 954558 w 3071665"/>
              <a:gd name="connsiteY14" fmla="*/ 6772684 h 6858000"/>
              <a:gd name="connsiteX15" fmla="*/ 970467 w 3071665"/>
              <a:gd name="connsiteY15" fmla="*/ 6730259 h 6858000"/>
              <a:gd name="connsiteX16" fmla="*/ 989912 w 3071665"/>
              <a:gd name="connsiteY16" fmla="*/ 6689602 h 6858000"/>
              <a:gd name="connsiteX17" fmla="*/ 1027033 w 3071665"/>
              <a:gd name="connsiteY17" fmla="*/ 6606521 h 6858000"/>
              <a:gd name="connsiteX18" fmla="*/ 1069458 w 3071665"/>
              <a:gd name="connsiteY18" fmla="*/ 6521671 h 6858000"/>
              <a:gd name="connsiteX19" fmla="*/ 1115418 w 3071665"/>
              <a:gd name="connsiteY19" fmla="*/ 6433286 h 6858000"/>
              <a:gd name="connsiteX20" fmla="*/ 1140166 w 3071665"/>
              <a:gd name="connsiteY20" fmla="*/ 6390861 h 6858000"/>
              <a:gd name="connsiteX21" fmla="*/ 1164914 w 3071665"/>
              <a:gd name="connsiteY21" fmla="*/ 6348437 h 6858000"/>
              <a:gd name="connsiteX22" fmla="*/ 1189662 w 3071665"/>
              <a:gd name="connsiteY22" fmla="*/ 6304244 h 6858000"/>
              <a:gd name="connsiteX23" fmla="*/ 1216177 w 3071665"/>
              <a:gd name="connsiteY23" fmla="*/ 6261820 h 6858000"/>
              <a:gd name="connsiteX24" fmla="*/ 1240925 w 3071665"/>
              <a:gd name="connsiteY24" fmla="*/ 6217627 h 6858000"/>
              <a:gd name="connsiteX25" fmla="*/ 1270976 w 3071665"/>
              <a:gd name="connsiteY25" fmla="*/ 6175202 h 6858000"/>
              <a:gd name="connsiteX26" fmla="*/ 1325774 w 3071665"/>
              <a:gd name="connsiteY26" fmla="*/ 6088585 h 6858000"/>
              <a:gd name="connsiteX27" fmla="*/ 1354057 w 3071665"/>
              <a:gd name="connsiteY27" fmla="*/ 6046161 h 6858000"/>
              <a:gd name="connsiteX28" fmla="*/ 1382341 w 3071665"/>
              <a:gd name="connsiteY28" fmla="*/ 6003736 h 6858000"/>
              <a:gd name="connsiteX29" fmla="*/ 1440675 w 3071665"/>
              <a:gd name="connsiteY29" fmla="*/ 5918886 h 6858000"/>
              <a:gd name="connsiteX30" fmla="*/ 1499009 w 3071665"/>
              <a:gd name="connsiteY30" fmla="*/ 5835805 h 6858000"/>
              <a:gd name="connsiteX31" fmla="*/ 1559110 w 3071665"/>
              <a:gd name="connsiteY31" fmla="*/ 5752723 h 6858000"/>
              <a:gd name="connsiteX32" fmla="*/ 1619212 w 3071665"/>
              <a:gd name="connsiteY32" fmla="*/ 5673176 h 6858000"/>
              <a:gd name="connsiteX33" fmla="*/ 1677546 w 3071665"/>
              <a:gd name="connsiteY33" fmla="*/ 5593630 h 6858000"/>
              <a:gd name="connsiteX34" fmla="*/ 1707597 w 3071665"/>
              <a:gd name="connsiteY34" fmla="*/ 5554741 h 6858000"/>
              <a:gd name="connsiteX35" fmla="*/ 1737648 w 3071665"/>
              <a:gd name="connsiteY35" fmla="*/ 5517619 h 6858000"/>
              <a:gd name="connsiteX36" fmla="*/ 1795982 w 3071665"/>
              <a:gd name="connsiteY36" fmla="*/ 5443376 h 6858000"/>
              <a:gd name="connsiteX37" fmla="*/ 1852548 w 3071665"/>
              <a:gd name="connsiteY37" fmla="*/ 5370900 h 6858000"/>
              <a:gd name="connsiteX38" fmla="*/ 1907347 w 3071665"/>
              <a:gd name="connsiteY38" fmla="*/ 5301960 h 6858000"/>
              <a:gd name="connsiteX39" fmla="*/ 1962145 w 3071665"/>
              <a:gd name="connsiteY39" fmla="*/ 5236555 h 6858000"/>
              <a:gd name="connsiteX40" fmla="*/ 2013408 w 3071665"/>
              <a:gd name="connsiteY40" fmla="*/ 5174686 h 6858000"/>
              <a:gd name="connsiteX41" fmla="*/ 2108864 w 3071665"/>
              <a:gd name="connsiteY41" fmla="*/ 5063321 h 6858000"/>
              <a:gd name="connsiteX42" fmla="*/ 2190178 w 3071665"/>
              <a:gd name="connsiteY42" fmla="*/ 4967865 h 6858000"/>
              <a:gd name="connsiteX43" fmla="*/ 2305079 w 3071665"/>
              <a:gd name="connsiteY43" fmla="*/ 4837056 h 6858000"/>
              <a:gd name="connsiteX44" fmla="*/ 2381089 w 3071665"/>
              <a:gd name="connsiteY44" fmla="*/ 4748671 h 6858000"/>
              <a:gd name="connsiteX45" fmla="*/ 2471242 w 3071665"/>
              <a:gd name="connsiteY45" fmla="*/ 4644377 h 6858000"/>
              <a:gd name="connsiteX46" fmla="*/ 2683366 w 3071665"/>
              <a:gd name="connsiteY46" fmla="*/ 4393364 h 6858000"/>
              <a:gd name="connsiteX47" fmla="*/ 2801801 w 3071665"/>
              <a:gd name="connsiteY47" fmla="*/ 4251948 h 6858000"/>
              <a:gd name="connsiteX48" fmla="*/ 2927308 w 3071665"/>
              <a:gd name="connsiteY48" fmla="*/ 4099926 h 6858000"/>
              <a:gd name="connsiteX49" fmla="*/ 2826529 w 3071665"/>
              <a:gd name="connsiteY49" fmla="*/ 0 h 6858000"/>
              <a:gd name="connsiteX50" fmla="*/ 3071664 w 3071665"/>
              <a:gd name="connsiteY50" fmla="*/ 0 h 6858000"/>
              <a:gd name="connsiteX51" fmla="*/ 3071664 w 3071665"/>
              <a:gd name="connsiteY51" fmla="*/ 2869379 h 6858000"/>
              <a:gd name="connsiteX52" fmla="*/ 3038671 w 3071665"/>
              <a:gd name="connsiteY52" fmla="*/ 2915570 h 6858000"/>
              <a:gd name="connsiteX53" fmla="*/ 2973266 w 3071665"/>
              <a:gd name="connsiteY53" fmla="*/ 3002187 h 6858000"/>
              <a:gd name="connsiteX54" fmla="*/ 2842457 w 3071665"/>
              <a:gd name="connsiteY54" fmla="*/ 3177189 h 6858000"/>
              <a:gd name="connsiteX55" fmla="*/ 2706344 w 3071665"/>
              <a:gd name="connsiteY55" fmla="*/ 3352191 h 6858000"/>
              <a:gd name="connsiteX56" fmla="*/ 2568464 w 3071665"/>
              <a:gd name="connsiteY56" fmla="*/ 3530728 h 6858000"/>
              <a:gd name="connsiteX57" fmla="*/ 2285632 w 3071665"/>
              <a:gd name="connsiteY57" fmla="*/ 3891338 h 6858000"/>
              <a:gd name="connsiteX58" fmla="*/ 2142449 w 3071665"/>
              <a:gd name="connsiteY58" fmla="*/ 4073411 h 6858000"/>
              <a:gd name="connsiteX59" fmla="*/ 1999265 w 3071665"/>
              <a:gd name="connsiteY59" fmla="*/ 4255484 h 6858000"/>
              <a:gd name="connsiteX60" fmla="*/ 1859617 w 3071665"/>
              <a:gd name="connsiteY60" fmla="*/ 4439324 h 6858000"/>
              <a:gd name="connsiteX61" fmla="*/ 1788909 w 3071665"/>
              <a:gd name="connsiteY61" fmla="*/ 4531245 h 6858000"/>
              <a:gd name="connsiteX62" fmla="*/ 1719969 w 3071665"/>
              <a:gd name="connsiteY62" fmla="*/ 4623165 h 6858000"/>
              <a:gd name="connsiteX63" fmla="*/ 1651029 w 3071665"/>
              <a:gd name="connsiteY63" fmla="*/ 4715085 h 6858000"/>
              <a:gd name="connsiteX64" fmla="*/ 1583856 w 3071665"/>
              <a:gd name="connsiteY64" fmla="*/ 4807005 h 6858000"/>
              <a:gd name="connsiteX65" fmla="*/ 1516684 w 3071665"/>
              <a:gd name="connsiteY65" fmla="*/ 4898926 h 6858000"/>
              <a:gd name="connsiteX66" fmla="*/ 1451279 w 3071665"/>
              <a:gd name="connsiteY66" fmla="*/ 4990846 h 6858000"/>
              <a:gd name="connsiteX67" fmla="*/ 1387642 w 3071665"/>
              <a:gd name="connsiteY67" fmla="*/ 5084534 h 6858000"/>
              <a:gd name="connsiteX68" fmla="*/ 1324005 w 3071665"/>
              <a:gd name="connsiteY68" fmla="*/ 5176454 h 6858000"/>
              <a:gd name="connsiteX69" fmla="*/ 1263903 w 3071665"/>
              <a:gd name="connsiteY69" fmla="*/ 5268374 h 6858000"/>
              <a:gd name="connsiteX70" fmla="*/ 1202034 w 3071665"/>
              <a:gd name="connsiteY70" fmla="*/ 5362062 h 6858000"/>
              <a:gd name="connsiteX71" fmla="*/ 1143700 w 3071665"/>
              <a:gd name="connsiteY71" fmla="*/ 5453983 h 6858000"/>
              <a:gd name="connsiteX72" fmla="*/ 1085366 w 3071665"/>
              <a:gd name="connsiteY72" fmla="*/ 5545903 h 6858000"/>
              <a:gd name="connsiteX73" fmla="*/ 1030567 w 3071665"/>
              <a:gd name="connsiteY73" fmla="*/ 5637823 h 6858000"/>
              <a:gd name="connsiteX74" fmla="*/ 977536 w 3071665"/>
              <a:gd name="connsiteY74" fmla="*/ 5731511 h 6858000"/>
              <a:gd name="connsiteX75" fmla="*/ 928041 w 3071665"/>
              <a:gd name="connsiteY75" fmla="*/ 5823431 h 6858000"/>
              <a:gd name="connsiteX76" fmla="*/ 878545 w 3071665"/>
              <a:gd name="connsiteY76" fmla="*/ 5915351 h 6858000"/>
              <a:gd name="connsiteX77" fmla="*/ 832585 w 3071665"/>
              <a:gd name="connsiteY77" fmla="*/ 6007272 h 6858000"/>
              <a:gd name="connsiteX78" fmla="*/ 788393 w 3071665"/>
              <a:gd name="connsiteY78" fmla="*/ 6099192 h 6858000"/>
              <a:gd name="connsiteX79" fmla="*/ 745968 w 3071665"/>
              <a:gd name="connsiteY79" fmla="*/ 6191112 h 6858000"/>
              <a:gd name="connsiteX80" fmla="*/ 707079 w 3071665"/>
              <a:gd name="connsiteY80" fmla="*/ 6281265 h 6858000"/>
              <a:gd name="connsiteX81" fmla="*/ 671725 w 3071665"/>
              <a:gd name="connsiteY81" fmla="*/ 6373185 h 6858000"/>
              <a:gd name="connsiteX82" fmla="*/ 638139 w 3071665"/>
              <a:gd name="connsiteY82" fmla="*/ 6465105 h 6858000"/>
              <a:gd name="connsiteX83" fmla="*/ 606320 w 3071665"/>
              <a:gd name="connsiteY83" fmla="*/ 6557025 h 6858000"/>
              <a:gd name="connsiteX84" fmla="*/ 579805 w 3071665"/>
              <a:gd name="connsiteY84" fmla="*/ 6647178 h 6858000"/>
              <a:gd name="connsiteX85" fmla="*/ 555057 w 3071665"/>
              <a:gd name="connsiteY85" fmla="*/ 6737331 h 6858000"/>
              <a:gd name="connsiteX86" fmla="*/ 533844 w 3071665"/>
              <a:gd name="connsiteY86" fmla="*/ 6827483 h 6858000"/>
              <a:gd name="connsiteX87" fmla="*/ 527741 w 3071665"/>
              <a:gd name="connsiteY87" fmla="*/ 6858000 h 6858000"/>
              <a:gd name="connsiteX88" fmla="*/ 148053 w 3071665"/>
              <a:gd name="connsiteY88" fmla="*/ 6858000 h 6858000"/>
              <a:gd name="connsiteX89" fmla="*/ 134345 w 3071665"/>
              <a:gd name="connsiteY89" fmla="*/ 6816877 h 6858000"/>
              <a:gd name="connsiteX90" fmla="*/ 120203 w 3071665"/>
              <a:gd name="connsiteY90" fmla="*/ 6772685 h 6858000"/>
              <a:gd name="connsiteX91" fmla="*/ 106062 w 3071665"/>
              <a:gd name="connsiteY91" fmla="*/ 6726724 h 6858000"/>
              <a:gd name="connsiteX92" fmla="*/ 93688 w 3071665"/>
              <a:gd name="connsiteY92" fmla="*/ 6682532 h 6858000"/>
              <a:gd name="connsiteX93" fmla="*/ 83082 w 3071665"/>
              <a:gd name="connsiteY93" fmla="*/ 6636572 h 6858000"/>
              <a:gd name="connsiteX94" fmla="*/ 72476 w 3071665"/>
              <a:gd name="connsiteY94" fmla="*/ 6592379 h 6858000"/>
              <a:gd name="connsiteX95" fmla="*/ 61869 w 3071665"/>
              <a:gd name="connsiteY95" fmla="*/ 6544652 h 6858000"/>
              <a:gd name="connsiteX96" fmla="*/ 53031 w 3071665"/>
              <a:gd name="connsiteY96" fmla="*/ 6498691 h 6858000"/>
              <a:gd name="connsiteX97" fmla="*/ 44192 w 3071665"/>
              <a:gd name="connsiteY97" fmla="*/ 6450964 h 6858000"/>
              <a:gd name="connsiteX98" fmla="*/ 37122 w 3071665"/>
              <a:gd name="connsiteY98" fmla="*/ 6401468 h 6858000"/>
              <a:gd name="connsiteX99" fmla="*/ 30051 w 3071665"/>
              <a:gd name="connsiteY99" fmla="*/ 6351973 h 6858000"/>
              <a:gd name="connsiteX100" fmla="*/ 22980 w 3071665"/>
              <a:gd name="connsiteY100" fmla="*/ 6302477 h 6858000"/>
              <a:gd name="connsiteX101" fmla="*/ 17677 w 3071665"/>
              <a:gd name="connsiteY101" fmla="*/ 6252982 h 6858000"/>
              <a:gd name="connsiteX102" fmla="*/ 12374 w 3071665"/>
              <a:gd name="connsiteY102" fmla="*/ 6201718 h 6858000"/>
              <a:gd name="connsiteX103" fmla="*/ 8838 w 3071665"/>
              <a:gd name="connsiteY103" fmla="*/ 6150455 h 6858000"/>
              <a:gd name="connsiteX104" fmla="*/ 5303 w 3071665"/>
              <a:gd name="connsiteY104" fmla="*/ 6097424 h 6858000"/>
              <a:gd name="connsiteX105" fmla="*/ 1768 w 3071665"/>
              <a:gd name="connsiteY105" fmla="*/ 6039090 h 6858000"/>
              <a:gd name="connsiteX106" fmla="*/ 0 w 3071665"/>
              <a:gd name="connsiteY106" fmla="*/ 5980756 h 6858000"/>
              <a:gd name="connsiteX107" fmla="*/ 0 w 3071665"/>
              <a:gd name="connsiteY107" fmla="*/ 5922422 h 6858000"/>
              <a:gd name="connsiteX108" fmla="*/ 1768 w 3071665"/>
              <a:gd name="connsiteY108" fmla="*/ 5864088 h 6858000"/>
              <a:gd name="connsiteX109" fmla="*/ 3535 w 3071665"/>
              <a:gd name="connsiteY109" fmla="*/ 5805754 h 6858000"/>
              <a:gd name="connsiteX110" fmla="*/ 8838 w 3071665"/>
              <a:gd name="connsiteY110" fmla="*/ 5747420 h 6858000"/>
              <a:gd name="connsiteX111" fmla="*/ 14142 w 3071665"/>
              <a:gd name="connsiteY111" fmla="*/ 5690854 h 6858000"/>
              <a:gd name="connsiteX112" fmla="*/ 19445 w 3071665"/>
              <a:gd name="connsiteY112" fmla="*/ 5634288 h 6858000"/>
              <a:gd name="connsiteX113" fmla="*/ 28283 w 3071665"/>
              <a:gd name="connsiteY113" fmla="*/ 5577721 h 6858000"/>
              <a:gd name="connsiteX114" fmla="*/ 37122 w 3071665"/>
              <a:gd name="connsiteY114" fmla="*/ 5521155 h 6858000"/>
              <a:gd name="connsiteX115" fmla="*/ 45960 w 3071665"/>
              <a:gd name="connsiteY115" fmla="*/ 5464589 h 6858000"/>
              <a:gd name="connsiteX116" fmla="*/ 58334 w 3071665"/>
              <a:gd name="connsiteY116" fmla="*/ 5408022 h 6858000"/>
              <a:gd name="connsiteX117" fmla="*/ 70708 w 3071665"/>
              <a:gd name="connsiteY117" fmla="*/ 5353224 h 6858000"/>
              <a:gd name="connsiteX118" fmla="*/ 83082 w 3071665"/>
              <a:gd name="connsiteY118" fmla="*/ 5298425 h 6858000"/>
              <a:gd name="connsiteX119" fmla="*/ 98991 w 3071665"/>
              <a:gd name="connsiteY119" fmla="*/ 5243627 h 6858000"/>
              <a:gd name="connsiteX120" fmla="*/ 114900 w 3071665"/>
              <a:gd name="connsiteY120" fmla="*/ 5188828 h 6858000"/>
              <a:gd name="connsiteX121" fmla="*/ 130810 w 3071665"/>
              <a:gd name="connsiteY121" fmla="*/ 5134029 h 6858000"/>
              <a:gd name="connsiteX122" fmla="*/ 148487 w 3071665"/>
              <a:gd name="connsiteY122" fmla="*/ 5079231 h 6858000"/>
              <a:gd name="connsiteX123" fmla="*/ 167931 w 3071665"/>
              <a:gd name="connsiteY123" fmla="*/ 5024432 h 6858000"/>
              <a:gd name="connsiteX124" fmla="*/ 187376 w 3071665"/>
              <a:gd name="connsiteY124" fmla="*/ 4971401 h 6858000"/>
              <a:gd name="connsiteX125" fmla="*/ 206821 w 3071665"/>
              <a:gd name="connsiteY125" fmla="*/ 4918370 h 6858000"/>
              <a:gd name="connsiteX126" fmla="*/ 228033 w 3071665"/>
              <a:gd name="connsiteY126" fmla="*/ 4863572 h 6858000"/>
              <a:gd name="connsiteX127" fmla="*/ 251013 w 3071665"/>
              <a:gd name="connsiteY127" fmla="*/ 4810541 h 6858000"/>
              <a:gd name="connsiteX128" fmla="*/ 273993 w 3071665"/>
              <a:gd name="connsiteY128" fmla="*/ 4757510 h 6858000"/>
              <a:gd name="connsiteX129" fmla="*/ 323489 w 3071665"/>
              <a:gd name="connsiteY129" fmla="*/ 4653216 h 6858000"/>
              <a:gd name="connsiteX130" fmla="*/ 374752 w 3071665"/>
              <a:gd name="connsiteY130" fmla="*/ 4547154 h 6858000"/>
              <a:gd name="connsiteX131" fmla="*/ 401267 w 3071665"/>
              <a:gd name="connsiteY131" fmla="*/ 4495891 h 6858000"/>
              <a:gd name="connsiteX132" fmla="*/ 429550 w 3071665"/>
              <a:gd name="connsiteY132" fmla="*/ 4444627 h 6858000"/>
              <a:gd name="connsiteX133" fmla="*/ 457834 w 3071665"/>
              <a:gd name="connsiteY133" fmla="*/ 4391597 h 6858000"/>
              <a:gd name="connsiteX134" fmla="*/ 487884 w 3071665"/>
              <a:gd name="connsiteY134" fmla="*/ 4340333 h 6858000"/>
              <a:gd name="connsiteX135" fmla="*/ 516168 w 3071665"/>
              <a:gd name="connsiteY135" fmla="*/ 4289070 h 6858000"/>
              <a:gd name="connsiteX136" fmla="*/ 546218 w 3071665"/>
              <a:gd name="connsiteY136" fmla="*/ 4237807 h 6858000"/>
              <a:gd name="connsiteX137" fmla="*/ 608088 w 3071665"/>
              <a:gd name="connsiteY137" fmla="*/ 4135280 h 6858000"/>
              <a:gd name="connsiteX138" fmla="*/ 673493 w 3071665"/>
              <a:gd name="connsiteY138" fmla="*/ 4034522 h 6858000"/>
              <a:gd name="connsiteX139" fmla="*/ 738897 w 3071665"/>
              <a:gd name="connsiteY139" fmla="*/ 3931995 h 6858000"/>
              <a:gd name="connsiteX140" fmla="*/ 806070 w 3071665"/>
              <a:gd name="connsiteY140" fmla="*/ 3831237 h 6858000"/>
              <a:gd name="connsiteX141" fmla="*/ 841424 w 3071665"/>
              <a:gd name="connsiteY141" fmla="*/ 3781741 h 6858000"/>
              <a:gd name="connsiteX142" fmla="*/ 875010 w 3071665"/>
              <a:gd name="connsiteY142" fmla="*/ 3732246 h 6858000"/>
              <a:gd name="connsiteX143" fmla="*/ 1016426 w 3071665"/>
              <a:gd name="connsiteY143" fmla="*/ 3528960 h 6858000"/>
              <a:gd name="connsiteX144" fmla="*/ 1161377 w 3071665"/>
              <a:gd name="connsiteY144" fmla="*/ 3330978 h 6858000"/>
              <a:gd name="connsiteX145" fmla="*/ 1308096 w 3071665"/>
              <a:gd name="connsiteY145" fmla="*/ 3131229 h 6858000"/>
              <a:gd name="connsiteX146" fmla="*/ 1453047 w 3071665"/>
              <a:gd name="connsiteY146" fmla="*/ 2933246 h 6858000"/>
              <a:gd name="connsiteX147" fmla="*/ 1525522 w 3071665"/>
              <a:gd name="connsiteY147" fmla="*/ 2832488 h 6858000"/>
              <a:gd name="connsiteX148" fmla="*/ 1596230 w 3071665"/>
              <a:gd name="connsiteY148" fmla="*/ 2733497 h 6858000"/>
              <a:gd name="connsiteX149" fmla="*/ 1836637 w 3071665"/>
              <a:gd name="connsiteY149" fmla="*/ 2397634 h 6858000"/>
              <a:gd name="connsiteX150" fmla="*/ 2068205 w 3071665"/>
              <a:gd name="connsiteY150" fmla="*/ 2072378 h 6858000"/>
              <a:gd name="connsiteX151" fmla="*/ 2177803 w 3071665"/>
              <a:gd name="connsiteY151" fmla="*/ 1916821 h 6858000"/>
              <a:gd name="connsiteX152" fmla="*/ 2283864 w 3071665"/>
              <a:gd name="connsiteY152" fmla="*/ 1766566 h 6858000"/>
              <a:gd name="connsiteX153" fmla="*/ 2382856 w 3071665"/>
              <a:gd name="connsiteY153" fmla="*/ 1621615 h 6858000"/>
              <a:gd name="connsiteX154" fmla="*/ 2478311 w 3071665"/>
              <a:gd name="connsiteY154" fmla="*/ 1481967 h 6858000"/>
              <a:gd name="connsiteX155" fmla="*/ 2564928 w 3071665"/>
              <a:gd name="connsiteY155" fmla="*/ 1349390 h 6858000"/>
              <a:gd name="connsiteX156" fmla="*/ 2644475 w 3071665"/>
              <a:gd name="connsiteY156" fmla="*/ 1223883 h 6858000"/>
              <a:gd name="connsiteX157" fmla="*/ 2716950 w 3071665"/>
              <a:gd name="connsiteY157" fmla="*/ 1105448 h 6858000"/>
              <a:gd name="connsiteX158" fmla="*/ 2748769 w 3071665"/>
              <a:gd name="connsiteY158" fmla="*/ 1048881 h 6858000"/>
              <a:gd name="connsiteX159" fmla="*/ 2778820 w 3071665"/>
              <a:gd name="connsiteY159" fmla="*/ 995850 h 6858000"/>
              <a:gd name="connsiteX160" fmla="*/ 2807103 w 3071665"/>
              <a:gd name="connsiteY160" fmla="*/ 942820 h 6858000"/>
              <a:gd name="connsiteX161" fmla="*/ 2831850 w 3071665"/>
              <a:gd name="connsiteY161" fmla="*/ 893324 h 6858000"/>
              <a:gd name="connsiteX162" fmla="*/ 2854830 w 3071665"/>
              <a:gd name="connsiteY162" fmla="*/ 845596 h 6858000"/>
              <a:gd name="connsiteX163" fmla="*/ 2876043 w 3071665"/>
              <a:gd name="connsiteY163" fmla="*/ 799636 h 6858000"/>
              <a:gd name="connsiteX164" fmla="*/ 2891952 w 3071665"/>
              <a:gd name="connsiteY164" fmla="*/ 757211 h 6858000"/>
              <a:gd name="connsiteX165" fmla="*/ 2906094 w 3071665"/>
              <a:gd name="connsiteY165" fmla="*/ 718322 h 6858000"/>
              <a:gd name="connsiteX166" fmla="*/ 2918468 w 3071665"/>
              <a:gd name="connsiteY166" fmla="*/ 681200 h 6858000"/>
              <a:gd name="connsiteX167" fmla="*/ 2923771 w 3071665"/>
              <a:gd name="connsiteY167" fmla="*/ 663523 h 6858000"/>
              <a:gd name="connsiteX168" fmla="*/ 2927306 w 3071665"/>
              <a:gd name="connsiteY168" fmla="*/ 645846 h 6858000"/>
              <a:gd name="connsiteX169" fmla="*/ 2930842 w 3071665"/>
              <a:gd name="connsiteY169" fmla="*/ 621099 h 6858000"/>
              <a:gd name="connsiteX170" fmla="*/ 2934377 w 3071665"/>
              <a:gd name="connsiteY170" fmla="*/ 596351 h 6858000"/>
              <a:gd name="connsiteX171" fmla="*/ 2937912 w 3071665"/>
              <a:gd name="connsiteY171" fmla="*/ 571603 h 6858000"/>
              <a:gd name="connsiteX172" fmla="*/ 2939680 w 3071665"/>
              <a:gd name="connsiteY172" fmla="*/ 546855 h 6858000"/>
              <a:gd name="connsiteX173" fmla="*/ 2941448 w 3071665"/>
              <a:gd name="connsiteY173" fmla="*/ 495592 h 6858000"/>
              <a:gd name="connsiteX174" fmla="*/ 2939680 w 3071665"/>
              <a:gd name="connsiteY174" fmla="*/ 446097 h 6858000"/>
              <a:gd name="connsiteX175" fmla="*/ 2937912 w 3071665"/>
              <a:gd name="connsiteY175" fmla="*/ 421349 h 6858000"/>
              <a:gd name="connsiteX176" fmla="*/ 2936144 w 3071665"/>
              <a:gd name="connsiteY176" fmla="*/ 394833 h 6858000"/>
              <a:gd name="connsiteX177" fmla="*/ 2932609 w 3071665"/>
              <a:gd name="connsiteY177" fmla="*/ 370086 h 6858000"/>
              <a:gd name="connsiteX178" fmla="*/ 2929074 w 3071665"/>
              <a:gd name="connsiteY178" fmla="*/ 345338 h 6858000"/>
              <a:gd name="connsiteX179" fmla="*/ 2920235 w 3071665"/>
              <a:gd name="connsiteY179" fmla="*/ 297610 h 6858000"/>
              <a:gd name="connsiteX180" fmla="*/ 2914932 w 3071665"/>
              <a:gd name="connsiteY180" fmla="*/ 272862 h 6858000"/>
              <a:gd name="connsiteX181" fmla="*/ 2909629 w 3071665"/>
              <a:gd name="connsiteY181" fmla="*/ 248115 h 6858000"/>
              <a:gd name="connsiteX182" fmla="*/ 2897255 w 3071665"/>
              <a:gd name="connsiteY182" fmla="*/ 202154 h 6858000"/>
              <a:gd name="connsiteX183" fmla="*/ 2883114 w 3071665"/>
              <a:gd name="connsiteY183" fmla="*/ 154427 h 6858000"/>
              <a:gd name="connsiteX184" fmla="*/ 2868972 w 3071665"/>
              <a:gd name="connsiteY184" fmla="*/ 110234 h 6858000"/>
              <a:gd name="connsiteX185" fmla="*/ 2853063 w 3071665"/>
              <a:gd name="connsiteY185" fmla="*/ 67809 h 6858000"/>
              <a:gd name="connsiteX186" fmla="*/ 2837154 w 3071665"/>
              <a:gd name="connsiteY186" fmla="*/ 271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3071665" h="6858000">
                <a:moveTo>
                  <a:pt x="3071665" y="3924144"/>
                </a:moveTo>
                <a:lnTo>
                  <a:pt x="3071665" y="6105930"/>
                </a:lnTo>
                <a:lnTo>
                  <a:pt x="3045743" y="6134545"/>
                </a:lnTo>
                <a:lnTo>
                  <a:pt x="2906095" y="6291870"/>
                </a:lnTo>
                <a:lnTo>
                  <a:pt x="2762912" y="6458034"/>
                </a:lnTo>
                <a:lnTo>
                  <a:pt x="2690436" y="6541116"/>
                </a:lnTo>
                <a:lnTo>
                  <a:pt x="2619729" y="6625965"/>
                </a:lnTo>
                <a:lnTo>
                  <a:pt x="2549021" y="6710815"/>
                </a:lnTo>
                <a:lnTo>
                  <a:pt x="2480081" y="6795664"/>
                </a:lnTo>
                <a:lnTo>
                  <a:pt x="2446494" y="6838089"/>
                </a:lnTo>
                <a:lnTo>
                  <a:pt x="2430731" y="6858000"/>
                </a:lnTo>
                <a:lnTo>
                  <a:pt x="922500" y="6858000"/>
                </a:lnTo>
                <a:lnTo>
                  <a:pt x="924507" y="6852230"/>
                </a:lnTo>
                <a:lnTo>
                  <a:pt x="938649" y="6813341"/>
                </a:lnTo>
                <a:lnTo>
                  <a:pt x="954558" y="6772684"/>
                </a:lnTo>
                <a:lnTo>
                  <a:pt x="970467" y="6730259"/>
                </a:lnTo>
                <a:lnTo>
                  <a:pt x="989912" y="6689602"/>
                </a:lnTo>
                <a:lnTo>
                  <a:pt x="1027033" y="6606521"/>
                </a:lnTo>
                <a:lnTo>
                  <a:pt x="1069458" y="6521671"/>
                </a:lnTo>
                <a:lnTo>
                  <a:pt x="1115418" y="6433286"/>
                </a:lnTo>
                <a:lnTo>
                  <a:pt x="1140166" y="6390861"/>
                </a:lnTo>
                <a:lnTo>
                  <a:pt x="1164914" y="6348437"/>
                </a:lnTo>
                <a:lnTo>
                  <a:pt x="1189662" y="6304244"/>
                </a:lnTo>
                <a:lnTo>
                  <a:pt x="1216177" y="6261820"/>
                </a:lnTo>
                <a:lnTo>
                  <a:pt x="1240925" y="6217627"/>
                </a:lnTo>
                <a:lnTo>
                  <a:pt x="1270976" y="6175202"/>
                </a:lnTo>
                <a:lnTo>
                  <a:pt x="1325774" y="6088585"/>
                </a:lnTo>
                <a:lnTo>
                  <a:pt x="1354057" y="6046161"/>
                </a:lnTo>
                <a:lnTo>
                  <a:pt x="1382341" y="6003736"/>
                </a:lnTo>
                <a:lnTo>
                  <a:pt x="1440675" y="5918886"/>
                </a:lnTo>
                <a:lnTo>
                  <a:pt x="1499009" y="5835805"/>
                </a:lnTo>
                <a:lnTo>
                  <a:pt x="1559110" y="5752723"/>
                </a:lnTo>
                <a:lnTo>
                  <a:pt x="1619212" y="5673176"/>
                </a:lnTo>
                <a:lnTo>
                  <a:pt x="1677546" y="5593630"/>
                </a:lnTo>
                <a:lnTo>
                  <a:pt x="1707597" y="5554741"/>
                </a:lnTo>
                <a:lnTo>
                  <a:pt x="1737648" y="5517619"/>
                </a:lnTo>
                <a:lnTo>
                  <a:pt x="1795982" y="5443376"/>
                </a:lnTo>
                <a:lnTo>
                  <a:pt x="1852548" y="5370900"/>
                </a:lnTo>
                <a:lnTo>
                  <a:pt x="1907347" y="5301960"/>
                </a:lnTo>
                <a:lnTo>
                  <a:pt x="1962145" y="5236555"/>
                </a:lnTo>
                <a:lnTo>
                  <a:pt x="2013408" y="5174686"/>
                </a:lnTo>
                <a:lnTo>
                  <a:pt x="2108864" y="5063321"/>
                </a:lnTo>
                <a:lnTo>
                  <a:pt x="2190178" y="4967865"/>
                </a:lnTo>
                <a:lnTo>
                  <a:pt x="2305079" y="4837056"/>
                </a:lnTo>
                <a:lnTo>
                  <a:pt x="2381089" y="4748671"/>
                </a:lnTo>
                <a:lnTo>
                  <a:pt x="2471242" y="4644377"/>
                </a:lnTo>
                <a:lnTo>
                  <a:pt x="2683366" y="4393364"/>
                </a:lnTo>
                <a:lnTo>
                  <a:pt x="2801801" y="4251948"/>
                </a:lnTo>
                <a:lnTo>
                  <a:pt x="2927308" y="4099926"/>
                </a:lnTo>
                <a:close/>
                <a:moveTo>
                  <a:pt x="2826529" y="0"/>
                </a:moveTo>
                <a:lnTo>
                  <a:pt x="3071664" y="0"/>
                </a:lnTo>
                <a:lnTo>
                  <a:pt x="3071664" y="2869379"/>
                </a:lnTo>
                <a:lnTo>
                  <a:pt x="3038671" y="2915570"/>
                </a:lnTo>
                <a:lnTo>
                  <a:pt x="2973266" y="3002187"/>
                </a:lnTo>
                <a:lnTo>
                  <a:pt x="2842457" y="3177189"/>
                </a:lnTo>
                <a:lnTo>
                  <a:pt x="2706344" y="3352191"/>
                </a:lnTo>
                <a:lnTo>
                  <a:pt x="2568464" y="3530728"/>
                </a:lnTo>
                <a:lnTo>
                  <a:pt x="2285632" y="3891338"/>
                </a:lnTo>
                <a:lnTo>
                  <a:pt x="2142449" y="4073411"/>
                </a:lnTo>
                <a:lnTo>
                  <a:pt x="1999265" y="4255484"/>
                </a:lnTo>
                <a:lnTo>
                  <a:pt x="1859617" y="4439324"/>
                </a:lnTo>
                <a:lnTo>
                  <a:pt x="1788909" y="4531245"/>
                </a:lnTo>
                <a:lnTo>
                  <a:pt x="1719969" y="4623165"/>
                </a:lnTo>
                <a:lnTo>
                  <a:pt x="1651029" y="4715085"/>
                </a:lnTo>
                <a:lnTo>
                  <a:pt x="1583856" y="4807005"/>
                </a:lnTo>
                <a:lnTo>
                  <a:pt x="1516684" y="4898926"/>
                </a:lnTo>
                <a:lnTo>
                  <a:pt x="1451279" y="4990846"/>
                </a:lnTo>
                <a:lnTo>
                  <a:pt x="1387642" y="5084534"/>
                </a:lnTo>
                <a:lnTo>
                  <a:pt x="1324005" y="5176454"/>
                </a:lnTo>
                <a:lnTo>
                  <a:pt x="1263903" y="5268374"/>
                </a:lnTo>
                <a:lnTo>
                  <a:pt x="1202034" y="5362062"/>
                </a:lnTo>
                <a:lnTo>
                  <a:pt x="1143700" y="5453983"/>
                </a:lnTo>
                <a:lnTo>
                  <a:pt x="1085366" y="5545903"/>
                </a:lnTo>
                <a:lnTo>
                  <a:pt x="1030567" y="5637823"/>
                </a:lnTo>
                <a:lnTo>
                  <a:pt x="977536" y="5731511"/>
                </a:lnTo>
                <a:lnTo>
                  <a:pt x="928041" y="5823431"/>
                </a:lnTo>
                <a:lnTo>
                  <a:pt x="878545" y="5915351"/>
                </a:lnTo>
                <a:lnTo>
                  <a:pt x="832585" y="6007272"/>
                </a:lnTo>
                <a:lnTo>
                  <a:pt x="788393" y="6099192"/>
                </a:lnTo>
                <a:lnTo>
                  <a:pt x="745968" y="6191112"/>
                </a:lnTo>
                <a:lnTo>
                  <a:pt x="707079" y="6281265"/>
                </a:lnTo>
                <a:lnTo>
                  <a:pt x="671725" y="6373185"/>
                </a:lnTo>
                <a:lnTo>
                  <a:pt x="638139" y="6465105"/>
                </a:lnTo>
                <a:lnTo>
                  <a:pt x="606320" y="6557025"/>
                </a:lnTo>
                <a:lnTo>
                  <a:pt x="579805" y="6647178"/>
                </a:lnTo>
                <a:lnTo>
                  <a:pt x="555057" y="6737331"/>
                </a:lnTo>
                <a:lnTo>
                  <a:pt x="533844" y="6827483"/>
                </a:lnTo>
                <a:lnTo>
                  <a:pt x="527741" y="6858000"/>
                </a:lnTo>
                <a:lnTo>
                  <a:pt x="148053" y="6858000"/>
                </a:lnTo>
                <a:lnTo>
                  <a:pt x="134345" y="6816877"/>
                </a:lnTo>
                <a:lnTo>
                  <a:pt x="120203" y="6772685"/>
                </a:lnTo>
                <a:lnTo>
                  <a:pt x="106062" y="6726724"/>
                </a:lnTo>
                <a:lnTo>
                  <a:pt x="93688" y="6682532"/>
                </a:lnTo>
                <a:lnTo>
                  <a:pt x="83082" y="6636572"/>
                </a:lnTo>
                <a:lnTo>
                  <a:pt x="72476" y="6592379"/>
                </a:lnTo>
                <a:lnTo>
                  <a:pt x="61869" y="6544652"/>
                </a:lnTo>
                <a:lnTo>
                  <a:pt x="53031" y="6498691"/>
                </a:lnTo>
                <a:lnTo>
                  <a:pt x="44192" y="6450964"/>
                </a:lnTo>
                <a:lnTo>
                  <a:pt x="37122" y="6401468"/>
                </a:lnTo>
                <a:lnTo>
                  <a:pt x="30051" y="6351973"/>
                </a:lnTo>
                <a:lnTo>
                  <a:pt x="22980" y="6302477"/>
                </a:lnTo>
                <a:lnTo>
                  <a:pt x="17677" y="6252982"/>
                </a:lnTo>
                <a:lnTo>
                  <a:pt x="12374" y="6201718"/>
                </a:lnTo>
                <a:lnTo>
                  <a:pt x="8838" y="6150455"/>
                </a:lnTo>
                <a:lnTo>
                  <a:pt x="5303" y="6097424"/>
                </a:lnTo>
                <a:lnTo>
                  <a:pt x="1768" y="6039090"/>
                </a:lnTo>
                <a:lnTo>
                  <a:pt x="0" y="5980756"/>
                </a:lnTo>
                <a:lnTo>
                  <a:pt x="0" y="5922422"/>
                </a:lnTo>
                <a:lnTo>
                  <a:pt x="1768" y="5864088"/>
                </a:lnTo>
                <a:lnTo>
                  <a:pt x="3535" y="5805754"/>
                </a:lnTo>
                <a:lnTo>
                  <a:pt x="8838" y="5747420"/>
                </a:lnTo>
                <a:lnTo>
                  <a:pt x="14142" y="5690854"/>
                </a:lnTo>
                <a:lnTo>
                  <a:pt x="19445" y="5634288"/>
                </a:lnTo>
                <a:lnTo>
                  <a:pt x="28283" y="5577721"/>
                </a:lnTo>
                <a:lnTo>
                  <a:pt x="37122" y="5521155"/>
                </a:lnTo>
                <a:lnTo>
                  <a:pt x="45960" y="5464589"/>
                </a:lnTo>
                <a:lnTo>
                  <a:pt x="58334" y="5408022"/>
                </a:lnTo>
                <a:lnTo>
                  <a:pt x="70708" y="5353224"/>
                </a:lnTo>
                <a:lnTo>
                  <a:pt x="83082" y="5298425"/>
                </a:lnTo>
                <a:lnTo>
                  <a:pt x="98991" y="5243627"/>
                </a:lnTo>
                <a:lnTo>
                  <a:pt x="114900" y="5188828"/>
                </a:lnTo>
                <a:lnTo>
                  <a:pt x="130810" y="5134029"/>
                </a:lnTo>
                <a:lnTo>
                  <a:pt x="148487" y="5079231"/>
                </a:lnTo>
                <a:lnTo>
                  <a:pt x="167931" y="5024432"/>
                </a:lnTo>
                <a:lnTo>
                  <a:pt x="187376" y="4971401"/>
                </a:lnTo>
                <a:lnTo>
                  <a:pt x="206821" y="4918370"/>
                </a:lnTo>
                <a:lnTo>
                  <a:pt x="228033" y="4863572"/>
                </a:lnTo>
                <a:lnTo>
                  <a:pt x="251013" y="4810541"/>
                </a:lnTo>
                <a:lnTo>
                  <a:pt x="273993" y="4757510"/>
                </a:lnTo>
                <a:lnTo>
                  <a:pt x="323489" y="4653216"/>
                </a:lnTo>
                <a:lnTo>
                  <a:pt x="374752" y="4547154"/>
                </a:lnTo>
                <a:lnTo>
                  <a:pt x="401267" y="4495891"/>
                </a:lnTo>
                <a:lnTo>
                  <a:pt x="429550" y="4444627"/>
                </a:lnTo>
                <a:lnTo>
                  <a:pt x="457834" y="4391597"/>
                </a:lnTo>
                <a:lnTo>
                  <a:pt x="487884" y="4340333"/>
                </a:lnTo>
                <a:lnTo>
                  <a:pt x="516168" y="4289070"/>
                </a:lnTo>
                <a:lnTo>
                  <a:pt x="546218" y="4237807"/>
                </a:lnTo>
                <a:lnTo>
                  <a:pt x="608088" y="4135280"/>
                </a:lnTo>
                <a:lnTo>
                  <a:pt x="673493" y="4034522"/>
                </a:lnTo>
                <a:lnTo>
                  <a:pt x="738897" y="3931995"/>
                </a:lnTo>
                <a:lnTo>
                  <a:pt x="806070" y="3831237"/>
                </a:lnTo>
                <a:lnTo>
                  <a:pt x="841424" y="3781741"/>
                </a:lnTo>
                <a:lnTo>
                  <a:pt x="875010" y="3732246"/>
                </a:lnTo>
                <a:lnTo>
                  <a:pt x="1016426" y="3528960"/>
                </a:lnTo>
                <a:lnTo>
                  <a:pt x="1161377" y="3330978"/>
                </a:lnTo>
                <a:lnTo>
                  <a:pt x="1308096" y="3131229"/>
                </a:lnTo>
                <a:lnTo>
                  <a:pt x="1453047" y="2933246"/>
                </a:lnTo>
                <a:lnTo>
                  <a:pt x="1525522" y="2832488"/>
                </a:lnTo>
                <a:lnTo>
                  <a:pt x="1596230" y="2733497"/>
                </a:lnTo>
                <a:lnTo>
                  <a:pt x="1836637" y="2397634"/>
                </a:lnTo>
                <a:lnTo>
                  <a:pt x="2068205" y="2072378"/>
                </a:lnTo>
                <a:lnTo>
                  <a:pt x="2177803" y="1916821"/>
                </a:lnTo>
                <a:lnTo>
                  <a:pt x="2283864" y="1766566"/>
                </a:lnTo>
                <a:lnTo>
                  <a:pt x="2382856" y="1621615"/>
                </a:lnTo>
                <a:lnTo>
                  <a:pt x="2478311" y="1481967"/>
                </a:lnTo>
                <a:lnTo>
                  <a:pt x="2564928" y="1349390"/>
                </a:lnTo>
                <a:lnTo>
                  <a:pt x="2644475" y="1223883"/>
                </a:lnTo>
                <a:lnTo>
                  <a:pt x="2716950" y="1105448"/>
                </a:lnTo>
                <a:lnTo>
                  <a:pt x="2748769" y="1048881"/>
                </a:lnTo>
                <a:lnTo>
                  <a:pt x="2778820" y="995850"/>
                </a:lnTo>
                <a:lnTo>
                  <a:pt x="2807103" y="942820"/>
                </a:lnTo>
                <a:lnTo>
                  <a:pt x="2831850" y="893324"/>
                </a:lnTo>
                <a:lnTo>
                  <a:pt x="2854830" y="845596"/>
                </a:lnTo>
                <a:lnTo>
                  <a:pt x="2876043" y="799636"/>
                </a:lnTo>
                <a:lnTo>
                  <a:pt x="2891952" y="757211"/>
                </a:lnTo>
                <a:lnTo>
                  <a:pt x="2906094" y="718322"/>
                </a:lnTo>
                <a:lnTo>
                  <a:pt x="2918468" y="681200"/>
                </a:lnTo>
                <a:lnTo>
                  <a:pt x="2923771" y="663523"/>
                </a:lnTo>
                <a:lnTo>
                  <a:pt x="2927306" y="645846"/>
                </a:lnTo>
                <a:lnTo>
                  <a:pt x="2930842" y="621099"/>
                </a:lnTo>
                <a:lnTo>
                  <a:pt x="2934377" y="596351"/>
                </a:lnTo>
                <a:lnTo>
                  <a:pt x="2937912" y="571603"/>
                </a:lnTo>
                <a:lnTo>
                  <a:pt x="2939680" y="546855"/>
                </a:lnTo>
                <a:lnTo>
                  <a:pt x="2941448" y="495592"/>
                </a:lnTo>
                <a:lnTo>
                  <a:pt x="2939680" y="446097"/>
                </a:lnTo>
                <a:lnTo>
                  <a:pt x="2937912" y="421349"/>
                </a:lnTo>
                <a:lnTo>
                  <a:pt x="2936144" y="394833"/>
                </a:lnTo>
                <a:lnTo>
                  <a:pt x="2932609" y="370086"/>
                </a:lnTo>
                <a:lnTo>
                  <a:pt x="2929074" y="345338"/>
                </a:lnTo>
                <a:lnTo>
                  <a:pt x="2920235" y="297610"/>
                </a:lnTo>
                <a:lnTo>
                  <a:pt x="2914932" y="272862"/>
                </a:lnTo>
                <a:lnTo>
                  <a:pt x="2909629" y="248115"/>
                </a:lnTo>
                <a:lnTo>
                  <a:pt x="2897255" y="202154"/>
                </a:lnTo>
                <a:lnTo>
                  <a:pt x="2883114" y="154427"/>
                </a:lnTo>
                <a:lnTo>
                  <a:pt x="2868972" y="110234"/>
                </a:lnTo>
                <a:lnTo>
                  <a:pt x="2853063" y="67809"/>
                </a:lnTo>
                <a:lnTo>
                  <a:pt x="2837154" y="27152"/>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a:p>
        </p:txBody>
      </p:sp>
    </p:spTree>
    <p:extLst>
      <p:ext uri="{BB962C8B-B14F-4D97-AF65-F5344CB8AC3E}">
        <p14:creationId xmlns:p14="http://schemas.microsoft.com/office/powerpoint/2010/main" val="4212863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623888" y="476250"/>
            <a:ext cx="10296648"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623888" y="1773239"/>
            <a:ext cx="10944225"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55440" y="6381329"/>
            <a:ext cx="5040560" cy="216024"/>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A02ABAE3-D89C-4001-9AEC-5083F82B749C}" type="datetimeFigureOut">
              <a:rPr lang="fi-FI" smtClean="0"/>
              <a:t>22.10.2025</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9"/>
            <a:ext cx="5472113" cy="216023"/>
          </a:xfrm>
          <a:prstGeom prst="rect">
            <a:avLst/>
          </a:prstGeom>
        </p:spPr>
        <p:txBody>
          <a:bodyPr vert="horz" lIns="0" tIns="0" rIns="0" bIns="0" rtlCol="0" anchor="ctr" anchorCtr="0">
            <a:noAutofit/>
          </a:bodyPr>
          <a:lstStyle>
            <a:lvl1pPr algn="r">
              <a:defRPr sz="900" b="0" i="0" cap="all" spc="50" baseline="0">
                <a:solidFill>
                  <a:schemeClr val="accent1"/>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623888" y="6381551"/>
            <a:ext cx="431998" cy="215801"/>
          </a:xfrm>
          <a:prstGeom prst="rect">
            <a:avLst/>
          </a:prstGeom>
        </p:spPr>
        <p:txBody>
          <a:bodyPr vert="horz" lIns="0" tIns="0" rIns="0" bIns="0" rtlCol="0" anchor="ctr" anchorCtr="0">
            <a:noAutofit/>
          </a:bodyPr>
          <a:lstStyle>
            <a:lvl1pPr algn="l">
              <a:defRPr sz="900" b="0" i="0" cap="all" spc="50" baseline="0">
                <a:solidFill>
                  <a:schemeClr val="accent1"/>
                </a:solidFill>
                <a:latin typeface="+mj-lt"/>
              </a:defRPr>
            </a:lvl1pPr>
          </a:lstStyle>
          <a:p>
            <a:fld id="{8F4AEF5D-7FAC-4949-84D2-DA5A9BB3D225}" type="slidenum">
              <a:rPr lang="fi-FI" smtClean="0"/>
              <a:t>‹#›</a:t>
            </a:fld>
            <a:endParaRPr lang="fi-FI"/>
          </a:p>
        </p:txBody>
      </p:sp>
      <p:sp>
        <p:nvSpPr>
          <p:cNvPr id="14" name="Freeform 6">
            <a:extLst>
              <a:ext uri="{C183D7F6-B498-43B3-948B-1728B52AA6E4}">
                <adec:decorative xmlns:adec="http://schemas.microsoft.com/office/drawing/2017/decorative" val="1"/>
              </a:ext>
            </a:extLst>
          </p:cNvPr>
          <p:cNvSpPr>
            <a:spLocks noChangeAspect="1" noEditPoints="1"/>
          </p:cNvSpPr>
          <p:nvPr/>
        </p:nvSpPr>
        <p:spPr bwMode="auto">
          <a:xfrm>
            <a:off x="11251724" y="476250"/>
            <a:ext cx="316884" cy="720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11" name="(c)" hidden="1"/>
          <p:cNvSpPr txBox="1">
            <a:spLocks noGrp="1" noRot="1" noMove="1" noResize="1" noEditPoints="1" noAdjustHandles="1" noChangeArrowheads="1" noChangeShapeType="1"/>
          </p:cNvSpPr>
          <p:nvPr/>
        </p:nvSpPr>
        <p:spPr>
          <a:xfrm>
            <a:off x="12017123" y="6877509"/>
            <a:ext cx="171522"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JYU</a:t>
            </a:r>
            <a:endParaRPr lang="en-GB" sz="200" dirty="0" err="1">
              <a:solidFill>
                <a:schemeClr val="bg1"/>
              </a:solidFill>
              <a:latin typeface="+mn-lt"/>
            </a:endParaRPr>
          </a:p>
        </p:txBody>
      </p:sp>
      <p:pic>
        <p:nvPicPr>
          <p:cNvPr id="12" name="(logo)" descr="Z:\GRW (grow)\logot\copyright_grow.png" hidden="1"/>
          <p:cNvPicPr>
            <a:picLocks noGrp="1" noRot="1" noChangeAspect="1" noMove="1" noResize="1" noEditPoints="1" noAdjustHandles="1" noChangeArrowheads="1" noChangeShapeType="1" noCrop="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371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1"/>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3"/>
        </a:buClr>
        <a:buFont typeface="Arial" panose="020B0604020202020204" pitchFamily="34" charset="0"/>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3"/>
        </a:buClr>
        <a:buFont typeface="Lato" panose="020F0502020204030203" pitchFamily="34" charset="0"/>
        <a:buChar char="–"/>
        <a:defRPr sz="16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3"/>
        </a:buClr>
        <a:buFont typeface="Arial" panose="020B0604020202020204" pitchFamily="34" charset="0"/>
        <a:buChar char="•"/>
        <a:defRPr sz="14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3"/>
        </a:buClr>
        <a:buFont typeface="Lato" panose="020F0502020204030203" pitchFamily="34" charset="0"/>
        <a:buChar char="–"/>
        <a:defRPr sz="12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3"/>
        </a:buClr>
        <a:buFont typeface="Arial" panose="020B0604020202020204" pitchFamily="34" charset="0"/>
        <a:buChar char="•"/>
        <a:defRPr sz="12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93">
          <p15:clr>
            <a:srgbClr val="F26B43"/>
          </p15:clr>
        </p15:guide>
        <p15:guide id="4" pos="7287">
          <p15:clr>
            <a:srgbClr val="F26B43"/>
          </p15:clr>
        </p15:guide>
        <p15:guide id="5" orient="horz" pos="1117">
          <p15:clr>
            <a:srgbClr val="F26B43"/>
          </p15:clr>
        </p15:guide>
        <p15:guide id="6" orient="horz" pos="3884">
          <p15:clr>
            <a:srgbClr val="F26B43"/>
          </p15:clr>
        </p15:guide>
        <p15:guide id="7"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allpapercave.com/bright-colors-wallpapers" TargetMode="External"/><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ar.inspiredpencil.com/pictures-2023/happy-emoji" TargetMode="External"/><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hyperlink" Target="https://commons.wikimedia.org/wiki/File:SMirC-thumbsdown.svg"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irishheart.ie/how-to-keep-your-heart-healthy/" TargetMode="External"/><Relationship Id="rId2" Type="http://schemas.openxmlformats.org/officeDocument/2006/relationships/image" Target="../media/image17.jp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ikist.com/free-photo-sloie" TargetMode="External"/><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movies.stackexchange.com/questions/37345/why-are-two-of-rileys-five-emotions-in-inside-out-male" TargetMode="External"/><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englishcornerfor3esodiversification.blogspot.com/2019/"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hyperlink" Target="https://www.freepik.com/premium-photo/waist-up-portrait-serious-schoolteacher-with-textbooks-hands-talking-pupil_3695884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flower">
            <a:extLst>
              <a:ext uri="{FF2B5EF4-FFF2-40B4-BE49-F238E27FC236}">
                <a16:creationId xmlns:a16="http://schemas.microsoft.com/office/drawing/2014/main" id="{EB506D75-CA48-CFBC-4BBC-805CB745EA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758"/>
          <a:stretch>
            <a:fillRect/>
          </a:stretch>
        </p:blipFill>
        <p:spPr>
          <a:xfrm>
            <a:off x="6240016" y="10"/>
            <a:ext cx="5951984" cy="6857990"/>
          </a:xfrm>
          <a:custGeom>
            <a:avLst/>
            <a:gdLst>
              <a:gd name="connsiteX0" fmla="*/ 2320585 w 5951984"/>
              <a:gd name="connsiteY0" fmla="*/ 0 h 6858000"/>
              <a:gd name="connsiteX1" fmla="*/ 3168352 w 5951984"/>
              <a:gd name="connsiteY1" fmla="*/ 0 h 6858000"/>
              <a:gd name="connsiteX2" fmla="*/ 4074198 w 5951984"/>
              <a:gd name="connsiteY2" fmla="*/ 0 h 6858000"/>
              <a:gd name="connsiteX3" fmla="*/ 5951984 w 5951984"/>
              <a:gd name="connsiteY3" fmla="*/ 0 h 6858000"/>
              <a:gd name="connsiteX4" fmla="*/ 5951984 w 5951984"/>
              <a:gd name="connsiteY4" fmla="*/ 6858000 h 6858000"/>
              <a:gd name="connsiteX5" fmla="*/ 4074198 w 5951984"/>
              <a:gd name="connsiteY5" fmla="*/ 6858000 h 6858000"/>
              <a:gd name="connsiteX6" fmla="*/ 3168352 w 5951984"/>
              <a:gd name="connsiteY6" fmla="*/ 6858000 h 6858000"/>
              <a:gd name="connsiteX7" fmla="*/ 1074542 w 5951984"/>
              <a:gd name="connsiteY7" fmla="*/ 6858000 h 6858000"/>
              <a:gd name="connsiteX8" fmla="*/ 1074542 w 5951984"/>
              <a:gd name="connsiteY8" fmla="*/ 6825044 h 6858000"/>
              <a:gd name="connsiteX9" fmla="*/ 1066788 w 5951984"/>
              <a:gd name="connsiteY9" fmla="*/ 6858000 h 6858000"/>
              <a:gd name="connsiteX10" fmla="*/ 248653 w 5951984"/>
              <a:gd name="connsiteY10" fmla="*/ 6858000 h 6858000"/>
              <a:gd name="connsiteX11" fmla="*/ 236503 w 5951984"/>
              <a:gd name="connsiteY11" fmla="*/ 6820034 h 6858000"/>
              <a:gd name="connsiteX12" fmla="*/ 208679 w 5951984"/>
              <a:gd name="connsiteY12" fmla="*/ 6729607 h 6858000"/>
              <a:gd name="connsiteX13" fmla="*/ 184333 w 5951984"/>
              <a:gd name="connsiteY13" fmla="*/ 6642657 h 6858000"/>
              <a:gd name="connsiteX14" fmla="*/ 163466 w 5951984"/>
              <a:gd name="connsiteY14" fmla="*/ 6552230 h 6858000"/>
              <a:gd name="connsiteX15" fmla="*/ 142598 w 5951984"/>
              <a:gd name="connsiteY15" fmla="*/ 6465280 h 6858000"/>
              <a:gd name="connsiteX16" fmla="*/ 121730 w 5951984"/>
              <a:gd name="connsiteY16" fmla="*/ 6371374 h 6858000"/>
              <a:gd name="connsiteX17" fmla="*/ 104340 w 5951984"/>
              <a:gd name="connsiteY17" fmla="*/ 6280947 h 6858000"/>
              <a:gd name="connsiteX18" fmla="*/ 86950 w 5951984"/>
              <a:gd name="connsiteY18" fmla="*/ 6187041 h 6858000"/>
              <a:gd name="connsiteX19" fmla="*/ 73038 w 5951984"/>
              <a:gd name="connsiteY19" fmla="*/ 6089658 h 6858000"/>
              <a:gd name="connsiteX20" fmla="*/ 59126 w 5951984"/>
              <a:gd name="connsiteY20" fmla="*/ 5992274 h 6858000"/>
              <a:gd name="connsiteX21" fmla="*/ 45214 w 5951984"/>
              <a:gd name="connsiteY21" fmla="*/ 5894890 h 6858000"/>
              <a:gd name="connsiteX22" fmla="*/ 34780 w 5951984"/>
              <a:gd name="connsiteY22" fmla="*/ 5797507 h 6858000"/>
              <a:gd name="connsiteX23" fmla="*/ 24346 w 5951984"/>
              <a:gd name="connsiteY23" fmla="*/ 5696645 h 6858000"/>
              <a:gd name="connsiteX24" fmla="*/ 17390 w 5951984"/>
              <a:gd name="connsiteY24" fmla="*/ 5595784 h 6858000"/>
              <a:gd name="connsiteX25" fmla="*/ 10434 w 5951984"/>
              <a:gd name="connsiteY25" fmla="*/ 5491444 h 6858000"/>
              <a:gd name="connsiteX26" fmla="*/ 3478 w 5951984"/>
              <a:gd name="connsiteY26" fmla="*/ 5376671 h 6858000"/>
              <a:gd name="connsiteX27" fmla="*/ 0 w 5951984"/>
              <a:gd name="connsiteY27" fmla="*/ 5261897 h 6858000"/>
              <a:gd name="connsiteX28" fmla="*/ 0 w 5951984"/>
              <a:gd name="connsiteY28" fmla="*/ 5147124 h 6858000"/>
              <a:gd name="connsiteX29" fmla="*/ 3478 w 5951984"/>
              <a:gd name="connsiteY29" fmla="*/ 5032350 h 6858000"/>
              <a:gd name="connsiteX30" fmla="*/ 6956 w 5951984"/>
              <a:gd name="connsiteY30" fmla="*/ 4917577 h 6858000"/>
              <a:gd name="connsiteX31" fmla="*/ 17390 w 5951984"/>
              <a:gd name="connsiteY31" fmla="*/ 4802803 h 6858000"/>
              <a:gd name="connsiteX32" fmla="*/ 27824 w 5951984"/>
              <a:gd name="connsiteY32" fmla="*/ 4691508 h 6858000"/>
              <a:gd name="connsiteX33" fmla="*/ 38258 w 5951984"/>
              <a:gd name="connsiteY33" fmla="*/ 4580212 h 6858000"/>
              <a:gd name="connsiteX34" fmla="*/ 55648 w 5951984"/>
              <a:gd name="connsiteY34" fmla="*/ 4468916 h 6858000"/>
              <a:gd name="connsiteX35" fmla="*/ 73038 w 5951984"/>
              <a:gd name="connsiteY35" fmla="*/ 4357621 h 6858000"/>
              <a:gd name="connsiteX36" fmla="*/ 90428 w 5951984"/>
              <a:gd name="connsiteY36" fmla="*/ 4246325 h 6858000"/>
              <a:gd name="connsiteX37" fmla="*/ 114774 w 5951984"/>
              <a:gd name="connsiteY37" fmla="*/ 4135030 h 6858000"/>
              <a:gd name="connsiteX38" fmla="*/ 139120 w 5951984"/>
              <a:gd name="connsiteY38" fmla="*/ 4027212 h 6858000"/>
              <a:gd name="connsiteX39" fmla="*/ 163466 w 5951984"/>
              <a:gd name="connsiteY39" fmla="*/ 3919395 h 6858000"/>
              <a:gd name="connsiteX40" fmla="*/ 194767 w 5951984"/>
              <a:gd name="connsiteY40" fmla="*/ 3811577 h 6858000"/>
              <a:gd name="connsiteX41" fmla="*/ 226069 w 5951984"/>
              <a:gd name="connsiteY41" fmla="*/ 3703760 h 6858000"/>
              <a:gd name="connsiteX42" fmla="*/ 257371 w 5951984"/>
              <a:gd name="connsiteY42" fmla="*/ 3595942 h 6858000"/>
              <a:gd name="connsiteX43" fmla="*/ 292151 w 5951984"/>
              <a:gd name="connsiteY43" fmla="*/ 3488125 h 6858000"/>
              <a:gd name="connsiteX44" fmla="*/ 330409 w 5951984"/>
              <a:gd name="connsiteY44" fmla="*/ 3380307 h 6858000"/>
              <a:gd name="connsiteX45" fmla="*/ 368666 w 5951984"/>
              <a:gd name="connsiteY45" fmla="*/ 3275968 h 6858000"/>
              <a:gd name="connsiteX46" fmla="*/ 406924 w 5951984"/>
              <a:gd name="connsiteY46" fmla="*/ 3171628 h 6858000"/>
              <a:gd name="connsiteX47" fmla="*/ 448660 w 5951984"/>
              <a:gd name="connsiteY47" fmla="*/ 3063811 h 6858000"/>
              <a:gd name="connsiteX48" fmla="*/ 493874 w 5951984"/>
              <a:gd name="connsiteY48" fmla="*/ 2959471 h 6858000"/>
              <a:gd name="connsiteX49" fmla="*/ 539088 w 5951984"/>
              <a:gd name="connsiteY49" fmla="*/ 2855131 h 6858000"/>
              <a:gd name="connsiteX50" fmla="*/ 636471 w 5951984"/>
              <a:gd name="connsiteY50" fmla="*/ 2649930 h 6858000"/>
              <a:gd name="connsiteX51" fmla="*/ 737333 w 5951984"/>
              <a:gd name="connsiteY51" fmla="*/ 2441251 h 6858000"/>
              <a:gd name="connsiteX52" fmla="*/ 789503 w 5951984"/>
              <a:gd name="connsiteY52" fmla="*/ 2340390 h 6858000"/>
              <a:gd name="connsiteX53" fmla="*/ 845150 w 5951984"/>
              <a:gd name="connsiteY53" fmla="*/ 2239528 h 6858000"/>
              <a:gd name="connsiteX54" fmla="*/ 900798 w 5951984"/>
              <a:gd name="connsiteY54" fmla="*/ 2135188 h 6858000"/>
              <a:gd name="connsiteX55" fmla="*/ 959924 w 5951984"/>
              <a:gd name="connsiteY55" fmla="*/ 2034327 h 6858000"/>
              <a:gd name="connsiteX56" fmla="*/ 1015572 w 5951984"/>
              <a:gd name="connsiteY56" fmla="*/ 1933465 h 6858000"/>
              <a:gd name="connsiteX57" fmla="*/ 1074697 w 5951984"/>
              <a:gd name="connsiteY57" fmla="*/ 1832604 h 6858000"/>
              <a:gd name="connsiteX58" fmla="*/ 1196427 w 5951984"/>
              <a:gd name="connsiteY58" fmla="*/ 1630881 h 6858000"/>
              <a:gd name="connsiteX59" fmla="*/ 1325112 w 5951984"/>
              <a:gd name="connsiteY59" fmla="*/ 1432635 h 6858000"/>
              <a:gd name="connsiteX60" fmla="*/ 1453798 w 5951984"/>
              <a:gd name="connsiteY60" fmla="*/ 1230912 h 6858000"/>
              <a:gd name="connsiteX61" fmla="*/ 1585961 w 5951984"/>
              <a:gd name="connsiteY61" fmla="*/ 1032667 h 6858000"/>
              <a:gd name="connsiteX62" fmla="*/ 1655521 w 5951984"/>
              <a:gd name="connsiteY62" fmla="*/ 935284 h 6858000"/>
              <a:gd name="connsiteX63" fmla="*/ 1721603 w 5951984"/>
              <a:gd name="connsiteY63" fmla="*/ 837900 h 6858000"/>
              <a:gd name="connsiteX64" fmla="*/ 1999842 w 5951984"/>
              <a:gd name="connsiteY64" fmla="*/ 437932 h 6858000"/>
              <a:gd name="connsiteX65" fmla="*/ 2285036 w 5951984"/>
              <a:gd name="connsiteY65" fmla="*/ 483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51984" h="6858000">
                <a:moveTo>
                  <a:pt x="2320585" y="0"/>
                </a:moveTo>
                <a:lnTo>
                  <a:pt x="3168352" y="0"/>
                </a:lnTo>
                <a:lnTo>
                  <a:pt x="4074198" y="0"/>
                </a:lnTo>
                <a:lnTo>
                  <a:pt x="5951984" y="0"/>
                </a:lnTo>
                <a:lnTo>
                  <a:pt x="5951984" y="6858000"/>
                </a:lnTo>
                <a:lnTo>
                  <a:pt x="4074198" y="6858000"/>
                </a:lnTo>
                <a:lnTo>
                  <a:pt x="3168352" y="6858000"/>
                </a:lnTo>
                <a:lnTo>
                  <a:pt x="1074542" y="6858000"/>
                </a:lnTo>
                <a:lnTo>
                  <a:pt x="1074542" y="6825044"/>
                </a:lnTo>
                <a:lnTo>
                  <a:pt x="1066788" y="6858000"/>
                </a:lnTo>
                <a:lnTo>
                  <a:pt x="248653" y="6858000"/>
                </a:lnTo>
                <a:lnTo>
                  <a:pt x="236503" y="6820034"/>
                </a:lnTo>
                <a:lnTo>
                  <a:pt x="208679" y="6729607"/>
                </a:lnTo>
                <a:lnTo>
                  <a:pt x="184333" y="6642657"/>
                </a:lnTo>
                <a:lnTo>
                  <a:pt x="163466" y="6552230"/>
                </a:lnTo>
                <a:lnTo>
                  <a:pt x="142598" y="6465280"/>
                </a:lnTo>
                <a:lnTo>
                  <a:pt x="121730" y="6371374"/>
                </a:lnTo>
                <a:lnTo>
                  <a:pt x="104340" y="6280947"/>
                </a:lnTo>
                <a:lnTo>
                  <a:pt x="86950" y="6187041"/>
                </a:lnTo>
                <a:lnTo>
                  <a:pt x="73038" y="6089658"/>
                </a:lnTo>
                <a:lnTo>
                  <a:pt x="59126" y="5992274"/>
                </a:lnTo>
                <a:lnTo>
                  <a:pt x="45214" y="5894890"/>
                </a:lnTo>
                <a:lnTo>
                  <a:pt x="34780" y="5797507"/>
                </a:lnTo>
                <a:lnTo>
                  <a:pt x="24346" y="5696645"/>
                </a:lnTo>
                <a:lnTo>
                  <a:pt x="17390" y="5595784"/>
                </a:lnTo>
                <a:lnTo>
                  <a:pt x="10434" y="5491444"/>
                </a:lnTo>
                <a:lnTo>
                  <a:pt x="3478" y="5376671"/>
                </a:lnTo>
                <a:lnTo>
                  <a:pt x="0" y="5261897"/>
                </a:lnTo>
                <a:lnTo>
                  <a:pt x="0" y="5147124"/>
                </a:lnTo>
                <a:lnTo>
                  <a:pt x="3478" y="5032350"/>
                </a:lnTo>
                <a:lnTo>
                  <a:pt x="6956" y="4917577"/>
                </a:lnTo>
                <a:lnTo>
                  <a:pt x="17390" y="4802803"/>
                </a:lnTo>
                <a:lnTo>
                  <a:pt x="27824" y="4691508"/>
                </a:lnTo>
                <a:lnTo>
                  <a:pt x="38258" y="4580212"/>
                </a:lnTo>
                <a:lnTo>
                  <a:pt x="55648" y="4468916"/>
                </a:lnTo>
                <a:lnTo>
                  <a:pt x="73038" y="4357621"/>
                </a:lnTo>
                <a:lnTo>
                  <a:pt x="90428" y="4246325"/>
                </a:lnTo>
                <a:lnTo>
                  <a:pt x="114774" y="4135030"/>
                </a:lnTo>
                <a:lnTo>
                  <a:pt x="139120" y="4027212"/>
                </a:lnTo>
                <a:lnTo>
                  <a:pt x="163466" y="3919395"/>
                </a:lnTo>
                <a:lnTo>
                  <a:pt x="194767" y="3811577"/>
                </a:lnTo>
                <a:lnTo>
                  <a:pt x="226069" y="3703760"/>
                </a:lnTo>
                <a:lnTo>
                  <a:pt x="257371" y="3595942"/>
                </a:lnTo>
                <a:lnTo>
                  <a:pt x="292151" y="3488125"/>
                </a:lnTo>
                <a:lnTo>
                  <a:pt x="330409" y="3380307"/>
                </a:lnTo>
                <a:lnTo>
                  <a:pt x="368666" y="3275968"/>
                </a:lnTo>
                <a:lnTo>
                  <a:pt x="406924" y="3171628"/>
                </a:lnTo>
                <a:lnTo>
                  <a:pt x="448660" y="3063811"/>
                </a:lnTo>
                <a:lnTo>
                  <a:pt x="493874" y="2959471"/>
                </a:lnTo>
                <a:lnTo>
                  <a:pt x="539088" y="2855131"/>
                </a:lnTo>
                <a:lnTo>
                  <a:pt x="636471" y="2649930"/>
                </a:lnTo>
                <a:lnTo>
                  <a:pt x="737333" y="2441251"/>
                </a:lnTo>
                <a:lnTo>
                  <a:pt x="789503" y="2340390"/>
                </a:lnTo>
                <a:lnTo>
                  <a:pt x="845150" y="2239528"/>
                </a:lnTo>
                <a:lnTo>
                  <a:pt x="900798" y="2135188"/>
                </a:lnTo>
                <a:lnTo>
                  <a:pt x="959924" y="2034327"/>
                </a:lnTo>
                <a:lnTo>
                  <a:pt x="1015572" y="1933465"/>
                </a:lnTo>
                <a:lnTo>
                  <a:pt x="1074697" y="1832604"/>
                </a:lnTo>
                <a:lnTo>
                  <a:pt x="1196427" y="1630881"/>
                </a:lnTo>
                <a:lnTo>
                  <a:pt x="1325112" y="1432635"/>
                </a:lnTo>
                <a:lnTo>
                  <a:pt x="1453798" y="1230912"/>
                </a:lnTo>
                <a:lnTo>
                  <a:pt x="1585961" y="1032667"/>
                </a:lnTo>
                <a:lnTo>
                  <a:pt x="1655521" y="935284"/>
                </a:lnTo>
                <a:lnTo>
                  <a:pt x="1721603" y="837900"/>
                </a:lnTo>
                <a:lnTo>
                  <a:pt x="1999842" y="437932"/>
                </a:lnTo>
                <a:lnTo>
                  <a:pt x="2285036" y="48398"/>
                </a:lnTo>
                <a:close/>
              </a:path>
            </a:pathLst>
          </a:custGeom>
          <a:noFill/>
        </p:spPr>
      </p:pic>
      <p:sp>
        <p:nvSpPr>
          <p:cNvPr id="2" name="Otsikko 1"/>
          <p:cNvSpPr>
            <a:spLocks noGrp="1"/>
          </p:cNvSpPr>
          <p:nvPr>
            <p:ph type="ctrTitle"/>
          </p:nvPr>
        </p:nvSpPr>
        <p:spPr>
          <a:xfrm>
            <a:off x="623888" y="2132856"/>
            <a:ext cx="6147025" cy="2015802"/>
          </a:xfrm>
        </p:spPr>
        <p:txBody>
          <a:bodyPr anchor="t">
            <a:normAutofit/>
          </a:bodyPr>
          <a:lstStyle/>
          <a:p>
            <a:r>
              <a:rPr lang="fi-FI" dirty="0"/>
              <a:t>MOK-hyvinvointioppiminen</a:t>
            </a:r>
          </a:p>
        </p:txBody>
      </p:sp>
      <p:sp>
        <p:nvSpPr>
          <p:cNvPr id="3" name="Alaotsikko 2"/>
          <p:cNvSpPr>
            <a:spLocks noGrp="1"/>
          </p:cNvSpPr>
          <p:nvPr>
            <p:ph type="subTitle" idx="1"/>
          </p:nvPr>
        </p:nvSpPr>
        <p:spPr>
          <a:xfrm>
            <a:off x="623889" y="4436690"/>
            <a:ext cx="4535486" cy="1575490"/>
          </a:xfrm>
        </p:spPr>
        <p:txBody>
          <a:bodyPr anchor="t">
            <a:normAutofit/>
          </a:bodyPr>
          <a:lstStyle/>
          <a:p>
            <a:endParaRPr lang="fi-FI" dirty="0"/>
          </a:p>
          <a:p>
            <a:r>
              <a:rPr lang="fi-FI" dirty="0"/>
              <a:t>Tunteet  ja  tunnekasvatus KOULUSSA</a:t>
            </a:r>
          </a:p>
          <a:p>
            <a:r>
              <a:rPr lang="fi-FI" dirty="0"/>
              <a:t>23.10.2025</a:t>
            </a:r>
          </a:p>
        </p:txBody>
      </p:sp>
    </p:spTree>
    <p:extLst>
      <p:ext uri="{BB962C8B-B14F-4D97-AF65-F5344CB8AC3E}">
        <p14:creationId xmlns:p14="http://schemas.microsoft.com/office/powerpoint/2010/main" val="1570952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3BD5-68DD-BE06-790F-F05D5DEACA14}"/>
              </a:ext>
            </a:extLst>
          </p:cNvPr>
          <p:cNvSpPr>
            <a:spLocks noGrp="1"/>
          </p:cNvSpPr>
          <p:nvPr>
            <p:ph type="title"/>
          </p:nvPr>
        </p:nvSpPr>
        <p:spPr/>
        <p:txBody>
          <a:bodyPr anchor="t">
            <a:normAutofit/>
          </a:bodyPr>
          <a:lstStyle/>
          <a:p>
            <a:r>
              <a:rPr lang="fi-FI" dirty="0"/>
              <a:t>Millä keinoin säätelet tunteitasi? </a:t>
            </a:r>
            <a:r>
              <a:rPr lang="fi-FI" b="0" dirty="0"/>
              <a:t>Millaisia työkaluja opettaja voi käyttää tunteiden säätelyssään?</a:t>
            </a:r>
          </a:p>
        </p:txBody>
      </p:sp>
      <p:sp>
        <p:nvSpPr>
          <p:cNvPr id="4" name="Content Placeholder 3">
            <a:extLst>
              <a:ext uri="{FF2B5EF4-FFF2-40B4-BE49-F238E27FC236}">
                <a16:creationId xmlns:a16="http://schemas.microsoft.com/office/drawing/2014/main" id="{AD0BB7C2-F958-97A5-BC1C-B48D6A72CC07}"/>
              </a:ext>
            </a:extLst>
          </p:cNvPr>
          <p:cNvSpPr>
            <a:spLocks noGrp="1"/>
          </p:cNvSpPr>
          <p:nvPr>
            <p:ph sz="half" idx="1"/>
          </p:nvPr>
        </p:nvSpPr>
        <p:spPr/>
        <p:txBody>
          <a:bodyPr/>
          <a:lstStyle/>
          <a:p>
            <a:pPr marL="0" indent="0">
              <a:buNone/>
            </a:pPr>
            <a:endParaRPr lang="fi-FI" dirty="0"/>
          </a:p>
        </p:txBody>
      </p:sp>
      <p:sp>
        <p:nvSpPr>
          <p:cNvPr id="5" name="Content Placeholder 4">
            <a:extLst>
              <a:ext uri="{FF2B5EF4-FFF2-40B4-BE49-F238E27FC236}">
                <a16:creationId xmlns:a16="http://schemas.microsoft.com/office/drawing/2014/main" id="{9D47D102-8CB6-196E-7B97-1EBB742573CA}"/>
              </a:ext>
            </a:extLst>
          </p:cNvPr>
          <p:cNvSpPr>
            <a:spLocks noGrp="1"/>
          </p:cNvSpPr>
          <p:nvPr>
            <p:ph sz="half" idx="2"/>
          </p:nvPr>
        </p:nvSpPr>
        <p:spPr/>
        <p:txBody>
          <a:bodyPr/>
          <a:lstStyle/>
          <a:p>
            <a:endParaRPr lang="fi-FI"/>
          </a:p>
        </p:txBody>
      </p:sp>
    </p:spTree>
    <p:extLst>
      <p:ext uri="{BB962C8B-B14F-4D97-AF65-F5344CB8AC3E}">
        <p14:creationId xmlns:p14="http://schemas.microsoft.com/office/powerpoint/2010/main" val="1839964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sitive Education | Southern Cross Grammar">
            <a:extLst>
              <a:ext uri="{FF2B5EF4-FFF2-40B4-BE49-F238E27FC236}">
                <a16:creationId xmlns:a16="http://schemas.microsoft.com/office/drawing/2014/main" id="{44C7FA75-DD2A-FFC8-482E-D31355F644E2}"/>
              </a:ext>
            </a:extLst>
          </p:cNvPr>
          <p:cNvPicPr>
            <a:picLocks noGrp="1" noChangeAspect="1"/>
          </p:cNvPicPr>
          <p:nvPr>
            <p:ph idx="4294967295"/>
          </p:nvPr>
        </p:nvPicPr>
        <p:blipFill>
          <a:blip r:embed="rId2"/>
          <a:srcRect l="7768" r="6658" b="217"/>
          <a:stretch>
            <a:fillRect/>
          </a:stretch>
        </p:blipFill>
        <p:spPr>
          <a:xfrm>
            <a:off x="1918145" y="420370"/>
            <a:ext cx="9615487" cy="6345238"/>
          </a:xfrm>
          <a:prstGeom prst="rect">
            <a:avLst/>
          </a:prstGeom>
        </p:spPr>
      </p:pic>
      <p:sp>
        <p:nvSpPr>
          <p:cNvPr id="2" name="TextBox 1">
            <a:extLst>
              <a:ext uri="{FF2B5EF4-FFF2-40B4-BE49-F238E27FC236}">
                <a16:creationId xmlns:a16="http://schemas.microsoft.com/office/drawing/2014/main" id="{DE688F04-5F1A-618D-E97C-55163AA0446F}"/>
              </a:ext>
            </a:extLst>
          </p:cNvPr>
          <p:cNvSpPr txBox="1"/>
          <p:nvPr/>
        </p:nvSpPr>
        <p:spPr>
          <a:xfrm>
            <a:off x="5607615" y="6483527"/>
            <a:ext cx="2732690" cy="369332"/>
          </a:xfrm>
          <a:prstGeom prst="rect">
            <a:avLst/>
          </a:prstGeom>
          <a:noFill/>
        </p:spPr>
        <p:txBody>
          <a:bodyPr wrap="square" rtlCol="0">
            <a:spAutoFit/>
          </a:bodyPr>
          <a:lstStyle/>
          <a:p>
            <a:r>
              <a:rPr lang="fi-FI" b="1" dirty="0">
                <a:solidFill>
                  <a:srgbClr val="FF9900"/>
                </a:solidFill>
              </a:rPr>
              <a:t>Merkitys</a:t>
            </a:r>
          </a:p>
        </p:txBody>
      </p:sp>
      <p:sp>
        <p:nvSpPr>
          <p:cNvPr id="8" name="TextBox 7">
            <a:extLst>
              <a:ext uri="{FF2B5EF4-FFF2-40B4-BE49-F238E27FC236}">
                <a16:creationId xmlns:a16="http://schemas.microsoft.com/office/drawing/2014/main" id="{DA524712-DAE1-4762-DE2B-0AE3658B47D2}"/>
              </a:ext>
            </a:extLst>
          </p:cNvPr>
          <p:cNvSpPr txBox="1"/>
          <p:nvPr/>
        </p:nvSpPr>
        <p:spPr>
          <a:xfrm>
            <a:off x="8888918" y="2328552"/>
            <a:ext cx="3303082" cy="646331"/>
          </a:xfrm>
          <a:prstGeom prst="rect">
            <a:avLst/>
          </a:prstGeom>
          <a:noFill/>
        </p:spPr>
        <p:txBody>
          <a:bodyPr wrap="square" rtlCol="0">
            <a:spAutoFit/>
          </a:bodyPr>
          <a:lstStyle/>
          <a:p>
            <a:r>
              <a:rPr lang="fi-FI" b="1" i="1" dirty="0">
                <a:solidFill>
                  <a:srgbClr val="7030A0"/>
                </a:solidFill>
              </a:rPr>
              <a:t>Vahvuuksien hyödyntäminen</a:t>
            </a:r>
          </a:p>
          <a:p>
            <a:r>
              <a:rPr lang="fi-FI" b="1" i="1" dirty="0">
                <a:solidFill>
                  <a:srgbClr val="7030A0"/>
                </a:solidFill>
              </a:rPr>
              <a:t>Läsnäolo</a:t>
            </a:r>
          </a:p>
        </p:txBody>
      </p:sp>
      <p:sp>
        <p:nvSpPr>
          <p:cNvPr id="9" name="TextBox 8">
            <a:extLst>
              <a:ext uri="{FF2B5EF4-FFF2-40B4-BE49-F238E27FC236}">
                <a16:creationId xmlns:a16="http://schemas.microsoft.com/office/drawing/2014/main" id="{B385F343-2FF6-83E1-CD7D-6F235EDB641C}"/>
              </a:ext>
            </a:extLst>
          </p:cNvPr>
          <p:cNvSpPr txBox="1"/>
          <p:nvPr/>
        </p:nvSpPr>
        <p:spPr>
          <a:xfrm>
            <a:off x="9204987" y="4411410"/>
            <a:ext cx="2732690" cy="646331"/>
          </a:xfrm>
          <a:prstGeom prst="rect">
            <a:avLst/>
          </a:prstGeom>
          <a:noFill/>
        </p:spPr>
        <p:txBody>
          <a:bodyPr wrap="square" rtlCol="0">
            <a:spAutoFit/>
          </a:bodyPr>
          <a:lstStyle/>
          <a:p>
            <a:r>
              <a:rPr lang="fi-FI" b="1" dirty="0">
                <a:solidFill>
                  <a:srgbClr val="00B0F0"/>
                </a:solidFill>
              </a:rPr>
              <a:t>Positiiviset/miellyttävät ihmissuhteet</a:t>
            </a:r>
          </a:p>
        </p:txBody>
      </p:sp>
      <p:sp>
        <p:nvSpPr>
          <p:cNvPr id="10" name="TextBox 9">
            <a:extLst>
              <a:ext uri="{FF2B5EF4-FFF2-40B4-BE49-F238E27FC236}">
                <a16:creationId xmlns:a16="http://schemas.microsoft.com/office/drawing/2014/main" id="{D3EAB6D0-3380-88DE-D091-CD763BED2064}"/>
              </a:ext>
            </a:extLst>
          </p:cNvPr>
          <p:cNvSpPr txBox="1"/>
          <p:nvPr/>
        </p:nvSpPr>
        <p:spPr>
          <a:xfrm>
            <a:off x="1417306" y="1746611"/>
            <a:ext cx="4190309" cy="369332"/>
          </a:xfrm>
          <a:prstGeom prst="rect">
            <a:avLst/>
          </a:prstGeom>
          <a:noFill/>
        </p:spPr>
        <p:txBody>
          <a:bodyPr wrap="square" rtlCol="0">
            <a:spAutoFit/>
          </a:bodyPr>
          <a:lstStyle/>
          <a:p>
            <a:r>
              <a:rPr lang="fi-FI" b="1" dirty="0">
                <a:solidFill>
                  <a:srgbClr val="C00000"/>
                </a:solidFill>
              </a:rPr>
              <a:t>Positiiviset / miellyttävät tunteet</a:t>
            </a:r>
          </a:p>
        </p:txBody>
      </p:sp>
      <p:sp>
        <p:nvSpPr>
          <p:cNvPr id="11" name="TextBox 10">
            <a:extLst>
              <a:ext uri="{FF2B5EF4-FFF2-40B4-BE49-F238E27FC236}">
                <a16:creationId xmlns:a16="http://schemas.microsoft.com/office/drawing/2014/main" id="{7159DF37-EBDC-3D3B-4B7C-47D2A0AADE1E}"/>
              </a:ext>
            </a:extLst>
          </p:cNvPr>
          <p:cNvSpPr txBox="1"/>
          <p:nvPr/>
        </p:nvSpPr>
        <p:spPr>
          <a:xfrm>
            <a:off x="1847136" y="4365243"/>
            <a:ext cx="2732690" cy="369332"/>
          </a:xfrm>
          <a:prstGeom prst="rect">
            <a:avLst/>
          </a:prstGeom>
          <a:noFill/>
        </p:spPr>
        <p:txBody>
          <a:bodyPr wrap="square" rtlCol="0">
            <a:spAutoFit/>
          </a:bodyPr>
          <a:lstStyle/>
          <a:p>
            <a:r>
              <a:rPr lang="fi-FI" b="1" dirty="0">
                <a:solidFill>
                  <a:srgbClr val="00B050"/>
                </a:solidFill>
              </a:rPr>
              <a:t>Aikaansaaminen</a:t>
            </a:r>
          </a:p>
        </p:txBody>
      </p:sp>
      <p:sp>
        <p:nvSpPr>
          <p:cNvPr id="12" name="TextBox 11">
            <a:extLst>
              <a:ext uri="{FF2B5EF4-FFF2-40B4-BE49-F238E27FC236}">
                <a16:creationId xmlns:a16="http://schemas.microsoft.com/office/drawing/2014/main" id="{BE14C6A3-3607-1EFD-226C-8AFE73A5C438}"/>
              </a:ext>
            </a:extLst>
          </p:cNvPr>
          <p:cNvSpPr txBox="1"/>
          <p:nvPr/>
        </p:nvSpPr>
        <p:spPr>
          <a:xfrm>
            <a:off x="2146115" y="4807385"/>
            <a:ext cx="2732690" cy="1200329"/>
          </a:xfrm>
          <a:prstGeom prst="rect">
            <a:avLst/>
          </a:prstGeom>
          <a:noFill/>
        </p:spPr>
        <p:txBody>
          <a:bodyPr wrap="square" rtlCol="0">
            <a:spAutoFit/>
          </a:bodyPr>
          <a:lstStyle/>
          <a:p>
            <a:r>
              <a:rPr lang="fi-FI" b="1" i="1" dirty="0">
                <a:solidFill>
                  <a:srgbClr val="00B050"/>
                </a:solidFill>
              </a:rPr>
              <a:t>Itsemyötätunto</a:t>
            </a:r>
          </a:p>
          <a:p>
            <a:r>
              <a:rPr lang="fi-FI" b="1" i="1" dirty="0">
                <a:solidFill>
                  <a:srgbClr val="00B050"/>
                </a:solidFill>
              </a:rPr>
              <a:t>Motivaatio</a:t>
            </a:r>
          </a:p>
          <a:p>
            <a:r>
              <a:rPr lang="fi-FI" b="1" i="1" dirty="0" err="1">
                <a:solidFill>
                  <a:srgbClr val="00B050"/>
                </a:solidFill>
              </a:rPr>
              <a:t>Resilienssi</a:t>
            </a:r>
            <a:endParaRPr lang="fi-FI" b="1" i="1" dirty="0">
              <a:solidFill>
                <a:srgbClr val="00B050"/>
              </a:solidFill>
            </a:endParaRPr>
          </a:p>
          <a:p>
            <a:r>
              <a:rPr lang="fi-FI" b="1" i="1" dirty="0">
                <a:solidFill>
                  <a:srgbClr val="00B050"/>
                </a:solidFill>
              </a:rPr>
              <a:t>Kasvun asenne</a:t>
            </a:r>
          </a:p>
        </p:txBody>
      </p:sp>
      <p:sp>
        <p:nvSpPr>
          <p:cNvPr id="13" name="TextBox 12">
            <a:extLst>
              <a:ext uri="{FF2B5EF4-FFF2-40B4-BE49-F238E27FC236}">
                <a16:creationId xmlns:a16="http://schemas.microsoft.com/office/drawing/2014/main" id="{39B2EDCF-0650-3662-F372-637F41D57F81}"/>
              </a:ext>
            </a:extLst>
          </p:cNvPr>
          <p:cNvSpPr txBox="1"/>
          <p:nvPr/>
        </p:nvSpPr>
        <p:spPr>
          <a:xfrm>
            <a:off x="8400187" y="1885279"/>
            <a:ext cx="2732690" cy="369332"/>
          </a:xfrm>
          <a:prstGeom prst="rect">
            <a:avLst/>
          </a:prstGeom>
          <a:noFill/>
        </p:spPr>
        <p:txBody>
          <a:bodyPr wrap="square" rtlCol="0">
            <a:spAutoFit/>
          </a:bodyPr>
          <a:lstStyle/>
          <a:p>
            <a:r>
              <a:rPr lang="fi-FI" b="1" dirty="0">
                <a:solidFill>
                  <a:srgbClr val="7030A0"/>
                </a:solidFill>
              </a:rPr>
              <a:t>Uppoutuminen</a:t>
            </a:r>
          </a:p>
        </p:txBody>
      </p:sp>
      <p:sp>
        <p:nvSpPr>
          <p:cNvPr id="14" name="TextBox 13">
            <a:extLst>
              <a:ext uri="{FF2B5EF4-FFF2-40B4-BE49-F238E27FC236}">
                <a16:creationId xmlns:a16="http://schemas.microsoft.com/office/drawing/2014/main" id="{88B03C4C-66E2-00EA-6386-7AAD6D5A3490}"/>
              </a:ext>
            </a:extLst>
          </p:cNvPr>
          <p:cNvSpPr txBox="1"/>
          <p:nvPr/>
        </p:nvSpPr>
        <p:spPr>
          <a:xfrm>
            <a:off x="9672697" y="5084384"/>
            <a:ext cx="2732690" cy="646331"/>
          </a:xfrm>
          <a:prstGeom prst="rect">
            <a:avLst/>
          </a:prstGeom>
          <a:noFill/>
        </p:spPr>
        <p:txBody>
          <a:bodyPr wrap="square" rtlCol="0">
            <a:spAutoFit/>
          </a:bodyPr>
          <a:lstStyle/>
          <a:p>
            <a:r>
              <a:rPr lang="fi-FI" b="1" i="1" dirty="0">
                <a:solidFill>
                  <a:srgbClr val="00B0F0"/>
                </a:solidFill>
              </a:rPr>
              <a:t>Yhteenkuuluvuus</a:t>
            </a:r>
          </a:p>
          <a:p>
            <a:r>
              <a:rPr lang="fi-FI" b="1" i="1" dirty="0">
                <a:solidFill>
                  <a:srgbClr val="00B0F0"/>
                </a:solidFill>
              </a:rPr>
              <a:t>5 K</a:t>
            </a:r>
          </a:p>
        </p:txBody>
      </p:sp>
      <p:sp>
        <p:nvSpPr>
          <p:cNvPr id="15" name="TextBox 14">
            <a:extLst>
              <a:ext uri="{FF2B5EF4-FFF2-40B4-BE49-F238E27FC236}">
                <a16:creationId xmlns:a16="http://schemas.microsoft.com/office/drawing/2014/main" id="{E34D66D1-9379-9FD4-8724-F0F6F07A220C}"/>
              </a:ext>
            </a:extLst>
          </p:cNvPr>
          <p:cNvSpPr txBox="1"/>
          <p:nvPr/>
        </p:nvSpPr>
        <p:spPr>
          <a:xfrm>
            <a:off x="2261536" y="2188753"/>
            <a:ext cx="4190309" cy="646331"/>
          </a:xfrm>
          <a:prstGeom prst="rect">
            <a:avLst/>
          </a:prstGeom>
          <a:noFill/>
        </p:spPr>
        <p:txBody>
          <a:bodyPr wrap="square" rtlCol="0">
            <a:spAutoFit/>
          </a:bodyPr>
          <a:lstStyle/>
          <a:p>
            <a:r>
              <a:rPr lang="fi-FI" b="1" i="1" dirty="0">
                <a:solidFill>
                  <a:srgbClr val="C00000"/>
                </a:solidFill>
              </a:rPr>
              <a:t>Ilo, onnistuminen</a:t>
            </a:r>
          </a:p>
          <a:p>
            <a:r>
              <a:rPr lang="fi-FI" b="1" i="1" dirty="0">
                <a:solidFill>
                  <a:srgbClr val="C00000"/>
                </a:solidFill>
              </a:rPr>
              <a:t>Kiitollisuus</a:t>
            </a:r>
          </a:p>
        </p:txBody>
      </p:sp>
      <p:sp>
        <p:nvSpPr>
          <p:cNvPr id="3" name="Title 2">
            <a:extLst>
              <a:ext uri="{FF2B5EF4-FFF2-40B4-BE49-F238E27FC236}">
                <a16:creationId xmlns:a16="http://schemas.microsoft.com/office/drawing/2014/main" id="{1C1E3394-94C4-3B60-E2B0-D217ED037BE0}"/>
              </a:ext>
            </a:extLst>
          </p:cNvPr>
          <p:cNvSpPr>
            <a:spLocks noGrp="1"/>
          </p:cNvSpPr>
          <p:nvPr>
            <p:ph type="title"/>
          </p:nvPr>
        </p:nvSpPr>
        <p:spPr>
          <a:xfrm>
            <a:off x="386144" y="257561"/>
            <a:ext cx="10296648" cy="1080542"/>
          </a:xfrm>
        </p:spPr>
        <p:txBody>
          <a:bodyPr/>
          <a:lstStyle/>
          <a:p>
            <a:r>
              <a:rPr lang="fi-FI" dirty="0"/>
              <a:t>PERMA-malli tunteiden ja tunnetaitojen näkökulmasta</a:t>
            </a:r>
          </a:p>
        </p:txBody>
      </p:sp>
    </p:spTree>
    <p:extLst>
      <p:ext uri="{BB962C8B-B14F-4D97-AF65-F5344CB8AC3E}">
        <p14:creationId xmlns:p14="http://schemas.microsoft.com/office/powerpoint/2010/main" val="976112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D62B-1872-5EC7-0899-5AB907D7C46C}"/>
              </a:ext>
            </a:extLst>
          </p:cNvPr>
          <p:cNvSpPr>
            <a:spLocks noGrp="1"/>
          </p:cNvSpPr>
          <p:nvPr>
            <p:ph type="title"/>
          </p:nvPr>
        </p:nvSpPr>
        <p:spPr>
          <a:xfrm>
            <a:off x="479508" y="115303"/>
            <a:ext cx="10770017" cy="1080542"/>
          </a:xfrm>
        </p:spPr>
        <p:txBody>
          <a:bodyPr/>
          <a:lstStyle/>
          <a:p>
            <a:r>
              <a:rPr lang="fi-FI" dirty="0" err="1"/>
              <a:t>Broaden</a:t>
            </a:r>
            <a:r>
              <a:rPr lang="fi-FI" dirty="0"/>
              <a:t>-and-</a:t>
            </a:r>
            <a:r>
              <a:rPr lang="fi-FI" dirty="0" err="1"/>
              <a:t>build</a:t>
            </a:r>
            <a:r>
              <a:rPr lang="fi-FI" dirty="0"/>
              <a:t>-teoria</a:t>
            </a:r>
            <a:br>
              <a:rPr lang="fi-FI" dirty="0"/>
            </a:br>
            <a:r>
              <a:rPr lang="fi-FI" dirty="0" err="1"/>
              <a:t>Posiitivisten</a:t>
            </a:r>
            <a:r>
              <a:rPr lang="fi-FI" dirty="0"/>
              <a:t>/miellyttävien tunteiden laajentava ja rakentava vaikutus</a:t>
            </a:r>
          </a:p>
        </p:txBody>
      </p:sp>
      <p:sp>
        <p:nvSpPr>
          <p:cNvPr id="3" name="Content Placeholder 2">
            <a:extLst>
              <a:ext uri="{FF2B5EF4-FFF2-40B4-BE49-F238E27FC236}">
                <a16:creationId xmlns:a16="http://schemas.microsoft.com/office/drawing/2014/main" id="{E93D7BDA-5EBF-D394-28C2-C33817119D4E}"/>
              </a:ext>
            </a:extLst>
          </p:cNvPr>
          <p:cNvSpPr>
            <a:spLocks noGrp="1"/>
          </p:cNvSpPr>
          <p:nvPr>
            <p:ph idx="1"/>
          </p:nvPr>
        </p:nvSpPr>
        <p:spPr>
          <a:xfrm>
            <a:off x="340893" y="1813811"/>
            <a:ext cx="6356837" cy="4392612"/>
          </a:xfrm>
        </p:spPr>
        <p:txBody>
          <a:bodyPr/>
          <a:lstStyle/>
          <a:p>
            <a:r>
              <a:rPr lang="fi-FI" sz="2200" dirty="0"/>
              <a:t>Positiiviset/miellyttävät tunteet</a:t>
            </a:r>
          </a:p>
          <a:p>
            <a:pPr lvl="1"/>
            <a:r>
              <a:rPr lang="fi-FI" sz="2000" dirty="0"/>
              <a:t>Laajentavat huomio- ja ajattelukykyä</a:t>
            </a:r>
          </a:p>
          <a:p>
            <a:pPr lvl="1"/>
            <a:r>
              <a:rPr lang="fi-FI" sz="2000" dirty="0"/>
              <a:t>Voivat korjata tai kumota epämiellyttävien tunteiden vaikutusta</a:t>
            </a:r>
          </a:p>
          <a:p>
            <a:pPr lvl="1"/>
            <a:r>
              <a:rPr lang="fi-FI" sz="2000" dirty="0"/>
              <a:t>Vahvistavat </a:t>
            </a:r>
            <a:r>
              <a:rPr lang="fi-FI" sz="2000" dirty="0" err="1"/>
              <a:t>resilienssiä</a:t>
            </a:r>
            <a:r>
              <a:rPr lang="fi-FI" sz="2000" dirty="0"/>
              <a:t> ja lisäävät henkilökohtaisia voimavaroja ja hyvinvointia</a:t>
            </a:r>
          </a:p>
          <a:p>
            <a:pPr lvl="1"/>
            <a:r>
              <a:rPr lang="fi-FI" sz="2000" dirty="0"/>
              <a:t>Ovat yhteydessä pitkäaikaiseen hyvinvointiin</a:t>
            </a:r>
          </a:p>
          <a:p>
            <a:pPr lvl="1"/>
            <a:endParaRPr lang="fi-FI" sz="2000" dirty="0"/>
          </a:p>
          <a:p>
            <a:r>
              <a:rPr lang="fi-FI" sz="2200" dirty="0"/>
              <a:t>Epämiellyttävät tunteet puolestaan kaventavat ajatteluamme, jolloin ajattelu voi alkaa kiertää kehää ja ratkaisuiden löytäminen hankaloitua.</a:t>
            </a:r>
          </a:p>
          <a:p>
            <a:pPr lvl="1"/>
            <a:endParaRPr lang="fi-FI" dirty="0"/>
          </a:p>
          <a:p>
            <a:pPr lvl="1"/>
            <a:endParaRPr lang="fi-FI" dirty="0"/>
          </a:p>
          <a:p>
            <a:pPr lvl="1"/>
            <a:endParaRPr lang="fi-FI" dirty="0"/>
          </a:p>
        </p:txBody>
      </p:sp>
      <p:sp>
        <p:nvSpPr>
          <p:cNvPr id="4" name="TextBox 3">
            <a:extLst>
              <a:ext uri="{FF2B5EF4-FFF2-40B4-BE49-F238E27FC236}">
                <a16:creationId xmlns:a16="http://schemas.microsoft.com/office/drawing/2014/main" id="{C5ADBB6C-347F-8D1C-9404-A58A519CD9D0}"/>
              </a:ext>
            </a:extLst>
          </p:cNvPr>
          <p:cNvSpPr txBox="1"/>
          <p:nvPr/>
        </p:nvSpPr>
        <p:spPr>
          <a:xfrm>
            <a:off x="8624025" y="6206423"/>
            <a:ext cx="4593021" cy="276999"/>
          </a:xfrm>
          <a:prstGeom prst="rect">
            <a:avLst/>
          </a:prstGeom>
          <a:noFill/>
        </p:spPr>
        <p:txBody>
          <a:bodyPr wrap="square" rtlCol="0">
            <a:spAutoFit/>
          </a:bodyPr>
          <a:lstStyle/>
          <a:p>
            <a:r>
              <a:rPr lang="fi-FI" sz="1200" dirty="0" err="1"/>
              <a:t>Fredrickson</a:t>
            </a:r>
            <a:r>
              <a:rPr lang="fi-FI" sz="1200" dirty="0"/>
              <a:t>, 2001, 2004 </a:t>
            </a:r>
          </a:p>
        </p:txBody>
      </p:sp>
      <p:pic>
        <p:nvPicPr>
          <p:cNvPr id="6" name="Picture 5">
            <a:extLst>
              <a:ext uri="{FF2B5EF4-FFF2-40B4-BE49-F238E27FC236}">
                <a16:creationId xmlns:a16="http://schemas.microsoft.com/office/drawing/2014/main" id="{2E23F5CE-2249-6825-9F7E-7BC19E0EA707}"/>
              </a:ext>
            </a:extLst>
          </p:cNvPr>
          <p:cNvPicPr>
            <a:picLocks noChangeAspect="1"/>
          </p:cNvPicPr>
          <p:nvPr/>
        </p:nvPicPr>
        <p:blipFill>
          <a:blip r:embed="rId2"/>
          <a:srcRect l="46636" t="50000" r="28218" b="19298"/>
          <a:stretch>
            <a:fillRect/>
          </a:stretch>
        </p:blipFill>
        <p:spPr>
          <a:xfrm>
            <a:off x="6886133" y="2346111"/>
            <a:ext cx="4964974" cy="3561393"/>
          </a:xfrm>
          <a:prstGeom prst="rect">
            <a:avLst/>
          </a:prstGeom>
        </p:spPr>
      </p:pic>
    </p:spTree>
    <p:extLst>
      <p:ext uri="{BB962C8B-B14F-4D97-AF65-F5344CB8AC3E}">
        <p14:creationId xmlns:p14="http://schemas.microsoft.com/office/powerpoint/2010/main" val="1882505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CC17-2809-6E6C-8E2C-8208486E5DA5}"/>
              </a:ext>
            </a:extLst>
          </p:cNvPr>
          <p:cNvSpPr>
            <a:spLocks noGrp="1"/>
          </p:cNvSpPr>
          <p:nvPr>
            <p:ph type="title"/>
          </p:nvPr>
        </p:nvSpPr>
        <p:spPr>
          <a:xfrm>
            <a:off x="277045" y="413188"/>
            <a:ext cx="10763705" cy="1080542"/>
          </a:xfrm>
        </p:spPr>
        <p:txBody>
          <a:bodyPr anchor="t">
            <a:normAutofit/>
          </a:bodyPr>
          <a:lstStyle/>
          <a:p>
            <a:r>
              <a:rPr lang="fi-FI" dirty="0"/>
              <a:t>Positiiviset/miellyttävät tunteet ja negatiivinen vinouma</a:t>
            </a:r>
          </a:p>
        </p:txBody>
      </p:sp>
      <p:sp>
        <p:nvSpPr>
          <p:cNvPr id="3" name="Content Placeholder 2">
            <a:extLst>
              <a:ext uri="{FF2B5EF4-FFF2-40B4-BE49-F238E27FC236}">
                <a16:creationId xmlns:a16="http://schemas.microsoft.com/office/drawing/2014/main" id="{B7AE784C-B87B-8DA4-5910-BCB0B8D11EBE}"/>
              </a:ext>
            </a:extLst>
          </p:cNvPr>
          <p:cNvSpPr>
            <a:spLocks noGrp="1"/>
          </p:cNvSpPr>
          <p:nvPr>
            <p:ph sz="half" idx="1"/>
          </p:nvPr>
        </p:nvSpPr>
        <p:spPr>
          <a:xfrm>
            <a:off x="623888" y="1773239"/>
            <a:ext cx="5328096" cy="4392612"/>
          </a:xfrm>
        </p:spPr>
        <p:txBody>
          <a:bodyPr anchor="t">
            <a:noAutofit/>
          </a:bodyPr>
          <a:lstStyle/>
          <a:p>
            <a:r>
              <a:rPr lang="fi-FI" sz="2400" dirty="0"/>
              <a:t>Tärkeä oppia huomaamaan ja vaalimaan ja vahvistamaan positiivisia/miellyttäviä tunteita </a:t>
            </a:r>
            <a:r>
              <a:rPr lang="fi-FI" sz="2400" dirty="0">
                <a:sym typeface="Wingdings" panose="05000000000000000000" pitchFamily="2" charset="2"/>
              </a:rPr>
              <a:t> </a:t>
            </a:r>
            <a:r>
              <a:rPr lang="fi-FI" sz="2400" dirty="0"/>
              <a:t> tunnetaidot avuksi. </a:t>
            </a:r>
          </a:p>
          <a:p>
            <a:endParaRPr lang="fi-FI" sz="2400" dirty="0"/>
          </a:p>
          <a:p>
            <a:r>
              <a:rPr lang="fi-FI" sz="2400" dirty="0"/>
              <a:t>Negatiivinen vinouma: mielemme on negatiivisesti vinoutunut ja taipuvainen tarrautumaan epämiellyttäviin tunteisiin ja kokemuksiin.</a:t>
            </a:r>
          </a:p>
        </p:txBody>
      </p:sp>
      <p:pic>
        <p:nvPicPr>
          <p:cNvPr id="5" name="Picture 4" descr="A yellow smiley face with a happy expression">
            <a:extLst>
              <a:ext uri="{FF2B5EF4-FFF2-40B4-BE49-F238E27FC236}">
                <a16:creationId xmlns:a16="http://schemas.microsoft.com/office/drawing/2014/main" id="{983DEB60-757A-E4DE-67BD-1F1AFE63AE2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9247"/>
          <a:stretch>
            <a:fillRect/>
          </a:stretch>
        </p:blipFill>
        <p:spPr>
          <a:xfrm>
            <a:off x="6977584" y="1132109"/>
            <a:ext cx="2512789" cy="2465334"/>
          </a:xfrm>
          <a:prstGeom prst="rect">
            <a:avLst/>
          </a:prstGeom>
          <a:noFill/>
        </p:spPr>
      </p:pic>
      <p:pic>
        <p:nvPicPr>
          <p:cNvPr id="7" name="Picture 6" descr="A yellow emoji with a sad face and a hand holding a stick&#10;&#10;AI-generated content may be incorrect.">
            <a:extLst>
              <a:ext uri="{FF2B5EF4-FFF2-40B4-BE49-F238E27FC236}">
                <a16:creationId xmlns:a16="http://schemas.microsoft.com/office/drawing/2014/main" id="{909119B7-7788-C243-7557-63C9387A671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00202" y="4018184"/>
            <a:ext cx="2272399" cy="2272399"/>
          </a:xfrm>
          <a:prstGeom prst="rect">
            <a:avLst/>
          </a:prstGeom>
        </p:spPr>
      </p:pic>
    </p:spTree>
    <p:extLst>
      <p:ext uri="{BB962C8B-B14F-4D97-AF65-F5344CB8AC3E}">
        <p14:creationId xmlns:p14="http://schemas.microsoft.com/office/powerpoint/2010/main" val="595098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BF09-540F-CAFE-9A70-6BB173ADAA03}"/>
              </a:ext>
            </a:extLst>
          </p:cNvPr>
          <p:cNvSpPr>
            <a:spLocks noGrp="1"/>
          </p:cNvSpPr>
          <p:nvPr>
            <p:ph type="title"/>
          </p:nvPr>
        </p:nvSpPr>
        <p:spPr/>
        <p:txBody>
          <a:bodyPr/>
          <a:lstStyle/>
          <a:p>
            <a:r>
              <a:rPr lang="fi-FI" dirty="0"/>
              <a:t>Kiitollisuuspurkki ja ketutuspurkki</a:t>
            </a:r>
          </a:p>
        </p:txBody>
      </p:sp>
      <p:pic>
        <p:nvPicPr>
          <p:cNvPr id="5" name="Content Placeholder 4">
            <a:extLst>
              <a:ext uri="{FF2B5EF4-FFF2-40B4-BE49-F238E27FC236}">
                <a16:creationId xmlns:a16="http://schemas.microsoft.com/office/drawing/2014/main" id="{08C90642-476D-9084-5DF7-B5979BA1A437}"/>
              </a:ext>
            </a:extLst>
          </p:cNvPr>
          <p:cNvPicPr>
            <a:picLocks noGrp="1" noChangeAspect="1"/>
          </p:cNvPicPr>
          <p:nvPr>
            <p:ph idx="1"/>
          </p:nvPr>
        </p:nvPicPr>
        <p:blipFill>
          <a:blip r:embed="rId2"/>
          <a:srcRect l="6402" t="25464" r="46972" b="14947"/>
          <a:stretch>
            <a:fillRect/>
          </a:stretch>
        </p:blipFill>
        <p:spPr>
          <a:xfrm>
            <a:off x="4892040" y="1556792"/>
            <a:ext cx="6297930" cy="4728610"/>
          </a:xfrm>
          <a:prstGeom prst="rect">
            <a:avLst/>
          </a:prstGeom>
        </p:spPr>
      </p:pic>
      <p:sp>
        <p:nvSpPr>
          <p:cNvPr id="6" name="TextBox 5">
            <a:extLst>
              <a:ext uri="{FF2B5EF4-FFF2-40B4-BE49-F238E27FC236}">
                <a16:creationId xmlns:a16="http://schemas.microsoft.com/office/drawing/2014/main" id="{D82CBD5A-4C27-6638-3FC4-B85B838154B3}"/>
              </a:ext>
            </a:extLst>
          </p:cNvPr>
          <p:cNvSpPr txBox="1"/>
          <p:nvPr/>
        </p:nvSpPr>
        <p:spPr>
          <a:xfrm>
            <a:off x="623888" y="2045970"/>
            <a:ext cx="3799522" cy="2062103"/>
          </a:xfrm>
          <a:prstGeom prst="rect">
            <a:avLst/>
          </a:prstGeom>
          <a:noFill/>
        </p:spPr>
        <p:txBody>
          <a:bodyPr wrap="square" rtlCol="0">
            <a:spAutoFit/>
          </a:bodyPr>
          <a:lstStyle/>
          <a:p>
            <a:r>
              <a:rPr lang="fi-FI" sz="3200" dirty="0"/>
              <a:t>Mistä asioista olet kiitollinen?</a:t>
            </a:r>
          </a:p>
          <a:p>
            <a:endParaRPr lang="fi-FI" sz="3200" dirty="0"/>
          </a:p>
          <a:p>
            <a:r>
              <a:rPr lang="fi-FI" sz="3200" dirty="0"/>
              <a:t>Mikä ketuttaa?</a:t>
            </a:r>
          </a:p>
        </p:txBody>
      </p:sp>
    </p:spTree>
    <p:extLst>
      <p:ext uri="{BB962C8B-B14F-4D97-AF65-F5344CB8AC3E}">
        <p14:creationId xmlns:p14="http://schemas.microsoft.com/office/powerpoint/2010/main" val="4249771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1656-15DB-C8D2-8988-D7365C480EB2}"/>
              </a:ext>
            </a:extLst>
          </p:cNvPr>
          <p:cNvSpPr>
            <a:spLocks noGrp="1"/>
          </p:cNvSpPr>
          <p:nvPr>
            <p:ph type="title"/>
          </p:nvPr>
        </p:nvSpPr>
        <p:spPr>
          <a:xfrm>
            <a:off x="224494" y="434209"/>
            <a:ext cx="10296648" cy="1080542"/>
          </a:xfrm>
        </p:spPr>
        <p:txBody>
          <a:bodyPr anchor="t">
            <a:normAutofit/>
          </a:bodyPr>
          <a:lstStyle/>
          <a:p>
            <a:r>
              <a:rPr lang="fi-FI" dirty="0"/>
              <a:t>Erilaisia tehtäviä</a:t>
            </a:r>
          </a:p>
        </p:txBody>
      </p:sp>
      <p:sp>
        <p:nvSpPr>
          <p:cNvPr id="3" name="Content Placeholder 2">
            <a:extLst>
              <a:ext uri="{FF2B5EF4-FFF2-40B4-BE49-F238E27FC236}">
                <a16:creationId xmlns:a16="http://schemas.microsoft.com/office/drawing/2014/main" id="{4450499F-1061-D17E-C7D7-75284EACD355}"/>
              </a:ext>
            </a:extLst>
          </p:cNvPr>
          <p:cNvSpPr>
            <a:spLocks noGrp="1"/>
          </p:cNvSpPr>
          <p:nvPr>
            <p:ph sz="half" idx="1"/>
          </p:nvPr>
        </p:nvSpPr>
        <p:spPr>
          <a:xfrm>
            <a:off x="224494" y="1177160"/>
            <a:ext cx="8068168" cy="5580992"/>
          </a:xfrm>
        </p:spPr>
        <p:txBody>
          <a:bodyPr anchor="t">
            <a:normAutofit/>
          </a:bodyPr>
          <a:lstStyle/>
          <a:p>
            <a:pPr marL="0" indent="0">
              <a:lnSpc>
                <a:spcPct val="110000"/>
              </a:lnSpc>
              <a:buNone/>
            </a:pPr>
            <a:r>
              <a:rPr lang="fi-FI" sz="1500" b="1" dirty="0"/>
              <a:t>Kiitollisuuspäiväkirja:</a:t>
            </a:r>
          </a:p>
          <a:p>
            <a:pPr marL="0" indent="0">
              <a:lnSpc>
                <a:spcPct val="110000"/>
              </a:lnSpc>
              <a:buNone/>
            </a:pPr>
            <a:r>
              <a:rPr lang="fi-FI" sz="1500" dirty="0"/>
              <a:t>Pidä kiitollisuuspäiväkirjaa vähintään kahden viikon ajan (14 päivää). Kirjoita joka päivä vähintään kolme asiaa, joista olet kiitollinen. Pohdi lisäksi, mikä kirjoittamissasi asioissa synnyttää kiitollisuuden tunnetta. Pyri löytämään mahdollisimman erilaisia kiitollisuuden kohteita. Voit kirjoittaa kiitollisuuspäiväkirjaa esimerkiksi erikseen sille varattuun vihkoon tai  puhelimen muistiinpanoihin. Tyypillisimmin kiitollisuuspäiväkirjaa kirjoitetaan iltaisin, mutta myös jokin muu ajankohta käy yhtä hyvin.</a:t>
            </a:r>
          </a:p>
          <a:p>
            <a:pPr marL="0" indent="0">
              <a:lnSpc>
                <a:spcPct val="110000"/>
              </a:lnSpc>
              <a:buNone/>
            </a:pPr>
            <a:endParaRPr lang="fi-FI" sz="1500" dirty="0"/>
          </a:p>
          <a:p>
            <a:pPr marL="0" indent="0">
              <a:lnSpc>
                <a:spcPct val="110000"/>
              </a:lnSpc>
              <a:buNone/>
            </a:pPr>
            <a:r>
              <a:rPr lang="fi-FI" sz="1500" b="1" dirty="0"/>
              <a:t>Kiitollisuuskirje:</a:t>
            </a:r>
          </a:p>
          <a:p>
            <a:pPr marL="0" indent="0">
              <a:lnSpc>
                <a:spcPct val="110000"/>
              </a:lnSpc>
              <a:buNone/>
            </a:pPr>
            <a:r>
              <a:rPr lang="fi-FI" sz="1500" dirty="0"/>
              <a:t>Kirjoita kirje ihmiselle, joka on tietämättään auttanut sinua elämässä. Hän voi olla ystävä, opettaja, valmentaja tai vaikkapa joku sukulainen. Kirjeen lähetystavan voit valita itse. Sähköinen muoto on helppo toteuttaa, käsin kosketeltava kirje on aina ihana yllätys tai voit lukea kirjeen myös puhelimitse valitsemallesi henkilölle. </a:t>
            </a:r>
          </a:p>
          <a:p>
            <a:pPr marL="0" indent="0">
              <a:lnSpc>
                <a:spcPct val="110000"/>
              </a:lnSpc>
              <a:buNone/>
            </a:pPr>
            <a:endParaRPr lang="fi-FI" sz="1500" dirty="0"/>
          </a:p>
          <a:p>
            <a:pPr marL="0" indent="0">
              <a:lnSpc>
                <a:spcPct val="110000"/>
              </a:lnSpc>
              <a:buNone/>
            </a:pPr>
            <a:r>
              <a:rPr lang="fi-FI" sz="1500" b="1" dirty="0"/>
              <a:t>Viisi </a:t>
            </a:r>
            <a:r>
              <a:rPr lang="fi-FI" sz="1500" b="1" dirty="0" err="1"/>
              <a:t>yställistä</a:t>
            </a:r>
            <a:r>
              <a:rPr lang="fi-FI" sz="1500" b="1" dirty="0"/>
              <a:t> tekoa:</a:t>
            </a:r>
          </a:p>
          <a:p>
            <a:pPr marL="0" indent="0">
              <a:lnSpc>
                <a:spcPct val="110000"/>
              </a:lnSpc>
              <a:buNone/>
            </a:pPr>
            <a:r>
              <a:rPr lang="fi-FI" sz="1500" dirty="0"/>
              <a:t>Tee yhden päivän aikana viisi ystävällistä tekoa. Ei ole väliä, ovatko teot suuria vai pieniä, mutta kannattaa  tehdä erilaisia tekoja. Tekojen ei tarvitse olla samalle henkilölle – henkilön ei tarvitse edes olla tietoinen </a:t>
            </a:r>
            <a:r>
              <a:rPr lang="fi-FI" sz="1500" dirty="0" err="1"/>
              <a:t>niistä..Kirjoita</a:t>
            </a:r>
            <a:r>
              <a:rPr lang="fi-FI" sz="1500" dirty="0"/>
              <a:t> jokaisen teon jälkeen vähintään yksi tai kaksi lausetta siitä, mitä teit ja miltä se sinusta tuntui.</a:t>
            </a:r>
          </a:p>
        </p:txBody>
      </p:sp>
      <p:pic>
        <p:nvPicPr>
          <p:cNvPr id="5" name="Picture 4" descr="A close-up of hands making a heart shape">
            <a:extLst>
              <a:ext uri="{FF2B5EF4-FFF2-40B4-BE49-F238E27FC236}">
                <a16:creationId xmlns:a16="http://schemas.microsoft.com/office/drawing/2014/main" id="{87273FBC-3016-3032-F6DC-7745B912553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455" r="19711"/>
          <a:stretch>
            <a:fillRect/>
          </a:stretch>
        </p:blipFill>
        <p:spPr>
          <a:xfrm>
            <a:off x="8595700" y="1657624"/>
            <a:ext cx="3455889" cy="4392067"/>
          </a:xfrm>
          <a:prstGeom prst="rect">
            <a:avLst/>
          </a:prstGeom>
          <a:noFill/>
        </p:spPr>
      </p:pic>
    </p:spTree>
    <p:extLst>
      <p:ext uri="{BB962C8B-B14F-4D97-AF65-F5344CB8AC3E}">
        <p14:creationId xmlns:p14="http://schemas.microsoft.com/office/powerpoint/2010/main" val="4065096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D661-9DF6-9839-2D6E-9093353A9EA2}"/>
              </a:ext>
            </a:extLst>
          </p:cNvPr>
          <p:cNvSpPr>
            <a:spLocks noGrp="1"/>
          </p:cNvSpPr>
          <p:nvPr>
            <p:ph type="title"/>
          </p:nvPr>
        </p:nvSpPr>
        <p:spPr>
          <a:xfrm>
            <a:off x="623888" y="476250"/>
            <a:ext cx="5328096" cy="1080542"/>
          </a:xfrm>
        </p:spPr>
        <p:txBody>
          <a:bodyPr anchor="t">
            <a:normAutofit/>
          </a:bodyPr>
          <a:lstStyle/>
          <a:p>
            <a:r>
              <a:rPr lang="fi-FI" sz="2700" dirty="0"/>
              <a:t>TUNNEKASVATUS ERI OPPIAINEISSA </a:t>
            </a:r>
          </a:p>
        </p:txBody>
      </p:sp>
      <p:sp>
        <p:nvSpPr>
          <p:cNvPr id="11" name="Content Placeholder 2">
            <a:extLst>
              <a:ext uri="{FF2B5EF4-FFF2-40B4-BE49-F238E27FC236}">
                <a16:creationId xmlns:a16="http://schemas.microsoft.com/office/drawing/2014/main" id="{A18C84F1-87AF-2F88-D671-66A225C545BE}"/>
              </a:ext>
            </a:extLst>
          </p:cNvPr>
          <p:cNvSpPr>
            <a:spLocks noGrp="1"/>
          </p:cNvSpPr>
          <p:nvPr>
            <p:ph sz="half" idx="1"/>
          </p:nvPr>
        </p:nvSpPr>
        <p:spPr>
          <a:xfrm>
            <a:off x="623888" y="2492895"/>
            <a:ext cx="5328096" cy="3672955"/>
          </a:xfrm>
        </p:spPr>
        <p:txBody>
          <a:bodyPr/>
          <a:lstStyle/>
          <a:p>
            <a:pPr marL="0" indent="0">
              <a:buNone/>
            </a:pPr>
            <a:r>
              <a:rPr lang="en-US" sz="2800" dirty="0"/>
              <a:t>  1. MUSIIKKI</a:t>
            </a:r>
          </a:p>
          <a:p>
            <a:pPr marL="0" indent="0">
              <a:buNone/>
            </a:pPr>
            <a:r>
              <a:rPr lang="en-US" sz="2800" dirty="0"/>
              <a:t>  2. LIIKUNTA</a:t>
            </a:r>
          </a:p>
          <a:p>
            <a:pPr marL="0" indent="0">
              <a:buNone/>
            </a:pPr>
            <a:r>
              <a:rPr lang="en-US" sz="2800" dirty="0"/>
              <a:t>  3. KÄSITYÖ</a:t>
            </a:r>
          </a:p>
          <a:p>
            <a:pPr marL="0" indent="0">
              <a:buNone/>
            </a:pPr>
            <a:r>
              <a:rPr lang="en-US" sz="2800" dirty="0"/>
              <a:t>  4. ÄIKKÄ</a:t>
            </a:r>
          </a:p>
          <a:p>
            <a:pPr marL="0" indent="0">
              <a:buNone/>
            </a:pPr>
            <a:r>
              <a:rPr lang="en-US" sz="2800" dirty="0"/>
              <a:t>  5. YLLI</a:t>
            </a:r>
          </a:p>
        </p:txBody>
      </p:sp>
      <p:pic>
        <p:nvPicPr>
          <p:cNvPr id="6" name="Content Placeholder 5" descr="A child standing behind a row of books&#10;&#10;AI-generated content may be incorrect.">
            <a:extLst>
              <a:ext uri="{FF2B5EF4-FFF2-40B4-BE49-F238E27FC236}">
                <a16:creationId xmlns:a16="http://schemas.microsoft.com/office/drawing/2014/main" id="{D8ACB96A-1E8A-A5DE-DF9D-131F8111448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430" r="18935" b="2"/>
          <a:stretch>
            <a:fillRect/>
          </a:stretch>
        </p:blipFill>
        <p:spPr>
          <a:xfrm>
            <a:off x="6240016" y="476250"/>
            <a:ext cx="5328098" cy="5689600"/>
          </a:xfrm>
          <a:noFill/>
        </p:spPr>
      </p:pic>
      <p:sp>
        <p:nvSpPr>
          <p:cNvPr id="13" name="Text Placeholder 4">
            <a:extLst>
              <a:ext uri="{FF2B5EF4-FFF2-40B4-BE49-F238E27FC236}">
                <a16:creationId xmlns:a16="http://schemas.microsoft.com/office/drawing/2014/main" id="{8C2F9692-5078-BD47-BF71-54F58AC0D141}"/>
              </a:ext>
            </a:extLst>
          </p:cNvPr>
          <p:cNvSpPr>
            <a:spLocks noGrp="1"/>
          </p:cNvSpPr>
          <p:nvPr>
            <p:ph type="body" idx="13"/>
          </p:nvPr>
        </p:nvSpPr>
        <p:spPr>
          <a:xfrm>
            <a:off x="623888" y="1773238"/>
            <a:ext cx="5328096" cy="575642"/>
          </a:xfrm>
        </p:spPr>
        <p:txBody>
          <a:bodyPr/>
          <a:lstStyle/>
          <a:p>
            <a:r>
              <a:rPr lang="en-US" dirty="0"/>
              <a:t>PISTETYÖSKENTELY IDEAT </a:t>
            </a:r>
            <a:r>
              <a:rPr lang="en-US" dirty="0" err="1"/>
              <a:t>kehiin</a:t>
            </a:r>
            <a:endParaRPr lang="en-US" dirty="0"/>
          </a:p>
        </p:txBody>
      </p:sp>
    </p:spTree>
    <p:extLst>
      <p:ext uri="{BB962C8B-B14F-4D97-AF65-F5344CB8AC3E}">
        <p14:creationId xmlns:p14="http://schemas.microsoft.com/office/powerpoint/2010/main" val="3913851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C6F10A-350A-EF64-C4DD-1DC1F75EC164}"/>
              </a:ext>
            </a:extLst>
          </p:cNvPr>
          <p:cNvSpPr>
            <a:spLocks noGrp="1"/>
          </p:cNvSpPr>
          <p:nvPr>
            <p:ph type="title"/>
          </p:nvPr>
        </p:nvSpPr>
        <p:spPr>
          <a:xfrm>
            <a:off x="623888" y="476250"/>
            <a:ext cx="10296648" cy="1080542"/>
          </a:xfrm>
        </p:spPr>
        <p:txBody>
          <a:bodyPr/>
          <a:lstStyle/>
          <a:p>
            <a:r>
              <a:rPr lang="en-US" dirty="0"/>
              <a:t>TUNNEKASVATUKSEN MATSKUJA NETISSA </a:t>
            </a:r>
          </a:p>
        </p:txBody>
      </p:sp>
      <p:sp>
        <p:nvSpPr>
          <p:cNvPr id="12" name="Content Placeholder 2">
            <a:extLst>
              <a:ext uri="{FF2B5EF4-FFF2-40B4-BE49-F238E27FC236}">
                <a16:creationId xmlns:a16="http://schemas.microsoft.com/office/drawing/2014/main" id="{EE21A6CA-5F6B-68E5-AF52-FEB8ED6F4D20}"/>
              </a:ext>
            </a:extLst>
          </p:cNvPr>
          <p:cNvSpPr>
            <a:spLocks noGrp="1"/>
          </p:cNvSpPr>
          <p:nvPr>
            <p:ph idx="1"/>
          </p:nvPr>
        </p:nvSpPr>
        <p:spPr>
          <a:xfrm>
            <a:off x="623889" y="1773239"/>
            <a:ext cx="10940436" cy="4392612"/>
          </a:xfrm>
        </p:spPr>
        <p:txBody>
          <a:bodyPr/>
          <a:lstStyle/>
          <a:p>
            <a:r>
              <a:rPr lang="en-US" sz="4000" dirty="0"/>
              <a:t>TUNTEESTA TUNTESEEN</a:t>
            </a:r>
          </a:p>
          <a:p>
            <a:r>
              <a:rPr lang="en-US" sz="4000" dirty="0"/>
              <a:t>HYVÄ MIELTÄ YHDESSÄ</a:t>
            </a:r>
          </a:p>
          <a:p>
            <a:r>
              <a:rPr lang="en-US" sz="4000" dirty="0"/>
              <a:t>TUNNE-ETSIVÄT</a:t>
            </a:r>
          </a:p>
        </p:txBody>
      </p:sp>
    </p:spTree>
    <p:extLst>
      <p:ext uri="{BB962C8B-B14F-4D97-AF65-F5344CB8AC3E}">
        <p14:creationId xmlns:p14="http://schemas.microsoft.com/office/powerpoint/2010/main" val="489336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D600C-B622-3B5F-D6B0-33EE8A933870}"/>
              </a:ext>
            </a:extLst>
          </p:cNvPr>
          <p:cNvSpPr>
            <a:spLocks noGrp="1"/>
          </p:cNvSpPr>
          <p:nvPr>
            <p:ph type="title"/>
          </p:nvPr>
        </p:nvSpPr>
        <p:spPr>
          <a:xfrm>
            <a:off x="623888" y="476250"/>
            <a:ext cx="10296648" cy="1080542"/>
          </a:xfrm>
        </p:spPr>
        <p:txBody>
          <a:bodyPr anchor="t">
            <a:normAutofit/>
          </a:bodyPr>
          <a:lstStyle/>
          <a:p>
            <a:r>
              <a:rPr lang="en-US" dirty="0" err="1"/>
              <a:t>Lämmittelytehtävä</a:t>
            </a:r>
          </a:p>
        </p:txBody>
      </p:sp>
      <p:sp>
        <p:nvSpPr>
          <p:cNvPr id="4" name="Subtitle 3">
            <a:extLst>
              <a:ext uri="{FF2B5EF4-FFF2-40B4-BE49-F238E27FC236}">
                <a16:creationId xmlns:a16="http://schemas.microsoft.com/office/drawing/2014/main" id="{7FAE4FC0-43B8-426D-2A8E-619FA744420C}"/>
              </a:ext>
            </a:extLst>
          </p:cNvPr>
          <p:cNvSpPr>
            <a:spLocks noGrp="1"/>
          </p:cNvSpPr>
          <p:nvPr>
            <p:ph sz="half" idx="1"/>
          </p:nvPr>
        </p:nvSpPr>
        <p:spPr>
          <a:xfrm>
            <a:off x="623888" y="1773239"/>
            <a:ext cx="5328096" cy="4392612"/>
          </a:xfrm>
        </p:spPr>
        <p:txBody>
          <a:bodyPr vert="horz" lIns="0" tIns="0" rIns="0" bIns="0" rtlCol="0" anchor="t" anchorCtr="0">
            <a:normAutofit/>
          </a:bodyPr>
          <a:lstStyle/>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iloiseksi</a:t>
            </a:r>
            <a:r>
              <a:rPr lang="en-US" b="1" i="1" dirty="0"/>
              <a:t>...</a:t>
            </a:r>
          </a:p>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surulliseksi</a:t>
            </a:r>
            <a:r>
              <a:rPr lang="en-US" b="1" i="1" dirty="0"/>
              <a:t>...</a:t>
            </a:r>
          </a:p>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pelokkaaksi</a:t>
            </a:r>
            <a:r>
              <a:rPr lang="en-US" b="1" i="1" dirty="0"/>
              <a:t>...</a:t>
            </a:r>
          </a:p>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vihaiseksi</a:t>
            </a:r>
            <a:r>
              <a:rPr lang="en-US" b="1" i="1" dirty="0"/>
              <a:t>...</a:t>
            </a:r>
          </a:p>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hämmästyneeksi</a:t>
            </a:r>
            <a:r>
              <a:rPr lang="en-US" b="1" i="1" dirty="0"/>
              <a:t>...</a:t>
            </a:r>
          </a:p>
          <a:p>
            <a:pPr>
              <a:buFont typeface="Calibri" panose="020B0604020202020204" pitchFamily="34" charset="0"/>
              <a:buChar char="-"/>
            </a:pPr>
            <a:r>
              <a:rPr lang="en-US" b="1" i="1" dirty="0" err="1"/>
              <a:t>Minut</a:t>
            </a:r>
            <a:r>
              <a:rPr lang="en-US" b="1" i="1" dirty="0"/>
              <a:t> </a:t>
            </a:r>
            <a:r>
              <a:rPr lang="en-US" b="1" i="1" dirty="0" err="1"/>
              <a:t>saa</a:t>
            </a:r>
            <a:r>
              <a:rPr lang="en-US" b="1" i="1" dirty="0"/>
              <a:t> </a:t>
            </a:r>
            <a:r>
              <a:rPr lang="en-US" b="1" i="1" dirty="0" err="1"/>
              <a:t>inhoamaan</a:t>
            </a:r>
            <a:r>
              <a:rPr lang="en-US" b="1" i="1" dirty="0"/>
              <a:t>...</a:t>
            </a:r>
          </a:p>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rohkeaksi</a:t>
            </a:r>
            <a:r>
              <a:rPr lang="en-US" b="1" i="1" dirty="0"/>
              <a:t>...</a:t>
            </a:r>
          </a:p>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toiveikkaaksi</a:t>
            </a:r>
            <a:r>
              <a:rPr lang="en-US" b="1" i="1" dirty="0"/>
              <a:t>...</a:t>
            </a:r>
          </a:p>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rauhalliseksi</a:t>
            </a:r>
            <a:r>
              <a:rPr lang="en-US" b="1" i="1" dirty="0"/>
              <a:t>...</a:t>
            </a:r>
          </a:p>
          <a:p>
            <a:pPr>
              <a:buFont typeface="Calibri" panose="020B0604020202020204" pitchFamily="34" charset="0"/>
              <a:buChar char="-"/>
            </a:pPr>
            <a:r>
              <a:rPr lang="en-US" b="1" i="1" dirty="0" err="1"/>
              <a:t>Minut</a:t>
            </a:r>
            <a:r>
              <a:rPr lang="en-US" b="1" i="1" dirty="0"/>
              <a:t> </a:t>
            </a:r>
            <a:r>
              <a:rPr lang="en-US" b="1" i="1" dirty="0" err="1"/>
              <a:t>tekee</a:t>
            </a:r>
            <a:r>
              <a:rPr lang="en-US" b="1" i="1" dirty="0"/>
              <a:t> </a:t>
            </a:r>
            <a:r>
              <a:rPr lang="en-US" b="1" i="1" dirty="0" err="1"/>
              <a:t>onnelliseksi</a:t>
            </a:r>
            <a:r>
              <a:rPr lang="en-US" b="1" i="1" dirty="0"/>
              <a:t>...</a:t>
            </a:r>
          </a:p>
        </p:txBody>
      </p:sp>
      <p:pic>
        <p:nvPicPr>
          <p:cNvPr id="2" name="Picture 1" descr="How to Understand and Process Your Emotions | Wellspring Counselling">
            <a:extLst>
              <a:ext uri="{FF2B5EF4-FFF2-40B4-BE49-F238E27FC236}">
                <a16:creationId xmlns:a16="http://schemas.microsoft.com/office/drawing/2014/main" id="{DF583382-E3CA-C7EE-535C-F76A0B65D404}"/>
              </a:ext>
            </a:extLst>
          </p:cNvPr>
          <p:cNvPicPr>
            <a:picLocks noChangeAspect="1"/>
          </p:cNvPicPr>
          <p:nvPr/>
        </p:nvPicPr>
        <p:blipFill>
          <a:blip r:embed="rId3"/>
          <a:srcRect l="11977" r="18769" b="1"/>
          <a:stretch>
            <a:fillRect/>
          </a:stretch>
        </p:blipFill>
        <p:spPr>
          <a:xfrm>
            <a:off x="6240016" y="1773238"/>
            <a:ext cx="5328098" cy="4392612"/>
          </a:xfrm>
          <a:prstGeom prst="rect">
            <a:avLst/>
          </a:prstGeom>
          <a:noFill/>
        </p:spPr>
      </p:pic>
    </p:spTree>
    <p:extLst>
      <p:ext uri="{BB962C8B-B14F-4D97-AF65-F5344CB8AC3E}">
        <p14:creationId xmlns:p14="http://schemas.microsoft.com/office/powerpoint/2010/main" val="2463377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D1AF-3193-801B-40DB-65FCE983918A}"/>
              </a:ext>
            </a:extLst>
          </p:cNvPr>
          <p:cNvSpPr>
            <a:spLocks noGrp="1"/>
          </p:cNvSpPr>
          <p:nvPr>
            <p:ph type="title"/>
          </p:nvPr>
        </p:nvSpPr>
        <p:spPr>
          <a:xfrm>
            <a:off x="623888" y="476250"/>
            <a:ext cx="10296648" cy="1080542"/>
          </a:xfrm>
        </p:spPr>
        <p:txBody>
          <a:bodyPr anchor="t">
            <a:normAutofit/>
          </a:bodyPr>
          <a:lstStyle/>
          <a:p>
            <a:r>
              <a:rPr lang="fi-FI" dirty="0"/>
              <a:t>Millaista tunnekasvatusta tarvitaan nykyisin kouluihin? </a:t>
            </a:r>
          </a:p>
        </p:txBody>
      </p:sp>
      <p:sp>
        <p:nvSpPr>
          <p:cNvPr id="3" name="Content Placeholder 2">
            <a:extLst>
              <a:ext uri="{FF2B5EF4-FFF2-40B4-BE49-F238E27FC236}">
                <a16:creationId xmlns:a16="http://schemas.microsoft.com/office/drawing/2014/main" id="{A4FD3948-4E0E-4128-457B-54E7334ABA54}"/>
              </a:ext>
            </a:extLst>
          </p:cNvPr>
          <p:cNvSpPr>
            <a:spLocks noGrp="1"/>
          </p:cNvSpPr>
          <p:nvPr>
            <p:ph sz="half" idx="1"/>
          </p:nvPr>
        </p:nvSpPr>
        <p:spPr>
          <a:xfrm>
            <a:off x="623886" y="1773239"/>
            <a:ext cx="5328098" cy="4392612"/>
          </a:xfrm>
        </p:spPr>
        <p:txBody>
          <a:bodyPr anchor="t">
            <a:normAutofit/>
          </a:bodyPr>
          <a:lstStyle/>
          <a:p>
            <a:r>
              <a:rPr lang="fi-FI" sz="2800" dirty="0"/>
              <a:t>Jokainen ryhmä tekee oman </a:t>
            </a:r>
          </a:p>
          <a:p>
            <a:pPr marL="0" indent="0">
              <a:buNone/>
            </a:pPr>
            <a:r>
              <a:rPr lang="fi-FI" sz="2800" dirty="0"/>
              <a:t>TUNNEKASVATUKSEN kartan </a:t>
            </a:r>
          </a:p>
        </p:txBody>
      </p:sp>
      <p:pic>
        <p:nvPicPr>
          <p:cNvPr id="6" name="Picture 5" descr="A group of cartoon characters&#10;&#10;AI-generated content may be incorrect.">
            <a:extLst>
              <a:ext uri="{FF2B5EF4-FFF2-40B4-BE49-F238E27FC236}">
                <a16:creationId xmlns:a16="http://schemas.microsoft.com/office/drawing/2014/main" id="{EF4690F7-ECFE-045A-C45E-095091C4E1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0016" y="3130369"/>
            <a:ext cx="5328098" cy="1678350"/>
          </a:xfrm>
          <a:prstGeom prst="rect">
            <a:avLst/>
          </a:prstGeom>
          <a:noFill/>
        </p:spPr>
      </p:pic>
      <p:sp>
        <p:nvSpPr>
          <p:cNvPr id="7" name="TextBox 6">
            <a:extLst>
              <a:ext uri="{FF2B5EF4-FFF2-40B4-BE49-F238E27FC236}">
                <a16:creationId xmlns:a16="http://schemas.microsoft.com/office/drawing/2014/main" id="{0C81F7EB-26CC-543C-272D-B9B77F55717B}"/>
              </a:ext>
            </a:extLst>
          </p:cNvPr>
          <p:cNvSpPr txBox="1"/>
          <p:nvPr/>
        </p:nvSpPr>
        <p:spPr>
          <a:xfrm>
            <a:off x="9044667" y="4608664"/>
            <a:ext cx="2523447" cy="200055"/>
          </a:xfrm>
          <a:prstGeom prst="rect">
            <a:avLst/>
          </a:prstGeom>
          <a:solidFill>
            <a:srgbClr val="000000"/>
          </a:solidFill>
        </p:spPr>
        <p:txBody>
          <a:bodyPr wrap="none" rtlCol="0">
            <a:spAutoFit/>
          </a:bodyPr>
          <a:lstStyle/>
          <a:p>
            <a:pPr algn="r">
              <a:spcAft>
                <a:spcPts val="600"/>
              </a:spcAft>
            </a:pPr>
            <a:r>
              <a:rPr lang="fi-FI" sz="700">
                <a:solidFill>
                  <a:srgbClr val="FFFFFF"/>
                </a:solidFill>
                <a:hlinkClick r:id="rId3" tooltip="http://movies.stackexchange.com/questions/37345/why-are-two-of-rileys-five-emotions-in-inside-out-male">
                  <a:extLst>
                    <a:ext uri="{A12FA001-AC4F-418D-AE19-62706E023703}">
                      <ahyp:hlinkClr xmlns:ahyp="http://schemas.microsoft.com/office/drawing/2018/hyperlinkcolor" val="tx"/>
                    </a:ext>
                  </a:extLst>
                </a:hlinkClick>
              </a:rPr>
              <a:t>This Photo</a:t>
            </a:r>
            <a:r>
              <a:rPr lang="fi-FI" sz="700">
                <a:solidFill>
                  <a:srgbClr val="FFFFFF"/>
                </a:solidFill>
              </a:rPr>
              <a:t> by Unknown Author is licensed under </a:t>
            </a:r>
            <a:r>
              <a:rPr lang="fi-FI"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i-FI" sz="700">
              <a:solidFill>
                <a:srgbClr val="FFFFFF"/>
              </a:solidFill>
            </a:endParaRPr>
          </a:p>
        </p:txBody>
      </p:sp>
    </p:spTree>
    <p:extLst>
      <p:ext uri="{BB962C8B-B14F-4D97-AF65-F5344CB8AC3E}">
        <p14:creationId xmlns:p14="http://schemas.microsoft.com/office/powerpoint/2010/main" val="2265373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F47CFCC-E5C8-89F4-950C-CB6BFED43CF9}"/>
              </a:ext>
            </a:extLst>
          </p:cNvPr>
          <p:cNvSpPr>
            <a:spLocks noGrp="1"/>
          </p:cNvSpPr>
          <p:nvPr>
            <p:ph type="title"/>
          </p:nvPr>
        </p:nvSpPr>
        <p:spPr>
          <a:xfrm>
            <a:off x="623888" y="476250"/>
            <a:ext cx="10296648" cy="1080542"/>
          </a:xfrm>
        </p:spPr>
        <p:txBody>
          <a:bodyPr/>
          <a:lstStyle/>
          <a:p>
            <a:r>
              <a:rPr lang="en-US" dirty="0"/>
              <a:t>LAPSI, KOULU JA TUNTEET </a:t>
            </a:r>
          </a:p>
        </p:txBody>
      </p:sp>
      <p:pic>
        <p:nvPicPr>
          <p:cNvPr id="6" name="Content Placeholder 5" descr="A chart of yellow emojis with words&#10;&#10;AI-generated content may be incorrect.">
            <a:extLst>
              <a:ext uri="{FF2B5EF4-FFF2-40B4-BE49-F238E27FC236}">
                <a16:creationId xmlns:a16="http://schemas.microsoft.com/office/drawing/2014/main" id="{9490A11D-AC14-30FC-ABFF-E54747BDFF5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8990" y="1773238"/>
            <a:ext cx="5076228" cy="4392612"/>
          </a:xfrm>
        </p:spPr>
      </p:pic>
      <p:sp>
        <p:nvSpPr>
          <p:cNvPr id="7" name="TextBox 6">
            <a:extLst>
              <a:ext uri="{FF2B5EF4-FFF2-40B4-BE49-F238E27FC236}">
                <a16:creationId xmlns:a16="http://schemas.microsoft.com/office/drawing/2014/main" id="{35B16867-1F5D-D4E6-891D-A520A035E65C}"/>
              </a:ext>
            </a:extLst>
          </p:cNvPr>
          <p:cNvSpPr txBox="1"/>
          <p:nvPr/>
        </p:nvSpPr>
        <p:spPr>
          <a:xfrm>
            <a:off x="4393845" y="6165850"/>
            <a:ext cx="3401136" cy="230832"/>
          </a:xfrm>
          <a:prstGeom prst="rect">
            <a:avLst/>
          </a:prstGeom>
          <a:noFill/>
        </p:spPr>
        <p:txBody>
          <a:bodyPr wrap="square" rtlCol="0">
            <a:spAutoFit/>
          </a:bodyPr>
          <a:lstStyle/>
          <a:p>
            <a:r>
              <a:rPr lang="fi-FI" sz="900">
                <a:hlinkClick r:id="rId4" tooltip="https://englishcornerfor3esodiversification.blogspot.com/2019/"/>
              </a:rPr>
              <a:t>This Photo</a:t>
            </a:r>
            <a:r>
              <a:rPr lang="fi-FI" sz="900"/>
              <a:t> by Unknown Author is licensed under </a:t>
            </a:r>
            <a:r>
              <a:rPr lang="fi-FI" sz="900">
                <a:hlinkClick r:id="rId5" tooltip="https://creativecommons.org/licenses/by-nc/3.0/"/>
              </a:rPr>
              <a:t>CC BY-NC</a:t>
            </a:r>
            <a:endParaRPr lang="fi-FI" sz="900"/>
          </a:p>
        </p:txBody>
      </p:sp>
    </p:spTree>
    <p:extLst>
      <p:ext uri="{BB962C8B-B14F-4D97-AF65-F5344CB8AC3E}">
        <p14:creationId xmlns:p14="http://schemas.microsoft.com/office/powerpoint/2010/main" val="2300120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8DCF-247C-6D30-2EFA-0B0F061846DA}"/>
              </a:ext>
            </a:extLst>
          </p:cNvPr>
          <p:cNvSpPr>
            <a:spLocks noGrp="1"/>
          </p:cNvSpPr>
          <p:nvPr>
            <p:ph type="title"/>
          </p:nvPr>
        </p:nvSpPr>
        <p:spPr>
          <a:xfrm>
            <a:off x="298067" y="326833"/>
            <a:ext cx="2686871" cy="1080542"/>
          </a:xfrm>
        </p:spPr>
        <p:txBody>
          <a:bodyPr/>
          <a:lstStyle/>
          <a:p>
            <a:r>
              <a:rPr lang="fi-FI" dirty="0"/>
              <a:t>Kognitiivinen kolmio</a:t>
            </a:r>
          </a:p>
        </p:txBody>
      </p:sp>
      <p:graphicFrame>
        <p:nvGraphicFramePr>
          <p:cNvPr id="4" name="Content Placeholder 3">
            <a:extLst>
              <a:ext uri="{FF2B5EF4-FFF2-40B4-BE49-F238E27FC236}">
                <a16:creationId xmlns:a16="http://schemas.microsoft.com/office/drawing/2014/main" id="{AA677CE0-42DD-87C9-50EC-15C6793604A8}"/>
              </a:ext>
            </a:extLst>
          </p:cNvPr>
          <p:cNvGraphicFramePr>
            <a:graphicFrameLocks noGrp="1"/>
          </p:cNvGraphicFramePr>
          <p:nvPr>
            <p:ph idx="1"/>
            <p:extLst>
              <p:ext uri="{D42A27DB-BD31-4B8C-83A1-F6EECF244321}">
                <p14:modId xmlns:p14="http://schemas.microsoft.com/office/powerpoint/2010/main" val="3931836333"/>
              </p:ext>
            </p:extLst>
          </p:nvPr>
        </p:nvGraphicFramePr>
        <p:xfrm>
          <a:off x="623888" y="1773238"/>
          <a:ext cx="10941050" cy="439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sosceles Triangle 4">
            <a:extLst>
              <a:ext uri="{FF2B5EF4-FFF2-40B4-BE49-F238E27FC236}">
                <a16:creationId xmlns:a16="http://schemas.microsoft.com/office/drawing/2014/main" id="{656A9864-8A7C-47E5-EB46-209FC8D3683D}"/>
              </a:ext>
            </a:extLst>
          </p:cNvPr>
          <p:cNvSpPr/>
          <p:nvPr/>
        </p:nvSpPr>
        <p:spPr>
          <a:xfrm>
            <a:off x="3362003" y="1271260"/>
            <a:ext cx="5546264" cy="3587050"/>
          </a:xfrm>
          <a:prstGeom prst="triangle">
            <a:avLst/>
          </a:prstGeom>
          <a:solidFill>
            <a:schemeClr val="accent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Box 5">
            <a:extLst>
              <a:ext uri="{FF2B5EF4-FFF2-40B4-BE49-F238E27FC236}">
                <a16:creationId xmlns:a16="http://schemas.microsoft.com/office/drawing/2014/main" id="{7E2EE541-2124-F21A-BCE4-53736198FAD1}"/>
              </a:ext>
            </a:extLst>
          </p:cNvPr>
          <p:cNvSpPr txBox="1"/>
          <p:nvPr/>
        </p:nvSpPr>
        <p:spPr>
          <a:xfrm>
            <a:off x="5046577" y="650938"/>
            <a:ext cx="2417379" cy="461665"/>
          </a:xfrm>
          <a:prstGeom prst="rect">
            <a:avLst/>
          </a:prstGeom>
          <a:noFill/>
        </p:spPr>
        <p:txBody>
          <a:bodyPr wrap="square" rtlCol="0">
            <a:spAutoFit/>
          </a:bodyPr>
          <a:lstStyle/>
          <a:p>
            <a:pPr algn="ctr"/>
            <a:r>
              <a:rPr lang="fi-FI" sz="2400" b="1" dirty="0"/>
              <a:t>AJATUKSET</a:t>
            </a:r>
          </a:p>
        </p:txBody>
      </p:sp>
      <p:sp>
        <p:nvSpPr>
          <p:cNvPr id="7" name="TextBox 6">
            <a:extLst>
              <a:ext uri="{FF2B5EF4-FFF2-40B4-BE49-F238E27FC236}">
                <a16:creationId xmlns:a16="http://schemas.microsoft.com/office/drawing/2014/main" id="{57FD9D37-4723-19A9-4CF3-0ADC6B49E474}"/>
              </a:ext>
            </a:extLst>
          </p:cNvPr>
          <p:cNvSpPr txBox="1"/>
          <p:nvPr/>
        </p:nvSpPr>
        <p:spPr>
          <a:xfrm>
            <a:off x="8868118" y="4762508"/>
            <a:ext cx="2417379" cy="461665"/>
          </a:xfrm>
          <a:prstGeom prst="rect">
            <a:avLst/>
          </a:prstGeom>
          <a:noFill/>
        </p:spPr>
        <p:txBody>
          <a:bodyPr wrap="square" rtlCol="0">
            <a:spAutoFit/>
          </a:bodyPr>
          <a:lstStyle/>
          <a:p>
            <a:pPr algn="ctr"/>
            <a:r>
              <a:rPr lang="fi-FI" sz="2400" b="1" dirty="0"/>
              <a:t>TUNTEET</a:t>
            </a:r>
          </a:p>
        </p:txBody>
      </p:sp>
      <p:sp>
        <p:nvSpPr>
          <p:cNvPr id="9" name="TextBox 8">
            <a:extLst>
              <a:ext uri="{FF2B5EF4-FFF2-40B4-BE49-F238E27FC236}">
                <a16:creationId xmlns:a16="http://schemas.microsoft.com/office/drawing/2014/main" id="{40AD5A3F-CBF2-62A6-B099-C1BD4CEC800C}"/>
              </a:ext>
            </a:extLst>
          </p:cNvPr>
          <p:cNvSpPr txBox="1"/>
          <p:nvPr/>
        </p:nvSpPr>
        <p:spPr>
          <a:xfrm>
            <a:off x="131764" y="4955603"/>
            <a:ext cx="3235298" cy="461665"/>
          </a:xfrm>
          <a:prstGeom prst="rect">
            <a:avLst/>
          </a:prstGeom>
          <a:noFill/>
        </p:spPr>
        <p:txBody>
          <a:bodyPr wrap="square" rtlCol="0">
            <a:spAutoFit/>
          </a:bodyPr>
          <a:lstStyle/>
          <a:p>
            <a:pPr algn="ctr"/>
            <a:r>
              <a:rPr lang="fi-FI" sz="2400" b="1" dirty="0"/>
              <a:t>KÄYTTÄYTYMINEN</a:t>
            </a:r>
          </a:p>
        </p:txBody>
      </p:sp>
      <p:cxnSp>
        <p:nvCxnSpPr>
          <p:cNvPr id="11" name="Straight Arrow Connector 10">
            <a:extLst>
              <a:ext uri="{FF2B5EF4-FFF2-40B4-BE49-F238E27FC236}">
                <a16:creationId xmlns:a16="http://schemas.microsoft.com/office/drawing/2014/main" id="{1E0BF7E9-2D86-3FCD-592A-A41A09C1D695}"/>
              </a:ext>
            </a:extLst>
          </p:cNvPr>
          <p:cNvCxnSpPr>
            <a:cxnSpLocks/>
          </p:cNvCxnSpPr>
          <p:nvPr/>
        </p:nvCxnSpPr>
        <p:spPr>
          <a:xfrm>
            <a:off x="6957848" y="1230048"/>
            <a:ext cx="2307900" cy="3110724"/>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D4EEE7DE-A05F-A8ED-BC80-992474A2F541}"/>
              </a:ext>
            </a:extLst>
          </p:cNvPr>
          <p:cNvCxnSpPr>
            <a:cxnSpLocks/>
          </p:cNvCxnSpPr>
          <p:nvPr/>
        </p:nvCxnSpPr>
        <p:spPr>
          <a:xfrm flipH="1">
            <a:off x="2925991" y="1230048"/>
            <a:ext cx="2602190" cy="3351927"/>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5A5825F2-A316-152B-53BF-0F6C3549176C}"/>
              </a:ext>
            </a:extLst>
          </p:cNvPr>
          <p:cNvCxnSpPr>
            <a:cxnSpLocks/>
          </p:cNvCxnSpPr>
          <p:nvPr/>
        </p:nvCxnSpPr>
        <p:spPr>
          <a:xfrm flipH="1">
            <a:off x="3362003" y="5171765"/>
            <a:ext cx="5546264" cy="0"/>
          </a:xfrm>
          <a:prstGeom prst="straightConnector1">
            <a:avLst/>
          </a:prstGeom>
          <a:ln w="1905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3" name="Cloud 22">
            <a:extLst>
              <a:ext uri="{FF2B5EF4-FFF2-40B4-BE49-F238E27FC236}">
                <a16:creationId xmlns:a16="http://schemas.microsoft.com/office/drawing/2014/main" id="{3E81A4A1-C569-FE99-8F02-FFAF1D7D9C89}"/>
              </a:ext>
            </a:extLst>
          </p:cNvPr>
          <p:cNvSpPr/>
          <p:nvPr/>
        </p:nvSpPr>
        <p:spPr>
          <a:xfrm>
            <a:off x="8111798" y="5402301"/>
            <a:ext cx="3758952" cy="1383856"/>
          </a:xfrm>
          <a:prstGeom prst="clou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b="1" i="1" dirty="0">
                <a:solidFill>
                  <a:schemeClr val="tx1"/>
                </a:solidFill>
              </a:rPr>
              <a:t>Mikä synnyttää tunteita?</a:t>
            </a:r>
          </a:p>
          <a:p>
            <a:endParaRPr lang="fi-FI" sz="1600" b="1" i="1" dirty="0">
              <a:solidFill>
                <a:schemeClr val="tx1"/>
              </a:solidFill>
            </a:endParaRPr>
          </a:p>
          <a:p>
            <a:r>
              <a:rPr lang="fi-FI" sz="1600" b="1" i="1" dirty="0">
                <a:solidFill>
                  <a:schemeClr val="tx1"/>
                </a:solidFill>
              </a:rPr>
              <a:t>Mitä tunteista seuraa?</a:t>
            </a:r>
          </a:p>
        </p:txBody>
      </p:sp>
      <p:sp>
        <p:nvSpPr>
          <p:cNvPr id="24" name="Oval 23">
            <a:extLst>
              <a:ext uri="{FF2B5EF4-FFF2-40B4-BE49-F238E27FC236}">
                <a16:creationId xmlns:a16="http://schemas.microsoft.com/office/drawing/2014/main" id="{3D9D422F-8C9A-62B0-93E2-AD6EDD5B1075}"/>
              </a:ext>
            </a:extLst>
          </p:cNvPr>
          <p:cNvSpPr/>
          <p:nvPr/>
        </p:nvSpPr>
        <p:spPr>
          <a:xfrm>
            <a:off x="3129128" y="254366"/>
            <a:ext cx="2003698" cy="130752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solidFill>
              </a:rPr>
              <a:t>Punaiset ajatukset</a:t>
            </a:r>
          </a:p>
        </p:txBody>
      </p:sp>
      <p:sp>
        <p:nvSpPr>
          <p:cNvPr id="25" name="Oval 24">
            <a:extLst>
              <a:ext uri="{FF2B5EF4-FFF2-40B4-BE49-F238E27FC236}">
                <a16:creationId xmlns:a16="http://schemas.microsoft.com/office/drawing/2014/main" id="{63496D53-2F1F-FC5E-3A68-B83D5A8B0EE1}"/>
              </a:ext>
            </a:extLst>
          </p:cNvPr>
          <p:cNvSpPr/>
          <p:nvPr/>
        </p:nvSpPr>
        <p:spPr>
          <a:xfrm>
            <a:off x="7340581" y="310722"/>
            <a:ext cx="2003698" cy="130752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solidFill>
              </a:rPr>
              <a:t>Vihreät ajatukset</a:t>
            </a:r>
          </a:p>
        </p:txBody>
      </p:sp>
      <p:sp>
        <p:nvSpPr>
          <p:cNvPr id="26" name="Oval 25">
            <a:extLst>
              <a:ext uri="{FF2B5EF4-FFF2-40B4-BE49-F238E27FC236}">
                <a16:creationId xmlns:a16="http://schemas.microsoft.com/office/drawing/2014/main" id="{70E148D3-F096-03DE-C977-A3921A59DF27}"/>
              </a:ext>
            </a:extLst>
          </p:cNvPr>
          <p:cNvSpPr/>
          <p:nvPr/>
        </p:nvSpPr>
        <p:spPr>
          <a:xfrm>
            <a:off x="189764" y="3501242"/>
            <a:ext cx="2003698" cy="130752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solidFill>
              </a:rPr>
              <a:t>Punainen </a:t>
            </a:r>
            <a:r>
              <a:rPr lang="fi-FI" sz="1600" b="1" dirty="0" err="1">
                <a:solidFill>
                  <a:schemeClr val="tx1"/>
                </a:solidFill>
              </a:rPr>
              <a:t>käyttäyty-minen</a:t>
            </a:r>
            <a:endParaRPr lang="fi-FI" sz="1600" b="1" dirty="0">
              <a:solidFill>
                <a:schemeClr val="tx1"/>
              </a:solidFill>
            </a:endParaRPr>
          </a:p>
        </p:txBody>
      </p:sp>
      <p:sp>
        <p:nvSpPr>
          <p:cNvPr id="27" name="Oval 26">
            <a:extLst>
              <a:ext uri="{FF2B5EF4-FFF2-40B4-BE49-F238E27FC236}">
                <a16:creationId xmlns:a16="http://schemas.microsoft.com/office/drawing/2014/main" id="{78D05587-41F8-6D41-661D-286CA711FAC2}"/>
              </a:ext>
            </a:extLst>
          </p:cNvPr>
          <p:cNvSpPr/>
          <p:nvPr/>
        </p:nvSpPr>
        <p:spPr>
          <a:xfrm>
            <a:off x="1625569" y="5507392"/>
            <a:ext cx="2003698" cy="130752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solidFill>
              </a:rPr>
              <a:t>Vihreä </a:t>
            </a:r>
            <a:r>
              <a:rPr lang="fi-FI" sz="1600" b="1" dirty="0" err="1">
                <a:solidFill>
                  <a:schemeClr val="tx1"/>
                </a:solidFill>
              </a:rPr>
              <a:t>käyttäyty-minen</a:t>
            </a:r>
            <a:endParaRPr lang="fi-FI" sz="1600" b="1" dirty="0">
              <a:solidFill>
                <a:schemeClr val="tx1"/>
              </a:solidFill>
            </a:endParaRPr>
          </a:p>
        </p:txBody>
      </p:sp>
    </p:spTree>
    <p:extLst>
      <p:ext uri="{BB962C8B-B14F-4D97-AF65-F5344CB8AC3E}">
        <p14:creationId xmlns:p14="http://schemas.microsoft.com/office/powerpoint/2010/main" val="610430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6EE7-F464-4A56-4C72-4691AB3D9D33}"/>
              </a:ext>
            </a:extLst>
          </p:cNvPr>
          <p:cNvSpPr>
            <a:spLocks noGrp="1"/>
          </p:cNvSpPr>
          <p:nvPr>
            <p:ph type="title"/>
          </p:nvPr>
        </p:nvSpPr>
        <p:spPr/>
        <p:txBody>
          <a:bodyPr/>
          <a:lstStyle/>
          <a:p>
            <a:r>
              <a:rPr lang="en-US"/>
              <a:t>Tunnetaitojen harjoittelu on taitoharjoittelua</a:t>
            </a:r>
          </a:p>
        </p:txBody>
      </p:sp>
      <p:sp>
        <p:nvSpPr>
          <p:cNvPr id="3" name="Content Placeholder 2" descr="Tunnistaminen ">
            <a:extLst>
              <a:ext uri="{FF2B5EF4-FFF2-40B4-BE49-F238E27FC236}">
                <a16:creationId xmlns:a16="http://schemas.microsoft.com/office/drawing/2014/main" id="{9B3FA4CF-8158-46BA-F86C-A6355E0E3363}"/>
              </a:ext>
            </a:extLst>
          </p:cNvPr>
          <p:cNvSpPr>
            <a:spLocks noGrp="1"/>
          </p:cNvSpPr>
          <p:nvPr>
            <p:ph idx="1"/>
          </p:nvPr>
        </p:nvSpPr>
        <p:spPr>
          <a:xfrm>
            <a:off x="623888" y="1735139"/>
            <a:ext cx="7548561" cy="4430712"/>
          </a:xfrm>
        </p:spPr>
        <p:txBody>
          <a:bodyPr/>
          <a:lstStyle/>
          <a:p>
            <a:r>
              <a:rPr lang="en-US" sz="2600" dirty="0" err="1">
                <a:ea typeface="Lato"/>
                <a:cs typeface="Lato"/>
              </a:rPr>
              <a:t>Tunteiden</a:t>
            </a:r>
            <a:r>
              <a:rPr lang="en-US" sz="2600" dirty="0">
                <a:ea typeface="Lato"/>
                <a:cs typeface="Lato"/>
              </a:rPr>
              <a:t> </a:t>
            </a:r>
            <a:r>
              <a:rPr lang="en-US" sz="2600" dirty="0" err="1">
                <a:ea typeface="Lato"/>
                <a:cs typeface="Lato"/>
              </a:rPr>
              <a:t>taitoharjoittelu</a:t>
            </a:r>
            <a:endParaRPr lang="en-US" sz="2600" dirty="0">
              <a:ea typeface="Lato"/>
              <a:cs typeface="Lato"/>
            </a:endParaRPr>
          </a:p>
          <a:p>
            <a:pPr lvl="1"/>
            <a:r>
              <a:rPr lang="en-US" sz="2200" dirty="0" err="1">
                <a:ea typeface="Lato"/>
                <a:cs typeface="Lato"/>
              </a:rPr>
              <a:t>Tunteiden</a:t>
            </a:r>
            <a:r>
              <a:rPr lang="en-US" sz="2200" dirty="0">
                <a:ea typeface="Lato"/>
                <a:cs typeface="Lato"/>
              </a:rPr>
              <a:t> </a:t>
            </a:r>
            <a:r>
              <a:rPr lang="en-US" sz="2200" dirty="0" err="1">
                <a:ea typeface="Lato"/>
                <a:cs typeface="Lato"/>
              </a:rPr>
              <a:t>tunnistaminen</a:t>
            </a:r>
            <a:r>
              <a:rPr lang="en-US" sz="2200" dirty="0">
                <a:ea typeface="Lato"/>
                <a:cs typeface="Lato"/>
              </a:rPr>
              <a:t> (</a:t>
            </a:r>
            <a:r>
              <a:rPr lang="en-US" sz="2200" dirty="0" err="1">
                <a:ea typeface="Lato"/>
                <a:cs typeface="Lato"/>
              </a:rPr>
              <a:t>mieli</a:t>
            </a:r>
            <a:r>
              <a:rPr lang="en-US" sz="2200" dirty="0">
                <a:ea typeface="Lato"/>
                <a:cs typeface="Lato"/>
              </a:rPr>
              <a:t> ja </a:t>
            </a:r>
            <a:r>
              <a:rPr lang="en-US" sz="2200" dirty="0" err="1">
                <a:ea typeface="Lato"/>
                <a:cs typeface="Lato"/>
              </a:rPr>
              <a:t>keho</a:t>
            </a:r>
            <a:r>
              <a:rPr lang="en-US" sz="2200" dirty="0">
                <a:ea typeface="Lato"/>
                <a:cs typeface="Lato"/>
              </a:rPr>
              <a:t>)</a:t>
            </a:r>
          </a:p>
          <a:p>
            <a:pPr lvl="1"/>
            <a:r>
              <a:rPr lang="en-US" sz="2400" dirty="0" err="1">
                <a:ea typeface="Lato"/>
                <a:cs typeface="Lato"/>
              </a:rPr>
              <a:t>Tunteiden</a:t>
            </a:r>
            <a:r>
              <a:rPr lang="en-US" sz="2400" dirty="0">
                <a:ea typeface="Lato"/>
                <a:cs typeface="Lato"/>
              </a:rPr>
              <a:t> </a:t>
            </a:r>
            <a:r>
              <a:rPr lang="en-US" sz="2400" dirty="0" err="1">
                <a:ea typeface="Lato"/>
                <a:cs typeface="Lato"/>
              </a:rPr>
              <a:t>nimeäminen</a:t>
            </a:r>
            <a:r>
              <a:rPr lang="en-US" sz="2400" dirty="0">
                <a:ea typeface="Lato"/>
                <a:cs typeface="Lato"/>
              </a:rPr>
              <a:t> ja </a:t>
            </a:r>
            <a:r>
              <a:rPr lang="en-US" sz="2400" dirty="0" err="1">
                <a:ea typeface="Lato"/>
                <a:cs typeface="Lato"/>
              </a:rPr>
              <a:t>voimakkuuden</a:t>
            </a:r>
            <a:r>
              <a:rPr lang="en-US" sz="2400" dirty="0">
                <a:ea typeface="Lato"/>
                <a:cs typeface="Lato"/>
              </a:rPr>
              <a:t> </a:t>
            </a:r>
            <a:r>
              <a:rPr lang="en-US" sz="2400" dirty="0" err="1">
                <a:ea typeface="Lato"/>
                <a:cs typeface="Lato"/>
              </a:rPr>
              <a:t>arviointi</a:t>
            </a:r>
            <a:endParaRPr lang="en-US" sz="2400" dirty="0">
              <a:ea typeface="Lato"/>
              <a:cs typeface="Lato"/>
            </a:endParaRPr>
          </a:p>
          <a:p>
            <a:pPr lvl="1"/>
            <a:r>
              <a:rPr lang="en-US" sz="2400" dirty="0" err="1">
                <a:ea typeface="Lato"/>
                <a:cs typeface="Lato"/>
              </a:rPr>
              <a:t>Tunteiden</a:t>
            </a:r>
            <a:r>
              <a:rPr lang="en-US" sz="2400" dirty="0">
                <a:ea typeface="Lato"/>
                <a:cs typeface="Lato"/>
              </a:rPr>
              <a:t> </a:t>
            </a:r>
            <a:r>
              <a:rPr lang="en-US" sz="2400" dirty="0" err="1">
                <a:ea typeface="Lato"/>
                <a:cs typeface="Lato"/>
              </a:rPr>
              <a:t>hyväksyminen</a:t>
            </a:r>
            <a:endParaRPr lang="en-US" sz="2400" dirty="0">
              <a:ea typeface="Lato"/>
              <a:cs typeface="Lato"/>
            </a:endParaRPr>
          </a:p>
          <a:p>
            <a:pPr lvl="1"/>
            <a:r>
              <a:rPr lang="en-US" sz="2400" dirty="0" err="1">
                <a:ea typeface="Lato"/>
                <a:cs typeface="Lato"/>
              </a:rPr>
              <a:t>Tunteiden</a:t>
            </a:r>
            <a:r>
              <a:rPr lang="en-US" sz="2400" dirty="0">
                <a:ea typeface="Lato"/>
                <a:cs typeface="Lato"/>
              </a:rPr>
              <a:t> </a:t>
            </a:r>
            <a:r>
              <a:rPr lang="en-US" sz="2400" dirty="0" err="1">
                <a:ea typeface="Lato"/>
                <a:cs typeface="Lato"/>
              </a:rPr>
              <a:t>säätelykeinot</a:t>
            </a:r>
            <a:endParaRPr lang="en-US" sz="2400" dirty="0">
              <a:ea typeface="Lato"/>
              <a:cs typeface="Lato"/>
            </a:endParaRPr>
          </a:p>
          <a:p>
            <a:pPr lvl="1"/>
            <a:r>
              <a:rPr lang="en-US" sz="2400" dirty="0" err="1">
                <a:ea typeface="Lato"/>
                <a:cs typeface="Lato"/>
              </a:rPr>
              <a:t>Tunteiden</a:t>
            </a:r>
            <a:r>
              <a:rPr lang="en-US" sz="2400" dirty="0">
                <a:ea typeface="Lato"/>
                <a:cs typeface="Lato"/>
              </a:rPr>
              <a:t> </a:t>
            </a:r>
            <a:r>
              <a:rPr lang="en-US" sz="2400" dirty="0" err="1">
                <a:ea typeface="Lato"/>
                <a:cs typeface="Lato"/>
              </a:rPr>
              <a:t>ilmaisukeinot</a:t>
            </a:r>
            <a:endParaRPr lang="en-US" sz="2400" dirty="0">
              <a:ea typeface="Lato"/>
              <a:cs typeface="Lato"/>
            </a:endParaRPr>
          </a:p>
          <a:p>
            <a:pPr marL="541020" lvl="1" indent="-271145">
              <a:buFont typeface="Courier New" panose="020B0604020202020204" pitchFamily="34" charset="0"/>
              <a:buChar char="o"/>
            </a:pPr>
            <a:endParaRPr lang="en-US" dirty="0">
              <a:ea typeface="Lato"/>
              <a:cs typeface="Lato"/>
            </a:endParaRPr>
          </a:p>
        </p:txBody>
      </p:sp>
      <p:pic>
        <p:nvPicPr>
          <p:cNvPr id="4" name="Picture 3">
            <a:extLst>
              <a:ext uri="{FF2B5EF4-FFF2-40B4-BE49-F238E27FC236}">
                <a16:creationId xmlns:a16="http://schemas.microsoft.com/office/drawing/2014/main" id="{BC326D36-F1CB-94DC-3A89-66DA0C8DAF85}"/>
              </a:ext>
            </a:extLst>
          </p:cNvPr>
          <p:cNvPicPr>
            <a:picLocks noChangeAspect="1"/>
          </p:cNvPicPr>
          <p:nvPr/>
        </p:nvPicPr>
        <p:blipFill>
          <a:blip r:embed="rId3"/>
          <a:srcRect l="36600" t="22602" r="51173" b="12021"/>
          <a:stretch>
            <a:fillRect/>
          </a:stretch>
        </p:blipFill>
        <p:spPr>
          <a:xfrm>
            <a:off x="9186042" y="20815"/>
            <a:ext cx="1976850" cy="6209359"/>
          </a:xfrm>
          <a:prstGeom prst="rect">
            <a:avLst/>
          </a:prstGeom>
        </p:spPr>
      </p:pic>
      <p:sp>
        <p:nvSpPr>
          <p:cNvPr id="6" name="TextBox 5">
            <a:extLst>
              <a:ext uri="{FF2B5EF4-FFF2-40B4-BE49-F238E27FC236}">
                <a16:creationId xmlns:a16="http://schemas.microsoft.com/office/drawing/2014/main" id="{84B598D1-54F1-5BA2-5FE2-C5186B0BB30C}"/>
              </a:ext>
            </a:extLst>
          </p:cNvPr>
          <p:cNvSpPr txBox="1"/>
          <p:nvPr/>
        </p:nvSpPr>
        <p:spPr>
          <a:xfrm>
            <a:off x="8871966" y="6381750"/>
            <a:ext cx="6094476" cy="276999"/>
          </a:xfrm>
          <a:prstGeom prst="rect">
            <a:avLst/>
          </a:prstGeom>
          <a:noFill/>
        </p:spPr>
        <p:txBody>
          <a:bodyPr wrap="square">
            <a:spAutoFit/>
          </a:bodyPr>
          <a:lstStyle/>
          <a:p>
            <a:pPr marL="269875" lvl="1" indent="0">
              <a:buNone/>
            </a:pPr>
            <a:r>
              <a:rPr lang="en-US" sz="1200" dirty="0">
                <a:ea typeface="Lato"/>
                <a:cs typeface="Lato"/>
              </a:rPr>
              <a:t>(Matilainen &amp; Puustinen, 2021, s. 99)</a:t>
            </a:r>
          </a:p>
        </p:txBody>
      </p:sp>
    </p:spTree>
    <p:extLst>
      <p:ext uri="{BB962C8B-B14F-4D97-AF65-F5344CB8AC3E}">
        <p14:creationId xmlns:p14="http://schemas.microsoft.com/office/powerpoint/2010/main" val="24755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C80D9-3481-8116-431E-9B0238C8DBD0}"/>
              </a:ext>
            </a:extLst>
          </p:cNvPr>
          <p:cNvSpPr>
            <a:spLocks noGrp="1"/>
          </p:cNvSpPr>
          <p:nvPr>
            <p:ph type="title"/>
          </p:nvPr>
        </p:nvSpPr>
        <p:spPr>
          <a:xfrm>
            <a:off x="4412341" y="595032"/>
            <a:ext cx="2873267" cy="1080542"/>
          </a:xfrm>
        </p:spPr>
        <p:txBody>
          <a:bodyPr/>
          <a:lstStyle/>
          <a:p>
            <a:r>
              <a:rPr lang="en-US" dirty="0" err="1"/>
              <a:t>Tunneperheet</a:t>
            </a:r>
            <a:endParaRPr lang="en-US" dirty="0"/>
          </a:p>
        </p:txBody>
      </p:sp>
      <p:sp>
        <p:nvSpPr>
          <p:cNvPr id="4" name="Oval 3">
            <a:extLst>
              <a:ext uri="{FF2B5EF4-FFF2-40B4-BE49-F238E27FC236}">
                <a16:creationId xmlns:a16="http://schemas.microsoft.com/office/drawing/2014/main" id="{FD874AE5-69D6-0F69-A02C-578BEA10F595}"/>
              </a:ext>
            </a:extLst>
          </p:cNvPr>
          <p:cNvSpPr/>
          <p:nvPr/>
        </p:nvSpPr>
        <p:spPr>
          <a:xfrm>
            <a:off x="453178" y="401491"/>
            <a:ext cx="1604513" cy="10179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ILO</a:t>
            </a:r>
          </a:p>
        </p:txBody>
      </p:sp>
      <p:sp>
        <p:nvSpPr>
          <p:cNvPr id="5" name="Oval 4">
            <a:extLst>
              <a:ext uri="{FF2B5EF4-FFF2-40B4-BE49-F238E27FC236}">
                <a16:creationId xmlns:a16="http://schemas.microsoft.com/office/drawing/2014/main" id="{CC543054-EC6B-76E8-AD04-E1059B09A9CD}"/>
              </a:ext>
            </a:extLst>
          </p:cNvPr>
          <p:cNvSpPr/>
          <p:nvPr/>
        </p:nvSpPr>
        <p:spPr>
          <a:xfrm>
            <a:off x="1058174" y="3705098"/>
            <a:ext cx="1604513" cy="1017917"/>
          </a:xfrm>
          <a:prstGeom prst="ellipse">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ln w="0"/>
                <a:solidFill>
                  <a:schemeClr val="bg1"/>
                </a:solidFill>
                <a:effectLst>
                  <a:outerShdw blurRad="38100" dist="19050" dir="2700000" algn="tl" rotWithShape="0">
                    <a:schemeClr val="dk1">
                      <a:alpha val="40000"/>
                    </a:schemeClr>
                  </a:outerShdw>
                </a:effectLst>
              </a:rPr>
              <a:t>SURU</a:t>
            </a:r>
          </a:p>
        </p:txBody>
      </p:sp>
      <p:sp>
        <p:nvSpPr>
          <p:cNvPr id="6" name="Oval 5">
            <a:extLst>
              <a:ext uri="{FF2B5EF4-FFF2-40B4-BE49-F238E27FC236}">
                <a16:creationId xmlns:a16="http://schemas.microsoft.com/office/drawing/2014/main" id="{08908390-151E-0FF6-1FD8-2A21F9B78400}"/>
              </a:ext>
            </a:extLst>
          </p:cNvPr>
          <p:cNvSpPr/>
          <p:nvPr/>
        </p:nvSpPr>
        <p:spPr>
          <a:xfrm>
            <a:off x="5443400" y="3454559"/>
            <a:ext cx="1604513" cy="101791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HÄM-MÄSTYS</a:t>
            </a:r>
          </a:p>
        </p:txBody>
      </p:sp>
      <p:sp>
        <p:nvSpPr>
          <p:cNvPr id="7" name="Oval 6">
            <a:extLst>
              <a:ext uri="{FF2B5EF4-FFF2-40B4-BE49-F238E27FC236}">
                <a16:creationId xmlns:a16="http://schemas.microsoft.com/office/drawing/2014/main" id="{B74B1123-B88C-88BC-FD8B-96830235B53E}"/>
              </a:ext>
            </a:extLst>
          </p:cNvPr>
          <p:cNvSpPr/>
          <p:nvPr/>
        </p:nvSpPr>
        <p:spPr>
          <a:xfrm>
            <a:off x="3222733" y="2643943"/>
            <a:ext cx="1604513" cy="1017917"/>
          </a:xfrm>
          <a:prstGeom prst="ellipse">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PELKO</a:t>
            </a:r>
          </a:p>
        </p:txBody>
      </p:sp>
      <p:sp>
        <p:nvSpPr>
          <p:cNvPr id="8" name="Oval 7">
            <a:extLst>
              <a:ext uri="{FF2B5EF4-FFF2-40B4-BE49-F238E27FC236}">
                <a16:creationId xmlns:a16="http://schemas.microsoft.com/office/drawing/2014/main" id="{CDE55146-BD7D-309B-A2B5-90A0C7B04E0B}"/>
              </a:ext>
            </a:extLst>
          </p:cNvPr>
          <p:cNvSpPr/>
          <p:nvPr/>
        </p:nvSpPr>
        <p:spPr>
          <a:xfrm>
            <a:off x="7579826" y="1997349"/>
            <a:ext cx="1604513" cy="1017917"/>
          </a:xfrm>
          <a:prstGeom prst="ellipse">
            <a:avLst/>
          </a:prstGeom>
          <a:solidFill>
            <a:srgbClr val="538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n w="0"/>
                <a:solidFill>
                  <a:schemeClr val="bg1"/>
                </a:solidFill>
                <a:effectLst>
                  <a:outerShdw blurRad="38100" dist="19050" dir="2700000" algn="tl" rotWithShape="0">
                    <a:schemeClr val="dk1">
                      <a:alpha val="40000"/>
                    </a:schemeClr>
                  </a:outerShdw>
                </a:effectLst>
              </a:rPr>
              <a:t>INHO</a:t>
            </a:r>
          </a:p>
        </p:txBody>
      </p:sp>
      <p:sp>
        <p:nvSpPr>
          <p:cNvPr id="11" name="Oval 10">
            <a:extLst>
              <a:ext uri="{FF2B5EF4-FFF2-40B4-BE49-F238E27FC236}">
                <a16:creationId xmlns:a16="http://schemas.microsoft.com/office/drawing/2014/main" id="{12C322D0-7BD7-35B8-566F-8F6C29D341C1}"/>
              </a:ext>
            </a:extLst>
          </p:cNvPr>
          <p:cNvSpPr/>
          <p:nvPr/>
        </p:nvSpPr>
        <p:spPr>
          <a:xfrm>
            <a:off x="10050794" y="2414238"/>
            <a:ext cx="1604513" cy="1017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n w="0"/>
                <a:solidFill>
                  <a:schemeClr val="tx1"/>
                </a:solidFill>
                <a:effectLst>
                  <a:outerShdw blurRad="38100" dist="19050" dir="2700000" algn="tl" rotWithShape="0">
                    <a:schemeClr val="dk1">
                      <a:alpha val="40000"/>
                    </a:schemeClr>
                  </a:outerShdw>
                </a:effectLst>
              </a:rPr>
              <a:t>VIHA</a:t>
            </a:r>
          </a:p>
        </p:txBody>
      </p:sp>
      <p:sp>
        <p:nvSpPr>
          <p:cNvPr id="14" name="TextBox 13">
            <a:extLst>
              <a:ext uri="{FF2B5EF4-FFF2-40B4-BE49-F238E27FC236}">
                <a16:creationId xmlns:a16="http://schemas.microsoft.com/office/drawing/2014/main" id="{DB1D0A9B-912E-37D1-2896-6A052BE164C4}"/>
              </a:ext>
            </a:extLst>
          </p:cNvPr>
          <p:cNvSpPr txBox="1"/>
          <p:nvPr/>
        </p:nvSpPr>
        <p:spPr>
          <a:xfrm>
            <a:off x="453178" y="1675574"/>
            <a:ext cx="1512497" cy="1477328"/>
          </a:xfrm>
          <a:prstGeom prst="rect">
            <a:avLst/>
          </a:prstGeom>
          <a:noFill/>
          <a:ln w="76200">
            <a:solidFill>
              <a:srgbClr val="FFFF00"/>
            </a:solidFill>
          </a:ln>
        </p:spPr>
        <p:txBody>
          <a:bodyPr wrap="square" rtlCol="0">
            <a:spAutoFit/>
          </a:bodyPr>
          <a:lstStyle/>
          <a:p>
            <a:r>
              <a:rPr lang="fi-FI" dirty="0"/>
              <a:t>Onnellisuus</a:t>
            </a:r>
          </a:p>
          <a:p>
            <a:r>
              <a:rPr lang="fi-FI" dirty="0"/>
              <a:t>Tyytyväisyys</a:t>
            </a:r>
          </a:p>
          <a:p>
            <a:r>
              <a:rPr lang="fi-FI" dirty="0"/>
              <a:t>Rauhallisuus</a:t>
            </a:r>
          </a:p>
          <a:p>
            <a:r>
              <a:rPr lang="fi-FI" dirty="0"/>
              <a:t>Toiveikkuus</a:t>
            </a:r>
          </a:p>
          <a:p>
            <a:r>
              <a:rPr lang="fi-FI" dirty="0"/>
              <a:t>Ylpeys</a:t>
            </a:r>
          </a:p>
        </p:txBody>
      </p:sp>
      <p:sp>
        <p:nvSpPr>
          <p:cNvPr id="15" name="TextBox 14">
            <a:extLst>
              <a:ext uri="{FF2B5EF4-FFF2-40B4-BE49-F238E27FC236}">
                <a16:creationId xmlns:a16="http://schemas.microsoft.com/office/drawing/2014/main" id="{AEE8D60C-B8D2-08EC-3AC6-B64FE22EBF5C}"/>
              </a:ext>
            </a:extLst>
          </p:cNvPr>
          <p:cNvSpPr txBox="1"/>
          <p:nvPr/>
        </p:nvSpPr>
        <p:spPr>
          <a:xfrm>
            <a:off x="1058174" y="4979181"/>
            <a:ext cx="1604514" cy="1477328"/>
          </a:xfrm>
          <a:prstGeom prst="rect">
            <a:avLst/>
          </a:prstGeom>
          <a:noFill/>
          <a:ln w="76200">
            <a:solidFill>
              <a:schemeClr val="tx1"/>
            </a:solidFill>
          </a:ln>
        </p:spPr>
        <p:txBody>
          <a:bodyPr wrap="square" rtlCol="0">
            <a:spAutoFit/>
          </a:bodyPr>
          <a:lstStyle/>
          <a:p>
            <a:r>
              <a:rPr lang="fi-FI" dirty="0"/>
              <a:t>Yksinäisyys</a:t>
            </a:r>
          </a:p>
          <a:p>
            <a:r>
              <a:rPr lang="fi-FI" dirty="0"/>
              <a:t>Pettymys</a:t>
            </a:r>
          </a:p>
          <a:p>
            <a:r>
              <a:rPr lang="fi-FI" dirty="0"/>
              <a:t>Avuttomuus</a:t>
            </a:r>
          </a:p>
          <a:p>
            <a:r>
              <a:rPr lang="fi-FI" dirty="0"/>
              <a:t>Alakuloisuus</a:t>
            </a:r>
          </a:p>
          <a:p>
            <a:r>
              <a:rPr lang="fi-FI" dirty="0"/>
              <a:t>Toivottomuus</a:t>
            </a:r>
          </a:p>
        </p:txBody>
      </p:sp>
      <p:sp>
        <p:nvSpPr>
          <p:cNvPr id="16" name="TextBox 15">
            <a:extLst>
              <a:ext uri="{FF2B5EF4-FFF2-40B4-BE49-F238E27FC236}">
                <a16:creationId xmlns:a16="http://schemas.microsoft.com/office/drawing/2014/main" id="{D5501ED9-56B7-23E3-6DA6-0CC5C894517A}"/>
              </a:ext>
            </a:extLst>
          </p:cNvPr>
          <p:cNvSpPr txBox="1"/>
          <p:nvPr/>
        </p:nvSpPr>
        <p:spPr>
          <a:xfrm>
            <a:off x="5577826" y="4748456"/>
            <a:ext cx="1604514" cy="1477328"/>
          </a:xfrm>
          <a:prstGeom prst="rect">
            <a:avLst/>
          </a:prstGeom>
          <a:noFill/>
          <a:ln w="76200">
            <a:solidFill>
              <a:schemeClr val="bg2">
                <a:lumMod val="75000"/>
              </a:schemeClr>
            </a:solidFill>
          </a:ln>
        </p:spPr>
        <p:txBody>
          <a:bodyPr wrap="square" rtlCol="0">
            <a:spAutoFit/>
          </a:bodyPr>
          <a:lstStyle/>
          <a:p>
            <a:r>
              <a:rPr lang="fi-FI" dirty="0"/>
              <a:t>Hämmennys</a:t>
            </a:r>
          </a:p>
          <a:p>
            <a:r>
              <a:rPr lang="fi-FI" dirty="0"/>
              <a:t>Kiinnostus</a:t>
            </a:r>
          </a:p>
          <a:p>
            <a:r>
              <a:rPr lang="fi-FI" dirty="0"/>
              <a:t>Säikähdys</a:t>
            </a:r>
          </a:p>
          <a:p>
            <a:r>
              <a:rPr lang="fi-FI" dirty="0"/>
              <a:t>Uteliaisuus</a:t>
            </a:r>
          </a:p>
          <a:p>
            <a:r>
              <a:rPr lang="fi-FI" dirty="0"/>
              <a:t>Oudoksunta</a:t>
            </a:r>
          </a:p>
        </p:txBody>
      </p:sp>
      <p:sp>
        <p:nvSpPr>
          <p:cNvPr id="17" name="TextBox 16">
            <a:extLst>
              <a:ext uri="{FF2B5EF4-FFF2-40B4-BE49-F238E27FC236}">
                <a16:creationId xmlns:a16="http://schemas.microsoft.com/office/drawing/2014/main" id="{587DD875-796F-C0FD-7F8B-E0D7122494B8}"/>
              </a:ext>
            </a:extLst>
          </p:cNvPr>
          <p:cNvSpPr txBox="1"/>
          <p:nvPr/>
        </p:nvSpPr>
        <p:spPr>
          <a:xfrm>
            <a:off x="9750308" y="3661860"/>
            <a:ext cx="2205486" cy="1754326"/>
          </a:xfrm>
          <a:prstGeom prst="rect">
            <a:avLst/>
          </a:prstGeom>
          <a:noFill/>
          <a:ln w="76200">
            <a:solidFill>
              <a:schemeClr val="accent4">
                <a:lumMod val="40000"/>
                <a:lumOff val="60000"/>
              </a:schemeClr>
            </a:solidFill>
          </a:ln>
        </p:spPr>
        <p:txBody>
          <a:bodyPr wrap="square" rtlCol="0">
            <a:spAutoFit/>
          </a:bodyPr>
          <a:lstStyle/>
          <a:p>
            <a:r>
              <a:rPr lang="fi-FI" dirty="0"/>
              <a:t>Turhautuneisuus</a:t>
            </a:r>
          </a:p>
          <a:p>
            <a:r>
              <a:rPr lang="fi-FI" dirty="0"/>
              <a:t>Raivo</a:t>
            </a:r>
          </a:p>
          <a:p>
            <a:r>
              <a:rPr lang="fi-FI" dirty="0"/>
              <a:t>Määrätietoisuus</a:t>
            </a:r>
          </a:p>
          <a:p>
            <a:r>
              <a:rPr lang="fi-FI" dirty="0"/>
              <a:t>Ärtymys</a:t>
            </a:r>
          </a:p>
          <a:p>
            <a:r>
              <a:rPr lang="fi-FI" dirty="0"/>
              <a:t>Loukkaantuneisuus</a:t>
            </a:r>
          </a:p>
          <a:p>
            <a:r>
              <a:rPr lang="fi-FI" dirty="0"/>
              <a:t>Jämäkkyys</a:t>
            </a:r>
          </a:p>
        </p:txBody>
      </p:sp>
      <p:sp>
        <p:nvSpPr>
          <p:cNvPr id="18" name="TextBox 17">
            <a:extLst>
              <a:ext uri="{FF2B5EF4-FFF2-40B4-BE49-F238E27FC236}">
                <a16:creationId xmlns:a16="http://schemas.microsoft.com/office/drawing/2014/main" id="{2902AEAF-E6E5-DDD4-4E4B-6BE5BEFBE9A4}"/>
              </a:ext>
            </a:extLst>
          </p:cNvPr>
          <p:cNvSpPr txBox="1"/>
          <p:nvPr/>
        </p:nvSpPr>
        <p:spPr>
          <a:xfrm>
            <a:off x="3090747" y="4009792"/>
            <a:ext cx="2044576" cy="1477328"/>
          </a:xfrm>
          <a:prstGeom prst="rect">
            <a:avLst/>
          </a:prstGeom>
          <a:noFill/>
          <a:ln w="76200">
            <a:solidFill>
              <a:schemeClr val="accent1">
                <a:lumMod val="50000"/>
                <a:lumOff val="50000"/>
              </a:schemeClr>
            </a:solidFill>
          </a:ln>
        </p:spPr>
        <p:txBody>
          <a:bodyPr wrap="square" rtlCol="0">
            <a:spAutoFit/>
          </a:bodyPr>
          <a:lstStyle/>
          <a:p>
            <a:r>
              <a:rPr lang="fi-FI" dirty="0"/>
              <a:t>Jännittyneisyys</a:t>
            </a:r>
          </a:p>
          <a:p>
            <a:r>
              <a:rPr lang="fi-FI" dirty="0"/>
              <a:t>Alistuneisuus</a:t>
            </a:r>
          </a:p>
          <a:p>
            <a:r>
              <a:rPr lang="fi-FI" dirty="0"/>
              <a:t>Hermostuneisuus</a:t>
            </a:r>
          </a:p>
          <a:p>
            <a:r>
              <a:rPr lang="fi-FI" dirty="0"/>
              <a:t>Hätäännys</a:t>
            </a:r>
          </a:p>
          <a:p>
            <a:r>
              <a:rPr lang="fi-FI" dirty="0"/>
              <a:t>Ahdistus</a:t>
            </a:r>
          </a:p>
        </p:txBody>
      </p:sp>
      <p:sp>
        <p:nvSpPr>
          <p:cNvPr id="19" name="TextBox 18">
            <a:extLst>
              <a:ext uri="{FF2B5EF4-FFF2-40B4-BE49-F238E27FC236}">
                <a16:creationId xmlns:a16="http://schemas.microsoft.com/office/drawing/2014/main" id="{76FF5FEC-70F6-01C4-6651-B877C65DDA02}"/>
              </a:ext>
            </a:extLst>
          </p:cNvPr>
          <p:cNvSpPr txBox="1"/>
          <p:nvPr/>
        </p:nvSpPr>
        <p:spPr>
          <a:xfrm>
            <a:off x="7444036" y="3305828"/>
            <a:ext cx="2044576" cy="1477328"/>
          </a:xfrm>
          <a:prstGeom prst="rect">
            <a:avLst/>
          </a:prstGeom>
          <a:noFill/>
          <a:ln w="76200">
            <a:solidFill>
              <a:srgbClr val="538022"/>
            </a:solidFill>
          </a:ln>
        </p:spPr>
        <p:txBody>
          <a:bodyPr wrap="square" rtlCol="0">
            <a:spAutoFit/>
          </a:bodyPr>
          <a:lstStyle/>
          <a:p>
            <a:r>
              <a:rPr lang="fi-FI" dirty="0"/>
              <a:t>Epäluulo</a:t>
            </a:r>
          </a:p>
          <a:p>
            <a:r>
              <a:rPr lang="fi-FI" dirty="0"/>
              <a:t>Kammo</a:t>
            </a:r>
          </a:p>
          <a:p>
            <a:r>
              <a:rPr lang="fi-FI" dirty="0"/>
              <a:t>Vastenmielisuus</a:t>
            </a:r>
          </a:p>
          <a:p>
            <a:r>
              <a:rPr lang="fi-FI" dirty="0"/>
              <a:t>Tympääntyneisyys</a:t>
            </a:r>
          </a:p>
          <a:p>
            <a:r>
              <a:rPr lang="fi-FI" dirty="0"/>
              <a:t>Iljetys</a:t>
            </a:r>
          </a:p>
        </p:txBody>
      </p:sp>
      <p:sp>
        <p:nvSpPr>
          <p:cNvPr id="21" name="TextBox 20">
            <a:extLst>
              <a:ext uri="{FF2B5EF4-FFF2-40B4-BE49-F238E27FC236}">
                <a16:creationId xmlns:a16="http://schemas.microsoft.com/office/drawing/2014/main" id="{C421999B-2D7C-9319-EC5C-AC9524EE9556}"/>
              </a:ext>
            </a:extLst>
          </p:cNvPr>
          <p:cNvSpPr txBox="1"/>
          <p:nvPr/>
        </p:nvSpPr>
        <p:spPr>
          <a:xfrm>
            <a:off x="8976517" y="6445412"/>
            <a:ext cx="6094562" cy="276999"/>
          </a:xfrm>
          <a:prstGeom prst="rect">
            <a:avLst/>
          </a:prstGeom>
          <a:noFill/>
        </p:spPr>
        <p:txBody>
          <a:bodyPr wrap="square">
            <a:spAutoFit/>
          </a:bodyPr>
          <a:lstStyle/>
          <a:p>
            <a:r>
              <a:rPr lang="en-US" sz="1200" dirty="0"/>
              <a:t>(</a:t>
            </a:r>
            <a:r>
              <a:rPr lang="en-US" sz="1200" dirty="0" err="1"/>
              <a:t>muok</a:t>
            </a:r>
            <a:r>
              <a:rPr lang="en-US" sz="1200" dirty="0"/>
              <a:t>.  Matilainen &amp; Puustinen, 2021, s. 68)</a:t>
            </a:r>
            <a:endParaRPr lang="fi-FI" sz="1200" dirty="0"/>
          </a:p>
        </p:txBody>
      </p:sp>
    </p:spTree>
    <p:extLst>
      <p:ext uri="{BB962C8B-B14F-4D97-AF65-F5344CB8AC3E}">
        <p14:creationId xmlns:p14="http://schemas.microsoft.com/office/powerpoint/2010/main" val="1923739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CCB3-3C1B-0A86-6133-A3C3407FA9C4}"/>
              </a:ext>
            </a:extLst>
          </p:cNvPr>
          <p:cNvSpPr>
            <a:spLocks noGrp="1"/>
          </p:cNvSpPr>
          <p:nvPr>
            <p:ph type="title"/>
          </p:nvPr>
        </p:nvSpPr>
        <p:spPr/>
        <p:txBody>
          <a:bodyPr/>
          <a:lstStyle/>
          <a:p>
            <a:r>
              <a:rPr lang="fi-FI" dirty="0"/>
              <a:t>Lapsen itsesäätelyn tukemisessa tarvittavat taidot</a:t>
            </a:r>
          </a:p>
        </p:txBody>
      </p:sp>
      <p:sp>
        <p:nvSpPr>
          <p:cNvPr id="4" name="Oval 3">
            <a:extLst>
              <a:ext uri="{FF2B5EF4-FFF2-40B4-BE49-F238E27FC236}">
                <a16:creationId xmlns:a16="http://schemas.microsoft.com/office/drawing/2014/main" id="{589BE129-0FF6-4F16-0F8E-10D96E39895D}"/>
              </a:ext>
            </a:extLst>
          </p:cNvPr>
          <p:cNvSpPr/>
          <p:nvPr/>
        </p:nvSpPr>
        <p:spPr>
          <a:xfrm>
            <a:off x="4209689" y="1430326"/>
            <a:ext cx="2424023" cy="149460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Aikuinen lapsen itsesäätelyn tukijana</a:t>
            </a:r>
          </a:p>
        </p:txBody>
      </p:sp>
      <p:sp>
        <p:nvSpPr>
          <p:cNvPr id="5" name="Oval 4">
            <a:extLst>
              <a:ext uri="{FF2B5EF4-FFF2-40B4-BE49-F238E27FC236}">
                <a16:creationId xmlns:a16="http://schemas.microsoft.com/office/drawing/2014/main" id="{7E82B2CD-6AFA-10E5-034C-7DBDA9002226}"/>
              </a:ext>
            </a:extLst>
          </p:cNvPr>
          <p:cNvSpPr/>
          <p:nvPr/>
        </p:nvSpPr>
        <p:spPr>
          <a:xfrm>
            <a:off x="1109931" y="4103299"/>
            <a:ext cx="2424023" cy="149460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Itsereflektio-taidot</a:t>
            </a:r>
          </a:p>
        </p:txBody>
      </p:sp>
      <p:sp>
        <p:nvSpPr>
          <p:cNvPr id="6" name="Oval 5">
            <a:extLst>
              <a:ext uri="{FF2B5EF4-FFF2-40B4-BE49-F238E27FC236}">
                <a16:creationId xmlns:a16="http://schemas.microsoft.com/office/drawing/2014/main" id="{67787CF5-472C-BF76-6621-766888D025F2}"/>
              </a:ext>
            </a:extLst>
          </p:cNvPr>
          <p:cNvSpPr/>
          <p:nvPr/>
        </p:nvSpPr>
        <p:spPr>
          <a:xfrm>
            <a:off x="4109047" y="4293080"/>
            <a:ext cx="2424023" cy="149460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Kohtaamisen ja </a:t>
            </a:r>
            <a:r>
              <a:rPr lang="fi-FI" dirty="0" err="1"/>
              <a:t>vuorovaiku-tuksen</a:t>
            </a:r>
            <a:r>
              <a:rPr lang="fi-FI" dirty="0"/>
              <a:t> taidot</a:t>
            </a:r>
          </a:p>
        </p:txBody>
      </p:sp>
      <p:sp>
        <p:nvSpPr>
          <p:cNvPr id="7" name="Oval 6">
            <a:extLst>
              <a:ext uri="{FF2B5EF4-FFF2-40B4-BE49-F238E27FC236}">
                <a16:creationId xmlns:a16="http://schemas.microsoft.com/office/drawing/2014/main" id="{B9342842-4ED8-FB6B-F9BD-853FF4B18D72}"/>
              </a:ext>
            </a:extLst>
          </p:cNvPr>
          <p:cNvSpPr/>
          <p:nvPr/>
        </p:nvSpPr>
        <p:spPr>
          <a:xfrm>
            <a:off x="7318074" y="4186688"/>
            <a:ext cx="2424023" cy="149460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Kanssa-säätelytaidot</a:t>
            </a:r>
          </a:p>
        </p:txBody>
      </p:sp>
      <p:cxnSp>
        <p:nvCxnSpPr>
          <p:cNvPr id="9" name="Straight Arrow Connector 8">
            <a:extLst>
              <a:ext uri="{FF2B5EF4-FFF2-40B4-BE49-F238E27FC236}">
                <a16:creationId xmlns:a16="http://schemas.microsoft.com/office/drawing/2014/main" id="{15A94D64-7E35-3AC7-EDA1-0033718157F3}"/>
              </a:ext>
            </a:extLst>
          </p:cNvPr>
          <p:cNvCxnSpPr>
            <a:stCxn id="4" idx="4"/>
            <a:endCxn id="5" idx="0"/>
          </p:cNvCxnSpPr>
          <p:nvPr/>
        </p:nvCxnSpPr>
        <p:spPr>
          <a:xfrm flipH="1">
            <a:off x="2321943" y="2924935"/>
            <a:ext cx="3099758" cy="1178364"/>
          </a:xfrm>
          <a:prstGeom prst="straightConnector1">
            <a:avLst/>
          </a:prstGeom>
          <a:ln w="38100" cap="flat" cmpd="sng" algn="ctr">
            <a:solidFill>
              <a:schemeClr val="accent2">
                <a:lumMod val="50000"/>
              </a:schemeClr>
            </a:solidFill>
            <a:prstDash val="solid"/>
            <a:round/>
            <a:headEnd type="none" w="lg" len="lg"/>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D74CD845-14FE-E417-DA24-9C0901DB4239}"/>
              </a:ext>
            </a:extLst>
          </p:cNvPr>
          <p:cNvCxnSpPr>
            <a:cxnSpLocks/>
            <a:stCxn id="4" idx="4"/>
            <a:endCxn id="6" idx="0"/>
          </p:cNvCxnSpPr>
          <p:nvPr/>
        </p:nvCxnSpPr>
        <p:spPr>
          <a:xfrm flipH="1">
            <a:off x="5321059" y="2924935"/>
            <a:ext cx="100642" cy="1368145"/>
          </a:xfrm>
          <a:prstGeom prst="straightConnector1">
            <a:avLst/>
          </a:prstGeom>
          <a:ln w="38100" cap="flat" cmpd="sng" algn="ctr">
            <a:solidFill>
              <a:schemeClr val="accent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58B45A2-4423-AD11-298F-650E2AFC4073}"/>
              </a:ext>
            </a:extLst>
          </p:cNvPr>
          <p:cNvCxnSpPr>
            <a:cxnSpLocks/>
            <a:stCxn id="4" idx="4"/>
            <a:endCxn id="7" idx="0"/>
          </p:cNvCxnSpPr>
          <p:nvPr/>
        </p:nvCxnSpPr>
        <p:spPr>
          <a:xfrm>
            <a:off x="5421701" y="2924935"/>
            <a:ext cx="3108385" cy="1261753"/>
          </a:xfrm>
          <a:prstGeom prst="straightConnector1">
            <a:avLst/>
          </a:prstGeom>
          <a:ln w="38100" cap="flat" cmpd="sng" algn="ctr">
            <a:solidFill>
              <a:schemeClr val="accent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F0319C6F-CF60-CA62-ED38-1861FDD7086B}"/>
              </a:ext>
            </a:extLst>
          </p:cNvPr>
          <p:cNvSpPr txBox="1"/>
          <p:nvPr/>
        </p:nvSpPr>
        <p:spPr>
          <a:xfrm>
            <a:off x="644105" y="1715965"/>
            <a:ext cx="2889849" cy="923330"/>
          </a:xfrm>
          <a:prstGeom prst="rect">
            <a:avLst/>
          </a:prstGeom>
          <a:noFill/>
        </p:spPr>
        <p:txBody>
          <a:bodyPr wrap="square" rtlCol="0">
            <a:spAutoFit/>
          </a:bodyPr>
          <a:lstStyle/>
          <a:p>
            <a:r>
              <a:rPr lang="fi-FI" dirty="0"/>
              <a:t>Tieto ja ymmärrys tunteista, ajatuksista ja käyttäytymisestä</a:t>
            </a:r>
          </a:p>
        </p:txBody>
      </p:sp>
      <p:sp>
        <p:nvSpPr>
          <p:cNvPr id="17" name="TextBox 16">
            <a:extLst>
              <a:ext uri="{FF2B5EF4-FFF2-40B4-BE49-F238E27FC236}">
                <a16:creationId xmlns:a16="http://schemas.microsoft.com/office/drawing/2014/main" id="{F43F33B7-A1FA-6570-48C8-670B72BDFDF8}"/>
              </a:ext>
            </a:extLst>
          </p:cNvPr>
          <p:cNvSpPr txBox="1"/>
          <p:nvPr/>
        </p:nvSpPr>
        <p:spPr>
          <a:xfrm>
            <a:off x="7530860" y="1711385"/>
            <a:ext cx="2889849" cy="369332"/>
          </a:xfrm>
          <a:prstGeom prst="rect">
            <a:avLst/>
          </a:prstGeom>
          <a:noFill/>
        </p:spPr>
        <p:txBody>
          <a:bodyPr wrap="square" rtlCol="0">
            <a:spAutoFit/>
          </a:bodyPr>
          <a:lstStyle/>
          <a:p>
            <a:r>
              <a:rPr lang="fi-FI" dirty="0"/>
              <a:t>Kehityspsykologinen tieto</a:t>
            </a:r>
          </a:p>
        </p:txBody>
      </p:sp>
      <p:sp>
        <p:nvSpPr>
          <p:cNvPr id="18" name="TextBox 17">
            <a:extLst>
              <a:ext uri="{FF2B5EF4-FFF2-40B4-BE49-F238E27FC236}">
                <a16:creationId xmlns:a16="http://schemas.microsoft.com/office/drawing/2014/main" id="{92BB4DFC-5AE8-B259-20B0-BDCDE9DCD108}"/>
              </a:ext>
            </a:extLst>
          </p:cNvPr>
          <p:cNvSpPr txBox="1"/>
          <p:nvPr/>
        </p:nvSpPr>
        <p:spPr>
          <a:xfrm>
            <a:off x="7530860" y="6193766"/>
            <a:ext cx="4451231" cy="369332"/>
          </a:xfrm>
          <a:prstGeom prst="rect">
            <a:avLst/>
          </a:prstGeom>
          <a:noFill/>
        </p:spPr>
        <p:txBody>
          <a:bodyPr wrap="square" rtlCol="0">
            <a:spAutoFit/>
          </a:bodyPr>
          <a:lstStyle/>
          <a:p>
            <a:r>
              <a:rPr lang="fi-FI" dirty="0"/>
              <a:t>(Matilainen &amp; Puustinen, 2021, s. 54)</a:t>
            </a:r>
          </a:p>
        </p:txBody>
      </p:sp>
    </p:spTree>
    <p:extLst>
      <p:ext uri="{BB962C8B-B14F-4D97-AF65-F5344CB8AC3E}">
        <p14:creationId xmlns:p14="http://schemas.microsoft.com/office/powerpoint/2010/main" val="548529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4348-70DB-20D3-4D9C-F3EBEBC2F4D1}"/>
              </a:ext>
            </a:extLst>
          </p:cNvPr>
          <p:cNvSpPr>
            <a:spLocks noGrp="1"/>
          </p:cNvSpPr>
          <p:nvPr>
            <p:ph type="title"/>
          </p:nvPr>
        </p:nvSpPr>
        <p:spPr>
          <a:xfrm>
            <a:off x="623888" y="476250"/>
            <a:ext cx="10296648" cy="1080542"/>
          </a:xfrm>
        </p:spPr>
        <p:txBody>
          <a:bodyPr anchor="t">
            <a:normAutofit/>
          </a:bodyPr>
          <a:lstStyle/>
          <a:p>
            <a:r>
              <a:rPr lang="en-US" dirty="0" err="1"/>
              <a:t>Vuorovaikutus</a:t>
            </a:r>
            <a:r>
              <a:rPr lang="en-US" dirty="0"/>
              <a:t> ja </a:t>
            </a:r>
            <a:r>
              <a:rPr lang="en-US" dirty="0" err="1"/>
              <a:t>empatia</a:t>
            </a:r>
            <a:r>
              <a:rPr lang="en-US" dirty="0"/>
              <a:t>  -</a:t>
            </a:r>
            <a:r>
              <a:rPr lang="en-US" dirty="0" err="1"/>
              <a:t>pariharjoitus</a:t>
            </a:r>
          </a:p>
        </p:txBody>
      </p:sp>
      <p:sp>
        <p:nvSpPr>
          <p:cNvPr id="3" name="Content Placeholder 2">
            <a:extLst>
              <a:ext uri="{FF2B5EF4-FFF2-40B4-BE49-F238E27FC236}">
                <a16:creationId xmlns:a16="http://schemas.microsoft.com/office/drawing/2014/main" id="{54D2BE27-0FC5-9A2B-89DE-9EBAD5EEEBF4}"/>
              </a:ext>
            </a:extLst>
          </p:cNvPr>
          <p:cNvSpPr>
            <a:spLocks noGrp="1"/>
          </p:cNvSpPr>
          <p:nvPr>
            <p:ph sz="half" idx="1"/>
          </p:nvPr>
        </p:nvSpPr>
        <p:spPr>
          <a:xfrm>
            <a:off x="297180" y="1268730"/>
            <a:ext cx="7978140" cy="5486400"/>
          </a:xfrm>
        </p:spPr>
        <p:txBody>
          <a:bodyPr anchor="t">
            <a:normAutofit fontScale="92500" lnSpcReduction="20000"/>
          </a:bodyPr>
          <a:lstStyle/>
          <a:p>
            <a:pPr marL="0" indent="0">
              <a:lnSpc>
                <a:spcPct val="110000"/>
              </a:lnSpc>
              <a:buNone/>
            </a:pPr>
            <a:endParaRPr lang="en-US" sz="2000" dirty="0"/>
          </a:p>
          <a:p>
            <a:pPr>
              <a:lnSpc>
                <a:spcPct val="110000"/>
              </a:lnSpc>
            </a:pPr>
            <a:r>
              <a:rPr lang="en-US" sz="2400" dirty="0" err="1"/>
              <a:t>Kumpikin</a:t>
            </a:r>
            <a:r>
              <a:rPr lang="en-US" sz="2400" dirty="0"/>
              <a:t> on </a:t>
            </a:r>
            <a:r>
              <a:rPr lang="en-US" sz="2400" dirty="0" err="1"/>
              <a:t>vuorotellen</a:t>
            </a:r>
            <a:r>
              <a:rPr lang="en-US" sz="2400" dirty="0"/>
              <a:t> </a:t>
            </a:r>
            <a:r>
              <a:rPr lang="en-US" sz="2400" dirty="0" err="1"/>
              <a:t>opettaja</a:t>
            </a:r>
            <a:r>
              <a:rPr lang="en-US" sz="2400" dirty="0"/>
              <a:t> ja </a:t>
            </a:r>
            <a:r>
              <a:rPr lang="en-US" sz="2400" dirty="0" err="1"/>
              <a:t>oppilas</a:t>
            </a:r>
            <a:r>
              <a:rPr lang="en-US" sz="2400" dirty="0"/>
              <a:t>. </a:t>
            </a:r>
            <a:r>
              <a:rPr lang="en-US" sz="2400" dirty="0" err="1"/>
              <a:t>Alla</a:t>
            </a:r>
            <a:r>
              <a:rPr lang="en-US" sz="2400" dirty="0"/>
              <a:t> on </a:t>
            </a:r>
            <a:r>
              <a:rPr lang="en-US" sz="2400" dirty="0" err="1"/>
              <a:t>kolme</a:t>
            </a:r>
            <a:r>
              <a:rPr lang="en-US" sz="2400" dirty="0"/>
              <a:t> </a:t>
            </a:r>
            <a:r>
              <a:rPr lang="en-US" sz="2400" dirty="0" err="1"/>
              <a:t>casea</a:t>
            </a:r>
            <a:r>
              <a:rPr lang="en-US" sz="2400" dirty="0"/>
              <a:t>, </a:t>
            </a:r>
            <a:r>
              <a:rPr lang="en-US" sz="2400" dirty="0" err="1"/>
              <a:t>jotka</a:t>
            </a:r>
            <a:r>
              <a:rPr lang="en-US" sz="2400" dirty="0"/>
              <a:t> </a:t>
            </a:r>
            <a:r>
              <a:rPr lang="en-US" sz="2400" dirty="0" err="1"/>
              <a:t>käytte</a:t>
            </a:r>
            <a:r>
              <a:rPr lang="en-US" sz="2400" dirty="0"/>
              <a:t> </a:t>
            </a:r>
            <a:r>
              <a:rPr lang="en-US" sz="2400" dirty="0" err="1"/>
              <a:t>harjoituksessa</a:t>
            </a:r>
            <a:r>
              <a:rPr lang="en-US" sz="2400" dirty="0"/>
              <a:t> </a:t>
            </a:r>
            <a:r>
              <a:rPr lang="en-US" sz="2400" dirty="0" err="1"/>
              <a:t>läpi</a:t>
            </a:r>
            <a:r>
              <a:rPr lang="en-US" sz="2400" dirty="0"/>
              <a:t>. </a:t>
            </a:r>
            <a:r>
              <a:rPr lang="en-US" sz="2400" dirty="0" err="1"/>
              <a:t>Opettajan</a:t>
            </a:r>
            <a:r>
              <a:rPr lang="en-US" sz="2400" dirty="0"/>
              <a:t> </a:t>
            </a:r>
            <a:r>
              <a:rPr lang="en-US" sz="2400" dirty="0" err="1"/>
              <a:t>roolissa</a:t>
            </a:r>
            <a:r>
              <a:rPr lang="en-US" sz="2400" dirty="0"/>
              <a:t> </a:t>
            </a:r>
            <a:r>
              <a:rPr lang="en-US" sz="2400" dirty="0" err="1"/>
              <a:t>olevan</a:t>
            </a:r>
            <a:r>
              <a:rPr lang="en-US" sz="2400" dirty="0"/>
              <a:t> </a:t>
            </a:r>
            <a:r>
              <a:rPr lang="en-US" sz="2400" dirty="0" err="1"/>
              <a:t>tehtävänä</a:t>
            </a:r>
            <a:r>
              <a:rPr lang="en-US" sz="2400" dirty="0"/>
              <a:t> on </a:t>
            </a:r>
            <a:r>
              <a:rPr lang="en-US" sz="2400" dirty="0" err="1"/>
              <a:t>pyrkiä</a:t>
            </a:r>
            <a:r>
              <a:rPr lang="en-US" sz="2400" dirty="0"/>
              <a:t> </a:t>
            </a:r>
            <a:r>
              <a:rPr lang="en-US" sz="2400" dirty="0" err="1"/>
              <a:t>auttamaan</a:t>
            </a:r>
            <a:r>
              <a:rPr lang="en-US" sz="2400" dirty="0"/>
              <a:t> </a:t>
            </a:r>
            <a:r>
              <a:rPr lang="en-US" sz="2400" dirty="0" err="1"/>
              <a:t>oppilasta</a:t>
            </a:r>
            <a:r>
              <a:rPr lang="en-US" sz="2400" dirty="0"/>
              <a:t>. </a:t>
            </a:r>
          </a:p>
          <a:p>
            <a:pPr marL="0" indent="0">
              <a:lnSpc>
                <a:spcPct val="110000"/>
              </a:lnSpc>
              <a:buNone/>
            </a:pPr>
            <a:endParaRPr lang="en-US" sz="2400" dirty="0"/>
          </a:p>
          <a:p>
            <a:pPr marL="541020" lvl="1" indent="-271145">
              <a:lnSpc>
                <a:spcPct val="110000"/>
              </a:lnSpc>
            </a:pPr>
            <a:r>
              <a:rPr lang="en-US" sz="2200" b="1" dirty="0"/>
              <a:t>Case 1: 1.-luokkalainen on </a:t>
            </a:r>
            <a:r>
              <a:rPr lang="en-US" sz="2200" b="1" dirty="0" err="1"/>
              <a:t>kaatanut</a:t>
            </a:r>
            <a:r>
              <a:rPr lang="en-US" sz="2200" b="1" dirty="0"/>
              <a:t> </a:t>
            </a:r>
            <a:r>
              <a:rPr lang="en-US" sz="2200" b="1" dirty="0" err="1"/>
              <a:t>vahingossa</a:t>
            </a:r>
            <a:r>
              <a:rPr lang="en-US" sz="2200" b="1" dirty="0"/>
              <a:t> </a:t>
            </a:r>
            <a:r>
              <a:rPr lang="en-US" sz="2200" b="1" dirty="0" err="1"/>
              <a:t>maalivettä</a:t>
            </a:r>
            <a:r>
              <a:rPr lang="en-US" sz="2200" b="1" dirty="0"/>
              <a:t> </a:t>
            </a:r>
            <a:r>
              <a:rPr lang="en-US" sz="2200" b="1" dirty="0" err="1"/>
              <a:t>toisen</a:t>
            </a:r>
            <a:r>
              <a:rPr lang="en-US" sz="2200" b="1" dirty="0"/>
              <a:t> </a:t>
            </a:r>
            <a:r>
              <a:rPr lang="en-US" sz="2200" b="1" dirty="0" err="1"/>
              <a:t>oppilaan</a:t>
            </a:r>
            <a:r>
              <a:rPr lang="en-US" sz="2200" b="1" dirty="0"/>
              <a:t> </a:t>
            </a:r>
            <a:r>
              <a:rPr lang="en-US" sz="2200" b="1" dirty="0" err="1"/>
              <a:t>työhön</a:t>
            </a:r>
            <a:r>
              <a:rPr lang="en-US" sz="2200" b="1" dirty="0"/>
              <a:t> ja on </a:t>
            </a:r>
            <a:r>
              <a:rPr lang="en-US" sz="2200" b="1" dirty="0" err="1"/>
              <a:t>nyt</a:t>
            </a:r>
            <a:r>
              <a:rPr lang="en-US" sz="2200" b="1" dirty="0"/>
              <a:t> </a:t>
            </a:r>
            <a:r>
              <a:rPr lang="en-US" sz="2200" b="1" dirty="0" err="1"/>
              <a:t>itkuinen</a:t>
            </a:r>
            <a:r>
              <a:rPr lang="en-US" sz="2200" b="1" dirty="0"/>
              <a:t> ja </a:t>
            </a:r>
            <a:r>
              <a:rPr lang="en-US" sz="2200" b="1" dirty="0" err="1"/>
              <a:t>ahdistunut</a:t>
            </a:r>
            <a:r>
              <a:rPr lang="en-US" sz="2200" b="1" dirty="0"/>
              <a:t>.</a:t>
            </a:r>
          </a:p>
          <a:p>
            <a:pPr marL="541020" lvl="1" indent="-271145">
              <a:lnSpc>
                <a:spcPct val="110000"/>
              </a:lnSpc>
              <a:buFont typeface="Lato" panose="020B0604020202020204" pitchFamily="34" charset="0"/>
              <a:buChar char="–"/>
            </a:pPr>
            <a:r>
              <a:rPr lang="en-US" sz="2200" b="1" dirty="0"/>
              <a:t>Case 2: 3.-luokkalainen on </a:t>
            </a:r>
            <a:r>
              <a:rPr lang="en-US" sz="2200" b="1" dirty="0" err="1"/>
              <a:t>todella</a:t>
            </a:r>
            <a:r>
              <a:rPr lang="en-US" sz="2200" b="1" dirty="0"/>
              <a:t> </a:t>
            </a:r>
            <a:r>
              <a:rPr lang="en-US" sz="2200" b="1" dirty="0" err="1"/>
              <a:t>innoissaan</a:t>
            </a:r>
            <a:r>
              <a:rPr lang="en-US" sz="2200" b="1" dirty="0"/>
              <a:t> ja </a:t>
            </a:r>
            <a:r>
              <a:rPr lang="en-US" sz="2200" b="1" dirty="0" err="1"/>
              <a:t>energinen</a:t>
            </a:r>
            <a:r>
              <a:rPr lang="en-US" sz="2200" b="1" dirty="0"/>
              <a:t> </a:t>
            </a:r>
            <a:r>
              <a:rPr lang="en-US" sz="2200" b="1" dirty="0" err="1"/>
              <a:t>välitunnin</a:t>
            </a:r>
            <a:r>
              <a:rPr lang="en-US" sz="2200" b="1" dirty="0"/>
              <a:t> </a:t>
            </a:r>
            <a:r>
              <a:rPr lang="en-US" sz="2200" b="1" dirty="0" err="1"/>
              <a:t>jälkeen</a:t>
            </a:r>
            <a:r>
              <a:rPr lang="en-US" sz="2200" b="1" dirty="0"/>
              <a:t>, </a:t>
            </a:r>
            <a:r>
              <a:rPr lang="en-US" sz="2200" b="1" dirty="0" err="1"/>
              <a:t>eikä</a:t>
            </a:r>
            <a:r>
              <a:rPr lang="en-US" sz="2200" b="1" dirty="0"/>
              <a:t> </a:t>
            </a:r>
            <a:r>
              <a:rPr lang="en-US" sz="2200" b="1" dirty="0" err="1"/>
              <a:t>pysty</a:t>
            </a:r>
            <a:r>
              <a:rPr lang="en-US" sz="2200" b="1" dirty="0"/>
              <a:t> </a:t>
            </a:r>
            <a:r>
              <a:rPr lang="en-US" sz="2200" b="1" dirty="0" err="1"/>
              <a:t>keskittymään</a:t>
            </a:r>
            <a:r>
              <a:rPr lang="en-US" sz="2200" b="1" dirty="0"/>
              <a:t>.</a:t>
            </a:r>
          </a:p>
          <a:p>
            <a:pPr marL="541020" lvl="1" indent="-271145">
              <a:lnSpc>
                <a:spcPct val="110000"/>
              </a:lnSpc>
              <a:buFont typeface="Lato" panose="020B0604020202020204" pitchFamily="34" charset="0"/>
              <a:buChar char="–"/>
            </a:pPr>
            <a:r>
              <a:rPr lang="en-US" sz="2200" b="1" dirty="0"/>
              <a:t>Case 3: 6.-luokkalainen </a:t>
            </a:r>
            <a:r>
              <a:rPr lang="en-US" sz="2200" b="1" dirty="0" err="1"/>
              <a:t>ilmoittaa</a:t>
            </a:r>
            <a:r>
              <a:rPr lang="en-US" sz="2200" b="1" dirty="0"/>
              <a:t>, </a:t>
            </a:r>
            <a:r>
              <a:rPr lang="en-US" sz="2200" b="1" dirty="0" err="1"/>
              <a:t>ettei</a:t>
            </a:r>
            <a:r>
              <a:rPr lang="en-US" sz="2200" b="1" dirty="0"/>
              <a:t> </a:t>
            </a:r>
            <a:r>
              <a:rPr lang="en-US" sz="2200" b="1" dirty="0" err="1"/>
              <a:t>hän</a:t>
            </a:r>
            <a:r>
              <a:rPr lang="en-US" sz="2200" b="1" dirty="0"/>
              <a:t> </a:t>
            </a:r>
            <a:r>
              <a:rPr lang="en-US" sz="2200" b="1" dirty="0" err="1"/>
              <a:t>aio</a:t>
            </a:r>
            <a:r>
              <a:rPr lang="en-US" sz="2200" b="1" dirty="0"/>
              <a:t> </a:t>
            </a:r>
            <a:r>
              <a:rPr lang="en-US" sz="2200" b="1" dirty="0" err="1"/>
              <a:t>tehdä</a:t>
            </a:r>
            <a:r>
              <a:rPr lang="en-US" sz="2200" b="1" dirty="0"/>
              <a:t> </a:t>
            </a:r>
            <a:r>
              <a:rPr lang="en-US" sz="2200" b="1" dirty="0" err="1"/>
              <a:t>tehtävää</a:t>
            </a:r>
            <a:r>
              <a:rPr lang="en-US" sz="2200" b="1" dirty="0"/>
              <a:t>, </a:t>
            </a:r>
            <a:r>
              <a:rPr lang="en-US" sz="2200" b="1" dirty="0" err="1"/>
              <a:t>koska</a:t>
            </a:r>
            <a:r>
              <a:rPr lang="en-US" sz="2200" b="1" dirty="0"/>
              <a:t> se on "</a:t>
            </a:r>
            <a:r>
              <a:rPr lang="en-US" sz="2200" b="1" dirty="0" err="1"/>
              <a:t>tyhmä</a:t>
            </a:r>
            <a:r>
              <a:rPr lang="en-US" sz="2200" b="1" dirty="0"/>
              <a:t>" ja "</a:t>
            </a:r>
            <a:r>
              <a:rPr lang="en-US" sz="2200" b="1" dirty="0" err="1"/>
              <a:t>turha</a:t>
            </a:r>
            <a:r>
              <a:rPr lang="en-US" sz="2200" b="1" dirty="0"/>
              <a:t>".</a:t>
            </a:r>
          </a:p>
          <a:p>
            <a:pPr marL="541020" lvl="1" indent="-271145">
              <a:lnSpc>
                <a:spcPct val="110000"/>
              </a:lnSpc>
              <a:buFont typeface="Lato" panose="020B0604020202020204" pitchFamily="34" charset="0"/>
              <a:buChar char="–"/>
            </a:pPr>
            <a:endParaRPr lang="en-US" sz="2000" dirty="0"/>
          </a:p>
          <a:p>
            <a:pPr>
              <a:lnSpc>
                <a:spcPct val="110000"/>
              </a:lnSpc>
            </a:pPr>
            <a:r>
              <a:rPr lang="en-US" sz="2400" dirty="0"/>
              <a:t>Miten </a:t>
            </a:r>
            <a:r>
              <a:rPr lang="en-US" sz="2400" dirty="0" err="1"/>
              <a:t>keskustelut</a:t>
            </a:r>
            <a:r>
              <a:rPr lang="en-US" sz="2400" dirty="0"/>
              <a:t> </a:t>
            </a:r>
            <a:r>
              <a:rPr lang="en-US" sz="2400" dirty="0" err="1"/>
              <a:t>sujuivat</a:t>
            </a:r>
            <a:r>
              <a:rPr lang="en-US" sz="2400" dirty="0"/>
              <a:t>? </a:t>
            </a:r>
            <a:r>
              <a:rPr lang="en-US" sz="2400" dirty="0" err="1"/>
              <a:t>Mikä</a:t>
            </a:r>
            <a:r>
              <a:rPr lang="en-US" sz="2400" dirty="0"/>
              <a:t> </a:t>
            </a:r>
            <a:r>
              <a:rPr lang="en-US" sz="2400" dirty="0" err="1"/>
              <a:t>oli</a:t>
            </a:r>
            <a:r>
              <a:rPr lang="en-US" sz="2400" dirty="0"/>
              <a:t> </a:t>
            </a:r>
            <a:r>
              <a:rPr lang="en-US" sz="2400" dirty="0" err="1"/>
              <a:t>helppoa</a:t>
            </a:r>
            <a:r>
              <a:rPr lang="en-US" sz="2400" dirty="0"/>
              <a:t>, </a:t>
            </a:r>
            <a:r>
              <a:rPr lang="en-US" sz="2400" dirty="0" err="1"/>
              <a:t>mikä</a:t>
            </a:r>
            <a:r>
              <a:rPr lang="en-US" sz="2400" dirty="0"/>
              <a:t> </a:t>
            </a:r>
            <a:r>
              <a:rPr lang="en-US" sz="2400" dirty="0" err="1"/>
              <a:t>vaikeaa</a:t>
            </a:r>
            <a:r>
              <a:rPr lang="en-US" sz="2400" dirty="0"/>
              <a:t>? </a:t>
            </a:r>
            <a:r>
              <a:rPr lang="en-US" sz="2400" dirty="0" err="1"/>
              <a:t>Mitä</a:t>
            </a:r>
            <a:r>
              <a:rPr lang="en-US" sz="2400" dirty="0"/>
              <a:t> </a:t>
            </a:r>
            <a:r>
              <a:rPr lang="en-US" sz="2400" dirty="0" err="1"/>
              <a:t>tunteita</a:t>
            </a:r>
            <a:r>
              <a:rPr lang="en-US" sz="2400" dirty="0"/>
              <a:t> </a:t>
            </a:r>
            <a:r>
              <a:rPr lang="en-US" sz="2400" dirty="0" err="1"/>
              <a:t>nousi</a:t>
            </a:r>
            <a:r>
              <a:rPr lang="en-US" sz="2400" dirty="0"/>
              <a:t> </a:t>
            </a:r>
            <a:r>
              <a:rPr lang="en-US" sz="2400" dirty="0" err="1"/>
              <a:t>esiin</a:t>
            </a:r>
            <a:r>
              <a:rPr lang="en-US" sz="2400" dirty="0"/>
              <a:t>? </a:t>
            </a:r>
            <a:r>
              <a:rPr lang="en-US" sz="2400" dirty="0" err="1"/>
              <a:t>Mitä</a:t>
            </a:r>
            <a:r>
              <a:rPr lang="en-US" sz="2400" dirty="0"/>
              <a:t> </a:t>
            </a:r>
            <a:r>
              <a:rPr lang="en-US" sz="2400" dirty="0" err="1"/>
              <a:t>opit</a:t>
            </a:r>
            <a:r>
              <a:rPr lang="en-US" sz="2400" dirty="0"/>
              <a:t> </a:t>
            </a:r>
            <a:r>
              <a:rPr lang="en-US" sz="2400" dirty="0" err="1"/>
              <a:t>toisen</a:t>
            </a:r>
            <a:r>
              <a:rPr lang="en-US" sz="2400" dirty="0"/>
              <a:t> </a:t>
            </a:r>
            <a:r>
              <a:rPr lang="en-US" sz="2400" dirty="0" err="1"/>
              <a:t>osapuolen</a:t>
            </a:r>
            <a:r>
              <a:rPr lang="en-US" sz="2400" dirty="0"/>
              <a:t> </a:t>
            </a:r>
            <a:r>
              <a:rPr lang="en-US" sz="2400" dirty="0" err="1"/>
              <a:t>tunteiden</a:t>
            </a:r>
            <a:r>
              <a:rPr lang="en-US" sz="2400" dirty="0"/>
              <a:t> </a:t>
            </a:r>
            <a:r>
              <a:rPr lang="en-US" sz="2400" dirty="0" err="1"/>
              <a:t>kohtaamisesta</a:t>
            </a:r>
            <a:r>
              <a:rPr lang="en-US" sz="2400" dirty="0"/>
              <a:t>?</a:t>
            </a:r>
          </a:p>
          <a:p>
            <a:pPr>
              <a:lnSpc>
                <a:spcPct val="110000"/>
              </a:lnSpc>
            </a:pPr>
            <a:br>
              <a:rPr lang="en-US" sz="1500" dirty="0"/>
            </a:br>
            <a:endParaRPr lang="en-US" sz="1500" dirty="0"/>
          </a:p>
          <a:p>
            <a:pPr>
              <a:lnSpc>
                <a:spcPct val="110000"/>
              </a:lnSpc>
            </a:pPr>
            <a:endParaRPr lang="en-US" sz="1500" dirty="0"/>
          </a:p>
        </p:txBody>
      </p:sp>
      <p:pic>
        <p:nvPicPr>
          <p:cNvPr id="5" name="Picture Placeholder 4" descr="A person and child looking at each other&#10;&#10;AI-generated content may be incorrect.">
            <a:extLst>
              <a:ext uri="{FF2B5EF4-FFF2-40B4-BE49-F238E27FC236}">
                <a16:creationId xmlns:a16="http://schemas.microsoft.com/office/drawing/2014/main" id="{300FF9CF-8A07-4736-8C0E-A54D73E3884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786" r="23786"/>
          <a:stretch>
            <a:fillRect/>
          </a:stretch>
        </p:blipFill>
        <p:spPr>
          <a:xfrm>
            <a:off x="8591550" y="1557338"/>
            <a:ext cx="3455988" cy="4391025"/>
          </a:xfrm>
        </p:spPr>
      </p:pic>
    </p:spTree>
    <p:extLst>
      <p:ext uri="{BB962C8B-B14F-4D97-AF65-F5344CB8AC3E}">
        <p14:creationId xmlns:p14="http://schemas.microsoft.com/office/powerpoint/2010/main" val="3859547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yu">
  <a:themeElements>
    <a:clrScheme name="JYU">
      <a:dk1>
        <a:srgbClr val="000000"/>
      </a:dk1>
      <a:lt1>
        <a:sysClr val="window" lastClr="FFFFFF"/>
      </a:lt1>
      <a:dk2>
        <a:srgbClr val="B2BFCD"/>
      </a:dk2>
      <a:lt2>
        <a:srgbClr val="EFF0F0"/>
      </a:lt2>
      <a:accent1>
        <a:srgbClr val="002957"/>
      </a:accent1>
      <a:accent2>
        <a:srgbClr val="EDE1CE"/>
      </a:accent2>
      <a:accent3>
        <a:srgbClr val="C29A5B"/>
      </a:accent3>
      <a:accent4>
        <a:srgbClr val="F1563F"/>
      </a:accent4>
      <a:accent5>
        <a:srgbClr val="6B7F97"/>
      </a:accent5>
      <a:accent6>
        <a:srgbClr val="EA9D90"/>
      </a:accent6>
      <a:hlink>
        <a:srgbClr val="6B7F97"/>
      </a:hlink>
      <a:folHlink>
        <a:srgbClr val="6B7F97"/>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u" id="{BF31A651-CFDF-41BB-9607-5A997E139AC5}" vid="{7F323AE2-1285-4E12-AF93-27903CF8CE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6AD47CFBBF4814ABAE173EA63603FD9" ma:contentTypeVersion="5" ma:contentTypeDescription="Luo uusi asiakirja." ma:contentTypeScope="" ma:versionID="22537e412af52bd04aee7e7fbc519e3b">
  <xsd:schema xmlns:xsd="http://www.w3.org/2001/XMLSchema" xmlns:xs="http://www.w3.org/2001/XMLSchema" xmlns:p="http://schemas.microsoft.com/office/2006/metadata/properties" xmlns:ns1="http://schemas.microsoft.com/sharepoint/v3" xmlns:ns2="fcc7c5c6-d95a-436c-a8ad-bfe4bef85e9e" targetNamespace="http://schemas.microsoft.com/office/2006/metadata/properties" ma:root="true" ma:fieldsID="d182cb301aa12700a41a4c98f79b2a67" ns1:_="" ns2:_="">
    <xsd:import namespace="http://schemas.microsoft.com/sharepoint/v3"/>
    <xsd:import namespace="fcc7c5c6-d95a-436c-a8ad-bfe4bef85e9e"/>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c7c5c6-d95a-436c-a8ad-bfe4bef85e9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D7863B-BB5B-4EA7-9A1B-1C2DE92DE947}">
  <ds:schemaRefs>
    <ds:schemaRef ds:uri="http://schemas.microsoft.com/office/2006/documentManagement/types"/>
    <ds:schemaRef ds:uri="fcc7c5c6-d95a-436c-a8ad-bfe4bef85e9e"/>
    <ds:schemaRef ds:uri="http://schemas.microsoft.com/office/2006/metadata/properties"/>
    <ds:schemaRef ds:uri="http://schemas.microsoft.com/sharepoint/v3"/>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1E613A9-857B-490A-B1A9-7134AC9C1FB9}">
  <ds:schemaRefs>
    <ds:schemaRef ds:uri="http://schemas.microsoft.com/sharepoint/v3/contenttype/forms"/>
  </ds:schemaRefs>
</ds:datastoreItem>
</file>

<file path=customXml/itemProps3.xml><?xml version="1.0" encoding="utf-8"?>
<ds:datastoreItem xmlns:ds="http://schemas.openxmlformats.org/officeDocument/2006/customXml" ds:itemID="{022876DF-01C8-443A-BE32-CB884D1D6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c7c5c6-d95a-436c-a8ad-bfe4bef85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otalTime>501</TotalTime>
  <Words>1224</Words>
  <Application>Microsoft Office PowerPoint</Application>
  <PresentationFormat>Widescreen</PresentationFormat>
  <Paragraphs>188</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Aleo</vt:lpstr>
      <vt:lpstr>Arial</vt:lpstr>
      <vt:lpstr>Calibri</vt:lpstr>
      <vt:lpstr>Courier New</vt:lpstr>
      <vt:lpstr>Lato</vt:lpstr>
      <vt:lpstr>Lato Black</vt:lpstr>
      <vt:lpstr>Wingdings</vt:lpstr>
      <vt:lpstr>jyu</vt:lpstr>
      <vt:lpstr>MOK-hyvinvointioppiminen</vt:lpstr>
      <vt:lpstr>Lämmittelytehtävä</vt:lpstr>
      <vt:lpstr>Millaista tunnekasvatusta tarvitaan nykyisin kouluihin? </vt:lpstr>
      <vt:lpstr>LAPSI, KOULU JA TUNTEET </vt:lpstr>
      <vt:lpstr>Kognitiivinen kolmio</vt:lpstr>
      <vt:lpstr>Tunnetaitojen harjoittelu on taitoharjoittelua</vt:lpstr>
      <vt:lpstr>Tunneperheet</vt:lpstr>
      <vt:lpstr>Lapsen itsesäätelyn tukemisessa tarvittavat taidot</vt:lpstr>
      <vt:lpstr>Vuorovaikutus ja empatia  -pariharjoitus</vt:lpstr>
      <vt:lpstr>Millä keinoin säätelet tunteitasi? Millaisia työkaluja opettaja voi käyttää tunteiden säätelyssään?</vt:lpstr>
      <vt:lpstr>PERMA-malli tunteiden ja tunnetaitojen näkökulmasta</vt:lpstr>
      <vt:lpstr>Broaden-and-build-teoria Posiitivisten/miellyttävien tunteiden laajentava ja rakentava vaikutus</vt:lpstr>
      <vt:lpstr>Positiiviset/miellyttävät tunteet ja negatiivinen vinouma</vt:lpstr>
      <vt:lpstr>Kiitollisuuspurkki ja ketutuspurkki</vt:lpstr>
      <vt:lpstr>Erilaisia tehtäviä</vt:lpstr>
      <vt:lpstr>TUNNEKASVATUS ERI OPPIAINEISSA </vt:lpstr>
      <vt:lpstr>TUNNEKASVATUKSEN MATSKUJA NETISSA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Kepler-Uotinen, Kaili</dc:creator>
  <cp:lastModifiedBy>Kepler-Uotinen, Kaili</cp:lastModifiedBy>
  <cp:revision>7</cp:revision>
  <dcterms:created xsi:type="dcterms:W3CDTF">2025-08-15T05:36:37Z</dcterms:created>
  <dcterms:modified xsi:type="dcterms:W3CDTF">2025-10-22T19:39:10Z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0x01010056AD47CFBBF4814ABAE173EA63603FD9</vt:lpwstr>
  </property>
</Properties>
</file>