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nchers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ba2fe5b955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ba2fe5b955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bc96c97902_1_16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bc96c97902_1_16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bc96c97902_1_16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bc96c97902_1_16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gba2fe5b955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3" name="Google Shape;3793;gba2fe5b955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gbbeb52b0d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1" name="Google Shape;3971;gbbeb52b0d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174f4c51fb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1" name="Google Shape;3981;g174f4c51fb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174f4c51fb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174f4c51fb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174f4c51fb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174f4c51fb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74f4c51fbf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74f4c51fbf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74f4c51fb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74f4c51fb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g174f4c51fbf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1" name="Google Shape;4031;g174f4c51fbf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g1990b19d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Google Shape;3708;g1990b19d8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ba2fe5b955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ba2fe5b955_0_1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98cc0ca8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98cc0ca8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198cc0ca8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8" name="Google Shape;3728;g198cc0ca8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gba2fe5b955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8" name="Google Shape;3738;gba2fe5b955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g198cc0ca8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4" name="Google Shape;3744;g198cc0ca8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g174f4c51fb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4" name="Google Shape;3754;g174f4c51fb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g198cc0ca8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0" name="Google Shape;3760;g198cc0ca83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g174f4c51fb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0" name="Google Shape;3770;g174f4c51fb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0" name="Google Shape;10;p2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" name="Google Shape;32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1" name="Google Shape;41;p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47" name="Google Shape;47;p2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58" name="Google Shape;58;p2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71" name="Google Shape;71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80" name="Google Shape;80;p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86" name="Google Shape;86;p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00" name="Google Shape;100;p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11" name="Google Shape;111;p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19" name="Google Shape;119;p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2" name="Google Shape;122;p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8" name="Google Shape;128;p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00C5BB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"/>
          <p:cNvGrpSpPr/>
          <p:nvPr/>
        </p:nvGrpSpPr>
        <p:grpSpPr>
          <a:xfrm>
            <a:off x="5512418" y="-67293"/>
            <a:ext cx="1091007" cy="448187"/>
            <a:chOff x="5512418" y="-67293"/>
            <a:chExt cx="1091007" cy="448187"/>
          </a:xfrm>
        </p:grpSpPr>
        <p:sp>
          <p:nvSpPr>
            <p:cNvPr id="137" name="Google Shape;137;p2"/>
            <p:cNvSpPr/>
            <p:nvPr/>
          </p:nvSpPr>
          <p:spPr>
            <a:xfrm>
              <a:off x="5512418" y="-67293"/>
              <a:ext cx="1091007" cy="448187"/>
            </a:xfrm>
            <a:custGeom>
              <a:avLst/>
              <a:gdLst/>
              <a:ahLst/>
              <a:cxnLst/>
              <a:rect l="l" t="t" r="r" b="b"/>
              <a:pathLst>
                <a:path w="34070" h="13996" extrusionOk="0">
                  <a:moveTo>
                    <a:pt x="0" y="0"/>
                  </a:moveTo>
                  <a:cubicBezTo>
                    <a:pt x="1650" y="8365"/>
                    <a:pt x="8986" y="13995"/>
                    <a:pt x="17011" y="13995"/>
                  </a:cubicBezTo>
                  <a:cubicBezTo>
                    <a:pt x="18869" y="13995"/>
                    <a:pt x="20764" y="13693"/>
                    <a:pt x="22634" y="13054"/>
                  </a:cubicBezTo>
                  <a:cubicBezTo>
                    <a:pt x="28494" y="11057"/>
                    <a:pt x="32853" y="6084"/>
                    <a:pt x="34070" y="0"/>
                  </a:cubicBezTo>
                  <a:close/>
                </a:path>
              </a:pathLst>
            </a:custGeom>
            <a:solidFill>
              <a:srgbClr val="FF9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517702" y="-66940"/>
              <a:ext cx="239881" cy="136608"/>
            </a:xfrm>
            <a:custGeom>
              <a:avLst/>
              <a:gdLst/>
              <a:ahLst/>
              <a:cxnLst/>
              <a:rect l="l" t="t" r="r" b="b"/>
              <a:pathLst>
                <a:path w="7491" h="4266" extrusionOk="0">
                  <a:moveTo>
                    <a:pt x="2233" y="1"/>
                  </a:moveTo>
                  <a:lnTo>
                    <a:pt x="1" y="757"/>
                  </a:lnTo>
                  <a:cubicBezTo>
                    <a:pt x="131" y="1241"/>
                    <a:pt x="261" y="1726"/>
                    <a:pt x="426" y="2198"/>
                  </a:cubicBezTo>
                  <a:cubicBezTo>
                    <a:pt x="674" y="2907"/>
                    <a:pt x="958" y="3604"/>
                    <a:pt x="1288" y="4266"/>
                  </a:cubicBezTo>
                  <a:lnTo>
                    <a:pt x="5884" y="2706"/>
                  </a:lnTo>
                  <a:cubicBezTo>
                    <a:pt x="7006" y="2328"/>
                    <a:pt x="7490" y="1017"/>
                    <a:pt x="690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94094" y="-67293"/>
              <a:ext cx="499391" cy="243307"/>
            </a:xfrm>
            <a:custGeom>
              <a:avLst/>
              <a:gdLst/>
              <a:ahLst/>
              <a:cxnLst/>
              <a:rect l="l" t="t" r="r" b="b"/>
              <a:pathLst>
                <a:path w="15595" h="7598" extrusionOk="0">
                  <a:moveTo>
                    <a:pt x="2907" y="0"/>
                  </a:moveTo>
                  <a:cubicBezTo>
                    <a:pt x="1052" y="1630"/>
                    <a:pt x="1" y="3981"/>
                    <a:pt x="36" y="6450"/>
                  </a:cubicBezTo>
                  <a:cubicBezTo>
                    <a:pt x="56" y="7110"/>
                    <a:pt x="601" y="7598"/>
                    <a:pt x="1213" y="7598"/>
                  </a:cubicBezTo>
                  <a:cubicBezTo>
                    <a:pt x="1335" y="7598"/>
                    <a:pt x="1460" y="7578"/>
                    <a:pt x="1584" y="7537"/>
                  </a:cubicBezTo>
                  <a:lnTo>
                    <a:pt x="14567" y="3107"/>
                  </a:lnTo>
                  <a:cubicBezTo>
                    <a:pt x="15311" y="2859"/>
                    <a:pt x="15594" y="1949"/>
                    <a:pt x="15134" y="1311"/>
                  </a:cubicBezTo>
                  <a:cubicBezTo>
                    <a:pt x="14767" y="827"/>
                    <a:pt x="14366" y="390"/>
                    <a:pt x="1390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942512" y="-6002"/>
              <a:ext cx="419943" cy="180447"/>
            </a:xfrm>
            <a:custGeom>
              <a:avLst/>
              <a:gdLst/>
              <a:ahLst/>
              <a:cxnLst/>
              <a:rect l="l" t="t" r="r" b="b"/>
              <a:pathLst>
                <a:path w="13114" h="5635" extrusionOk="0">
                  <a:moveTo>
                    <a:pt x="9847" y="0"/>
                  </a:moveTo>
                  <a:cubicBezTo>
                    <a:pt x="9390" y="0"/>
                    <a:pt x="8936" y="73"/>
                    <a:pt x="8495" y="224"/>
                  </a:cubicBezTo>
                  <a:cubicBezTo>
                    <a:pt x="7502" y="567"/>
                    <a:pt x="6675" y="1252"/>
                    <a:pt x="6132" y="2138"/>
                  </a:cubicBezTo>
                  <a:cubicBezTo>
                    <a:pt x="5604" y="1935"/>
                    <a:pt x="5049" y="1834"/>
                    <a:pt x="4494" y="1834"/>
                  </a:cubicBezTo>
                  <a:cubicBezTo>
                    <a:pt x="4018" y="1834"/>
                    <a:pt x="3542" y="1908"/>
                    <a:pt x="3084" y="2055"/>
                  </a:cubicBezTo>
                  <a:cubicBezTo>
                    <a:pt x="1584" y="2575"/>
                    <a:pt x="509" y="3910"/>
                    <a:pt x="1" y="5635"/>
                  </a:cubicBezTo>
                  <a:cubicBezTo>
                    <a:pt x="25" y="5635"/>
                    <a:pt x="48" y="5635"/>
                    <a:pt x="72" y="5623"/>
                  </a:cubicBezTo>
                  <a:lnTo>
                    <a:pt x="13055" y="1193"/>
                  </a:lnTo>
                  <a:cubicBezTo>
                    <a:pt x="13078" y="1193"/>
                    <a:pt x="13090" y="1181"/>
                    <a:pt x="13114" y="1169"/>
                  </a:cubicBezTo>
                  <a:cubicBezTo>
                    <a:pt x="12085" y="425"/>
                    <a:pt x="10955" y="0"/>
                    <a:pt x="9847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35339" y="-67293"/>
              <a:ext cx="180095" cy="61291"/>
            </a:xfrm>
            <a:custGeom>
              <a:avLst/>
              <a:gdLst/>
              <a:ahLst/>
              <a:cxnLst/>
              <a:rect l="l" t="t" r="r" b="b"/>
              <a:pathLst>
                <a:path w="5624" h="1914" extrusionOk="0">
                  <a:moveTo>
                    <a:pt x="1631" y="0"/>
                  </a:moveTo>
                  <a:cubicBezTo>
                    <a:pt x="993" y="544"/>
                    <a:pt x="449" y="1193"/>
                    <a:pt x="0" y="1914"/>
                  </a:cubicBezTo>
                  <a:lnTo>
                    <a:pt x="5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6751689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2621907" y="-67293"/>
            <a:ext cx="686626" cy="150346"/>
          </a:xfrm>
          <a:custGeom>
            <a:avLst/>
            <a:gdLst/>
            <a:ahLst/>
            <a:cxnLst/>
            <a:rect l="l" t="t" r="r" b="b"/>
            <a:pathLst>
              <a:path w="21442" h="4695" extrusionOk="0">
                <a:moveTo>
                  <a:pt x="0" y="0"/>
                </a:moveTo>
                <a:cubicBezTo>
                  <a:pt x="2316" y="2516"/>
                  <a:pt x="5446" y="4135"/>
                  <a:pt x="8837" y="4572"/>
                </a:cubicBezTo>
                <a:cubicBezTo>
                  <a:pt x="9468" y="4654"/>
                  <a:pt x="10098" y="4695"/>
                  <a:pt x="10726" y="4695"/>
                </a:cubicBezTo>
                <a:cubicBezTo>
                  <a:pt x="14773" y="4695"/>
                  <a:pt x="18670" y="3007"/>
                  <a:pt x="214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5114923" y="4080415"/>
            <a:ext cx="1157593" cy="1054867"/>
            <a:chOff x="4785347" y="3786871"/>
            <a:chExt cx="1338412" cy="1219641"/>
          </a:xfrm>
        </p:grpSpPr>
        <p:sp>
          <p:nvSpPr>
            <p:cNvPr id="145" name="Google Shape;145;p2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4555151" y="48351"/>
            <a:ext cx="808440" cy="732194"/>
            <a:chOff x="4555151" y="48351"/>
            <a:chExt cx="808440" cy="732194"/>
          </a:xfrm>
        </p:grpSpPr>
        <p:sp>
          <p:nvSpPr>
            <p:cNvPr id="157" name="Google Shape;157;p2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6981284" y="2074039"/>
            <a:ext cx="1107658" cy="995419"/>
            <a:chOff x="6981284" y="2074039"/>
            <a:chExt cx="1107658" cy="995419"/>
          </a:xfrm>
        </p:grpSpPr>
        <p:grpSp>
          <p:nvGrpSpPr>
            <p:cNvPr id="179" name="Google Shape;179;p2"/>
            <p:cNvGrpSpPr/>
            <p:nvPr/>
          </p:nvGrpSpPr>
          <p:grpSpPr>
            <a:xfrm>
              <a:off x="6981284" y="2074039"/>
              <a:ext cx="1107658" cy="995419"/>
              <a:chOff x="6928484" y="2220726"/>
              <a:chExt cx="1107658" cy="995419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6928484" y="2220726"/>
                <a:ext cx="1107658" cy="995419"/>
              </a:xfrm>
              <a:custGeom>
                <a:avLst/>
                <a:gdLst/>
                <a:ahLst/>
                <a:cxnLst/>
                <a:rect l="l" t="t" r="r" b="b"/>
                <a:pathLst>
                  <a:path w="34590" h="31085" extrusionOk="0">
                    <a:moveTo>
                      <a:pt x="17299" y="1"/>
                    </a:moveTo>
                    <a:cubicBezTo>
                      <a:pt x="15896" y="1"/>
                      <a:pt x="14470" y="192"/>
                      <a:pt x="13054" y="593"/>
                    </a:cubicBezTo>
                    <a:cubicBezTo>
                      <a:pt x="4796" y="2932"/>
                      <a:pt x="0" y="11520"/>
                      <a:pt x="2339" y="19778"/>
                    </a:cubicBezTo>
                    <a:cubicBezTo>
                      <a:pt x="4277" y="26619"/>
                      <a:pt x="10505" y="31085"/>
                      <a:pt x="17280" y="31085"/>
                    </a:cubicBezTo>
                    <a:cubicBezTo>
                      <a:pt x="18682" y="31085"/>
                      <a:pt x="20108" y="30893"/>
                      <a:pt x="21524" y="30492"/>
                    </a:cubicBezTo>
                    <a:cubicBezTo>
                      <a:pt x="29781" y="28165"/>
                      <a:pt x="34589" y="19565"/>
                      <a:pt x="32250" y="11308"/>
                    </a:cubicBezTo>
                    <a:cubicBezTo>
                      <a:pt x="30312" y="4466"/>
                      <a:pt x="24077" y="1"/>
                      <a:pt x="17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70548" y="2828257"/>
                <a:ext cx="180863" cy="153292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4787" extrusionOk="0">
                    <a:moveTo>
                      <a:pt x="1918" y="0"/>
                    </a:moveTo>
                    <a:cubicBezTo>
                      <a:pt x="1320" y="0"/>
                      <a:pt x="741" y="322"/>
                      <a:pt x="437" y="889"/>
                    </a:cubicBezTo>
                    <a:cubicBezTo>
                      <a:pt x="0" y="1704"/>
                      <a:pt x="308" y="2708"/>
                      <a:pt x="1123" y="3145"/>
                    </a:cubicBezTo>
                    <a:lnTo>
                      <a:pt x="4194" y="4787"/>
                    </a:lnTo>
                    <a:cubicBezTo>
                      <a:pt x="4371" y="4503"/>
                      <a:pt x="4537" y="4220"/>
                      <a:pt x="4702" y="3925"/>
                    </a:cubicBezTo>
                    <a:cubicBezTo>
                      <a:pt x="5068" y="3228"/>
                      <a:pt x="5387" y="2507"/>
                      <a:pt x="5647" y="1775"/>
                    </a:cubicBezTo>
                    <a:lnTo>
                      <a:pt x="2694" y="192"/>
                    </a:lnTo>
                    <a:cubicBezTo>
                      <a:pt x="2446" y="62"/>
                      <a:pt x="2180" y="0"/>
                      <a:pt x="191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265906" y="2447862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55" y="0"/>
                    </a:moveTo>
                    <a:cubicBezTo>
                      <a:pt x="4497" y="0"/>
                      <a:pt x="4438" y="18"/>
                      <a:pt x="4383" y="57"/>
                    </a:cubicBezTo>
                    <a:lnTo>
                      <a:pt x="2859" y="1143"/>
                    </a:lnTo>
                    <a:lnTo>
                      <a:pt x="1099" y="505"/>
                    </a:lnTo>
                    <a:cubicBezTo>
                      <a:pt x="1068" y="496"/>
                      <a:pt x="1037" y="491"/>
                      <a:pt x="1007" y="491"/>
                    </a:cubicBezTo>
                    <a:cubicBezTo>
                      <a:pt x="821" y="491"/>
                      <a:pt x="672" y="668"/>
                      <a:pt x="733" y="872"/>
                    </a:cubicBezTo>
                    <a:lnTo>
                      <a:pt x="1288" y="2644"/>
                    </a:lnTo>
                    <a:lnTo>
                      <a:pt x="142" y="4120"/>
                    </a:lnTo>
                    <a:cubicBezTo>
                      <a:pt x="1" y="4309"/>
                      <a:pt x="130" y="4581"/>
                      <a:pt x="367" y="4593"/>
                    </a:cubicBezTo>
                    <a:lnTo>
                      <a:pt x="2245" y="4605"/>
                    </a:lnTo>
                    <a:lnTo>
                      <a:pt x="3296" y="6152"/>
                    </a:lnTo>
                    <a:cubicBezTo>
                      <a:pt x="3352" y="6239"/>
                      <a:pt x="3439" y="6279"/>
                      <a:pt x="3527" y="6279"/>
                    </a:cubicBezTo>
                    <a:cubicBezTo>
                      <a:pt x="3642" y="6279"/>
                      <a:pt x="3757" y="6209"/>
                      <a:pt x="3804" y="6081"/>
                    </a:cubicBezTo>
                    <a:lnTo>
                      <a:pt x="4395" y="4309"/>
                    </a:lnTo>
                    <a:lnTo>
                      <a:pt x="6191" y="3790"/>
                    </a:lnTo>
                    <a:cubicBezTo>
                      <a:pt x="6415" y="3719"/>
                      <a:pt x="6474" y="3423"/>
                      <a:pt x="6285" y="3282"/>
                    </a:cubicBezTo>
                    <a:lnTo>
                      <a:pt x="4785" y="2171"/>
                    </a:lnTo>
                    <a:lnTo>
                      <a:pt x="4844" y="305"/>
                    </a:lnTo>
                    <a:cubicBezTo>
                      <a:pt x="4844" y="124"/>
                      <a:pt x="4707" y="0"/>
                      <a:pt x="4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593496" y="2623217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47" y="1"/>
                    </a:moveTo>
                    <a:cubicBezTo>
                      <a:pt x="4493" y="1"/>
                      <a:pt x="4436" y="16"/>
                      <a:pt x="4383" y="50"/>
                    </a:cubicBezTo>
                    <a:lnTo>
                      <a:pt x="2860" y="1137"/>
                    </a:lnTo>
                    <a:lnTo>
                      <a:pt x="1099" y="499"/>
                    </a:lnTo>
                    <a:cubicBezTo>
                      <a:pt x="1069" y="489"/>
                      <a:pt x="1040" y="485"/>
                      <a:pt x="1011" y="485"/>
                    </a:cubicBezTo>
                    <a:cubicBezTo>
                      <a:pt x="823" y="485"/>
                      <a:pt x="672" y="671"/>
                      <a:pt x="733" y="865"/>
                    </a:cubicBezTo>
                    <a:lnTo>
                      <a:pt x="1288" y="2649"/>
                    </a:lnTo>
                    <a:lnTo>
                      <a:pt x="143" y="4126"/>
                    </a:lnTo>
                    <a:cubicBezTo>
                      <a:pt x="1" y="4315"/>
                      <a:pt x="131" y="4586"/>
                      <a:pt x="367" y="4598"/>
                    </a:cubicBezTo>
                    <a:lnTo>
                      <a:pt x="2245" y="4610"/>
                    </a:lnTo>
                    <a:lnTo>
                      <a:pt x="3297" y="6157"/>
                    </a:lnTo>
                    <a:cubicBezTo>
                      <a:pt x="3353" y="6240"/>
                      <a:pt x="3444" y="6280"/>
                      <a:pt x="3533" y="6280"/>
                    </a:cubicBezTo>
                    <a:cubicBezTo>
                      <a:pt x="3650" y="6280"/>
                      <a:pt x="3765" y="6213"/>
                      <a:pt x="3805" y="6087"/>
                    </a:cubicBezTo>
                    <a:lnTo>
                      <a:pt x="4395" y="4315"/>
                    </a:lnTo>
                    <a:lnTo>
                      <a:pt x="6191" y="3795"/>
                    </a:lnTo>
                    <a:cubicBezTo>
                      <a:pt x="6427" y="3724"/>
                      <a:pt x="6474" y="3429"/>
                      <a:pt x="6285" y="3275"/>
                    </a:cubicBezTo>
                    <a:lnTo>
                      <a:pt x="4785" y="2165"/>
                    </a:lnTo>
                    <a:lnTo>
                      <a:pt x="4844" y="298"/>
                    </a:lnTo>
                    <a:cubicBezTo>
                      <a:pt x="4844" y="124"/>
                      <a:pt x="4702" y="1"/>
                      <a:pt x="4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7282173" y="2721334"/>
                <a:ext cx="286761" cy="22050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6886" extrusionOk="0">
                    <a:moveTo>
                      <a:pt x="1526" y="1"/>
                    </a:moveTo>
                    <a:cubicBezTo>
                      <a:pt x="1328" y="1"/>
                      <a:pt x="1121" y="153"/>
                      <a:pt x="1040" y="388"/>
                    </a:cubicBezTo>
                    <a:cubicBezTo>
                      <a:pt x="1" y="3259"/>
                      <a:pt x="910" y="5350"/>
                      <a:pt x="2812" y="6366"/>
                    </a:cubicBezTo>
                    <a:cubicBezTo>
                      <a:pt x="3442" y="6704"/>
                      <a:pt x="4112" y="6885"/>
                      <a:pt x="4791" y="6885"/>
                    </a:cubicBezTo>
                    <a:cubicBezTo>
                      <a:pt x="6151" y="6885"/>
                      <a:pt x="7553" y="6161"/>
                      <a:pt x="8766" y="4523"/>
                    </a:cubicBezTo>
                    <a:cubicBezTo>
                      <a:pt x="8955" y="4263"/>
                      <a:pt x="8908" y="3909"/>
                      <a:pt x="8683" y="3779"/>
                    </a:cubicBezTo>
                    <a:lnTo>
                      <a:pt x="1702" y="46"/>
                    </a:lnTo>
                    <a:cubicBezTo>
                      <a:pt x="1646" y="15"/>
                      <a:pt x="1586" y="1"/>
                      <a:pt x="152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308656" y="2721334"/>
                <a:ext cx="260279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5067" extrusionOk="0">
                    <a:moveTo>
                      <a:pt x="699" y="1"/>
                    </a:moveTo>
                    <a:cubicBezTo>
                      <a:pt x="501" y="1"/>
                      <a:pt x="294" y="153"/>
                      <a:pt x="213" y="388"/>
                    </a:cubicBezTo>
                    <a:cubicBezTo>
                      <a:pt x="130" y="613"/>
                      <a:pt x="59" y="837"/>
                      <a:pt x="0" y="1050"/>
                    </a:cubicBezTo>
                    <a:lnTo>
                      <a:pt x="7490" y="5066"/>
                    </a:lnTo>
                    <a:cubicBezTo>
                      <a:pt x="7644" y="4889"/>
                      <a:pt x="7785" y="4712"/>
                      <a:pt x="7939" y="4523"/>
                    </a:cubicBezTo>
                    <a:cubicBezTo>
                      <a:pt x="8128" y="4263"/>
                      <a:pt x="8092" y="3909"/>
                      <a:pt x="7856" y="3779"/>
                    </a:cubicBezTo>
                    <a:lnTo>
                      <a:pt x="875" y="46"/>
                    </a:lnTo>
                    <a:cubicBezTo>
                      <a:pt x="819" y="15"/>
                      <a:pt x="759" y="1"/>
                      <a:pt x="6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7305261" y="2840042"/>
                <a:ext cx="174779" cy="101255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31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2" y="1910"/>
                      <a:pt x="2197" y="3162"/>
                      <a:pt x="4056" y="3162"/>
                    </a:cubicBezTo>
                    <a:cubicBezTo>
                      <a:pt x="4520" y="3162"/>
                      <a:pt x="4993" y="3084"/>
                      <a:pt x="5458" y="291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2"/>
            <p:cNvSpPr/>
            <p:nvPr/>
          </p:nvSpPr>
          <p:spPr>
            <a:xfrm rot="-268389">
              <a:off x="7058190" y="2322094"/>
              <a:ext cx="185026" cy="151307"/>
            </a:xfrm>
            <a:custGeom>
              <a:avLst/>
              <a:gdLst/>
              <a:ahLst/>
              <a:cxnLst/>
              <a:rect l="l" t="t" r="r" b="b"/>
              <a:pathLst>
                <a:path w="5778" h="4725" extrusionOk="0">
                  <a:moveTo>
                    <a:pt x="1702" y="1"/>
                  </a:moveTo>
                  <a:cubicBezTo>
                    <a:pt x="1241" y="627"/>
                    <a:pt x="816" y="1288"/>
                    <a:pt x="449" y="1985"/>
                  </a:cubicBezTo>
                  <a:cubicBezTo>
                    <a:pt x="284" y="2281"/>
                    <a:pt x="142" y="2576"/>
                    <a:pt x="0" y="2883"/>
                  </a:cubicBezTo>
                  <a:lnTo>
                    <a:pt x="3072" y="4525"/>
                  </a:lnTo>
                  <a:cubicBezTo>
                    <a:pt x="3324" y="4660"/>
                    <a:pt x="3594" y="4724"/>
                    <a:pt x="3861" y="4724"/>
                  </a:cubicBezTo>
                  <a:cubicBezTo>
                    <a:pt x="4459" y="4724"/>
                    <a:pt x="5038" y="4403"/>
                    <a:pt x="5340" y="3840"/>
                  </a:cubicBezTo>
                  <a:cubicBezTo>
                    <a:pt x="5777" y="3025"/>
                    <a:pt x="5470" y="2009"/>
                    <a:pt x="4655" y="1572"/>
                  </a:cubicBezTo>
                  <a:lnTo>
                    <a:pt x="4655" y="158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3573680" y="-67293"/>
            <a:ext cx="832649" cy="497854"/>
            <a:chOff x="3573680" y="-67293"/>
            <a:chExt cx="832649" cy="497854"/>
          </a:xfrm>
        </p:grpSpPr>
        <p:sp>
          <p:nvSpPr>
            <p:cNvPr id="189" name="Google Shape;189;p2"/>
            <p:cNvSpPr/>
            <p:nvPr/>
          </p:nvSpPr>
          <p:spPr>
            <a:xfrm>
              <a:off x="3573680" y="-67293"/>
              <a:ext cx="832649" cy="497854"/>
            </a:xfrm>
            <a:custGeom>
              <a:avLst/>
              <a:gdLst/>
              <a:ahLst/>
              <a:cxnLst/>
              <a:rect l="l" t="t" r="r" b="b"/>
              <a:pathLst>
                <a:path w="26002" h="15547" extrusionOk="0">
                  <a:moveTo>
                    <a:pt x="709" y="0"/>
                  </a:moveTo>
                  <a:cubicBezTo>
                    <a:pt x="1" y="2457"/>
                    <a:pt x="95" y="5068"/>
                    <a:pt x="969" y="7466"/>
                  </a:cubicBezTo>
                  <a:cubicBezTo>
                    <a:pt x="2750" y="12429"/>
                    <a:pt x="7431" y="15547"/>
                    <a:pt x="12444" y="15547"/>
                  </a:cubicBezTo>
                  <a:cubicBezTo>
                    <a:pt x="13684" y="15547"/>
                    <a:pt x="14943" y="15356"/>
                    <a:pt x="16185" y="14956"/>
                  </a:cubicBezTo>
                  <a:cubicBezTo>
                    <a:pt x="22457" y="12947"/>
                    <a:pt x="26001" y="6332"/>
                    <a:pt x="2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11088" y="-67293"/>
              <a:ext cx="128282" cy="29429"/>
            </a:xfrm>
            <a:custGeom>
              <a:avLst/>
              <a:gdLst/>
              <a:ahLst/>
              <a:cxnLst/>
              <a:rect l="l" t="t" r="r" b="b"/>
              <a:pathLst>
                <a:path w="4006" h="919" extrusionOk="0">
                  <a:moveTo>
                    <a:pt x="1" y="0"/>
                  </a:moveTo>
                  <a:cubicBezTo>
                    <a:pt x="1" y="12"/>
                    <a:pt x="1" y="36"/>
                    <a:pt x="13" y="47"/>
                  </a:cubicBezTo>
                  <a:cubicBezTo>
                    <a:pt x="207" y="584"/>
                    <a:pt x="713" y="918"/>
                    <a:pt x="1253" y="918"/>
                  </a:cubicBezTo>
                  <a:cubicBezTo>
                    <a:pt x="1402" y="918"/>
                    <a:pt x="1554" y="893"/>
                    <a:pt x="1702" y="839"/>
                  </a:cubicBezTo>
                  <a:lnTo>
                    <a:pt x="4005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26139" y="-62874"/>
              <a:ext cx="140739" cy="141379"/>
            </a:xfrm>
            <a:custGeom>
              <a:avLst/>
              <a:gdLst/>
              <a:ahLst/>
              <a:cxnLst/>
              <a:rect l="l" t="t" r="r" b="b"/>
              <a:pathLst>
                <a:path w="4395" h="4415" extrusionOk="0">
                  <a:moveTo>
                    <a:pt x="3281" y="0"/>
                  </a:moveTo>
                  <a:cubicBezTo>
                    <a:pt x="3184" y="0"/>
                    <a:pt x="3086" y="13"/>
                    <a:pt x="2989" y="39"/>
                  </a:cubicBezTo>
                  <a:cubicBezTo>
                    <a:pt x="2516" y="134"/>
                    <a:pt x="2138" y="488"/>
                    <a:pt x="2032" y="961"/>
                  </a:cubicBezTo>
                  <a:cubicBezTo>
                    <a:pt x="1812" y="801"/>
                    <a:pt x="1551" y="720"/>
                    <a:pt x="1289" y="720"/>
                  </a:cubicBezTo>
                  <a:cubicBezTo>
                    <a:pt x="1086" y="720"/>
                    <a:pt x="883" y="768"/>
                    <a:pt x="697" y="866"/>
                  </a:cubicBezTo>
                  <a:cubicBezTo>
                    <a:pt x="260" y="1079"/>
                    <a:pt x="0" y="1540"/>
                    <a:pt x="59" y="2024"/>
                  </a:cubicBezTo>
                  <a:cubicBezTo>
                    <a:pt x="95" y="2284"/>
                    <a:pt x="236" y="2508"/>
                    <a:pt x="449" y="2650"/>
                  </a:cubicBezTo>
                  <a:lnTo>
                    <a:pt x="508" y="2685"/>
                  </a:lnTo>
                  <a:lnTo>
                    <a:pt x="2930" y="4351"/>
                  </a:lnTo>
                  <a:cubicBezTo>
                    <a:pt x="2999" y="4394"/>
                    <a:pt x="3073" y="4415"/>
                    <a:pt x="3145" y="4415"/>
                  </a:cubicBezTo>
                  <a:cubicBezTo>
                    <a:pt x="3309" y="4415"/>
                    <a:pt x="3463" y="4311"/>
                    <a:pt x="3521" y="4139"/>
                  </a:cubicBezTo>
                  <a:lnTo>
                    <a:pt x="4324" y="1303"/>
                  </a:lnTo>
                  <a:cubicBezTo>
                    <a:pt x="4324" y="1280"/>
                    <a:pt x="4336" y="1256"/>
                    <a:pt x="4336" y="1232"/>
                  </a:cubicBezTo>
                  <a:lnTo>
                    <a:pt x="4336" y="1244"/>
                  </a:lnTo>
                  <a:cubicBezTo>
                    <a:pt x="4395" y="996"/>
                    <a:pt x="4359" y="736"/>
                    <a:pt x="4229" y="512"/>
                  </a:cubicBezTo>
                  <a:cubicBezTo>
                    <a:pt x="4023" y="192"/>
                    <a:pt x="3659" y="0"/>
                    <a:pt x="3281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030289" y="-67293"/>
              <a:ext cx="93826" cy="46337"/>
            </a:xfrm>
            <a:custGeom>
              <a:avLst/>
              <a:gdLst/>
              <a:ahLst/>
              <a:cxnLst/>
              <a:rect l="l" t="t" r="r" b="b"/>
              <a:pathLst>
                <a:path w="2930" h="1447" extrusionOk="0">
                  <a:moveTo>
                    <a:pt x="0" y="0"/>
                  </a:moveTo>
                  <a:lnTo>
                    <a:pt x="2020" y="1382"/>
                  </a:lnTo>
                  <a:cubicBezTo>
                    <a:pt x="2086" y="1426"/>
                    <a:pt x="2158" y="1446"/>
                    <a:pt x="2229" y="1446"/>
                  </a:cubicBezTo>
                  <a:cubicBezTo>
                    <a:pt x="2389" y="1446"/>
                    <a:pt x="2542" y="1345"/>
                    <a:pt x="2599" y="1181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61684" y="7672"/>
              <a:ext cx="460868" cy="231459"/>
            </a:xfrm>
            <a:custGeom>
              <a:avLst/>
              <a:gdLst/>
              <a:ahLst/>
              <a:cxnLst/>
              <a:rect l="l" t="t" r="r" b="b"/>
              <a:pathLst>
                <a:path w="14392" h="7228" extrusionOk="0">
                  <a:moveTo>
                    <a:pt x="14074" y="0"/>
                  </a:moveTo>
                  <a:cubicBezTo>
                    <a:pt x="13977" y="0"/>
                    <a:pt x="13882" y="53"/>
                    <a:pt x="13846" y="175"/>
                  </a:cubicBezTo>
                  <a:cubicBezTo>
                    <a:pt x="12853" y="3188"/>
                    <a:pt x="10904" y="5420"/>
                    <a:pt x="8506" y="6295"/>
                  </a:cubicBezTo>
                  <a:cubicBezTo>
                    <a:pt x="7715" y="6579"/>
                    <a:pt x="6868" y="6719"/>
                    <a:pt x="5991" y="6719"/>
                  </a:cubicBezTo>
                  <a:cubicBezTo>
                    <a:pt x="4208" y="6719"/>
                    <a:pt x="2302" y="6139"/>
                    <a:pt x="497" y="5007"/>
                  </a:cubicBezTo>
                  <a:cubicBezTo>
                    <a:pt x="450" y="4977"/>
                    <a:pt x="403" y="4965"/>
                    <a:pt x="359" y="4965"/>
                  </a:cubicBezTo>
                  <a:cubicBezTo>
                    <a:pt x="142" y="4965"/>
                    <a:pt x="1" y="5285"/>
                    <a:pt x="237" y="5432"/>
                  </a:cubicBezTo>
                  <a:cubicBezTo>
                    <a:pt x="2115" y="6614"/>
                    <a:pt x="4112" y="7228"/>
                    <a:pt x="5990" y="7228"/>
                  </a:cubicBezTo>
                  <a:cubicBezTo>
                    <a:pt x="6911" y="7228"/>
                    <a:pt x="7821" y="7074"/>
                    <a:pt x="8683" y="6767"/>
                  </a:cubicBezTo>
                  <a:cubicBezTo>
                    <a:pt x="11223" y="5846"/>
                    <a:pt x="13291" y="3495"/>
                    <a:pt x="14318" y="341"/>
                  </a:cubicBezTo>
                  <a:cubicBezTo>
                    <a:pt x="14391" y="137"/>
                    <a:pt x="14230" y="0"/>
                    <a:pt x="1407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82235" y="-14263"/>
              <a:ext cx="74356" cy="43455"/>
            </a:xfrm>
            <a:custGeom>
              <a:avLst/>
              <a:gdLst/>
              <a:ahLst/>
              <a:cxnLst/>
              <a:rect l="l" t="t" r="r" b="b"/>
              <a:pathLst>
                <a:path w="2322" h="1357" extrusionOk="0">
                  <a:moveTo>
                    <a:pt x="317" y="0"/>
                  </a:moveTo>
                  <a:cubicBezTo>
                    <a:pt x="160" y="0"/>
                    <a:pt x="1" y="140"/>
                    <a:pt x="75" y="341"/>
                  </a:cubicBezTo>
                  <a:cubicBezTo>
                    <a:pt x="287" y="955"/>
                    <a:pt x="866" y="1356"/>
                    <a:pt x="1516" y="1356"/>
                  </a:cubicBezTo>
                  <a:cubicBezTo>
                    <a:pt x="1693" y="1356"/>
                    <a:pt x="1870" y="1321"/>
                    <a:pt x="2048" y="1262"/>
                  </a:cubicBezTo>
                  <a:cubicBezTo>
                    <a:pt x="2321" y="1157"/>
                    <a:pt x="2220" y="771"/>
                    <a:pt x="1969" y="771"/>
                  </a:cubicBezTo>
                  <a:cubicBezTo>
                    <a:pt x="1939" y="771"/>
                    <a:pt x="1905" y="777"/>
                    <a:pt x="1870" y="789"/>
                  </a:cubicBezTo>
                  <a:cubicBezTo>
                    <a:pt x="1752" y="833"/>
                    <a:pt x="1631" y="854"/>
                    <a:pt x="1512" y="854"/>
                  </a:cubicBezTo>
                  <a:cubicBezTo>
                    <a:pt x="1088" y="854"/>
                    <a:pt x="695" y="588"/>
                    <a:pt x="547" y="163"/>
                  </a:cubicBezTo>
                  <a:cubicBezTo>
                    <a:pt x="503" y="49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38980" y="137107"/>
              <a:ext cx="52997" cy="68368"/>
            </a:xfrm>
            <a:custGeom>
              <a:avLst/>
              <a:gdLst/>
              <a:ahLst/>
              <a:cxnLst/>
              <a:rect l="l" t="t" r="r" b="b"/>
              <a:pathLst>
                <a:path w="1655" h="2135" extrusionOk="0">
                  <a:moveTo>
                    <a:pt x="1133" y="0"/>
                  </a:moveTo>
                  <a:cubicBezTo>
                    <a:pt x="980" y="0"/>
                    <a:pt x="827" y="133"/>
                    <a:pt x="887" y="327"/>
                  </a:cubicBezTo>
                  <a:cubicBezTo>
                    <a:pt x="1088" y="859"/>
                    <a:pt x="804" y="1461"/>
                    <a:pt x="261" y="1650"/>
                  </a:cubicBezTo>
                  <a:cubicBezTo>
                    <a:pt x="1" y="1745"/>
                    <a:pt x="72" y="2134"/>
                    <a:pt x="355" y="2134"/>
                  </a:cubicBezTo>
                  <a:cubicBezTo>
                    <a:pt x="379" y="2134"/>
                    <a:pt x="414" y="2134"/>
                    <a:pt x="438" y="2123"/>
                  </a:cubicBezTo>
                  <a:cubicBezTo>
                    <a:pt x="1241" y="1827"/>
                    <a:pt x="1655" y="953"/>
                    <a:pt x="1359" y="150"/>
                  </a:cubicBezTo>
                  <a:cubicBezTo>
                    <a:pt x="1312" y="45"/>
                    <a:pt x="1222" y="0"/>
                    <a:pt x="11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88827" y="83758"/>
              <a:ext cx="140739" cy="111502"/>
            </a:xfrm>
            <a:custGeom>
              <a:avLst/>
              <a:gdLst/>
              <a:ahLst/>
              <a:cxnLst/>
              <a:rect l="l" t="t" r="r" b="b"/>
              <a:pathLst>
                <a:path w="4395" h="3482" extrusionOk="0">
                  <a:moveTo>
                    <a:pt x="2918" y="0"/>
                  </a:moveTo>
                  <a:cubicBezTo>
                    <a:pt x="2769" y="0"/>
                    <a:pt x="2617" y="26"/>
                    <a:pt x="2469" y="79"/>
                  </a:cubicBezTo>
                  <a:lnTo>
                    <a:pt x="0" y="977"/>
                  </a:lnTo>
                  <a:cubicBezTo>
                    <a:pt x="118" y="1568"/>
                    <a:pt x="284" y="2170"/>
                    <a:pt x="496" y="2749"/>
                  </a:cubicBezTo>
                  <a:cubicBezTo>
                    <a:pt x="579" y="2997"/>
                    <a:pt x="685" y="3233"/>
                    <a:pt x="792" y="3481"/>
                  </a:cubicBezTo>
                  <a:lnTo>
                    <a:pt x="3367" y="2548"/>
                  </a:lnTo>
                  <a:cubicBezTo>
                    <a:pt x="4052" y="2300"/>
                    <a:pt x="4395" y="1544"/>
                    <a:pt x="4146" y="871"/>
                  </a:cubicBezTo>
                  <a:cubicBezTo>
                    <a:pt x="3961" y="334"/>
                    <a:pt x="3457" y="0"/>
                    <a:pt x="291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3596384" y="4857322"/>
            <a:ext cx="752048" cy="285513"/>
            <a:chOff x="3596384" y="4857322"/>
            <a:chExt cx="752048" cy="285513"/>
          </a:xfrm>
        </p:grpSpPr>
        <p:sp>
          <p:nvSpPr>
            <p:cNvPr id="198" name="Google Shape;198;p2"/>
            <p:cNvSpPr/>
            <p:nvPr/>
          </p:nvSpPr>
          <p:spPr>
            <a:xfrm>
              <a:off x="3596384" y="4857322"/>
              <a:ext cx="752048" cy="285513"/>
            </a:xfrm>
            <a:custGeom>
              <a:avLst/>
              <a:gdLst/>
              <a:ahLst/>
              <a:cxnLst/>
              <a:rect l="l" t="t" r="r" b="b"/>
              <a:pathLst>
                <a:path w="23485" h="8916" extrusionOk="0">
                  <a:moveTo>
                    <a:pt x="11743" y="1"/>
                  </a:moveTo>
                  <a:cubicBezTo>
                    <a:pt x="11598" y="1"/>
                    <a:pt x="11452" y="3"/>
                    <a:pt x="11306" y="8"/>
                  </a:cubicBezTo>
                  <a:cubicBezTo>
                    <a:pt x="6001" y="209"/>
                    <a:pt x="1430" y="3800"/>
                    <a:pt x="0" y="8915"/>
                  </a:cubicBezTo>
                  <a:lnTo>
                    <a:pt x="23485" y="8915"/>
                  </a:lnTo>
                  <a:cubicBezTo>
                    <a:pt x="23414" y="8644"/>
                    <a:pt x="23331" y="8348"/>
                    <a:pt x="23225" y="8065"/>
                  </a:cubicBezTo>
                  <a:cubicBezTo>
                    <a:pt x="21479" y="3217"/>
                    <a:pt x="16873" y="1"/>
                    <a:pt x="11743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01148" y="5047503"/>
              <a:ext cx="140739" cy="95331"/>
            </a:xfrm>
            <a:custGeom>
              <a:avLst/>
              <a:gdLst/>
              <a:ahLst/>
              <a:cxnLst/>
              <a:rect l="l" t="t" r="r" b="b"/>
              <a:pathLst>
                <a:path w="4395" h="2977" extrusionOk="0">
                  <a:moveTo>
                    <a:pt x="3270" y="0"/>
                  </a:moveTo>
                  <a:cubicBezTo>
                    <a:pt x="3177" y="0"/>
                    <a:pt x="3083" y="12"/>
                    <a:pt x="2989" y="35"/>
                  </a:cubicBezTo>
                  <a:cubicBezTo>
                    <a:pt x="2517" y="130"/>
                    <a:pt x="2139" y="496"/>
                    <a:pt x="2032" y="956"/>
                  </a:cubicBezTo>
                  <a:cubicBezTo>
                    <a:pt x="1813" y="797"/>
                    <a:pt x="1551" y="716"/>
                    <a:pt x="1289" y="716"/>
                  </a:cubicBezTo>
                  <a:cubicBezTo>
                    <a:pt x="1086" y="716"/>
                    <a:pt x="883" y="764"/>
                    <a:pt x="697" y="862"/>
                  </a:cubicBezTo>
                  <a:cubicBezTo>
                    <a:pt x="260" y="1075"/>
                    <a:pt x="0" y="1547"/>
                    <a:pt x="48" y="2031"/>
                  </a:cubicBezTo>
                  <a:cubicBezTo>
                    <a:pt x="95" y="2279"/>
                    <a:pt x="237" y="2504"/>
                    <a:pt x="438" y="2646"/>
                  </a:cubicBezTo>
                  <a:cubicBezTo>
                    <a:pt x="461" y="2669"/>
                    <a:pt x="485" y="2681"/>
                    <a:pt x="508" y="2693"/>
                  </a:cubicBezTo>
                  <a:lnTo>
                    <a:pt x="910" y="2976"/>
                  </a:lnTo>
                  <a:lnTo>
                    <a:pt x="3852" y="2976"/>
                  </a:lnTo>
                  <a:lnTo>
                    <a:pt x="4312" y="1311"/>
                  </a:lnTo>
                  <a:cubicBezTo>
                    <a:pt x="4312" y="1287"/>
                    <a:pt x="4324" y="1264"/>
                    <a:pt x="4324" y="1240"/>
                  </a:cubicBezTo>
                  <a:cubicBezTo>
                    <a:pt x="4395" y="992"/>
                    <a:pt x="4360" y="732"/>
                    <a:pt x="4230" y="519"/>
                  </a:cubicBezTo>
                  <a:cubicBezTo>
                    <a:pt x="4012" y="188"/>
                    <a:pt x="3649" y="0"/>
                    <a:pt x="3270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204299" y="5061849"/>
              <a:ext cx="143781" cy="80985"/>
            </a:xfrm>
            <a:custGeom>
              <a:avLst/>
              <a:gdLst/>
              <a:ahLst/>
              <a:cxnLst/>
              <a:rect l="l" t="t" r="r" b="b"/>
              <a:pathLst>
                <a:path w="4490" h="2529" extrusionOk="0">
                  <a:moveTo>
                    <a:pt x="3485" y="0"/>
                  </a:moveTo>
                  <a:lnTo>
                    <a:pt x="1016" y="886"/>
                  </a:lnTo>
                  <a:cubicBezTo>
                    <a:pt x="355" y="1135"/>
                    <a:pt x="0" y="1855"/>
                    <a:pt x="213" y="2528"/>
                  </a:cubicBezTo>
                  <a:lnTo>
                    <a:pt x="4229" y="2528"/>
                  </a:lnTo>
                  <a:lnTo>
                    <a:pt x="4489" y="2434"/>
                  </a:lnTo>
                  <a:cubicBezTo>
                    <a:pt x="4418" y="2174"/>
                    <a:pt x="4336" y="1926"/>
                    <a:pt x="4241" y="1678"/>
                  </a:cubicBezTo>
                  <a:cubicBezTo>
                    <a:pt x="4040" y="1099"/>
                    <a:pt x="3780" y="532"/>
                    <a:pt x="348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"/>
          <p:cNvGrpSpPr/>
          <p:nvPr/>
        </p:nvGrpSpPr>
        <p:grpSpPr>
          <a:xfrm>
            <a:off x="1138449" y="-580990"/>
            <a:ext cx="1391378" cy="1391346"/>
            <a:chOff x="836749" y="-640015"/>
            <a:chExt cx="1391378" cy="1391346"/>
          </a:xfrm>
        </p:grpSpPr>
        <p:sp>
          <p:nvSpPr>
            <p:cNvPr id="202" name="Google Shape;202;p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7010816" y="-428894"/>
            <a:ext cx="1125046" cy="985941"/>
            <a:chOff x="6952566" y="-423319"/>
            <a:chExt cx="1125046" cy="985941"/>
          </a:xfrm>
        </p:grpSpPr>
        <p:sp>
          <p:nvSpPr>
            <p:cNvPr id="213" name="Google Shape;213;p2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951774" y="4308710"/>
            <a:ext cx="1334986" cy="1216247"/>
            <a:chOff x="951774" y="4308710"/>
            <a:chExt cx="1334986" cy="1216247"/>
          </a:xfrm>
        </p:grpSpPr>
        <p:sp>
          <p:nvSpPr>
            <p:cNvPr id="234" name="Google Shape;234;p2"/>
            <p:cNvSpPr/>
            <p:nvPr/>
          </p:nvSpPr>
          <p:spPr>
            <a:xfrm>
              <a:off x="951774" y="4308710"/>
              <a:ext cx="1334986" cy="1216247"/>
            </a:xfrm>
            <a:custGeom>
              <a:avLst/>
              <a:gdLst/>
              <a:ahLst/>
              <a:cxnLst/>
              <a:rect l="l" t="t" r="r" b="b"/>
              <a:pathLst>
                <a:path w="41689" h="37981" extrusionOk="0">
                  <a:moveTo>
                    <a:pt x="20849" y="1"/>
                  </a:moveTo>
                  <a:cubicBezTo>
                    <a:pt x="15989" y="1"/>
                    <a:pt x="11128" y="1856"/>
                    <a:pt x="7419" y="5565"/>
                  </a:cubicBezTo>
                  <a:cubicBezTo>
                    <a:pt x="0" y="12984"/>
                    <a:pt x="0" y="25009"/>
                    <a:pt x="7419" y="32416"/>
                  </a:cubicBezTo>
                  <a:cubicBezTo>
                    <a:pt x="11128" y="36126"/>
                    <a:pt x="15989" y="37980"/>
                    <a:pt x="20849" y="37980"/>
                  </a:cubicBezTo>
                  <a:cubicBezTo>
                    <a:pt x="25709" y="37980"/>
                    <a:pt x="30567" y="36126"/>
                    <a:pt x="34270" y="32416"/>
                  </a:cubicBezTo>
                  <a:cubicBezTo>
                    <a:pt x="41689" y="25009"/>
                    <a:pt x="41689" y="12984"/>
                    <a:pt x="34270" y="5565"/>
                  </a:cubicBezTo>
                  <a:cubicBezTo>
                    <a:pt x="30567" y="1856"/>
                    <a:pt x="25709" y="1"/>
                    <a:pt x="20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21703" y="4507314"/>
              <a:ext cx="224350" cy="192551"/>
            </a:xfrm>
            <a:custGeom>
              <a:avLst/>
              <a:gdLst/>
              <a:ahLst/>
              <a:cxnLst/>
              <a:rect l="l" t="t" r="r" b="b"/>
              <a:pathLst>
                <a:path w="7006" h="6013" extrusionOk="0">
                  <a:moveTo>
                    <a:pt x="4596" y="1"/>
                  </a:moveTo>
                  <a:lnTo>
                    <a:pt x="1193" y="2269"/>
                  </a:lnTo>
                  <a:cubicBezTo>
                    <a:pt x="260" y="2895"/>
                    <a:pt x="0" y="4159"/>
                    <a:pt x="626" y="5104"/>
                  </a:cubicBezTo>
                  <a:cubicBezTo>
                    <a:pt x="1021" y="5692"/>
                    <a:pt x="1669" y="6013"/>
                    <a:pt x="2331" y="6013"/>
                  </a:cubicBezTo>
                  <a:cubicBezTo>
                    <a:pt x="2719" y="6013"/>
                    <a:pt x="3112" y="5903"/>
                    <a:pt x="3461" y="5671"/>
                  </a:cubicBezTo>
                  <a:lnTo>
                    <a:pt x="7005" y="3308"/>
                  </a:lnTo>
                  <a:cubicBezTo>
                    <a:pt x="6805" y="2954"/>
                    <a:pt x="6592" y="2611"/>
                    <a:pt x="6356" y="2257"/>
                  </a:cubicBezTo>
                  <a:cubicBezTo>
                    <a:pt x="5836" y="1466"/>
                    <a:pt x="5245" y="710"/>
                    <a:pt x="459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68656" y="5088650"/>
              <a:ext cx="223229" cy="197227"/>
            </a:xfrm>
            <a:custGeom>
              <a:avLst/>
              <a:gdLst/>
              <a:ahLst/>
              <a:cxnLst/>
              <a:rect l="l" t="t" r="r" b="b"/>
              <a:pathLst>
                <a:path w="6971" h="6159" extrusionOk="0">
                  <a:moveTo>
                    <a:pt x="4620" y="0"/>
                  </a:moveTo>
                  <a:cubicBezTo>
                    <a:pt x="4196" y="0"/>
                    <a:pt x="3768" y="132"/>
                    <a:pt x="3403" y="405"/>
                  </a:cubicBezTo>
                  <a:lnTo>
                    <a:pt x="3403" y="393"/>
                  </a:lnTo>
                  <a:lnTo>
                    <a:pt x="0" y="2662"/>
                  </a:lnTo>
                  <a:cubicBezTo>
                    <a:pt x="402" y="3536"/>
                    <a:pt x="875" y="4363"/>
                    <a:pt x="1406" y="5166"/>
                  </a:cubicBezTo>
                  <a:cubicBezTo>
                    <a:pt x="1631" y="5509"/>
                    <a:pt x="1879" y="5839"/>
                    <a:pt x="2127" y="6158"/>
                  </a:cubicBezTo>
                  <a:lnTo>
                    <a:pt x="5671" y="3796"/>
                  </a:lnTo>
                  <a:cubicBezTo>
                    <a:pt x="6675" y="3205"/>
                    <a:pt x="6970" y="1882"/>
                    <a:pt x="6320" y="913"/>
                  </a:cubicBezTo>
                  <a:cubicBezTo>
                    <a:pt x="5925" y="317"/>
                    <a:pt x="5277" y="0"/>
                    <a:pt x="46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233219" y="4830389"/>
              <a:ext cx="256116" cy="240937"/>
            </a:xfrm>
            <a:custGeom>
              <a:avLst/>
              <a:gdLst/>
              <a:ahLst/>
              <a:cxnLst/>
              <a:rect l="l" t="t" r="r" b="b"/>
              <a:pathLst>
                <a:path w="7998" h="7524" extrusionOk="0">
                  <a:moveTo>
                    <a:pt x="1977" y="1"/>
                  </a:moveTo>
                  <a:cubicBezTo>
                    <a:pt x="1776" y="1"/>
                    <a:pt x="1591" y="173"/>
                    <a:pt x="1619" y="402"/>
                  </a:cubicBezTo>
                  <a:lnTo>
                    <a:pt x="1914" y="2658"/>
                  </a:lnTo>
                  <a:lnTo>
                    <a:pt x="213" y="4194"/>
                  </a:lnTo>
                  <a:cubicBezTo>
                    <a:pt x="0" y="4383"/>
                    <a:pt x="106" y="4749"/>
                    <a:pt x="390" y="4808"/>
                  </a:cubicBezTo>
                  <a:lnTo>
                    <a:pt x="2634" y="5222"/>
                  </a:lnTo>
                  <a:lnTo>
                    <a:pt x="3568" y="7313"/>
                  </a:lnTo>
                  <a:cubicBezTo>
                    <a:pt x="3629" y="7453"/>
                    <a:pt x="3759" y="7524"/>
                    <a:pt x="3890" y="7524"/>
                  </a:cubicBezTo>
                  <a:cubicBezTo>
                    <a:pt x="4013" y="7524"/>
                    <a:pt x="4137" y="7462"/>
                    <a:pt x="4206" y="7336"/>
                  </a:cubicBezTo>
                  <a:lnTo>
                    <a:pt x="5292" y="5340"/>
                  </a:lnTo>
                  <a:lnTo>
                    <a:pt x="7572" y="5104"/>
                  </a:lnTo>
                  <a:cubicBezTo>
                    <a:pt x="7868" y="5068"/>
                    <a:pt x="7998" y="4714"/>
                    <a:pt x="7785" y="4501"/>
                  </a:cubicBezTo>
                  <a:lnTo>
                    <a:pt x="6226" y="2835"/>
                  </a:lnTo>
                  <a:lnTo>
                    <a:pt x="6698" y="603"/>
                  </a:lnTo>
                  <a:cubicBezTo>
                    <a:pt x="6746" y="374"/>
                    <a:pt x="6563" y="176"/>
                    <a:pt x="6354" y="176"/>
                  </a:cubicBezTo>
                  <a:cubicBezTo>
                    <a:pt x="6304" y="176"/>
                    <a:pt x="6252" y="188"/>
                    <a:pt x="6202" y="213"/>
                  </a:cubicBezTo>
                  <a:lnTo>
                    <a:pt x="4135" y="1193"/>
                  </a:lnTo>
                  <a:lnTo>
                    <a:pt x="2150" y="47"/>
                  </a:lnTo>
                  <a:cubicBezTo>
                    <a:pt x="2094" y="16"/>
                    <a:pt x="2035" y="1"/>
                    <a:pt x="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11117" y="4578468"/>
              <a:ext cx="256148" cy="241322"/>
            </a:xfrm>
            <a:custGeom>
              <a:avLst/>
              <a:gdLst/>
              <a:ahLst/>
              <a:cxnLst/>
              <a:rect l="l" t="t" r="r" b="b"/>
              <a:pathLst>
                <a:path w="7999" h="7536" extrusionOk="0">
                  <a:moveTo>
                    <a:pt x="1977" y="0"/>
                  </a:moveTo>
                  <a:cubicBezTo>
                    <a:pt x="1777" y="0"/>
                    <a:pt x="1591" y="172"/>
                    <a:pt x="1619" y="401"/>
                  </a:cubicBezTo>
                  <a:lnTo>
                    <a:pt x="1914" y="2669"/>
                  </a:lnTo>
                  <a:lnTo>
                    <a:pt x="213" y="4193"/>
                  </a:lnTo>
                  <a:cubicBezTo>
                    <a:pt x="1" y="4394"/>
                    <a:pt x="95" y="4749"/>
                    <a:pt x="390" y="4808"/>
                  </a:cubicBezTo>
                  <a:lnTo>
                    <a:pt x="2635" y="5233"/>
                  </a:lnTo>
                  <a:lnTo>
                    <a:pt x="3568" y="7324"/>
                  </a:lnTo>
                  <a:cubicBezTo>
                    <a:pt x="3629" y="7464"/>
                    <a:pt x="3760" y="7535"/>
                    <a:pt x="3891" y="7535"/>
                  </a:cubicBezTo>
                  <a:cubicBezTo>
                    <a:pt x="4014" y="7535"/>
                    <a:pt x="4137" y="7473"/>
                    <a:pt x="4206" y="7347"/>
                  </a:cubicBezTo>
                  <a:lnTo>
                    <a:pt x="5305" y="5339"/>
                  </a:lnTo>
                  <a:lnTo>
                    <a:pt x="7573" y="5103"/>
                  </a:lnTo>
                  <a:cubicBezTo>
                    <a:pt x="7868" y="5079"/>
                    <a:pt x="7998" y="4725"/>
                    <a:pt x="7797" y="4512"/>
                  </a:cubicBezTo>
                  <a:lnTo>
                    <a:pt x="6226" y="2847"/>
                  </a:lnTo>
                  <a:lnTo>
                    <a:pt x="6699" y="614"/>
                  </a:lnTo>
                  <a:cubicBezTo>
                    <a:pt x="6747" y="374"/>
                    <a:pt x="6560" y="180"/>
                    <a:pt x="6349" y="180"/>
                  </a:cubicBezTo>
                  <a:cubicBezTo>
                    <a:pt x="6300" y="180"/>
                    <a:pt x="6251" y="190"/>
                    <a:pt x="6202" y="212"/>
                  </a:cubicBezTo>
                  <a:lnTo>
                    <a:pt x="4135" y="1193"/>
                  </a:lnTo>
                  <a:lnTo>
                    <a:pt x="2151" y="47"/>
                  </a:lnTo>
                  <a:cubicBezTo>
                    <a:pt x="2095" y="15"/>
                    <a:pt x="2035" y="0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30164" y="4901863"/>
              <a:ext cx="345042" cy="280997"/>
            </a:xfrm>
            <a:custGeom>
              <a:avLst/>
              <a:gdLst/>
              <a:ahLst/>
              <a:cxnLst/>
              <a:rect l="l" t="t" r="r" b="b"/>
              <a:pathLst>
                <a:path w="10775" h="8775" extrusionOk="0">
                  <a:moveTo>
                    <a:pt x="8578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84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1785" y="8030"/>
                    <a:pt x="3408" y="8775"/>
                    <a:pt x="4935" y="8775"/>
                  </a:cubicBezTo>
                  <a:cubicBezTo>
                    <a:pt x="5924" y="8775"/>
                    <a:pt x="6872" y="8463"/>
                    <a:pt x="7726" y="7892"/>
                  </a:cubicBezTo>
                  <a:cubicBezTo>
                    <a:pt x="9912" y="6439"/>
                    <a:pt x="10774" y="3793"/>
                    <a:pt x="9179" y="414"/>
                  </a:cubicBezTo>
                  <a:cubicBezTo>
                    <a:pt x="9060" y="158"/>
                    <a:pt x="8810" y="0"/>
                    <a:pt x="8578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30164" y="4901863"/>
              <a:ext cx="304182" cy="222492"/>
            </a:xfrm>
            <a:custGeom>
              <a:avLst/>
              <a:gdLst/>
              <a:ahLst/>
              <a:cxnLst/>
              <a:rect l="l" t="t" r="r" b="b"/>
              <a:pathLst>
                <a:path w="9499" h="6948" extrusionOk="0">
                  <a:moveTo>
                    <a:pt x="8577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72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461" y="6569"/>
                    <a:pt x="662" y="6770"/>
                    <a:pt x="863" y="6947"/>
                  </a:cubicBezTo>
                  <a:lnTo>
                    <a:pt x="9498" y="1194"/>
                  </a:lnTo>
                  <a:cubicBezTo>
                    <a:pt x="9404" y="934"/>
                    <a:pt x="9297" y="674"/>
                    <a:pt x="9168" y="414"/>
                  </a:cubicBezTo>
                  <a:cubicBezTo>
                    <a:pt x="9056" y="158"/>
                    <a:pt x="8809" y="0"/>
                    <a:pt x="8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47430" y="5042986"/>
              <a:ext cx="201678" cy="139842"/>
            </a:xfrm>
            <a:custGeom>
              <a:avLst/>
              <a:gdLst/>
              <a:ahLst/>
              <a:cxnLst/>
              <a:rect l="l" t="t" r="r" b="b"/>
              <a:pathLst>
                <a:path w="6298" h="4367" extrusionOk="0">
                  <a:moveTo>
                    <a:pt x="6297" y="0"/>
                  </a:moveTo>
                  <a:lnTo>
                    <a:pt x="1" y="4194"/>
                  </a:lnTo>
                  <a:cubicBezTo>
                    <a:pt x="431" y="4310"/>
                    <a:pt x="859" y="4367"/>
                    <a:pt x="1279" y="4367"/>
                  </a:cubicBezTo>
                  <a:cubicBezTo>
                    <a:pt x="2265" y="4367"/>
                    <a:pt x="3211" y="4057"/>
                    <a:pt x="4064" y="3485"/>
                  </a:cubicBezTo>
                  <a:cubicBezTo>
                    <a:pt x="5293" y="2670"/>
                    <a:pt x="6096" y="1489"/>
                    <a:pt x="6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812507" y="2434789"/>
            <a:ext cx="1035272" cy="943453"/>
            <a:chOff x="889714" y="2598292"/>
            <a:chExt cx="1330855" cy="1212820"/>
          </a:xfrm>
        </p:grpSpPr>
        <p:grpSp>
          <p:nvGrpSpPr>
            <p:cNvPr id="243" name="Google Shape;243;p2"/>
            <p:cNvGrpSpPr/>
            <p:nvPr/>
          </p:nvGrpSpPr>
          <p:grpSpPr>
            <a:xfrm>
              <a:off x="889714" y="2598292"/>
              <a:ext cx="1330855" cy="1212820"/>
              <a:chOff x="889714" y="2598292"/>
              <a:chExt cx="1330855" cy="1212820"/>
            </a:xfrm>
          </p:grpSpPr>
          <p:sp>
            <p:nvSpPr>
              <p:cNvPr id="244" name="Google Shape;244;p2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105738" y="2943623"/>
              <a:ext cx="175932" cy="116210"/>
            </a:xfrm>
            <a:custGeom>
              <a:avLst/>
              <a:gdLst/>
              <a:ahLst/>
              <a:cxnLst/>
              <a:rect l="l" t="t" r="r" b="b"/>
              <a:pathLst>
                <a:path w="5494" h="3629" extrusionOk="0">
                  <a:moveTo>
                    <a:pt x="3333" y="0"/>
                  </a:moveTo>
                  <a:cubicBezTo>
                    <a:pt x="1614" y="0"/>
                    <a:pt x="0" y="1359"/>
                    <a:pt x="0" y="3327"/>
                  </a:cubicBezTo>
                  <a:cubicBezTo>
                    <a:pt x="0" y="3528"/>
                    <a:pt x="148" y="3629"/>
                    <a:pt x="295" y="3629"/>
                  </a:cubicBezTo>
                  <a:cubicBezTo>
                    <a:pt x="443" y="3629"/>
                    <a:pt x="591" y="3528"/>
                    <a:pt x="591" y="3327"/>
                  </a:cubicBezTo>
                  <a:cubicBezTo>
                    <a:pt x="591" y="1704"/>
                    <a:pt x="1921" y="584"/>
                    <a:pt x="3341" y="584"/>
                  </a:cubicBezTo>
                  <a:cubicBezTo>
                    <a:pt x="3905" y="584"/>
                    <a:pt x="4483" y="761"/>
                    <a:pt x="4997" y="1154"/>
                  </a:cubicBezTo>
                  <a:cubicBezTo>
                    <a:pt x="5050" y="1192"/>
                    <a:pt x="5111" y="1211"/>
                    <a:pt x="5171" y="1211"/>
                  </a:cubicBezTo>
                  <a:cubicBezTo>
                    <a:pt x="5258" y="1211"/>
                    <a:pt x="5343" y="1172"/>
                    <a:pt x="5399" y="1095"/>
                  </a:cubicBezTo>
                  <a:cubicBezTo>
                    <a:pt x="5411" y="1083"/>
                    <a:pt x="5434" y="1059"/>
                    <a:pt x="5434" y="1036"/>
                  </a:cubicBezTo>
                  <a:cubicBezTo>
                    <a:pt x="5493" y="918"/>
                    <a:pt x="5446" y="764"/>
                    <a:pt x="5340" y="693"/>
                  </a:cubicBezTo>
                  <a:cubicBezTo>
                    <a:pt x="4717" y="216"/>
                    <a:pt x="4017" y="0"/>
                    <a:pt x="33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6716496" y="4482371"/>
            <a:ext cx="1166676" cy="779451"/>
            <a:chOff x="6716496" y="4482371"/>
            <a:chExt cx="1166676" cy="779451"/>
          </a:xfrm>
        </p:grpSpPr>
        <p:sp>
          <p:nvSpPr>
            <p:cNvPr id="255" name="Google Shape;255;p2"/>
            <p:cNvSpPr/>
            <p:nvPr/>
          </p:nvSpPr>
          <p:spPr>
            <a:xfrm>
              <a:off x="6716496" y="4482371"/>
              <a:ext cx="1166676" cy="664179"/>
            </a:xfrm>
            <a:custGeom>
              <a:avLst/>
              <a:gdLst/>
              <a:ahLst/>
              <a:cxnLst/>
              <a:rect l="l" t="t" r="r" b="b"/>
              <a:pathLst>
                <a:path w="36433" h="20741" extrusionOk="0">
                  <a:moveTo>
                    <a:pt x="18819" y="1"/>
                  </a:moveTo>
                  <a:cubicBezTo>
                    <a:pt x="17327" y="1"/>
                    <a:pt x="15813" y="194"/>
                    <a:pt x="14307" y="599"/>
                  </a:cubicBezTo>
                  <a:cubicBezTo>
                    <a:pt x="5482" y="2962"/>
                    <a:pt x="1" y="11774"/>
                    <a:pt x="1773" y="20740"/>
                  </a:cubicBezTo>
                  <a:lnTo>
                    <a:pt x="35830" y="20740"/>
                  </a:lnTo>
                  <a:cubicBezTo>
                    <a:pt x="36433" y="17752"/>
                    <a:pt x="36232" y="14645"/>
                    <a:pt x="35240" y="11762"/>
                  </a:cubicBezTo>
                  <a:cubicBezTo>
                    <a:pt x="32790" y="4589"/>
                    <a:pt x="26080" y="1"/>
                    <a:pt x="18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630066" y="4813996"/>
              <a:ext cx="233828" cy="167221"/>
            </a:xfrm>
            <a:custGeom>
              <a:avLst/>
              <a:gdLst/>
              <a:ahLst/>
              <a:cxnLst/>
              <a:rect l="l" t="t" r="r" b="b"/>
              <a:pathLst>
                <a:path w="7302" h="5222" extrusionOk="0">
                  <a:moveTo>
                    <a:pt x="6155" y="1"/>
                  </a:moveTo>
                  <a:lnTo>
                    <a:pt x="1489" y="1584"/>
                  </a:lnTo>
                  <a:cubicBezTo>
                    <a:pt x="520" y="1926"/>
                    <a:pt x="1" y="2989"/>
                    <a:pt x="331" y="3958"/>
                  </a:cubicBezTo>
                  <a:cubicBezTo>
                    <a:pt x="596" y="4734"/>
                    <a:pt x="1323" y="5221"/>
                    <a:pt x="2105" y="5221"/>
                  </a:cubicBezTo>
                  <a:cubicBezTo>
                    <a:pt x="2300" y="5221"/>
                    <a:pt x="2499" y="5191"/>
                    <a:pt x="2694" y="5128"/>
                  </a:cubicBezTo>
                  <a:lnTo>
                    <a:pt x="7301" y="3568"/>
                  </a:lnTo>
                  <a:cubicBezTo>
                    <a:pt x="7148" y="2836"/>
                    <a:pt x="6959" y="2115"/>
                    <a:pt x="6722" y="1406"/>
                  </a:cubicBezTo>
                  <a:cubicBezTo>
                    <a:pt x="6545" y="922"/>
                    <a:pt x="6356" y="461"/>
                    <a:pt x="6155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50414" y="5116865"/>
              <a:ext cx="149097" cy="29685"/>
            </a:xfrm>
            <a:custGeom>
              <a:avLst/>
              <a:gdLst/>
              <a:ahLst/>
              <a:cxnLst/>
              <a:rect l="l" t="t" r="r" b="b"/>
              <a:pathLst>
                <a:path w="4656" h="927" extrusionOk="0">
                  <a:moveTo>
                    <a:pt x="3039" y="1"/>
                  </a:moveTo>
                  <a:cubicBezTo>
                    <a:pt x="2838" y="1"/>
                    <a:pt x="2634" y="33"/>
                    <a:pt x="2434" y="99"/>
                  </a:cubicBezTo>
                  <a:lnTo>
                    <a:pt x="1" y="926"/>
                  </a:lnTo>
                  <a:lnTo>
                    <a:pt x="4655" y="926"/>
                  </a:lnTo>
                  <a:cubicBezTo>
                    <a:pt x="4312" y="339"/>
                    <a:pt x="3692" y="1"/>
                    <a:pt x="303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20646" y="4957521"/>
              <a:ext cx="164019" cy="135807"/>
            </a:xfrm>
            <a:custGeom>
              <a:avLst/>
              <a:gdLst/>
              <a:ahLst/>
              <a:cxnLst/>
              <a:rect l="l" t="t" r="r" b="b"/>
              <a:pathLst>
                <a:path w="5122" h="4241" extrusionOk="0">
                  <a:moveTo>
                    <a:pt x="2628" y="1"/>
                  </a:moveTo>
                  <a:cubicBezTo>
                    <a:pt x="2403" y="1"/>
                    <a:pt x="2175" y="37"/>
                    <a:pt x="1950" y="114"/>
                  </a:cubicBezTo>
                  <a:cubicBezTo>
                    <a:pt x="166" y="716"/>
                    <a:pt x="1" y="3174"/>
                    <a:pt x="1690" y="4012"/>
                  </a:cubicBezTo>
                  <a:cubicBezTo>
                    <a:pt x="2006" y="4169"/>
                    <a:pt x="2327" y="4240"/>
                    <a:pt x="2638" y="4240"/>
                  </a:cubicBezTo>
                  <a:cubicBezTo>
                    <a:pt x="3987" y="4240"/>
                    <a:pt x="5121" y="2899"/>
                    <a:pt x="4631" y="1449"/>
                  </a:cubicBezTo>
                  <a:cubicBezTo>
                    <a:pt x="4330" y="563"/>
                    <a:pt x="3510" y="1"/>
                    <a:pt x="262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54301" y="4992522"/>
              <a:ext cx="48866" cy="40412"/>
            </a:xfrm>
            <a:custGeom>
              <a:avLst/>
              <a:gdLst/>
              <a:ahLst/>
              <a:cxnLst/>
              <a:rect l="l" t="t" r="r" b="b"/>
              <a:pathLst>
                <a:path w="1526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6"/>
                    <a:pt x="497" y="1195"/>
                  </a:cubicBezTo>
                  <a:cubicBezTo>
                    <a:pt x="591" y="1241"/>
                    <a:pt x="687" y="1261"/>
                    <a:pt x="780" y="1261"/>
                  </a:cubicBezTo>
                  <a:cubicBezTo>
                    <a:pt x="1185" y="1261"/>
                    <a:pt x="1525" y="860"/>
                    <a:pt x="1371" y="427"/>
                  </a:cubicBezTo>
                  <a:cubicBezTo>
                    <a:pt x="1287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395918" y="4829623"/>
              <a:ext cx="164051" cy="135647"/>
            </a:xfrm>
            <a:custGeom>
              <a:avLst/>
              <a:gdLst/>
              <a:ahLst/>
              <a:cxnLst/>
              <a:rect l="l" t="t" r="r" b="b"/>
              <a:pathLst>
                <a:path w="5123" h="4236" extrusionOk="0">
                  <a:moveTo>
                    <a:pt x="2636" y="1"/>
                  </a:moveTo>
                  <a:cubicBezTo>
                    <a:pt x="2408" y="1"/>
                    <a:pt x="2177" y="38"/>
                    <a:pt x="1949" y="115"/>
                  </a:cubicBezTo>
                  <a:cubicBezTo>
                    <a:pt x="166" y="718"/>
                    <a:pt x="0" y="3175"/>
                    <a:pt x="1690" y="4013"/>
                  </a:cubicBezTo>
                  <a:cubicBezTo>
                    <a:pt x="2002" y="4166"/>
                    <a:pt x="2320" y="4236"/>
                    <a:pt x="2628" y="4236"/>
                  </a:cubicBezTo>
                  <a:cubicBezTo>
                    <a:pt x="3981" y="4236"/>
                    <a:pt x="5122" y="2892"/>
                    <a:pt x="4631" y="1438"/>
                  </a:cubicBezTo>
                  <a:cubicBezTo>
                    <a:pt x="4340" y="555"/>
                    <a:pt x="3518" y="1"/>
                    <a:pt x="263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429573" y="4864656"/>
              <a:ext cx="48930" cy="40412"/>
            </a:xfrm>
            <a:custGeom>
              <a:avLst/>
              <a:gdLst/>
              <a:ahLst/>
              <a:cxnLst/>
              <a:rect l="l" t="t" r="r" b="b"/>
              <a:pathLst>
                <a:path w="1528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7"/>
                    <a:pt x="497" y="1195"/>
                  </a:cubicBezTo>
                  <a:cubicBezTo>
                    <a:pt x="591" y="1241"/>
                    <a:pt x="687" y="1262"/>
                    <a:pt x="779" y="1262"/>
                  </a:cubicBezTo>
                  <a:cubicBezTo>
                    <a:pt x="1186" y="1262"/>
                    <a:pt x="1527" y="860"/>
                    <a:pt x="1383" y="427"/>
                  </a:cubicBezTo>
                  <a:cubicBezTo>
                    <a:pt x="1290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15869" y="4843040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96604" y="4709506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-3583049">
              <a:off x="7211323" y="5001914"/>
              <a:ext cx="260018" cy="196294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"/>
          <p:cNvSpPr txBox="1">
            <a:spLocks noGrp="1"/>
          </p:cNvSpPr>
          <p:nvPr>
            <p:ph type="ctrTitle"/>
          </p:nvPr>
        </p:nvSpPr>
        <p:spPr>
          <a:xfrm>
            <a:off x="2492788" y="1091455"/>
            <a:ext cx="41694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6" name="Google Shape;266;p2"/>
          <p:cNvSpPr txBox="1">
            <a:spLocks noGrp="1"/>
          </p:cNvSpPr>
          <p:nvPr>
            <p:ph type="subTitle" idx="1"/>
          </p:nvPr>
        </p:nvSpPr>
        <p:spPr>
          <a:xfrm>
            <a:off x="2396325" y="3661892"/>
            <a:ext cx="4359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122782" y="3511654"/>
            <a:ext cx="1040699" cy="912769"/>
            <a:chOff x="6816620" y="3288554"/>
            <a:chExt cx="1040699" cy="912769"/>
          </a:xfrm>
        </p:grpSpPr>
        <p:sp>
          <p:nvSpPr>
            <p:cNvPr id="268" name="Google Shape;268;p2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2396326" y="4191532"/>
            <a:ext cx="832631" cy="832631"/>
            <a:chOff x="2494426" y="4007987"/>
            <a:chExt cx="998718" cy="998718"/>
          </a:xfrm>
        </p:grpSpPr>
        <p:sp>
          <p:nvSpPr>
            <p:cNvPr id="278" name="Google Shape;278;p2"/>
            <p:cNvSpPr/>
            <p:nvPr/>
          </p:nvSpPr>
          <p:spPr>
            <a:xfrm>
              <a:off x="2494426" y="4007987"/>
              <a:ext cx="998718" cy="998718"/>
            </a:xfrm>
            <a:custGeom>
              <a:avLst/>
              <a:gdLst/>
              <a:ahLst/>
              <a:cxnLst/>
              <a:rect l="l" t="t" r="r" b="b"/>
              <a:pathLst>
                <a:path w="31188" h="31188" extrusionOk="0">
                  <a:moveTo>
                    <a:pt x="15594" y="0"/>
                  </a:moveTo>
                  <a:cubicBezTo>
                    <a:pt x="6982" y="0"/>
                    <a:pt x="0" y="6982"/>
                    <a:pt x="0" y="15594"/>
                  </a:cubicBezTo>
                  <a:cubicBezTo>
                    <a:pt x="0" y="24206"/>
                    <a:pt x="6982" y="31187"/>
                    <a:pt x="15594" y="31187"/>
                  </a:cubicBezTo>
                  <a:cubicBezTo>
                    <a:pt x="24206" y="31187"/>
                    <a:pt x="31187" y="24206"/>
                    <a:pt x="31187" y="15594"/>
                  </a:cubicBezTo>
                  <a:cubicBezTo>
                    <a:pt x="31187" y="6982"/>
                    <a:pt x="24206" y="0"/>
                    <a:pt x="15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11281" y="4674439"/>
              <a:ext cx="206577" cy="180575"/>
            </a:xfrm>
            <a:custGeom>
              <a:avLst/>
              <a:gdLst/>
              <a:ahLst/>
              <a:cxnLst/>
              <a:rect l="l" t="t" r="r" b="b"/>
              <a:pathLst>
                <a:path w="6451" h="5639" extrusionOk="0">
                  <a:moveTo>
                    <a:pt x="1904" y="0"/>
                  </a:moveTo>
                  <a:cubicBezTo>
                    <a:pt x="1391" y="0"/>
                    <a:pt x="886" y="234"/>
                    <a:pt x="556" y="677"/>
                  </a:cubicBezTo>
                  <a:cubicBezTo>
                    <a:pt x="0" y="1421"/>
                    <a:pt x="154" y="2472"/>
                    <a:pt x="898" y="3027"/>
                  </a:cubicBezTo>
                  <a:lnTo>
                    <a:pt x="4395" y="5638"/>
                  </a:lnTo>
                  <a:cubicBezTo>
                    <a:pt x="4856" y="5166"/>
                    <a:pt x="5293" y="4658"/>
                    <a:pt x="5694" y="4114"/>
                  </a:cubicBezTo>
                  <a:cubicBezTo>
                    <a:pt x="5966" y="3760"/>
                    <a:pt x="6214" y="3382"/>
                    <a:pt x="6450" y="2992"/>
                  </a:cubicBezTo>
                  <a:lnTo>
                    <a:pt x="2906" y="334"/>
                  </a:lnTo>
                  <a:cubicBezTo>
                    <a:pt x="2605" y="109"/>
                    <a:pt x="2253" y="0"/>
                    <a:pt x="190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58727" y="4174824"/>
              <a:ext cx="205072" cy="181696"/>
            </a:xfrm>
            <a:custGeom>
              <a:avLst/>
              <a:gdLst/>
              <a:ahLst/>
              <a:cxnLst/>
              <a:rect l="l" t="t" r="r" b="b"/>
              <a:pathLst>
                <a:path w="6404" h="5674" extrusionOk="0">
                  <a:moveTo>
                    <a:pt x="1950" y="0"/>
                  </a:moveTo>
                  <a:cubicBezTo>
                    <a:pt x="1654" y="331"/>
                    <a:pt x="1359" y="685"/>
                    <a:pt x="1087" y="1051"/>
                  </a:cubicBezTo>
                  <a:cubicBezTo>
                    <a:pt x="698" y="1583"/>
                    <a:pt x="331" y="2138"/>
                    <a:pt x="1" y="2729"/>
                  </a:cubicBezTo>
                  <a:lnTo>
                    <a:pt x="3497" y="5340"/>
                  </a:lnTo>
                  <a:cubicBezTo>
                    <a:pt x="3799" y="5565"/>
                    <a:pt x="4151" y="5673"/>
                    <a:pt x="4500" y="5673"/>
                  </a:cubicBezTo>
                  <a:cubicBezTo>
                    <a:pt x="5012" y="5673"/>
                    <a:pt x="5518" y="5440"/>
                    <a:pt x="5848" y="4997"/>
                  </a:cubicBezTo>
                  <a:cubicBezTo>
                    <a:pt x="6403" y="4265"/>
                    <a:pt x="6250" y="3213"/>
                    <a:pt x="5506" y="2658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822496" y="4289593"/>
              <a:ext cx="134975" cy="122038"/>
            </a:xfrm>
            <a:custGeom>
              <a:avLst/>
              <a:gdLst/>
              <a:ahLst/>
              <a:cxnLst/>
              <a:rect l="l" t="t" r="r" b="b"/>
              <a:pathLst>
                <a:path w="4215" h="3811" extrusionOk="0">
                  <a:moveTo>
                    <a:pt x="2068" y="1"/>
                  </a:moveTo>
                  <a:cubicBezTo>
                    <a:pt x="991" y="1"/>
                    <a:pt x="0" y="943"/>
                    <a:pt x="175" y="2181"/>
                  </a:cubicBezTo>
                  <a:cubicBezTo>
                    <a:pt x="327" y="3208"/>
                    <a:pt x="1192" y="3810"/>
                    <a:pt x="2074" y="3810"/>
                  </a:cubicBezTo>
                  <a:cubicBezTo>
                    <a:pt x="2631" y="3810"/>
                    <a:pt x="3195" y="3570"/>
                    <a:pt x="3589" y="3043"/>
                  </a:cubicBezTo>
                  <a:cubicBezTo>
                    <a:pt x="4215" y="2204"/>
                    <a:pt x="4038" y="1023"/>
                    <a:pt x="3199" y="385"/>
                  </a:cubicBezTo>
                  <a:cubicBezTo>
                    <a:pt x="2843" y="119"/>
                    <a:pt x="2450" y="1"/>
                    <a:pt x="206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864990" y="4307269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0" y="283"/>
                    <a:pt x="53" y="648"/>
                  </a:cubicBezTo>
                  <a:cubicBezTo>
                    <a:pt x="103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48"/>
                    <a:pt x="1210" y="294"/>
                    <a:pt x="962" y="117"/>
                  </a:cubicBezTo>
                  <a:cubicBezTo>
                    <a:pt x="854" y="36"/>
                    <a:pt x="734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107721" y="4502959"/>
              <a:ext cx="134623" cy="122006"/>
            </a:xfrm>
            <a:custGeom>
              <a:avLst/>
              <a:gdLst/>
              <a:ahLst/>
              <a:cxnLst/>
              <a:rect l="l" t="t" r="r" b="b"/>
              <a:pathLst>
                <a:path w="4204" h="3810" extrusionOk="0">
                  <a:moveTo>
                    <a:pt x="2068" y="0"/>
                  </a:moveTo>
                  <a:cubicBezTo>
                    <a:pt x="991" y="0"/>
                    <a:pt x="0" y="942"/>
                    <a:pt x="175" y="2180"/>
                  </a:cubicBezTo>
                  <a:cubicBezTo>
                    <a:pt x="327" y="3208"/>
                    <a:pt x="1188" y="3810"/>
                    <a:pt x="2066" y="3810"/>
                  </a:cubicBezTo>
                  <a:cubicBezTo>
                    <a:pt x="2621" y="3810"/>
                    <a:pt x="3183" y="3569"/>
                    <a:pt x="3577" y="3043"/>
                  </a:cubicBezTo>
                  <a:cubicBezTo>
                    <a:pt x="4203" y="2204"/>
                    <a:pt x="4038" y="1011"/>
                    <a:pt x="3199" y="385"/>
                  </a:cubicBezTo>
                  <a:cubicBezTo>
                    <a:pt x="2843" y="119"/>
                    <a:pt x="2450" y="0"/>
                    <a:pt x="20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150214" y="4520251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1" y="282"/>
                    <a:pt x="53" y="648"/>
                  </a:cubicBezTo>
                  <a:cubicBezTo>
                    <a:pt x="104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60"/>
                    <a:pt x="1210" y="306"/>
                    <a:pt x="962" y="117"/>
                  </a:cubicBezTo>
                  <a:cubicBezTo>
                    <a:pt x="854" y="36"/>
                    <a:pt x="735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804628" y="4477885"/>
              <a:ext cx="260023" cy="196298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73924" y="4221097"/>
              <a:ext cx="145190" cy="110350"/>
            </a:xfrm>
            <a:custGeom>
              <a:avLst/>
              <a:gdLst/>
              <a:ahLst/>
              <a:cxnLst/>
              <a:rect l="l" t="t" r="r" b="b"/>
              <a:pathLst>
                <a:path w="4534" h="3446" extrusionOk="0">
                  <a:moveTo>
                    <a:pt x="1511" y="0"/>
                  </a:moveTo>
                  <a:cubicBezTo>
                    <a:pt x="1102" y="0"/>
                    <a:pt x="679" y="95"/>
                    <a:pt x="270" y="303"/>
                  </a:cubicBezTo>
                  <a:cubicBezTo>
                    <a:pt x="0" y="423"/>
                    <a:pt x="127" y="780"/>
                    <a:pt x="352" y="780"/>
                  </a:cubicBezTo>
                  <a:cubicBezTo>
                    <a:pt x="393" y="780"/>
                    <a:pt x="437" y="768"/>
                    <a:pt x="482" y="740"/>
                  </a:cubicBezTo>
                  <a:cubicBezTo>
                    <a:pt x="824" y="567"/>
                    <a:pt x="1175" y="489"/>
                    <a:pt x="1515" y="489"/>
                  </a:cubicBezTo>
                  <a:cubicBezTo>
                    <a:pt x="2845" y="489"/>
                    <a:pt x="4001" y="1694"/>
                    <a:pt x="3719" y="3162"/>
                  </a:cubicBezTo>
                  <a:cubicBezTo>
                    <a:pt x="3696" y="3292"/>
                    <a:pt x="3790" y="3422"/>
                    <a:pt x="3920" y="3446"/>
                  </a:cubicBezTo>
                  <a:lnTo>
                    <a:pt x="3967" y="3446"/>
                  </a:lnTo>
                  <a:cubicBezTo>
                    <a:pt x="4074" y="3446"/>
                    <a:pt x="4180" y="3363"/>
                    <a:pt x="4204" y="3245"/>
                  </a:cubicBezTo>
                  <a:cubicBezTo>
                    <a:pt x="4533" y="1465"/>
                    <a:pt x="3121" y="0"/>
                    <a:pt x="1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181148" y="4399270"/>
              <a:ext cx="144069" cy="109965"/>
            </a:xfrm>
            <a:custGeom>
              <a:avLst/>
              <a:gdLst/>
              <a:ahLst/>
              <a:cxnLst/>
              <a:rect l="l" t="t" r="r" b="b"/>
              <a:pathLst>
                <a:path w="4499" h="3434" extrusionOk="0">
                  <a:moveTo>
                    <a:pt x="1485" y="0"/>
                  </a:moveTo>
                  <a:cubicBezTo>
                    <a:pt x="1076" y="0"/>
                    <a:pt x="654" y="95"/>
                    <a:pt x="244" y="303"/>
                  </a:cubicBezTo>
                  <a:cubicBezTo>
                    <a:pt x="1" y="425"/>
                    <a:pt x="124" y="757"/>
                    <a:pt x="344" y="757"/>
                  </a:cubicBezTo>
                  <a:cubicBezTo>
                    <a:pt x="379" y="757"/>
                    <a:pt x="418" y="748"/>
                    <a:pt x="457" y="729"/>
                  </a:cubicBezTo>
                  <a:cubicBezTo>
                    <a:pt x="796" y="556"/>
                    <a:pt x="1145" y="477"/>
                    <a:pt x="1484" y="477"/>
                  </a:cubicBezTo>
                  <a:cubicBezTo>
                    <a:pt x="2809" y="477"/>
                    <a:pt x="3969" y="1682"/>
                    <a:pt x="3706" y="3150"/>
                  </a:cubicBezTo>
                  <a:cubicBezTo>
                    <a:pt x="3670" y="3280"/>
                    <a:pt x="3765" y="3410"/>
                    <a:pt x="3895" y="3434"/>
                  </a:cubicBezTo>
                  <a:lnTo>
                    <a:pt x="3942" y="3434"/>
                  </a:lnTo>
                  <a:cubicBezTo>
                    <a:pt x="4048" y="3434"/>
                    <a:pt x="4155" y="3351"/>
                    <a:pt x="4178" y="3233"/>
                  </a:cubicBezTo>
                  <a:cubicBezTo>
                    <a:pt x="4498" y="1463"/>
                    <a:pt x="3092" y="0"/>
                    <a:pt x="148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941183" y="1351210"/>
            <a:ext cx="828486" cy="735173"/>
            <a:chOff x="7918333" y="3847522"/>
            <a:chExt cx="828486" cy="735173"/>
          </a:xfrm>
        </p:grpSpPr>
        <p:sp>
          <p:nvSpPr>
            <p:cNvPr id="289" name="Google Shape;289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"/>
          <p:cNvGrpSpPr/>
          <p:nvPr/>
        </p:nvGrpSpPr>
        <p:grpSpPr>
          <a:xfrm>
            <a:off x="7439085" y="1076167"/>
            <a:ext cx="525468" cy="478759"/>
            <a:chOff x="30262" y="3461651"/>
            <a:chExt cx="1026705" cy="935441"/>
          </a:xfrm>
        </p:grpSpPr>
        <p:sp>
          <p:nvSpPr>
            <p:cNvPr id="298" name="Google Shape;298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37525"/>
            <a:ext cx="65760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23" name="Google Shape;1123;p11"/>
          <p:cNvSpPr txBox="1">
            <a:spLocks noGrp="1"/>
          </p:cNvSpPr>
          <p:nvPr>
            <p:ph type="subTitle" idx="1"/>
          </p:nvPr>
        </p:nvSpPr>
        <p:spPr>
          <a:xfrm>
            <a:off x="1810600" y="2620075"/>
            <a:ext cx="55227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24" name="Google Shape;1124;p11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125" name="Google Shape;1125;p11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11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147" name="Google Shape;1147;p1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11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156" name="Google Shape;1156;p11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11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162" name="Google Shape;1162;p11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1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173" name="Google Shape;1173;p11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11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1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186" name="Google Shape;1186;p1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1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195" name="Google Shape;1195;p1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11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201" name="Google Shape;1201;p1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1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215" name="Google Shape;1215;p11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226" name="Google Shape;1226;p1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11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234" name="Google Shape;1234;p11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1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37" name="Google Shape;1237;p1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1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43" name="Google Shape;1243;p1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3"/>
          <p:cNvSpPr txBox="1">
            <a:spLocks noGrp="1"/>
          </p:cNvSpPr>
          <p:nvPr>
            <p:ph type="title"/>
          </p:nvPr>
        </p:nvSpPr>
        <p:spPr>
          <a:xfrm>
            <a:off x="162259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3" name="Google Shape;1253;p13"/>
          <p:cNvSpPr txBox="1">
            <a:spLocks noGrp="1"/>
          </p:cNvSpPr>
          <p:nvPr>
            <p:ph type="title" idx="2" hasCustomPrompt="1"/>
          </p:nvPr>
        </p:nvSpPr>
        <p:spPr>
          <a:xfrm>
            <a:off x="215314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4" name="Google Shape;1254;p13"/>
          <p:cNvSpPr txBox="1">
            <a:spLocks noGrp="1"/>
          </p:cNvSpPr>
          <p:nvPr>
            <p:ph type="subTitle" idx="1"/>
          </p:nvPr>
        </p:nvSpPr>
        <p:spPr>
          <a:xfrm>
            <a:off x="162259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13"/>
          <p:cNvSpPr txBox="1">
            <a:spLocks noGrp="1"/>
          </p:cNvSpPr>
          <p:nvPr>
            <p:ph type="title" idx="3"/>
          </p:nvPr>
        </p:nvSpPr>
        <p:spPr>
          <a:xfrm>
            <a:off x="519174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13"/>
          <p:cNvSpPr txBox="1">
            <a:spLocks noGrp="1"/>
          </p:cNvSpPr>
          <p:nvPr>
            <p:ph type="title" idx="4" hasCustomPrompt="1"/>
          </p:nvPr>
        </p:nvSpPr>
        <p:spPr>
          <a:xfrm>
            <a:off x="572229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7" name="Google Shape;1257;p13"/>
          <p:cNvSpPr txBox="1">
            <a:spLocks noGrp="1"/>
          </p:cNvSpPr>
          <p:nvPr>
            <p:ph type="subTitle" idx="5"/>
          </p:nvPr>
        </p:nvSpPr>
        <p:spPr>
          <a:xfrm>
            <a:off x="519174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3"/>
          <p:cNvSpPr txBox="1">
            <a:spLocks noGrp="1"/>
          </p:cNvSpPr>
          <p:nvPr>
            <p:ph type="title" idx="6"/>
          </p:nvPr>
        </p:nvSpPr>
        <p:spPr>
          <a:xfrm>
            <a:off x="162259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9" name="Google Shape;1259;p13"/>
          <p:cNvSpPr txBox="1">
            <a:spLocks noGrp="1"/>
          </p:cNvSpPr>
          <p:nvPr>
            <p:ph type="title" idx="7" hasCustomPrompt="1"/>
          </p:nvPr>
        </p:nvSpPr>
        <p:spPr>
          <a:xfrm>
            <a:off x="215314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0" name="Google Shape;1260;p13"/>
          <p:cNvSpPr txBox="1">
            <a:spLocks noGrp="1"/>
          </p:cNvSpPr>
          <p:nvPr>
            <p:ph type="subTitle" idx="8"/>
          </p:nvPr>
        </p:nvSpPr>
        <p:spPr>
          <a:xfrm>
            <a:off x="162259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3"/>
          <p:cNvSpPr txBox="1">
            <a:spLocks noGrp="1"/>
          </p:cNvSpPr>
          <p:nvPr>
            <p:ph type="title" idx="9"/>
          </p:nvPr>
        </p:nvSpPr>
        <p:spPr>
          <a:xfrm>
            <a:off x="519174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2" name="Google Shape;1262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229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3" name="Google Shape;1263;p13"/>
          <p:cNvSpPr txBox="1">
            <a:spLocks noGrp="1"/>
          </p:cNvSpPr>
          <p:nvPr>
            <p:ph type="subTitle" idx="14"/>
          </p:nvPr>
        </p:nvSpPr>
        <p:spPr>
          <a:xfrm>
            <a:off x="519174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3"/>
          <p:cNvSpPr txBox="1">
            <a:spLocks noGrp="1"/>
          </p:cNvSpPr>
          <p:nvPr>
            <p:ph type="title" idx="15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5" name="Google Shape;1265;p1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266" name="Google Shape;1266;p1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13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272" name="Google Shape;1272;p13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3"/>
          <p:cNvGrpSpPr/>
          <p:nvPr/>
        </p:nvGrpSpPr>
        <p:grpSpPr>
          <a:xfrm>
            <a:off x="-321102" y="-428894"/>
            <a:ext cx="9496819" cy="5571856"/>
            <a:chOff x="-321102" y="-428894"/>
            <a:chExt cx="9496819" cy="5571856"/>
          </a:xfrm>
        </p:grpSpPr>
        <p:grpSp>
          <p:nvGrpSpPr>
            <p:cNvPr id="1283" name="Google Shape;1283;p13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1284" name="Google Shape;1284;p13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13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13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1307" name="Google Shape;1307;p13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13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1313" name="Google Shape;1313;p13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3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1319" name="Google Shape;1319;p13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13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1327" name="Google Shape;1327;p13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1328" name="Google Shape;1328;p13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5" name="Google Shape;1335;p13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13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1337" name="Google Shape;1337;p13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3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1358" name="Google Shape;1358;p13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1359" name="Google Shape;1359;p13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13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13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8" name="Google Shape;1368;p13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13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1370" name="Google Shape;1370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13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1380" name="Google Shape;1380;p13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13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1383" name="Google Shape;1383;p13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13"/>
            <p:cNvGrpSpPr/>
            <p:nvPr/>
          </p:nvGrpSpPr>
          <p:grpSpPr>
            <a:xfrm flipH="1">
              <a:off x="7921956" y="1069284"/>
              <a:ext cx="548590" cy="484692"/>
              <a:chOff x="158480" y="1731379"/>
              <a:chExt cx="997981" cy="881740"/>
            </a:xfrm>
          </p:grpSpPr>
          <p:sp>
            <p:nvSpPr>
              <p:cNvPr id="1392" name="Google Shape;1392;p13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13"/>
            <p:cNvGrpSpPr/>
            <p:nvPr/>
          </p:nvGrpSpPr>
          <p:grpSpPr>
            <a:xfrm flipH="1">
              <a:off x="8175860" y="1689648"/>
              <a:ext cx="778963" cy="683208"/>
              <a:chOff x="6816620" y="3288554"/>
              <a:chExt cx="1040699" cy="912769"/>
            </a:xfrm>
          </p:grpSpPr>
          <p:sp>
            <p:nvSpPr>
              <p:cNvPr id="1406" name="Google Shape;1406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1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417" name="Google Shape;1417;p1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1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26" name="Google Shape;1426;p1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1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1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33" name="Google Shape;1433;p1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39" name="Google Shape;1439;p1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1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47" name="Google Shape;1447;p1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50" name="Google Shape;1450;p1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1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56" name="Google Shape;1456;p1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4"/>
          <p:cNvSpPr txBox="1">
            <a:spLocks noGrp="1"/>
          </p:cNvSpPr>
          <p:nvPr>
            <p:ph type="title"/>
          </p:nvPr>
        </p:nvSpPr>
        <p:spPr>
          <a:xfrm>
            <a:off x="2299000" y="445025"/>
            <a:ext cx="4545900" cy="9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5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6" name="Google Shape;1466;p1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67" name="Google Shape;1467;p1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2" name="Google Shape;1472;p1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3" name="Google Shape;1473;p1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74" name="Google Shape;1474;p1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1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80" name="Google Shape;1480;p1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1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88" name="Google Shape;1488;p1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1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91" name="Google Shape;1491;p1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1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97" name="Google Shape;1497;p1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6" name="Google Shape;1506;p16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7" name="Google Shape;1507;p16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8" name="Google Shape;1508;p16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509" name="Google Shape;1509;p1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1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531" name="Google Shape;1531;p1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1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540" name="Google Shape;1540;p1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1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546" name="Google Shape;1546;p1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1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557" name="Google Shape;1557;p1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1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9" name="Google Shape;1569;p16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570" name="Google Shape;1570;p1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1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579" name="Google Shape;1579;p1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16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585" name="Google Shape;1585;p16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16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599" name="Google Shape;1599;p16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1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610" name="Google Shape;1610;p1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1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618" name="Google Shape;1618;p1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1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621" name="Google Shape;1621;p1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627" name="Google Shape;1627;p1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17"/>
          <p:cNvGrpSpPr/>
          <p:nvPr/>
        </p:nvGrpSpPr>
        <p:grpSpPr>
          <a:xfrm>
            <a:off x="5886650" y="3588681"/>
            <a:ext cx="1957659" cy="1717010"/>
            <a:chOff x="6816620" y="3288554"/>
            <a:chExt cx="1040699" cy="912769"/>
          </a:xfrm>
        </p:grpSpPr>
        <p:sp>
          <p:nvSpPr>
            <p:cNvPr id="1637" name="Google Shape;1637;p17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17"/>
          <p:cNvGrpSpPr/>
          <p:nvPr/>
        </p:nvGrpSpPr>
        <p:grpSpPr>
          <a:xfrm rot="-3047715">
            <a:off x="1602132" y="-160023"/>
            <a:ext cx="1391392" cy="1391360"/>
            <a:chOff x="836749" y="-640015"/>
            <a:chExt cx="1391378" cy="1391346"/>
          </a:xfrm>
        </p:grpSpPr>
        <p:sp>
          <p:nvSpPr>
            <p:cNvPr id="1647" name="Google Shape;1647;p17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17"/>
          <p:cNvGrpSpPr/>
          <p:nvPr/>
        </p:nvGrpSpPr>
        <p:grpSpPr>
          <a:xfrm rot="2564800">
            <a:off x="5230882" y="145718"/>
            <a:ext cx="1174278" cy="1040471"/>
            <a:chOff x="8066981" y="1564318"/>
            <a:chExt cx="785736" cy="696137"/>
          </a:xfrm>
        </p:grpSpPr>
        <p:sp>
          <p:nvSpPr>
            <p:cNvPr id="1658" name="Google Shape;1658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17"/>
          <p:cNvGrpSpPr/>
          <p:nvPr/>
        </p:nvGrpSpPr>
        <p:grpSpPr>
          <a:xfrm>
            <a:off x="1420234" y="3930295"/>
            <a:ext cx="929469" cy="847034"/>
            <a:chOff x="528077" y="3417742"/>
            <a:chExt cx="1330855" cy="1212820"/>
          </a:xfrm>
        </p:grpSpPr>
        <p:grpSp>
          <p:nvGrpSpPr>
            <p:cNvPr id="1670" name="Google Shape;1670;p17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1671" name="Google Shape;1671;p17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7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7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7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7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7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7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7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7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0" name="Google Shape;1680;p17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1" name="Google Shape;1681;p17"/>
          <p:cNvSpPr txBox="1">
            <a:spLocks noGrp="1"/>
          </p:cNvSpPr>
          <p:nvPr>
            <p:ph type="title"/>
          </p:nvPr>
        </p:nvSpPr>
        <p:spPr>
          <a:xfrm>
            <a:off x="2290050" y="32619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2" name="Google Shape;1682;p17"/>
          <p:cNvSpPr txBox="1">
            <a:spLocks noGrp="1"/>
          </p:cNvSpPr>
          <p:nvPr>
            <p:ph type="subTitle" idx="1"/>
          </p:nvPr>
        </p:nvSpPr>
        <p:spPr>
          <a:xfrm>
            <a:off x="1581775" y="1730700"/>
            <a:ext cx="5980200" cy="14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17"/>
          <p:cNvGrpSpPr/>
          <p:nvPr/>
        </p:nvGrpSpPr>
        <p:grpSpPr>
          <a:xfrm>
            <a:off x="7925325" y="3986923"/>
            <a:ext cx="826912" cy="733776"/>
            <a:chOff x="7918333" y="3847522"/>
            <a:chExt cx="828486" cy="735173"/>
          </a:xfrm>
        </p:grpSpPr>
        <p:sp>
          <p:nvSpPr>
            <p:cNvPr id="1684" name="Google Shape;1684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7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693" name="Google Shape;1693;p17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1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715" name="Google Shape;1715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724" name="Google Shape;1724;p1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1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730" name="Google Shape;1730;p1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1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741" name="Google Shape;1741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1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17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754" name="Google Shape;1754;p17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1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763" name="Google Shape;1763;p1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7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769" name="Google Shape;1769;p17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7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783" name="Google Shape;1783;p17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1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794" name="Google Shape;1794;p1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17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802" name="Google Shape;1802;p17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1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805" name="Google Shape;1805;p1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811" name="Google Shape;1811;p1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8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0" name="Google Shape;1820;p18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1" name="Google Shape;1821;p18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2" name="Google Shape;1822;p1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823" name="Google Shape;1823;p1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4" name="Google Shape;1844;p1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845" name="Google Shape;1845;p1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1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854" name="Google Shape;1854;p1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1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860" name="Google Shape;1860;p1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871" name="Google Shape;1871;p1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1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884" name="Google Shape;1884;p1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1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893" name="Google Shape;1893;p1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18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899" name="Google Shape;1899;p1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913" name="Google Shape;1913;p18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1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924" name="Google Shape;1924;p1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1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932" name="Google Shape;1932;p1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935" name="Google Shape;1935;p1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1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941" name="Google Shape;1941;p1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9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0" name="Google Shape;1950;p19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1" name="Google Shape;1951;p19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19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953" name="Google Shape;1953;p19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9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9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9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9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9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9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9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9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9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9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9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9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9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9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9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9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9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9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1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975" name="Google Shape;1975;p1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984" name="Google Shape;1984;p1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1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990" name="Google Shape;1990;p1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1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001" name="Google Shape;2001;p1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1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3" name="Google Shape;2013;p19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014" name="Google Shape;2014;p19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1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023" name="Google Shape;2023;p1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1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029" name="Google Shape;2029;p1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19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043" name="Google Shape;2043;p19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1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054" name="Google Shape;2054;p1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1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062" name="Google Shape;2062;p1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1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065" name="Google Shape;2065;p1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1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071" name="Google Shape;2071;p1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0"/>
          <p:cNvSpPr txBox="1">
            <a:spLocks noGrp="1"/>
          </p:cNvSpPr>
          <p:nvPr>
            <p:ph type="subTitle" idx="1"/>
          </p:nvPr>
        </p:nvSpPr>
        <p:spPr>
          <a:xfrm>
            <a:off x="980525" y="3321653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0" name="Google Shape;2080;p20"/>
          <p:cNvSpPr txBox="1">
            <a:spLocks noGrp="1"/>
          </p:cNvSpPr>
          <p:nvPr>
            <p:ph type="subTitle" idx="2"/>
          </p:nvPr>
        </p:nvSpPr>
        <p:spPr>
          <a:xfrm>
            <a:off x="4877600" y="3324078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1" name="Google Shape;2081;p20"/>
          <p:cNvSpPr txBox="1">
            <a:spLocks noGrp="1"/>
          </p:cNvSpPr>
          <p:nvPr>
            <p:ph type="subTitle" idx="3"/>
          </p:nvPr>
        </p:nvSpPr>
        <p:spPr>
          <a:xfrm>
            <a:off x="980525" y="3695396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20"/>
          <p:cNvSpPr txBox="1">
            <a:spLocks noGrp="1"/>
          </p:cNvSpPr>
          <p:nvPr>
            <p:ph type="subTitle" idx="4"/>
          </p:nvPr>
        </p:nvSpPr>
        <p:spPr>
          <a:xfrm>
            <a:off x="4877600" y="3693280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84" name="Google Shape;2084;p20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085" name="Google Shape;2085;p2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20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107" name="Google Shape;2107;p20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20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116" name="Google Shape;2116;p20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20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122" name="Google Shape;2122;p2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0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133" name="Google Shape;2133;p20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0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20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146" name="Google Shape;2146;p20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155" name="Google Shape;2155;p2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20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161" name="Google Shape;2161;p2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20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175" name="Google Shape;2175;p20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20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186" name="Google Shape;2186;p2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20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194" name="Google Shape;2194;p20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20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197" name="Google Shape;2197;p2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2" name="Google Shape;2202;p20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203" name="Google Shape;2203;p20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"/>
          <p:cNvGrpSpPr/>
          <p:nvPr/>
        </p:nvGrpSpPr>
        <p:grpSpPr>
          <a:xfrm rot="-3047715">
            <a:off x="1318207" y="2"/>
            <a:ext cx="1391392" cy="1391360"/>
            <a:chOff x="836749" y="-640015"/>
            <a:chExt cx="1391378" cy="1391346"/>
          </a:xfrm>
        </p:grpSpPr>
        <p:sp>
          <p:nvSpPr>
            <p:cNvPr id="308" name="Google Shape;308;p3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297313" y="1480059"/>
            <a:ext cx="1792374" cy="1583692"/>
            <a:chOff x="158480" y="1731379"/>
            <a:chExt cx="997981" cy="881740"/>
          </a:xfrm>
        </p:grpSpPr>
        <p:sp>
          <p:nvSpPr>
            <p:cNvPr id="319" name="Google Shape;319;p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3"/>
          <p:cNvGrpSpPr/>
          <p:nvPr/>
        </p:nvGrpSpPr>
        <p:grpSpPr>
          <a:xfrm>
            <a:off x="528077" y="3417742"/>
            <a:ext cx="1330855" cy="1212820"/>
            <a:chOff x="528077" y="3417742"/>
            <a:chExt cx="1330855" cy="1212820"/>
          </a:xfrm>
        </p:grpSpPr>
        <p:grpSp>
          <p:nvGrpSpPr>
            <p:cNvPr id="333" name="Google Shape;333;p3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334" name="Google Shape;334;p3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3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3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3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3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21"/>
          <p:cNvSpPr txBox="1">
            <a:spLocks noGrp="1"/>
          </p:cNvSpPr>
          <p:nvPr>
            <p:ph type="title"/>
          </p:nvPr>
        </p:nvSpPr>
        <p:spPr>
          <a:xfrm>
            <a:off x="714125" y="331772"/>
            <a:ext cx="7715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1"/>
          <p:cNvSpPr txBox="1">
            <a:spLocks noGrp="1"/>
          </p:cNvSpPr>
          <p:nvPr>
            <p:ph type="subTitle" idx="1"/>
          </p:nvPr>
        </p:nvSpPr>
        <p:spPr>
          <a:xfrm>
            <a:off x="1345450" y="1447050"/>
            <a:ext cx="6453000" cy="29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213" name="Google Shape;2213;p21"/>
          <p:cNvGrpSpPr/>
          <p:nvPr/>
        </p:nvGrpSpPr>
        <p:grpSpPr>
          <a:xfrm>
            <a:off x="-321102" y="-428894"/>
            <a:ext cx="9837139" cy="5571856"/>
            <a:chOff x="-321102" y="-428894"/>
            <a:chExt cx="9837139" cy="5571856"/>
          </a:xfrm>
        </p:grpSpPr>
        <p:grpSp>
          <p:nvGrpSpPr>
            <p:cNvPr id="2214" name="Google Shape;2214;p21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2215" name="Google Shape;2215;p21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1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1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1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1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1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1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1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1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6" name="Google Shape;2236;p21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2237" name="Google Shape;2237;p21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1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1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1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1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1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1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1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1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1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7" name="Google Shape;2247;p21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8" name="Google Shape;2248;p21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249" name="Google Shape;2249;p21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1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1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1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1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4" name="Google Shape;2254;p21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255" name="Google Shape;2255;p21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1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1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1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1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1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1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1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1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1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1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1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1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8" name="Google Shape;2268;p21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2269" name="Google Shape;2269;p21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1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1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1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1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1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1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6" name="Google Shape;2276;p21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2277" name="Google Shape;2277;p21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1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1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1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1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21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2283" name="Google Shape;2283;p21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1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1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1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1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1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1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0" name="Google Shape;2290;p21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2291" name="Google Shape;2291;p21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2292" name="Google Shape;2292;p21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21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21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21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21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21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21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99" name="Google Shape;2299;p21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21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2301" name="Google Shape;2301;p21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1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1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1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1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1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1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1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1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1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1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1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1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1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1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1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1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1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1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1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1" name="Google Shape;2321;p21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2322" name="Google Shape;2322;p21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2323" name="Google Shape;2323;p21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21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21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21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21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21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21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21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21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32" name="Google Shape;2332;p21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21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2334" name="Google Shape;2334;p21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3" name="Google Shape;2343;p21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2344" name="Google Shape;2344;p21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1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6" name="Google Shape;2346;p21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2347" name="Google Shape;2347;p21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1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1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22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2357" name="Google Shape;2357;p2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22"/>
          <p:cNvSpPr txBox="1">
            <a:spLocks noGrp="1"/>
          </p:cNvSpPr>
          <p:nvPr>
            <p:ph type="title"/>
          </p:nvPr>
        </p:nvSpPr>
        <p:spPr>
          <a:xfrm>
            <a:off x="714125" y="331775"/>
            <a:ext cx="41838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68" name="Google Shape;2368;p22"/>
          <p:cNvSpPr txBox="1">
            <a:spLocks noGrp="1"/>
          </p:cNvSpPr>
          <p:nvPr>
            <p:ph type="subTitle" idx="1"/>
          </p:nvPr>
        </p:nvSpPr>
        <p:spPr>
          <a:xfrm>
            <a:off x="714175" y="1582550"/>
            <a:ext cx="3626400" cy="26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369" name="Google Shape;2369;p2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370" name="Google Shape;2370;p2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2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9" name="Google Shape;2379;p2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380" name="Google Shape;2380;p2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2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386" name="Google Shape;2386;p2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9" name="Google Shape;2399;p2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00" name="Google Shape;2400;p2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2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08" name="Google Shape;2408;p2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2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11" name="Google Shape;2411;p2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2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417" name="Google Shape;2417;p2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_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23"/>
          <p:cNvSpPr txBox="1">
            <a:spLocks noGrp="1"/>
          </p:cNvSpPr>
          <p:nvPr>
            <p:ph type="title"/>
          </p:nvPr>
        </p:nvSpPr>
        <p:spPr>
          <a:xfrm>
            <a:off x="5096875" y="1322375"/>
            <a:ext cx="3332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26" name="Google Shape;2426;p23"/>
          <p:cNvSpPr txBox="1">
            <a:spLocks noGrp="1"/>
          </p:cNvSpPr>
          <p:nvPr>
            <p:ph type="subTitle" idx="1"/>
          </p:nvPr>
        </p:nvSpPr>
        <p:spPr>
          <a:xfrm>
            <a:off x="5097050" y="2050925"/>
            <a:ext cx="33327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27" name="Google Shape;2427;p23"/>
          <p:cNvGrpSpPr/>
          <p:nvPr/>
        </p:nvGrpSpPr>
        <p:grpSpPr>
          <a:xfrm>
            <a:off x="5228729" y="55057"/>
            <a:ext cx="1291088" cy="1140795"/>
            <a:chOff x="158480" y="1731379"/>
            <a:chExt cx="997981" cy="881740"/>
          </a:xfrm>
        </p:grpSpPr>
        <p:sp>
          <p:nvSpPr>
            <p:cNvPr id="2428" name="Google Shape;2428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2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442" name="Google Shape;2442;p2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451" name="Google Shape;2451;p2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6" name="Google Shape;2456;p2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23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458" name="Google Shape;2458;p23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3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3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3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3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2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467" name="Google Shape;2467;p2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2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473" name="Google Shape;2473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2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87" name="Google Shape;2487;p2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" name="Google Shape;2494;p23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95" name="Google Shape;2495;p23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2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98" name="Google Shape;2498;p2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2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504" name="Google Shape;2504;p2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"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4"/>
          <p:cNvSpPr txBox="1">
            <a:spLocks noGrp="1"/>
          </p:cNvSpPr>
          <p:nvPr>
            <p:ph type="title"/>
          </p:nvPr>
        </p:nvSpPr>
        <p:spPr>
          <a:xfrm>
            <a:off x="714580" y="2571750"/>
            <a:ext cx="36960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13" name="Google Shape;2513;p24"/>
          <p:cNvSpPr txBox="1">
            <a:spLocks noGrp="1"/>
          </p:cNvSpPr>
          <p:nvPr>
            <p:ph type="subTitle" idx="1"/>
          </p:nvPr>
        </p:nvSpPr>
        <p:spPr>
          <a:xfrm>
            <a:off x="714576" y="3163825"/>
            <a:ext cx="61074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514" name="Google Shape;2514;p24"/>
          <p:cNvGrpSpPr/>
          <p:nvPr/>
        </p:nvGrpSpPr>
        <p:grpSpPr>
          <a:xfrm flipH="1">
            <a:off x="714171" y="535657"/>
            <a:ext cx="1291088" cy="1140795"/>
            <a:chOff x="158480" y="1731379"/>
            <a:chExt cx="997981" cy="881740"/>
          </a:xfrm>
        </p:grpSpPr>
        <p:sp>
          <p:nvSpPr>
            <p:cNvPr id="2515" name="Google Shape;2515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2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529" name="Google Shape;2529;p2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2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551" name="Google Shape;2551;p2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2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560" name="Google Shape;2560;p2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5" name="Google Shape;2565;p2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6" name="Google Shape;2566;p2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567" name="Google Shape;2567;p2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573" name="Google Shape;2573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2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587" name="Google Shape;2587;p2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2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595" name="Google Shape;2595;p2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7" name="Google Shape;2597;p2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598" name="Google Shape;2598;p2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2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604" name="Google Shape;2604;p2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_1_1_1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25"/>
          <p:cNvSpPr txBox="1">
            <a:spLocks noGrp="1"/>
          </p:cNvSpPr>
          <p:nvPr>
            <p:ph type="subTitle" idx="1"/>
          </p:nvPr>
        </p:nvSpPr>
        <p:spPr>
          <a:xfrm>
            <a:off x="5724986" y="1891050"/>
            <a:ext cx="2427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13" name="Google Shape;261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14" name="Google Shape;2614;p25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615" name="Google Shape;2615;p2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25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627" name="Google Shape;2627;p25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2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649" name="Google Shape;2649;p2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25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658" name="Google Shape;2658;p25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8" name="Google Shape;2668;p2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9" name="Google Shape;2669;p2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670" name="Google Shape;2670;p2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2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676" name="Google Shape;2676;p2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690" name="Google Shape;2690;p2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698" name="Google Shape;2698;p2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0" name="Google Shape;2700;p2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01" name="Google Shape;2701;p2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2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07" name="Google Shape;2707;p2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_1_1_1_1_1"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6"/>
          <p:cNvSpPr txBox="1">
            <a:spLocks noGrp="1"/>
          </p:cNvSpPr>
          <p:nvPr>
            <p:ph type="subTitle" idx="1"/>
          </p:nvPr>
        </p:nvSpPr>
        <p:spPr>
          <a:xfrm>
            <a:off x="714450" y="831470"/>
            <a:ext cx="7715100" cy="3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16" name="Google Shape;271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7" name="Google Shape;2717;p2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18" name="Google Shape;2718;p2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" name="Google Shape;2726;p2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27" name="Google Shape;2727;p2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7" name="Google Shape;2737;p2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8" name="Google Shape;2738;p2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39" name="Google Shape;2739;p2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4" name="Google Shape;2744;p2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745" name="Google Shape;2745;p2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2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753" name="Google Shape;2753;p2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2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56" name="Google Shape;2756;p2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2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62" name="Google Shape;2762;p2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_1_1_1_1_1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7"/>
          <p:cNvSpPr txBox="1">
            <a:spLocks noGrp="1"/>
          </p:cNvSpPr>
          <p:nvPr>
            <p:ph type="subTitle" idx="1"/>
          </p:nvPr>
        </p:nvSpPr>
        <p:spPr>
          <a:xfrm>
            <a:off x="714450" y="938650"/>
            <a:ext cx="7715100" cy="3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71" name="Google Shape;277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72" name="Google Shape;2772;p2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73" name="Google Shape;2773;p2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1" name="Google Shape;2781;p2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82" name="Google Shape;2782;p2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3" name="Google Shape;2793;p2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94" name="Google Shape;2794;p2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2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00" name="Google Shape;2800;p2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2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08" name="Google Shape;2808;p2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ONE_COLUMN_TEXT_1_1_1_1_1_1_1_1"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28"/>
          <p:cNvSpPr txBox="1">
            <a:spLocks noGrp="1"/>
          </p:cNvSpPr>
          <p:nvPr>
            <p:ph type="subTitle" idx="1"/>
          </p:nvPr>
        </p:nvSpPr>
        <p:spPr>
          <a:xfrm>
            <a:off x="882205" y="1705425"/>
            <a:ext cx="37185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6" name="Google Shape;2816;p2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817" name="Google Shape;2817;p2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8" name="Google Shape;2838;p2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839" name="Google Shape;2839;p2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2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848" name="Google Shape;2848;p2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3" name="Google Shape;2853;p2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4" name="Google Shape;2854;p2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855" name="Google Shape;2855;p2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3" name="Google Shape;2863;p2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864" name="Google Shape;2864;p2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2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70" name="Google Shape;2870;p2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2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878" name="Google Shape;2878;p2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0" name="Google Shape;2880;p2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81" name="Google Shape;2881;p2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2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887" name="Google Shape;2887;p2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ONE_COLUMN_TEXT_1_1_1_1_1_2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9"/>
          <p:cNvSpPr txBox="1">
            <a:spLocks noGrp="1"/>
          </p:cNvSpPr>
          <p:nvPr>
            <p:ph type="subTitle" idx="1"/>
          </p:nvPr>
        </p:nvSpPr>
        <p:spPr>
          <a:xfrm>
            <a:off x="3844250" y="1823463"/>
            <a:ext cx="3831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96" name="Google Shape;289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97" name="Google Shape;2897;p29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898" name="Google Shape;2898;p2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2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910" name="Google Shape;2910;p2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8" name="Google Shape;2918;p2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919" name="Google Shape;2919;p2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4" name="Google Shape;2924;p2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5" name="Google Shape;2925;p2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926" name="Google Shape;2926;p2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2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932" name="Google Shape;2932;p2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5" name="Google Shape;2945;p2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946" name="Google Shape;2946;p2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3" name="Google Shape;2953;p2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954" name="Google Shape;2954;p2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6" name="Google Shape;2956;p2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957" name="Google Shape;2957;p2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963" name="Google Shape;2963;p2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2" name="Google Shape;2972;p30"/>
          <p:cNvSpPr txBox="1">
            <a:spLocks noGrp="1"/>
          </p:cNvSpPr>
          <p:nvPr>
            <p:ph type="title" idx="2"/>
          </p:nvPr>
        </p:nvSpPr>
        <p:spPr>
          <a:xfrm>
            <a:off x="710366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3" name="Google Shape;2973;p30"/>
          <p:cNvSpPr txBox="1">
            <a:spLocks noGrp="1"/>
          </p:cNvSpPr>
          <p:nvPr>
            <p:ph type="subTitle" idx="1"/>
          </p:nvPr>
        </p:nvSpPr>
        <p:spPr>
          <a:xfrm>
            <a:off x="710366" y="3833734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4" name="Google Shape;2974;p30"/>
          <p:cNvSpPr txBox="1">
            <a:spLocks noGrp="1"/>
          </p:cNvSpPr>
          <p:nvPr>
            <p:ph type="title" idx="3"/>
          </p:nvPr>
        </p:nvSpPr>
        <p:spPr>
          <a:xfrm>
            <a:off x="3293850" y="3032925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5" name="Google Shape;2975;p30"/>
          <p:cNvSpPr txBox="1">
            <a:spLocks noGrp="1"/>
          </p:cNvSpPr>
          <p:nvPr>
            <p:ph type="subTitle" idx="4"/>
          </p:nvPr>
        </p:nvSpPr>
        <p:spPr>
          <a:xfrm>
            <a:off x="3293850" y="3467050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6" name="Google Shape;2976;p30"/>
          <p:cNvSpPr txBox="1">
            <a:spLocks noGrp="1"/>
          </p:cNvSpPr>
          <p:nvPr>
            <p:ph type="title" idx="5"/>
          </p:nvPr>
        </p:nvSpPr>
        <p:spPr>
          <a:xfrm>
            <a:off x="5878805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7" name="Google Shape;2977;p30"/>
          <p:cNvSpPr txBox="1">
            <a:spLocks noGrp="1"/>
          </p:cNvSpPr>
          <p:nvPr>
            <p:ph type="subTitle" idx="6"/>
          </p:nvPr>
        </p:nvSpPr>
        <p:spPr>
          <a:xfrm>
            <a:off x="5878800" y="3833723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8" name="Google Shape;2978;p30"/>
          <p:cNvGrpSpPr/>
          <p:nvPr/>
        </p:nvGrpSpPr>
        <p:grpSpPr>
          <a:xfrm>
            <a:off x="-6271" y="-428894"/>
            <a:ext cx="9522308" cy="5571856"/>
            <a:chOff x="-6271" y="-428894"/>
            <a:chExt cx="9522308" cy="5571856"/>
          </a:xfrm>
        </p:grpSpPr>
        <p:sp>
          <p:nvSpPr>
            <p:cNvPr id="2979" name="Google Shape;2979;p30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0" name="Google Shape;2980;p30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981" name="Google Shape;2981;p30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0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0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0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0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6" name="Google Shape;2986;p30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987" name="Google Shape;2987;p30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0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0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0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0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0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0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0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0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0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0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0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0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0" name="Google Shape;3000;p30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001" name="Google Shape;3001;p30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0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0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0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0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0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0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8" name="Google Shape;3008;p30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009" name="Google Shape;3009;p30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0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0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0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0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4" name="Google Shape;3014;p30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015" name="Google Shape;3015;p30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0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0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0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0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0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0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2" name="Google Shape;3022;p30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3023" name="Google Shape;3023;p30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0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0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0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0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0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0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0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3" name="Google Shape;3043;p30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044" name="Google Shape;3044;p30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3" name="Google Shape;3053;p30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054" name="Google Shape;3054;p30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6" name="Google Shape;3056;p30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3057" name="Google Shape;3057;p30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49" name="Google Shape;349;p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71" name="Google Shape;371;p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80" name="Google Shape;380;p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86" name="Google Shape;386;p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97" name="Google Shape;397;p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11" name="Google Shape;411;p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12" name="Google Shape;412;p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21" name="Google Shape;421;p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427" name="Google Shape;427;p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441" name="Google Shape;441;p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452" name="Google Shape;452;p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460" name="Google Shape;460;p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463" name="Google Shape;463;p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469" name="Google Shape;469;p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6" name="Google Shape;3066;p31"/>
          <p:cNvGrpSpPr/>
          <p:nvPr/>
        </p:nvGrpSpPr>
        <p:grpSpPr>
          <a:xfrm flipH="1">
            <a:off x="5576690" y="4721826"/>
            <a:ext cx="1026705" cy="935441"/>
            <a:chOff x="30262" y="3461651"/>
            <a:chExt cx="1026705" cy="935441"/>
          </a:xfrm>
        </p:grpSpPr>
        <p:sp>
          <p:nvSpPr>
            <p:cNvPr id="3067" name="Google Shape;3067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5" name="Google Shape;3075;p31"/>
          <p:cNvGrpSpPr/>
          <p:nvPr/>
        </p:nvGrpSpPr>
        <p:grpSpPr>
          <a:xfrm flipH="1">
            <a:off x="6841556" y="-212990"/>
            <a:ext cx="828486" cy="735173"/>
            <a:chOff x="7918333" y="3847522"/>
            <a:chExt cx="828486" cy="735173"/>
          </a:xfrm>
        </p:grpSpPr>
        <p:sp>
          <p:nvSpPr>
            <p:cNvPr id="3076" name="Google Shape;3076;p3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4" name="Google Shape;308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31"/>
          <p:cNvSpPr txBox="1">
            <a:spLocks noGrp="1"/>
          </p:cNvSpPr>
          <p:nvPr>
            <p:ph type="title" idx="2"/>
          </p:nvPr>
        </p:nvSpPr>
        <p:spPr>
          <a:xfrm>
            <a:off x="7200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6" name="Google Shape;3086;p31"/>
          <p:cNvSpPr txBox="1">
            <a:spLocks noGrp="1"/>
          </p:cNvSpPr>
          <p:nvPr>
            <p:ph type="subTitle" idx="1"/>
          </p:nvPr>
        </p:nvSpPr>
        <p:spPr>
          <a:xfrm>
            <a:off x="7200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31"/>
          <p:cNvSpPr txBox="1">
            <a:spLocks noGrp="1"/>
          </p:cNvSpPr>
          <p:nvPr>
            <p:ph type="title" idx="3"/>
          </p:nvPr>
        </p:nvSpPr>
        <p:spPr>
          <a:xfrm>
            <a:off x="34038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8" name="Google Shape;3088;p31"/>
          <p:cNvSpPr txBox="1">
            <a:spLocks noGrp="1"/>
          </p:cNvSpPr>
          <p:nvPr>
            <p:ph type="subTitle" idx="4"/>
          </p:nvPr>
        </p:nvSpPr>
        <p:spPr>
          <a:xfrm>
            <a:off x="34038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31"/>
          <p:cNvSpPr txBox="1">
            <a:spLocks noGrp="1"/>
          </p:cNvSpPr>
          <p:nvPr>
            <p:ph type="title" idx="5"/>
          </p:nvPr>
        </p:nvSpPr>
        <p:spPr>
          <a:xfrm>
            <a:off x="60876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0" name="Google Shape;3090;p31"/>
          <p:cNvSpPr txBox="1">
            <a:spLocks noGrp="1"/>
          </p:cNvSpPr>
          <p:nvPr>
            <p:ph type="subTitle" idx="6"/>
          </p:nvPr>
        </p:nvSpPr>
        <p:spPr>
          <a:xfrm>
            <a:off x="60876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31"/>
          <p:cNvSpPr txBox="1">
            <a:spLocks noGrp="1"/>
          </p:cNvSpPr>
          <p:nvPr>
            <p:ph type="title" idx="7" hasCustomPrompt="1"/>
          </p:nvPr>
        </p:nvSpPr>
        <p:spPr>
          <a:xfrm>
            <a:off x="41326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2" name="Google Shape;3092;p31"/>
          <p:cNvSpPr txBox="1">
            <a:spLocks noGrp="1"/>
          </p:cNvSpPr>
          <p:nvPr>
            <p:ph type="title" idx="8" hasCustomPrompt="1"/>
          </p:nvPr>
        </p:nvSpPr>
        <p:spPr>
          <a:xfrm>
            <a:off x="68164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3" name="Google Shape;3093;p31"/>
          <p:cNvSpPr txBox="1">
            <a:spLocks noGrp="1"/>
          </p:cNvSpPr>
          <p:nvPr>
            <p:ph type="title" idx="9" hasCustomPrompt="1"/>
          </p:nvPr>
        </p:nvSpPr>
        <p:spPr>
          <a:xfrm>
            <a:off x="14488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4" name="Google Shape;3094;p31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5" name="Google Shape;3095;p31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3096" name="Google Shape;3096;p3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31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3102" name="Google Shape;3102;p3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31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3116" name="Google Shape;3116;p3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31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3124" name="Google Shape;3124;p3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31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3130" name="Google Shape;3130;p3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7" name="Google Shape;3137;p31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3138" name="Google Shape;3138;p31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31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3159" name="Google Shape;3159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9" name="Google Shape;3169;p32"/>
          <p:cNvSpPr txBox="1">
            <a:spLocks noGrp="1"/>
          </p:cNvSpPr>
          <p:nvPr>
            <p:ph type="title" idx="2"/>
          </p:nvPr>
        </p:nvSpPr>
        <p:spPr>
          <a:xfrm>
            <a:off x="119586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0" name="Google Shape;3170;p32"/>
          <p:cNvSpPr txBox="1">
            <a:spLocks noGrp="1"/>
          </p:cNvSpPr>
          <p:nvPr>
            <p:ph type="subTitle" idx="1"/>
          </p:nvPr>
        </p:nvSpPr>
        <p:spPr>
          <a:xfrm>
            <a:off x="119586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1" name="Google Shape;3171;p32"/>
          <p:cNvSpPr txBox="1">
            <a:spLocks noGrp="1"/>
          </p:cNvSpPr>
          <p:nvPr>
            <p:ph type="title" idx="3"/>
          </p:nvPr>
        </p:nvSpPr>
        <p:spPr>
          <a:xfrm>
            <a:off x="508104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2" name="Google Shape;3172;p32"/>
          <p:cNvSpPr txBox="1">
            <a:spLocks noGrp="1"/>
          </p:cNvSpPr>
          <p:nvPr>
            <p:ph type="subTitle" idx="4"/>
          </p:nvPr>
        </p:nvSpPr>
        <p:spPr>
          <a:xfrm>
            <a:off x="508104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32"/>
          <p:cNvSpPr txBox="1">
            <a:spLocks noGrp="1"/>
          </p:cNvSpPr>
          <p:nvPr>
            <p:ph type="title" idx="5"/>
          </p:nvPr>
        </p:nvSpPr>
        <p:spPr>
          <a:xfrm>
            <a:off x="119586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4" name="Google Shape;3174;p32"/>
          <p:cNvSpPr txBox="1">
            <a:spLocks noGrp="1"/>
          </p:cNvSpPr>
          <p:nvPr>
            <p:ph type="subTitle" idx="6"/>
          </p:nvPr>
        </p:nvSpPr>
        <p:spPr>
          <a:xfrm>
            <a:off x="119586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32"/>
          <p:cNvSpPr txBox="1">
            <a:spLocks noGrp="1"/>
          </p:cNvSpPr>
          <p:nvPr>
            <p:ph type="title" idx="7"/>
          </p:nvPr>
        </p:nvSpPr>
        <p:spPr>
          <a:xfrm>
            <a:off x="508104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6" name="Google Shape;3176;p32"/>
          <p:cNvSpPr txBox="1">
            <a:spLocks noGrp="1"/>
          </p:cNvSpPr>
          <p:nvPr>
            <p:ph type="subTitle" idx="8"/>
          </p:nvPr>
        </p:nvSpPr>
        <p:spPr>
          <a:xfrm>
            <a:off x="508104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77" name="Google Shape;3177;p3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178" name="Google Shape;3178;p3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3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187" name="Google Shape;3187;p3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2" name="Google Shape;3192;p3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3" name="Google Shape;3193;p3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194" name="Google Shape;3194;p3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3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03" name="Google Shape;3203;p3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3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09" name="Google Shape;3209;p3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3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220" name="Google Shape;3220;p3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3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228" name="Google Shape;3228;p3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3" name="Google Shape;3233;p3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234" name="Google Shape;3234;p3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33"/>
          <p:cNvSpPr txBox="1">
            <a:spLocks noGrp="1"/>
          </p:cNvSpPr>
          <p:nvPr>
            <p:ph type="title"/>
          </p:nvPr>
        </p:nvSpPr>
        <p:spPr>
          <a:xfrm>
            <a:off x="719976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3" name="Google Shape;3243;p33"/>
          <p:cNvSpPr txBox="1">
            <a:spLocks noGrp="1"/>
          </p:cNvSpPr>
          <p:nvPr>
            <p:ph type="title" idx="2"/>
          </p:nvPr>
        </p:nvSpPr>
        <p:spPr>
          <a:xfrm>
            <a:off x="719976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4" name="Google Shape;3244;p33"/>
          <p:cNvSpPr txBox="1">
            <a:spLocks noGrp="1"/>
          </p:cNvSpPr>
          <p:nvPr>
            <p:ph type="subTitle" idx="1"/>
          </p:nvPr>
        </p:nvSpPr>
        <p:spPr>
          <a:xfrm>
            <a:off x="719976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5" name="Google Shape;3245;p33"/>
          <p:cNvSpPr txBox="1">
            <a:spLocks noGrp="1"/>
          </p:cNvSpPr>
          <p:nvPr>
            <p:ph type="title" idx="3"/>
          </p:nvPr>
        </p:nvSpPr>
        <p:spPr>
          <a:xfrm>
            <a:off x="3419247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6" name="Google Shape;3246;p33"/>
          <p:cNvSpPr txBox="1">
            <a:spLocks noGrp="1"/>
          </p:cNvSpPr>
          <p:nvPr>
            <p:ph type="subTitle" idx="4"/>
          </p:nvPr>
        </p:nvSpPr>
        <p:spPr>
          <a:xfrm>
            <a:off x="3419247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7" name="Google Shape;3247;p33"/>
          <p:cNvSpPr txBox="1">
            <a:spLocks noGrp="1"/>
          </p:cNvSpPr>
          <p:nvPr>
            <p:ph type="title" idx="5"/>
          </p:nvPr>
        </p:nvSpPr>
        <p:spPr>
          <a:xfrm>
            <a:off x="719976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8" name="Google Shape;3248;p33"/>
          <p:cNvSpPr txBox="1">
            <a:spLocks noGrp="1"/>
          </p:cNvSpPr>
          <p:nvPr>
            <p:ph type="subTitle" idx="6"/>
          </p:nvPr>
        </p:nvSpPr>
        <p:spPr>
          <a:xfrm>
            <a:off x="719976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3"/>
          <p:cNvSpPr txBox="1">
            <a:spLocks noGrp="1"/>
          </p:cNvSpPr>
          <p:nvPr>
            <p:ph type="title" idx="7"/>
          </p:nvPr>
        </p:nvSpPr>
        <p:spPr>
          <a:xfrm>
            <a:off x="3419247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0" name="Google Shape;3250;p33"/>
          <p:cNvSpPr txBox="1">
            <a:spLocks noGrp="1"/>
          </p:cNvSpPr>
          <p:nvPr>
            <p:ph type="subTitle" idx="8"/>
          </p:nvPr>
        </p:nvSpPr>
        <p:spPr>
          <a:xfrm>
            <a:off x="3419247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1" name="Google Shape;3251;p33"/>
          <p:cNvSpPr txBox="1">
            <a:spLocks noGrp="1"/>
          </p:cNvSpPr>
          <p:nvPr>
            <p:ph type="title" idx="9"/>
          </p:nvPr>
        </p:nvSpPr>
        <p:spPr>
          <a:xfrm>
            <a:off x="6118524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2" name="Google Shape;3252;p33"/>
          <p:cNvSpPr txBox="1">
            <a:spLocks noGrp="1"/>
          </p:cNvSpPr>
          <p:nvPr>
            <p:ph type="subTitle" idx="13"/>
          </p:nvPr>
        </p:nvSpPr>
        <p:spPr>
          <a:xfrm>
            <a:off x="6118524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3" name="Google Shape;3253;p33"/>
          <p:cNvSpPr txBox="1">
            <a:spLocks noGrp="1"/>
          </p:cNvSpPr>
          <p:nvPr>
            <p:ph type="title" idx="14"/>
          </p:nvPr>
        </p:nvSpPr>
        <p:spPr>
          <a:xfrm>
            <a:off x="6118524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4" name="Google Shape;3254;p33"/>
          <p:cNvSpPr txBox="1">
            <a:spLocks noGrp="1"/>
          </p:cNvSpPr>
          <p:nvPr>
            <p:ph type="subTitle" idx="15"/>
          </p:nvPr>
        </p:nvSpPr>
        <p:spPr>
          <a:xfrm>
            <a:off x="6118524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55" name="Google Shape;3255;p3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56" name="Google Shape;3256;p3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3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265" name="Google Shape;3265;p3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0" name="Google Shape;3270;p3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1" name="Google Shape;3271;p3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72" name="Google Shape;3272;p3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3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278" name="Google Shape;3278;p3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33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92" name="Google Shape;3292;p33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3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303" name="Google Shape;3303;p3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0" name="Google Shape;3310;p3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311" name="Google Shape;3311;p3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3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317" name="Google Shape;3317;p3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34"/>
          <p:cNvSpPr txBox="1">
            <a:spLocks noGrp="1"/>
          </p:cNvSpPr>
          <p:nvPr>
            <p:ph type="title" hasCustomPrompt="1"/>
          </p:nvPr>
        </p:nvSpPr>
        <p:spPr>
          <a:xfrm>
            <a:off x="2395750" y="540000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6" name="Google Shape;3326;p34"/>
          <p:cNvSpPr txBox="1">
            <a:spLocks noGrp="1"/>
          </p:cNvSpPr>
          <p:nvPr>
            <p:ph type="subTitle" idx="1"/>
          </p:nvPr>
        </p:nvSpPr>
        <p:spPr>
          <a:xfrm>
            <a:off x="2395750" y="1246027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7" name="Google Shape;3327;p34"/>
          <p:cNvSpPr txBox="1">
            <a:spLocks noGrp="1"/>
          </p:cNvSpPr>
          <p:nvPr>
            <p:ph type="title" idx="2" hasCustomPrompt="1"/>
          </p:nvPr>
        </p:nvSpPr>
        <p:spPr>
          <a:xfrm>
            <a:off x="2395750" y="1996142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8" name="Google Shape;3328;p34"/>
          <p:cNvSpPr txBox="1">
            <a:spLocks noGrp="1"/>
          </p:cNvSpPr>
          <p:nvPr>
            <p:ph type="subTitle" idx="3"/>
          </p:nvPr>
        </p:nvSpPr>
        <p:spPr>
          <a:xfrm>
            <a:off x="2395750" y="2702170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9" name="Google Shape;3329;p34"/>
          <p:cNvSpPr txBox="1">
            <a:spLocks noGrp="1"/>
          </p:cNvSpPr>
          <p:nvPr>
            <p:ph type="title" idx="4" hasCustomPrompt="1"/>
          </p:nvPr>
        </p:nvSpPr>
        <p:spPr>
          <a:xfrm>
            <a:off x="2395750" y="3452297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0" name="Google Shape;3330;p34"/>
          <p:cNvSpPr txBox="1">
            <a:spLocks noGrp="1"/>
          </p:cNvSpPr>
          <p:nvPr>
            <p:ph type="subTitle" idx="5"/>
          </p:nvPr>
        </p:nvSpPr>
        <p:spPr>
          <a:xfrm>
            <a:off x="2395750" y="4158325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34"/>
          <p:cNvGrpSpPr/>
          <p:nvPr/>
        </p:nvGrpSpPr>
        <p:grpSpPr>
          <a:xfrm flipH="1">
            <a:off x="6820700" y="1070299"/>
            <a:ext cx="1004967" cy="887912"/>
            <a:chOff x="158480" y="1731379"/>
            <a:chExt cx="997981" cy="881740"/>
          </a:xfrm>
        </p:grpSpPr>
        <p:sp>
          <p:nvSpPr>
            <p:cNvPr id="3332" name="Google Shape;3332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34"/>
          <p:cNvGrpSpPr/>
          <p:nvPr/>
        </p:nvGrpSpPr>
        <p:grpSpPr>
          <a:xfrm flipH="1">
            <a:off x="1185624" y="3623795"/>
            <a:ext cx="1338423" cy="1185870"/>
            <a:chOff x="8066981" y="1564318"/>
            <a:chExt cx="785736" cy="696137"/>
          </a:xfrm>
        </p:grpSpPr>
        <p:sp>
          <p:nvSpPr>
            <p:cNvPr id="3346" name="Google Shape;334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7" name="Google Shape;3357;p3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358" name="Google Shape;3358;p3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3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380" name="Google Shape;3380;p3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8" name="Google Shape;3388;p3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389" name="Google Shape;3389;p3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3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395" name="Google Shape;3395;p3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3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406" name="Google Shape;340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7" name="Google Shape;3417;p3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8" name="Google Shape;3418;p3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419" name="Google Shape;3419;p3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3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428" name="Google Shape;3428;p3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3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434" name="Google Shape;3434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7" name="Google Shape;3447;p3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448" name="Google Shape;3448;p3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3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459" name="Google Shape;3459;p3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6" name="Google Shape;3466;p3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467" name="Google Shape;3467;p3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9" name="Google Shape;3469;p3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470" name="Google Shape;3470;p3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3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476" name="Google Shape;3476;p3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35"/>
          <p:cNvSpPr/>
          <p:nvPr/>
        </p:nvSpPr>
        <p:spPr>
          <a:xfrm>
            <a:off x="728200" y="535650"/>
            <a:ext cx="3852000" cy="4072200"/>
          </a:xfrm>
          <a:prstGeom prst="roundRect">
            <a:avLst>
              <a:gd name="adj" fmla="val 50000"/>
            </a:avLst>
          </a:prstGeom>
          <a:solidFill>
            <a:srgbClr val="00C5BB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5"/>
          <p:cNvSpPr txBox="1">
            <a:spLocks noGrp="1"/>
          </p:cNvSpPr>
          <p:nvPr>
            <p:ph type="ctrTitle"/>
          </p:nvPr>
        </p:nvSpPr>
        <p:spPr>
          <a:xfrm>
            <a:off x="720125" y="1174350"/>
            <a:ext cx="3852000" cy="2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86" name="Google Shape;3486;p35"/>
          <p:cNvSpPr txBox="1">
            <a:spLocks noGrp="1"/>
          </p:cNvSpPr>
          <p:nvPr>
            <p:ph type="subTitle" idx="1"/>
          </p:nvPr>
        </p:nvSpPr>
        <p:spPr>
          <a:xfrm>
            <a:off x="4577821" y="1174338"/>
            <a:ext cx="3852000" cy="13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87" name="Google Shape;3487;p35"/>
          <p:cNvSpPr txBox="1"/>
          <p:nvPr/>
        </p:nvSpPr>
        <p:spPr>
          <a:xfrm>
            <a:off x="4577825" y="3317904"/>
            <a:ext cx="3852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including icons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i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nfographics &amp; images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488" name="Google Shape;3488;p35"/>
          <p:cNvGrpSpPr/>
          <p:nvPr/>
        </p:nvGrpSpPr>
        <p:grpSpPr>
          <a:xfrm flipH="1">
            <a:off x="4118946" y="-605143"/>
            <a:ext cx="1291088" cy="1140795"/>
            <a:chOff x="158480" y="1731379"/>
            <a:chExt cx="997981" cy="881740"/>
          </a:xfrm>
        </p:grpSpPr>
        <p:sp>
          <p:nvSpPr>
            <p:cNvPr id="3489" name="Google Shape;3489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35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3503" name="Google Shape;3503;p35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3" name="Google Shape;3513;p3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14" name="Google Shape;3514;p3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2" name="Google Shape;3522;p3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523" name="Google Shape;3523;p3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8" name="Google Shape;3528;p35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529" name="Google Shape;3529;p3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3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1" name="Google Shape;3541;p3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542" name="Google Shape;3542;p3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0" name="Google Shape;3550;p3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551" name="Google Shape;3551;p3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3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557" name="Google Shape;3557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0" name="Google Shape;3570;p3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571" name="Google Shape;3571;p3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8" name="Google Shape;3578;p3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579" name="Google Shape;3579;p3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3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582" name="Google Shape;3582;p3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7" name="Google Shape;3587;p3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588" name="Google Shape;3588;p3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6" name="Google Shape;3596;p3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97" name="Google Shape;3597;p3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3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606" name="Google Shape;3606;p3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1" name="Google Shape;3611;p3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612" name="Google Shape;3612;p3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2" name="Google Shape;3622;p3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623" name="Google Shape;3623;p3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4" name="Google Shape;3634;p3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5" name="Google Shape;3635;p36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3636" name="Google Shape;3636;p36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3637" name="Google Shape;3637;p36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6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6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6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6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6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6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6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5" name="Google Shape;3645;p36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3646" name="Google Shape;3646;p36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6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6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6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6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1" name="Google Shape;3651;p36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3652" name="Google Shape;3652;p36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6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6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6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6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6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6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6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6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6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6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6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6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5" name="Google Shape;3665;p36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3666" name="Google Shape;3666;p36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6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6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6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6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6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6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6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6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6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6" name="Google Shape;3676;p36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3677" name="Google Shape;3677;p36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6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6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6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6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6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6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4" name="Google Shape;3684;p36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3685" name="Google Shape;3685;p36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6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36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3688" name="Google Shape;3688;p36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6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6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6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6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3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694" name="Google Shape;3694;p3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"/>
          <p:cNvSpPr txBox="1">
            <a:spLocks noGrp="1"/>
          </p:cNvSpPr>
          <p:nvPr>
            <p:ph type="subTitle" idx="1"/>
          </p:nvPr>
        </p:nvSpPr>
        <p:spPr>
          <a:xfrm>
            <a:off x="6130200" y="13779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8" name="Google Shape;478;p5"/>
          <p:cNvSpPr txBox="1">
            <a:spLocks noGrp="1"/>
          </p:cNvSpPr>
          <p:nvPr>
            <p:ph type="subTitle" idx="2"/>
          </p:nvPr>
        </p:nvSpPr>
        <p:spPr>
          <a:xfrm>
            <a:off x="6130200" y="3051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9" name="Google Shape;479;p5"/>
          <p:cNvSpPr txBox="1">
            <a:spLocks noGrp="1"/>
          </p:cNvSpPr>
          <p:nvPr>
            <p:ph type="subTitle" idx="3"/>
          </p:nvPr>
        </p:nvSpPr>
        <p:spPr>
          <a:xfrm>
            <a:off x="6130200" y="19666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subTitle" idx="4"/>
          </p:nvPr>
        </p:nvSpPr>
        <p:spPr>
          <a:xfrm>
            <a:off x="6130200" y="36355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83" name="Google Shape;483;p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89" name="Google Shape;489;p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98" name="Google Shape;498;p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504" name="Google Shape;504;p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518" name="Google Shape;518;p5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529" name="Google Shape;529;p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537" name="Google Shape;537;p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540" name="Google Shape;540;p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546" name="Google Shape;546;p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"/>
          <p:cNvSpPr txBox="1">
            <a:spLocks noGrp="1"/>
          </p:cNvSpPr>
          <p:nvPr>
            <p:ph type="title"/>
          </p:nvPr>
        </p:nvSpPr>
        <p:spPr>
          <a:xfrm>
            <a:off x="1571700" y="445025"/>
            <a:ext cx="6000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6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556" name="Google Shape;556;p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6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6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579" name="Google Shape;579;p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6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585" name="Google Shape;585;p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6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593" name="Google Shape;593;p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599" name="Google Shape;599;p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6"/>
          <p:cNvSpPr/>
          <p:nvPr/>
        </p:nvSpPr>
        <p:spPr>
          <a:xfrm flipH="1">
            <a:off x="2199941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6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608" name="Google Shape;608;p6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6"/>
          <p:cNvGrpSpPr/>
          <p:nvPr/>
        </p:nvGrpSpPr>
        <p:grpSpPr>
          <a:xfrm flipH="1">
            <a:off x="542282" y="706707"/>
            <a:ext cx="548553" cy="481121"/>
            <a:chOff x="6816620" y="3288554"/>
            <a:chExt cx="1040699" cy="912769"/>
          </a:xfrm>
        </p:grpSpPr>
        <p:sp>
          <p:nvSpPr>
            <p:cNvPr id="629" name="Google Shape;629;p6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6"/>
          <p:cNvGrpSpPr/>
          <p:nvPr/>
        </p:nvGrpSpPr>
        <p:grpSpPr>
          <a:xfrm>
            <a:off x="-6271" y="810808"/>
            <a:ext cx="277315" cy="862910"/>
            <a:chOff x="2898" y="2667333"/>
            <a:chExt cx="277315" cy="862910"/>
          </a:xfrm>
        </p:grpSpPr>
        <p:sp>
          <p:nvSpPr>
            <p:cNvPr id="639" name="Google Shape;639;p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6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642" name="Google Shape;642;p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FF9831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"/>
          <p:cNvSpPr txBox="1">
            <a:spLocks noGrp="1"/>
          </p:cNvSpPr>
          <p:nvPr>
            <p:ph type="title"/>
          </p:nvPr>
        </p:nvSpPr>
        <p:spPr>
          <a:xfrm>
            <a:off x="2051974" y="1492500"/>
            <a:ext cx="50400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7"/>
          <p:cNvSpPr txBox="1">
            <a:spLocks noGrp="1"/>
          </p:cNvSpPr>
          <p:nvPr>
            <p:ph type="subTitle" idx="1"/>
          </p:nvPr>
        </p:nvSpPr>
        <p:spPr>
          <a:xfrm>
            <a:off x="2051950" y="2327025"/>
            <a:ext cx="50400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655" name="Google Shape;655;p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664" name="Google Shape;664;p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670" name="Google Shape;670;p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681" name="Google Shape;681;p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7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694" name="Google Shape;694;p7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695" name="Google Shape;695;p7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7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7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710" name="Google Shape;710;p7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7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724" name="Google Shape;724;p7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7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735" name="Google Shape;735;p7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1" name="Google Shape;751;p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752" name="Google Shape;752;p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"/>
          <p:cNvSpPr/>
          <p:nvPr/>
        </p:nvSpPr>
        <p:spPr>
          <a:xfrm>
            <a:off x="2026799" y="26550"/>
            <a:ext cx="5090400" cy="5090400"/>
          </a:xfrm>
          <a:prstGeom prst="ellipse">
            <a:avLst/>
          </a:prstGeom>
          <a:solidFill>
            <a:srgbClr val="FFD000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8"/>
          <p:cNvGrpSpPr/>
          <p:nvPr/>
        </p:nvGrpSpPr>
        <p:grpSpPr>
          <a:xfrm>
            <a:off x="1548185" y="3533246"/>
            <a:ext cx="1338412" cy="1219641"/>
            <a:chOff x="4785347" y="3786871"/>
            <a:chExt cx="1338412" cy="1219641"/>
          </a:xfrm>
        </p:grpSpPr>
        <p:sp>
          <p:nvSpPr>
            <p:cNvPr id="762" name="Google Shape;762;p8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8"/>
          <p:cNvGrpSpPr/>
          <p:nvPr/>
        </p:nvGrpSpPr>
        <p:grpSpPr>
          <a:xfrm>
            <a:off x="6741865" y="1287326"/>
            <a:ext cx="874409" cy="791942"/>
            <a:chOff x="4555151" y="48351"/>
            <a:chExt cx="808440" cy="732194"/>
          </a:xfrm>
        </p:grpSpPr>
        <p:sp>
          <p:nvSpPr>
            <p:cNvPr id="774" name="Google Shape;774;p8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8"/>
          <p:cNvGrpSpPr/>
          <p:nvPr/>
        </p:nvGrpSpPr>
        <p:grpSpPr>
          <a:xfrm>
            <a:off x="1487887" y="439976"/>
            <a:ext cx="1026705" cy="935441"/>
            <a:chOff x="30262" y="3461651"/>
            <a:chExt cx="1026705" cy="935441"/>
          </a:xfrm>
        </p:grpSpPr>
        <p:sp>
          <p:nvSpPr>
            <p:cNvPr id="796" name="Google Shape;796;p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8"/>
          <p:cNvGrpSpPr/>
          <p:nvPr/>
        </p:nvGrpSpPr>
        <p:grpSpPr>
          <a:xfrm>
            <a:off x="5999588" y="3533259"/>
            <a:ext cx="1792374" cy="1583692"/>
            <a:chOff x="158480" y="1731379"/>
            <a:chExt cx="997981" cy="881740"/>
          </a:xfrm>
        </p:grpSpPr>
        <p:sp>
          <p:nvSpPr>
            <p:cNvPr id="805" name="Google Shape;805;p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8"/>
          <p:cNvSpPr txBox="1">
            <a:spLocks noGrp="1"/>
          </p:cNvSpPr>
          <p:nvPr>
            <p:ph type="title"/>
          </p:nvPr>
        </p:nvSpPr>
        <p:spPr>
          <a:xfrm>
            <a:off x="2281200" y="1375425"/>
            <a:ext cx="4581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8"/>
          <p:cNvSpPr txBox="1">
            <a:spLocks noGrp="1"/>
          </p:cNvSpPr>
          <p:nvPr>
            <p:ph type="subTitle" idx="1"/>
          </p:nvPr>
        </p:nvSpPr>
        <p:spPr>
          <a:xfrm>
            <a:off x="3071250" y="2959125"/>
            <a:ext cx="3001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0" name="Google Shape;820;p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821" name="Google Shape;821;p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830" name="Google Shape;830;p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836" name="Google Shape;836;p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847" name="Google Shape;847;p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8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860" name="Google Shape;860;p8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861" name="Google Shape;861;p8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8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876" name="Google Shape;876;p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8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890" name="Google Shape;890;p8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8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901" name="Google Shape;901;p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8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909" name="Google Shape;909;p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8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912" name="Google Shape;912;p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7" name="Google Shape;917;p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18" name="Google Shape;918;p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28" name="Google Shape;928;p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936" name="Google Shape;936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945" name="Google Shape;945;p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951" name="Google Shape;951;p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962" name="Google Shape;962;p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9"/>
          <p:cNvGrpSpPr/>
          <p:nvPr/>
        </p:nvGrpSpPr>
        <p:grpSpPr>
          <a:xfrm flipH="1">
            <a:off x="7002656" y="10"/>
            <a:ext cx="828486" cy="735173"/>
            <a:chOff x="7918333" y="3847522"/>
            <a:chExt cx="828486" cy="735173"/>
          </a:xfrm>
        </p:grpSpPr>
        <p:sp>
          <p:nvSpPr>
            <p:cNvPr id="975" name="Google Shape;975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9"/>
          <p:cNvGrpSpPr/>
          <p:nvPr/>
        </p:nvGrpSpPr>
        <p:grpSpPr>
          <a:xfrm rot="-3103205">
            <a:off x="1083144" y="3891662"/>
            <a:ext cx="1308372" cy="1327896"/>
            <a:chOff x="7813326" y="3683558"/>
            <a:chExt cx="1089145" cy="1105398"/>
          </a:xfrm>
        </p:grpSpPr>
        <p:sp>
          <p:nvSpPr>
            <p:cNvPr id="984" name="Google Shape;984;p9"/>
            <p:cNvSpPr/>
            <p:nvPr/>
          </p:nvSpPr>
          <p:spPr>
            <a:xfrm rot="-3124464">
              <a:off x="7943650" y="3868666"/>
              <a:ext cx="828497" cy="73518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9"/>
          <p:cNvSpPr txBox="1">
            <a:spLocks noGrp="1"/>
          </p:cNvSpPr>
          <p:nvPr>
            <p:ph type="title"/>
          </p:nvPr>
        </p:nvSpPr>
        <p:spPr>
          <a:xfrm>
            <a:off x="2727575" y="1110927"/>
            <a:ext cx="3688800" cy="23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3" name="Google Shape;993;p9"/>
          <p:cNvSpPr txBox="1">
            <a:spLocks noGrp="1"/>
          </p:cNvSpPr>
          <p:nvPr>
            <p:ph type="subTitle" idx="1"/>
          </p:nvPr>
        </p:nvSpPr>
        <p:spPr>
          <a:xfrm>
            <a:off x="2391875" y="3630755"/>
            <a:ext cx="43602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4" name="Google Shape;994;p9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995" name="Google Shape;995;p9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996" name="Google Shape;996;p9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9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1005" name="Google Shape;1005;p9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9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1011" name="Google Shape;1011;p9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9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1025" name="Google Shape;1025;p9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1036" name="Google Shape;1036;p9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9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1044" name="Google Shape;1044;p9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6" name="Google Shape;1046;p9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1047" name="Google Shape;1047;p9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0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1054" name="Google Shape;1054;p1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0"/>
          <p:cNvGrpSpPr/>
          <p:nvPr/>
        </p:nvGrpSpPr>
        <p:grpSpPr>
          <a:xfrm>
            <a:off x="8194314" y="2687554"/>
            <a:ext cx="959394" cy="1094113"/>
            <a:chOff x="8184632" y="2551892"/>
            <a:chExt cx="959394" cy="1094113"/>
          </a:xfrm>
        </p:grpSpPr>
        <p:sp>
          <p:nvSpPr>
            <p:cNvPr id="1076" name="Google Shape;1076;p1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10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1087" name="Google Shape;1087;p1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0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1093" name="Google Shape;1093;p1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0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1107" name="Google Shape;1107;p1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0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1115" name="Google Shape;1115;p1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 rot="1090218">
            <a:off x="4302571" y="1173376"/>
            <a:ext cx="4518627" cy="236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aleway"/>
              <a:buChar char="●"/>
              <a:defRPr sz="18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37"/>
          <p:cNvSpPr txBox="1">
            <a:spLocks noGrp="1"/>
          </p:cNvSpPr>
          <p:nvPr>
            <p:ph type="ctrTitle"/>
          </p:nvPr>
        </p:nvSpPr>
        <p:spPr>
          <a:xfrm>
            <a:off x="2172125" y="1091450"/>
            <a:ext cx="47862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Tunne- ja vuorovaikutustaitojen ohjaaminen opettajan näkökulmasta</a:t>
            </a:r>
            <a:endParaRPr sz="330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p46"/>
          <p:cNvSpPr txBox="1">
            <a:spLocks noGrp="1"/>
          </p:cNvSpPr>
          <p:nvPr>
            <p:ph type="subTitle" idx="1"/>
          </p:nvPr>
        </p:nvSpPr>
        <p:spPr>
          <a:xfrm>
            <a:off x="714450" y="831475"/>
            <a:ext cx="7715100" cy="4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Muun muassa…</a:t>
            </a:r>
            <a:endParaRPr sz="20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Luokassa on hyvä ja turvallinen ilmapiiri.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Autetaan toisia.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Sinuun luotetaan.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Ystävystytään.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Puhutaan toisille ystävällisesti.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Tunnetaan paremmin luokkakaverit.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Kuunnellaan ja ymmärretään toisia.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Hyväksytään erilaisuutta.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Uskalletaan sanoa oma mielipide sekä olla eri mieltä.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Viihdytään yhdessä.</a:t>
            </a:r>
            <a:endParaRPr sz="1400">
              <a:latin typeface="Ranchers"/>
              <a:ea typeface="Ranchers"/>
              <a:cs typeface="Ranchers"/>
              <a:sym typeface="Ranch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Ryhmätyötaidot kehittyvät.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Opiskeluun sitoudutaan paremmin.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Osataan itse ratkoa pienemmät ristiriidat puhumalla.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Kiusaamisen, riitojen ja kiukuttelun väheneminen.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Kodin ja koulun yhteistyö on mutkatonta ja avointa.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84" name="Google Shape;3784;p46"/>
          <p:cNvSpPr txBox="1">
            <a:spLocks noGrp="1"/>
          </p:cNvSpPr>
          <p:nvPr>
            <p:ph type="title"/>
          </p:nvPr>
        </p:nvSpPr>
        <p:spPr>
          <a:xfrm>
            <a:off x="720000" y="2587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Miten hyvinvointi näkyy luokassa?</a:t>
            </a:r>
            <a:endParaRPr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47"/>
          <p:cNvSpPr txBox="1">
            <a:spLocks noGrp="1"/>
          </p:cNvSpPr>
          <p:nvPr>
            <p:ph type="title"/>
          </p:nvPr>
        </p:nvSpPr>
        <p:spPr>
          <a:xfrm>
            <a:off x="720000" y="188050"/>
            <a:ext cx="77040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Haasteet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0" name="Google Shape;3790;p47"/>
          <p:cNvSpPr txBox="1">
            <a:spLocks noGrp="1"/>
          </p:cNvSpPr>
          <p:nvPr>
            <p:ph type="subTitle" idx="1"/>
          </p:nvPr>
        </p:nvSpPr>
        <p:spPr>
          <a:xfrm>
            <a:off x="714450" y="695950"/>
            <a:ext cx="77151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ryhmä, jossa on paljon käyttäytymisen ongelmia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ryhmäytymistä ei tapahdu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kodin ja koulun väliset näkemyserot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koti kyseenalaistaa -&gt; “opettajan työ vesittyy”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riittämättömät resurssit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 opettaja jää haastavissa tilanteissa yksin 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-&gt; opettaja uupuu ja kokee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     riittämättömyyttä 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puutteellinen oppilaantuntemus erityislasten kohdalla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/>
              <a:t>  -&gt; uhkatilanteita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48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FF80D1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8"/>
          <p:cNvSpPr txBox="1">
            <a:spLocks noGrp="1"/>
          </p:cNvSpPr>
          <p:nvPr>
            <p:ph type="title"/>
          </p:nvPr>
        </p:nvSpPr>
        <p:spPr>
          <a:xfrm>
            <a:off x="2444800" y="2059275"/>
            <a:ext cx="41751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aleway"/>
                <a:ea typeface="Raleway"/>
                <a:cs typeface="Raleway"/>
                <a:sym typeface="Raleway"/>
              </a:rPr>
              <a:t>Hyvinvointioppiminen opetussuunnitelmassa</a:t>
            </a:r>
            <a:endParaRPr sz="2500" b="1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797" name="Google Shape;3797;p48"/>
          <p:cNvGrpSpPr/>
          <p:nvPr/>
        </p:nvGrpSpPr>
        <p:grpSpPr>
          <a:xfrm>
            <a:off x="-230813" y="-114590"/>
            <a:ext cx="9746849" cy="5781502"/>
            <a:chOff x="-230813" y="-114590"/>
            <a:chExt cx="9746849" cy="5781502"/>
          </a:xfrm>
        </p:grpSpPr>
        <p:grpSp>
          <p:nvGrpSpPr>
            <p:cNvPr id="3798" name="Google Shape;3798;p48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3799" name="Google Shape;3799;p48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8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8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8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8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8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8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8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8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8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8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8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8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8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8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8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8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8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8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8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8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0" name="Google Shape;3820;p48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3821" name="Google Shape;3821;p48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8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8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8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8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8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8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8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8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8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1" name="Google Shape;3831;p48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2" name="Google Shape;3832;p48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3833" name="Google Shape;3833;p4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8" name="Google Shape;3838;p48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3839" name="Google Shape;3839;p4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48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853" name="Google Shape;3853;p4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0" name="Google Shape;3860;p48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861" name="Google Shape;3861;p4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6" name="Google Shape;3866;p48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867" name="Google Shape;3867;p48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8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8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8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8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8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8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48"/>
            <p:cNvGrpSpPr/>
            <p:nvPr/>
          </p:nvGrpSpPr>
          <p:grpSpPr>
            <a:xfrm flipH="1">
              <a:off x="-230813" y="3004649"/>
              <a:ext cx="726402" cy="652796"/>
              <a:chOff x="6981284" y="2074039"/>
              <a:chExt cx="1107658" cy="995419"/>
            </a:xfrm>
          </p:grpSpPr>
          <p:grpSp>
            <p:nvGrpSpPr>
              <p:cNvPr id="3875" name="Google Shape;3875;p48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3876" name="Google Shape;3876;p48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48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48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48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48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48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48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83" name="Google Shape;3883;p48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48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885" name="Google Shape;3885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4" name="Google Shape;3894;p48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895" name="Google Shape;3895;p4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7" name="Google Shape;3897;p48"/>
            <p:cNvGrpSpPr/>
            <p:nvPr/>
          </p:nvGrpSpPr>
          <p:grpSpPr>
            <a:xfrm>
              <a:off x="5842988" y="3417743"/>
              <a:ext cx="1586338" cy="1391334"/>
              <a:chOff x="6816620" y="3288554"/>
              <a:chExt cx="1040699" cy="912769"/>
            </a:xfrm>
          </p:grpSpPr>
          <p:sp>
            <p:nvSpPr>
              <p:cNvPr id="3898" name="Google Shape;3898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7" name="Google Shape;3907;p48"/>
            <p:cNvGrpSpPr/>
            <p:nvPr/>
          </p:nvGrpSpPr>
          <p:grpSpPr>
            <a:xfrm>
              <a:off x="3959222" y="4447271"/>
              <a:ext cx="1338412" cy="1219641"/>
              <a:chOff x="4785347" y="3786871"/>
              <a:chExt cx="1338412" cy="1219641"/>
            </a:xfrm>
          </p:grpSpPr>
          <p:sp>
            <p:nvSpPr>
              <p:cNvPr id="3908" name="Google Shape;3908;p48"/>
              <p:cNvSpPr/>
              <p:nvPr/>
            </p:nvSpPr>
            <p:spPr>
              <a:xfrm>
                <a:off x="4785347" y="3786871"/>
                <a:ext cx="1338412" cy="1219641"/>
              </a:xfrm>
              <a:custGeom>
                <a:avLst/>
                <a:gdLst/>
                <a:ahLst/>
                <a:cxnLst/>
                <a:rect l="l" t="t" r="r" b="b"/>
                <a:pathLst>
                  <a:path w="41796" h="38087" extrusionOk="0">
                    <a:moveTo>
                      <a:pt x="20898" y="1"/>
                    </a:moveTo>
                    <a:cubicBezTo>
                      <a:pt x="16025" y="1"/>
                      <a:pt x="11152" y="1861"/>
                      <a:pt x="7431" y="5582"/>
                    </a:cubicBezTo>
                    <a:cubicBezTo>
                      <a:pt x="0" y="13013"/>
                      <a:pt x="0" y="25074"/>
                      <a:pt x="7431" y="32505"/>
                    </a:cubicBezTo>
                    <a:cubicBezTo>
                      <a:pt x="11152" y="36226"/>
                      <a:pt x="16025" y="38086"/>
                      <a:pt x="20898" y="38086"/>
                    </a:cubicBezTo>
                    <a:cubicBezTo>
                      <a:pt x="25771" y="38086"/>
                      <a:pt x="30644" y="36226"/>
                      <a:pt x="34365" y="32505"/>
                    </a:cubicBezTo>
                    <a:cubicBezTo>
                      <a:pt x="41795" y="25074"/>
                      <a:pt x="41795" y="13013"/>
                      <a:pt x="34365" y="5582"/>
                    </a:cubicBezTo>
                    <a:cubicBezTo>
                      <a:pt x="30644" y="1861"/>
                      <a:pt x="25771" y="1"/>
                      <a:pt x="20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8"/>
              <p:cNvSpPr/>
              <p:nvPr/>
            </p:nvSpPr>
            <p:spPr>
              <a:xfrm>
                <a:off x="5739394" y="4571551"/>
                <a:ext cx="258005" cy="212341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6631" extrusionOk="0">
                    <a:moveTo>
                      <a:pt x="2346" y="1"/>
                    </a:moveTo>
                    <a:cubicBezTo>
                      <a:pt x="1664" y="1"/>
                      <a:pt x="996" y="340"/>
                      <a:pt x="603" y="960"/>
                    </a:cubicBezTo>
                    <a:cubicBezTo>
                      <a:pt x="0" y="1929"/>
                      <a:pt x="307" y="3216"/>
                      <a:pt x="1288" y="3807"/>
                    </a:cubicBezTo>
                    <a:lnTo>
                      <a:pt x="5812" y="6630"/>
                    </a:lnTo>
                    <a:cubicBezTo>
                      <a:pt x="6320" y="6004"/>
                      <a:pt x="6805" y="5343"/>
                      <a:pt x="7242" y="4657"/>
                    </a:cubicBezTo>
                    <a:cubicBezTo>
                      <a:pt x="7537" y="4185"/>
                      <a:pt x="7797" y="3701"/>
                      <a:pt x="8057" y="3204"/>
                    </a:cubicBezTo>
                    <a:lnTo>
                      <a:pt x="3461" y="334"/>
                    </a:lnTo>
                    <a:cubicBezTo>
                      <a:pt x="3117" y="108"/>
                      <a:pt x="2729" y="1"/>
                      <a:pt x="234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8"/>
              <p:cNvSpPr/>
              <p:nvPr/>
            </p:nvSpPr>
            <p:spPr>
              <a:xfrm>
                <a:off x="4900724" y="4029154"/>
                <a:ext cx="254611" cy="213302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6661" extrusionOk="0">
                    <a:moveTo>
                      <a:pt x="2103" y="1"/>
                    </a:moveTo>
                    <a:cubicBezTo>
                      <a:pt x="1784" y="450"/>
                      <a:pt x="1465" y="887"/>
                      <a:pt x="1170" y="1359"/>
                    </a:cubicBezTo>
                    <a:cubicBezTo>
                      <a:pt x="733" y="2056"/>
                      <a:pt x="343" y="2777"/>
                      <a:pt x="0" y="3521"/>
                    </a:cubicBezTo>
                    <a:lnTo>
                      <a:pt x="4525" y="6345"/>
                    </a:lnTo>
                    <a:cubicBezTo>
                      <a:pt x="4865" y="6559"/>
                      <a:pt x="5243" y="6661"/>
                      <a:pt x="5617" y="6661"/>
                    </a:cubicBezTo>
                    <a:cubicBezTo>
                      <a:pt x="6296" y="6661"/>
                      <a:pt x="6960" y="6324"/>
                      <a:pt x="7348" y="5707"/>
                    </a:cubicBezTo>
                    <a:cubicBezTo>
                      <a:pt x="7951" y="4738"/>
                      <a:pt x="7655" y="3474"/>
                      <a:pt x="6698" y="2883"/>
                    </a:cubicBezTo>
                    <a:lnTo>
                      <a:pt x="210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8"/>
              <p:cNvSpPr/>
              <p:nvPr/>
            </p:nvSpPr>
            <p:spPr>
              <a:xfrm>
                <a:off x="5231036" y="4128616"/>
                <a:ext cx="180030" cy="140034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4373" extrusionOk="0">
                    <a:moveTo>
                      <a:pt x="2520" y="1"/>
                    </a:moveTo>
                    <a:cubicBezTo>
                      <a:pt x="1603" y="1"/>
                      <a:pt x="706" y="464"/>
                      <a:pt x="199" y="1301"/>
                    </a:cubicBezTo>
                    <a:cubicBezTo>
                      <a:pt x="1" y="1615"/>
                      <a:pt x="271" y="1912"/>
                      <a:pt x="544" y="1912"/>
                    </a:cubicBezTo>
                    <a:cubicBezTo>
                      <a:pt x="661" y="1912"/>
                      <a:pt x="779" y="1858"/>
                      <a:pt x="861" y="1727"/>
                    </a:cubicBezTo>
                    <a:cubicBezTo>
                      <a:pt x="1225" y="1114"/>
                      <a:pt x="1873" y="777"/>
                      <a:pt x="2533" y="777"/>
                    </a:cubicBezTo>
                    <a:cubicBezTo>
                      <a:pt x="2880" y="777"/>
                      <a:pt x="3229" y="870"/>
                      <a:pt x="3542" y="1065"/>
                    </a:cubicBezTo>
                    <a:cubicBezTo>
                      <a:pt x="4464" y="1644"/>
                      <a:pt x="4735" y="2872"/>
                      <a:pt x="4133" y="3770"/>
                    </a:cubicBezTo>
                    <a:cubicBezTo>
                      <a:pt x="3967" y="4030"/>
                      <a:pt x="4156" y="4373"/>
                      <a:pt x="4464" y="4373"/>
                    </a:cubicBezTo>
                    <a:cubicBezTo>
                      <a:pt x="4594" y="4373"/>
                      <a:pt x="4724" y="4302"/>
                      <a:pt x="4794" y="4184"/>
                    </a:cubicBezTo>
                    <a:cubicBezTo>
                      <a:pt x="5621" y="2920"/>
                      <a:pt x="5243" y="1219"/>
                      <a:pt x="3956" y="415"/>
                    </a:cubicBezTo>
                    <a:cubicBezTo>
                      <a:pt x="3510" y="135"/>
                      <a:pt x="3012" y="1"/>
                      <a:pt x="252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8"/>
              <p:cNvSpPr/>
              <p:nvPr/>
            </p:nvSpPr>
            <p:spPr>
              <a:xfrm>
                <a:off x="5599487" y="4360138"/>
                <a:ext cx="179646" cy="139266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349" extrusionOk="0">
                    <a:moveTo>
                      <a:pt x="2511" y="0"/>
                    </a:moveTo>
                    <a:cubicBezTo>
                      <a:pt x="1602" y="0"/>
                      <a:pt x="713" y="460"/>
                      <a:pt x="199" y="1289"/>
                    </a:cubicBezTo>
                    <a:cubicBezTo>
                      <a:pt x="1" y="1603"/>
                      <a:pt x="271" y="1900"/>
                      <a:pt x="544" y="1900"/>
                    </a:cubicBezTo>
                    <a:cubicBezTo>
                      <a:pt x="661" y="1900"/>
                      <a:pt x="779" y="1846"/>
                      <a:pt x="861" y="1714"/>
                    </a:cubicBezTo>
                    <a:cubicBezTo>
                      <a:pt x="1234" y="1184"/>
                      <a:pt x="1826" y="899"/>
                      <a:pt x="2431" y="899"/>
                    </a:cubicBezTo>
                    <a:cubicBezTo>
                      <a:pt x="2782" y="899"/>
                      <a:pt x="3138" y="995"/>
                      <a:pt x="3460" y="1195"/>
                    </a:cubicBezTo>
                    <a:cubicBezTo>
                      <a:pt x="4322" y="1738"/>
                      <a:pt x="4617" y="2860"/>
                      <a:pt x="4121" y="3746"/>
                    </a:cubicBezTo>
                    <a:cubicBezTo>
                      <a:pt x="4015" y="3935"/>
                      <a:pt x="4062" y="4172"/>
                      <a:pt x="4251" y="4290"/>
                    </a:cubicBezTo>
                    <a:cubicBezTo>
                      <a:pt x="4310" y="4325"/>
                      <a:pt x="4381" y="4349"/>
                      <a:pt x="4452" y="4349"/>
                    </a:cubicBezTo>
                    <a:cubicBezTo>
                      <a:pt x="4594" y="4349"/>
                      <a:pt x="4724" y="4290"/>
                      <a:pt x="4794" y="4172"/>
                    </a:cubicBezTo>
                    <a:cubicBezTo>
                      <a:pt x="5610" y="2907"/>
                      <a:pt x="5232" y="1218"/>
                      <a:pt x="3944" y="415"/>
                    </a:cubicBezTo>
                    <a:cubicBezTo>
                      <a:pt x="3497" y="134"/>
                      <a:pt x="3001" y="0"/>
                      <a:pt x="2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8"/>
              <p:cNvSpPr/>
              <p:nvPr/>
            </p:nvSpPr>
            <p:spPr>
              <a:xfrm>
                <a:off x="5339176" y="3968375"/>
                <a:ext cx="179518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3943" extrusionOk="0">
                    <a:moveTo>
                      <a:pt x="2063" y="0"/>
                    </a:moveTo>
                    <a:cubicBezTo>
                      <a:pt x="1480" y="0"/>
                      <a:pt x="881" y="157"/>
                      <a:pt x="319" y="505"/>
                    </a:cubicBezTo>
                    <a:cubicBezTo>
                      <a:pt x="1" y="659"/>
                      <a:pt x="178" y="1072"/>
                      <a:pt x="440" y="1072"/>
                    </a:cubicBezTo>
                    <a:cubicBezTo>
                      <a:pt x="499" y="1072"/>
                      <a:pt x="563" y="1051"/>
                      <a:pt x="626" y="1001"/>
                    </a:cubicBezTo>
                    <a:cubicBezTo>
                      <a:pt x="1088" y="716"/>
                      <a:pt x="1582" y="588"/>
                      <a:pt x="2062" y="588"/>
                    </a:cubicBezTo>
                    <a:cubicBezTo>
                      <a:pt x="3593" y="588"/>
                      <a:pt x="4988" y="1897"/>
                      <a:pt x="4808" y="3624"/>
                    </a:cubicBezTo>
                    <a:cubicBezTo>
                      <a:pt x="4796" y="3789"/>
                      <a:pt x="4914" y="3931"/>
                      <a:pt x="5068" y="3943"/>
                    </a:cubicBezTo>
                    <a:lnTo>
                      <a:pt x="5103" y="3943"/>
                    </a:lnTo>
                    <a:cubicBezTo>
                      <a:pt x="5257" y="3943"/>
                      <a:pt x="5375" y="3836"/>
                      <a:pt x="5398" y="3683"/>
                    </a:cubicBezTo>
                    <a:cubicBezTo>
                      <a:pt x="5605" y="1589"/>
                      <a:pt x="3918" y="0"/>
                      <a:pt x="206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8"/>
              <p:cNvSpPr/>
              <p:nvPr/>
            </p:nvSpPr>
            <p:spPr>
              <a:xfrm>
                <a:off x="5703112" y="4196471"/>
                <a:ext cx="179774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3943" extrusionOk="0">
                    <a:moveTo>
                      <a:pt x="2069" y="1"/>
                    </a:moveTo>
                    <a:cubicBezTo>
                      <a:pt x="1485" y="1"/>
                      <a:pt x="883" y="158"/>
                      <a:pt x="318" y="505"/>
                    </a:cubicBezTo>
                    <a:cubicBezTo>
                      <a:pt x="0" y="659"/>
                      <a:pt x="177" y="1073"/>
                      <a:pt x="439" y="1073"/>
                    </a:cubicBezTo>
                    <a:cubicBezTo>
                      <a:pt x="498" y="1073"/>
                      <a:pt x="562" y="1052"/>
                      <a:pt x="625" y="1001"/>
                    </a:cubicBezTo>
                    <a:cubicBezTo>
                      <a:pt x="1090" y="717"/>
                      <a:pt x="1585" y="588"/>
                      <a:pt x="2066" y="588"/>
                    </a:cubicBezTo>
                    <a:cubicBezTo>
                      <a:pt x="3599" y="588"/>
                      <a:pt x="4987" y="1897"/>
                      <a:pt x="4807" y="3624"/>
                    </a:cubicBezTo>
                    <a:cubicBezTo>
                      <a:pt x="4795" y="3789"/>
                      <a:pt x="4913" y="3931"/>
                      <a:pt x="5079" y="3943"/>
                    </a:cubicBezTo>
                    <a:lnTo>
                      <a:pt x="5102" y="3943"/>
                    </a:lnTo>
                    <a:cubicBezTo>
                      <a:pt x="5256" y="3943"/>
                      <a:pt x="5374" y="3837"/>
                      <a:pt x="5398" y="3683"/>
                    </a:cubicBezTo>
                    <a:cubicBezTo>
                      <a:pt x="5613" y="1589"/>
                      <a:pt x="3928" y="1"/>
                      <a:pt x="206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8"/>
              <p:cNvSpPr/>
              <p:nvPr/>
            </p:nvSpPr>
            <p:spPr>
              <a:xfrm>
                <a:off x="5122768" y="4317965"/>
                <a:ext cx="526994" cy="397143"/>
              </a:xfrm>
              <a:custGeom>
                <a:avLst/>
                <a:gdLst/>
                <a:ahLst/>
                <a:cxnLst/>
                <a:rect l="l" t="t" r="r" b="b"/>
                <a:pathLst>
                  <a:path w="16457" h="12402" extrusionOk="0">
                    <a:moveTo>
                      <a:pt x="2225" y="0"/>
                    </a:moveTo>
                    <a:cubicBezTo>
                      <a:pt x="1663" y="0"/>
                      <a:pt x="1132" y="369"/>
                      <a:pt x="981" y="964"/>
                    </a:cubicBezTo>
                    <a:cubicBezTo>
                      <a:pt x="1" y="4827"/>
                      <a:pt x="1619" y="8879"/>
                      <a:pt x="4998" y="10993"/>
                    </a:cubicBezTo>
                    <a:cubicBezTo>
                      <a:pt x="6496" y="11937"/>
                      <a:pt x="8190" y="12401"/>
                      <a:pt x="9877" y="12401"/>
                    </a:cubicBezTo>
                    <a:cubicBezTo>
                      <a:pt x="11994" y="12401"/>
                      <a:pt x="14099" y="11670"/>
                      <a:pt x="15795" y="10237"/>
                    </a:cubicBezTo>
                    <a:cubicBezTo>
                      <a:pt x="16456" y="9682"/>
                      <a:pt x="16374" y="8643"/>
                      <a:pt x="15641" y="8182"/>
                    </a:cubicBezTo>
                    <a:lnTo>
                      <a:pt x="2907" y="196"/>
                    </a:lnTo>
                    <a:cubicBezTo>
                      <a:pt x="2690" y="62"/>
                      <a:pt x="2455" y="0"/>
                      <a:pt x="2225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8"/>
              <p:cNvSpPr/>
              <p:nvPr/>
            </p:nvSpPr>
            <p:spPr>
              <a:xfrm>
                <a:off x="5185949" y="4319310"/>
                <a:ext cx="447546" cy="298258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9314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0" y="922"/>
                      <a:pt x="284" y="2103"/>
                      <a:pt x="1194" y="2682"/>
                    </a:cubicBezTo>
                    <a:lnTo>
                      <a:pt x="11282" y="9014"/>
                    </a:lnTo>
                    <a:cubicBezTo>
                      <a:pt x="11607" y="9217"/>
                      <a:pt x="11970" y="9314"/>
                      <a:pt x="12329" y="9314"/>
                    </a:cubicBezTo>
                    <a:cubicBezTo>
                      <a:pt x="12973" y="9314"/>
                      <a:pt x="13604" y="9000"/>
                      <a:pt x="13975" y="8423"/>
                    </a:cubicBezTo>
                    <a:cubicBezTo>
                      <a:pt x="13893" y="8317"/>
                      <a:pt x="13798" y="8223"/>
                      <a:pt x="13680" y="8140"/>
                    </a:cubicBezTo>
                    <a:lnTo>
                      <a:pt x="934" y="154"/>
                    </a:lnTo>
                    <a:cubicBezTo>
                      <a:pt x="816" y="83"/>
                      <a:pt x="686" y="24"/>
                      <a:pt x="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8"/>
              <p:cNvSpPr/>
              <p:nvPr/>
            </p:nvSpPr>
            <p:spPr>
              <a:xfrm>
                <a:off x="5121263" y="4521468"/>
                <a:ext cx="329512" cy="301044"/>
              </a:xfrm>
              <a:custGeom>
                <a:avLst/>
                <a:gdLst/>
                <a:ahLst/>
                <a:cxnLst/>
                <a:rect l="l" t="t" r="r" b="b"/>
                <a:pathLst>
                  <a:path w="10290" h="9401" extrusionOk="0">
                    <a:moveTo>
                      <a:pt x="4442" y="1"/>
                    </a:moveTo>
                    <a:cubicBezTo>
                      <a:pt x="3664" y="1"/>
                      <a:pt x="2966" y="350"/>
                      <a:pt x="2422" y="1224"/>
                    </a:cubicBezTo>
                    <a:lnTo>
                      <a:pt x="1123" y="3280"/>
                    </a:lnTo>
                    <a:cubicBezTo>
                      <a:pt x="0" y="5087"/>
                      <a:pt x="544" y="7485"/>
                      <a:pt x="2351" y="8619"/>
                    </a:cubicBezTo>
                    <a:lnTo>
                      <a:pt x="2647" y="8808"/>
                    </a:lnTo>
                    <a:cubicBezTo>
                      <a:pt x="3290" y="9209"/>
                      <a:pt x="4003" y="9401"/>
                      <a:pt x="4708" y="9401"/>
                    </a:cubicBezTo>
                    <a:cubicBezTo>
                      <a:pt x="5998" y="9401"/>
                      <a:pt x="7257" y="8760"/>
                      <a:pt x="7998" y="7592"/>
                    </a:cubicBezTo>
                    <a:lnTo>
                      <a:pt x="9297" y="5536"/>
                    </a:lnTo>
                    <a:cubicBezTo>
                      <a:pt x="10290" y="3941"/>
                      <a:pt x="9498" y="2654"/>
                      <a:pt x="8069" y="1602"/>
                    </a:cubicBezTo>
                    <a:cubicBezTo>
                      <a:pt x="7907" y="1497"/>
                      <a:pt x="7721" y="1439"/>
                      <a:pt x="7538" y="1439"/>
                    </a:cubicBezTo>
                    <a:cubicBezTo>
                      <a:pt x="7494" y="1439"/>
                      <a:pt x="7450" y="1442"/>
                      <a:pt x="7407" y="1449"/>
                    </a:cubicBezTo>
                    <a:cubicBezTo>
                      <a:pt x="7390" y="1451"/>
                      <a:pt x="7372" y="1452"/>
                      <a:pt x="7354" y="1452"/>
                    </a:cubicBezTo>
                    <a:cubicBezTo>
                      <a:pt x="7266" y="1452"/>
                      <a:pt x="7181" y="1427"/>
                      <a:pt x="7112" y="1378"/>
                    </a:cubicBezTo>
                    <a:cubicBezTo>
                      <a:pt x="7017" y="1319"/>
                      <a:pt x="6947" y="1236"/>
                      <a:pt x="6911" y="1142"/>
                    </a:cubicBezTo>
                    <a:cubicBezTo>
                      <a:pt x="6840" y="917"/>
                      <a:pt x="6687" y="728"/>
                      <a:pt x="6486" y="610"/>
                    </a:cubicBezTo>
                    <a:cubicBezTo>
                      <a:pt x="5777" y="237"/>
                      <a:pt x="5082" y="1"/>
                      <a:pt x="4442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8"/>
              <p:cNvSpPr/>
              <p:nvPr/>
            </p:nvSpPr>
            <p:spPr>
              <a:xfrm>
                <a:off x="5263251" y="4550832"/>
                <a:ext cx="103176" cy="133342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4164" extrusionOk="0">
                    <a:moveTo>
                      <a:pt x="2371" y="0"/>
                    </a:moveTo>
                    <a:lnTo>
                      <a:pt x="233" y="3402"/>
                    </a:lnTo>
                    <a:cubicBezTo>
                      <a:pt x="1" y="3792"/>
                      <a:pt x="332" y="4164"/>
                      <a:pt x="677" y="4164"/>
                    </a:cubicBezTo>
                    <a:cubicBezTo>
                      <a:pt x="824" y="4164"/>
                      <a:pt x="974" y="4096"/>
                      <a:pt x="1083" y="3934"/>
                    </a:cubicBezTo>
                    <a:lnTo>
                      <a:pt x="3221" y="532"/>
                    </a:lnTo>
                    <a:lnTo>
                      <a:pt x="2973" y="532"/>
                    </a:lnTo>
                    <a:cubicBezTo>
                      <a:pt x="2956" y="534"/>
                      <a:pt x="2938" y="535"/>
                      <a:pt x="2920" y="535"/>
                    </a:cubicBezTo>
                    <a:cubicBezTo>
                      <a:pt x="2832" y="535"/>
                      <a:pt x="2747" y="510"/>
                      <a:pt x="2678" y="461"/>
                    </a:cubicBezTo>
                    <a:cubicBezTo>
                      <a:pt x="2583" y="402"/>
                      <a:pt x="2513" y="319"/>
                      <a:pt x="2477" y="225"/>
                    </a:cubicBezTo>
                    <a:cubicBezTo>
                      <a:pt x="2442" y="154"/>
                      <a:pt x="2406" y="71"/>
                      <a:pt x="2371" y="0"/>
                    </a:cubicBez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8"/>
            <p:cNvGrpSpPr/>
            <p:nvPr/>
          </p:nvGrpSpPr>
          <p:grpSpPr>
            <a:xfrm>
              <a:off x="5541700" y="21837"/>
              <a:ext cx="1330854" cy="1205339"/>
              <a:chOff x="4555151" y="48351"/>
              <a:chExt cx="808440" cy="732194"/>
            </a:xfrm>
          </p:grpSpPr>
          <p:sp>
            <p:nvSpPr>
              <p:cNvPr id="3920" name="Google Shape;3920;p48"/>
              <p:cNvSpPr/>
              <p:nvPr/>
            </p:nvSpPr>
            <p:spPr>
              <a:xfrm>
                <a:off x="4555151" y="48351"/>
                <a:ext cx="808440" cy="732194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2865" extrusionOk="0">
                    <a:moveTo>
                      <a:pt x="12638" y="1"/>
                    </a:moveTo>
                    <a:cubicBezTo>
                      <a:pt x="11711" y="1"/>
                      <a:pt x="10769" y="114"/>
                      <a:pt x="9830" y="352"/>
                    </a:cubicBezTo>
                    <a:cubicBezTo>
                      <a:pt x="3710" y="1899"/>
                      <a:pt x="1" y="8113"/>
                      <a:pt x="1548" y="14232"/>
                    </a:cubicBezTo>
                    <a:cubicBezTo>
                      <a:pt x="2858" y="19412"/>
                      <a:pt x="7511" y="22865"/>
                      <a:pt x="12620" y="22865"/>
                    </a:cubicBezTo>
                    <a:cubicBezTo>
                      <a:pt x="13547" y="22865"/>
                      <a:pt x="14489" y="22751"/>
                      <a:pt x="15429" y="22513"/>
                    </a:cubicBezTo>
                    <a:cubicBezTo>
                      <a:pt x="21548" y="20966"/>
                      <a:pt x="25246" y="14752"/>
                      <a:pt x="23710" y="8633"/>
                    </a:cubicBezTo>
                    <a:cubicBezTo>
                      <a:pt x="22400" y="3454"/>
                      <a:pt x="17747" y="1"/>
                      <a:pt x="126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5175554" y="548094"/>
                <a:ext cx="109357" cy="99014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3092" extrusionOk="0">
                    <a:moveTo>
                      <a:pt x="1400" y="0"/>
                    </a:moveTo>
                    <a:cubicBezTo>
                      <a:pt x="991" y="0"/>
                      <a:pt x="592" y="201"/>
                      <a:pt x="355" y="576"/>
                    </a:cubicBezTo>
                    <a:cubicBezTo>
                      <a:pt x="1" y="1154"/>
                      <a:pt x="166" y="1910"/>
                      <a:pt x="745" y="2265"/>
                    </a:cubicBezTo>
                    <a:lnTo>
                      <a:pt x="2056" y="3092"/>
                    </a:lnTo>
                    <a:cubicBezTo>
                      <a:pt x="2363" y="2726"/>
                      <a:pt x="2659" y="2324"/>
                      <a:pt x="2918" y="1910"/>
                    </a:cubicBezTo>
                    <a:cubicBezTo>
                      <a:pt x="3107" y="1627"/>
                      <a:pt x="3261" y="1332"/>
                      <a:pt x="3415" y="1048"/>
                    </a:cubicBezTo>
                    <a:lnTo>
                      <a:pt x="2056" y="186"/>
                    </a:lnTo>
                    <a:cubicBezTo>
                      <a:pt x="1851" y="60"/>
                      <a:pt x="162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8"/>
              <p:cNvSpPr/>
              <p:nvPr/>
            </p:nvSpPr>
            <p:spPr>
              <a:xfrm>
                <a:off x="4627425" y="193125"/>
                <a:ext cx="107852" cy="10000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123" extrusionOk="0">
                    <a:moveTo>
                      <a:pt x="1264" y="1"/>
                    </a:moveTo>
                    <a:cubicBezTo>
                      <a:pt x="1075" y="261"/>
                      <a:pt x="874" y="533"/>
                      <a:pt x="697" y="816"/>
                    </a:cubicBezTo>
                    <a:cubicBezTo>
                      <a:pt x="437" y="1230"/>
                      <a:pt x="201" y="1667"/>
                      <a:pt x="0" y="2104"/>
                    </a:cubicBezTo>
                    <a:lnTo>
                      <a:pt x="1312" y="2931"/>
                    </a:lnTo>
                    <a:cubicBezTo>
                      <a:pt x="1517" y="3061"/>
                      <a:pt x="1745" y="3122"/>
                      <a:pt x="1969" y="3122"/>
                    </a:cubicBezTo>
                    <a:cubicBezTo>
                      <a:pt x="2378" y="3122"/>
                      <a:pt x="2776" y="2919"/>
                      <a:pt x="3013" y="2553"/>
                    </a:cubicBezTo>
                    <a:cubicBezTo>
                      <a:pt x="3367" y="1974"/>
                      <a:pt x="3202" y="1218"/>
                      <a:pt x="2623" y="852"/>
                    </a:cubicBez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8"/>
              <p:cNvSpPr/>
              <p:nvPr/>
            </p:nvSpPr>
            <p:spPr>
              <a:xfrm>
                <a:off x="4814661" y="424039"/>
                <a:ext cx="186755" cy="13417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4190" extrusionOk="0">
                    <a:moveTo>
                      <a:pt x="1047" y="0"/>
                    </a:moveTo>
                    <a:cubicBezTo>
                      <a:pt x="988" y="0"/>
                      <a:pt x="931" y="30"/>
                      <a:pt x="899" y="102"/>
                    </a:cubicBezTo>
                    <a:cubicBezTo>
                      <a:pt x="1" y="2004"/>
                      <a:pt x="1395" y="4190"/>
                      <a:pt x="3498" y="4190"/>
                    </a:cubicBezTo>
                    <a:cubicBezTo>
                      <a:pt x="4360" y="4190"/>
                      <a:pt x="5175" y="3800"/>
                      <a:pt x="5718" y="3138"/>
                    </a:cubicBezTo>
                    <a:cubicBezTo>
                      <a:pt x="5831" y="2999"/>
                      <a:pt x="5714" y="2847"/>
                      <a:pt x="5583" y="2847"/>
                    </a:cubicBezTo>
                    <a:cubicBezTo>
                      <a:pt x="5536" y="2847"/>
                      <a:pt x="5487" y="2867"/>
                      <a:pt x="5447" y="2914"/>
                    </a:cubicBezTo>
                    <a:cubicBezTo>
                      <a:pt x="4954" y="3507"/>
                      <a:pt x="4236" y="3826"/>
                      <a:pt x="3506" y="3826"/>
                    </a:cubicBezTo>
                    <a:cubicBezTo>
                      <a:pt x="3045" y="3826"/>
                      <a:pt x="2579" y="3699"/>
                      <a:pt x="2163" y="3434"/>
                    </a:cubicBezTo>
                    <a:cubicBezTo>
                      <a:pt x="1088" y="2760"/>
                      <a:pt x="686" y="1402"/>
                      <a:pt x="1218" y="256"/>
                    </a:cubicBezTo>
                    <a:cubicBezTo>
                      <a:pt x="1280" y="115"/>
                      <a:pt x="1162" y="0"/>
                      <a:pt x="10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8"/>
              <p:cNvSpPr/>
              <p:nvPr/>
            </p:nvSpPr>
            <p:spPr>
              <a:xfrm>
                <a:off x="4881876" y="171318"/>
                <a:ext cx="105866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2360" extrusionOk="0">
                    <a:moveTo>
                      <a:pt x="1183" y="1"/>
                    </a:moveTo>
                    <a:cubicBezTo>
                      <a:pt x="833" y="1"/>
                      <a:pt x="473" y="95"/>
                      <a:pt x="135" y="304"/>
                    </a:cubicBezTo>
                    <a:cubicBezTo>
                      <a:pt x="0" y="418"/>
                      <a:pt x="101" y="612"/>
                      <a:pt x="246" y="612"/>
                    </a:cubicBezTo>
                    <a:cubicBezTo>
                      <a:pt x="267" y="612"/>
                      <a:pt x="289" y="608"/>
                      <a:pt x="312" y="599"/>
                    </a:cubicBezTo>
                    <a:cubicBezTo>
                      <a:pt x="592" y="423"/>
                      <a:pt x="891" y="344"/>
                      <a:pt x="1182" y="344"/>
                    </a:cubicBezTo>
                    <a:cubicBezTo>
                      <a:pt x="2102" y="344"/>
                      <a:pt x="2936" y="1138"/>
                      <a:pt x="2828" y="2170"/>
                    </a:cubicBezTo>
                    <a:cubicBezTo>
                      <a:pt x="2816" y="2265"/>
                      <a:pt x="2887" y="2359"/>
                      <a:pt x="2981" y="2359"/>
                    </a:cubicBezTo>
                    <a:lnTo>
                      <a:pt x="3005" y="2359"/>
                    </a:lnTo>
                    <a:cubicBezTo>
                      <a:pt x="3088" y="2359"/>
                      <a:pt x="3159" y="2300"/>
                      <a:pt x="3171" y="2218"/>
                    </a:cubicBezTo>
                    <a:cubicBezTo>
                      <a:pt x="3305" y="959"/>
                      <a:pt x="2297" y="1"/>
                      <a:pt x="118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5108980" y="295789"/>
                <a:ext cx="105066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371" extrusionOk="0">
                    <a:moveTo>
                      <a:pt x="1155" y="1"/>
                    </a:moveTo>
                    <a:cubicBezTo>
                      <a:pt x="805" y="1"/>
                      <a:pt x="445" y="95"/>
                      <a:pt x="107" y="303"/>
                    </a:cubicBezTo>
                    <a:cubicBezTo>
                      <a:pt x="24" y="351"/>
                      <a:pt x="0" y="457"/>
                      <a:pt x="48" y="540"/>
                    </a:cubicBezTo>
                    <a:cubicBezTo>
                      <a:pt x="79" y="594"/>
                      <a:pt x="140" y="623"/>
                      <a:pt x="202" y="623"/>
                    </a:cubicBezTo>
                    <a:cubicBezTo>
                      <a:pt x="235" y="623"/>
                      <a:pt x="267" y="615"/>
                      <a:pt x="296" y="599"/>
                    </a:cubicBezTo>
                    <a:cubicBezTo>
                      <a:pt x="572" y="427"/>
                      <a:pt x="868" y="349"/>
                      <a:pt x="1155" y="349"/>
                    </a:cubicBezTo>
                    <a:cubicBezTo>
                      <a:pt x="2072" y="349"/>
                      <a:pt x="2908" y="1139"/>
                      <a:pt x="2800" y="2182"/>
                    </a:cubicBezTo>
                    <a:cubicBezTo>
                      <a:pt x="2788" y="2276"/>
                      <a:pt x="2859" y="2359"/>
                      <a:pt x="2966" y="2371"/>
                    </a:cubicBezTo>
                    <a:lnTo>
                      <a:pt x="2977" y="2371"/>
                    </a:lnTo>
                    <a:cubicBezTo>
                      <a:pt x="3060" y="2371"/>
                      <a:pt x="3143" y="2300"/>
                      <a:pt x="3155" y="2217"/>
                    </a:cubicBezTo>
                    <a:cubicBezTo>
                      <a:pt x="3281" y="958"/>
                      <a:pt x="2270" y="1"/>
                      <a:pt x="115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4944032" y="307733"/>
                <a:ext cx="117234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2436" extrusionOk="0">
                    <a:moveTo>
                      <a:pt x="241" y="0"/>
                    </a:moveTo>
                    <a:cubicBezTo>
                      <a:pt x="119" y="0"/>
                      <a:pt x="13" y="103"/>
                      <a:pt x="13" y="226"/>
                    </a:cubicBezTo>
                    <a:cubicBezTo>
                      <a:pt x="1" y="356"/>
                      <a:pt x="107" y="462"/>
                      <a:pt x="237" y="474"/>
                    </a:cubicBezTo>
                    <a:cubicBezTo>
                      <a:pt x="1430" y="616"/>
                      <a:pt x="2517" y="1301"/>
                      <a:pt x="3167" y="2317"/>
                    </a:cubicBezTo>
                    <a:cubicBezTo>
                      <a:pt x="3202" y="2399"/>
                      <a:pt x="3285" y="2435"/>
                      <a:pt x="3368" y="2435"/>
                    </a:cubicBezTo>
                    <a:cubicBezTo>
                      <a:pt x="3373" y="2435"/>
                      <a:pt x="3378" y="2435"/>
                      <a:pt x="3383" y="2435"/>
                    </a:cubicBezTo>
                    <a:cubicBezTo>
                      <a:pt x="3551" y="2435"/>
                      <a:pt x="3660" y="2242"/>
                      <a:pt x="3569" y="2092"/>
                    </a:cubicBezTo>
                    <a:cubicBezTo>
                      <a:pt x="2848" y="923"/>
                      <a:pt x="1631" y="167"/>
                      <a:pt x="261" y="1"/>
                    </a:cubicBezTo>
                    <a:cubicBezTo>
                      <a:pt x="254" y="1"/>
                      <a:pt x="248" y="0"/>
                      <a:pt x="2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4732395" y="113421"/>
                <a:ext cx="71346" cy="8921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786" extrusionOk="0">
                    <a:moveTo>
                      <a:pt x="332" y="1"/>
                    </a:moveTo>
                    <a:cubicBezTo>
                      <a:pt x="164" y="1"/>
                      <a:pt x="0" y="197"/>
                      <a:pt x="136" y="375"/>
                    </a:cubicBezTo>
                    <a:lnTo>
                      <a:pt x="1767" y="2679"/>
                    </a:lnTo>
                    <a:cubicBezTo>
                      <a:pt x="1814" y="2750"/>
                      <a:pt x="1885" y="2785"/>
                      <a:pt x="1967" y="2785"/>
                    </a:cubicBezTo>
                    <a:cubicBezTo>
                      <a:pt x="2015" y="2785"/>
                      <a:pt x="2062" y="2762"/>
                      <a:pt x="2097" y="2738"/>
                    </a:cubicBezTo>
                    <a:cubicBezTo>
                      <a:pt x="2204" y="2667"/>
                      <a:pt x="2227" y="2514"/>
                      <a:pt x="2156" y="2407"/>
                    </a:cubicBezTo>
                    <a:lnTo>
                      <a:pt x="514" y="104"/>
                    </a:lnTo>
                    <a:cubicBezTo>
                      <a:pt x="464" y="31"/>
                      <a:pt x="398" y="1"/>
                      <a:pt x="33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4748855" y="173143"/>
                <a:ext cx="230786" cy="219354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6850" extrusionOk="0">
                    <a:moveTo>
                      <a:pt x="1804" y="1"/>
                    </a:moveTo>
                    <a:cubicBezTo>
                      <a:pt x="1698" y="1"/>
                      <a:pt x="1596" y="55"/>
                      <a:pt x="1536" y="152"/>
                    </a:cubicBezTo>
                    <a:lnTo>
                      <a:pt x="1028" y="968"/>
                    </a:lnTo>
                    <a:cubicBezTo>
                      <a:pt x="981" y="1027"/>
                      <a:pt x="969" y="1098"/>
                      <a:pt x="981" y="1168"/>
                    </a:cubicBezTo>
                    <a:lnTo>
                      <a:pt x="1075" y="2243"/>
                    </a:lnTo>
                    <a:lnTo>
                      <a:pt x="378" y="3354"/>
                    </a:lnTo>
                    <a:cubicBezTo>
                      <a:pt x="0" y="3968"/>
                      <a:pt x="178" y="4783"/>
                      <a:pt x="792" y="5173"/>
                    </a:cubicBezTo>
                    <a:lnTo>
                      <a:pt x="2871" y="6484"/>
                    </a:lnTo>
                    <a:cubicBezTo>
                      <a:pt x="3265" y="6732"/>
                      <a:pt x="3704" y="6850"/>
                      <a:pt x="4137" y="6850"/>
                    </a:cubicBezTo>
                    <a:cubicBezTo>
                      <a:pt x="4925" y="6850"/>
                      <a:pt x="5694" y="6460"/>
                      <a:pt x="6143" y="5752"/>
                    </a:cubicBezTo>
                    <a:lnTo>
                      <a:pt x="6817" y="4665"/>
                    </a:lnTo>
                    <a:cubicBezTo>
                      <a:pt x="7206" y="4051"/>
                      <a:pt x="7029" y="3236"/>
                      <a:pt x="6415" y="2846"/>
                    </a:cubicBezTo>
                    <a:lnTo>
                      <a:pt x="3450" y="979"/>
                    </a:lnTo>
                    <a:lnTo>
                      <a:pt x="1985" y="58"/>
                    </a:lnTo>
                    <a:cubicBezTo>
                      <a:pt x="1929" y="19"/>
                      <a:pt x="1866" y="1"/>
                      <a:pt x="180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4773800" y="215541"/>
                <a:ext cx="181632" cy="15611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875" extrusionOk="0">
                    <a:moveTo>
                      <a:pt x="1925" y="0"/>
                    </a:moveTo>
                    <a:cubicBezTo>
                      <a:pt x="1744" y="0"/>
                      <a:pt x="1565" y="89"/>
                      <a:pt x="1466" y="258"/>
                    </a:cubicBezTo>
                    <a:lnTo>
                      <a:pt x="816" y="1286"/>
                    </a:lnTo>
                    <a:lnTo>
                      <a:pt x="284" y="2113"/>
                    </a:lnTo>
                    <a:cubicBezTo>
                      <a:pt x="1" y="2609"/>
                      <a:pt x="166" y="3235"/>
                      <a:pt x="651" y="3518"/>
                    </a:cubicBezTo>
                    <a:lnTo>
                      <a:pt x="2316" y="4570"/>
                    </a:lnTo>
                    <a:cubicBezTo>
                      <a:pt x="2646" y="4776"/>
                      <a:pt x="3011" y="4875"/>
                      <a:pt x="3367" y="4875"/>
                    </a:cubicBezTo>
                    <a:cubicBezTo>
                      <a:pt x="3969" y="4875"/>
                      <a:pt x="4546" y="4593"/>
                      <a:pt x="4880" y="4073"/>
                    </a:cubicBezTo>
                    <a:lnTo>
                      <a:pt x="5388" y="3258"/>
                    </a:lnTo>
                    <a:cubicBezTo>
                      <a:pt x="5671" y="2774"/>
                      <a:pt x="5506" y="2148"/>
                      <a:pt x="5022" y="1853"/>
                    </a:cubicBezTo>
                    <a:lnTo>
                      <a:pt x="2210" y="81"/>
                    </a:lnTo>
                    <a:cubicBezTo>
                      <a:pt x="2123" y="27"/>
                      <a:pt x="2024" y="0"/>
                      <a:pt x="192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4784015" y="215733"/>
                <a:ext cx="118067" cy="65582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2048" extrusionOk="0">
                    <a:moveTo>
                      <a:pt x="1599" y="0"/>
                    </a:moveTo>
                    <a:cubicBezTo>
                      <a:pt x="1418" y="0"/>
                      <a:pt x="1242" y="92"/>
                      <a:pt x="1135" y="252"/>
                    </a:cubicBezTo>
                    <a:lnTo>
                      <a:pt x="1" y="2047"/>
                    </a:lnTo>
                    <a:lnTo>
                      <a:pt x="3687" y="1221"/>
                    </a:lnTo>
                    <a:lnTo>
                      <a:pt x="1891" y="86"/>
                    </a:lnTo>
                    <a:cubicBezTo>
                      <a:pt x="1799" y="28"/>
                      <a:pt x="1698" y="0"/>
                      <a:pt x="1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4812035" y="307765"/>
                <a:ext cx="138465" cy="42398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1324" extrusionOk="0">
                    <a:moveTo>
                      <a:pt x="4324" y="0"/>
                    </a:moveTo>
                    <a:lnTo>
                      <a:pt x="0" y="981"/>
                    </a:lnTo>
                    <a:lnTo>
                      <a:pt x="544" y="1323"/>
                    </a:lnTo>
                    <a:lnTo>
                      <a:pt x="4099" y="520"/>
                    </a:lnTo>
                    <a:lnTo>
                      <a:pt x="4194" y="378"/>
                    </a:lnTo>
                    <a:cubicBezTo>
                      <a:pt x="4265" y="260"/>
                      <a:pt x="4312" y="130"/>
                      <a:pt x="4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4858179" y="351636"/>
                <a:ext cx="67728" cy="2020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31" extrusionOk="0">
                    <a:moveTo>
                      <a:pt x="2115" y="1"/>
                    </a:moveTo>
                    <a:lnTo>
                      <a:pt x="0" y="485"/>
                    </a:lnTo>
                    <a:cubicBezTo>
                      <a:pt x="233" y="583"/>
                      <a:pt x="478" y="630"/>
                      <a:pt x="721" y="630"/>
                    </a:cubicBezTo>
                    <a:cubicBezTo>
                      <a:pt x="1241" y="630"/>
                      <a:pt x="1752" y="412"/>
                      <a:pt x="2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4779116" y="271452"/>
                <a:ext cx="16610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1560" extrusionOk="0">
                    <a:moveTo>
                      <a:pt x="4690" y="0"/>
                    </a:moveTo>
                    <a:lnTo>
                      <a:pt x="0" y="1063"/>
                    </a:lnTo>
                    <a:cubicBezTo>
                      <a:pt x="36" y="1252"/>
                      <a:pt x="130" y="1418"/>
                      <a:pt x="248" y="1560"/>
                    </a:cubicBezTo>
                    <a:lnTo>
                      <a:pt x="5186" y="449"/>
                    </a:lnTo>
                    <a:cubicBezTo>
                      <a:pt x="5104" y="307"/>
                      <a:pt x="4986" y="189"/>
                      <a:pt x="4856" y="107"/>
                    </a:cubicBezTo>
                    <a:lnTo>
                      <a:pt x="46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>
                <a:off x="5220194" y="460160"/>
                <a:ext cx="107852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959" extrusionOk="0">
                    <a:moveTo>
                      <a:pt x="271" y="1"/>
                    </a:moveTo>
                    <a:cubicBezTo>
                      <a:pt x="150" y="1"/>
                      <a:pt x="35" y="81"/>
                      <a:pt x="24" y="203"/>
                    </a:cubicBezTo>
                    <a:cubicBezTo>
                      <a:pt x="1" y="321"/>
                      <a:pt x="83" y="451"/>
                      <a:pt x="213" y="475"/>
                    </a:cubicBezTo>
                    <a:lnTo>
                      <a:pt x="3001" y="947"/>
                    </a:lnTo>
                    <a:lnTo>
                      <a:pt x="3037" y="947"/>
                    </a:lnTo>
                    <a:lnTo>
                      <a:pt x="3037" y="959"/>
                    </a:lnTo>
                    <a:cubicBezTo>
                      <a:pt x="3332" y="959"/>
                      <a:pt x="3367" y="534"/>
                      <a:pt x="3084" y="486"/>
                    </a:cubicBezTo>
                    <a:lnTo>
                      <a:pt x="296" y="2"/>
                    </a:lnTo>
                    <a:cubicBezTo>
                      <a:pt x="288" y="1"/>
                      <a:pt x="279" y="1"/>
                      <a:pt x="271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4995108" y="347794"/>
                <a:ext cx="250096" cy="207090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6467" extrusionOk="0">
                    <a:moveTo>
                      <a:pt x="2486" y="0"/>
                    </a:moveTo>
                    <a:cubicBezTo>
                      <a:pt x="2048" y="0"/>
                      <a:pt x="1623" y="220"/>
                      <a:pt x="1371" y="617"/>
                    </a:cubicBezTo>
                    <a:lnTo>
                      <a:pt x="686" y="1692"/>
                    </a:lnTo>
                    <a:cubicBezTo>
                      <a:pt x="1" y="2802"/>
                      <a:pt x="331" y="4255"/>
                      <a:pt x="1430" y="4964"/>
                    </a:cubicBezTo>
                    <a:lnTo>
                      <a:pt x="3509" y="6264"/>
                    </a:lnTo>
                    <a:cubicBezTo>
                      <a:pt x="3726" y="6401"/>
                      <a:pt x="3968" y="6467"/>
                      <a:pt x="4208" y="6467"/>
                    </a:cubicBezTo>
                    <a:cubicBezTo>
                      <a:pt x="4646" y="6467"/>
                      <a:pt x="5076" y="6247"/>
                      <a:pt x="5328" y="5850"/>
                    </a:cubicBezTo>
                    <a:lnTo>
                      <a:pt x="6025" y="4751"/>
                    </a:lnTo>
                    <a:lnTo>
                      <a:pt x="7041" y="4373"/>
                    </a:lnTo>
                    <a:cubicBezTo>
                      <a:pt x="7112" y="4350"/>
                      <a:pt x="7171" y="4303"/>
                      <a:pt x="7207" y="4243"/>
                    </a:cubicBezTo>
                    <a:lnTo>
                      <a:pt x="7715" y="3440"/>
                    </a:lnTo>
                    <a:cubicBezTo>
                      <a:pt x="7809" y="3287"/>
                      <a:pt x="7762" y="3086"/>
                      <a:pt x="7608" y="2979"/>
                    </a:cubicBezTo>
                    <a:lnTo>
                      <a:pt x="6155" y="2070"/>
                    </a:lnTo>
                    <a:lnTo>
                      <a:pt x="3190" y="203"/>
                    </a:lnTo>
                    <a:cubicBezTo>
                      <a:pt x="2969" y="66"/>
                      <a:pt x="2726" y="0"/>
                      <a:pt x="248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5017043" y="371138"/>
                <a:ext cx="179358" cy="160016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4997" extrusionOk="0">
                    <a:moveTo>
                      <a:pt x="1886" y="1"/>
                    </a:moveTo>
                    <a:cubicBezTo>
                      <a:pt x="1559" y="1"/>
                      <a:pt x="1240" y="155"/>
                      <a:pt x="1040" y="443"/>
                    </a:cubicBezTo>
                    <a:lnTo>
                      <a:pt x="521" y="1258"/>
                    </a:lnTo>
                    <a:cubicBezTo>
                      <a:pt x="1" y="2085"/>
                      <a:pt x="296" y="3219"/>
                      <a:pt x="1182" y="3774"/>
                    </a:cubicBezTo>
                    <a:lnTo>
                      <a:pt x="2848" y="4826"/>
                    </a:lnTo>
                    <a:cubicBezTo>
                      <a:pt x="3025" y="4941"/>
                      <a:pt x="3224" y="4996"/>
                      <a:pt x="3420" y="4996"/>
                    </a:cubicBezTo>
                    <a:cubicBezTo>
                      <a:pt x="3748" y="4996"/>
                      <a:pt x="4070" y="4842"/>
                      <a:pt x="4277" y="4554"/>
                    </a:cubicBezTo>
                    <a:lnTo>
                      <a:pt x="4797" y="3715"/>
                    </a:lnTo>
                    <a:lnTo>
                      <a:pt x="5435" y="2699"/>
                    </a:lnTo>
                    <a:cubicBezTo>
                      <a:pt x="5600" y="2439"/>
                      <a:pt x="5518" y="2109"/>
                      <a:pt x="5270" y="1943"/>
                    </a:cubicBezTo>
                    <a:lnTo>
                      <a:pt x="2458" y="171"/>
                    </a:lnTo>
                    <a:cubicBezTo>
                      <a:pt x="2281" y="56"/>
                      <a:pt x="2082" y="1"/>
                      <a:pt x="188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5025369" y="403481"/>
                <a:ext cx="141155" cy="4918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536" extrusionOk="0">
                    <a:moveTo>
                      <a:pt x="3533" y="0"/>
                    </a:moveTo>
                    <a:lnTo>
                      <a:pt x="48" y="792"/>
                    </a:lnTo>
                    <a:cubicBezTo>
                      <a:pt x="1" y="1040"/>
                      <a:pt x="1" y="1288"/>
                      <a:pt x="60" y="1536"/>
                    </a:cubicBezTo>
                    <a:lnTo>
                      <a:pt x="4407" y="555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5036353" y="438641"/>
                <a:ext cx="158159" cy="49219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537" extrusionOk="0">
                    <a:moveTo>
                      <a:pt x="4832" y="1"/>
                    </a:moveTo>
                    <a:lnTo>
                      <a:pt x="0" y="1099"/>
                    </a:lnTo>
                    <a:cubicBezTo>
                      <a:pt x="107" y="1265"/>
                      <a:pt x="237" y="1406"/>
                      <a:pt x="390" y="1536"/>
                    </a:cubicBezTo>
                    <a:lnTo>
                      <a:pt x="4867" y="520"/>
                    </a:lnTo>
                    <a:cubicBezTo>
                      <a:pt x="4938" y="343"/>
                      <a:pt x="4926" y="154"/>
                      <a:pt x="4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5074940" y="482160"/>
                <a:ext cx="100647" cy="30293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946" extrusionOk="0">
                    <a:moveTo>
                      <a:pt x="3143" y="0"/>
                    </a:moveTo>
                    <a:lnTo>
                      <a:pt x="0" y="709"/>
                    </a:lnTo>
                    <a:lnTo>
                      <a:pt x="390" y="945"/>
                    </a:lnTo>
                    <a:lnTo>
                      <a:pt x="2906" y="378"/>
                    </a:lnTo>
                    <a:lnTo>
                      <a:pt x="31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5039363" y="371138"/>
                <a:ext cx="71923" cy="31606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987" extrusionOk="0">
                    <a:moveTo>
                      <a:pt x="1189" y="1"/>
                    </a:moveTo>
                    <a:cubicBezTo>
                      <a:pt x="862" y="1"/>
                      <a:pt x="543" y="155"/>
                      <a:pt x="343" y="443"/>
                    </a:cubicBezTo>
                    <a:lnTo>
                      <a:pt x="1" y="986"/>
                    </a:lnTo>
                    <a:lnTo>
                      <a:pt x="2245" y="479"/>
                    </a:lnTo>
                    <a:lnTo>
                      <a:pt x="1761" y="171"/>
                    </a:lnTo>
                    <a:cubicBezTo>
                      <a:pt x="1584" y="56"/>
                      <a:pt x="1385" y="1"/>
                      <a:pt x="1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1" name="Google Shape;3941;p48"/>
            <p:cNvGrpSpPr/>
            <p:nvPr/>
          </p:nvGrpSpPr>
          <p:grpSpPr>
            <a:xfrm>
              <a:off x="2089676" y="3995962"/>
              <a:ext cx="998718" cy="998718"/>
              <a:chOff x="2494426" y="4007987"/>
              <a:chExt cx="998718" cy="998718"/>
            </a:xfrm>
          </p:grpSpPr>
          <p:sp>
            <p:nvSpPr>
              <p:cNvPr id="3942" name="Google Shape;3942;p48"/>
              <p:cNvSpPr/>
              <p:nvPr/>
            </p:nvSpPr>
            <p:spPr>
              <a:xfrm>
                <a:off x="2494426" y="4007987"/>
                <a:ext cx="998718" cy="998718"/>
              </a:xfrm>
              <a:custGeom>
                <a:avLst/>
                <a:gdLst/>
                <a:ahLst/>
                <a:cxnLst/>
                <a:rect l="l" t="t" r="r" b="b"/>
                <a:pathLst>
                  <a:path w="31188" h="31188" extrusionOk="0">
                    <a:moveTo>
                      <a:pt x="15594" y="0"/>
                    </a:moveTo>
                    <a:cubicBezTo>
                      <a:pt x="6982" y="0"/>
                      <a:pt x="0" y="6982"/>
                      <a:pt x="0" y="15594"/>
                    </a:cubicBezTo>
                    <a:cubicBezTo>
                      <a:pt x="0" y="24206"/>
                      <a:pt x="6982" y="31187"/>
                      <a:pt x="15594" y="31187"/>
                    </a:cubicBezTo>
                    <a:cubicBezTo>
                      <a:pt x="24206" y="31187"/>
                      <a:pt x="31187" y="24206"/>
                      <a:pt x="31187" y="15594"/>
                    </a:cubicBezTo>
                    <a:cubicBezTo>
                      <a:pt x="31187" y="6982"/>
                      <a:pt x="24206" y="0"/>
                      <a:pt x="15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3211281" y="4674439"/>
                <a:ext cx="206577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5639" extrusionOk="0">
                    <a:moveTo>
                      <a:pt x="1904" y="0"/>
                    </a:moveTo>
                    <a:cubicBezTo>
                      <a:pt x="1391" y="0"/>
                      <a:pt x="886" y="234"/>
                      <a:pt x="556" y="677"/>
                    </a:cubicBezTo>
                    <a:cubicBezTo>
                      <a:pt x="0" y="1421"/>
                      <a:pt x="154" y="2472"/>
                      <a:pt x="898" y="3027"/>
                    </a:cubicBezTo>
                    <a:lnTo>
                      <a:pt x="4395" y="5638"/>
                    </a:lnTo>
                    <a:cubicBezTo>
                      <a:pt x="4856" y="5166"/>
                      <a:pt x="5293" y="4658"/>
                      <a:pt x="5694" y="4114"/>
                    </a:cubicBezTo>
                    <a:cubicBezTo>
                      <a:pt x="5966" y="3760"/>
                      <a:pt x="6214" y="3382"/>
                      <a:pt x="6450" y="2992"/>
                    </a:cubicBezTo>
                    <a:lnTo>
                      <a:pt x="2906" y="334"/>
                    </a:lnTo>
                    <a:cubicBezTo>
                      <a:pt x="2605" y="109"/>
                      <a:pt x="2253" y="0"/>
                      <a:pt x="190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2558727" y="4174824"/>
                <a:ext cx="205072" cy="181696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5674" extrusionOk="0">
                    <a:moveTo>
                      <a:pt x="1950" y="0"/>
                    </a:moveTo>
                    <a:cubicBezTo>
                      <a:pt x="1654" y="331"/>
                      <a:pt x="1359" y="685"/>
                      <a:pt x="1087" y="1051"/>
                    </a:cubicBezTo>
                    <a:cubicBezTo>
                      <a:pt x="698" y="1583"/>
                      <a:pt x="331" y="2138"/>
                      <a:pt x="1" y="2729"/>
                    </a:cubicBezTo>
                    <a:lnTo>
                      <a:pt x="3497" y="5340"/>
                    </a:lnTo>
                    <a:cubicBezTo>
                      <a:pt x="3799" y="5565"/>
                      <a:pt x="4151" y="5673"/>
                      <a:pt x="4500" y="5673"/>
                    </a:cubicBezTo>
                    <a:cubicBezTo>
                      <a:pt x="5012" y="5673"/>
                      <a:pt x="5518" y="5440"/>
                      <a:pt x="5848" y="4997"/>
                    </a:cubicBezTo>
                    <a:cubicBezTo>
                      <a:pt x="6403" y="4265"/>
                      <a:pt x="6250" y="3213"/>
                      <a:pt x="5506" y="2658"/>
                    </a:cubicBez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2822496" y="4289593"/>
                <a:ext cx="134975" cy="122038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3811" extrusionOk="0">
                    <a:moveTo>
                      <a:pt x="2068" y="1"/>
                    </a:moveTo>
                    <a:cubicBezTo>
                      <a:pt x="991" y="1"/>
                      <a:pt x="0" y="943"/>
                      <a:pt x="175" y="2181"/>
                    </a:cubicBezTo>
                    <a:cubicBezTo>
                      <a:pt x="327" y="3208"/>
                      <a:pt x="1192" y="3810"/>
                      <a:pt x="2074" y="3810"/>
                    </a:cubicBezTo>
                    <a:cubicBezTo>
                      <a:pt x="2631" y="3810"/>
                      <a:pt x="3195" y="3570"/>
                      <a:pt x="3589" y="3043"/>
                    </a:cubicBezTo>
                    <a:cubicBezTo>
                      <a:pt x="4215" y="2204"/>
                      <a:pt x="4038" y="1023"/>
                      <a:pt x="3199" y="385"/>
                    </a:cubicBezTo>
                    <a:cubicBezTo>
                      <a:pt x="2843" y="119"/>
                      <a:pt x="2450" y="1"/>
                      <a:pt x="2068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2864990" y="4307269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0" y="283"/>
                      <a:pt x="53" y="648"/>
                    </a:cubicBezTo>
                    <a:cubicBezTo>
                      <a:pt x="103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48"/>
                      <a:pt x="1210" y="294"/>
                      <a:pt x="962" y="117"/>
                    </a:cubicBezTo>
                    <a:cubicBezTo>
                      <a:pt x="854" y="36"/>
                      <a:pt x="734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3107721" y="4502959"/>
                <a:ext cx="134623" cy="122006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10" extrusionOk="0">
                    <a:moveTo>
                      <a:pt x="2068" y="0"/>
                    </a:moveTo>
                    <a:cubicBezTo>
                      <a:pt x="991" y="0"/>
                      <a:pt x="0" y="942"/>
                      <a:pt x="175" y="2180"/>
                    </a:cubicBezTo>
                    <a:cubicBezTo>
                      <a:pt x="327" y="3208"/>
                      <a:pt x="1188" y="3810"/>
                      <a:pt x="2066" y="3810"/>
                    </a:cubicBezTo>
                    <a:cubicBezTo>
                      <a:pt x="2621" y="3810"/>
                      <a:pt x="3183" y="3569"/>
                      <a:pt x="3577" y="3043"/>
                    </a:cubicBezTo>
                    <a:cubicBezTo>
                      <a:pt x="4203" y="2204"/>
                      <a:pt x="4038" y="1011"/>
                      <a:pt x="3199" y="385"/>
                    </a:cubicBezTo>
                    <a:cubicBezTo>
                      <a:pt x="2843" y="119"/>
                      <a:pt x="2450" y="0"/>
                      <a:pt x="20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3150214" y="4520251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1" y="282"/>
                      <a:pt x="53" y="648"/>
                    </a:cubicBezTo>
                    <a:cubicBezTo>
                      <a:pt x="104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60"/>
                      <a:pt x="1210" y="306"/>
                      <a:pt x="962" y="117"/>
                    </a:cubicBezTo>
                    <a:cubicBezTo>
                      <a:pt x="854" y="36"/>
                      <a:pt x="735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2804628" y="4477885"/>
                <a:ext cx="260023" cy="196298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6130" extrusionOk="0">
                    <a:moveTo>
                      <a:pt x="1782" y="0"/>
                    </a:moveTo>
                    <a:cubicBezTo>
                      <a:pt x="1687" y="0"/>
                      <a:pt x="1590" y="45"/>
                      <a:pt x="1524" y="152"/>
                    </a:cubicBezTo>
                    <a:cubicBezTo>
                      <a:pt x="0" y="2822"/>
                      <a:pt x="1926" y="6129"/>
                      <a:pt x="4997" y="6129"/>
                    </a:cubicBezTo>
                    <a:cubicBezTo>
                      <a:pt x="6084" y="6129"/>
                      <a:pt x="7124" y="5692"/>
                      <a:pt x="7880" y="4901"/>
                    </a:cubicBezTo>
                    <a:cubicBezTo>
                      <a:pt x="8120" y="4669"/>
                      <a:pt x="7904" y="4344"/>
                      <a:pt x="7657" y="4344"/>
                    </a:cubicBezTo>
                    <a:cubicBezTo>
                      <a:pt x="7576" y="4344"/>
                      <a:pt x="7492" y="4379"/>
                      <a:pt x="7419" y="4464"/>
                    </a:cubicBezTo>
                    <a:cubicBezTo>
                      <a:pt x="6762" y="5133"/>
                      <a:pt x="5887" y="5478"/>
                      <a:pt x="5008" y="5478"/>
                    </a:cubicBezTo>
                    <a:cubicBezTo>
                      <a:pt x="4305" y="5478"/>
                      <a:pt x="3599" y="5258"/>
                      <a:pt x="3001" y="4806"/>
                    </a:cubicBezTo>
                    <a:cubicBezTo>
                      <a:pt x="1642" y="3802"/>
                      <a:pt x="1252" y="1948"/>
                      <a:pt x="2079" y="471"/>
                    </a:cubicBezTo>
                    <a:cubicBezTo>
                      <a:pt x="2201" y="219"/>
                      <a:pt x="1993" y="0"/>
                      <a:pt x="178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>
                <a:off x="2873924" y="4221097"/>
                <a:ext cx="145190" cy="110350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3446" extrusionOk="0">
                    <a:moveTo>
                      <a:pt x="1511" y="0"/>
                    </a:moveTo>
                    <a:cubicBezTo>
                      <a:pt x="1102" y="0"/>
                      <a:pt x="679" y="95"/>
                      <a:pt x="270" y="303"/>
                    </a:cubicBezTo>
                    <a:cubicBezTo>
                      <a:pt x="0" y="423"/>
                      <a:pt x="127" y="780"/>
                      <a:pt x="352" y="780"/>
                    </a:cubicBezTo>
                    <a:cubicBezTo>
                      <a:pt x="393" y="780"/>
                      <a:pt x="437" y="768"/>
                      <a:pt x="482" y="740"/>
                    </a:cubicBezTo>
                    <a:cubicBezTo>
                      <a:pt x="824" y="567"/>
                      <a:pt x="1175" y="489"/>
                      <a:pt x="1515" y="489"/>
                    </a:cubicBezTo>
                    <a:cubicBezTo>
                      <a:pt x="2845" y="489"/>
                      <a:pt x="4001" y="1694"/>
                      <a:pt x="3719" y="3162"/>
                    </a:cubicBezTo>
                    <a:cubicBezTo>
                      <a:pt x="3696" y="3292"/>
                      <a:pt x="3790" y="3422"/>
                      <a:pt x="3920" y="3446"/>
                    </a:cubicBezTo>
                    <a:lnTo>
                      <a:pt x="3967" y="3446"/>
                    </a:lnTo>
                    <a:cubicBezTo>
                      <a:pt x="4074" y="3446"/>
                      <a:pt x="4180" y="3363"/>
                      <a:pt x="4204" y="3245"/>
                    </a:cubicBezTo>
                    <a:cubicBezTo>
                      <a:pt x="4533" y="1465"/>
                      <a:pt x="3121" y="0"/>
                      <a:pt x="1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3181148" y="4399270"/>
                <a:ext cx="144069" cy="10996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3434" extrusionOk="0">
                    <a:moveTo>
                      <a:pt x="1485" y="0"/>
                    </a:moveTo>
                    <a:cubicBezTo>
                      <a:pt x="1076" y="0"/>
                      <a:pt x="654" y="95"/>
                      <a:pt x="244" y="303"/>
                    </a:cubicBezTo>
                    <a:cubicBezTo>
                      <a:pt x="1" y="425"/>
                      <a:pt x="124" y="757"/>
                      <a:pt x="344" y="757"/>
                    </a:cubicBezTo>
                    <a:cubicBezTo>
                      <a:pt x="379" y="757"/>
                      <a:pt x="418" y="748"/>
                      <a:pt x="457" y="729"/>
                    </a:cubicBezTo>
                    <a:cubicBezTo>
                      <a:pt x="796" y="556"/>
                      <a:pt x="1145" y="477"/>
                      <a:pt x="1484" y="477"/>
                    </a:cubicBezTo>
                    <a:cubicBezTo>
                      <a:pt x="2809" y="477"/>
                      <a:pt x="3969" y="1682"/>
                      <a:pt x="3706" y="3150"/>
                    </a:cubicBezTo>
                    <a:cubicBezTo>
                      <a:pt x="3670" y="3280"/>
                      <a:pt x="3765" y="3410"/>
                      <a:pt x="3895" y="3434"/>
                    </a:cubicBezTo>
                    <a:lnTo>
                      <a:pt x="3942" y="3434"/>
                    </a:lnTo>
                    <a:cubicBezTo>
                      <a:pt x="4048" y="3434"/>
                      <a:pt x="4155" y="3351"/>
                      <a:pt x="4178" y="3233"/>
                    </a:cubicBezTo>
                    <a:cubicBezTo>
                      <a:pt x="4498" y="1463"/>
                      <a:pt x="3092" y="0"/>
                      <a:pt x="148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2" name="Google Shape;3952;p48"/>
            <p:cNvGrpSpPr/>
            <p:nvPr/>
          </p:nvGrpSpPr>
          <p:grpSpPr>
            <a:xfrm>
              <a:off x="6772637" y="1472320"/>
              <a:ext cx="1338423" cy="1185870"/>
              <a:chOff x="8066981" y="1564318"/>
              <a:chExt cx="785736" cy="696137"/>
            </a:xfrm>
          </p:grpSpPr>
          <p:sp>
            <p:nvSpPr>
              <p:cNvPr id="3953" name="Google Shape;3953;p48"/>
              <p:cNvSpPr/>
              <p:nvPr/>
            </p:nvSpPr>
            <p:spPr>
              <a:xfrm>
                <a:off x="8066981" y="1564318"/>
                <a:ext cx="785736" cy="696137"/>
              </a:xfrm>
              <a:custGeom>
                <a:avLst/>
                <a:gdLst/>
                <a:ahLst/>
                <a:cxnLst/>
                <a:rect l="l" t="t" r="r" b="b"/>
                <a:pathLst>
                  <a:path w="24537" h="21739" extrusionOk="0">
                    <a:moveTo>
                      <a:pt x="12274" y="1"/>
                    </a:moveTo>
                    <a:cubicBezTo>
                      <a:pt x="9039" y="1"/>
                      <a:pt x="5839" y="1441"/>
                      <a:pt x="3698" y="4192"/>
                    </a:cubicBezTo>
                    <a:cubicBezTo>
                      <a:pt x="1" y="8929"/>
                      <a:pt x="852" y="15757"/>
                      <a:pt x="5589" y="19443"/>
                    </a:cubicBezTo>
                    <a:cubicBezTo>
                      <a:pt x="7576" y="20989"/>
                      <a:pt x="9931" y="21739"/>
                      <a:pt x="12268" y="21739"/>
                    </a:cubicBezTo>
                    <a:cubicBezTo>
                      <a:pt x="15501" y="21739"/>
                      <a:pt x="18700" y="20303"/>
                      <a:pt x="20839" y="17553"/>
                    </a:cubicBezTo>
                    <a:cubicBezTo>
                      <a:pt x="24537" y="12816"/>
                      <a:pt x="23686" y="5988"/>
                      <a:pt x="18949" y="2302"/>
                    </a:cubicBezTo>
                    <a:cubicBezTo>
                      <a:pt x="16963" y="752"/>
                      <a:pt x="14609" y="1"/>
                      <a:pt x="12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8638583" y="1721997"/>
                <a:ext cx="146439" cy="117266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3662" extrusionOk="0">
                    <a:moveTo>
                      <a:pt x="3509" y="0"/>
                    </a:moveTo>
                    <a:lnTo>
                      <a:pt x="792" y="1453"/>
                    </a:lnTo>
                    <a:cubicBezTo>
                      <a:pt x="213" y="1761"/>
                      <a:pt x="1" y="2469"/>
                      <a:pt x="308" y="3048"/>
                    </a:cubicBezTo>
                    <a:cubicBezTo>
                      <a:pt x="520" y="3439"/>
                      <a:pt x="922" y="3661"/>
                      <a:pt x="1341" y="3661"/>
                    </a:cubicBezTo>
                    <a:cubicBezTo>
                      <a:pt x="1530" y="3661"/>
                      <a:pt x="1723" y="3616"/>
                      <a:pt x="1903" y="3521"/>
                    </a:cubicBezTo>
                    <a:lnTo>
                      <a:pt x="4572" y="2091"/>
                    </a:lnTo>
                    <a:cubicBezTo>
                      <a:pt x="4419" y="1654"/>
                      <a:pt x="4218" y="1217"/>
                      <a:pt x="4005" y="816"/>
                    </a:cubicBezTo>
                    <a:cubicBezTo>
                      <a:pt x="3852" y="532"/>
                      <a:pt x="3686" y="260"/>
                      <a:pt x="350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>
                <a:off x="8140377" y="1998319"/>
                <a:ext cx="148328" cy="11713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3658" extrusionOk="0">
                    <a:moveTo>
                      <a:pt x="3282" y="0"/>
                    </a:moveTo>
                    <a:cubicBezTo>
                      <a:pt x="3091" y="0"/>
                      <a:pt x="2897" y="48"/>
                      <a:pt x="2718" y="149"/>
                    </a:cubicBezTo>
                    <a:lnTo>
                      <a:pt x="2718" y="160"/>
                    </a:lnTo>
                    <a:lnTo>
                      <a:pt x="1" y="1613"/>
                    </a:lnTo>
                    <a:cubicBezTo>
                      <a:pt x="119" y="1909"/>
                      <a:pt x="261" y="2192"/>
                      <a:pt x="402" y="2476"/>
                    </a:cubicBezTo>
                    <a:cubicBezTo>
                      <a:pt x="627" y="2877"/>
                      <a:pt x="875" y="3279"/>
                      <a:pt x="1147" y="3657"/>
                    </a:cubicBezTo>
                    <a:lnTo>
                      <a:pt x="3828" y="2216"/>
                    </a:lnTo>
                    <a:cubicBezTo>
                      <a:pt x="4407" y="1909"/>
                      <a:pt x="4631" y="1200"/>
                      <a:pt x="4313" y="621"/>
                    </a:cubicBezTo>
                    <a:cubicBezTo>
                      <a:pt x="4102" y="225"/>
                      <a:pt x="3698" y="0"/>
                      <a:pt x="328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8"/>
              <p:cNvSpPr/>
              <p:nvPr/>
            </p:nvSpPr>
            <p:spPr>
              <a:xfrm>
                <a:off x="8274295" y="1884383"/>
                <a:ext cx="101415" cy="759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2372" extrusionOk="0">
                    <a:moveTo>
                      <a:pt x="1760" y="1"/>
                    </a:moveTo>
                    <a:cubicBezTo>
                      <a:pt x="1513" y="1"/>
                      <a:pt x="1262" y="60"/>
                      <a:pt x="1028" y="186"/>
                    </a:cubicBezTo>
                    <a:cubicBezTo>
                      <a:pt x="284" y="576"/>
                      <a:pt x="1" y="1498"/>
                      <a:pt x="379" y="2254"/>
                    </a:cubicBezTo>
                    <a:cubicBezTo>
                      <a:pt x="414" y="2324"/>
                      <a:pt x="497" y="2372"/>
                      <a:pt x="579" y="2372"/>
                    </a:cubicBezTo>
                    <a:cubicBezTo>
                      <a:pt x="745" y="2360"/>
                      <a:pt x="863" y="2183"/>
                      <a:pt x="780" y="2041"/>
                    </a:cubicBezTo>
                    <a:cubicBezTo>
                      <a:pt x="473" y="1498"/>
                      <a:pt x="674" y="812"/>
                      <a:pt x="1217" y="529"/>
                    </a:cubicBezTo>
                    <a:cubicBezTo>
                      <a:pt x="1384" y="439"/>
                      <a:pt x="1562" y="396"/>
                      <a:pt x="1738" y="396"/>
                    </a:cubicBezTo>
                    <a:cubicBezTo>
                      <a:pt x="2136" y="396"/>
                      <a:pt x="2521" y="616"/>
                      <a:pt x="2718" y="1001"/>
                    </a:cubicBezTo>
                    <a:cubicBezTo>
                      <a:pt x="2759" y="1067"/>
                      <a:pt x="2834" y="1110"/>
                      <a:pt x="2912" y="1110"/>
                    </a:cubicBezTo>
                    <a:cubicBezTo>
                      <a:pt x="2946" y="1110"/>
                      <a:pt x="2981" y="1102"/>
                      <a:pt x="3013" y="1084"/>
                    </a:cubicBezTo>
                    <a:cubicBezTo>
                      <a:pt x="3119" y="1025"/>
                      <a:pt x="3167" y="895"/>
                      <a:pt x="3107" y="789"/>
                    </a:cubicBezTo>
                    <a:cubicBezTo>
                      <a:pt x="2824" y="286"/>
                      <a:pt x="2301" y="1"/>
                      <a:pt x="176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8"/>
              <p:cNvSpPr/>
              <p:nvPr/>
            </p:nvSpPr>
            <p:spPr>
              <a:xfrm>
                <a:off x="8491824" y="1765355"/>
                <a:ext cx="104457" cy="77334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2415" extrusionOk="0">
                    <a:moveTo>
                      <a:pt x="1768" y="0"/>
                    </a:moveTo>
                    <a:cubicBezTo>
                      <a:pt x="1522" y="0"/>
                      <a:pt x="1272" y="59"/>
                      <a:pt x="1040" y="182"/>
                    </a:cubicBezTo>
                    <a:cubicBezTo>
                      <a:pt x="284" y="596"/>
                      <a:pt x="0" y="1541"/>
                      <a:pt x="414" y="2297"/>
                    </a:cubicBezTo>
                    <a:cubicBezTo>
                      <a:pt x="461" y="2368"/>
                      <a:pt x="532" y="2415"/>
                      <a:pt x="614" y="2415"/>
                    </a:cubicBezTo>
                    <a:cubicBezTo>
                      <a:pt x="780" y="2415"/>
                      <a:pt x="886" y="2238"/>
                      <a:pt x="815" y="2084"/>
                    </a:cubicBezTo>
                    <a:cubicBezTo>
                      <a:pt x="508" y="1552"/>
                      <a:pt x="709" y="867"/>
                      <a:pt x="1252" y="572"/>
                    </a:cubicBezTo>
                    <a:cubicBezTo>
                      <a:pt x="1419" y="482"/>
                      <a:pt x="1597" y="439"/>
                      <a:pt x="1773" y="439"/>
                    </a:cubicBezTo>
                    <a:cubicBezTo>
                      <a:pt x="2171" y="439"/>
                      <a:pt x="2556" y="659"/>
                      <a:pt x="2753" y="1044"/>
                    </a:cubicBezTo>
                    <a:cubicBezTo>
                      <a:pt x="2795" y="1141"/>
                      <a:pt x="2871" y="1181"/>
                      <a:pt x="2947" y="1181"/>
                    </a:cubicBezTo>
                    <a:cubicBezTo>
                      <a:pt x="3103" y="1181"/>
                      <a:pt x="3262" y="1014"/>
                      <a:pt x="3143" y="832"/>
                    </a:cubicBezTo>
                    <a:cubicBezTo>
                      <a:pt x="2864" y="300"/>
                      <a:pt x="2325" y="0"/>
                      <a:pt x="17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8"/>
              <p:cNvSpPr/>
              <p:nvPr/>
            </p:nvSpPr>
            <p:spPr>
              <a:xfrm>
                <a:off x="8224500" y="1784665"/>
                <a:ext cx="102504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143" extrusionOk="0">
                    <a:moveTo>
                      <a:pt x="1959" y="1"/>
                    </a:moveTo>
                    <a:cubicBezTo>
                      <a:pt x="945" y="1"/>
                      <a:pt x="0" y="830"/>
                      <a:pt x="44" y="1989"/>
                    </a:cubicBezTo>
                    <a:cubicBezTo>
                      <a:pt x="44" y="2072"/>
                      <a:pt x="114" y="2143"/>
                      <a:pt x="209" y="2143"/>
                    </a:cubicBezTo>
                    <a:lnTo>
                      <a:pt x="209" y="2131"/>
                    </a:lnTo>
                    <a:cubicBezTo>
                      <a:pt x="303" y="2131"/>
                      <a:pt x="374" y="2060"/>
                      <a:pt x="374" y="1965"/>
                    </a:cubicBezTo>
                    <a:cubicBezTo>
                      <a:pt x="340" y="1015"/>
                      <a:pt x="1121" y="336"/>
                      <a:pt x="1954" y="336"/>
                    </a:cubicBezTo>
                    <a:cubicBezTo>
                      <a:pt x="2260" y="336"/>
                      <a:pt x="2573" y="428"/>
                      <a:pt x="2855" y="631"/>
                    </a:cubicBezTo>
                    <a:cubicBezTo>
                      <a:pt x="2890" y="655"/>
                      <a:pt x="2925" y="665"/>
                      <a:pt x="2958" y="665"/>
                    </a:cubicBezTo>
                    <a:cubicBezTo>
                      <a:pt x="3101" y="665"/>
                      <a:pt x="3200" y="465"/>
                      <a:pt x="3056" y="359"/>
                    </a:cubicBezTo>
                    <a:cubicBezTo>
                      <a:pt x="2711" y="112"/>
                      <a:pt x="2330" y="1"/>
                      <a:pt x="195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8"/>
              <p:cNvSpPr/>
              <p:nvPr/>
            </p:nvSpPr>
            <p:spPr>
              <a:xfrm>
                <a:off x="8440491" y="1668711"/>
                <a:ext cx="103080" cy="6881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149" extrusionOk="0">
                    <a:moveTo>
                      <a:pt x="1961" y="0"/>
                    </a:moveTo>
                    <a:cubicBezTo>
                      <a:pt x="946" y="0"/>
                      <a:pt x="1" y="824"/>
                      <a:pt x="44" y="1983"/>
                    </a:cubicBezTo>
                    <a:cubicBezTo>
                      <a:pt x="44" y="2078"/>
                      <a:pt x="115" y="2149"/>
                      <a:pt x="209" y="2149"/>
                    </a:cubicBezTo>
                    <a:lnTo>
                      <a:pt x="209" y="2137"/>
                    </a:lnTo>
                    <a:cubicBezTo>
                      <a:pt x="304" y="2125"/>
                      <a:pt x="375" y="2054"/>
                      <a:pt x="375" y="1960"/>
                    </a:cubicBezTo>
                    <a:cubicBezTo>
                      <a:pt x="349" y="1012"/>
                      <a:pt x="1122" y="340"/>
                      <a:pt x="1950" y="340"/>
                    </a:cubicBezTo>
                    <a:cubicBezTo>
                      <a:pt x="2257" y="340"/>
                      <a:pt x="2571" y="432"/>
                      <a:pt x="2855" y="637"/>
                    </a:cubicBezTo>
                    <a:cubicBezTo>
                      <a:pt x="2892" y="666"/>
                      <a:pt x="2929" y="679"/>
                      <a:pt x="2964" y="679"/>
                    </a:cubicBezTo>
                    <a:cubicBezTo>
                      <a:pt x="3111" y="679"/>
                      <a:pt x="3218" y="458"/>
                      <a:pt x="3056" y="353"/>
                    </a:cubicBezTo>
                    <a:cubicBezTo>
                      <a:pt x="2712" y="110"/>
                      <a:pt x="2332" y="0"/>
                      <a:pt x="19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8"/>
              <p:cNvSpPr/>
              <p:nvPr/>
            </p:nvSpPr>
            <p:spPr>
              <a:xfrm>
                <a:off x="8340133" y="1877434"/>
                <a:ext cx="306039" cy="2174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790" extrusionOk="0">
                    <a:moveTo>
                      <a:pt x="8422" y="1"/>
                    </a:moveTo>
                    <a:cubicBezTo>
                      <a:pt x="8308" y="1"/>
                      <a:pt x="8191" y="27"/>
                      <a:pt x="8080" y="84"/>
                    </a:cubicBezTo>
                    <a:lnTo>
                      <a:pt x="520" y="4160"/>
                    </a:lnTo>
                    <a:cubicBezTo>
                      <a:pt x="83" y="4396"/>
                      <a:pt x="0" y="4975"/>
                      <a:pt x="354" y="5318"/>
                    </a:cubicBezTo>
                    <a:cubicBezTo>
                      <a:pt x="1351" y="6285"/>
                      <a:pt x="2666" y="6790"/>
                      <a:pt x="3996" y="6790"/>
                    </a:cubicBezTo>
                    <a:cubicBezTo>
                      <a:pt x="4842" y="6790"/>
                      <a:pt x="5693" y="6586"/>
                      <a:pt x="6474" y="6168"/>
                    </a:cubicBezTo>
                    <a:cubicBezTo>
                      <a:pt x="8470" y="5093"/>
                      <a:pt x="9557" y="2837"/>
                      <a:pt x="9144" y="592"/>
                    </a:cubicBezTo>
                    <a:cubicBezTo>
                      <a:pt x="9073" y="231"/>
                      <a:pt x="8759" y="1"/>
                      <a:pt x="842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8"/>
              <p:cNvSpPr/>
              <p:nvPr/>
            </p:nvSpPr>
            <p:spPr>
              <a:xfrm>
                <a:off x="8350700" y="1878234"/>
                <a:ext cx="264090" cy="155469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4855" extrusionOk="0">
                    <a:moveTo>
                      <a:pt x="7975" y="0"/>
                    </a:moveTo>
                    <a:lnTo>
                      <a:pt x="7975" y="0"/>
                    </a:lnTo>
                    <a:cubicBezTo>
                      <a:pt x="7892" y="12"/>
                      <a:pt x="7821" y="36"/>
                      <a:pt x="7750" y="71"/>
                    </a:cubicBezTo>
                    <a:lnTo>
                      <a:pt x="190" y="4135"/>
                    </a:lnTo>
                    <a:cubicBezTo>
                      <a:pt x="119" y="4170"/>
                      <a:pt x="60" y="4218"/>
                      <a:pt x="1" y="4277"/>
                    </a:cubicBezTo>
                    <a:cubicBezTo>
                      <a:pt x="205" y="4645"/>
                      <a:pt x="591" y="4854"/>
                      <a:pt x="989" y="4854"/>
                    </a:cubicBezTo>
                    <a:cubicBezTo>
                      <a:pt x="1166" y="4854"/>
                      <a:pt x="1346" y="4813"/>
                      <a:pt x="1513" y="4726"/>
                    </a:cubicBezTo>
                    <a:lnTo>
                      <a:pt x="7502" y="1501"/>
                    </a:lnTo>
                    <a:cubicBezTo>
                      <a:pt x="8046" y="1205"/>
                      <a:pt x="8246" y="544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8"/>
              <p:cNvSpPr/>
              <p:nvPr/>
            </p:nvSpPr>
            <p:spPr>
              <a:xfrm>
                <a:off x="8452852" y="1990793"/>
                <a:ext cx="186147" cy="17144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354" extrusionOk="0">
                    <a:moveTo>
                      <a:pt x="3380" y="1"/>
                    </a:moveTo>
                    <a:cubicBezTo>
                      <a:pt x="3041" y="1"/>
                      <a:pt x="2672" y="107"/>
                      <a:pt x="2292" y="277"/>
                    </a:cubicBezTo>
                    <a:cubicBezTo>
                      <a:pt x="2162" y="336"/>
                      <a:pt x="2080" y="431"/>
                      <a:pt x="2020" y="561"/>
                    </a:cubicBezTo>
                    <a:cubicBezTo>
                      <a:pt x="1997" y="608"/>
                      <a:pt x="1961" y="655"/>
                      <a:pt x="1902" y="691"/>
                    </a:cubicBezTo>
                    <a:cubicBezTo>
                      <a:pt x="1868" y="708"/>
                      <a:pt x="1827" y="719"/>
                      <a:pt x="1784" y="719"/>
                    </a:cubicBezTo>
                    <a:cubicBezTo>
                      <a:pt x="1769" y="719"/>
                      <a:pt x="1753" y="718"/>
                      <a:pt x="1737" y="714"/>
                    </a:cubicBezTo>
                    <a:cubicBezTo>
                      <a:pt x="1700" y="708"/>
                      <a:pt x="1665" y="705"/>
                      <a:pt x="1629" y="705"/>
                    </a:cubicBezTo>
                    <a:cubicBezTo>
                      <a:pt x="1529" y="705"/>
                      <a:pt x="1435" y="730"/>
                      <a:pt x="1347" y="773"/>
                    </a:cubicBezTo>
                    <a:cubicBezTo>
                      <a:pt x="497" y="1329"/>
                      <a:pt x="0" y="2026"/>
                      <a:pt x="497" y="2971"/>
                    </a:cubicBezTo>
                    <a:lnTo>
                      <a:pt x="1158" y="4187"/>
                    </a:lnTo>
                    <a:cubicBezTo>
                      <a:pt x="1559" y="4932"/>
                      <a:pt x="2329" y="5354"/>
                      <a:pt x="3122" y="5354"/>
                    </a:cubicBezTo>
                    <a:cubicBezTo>
                      <a:pt x="3473" y="5354"/>
                      <a:pt x="3829" y="5271"/>
                      <a:pt x="4159" y="5097"/>
                    </a:cubicBezTo>
                    <a:lnTo>
                      <a:pt x="4336" y="4991"/>
                    </a:lnTo>
                    <a:cubicBezTo>
                      <a:pt x="5411" y="4412"/>
                      <a:pt x="5813" y="3077"/>
                      <a:pt x="5234" y="2002"/>
                    </a:cubicBezTo>
                    <a:lnTo>
                      <a:pt x="4584" y="773"/>
                    </a:lnTo>
                    <a:cubicBezTo>
                      <a:pt x="4285" y="218"/>
                      <a:pt x="3864" y="1"/>
                      <a:pt x="3380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8"/>
              <p:cNvSpPr/>
              <p:nvPr/>
            </p:nvSpPr>
            <p:spPr>
              <a:xfrm>
                <a:off x="8503928" y="2004947"/>
                <a:ext cx="54054" cy="77526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2421" extrusionOk="0">
                    <a:moveTo>
                      <a:pt x="496" y="1"/>
                    </a:moveTo>
                    <a:cubicBezTo>
                      <a:pt x="473" y="36"/>
                      <a:pt x="449" y="72"/>
                      <a:pt x="425" y="119"/>
                    </a:cubicBezTo>
                    <a:cubicBezTo>
                      <a:pt x="402" y="166"/>
                      <a:pt x="366" y="213"/>
                      <a:pt x="307" y="237"/>
                    </a:cubicBezTo>
                    <a:cubicBezTo>
                      <a:pt x="272" y="264"/>
                      <a:pt x="230" y="277"/>
                      <a:pt x="186" y="277"/>
                    </a:cubicBezTo>
                    <a:cubicBezTo>
                      <a:pt x="172" y="277"/>
                      <a:pt x="157" y="275"/>
                      <a:pt x="142" y="272"/>
                    </a:cubicBezTo>
                    <a:cubicBezTo>
                      <a:pt x="95" y="261"/>
                      <a:pt x="47" y="261"/>
                      <a:pt x="0" y="261"/>
                    </a:cubicBezTo>
                    <a:lnTo>
                      <a:pt x="1087" y="2281"/>
                    </a:lnTo>
                    <a:cubicBezTo>
                      <a:pt x="1148" y="2379"/>
                      <a:pt x="1237" y="2421"/>
                      <a:pt x="1324" y="2421"/>
                    </a:cubicBezTo>
                    <a:cubicBezTo>
                      <a:pt x="1509" y="2421"/>
                      <a:pt x="1687" y="2237"/>
                      <a:pt x="1583" y="2021"/>
                    </a:cubicBezTo>
                    <a:lnTo>
                      <a:pt x="496" y="1"/>
                    </a:ln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4" name="Google Shape;3964;p4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5" name="Google Shape;3965;p4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4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4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8" name="Google Shape;3968;p4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49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Vuorovaikutustaidot </a:t>
            </a:r>
            <a:r>
              <a:rPr lang="en" sz="16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(yhteistyötaidot)</a:t>
            </a: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Oppilaan vuorovaikutustaidot kehittyvät monipuolisissa itsenäisissä töissä sekä pari- ja ryhmätöissä, joita harjoitellaan muun muassa erilaisissa keskusteluissa, kuten neuvotteluissa, kokouksissa ja projektitöissä.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muodostaa ja ilmaisee perusteltuja mielipiteitä suullisesti ja kirjallisesti tilanteen vaatimalla tavalla.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opettelee sietämään erilaisia mielipiteitä ja tarvittaessa muokkaamaan omiaan.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harjoittelee lisäksi kielellä vaikuttamisen keinoja (esim. mainonta).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4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5" name="Google Shape;3975;p4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4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4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8" name="Google Shape;3978;p4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50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Arjen rytmittäminen ja ajankäyttö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(työ, vapaa-aika, lepo)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toimimaan ympäristössään turvallisesti, ja itseään suojellen sekä noudattaa annettuja ohjeita koulussa, lähiympäristössä ja liikenteessä.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Hän oppii psyykkistä ja fyysistä itsetuntemusta, itsensä ja muiden arvostamista ja sosiaalista osaamista.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5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5" name="Google Shape;3985;p5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5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5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8" name="Google Shape;3988;p5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51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Terveystottumukset 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(ravinto, uni, liikunta, hygieniasta  huolehtiminen)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terveyteen ja sairauteen sekä terveyden edistämiseen liittyviä käsitteitä, sanastoa ja toimintatapoja sekä tekemään terveyttä edistäviä valintoja.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Tavoitteena on, että oppilas oppii ymmärtämään omaa kasvuaan ja kehitystään fyysisenä, psyykkisenä ja sosiaalisena prosessina sekä ihmisen ja hänen ympäristönsä välisenä vuorovaikutuksena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51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5" name="Google Shape;3995;p51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51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51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8" name="Google Shape;3998;p51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52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Kehon ja mielen viestit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(tunteiden tunnistaminen ja nimeäminen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 -&gt; oikeansuuntainen toiminta)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Ympäröivän maailman havainnointi ja oma toiminta yhteisön jäsenenä. Psyykkinen ja fyysinen itsetuntemus. Itsensä ja muiden arvostaminen ja sosiaalinen osaaminen.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5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5" name="Google Shape;4005;p5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5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5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8" name="Google Shape;4008;p5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Oman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(arviointitaidot: hankkia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realistinen näkemys itsestä)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hyvät tavat ja toisten huomioon ottaminen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sopimusten ja sääntöjen merkitys ja noudattaminen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rahan käyttäminen: oman talouden hallinta ja kulutuskäyttäytyminen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fyysisen koskemattomuuden ja toisen omaisuuden kunnioittaminen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kiusaamisen ja väkivallan ehkäiseminen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53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5" name="Google Shape;4015;p53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53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53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8" name="Google Shape;4018;p53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54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Ympäristön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(koulun fyysinen ympäristö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esim. ergonomia)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oman koulun turvallisuus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vaaratilanteiden välttäminen liikenteessä maalla, vesillä ja jäällä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turvallinen tutkiminen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koti- ja vapaa-ajan tapaturmat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siisti, viihtyisä lähiympäristö ja kotikaupunki 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5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5" name="Google Shape;4025;p5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5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5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8" name="Google Shape;4028;p5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p55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Oppimaan oppiminen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(työskentelytaidot, omien vahvuuksien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tunnistaminen)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Perusopetus edistää kannustavaa vuorovaikutusta, yhteistyötä, yhteistä vastuunottoa ja osallisuutta.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Erityistä huomiota kiinnitetään oppilaiden mahdollisuuksiin vaikuttaa omaan ja yhteiseen työskentelyyn sekä toimintaympäristöön.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Osallisuuden kautta tuetaan oppimista, hyvinvointia sekä vastuulliseksi ihmiseksi ja yhteiskunnan jäseneksi kasvamista.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4" name="Google Shape;4034;p5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5" name="Google Shape;4035;p5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8" name="Google Shape;4038;p5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38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Millä fiiliksillä?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1" name="Google Shape;3711;p3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12" name="Google Shape;3712;p3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3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15" name="Google Shape;3715;p3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p56"/>
          <p:cNvSpPr txBox="1">
            <a:spLocks noGrp="1"/>
          </p:cNvSpPr>
          <p:nvPr>
            <p:ph type="title"/>
          </p:nvPr>
        </p:nvSpPr>
        <p:spPr>
          <a:xfrm>
            <a:off x="2501225" y="1469450"/>
            <a:ext cx="46074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Päiviin pyritään sisällyttämään paljon liikkumista (1h) liikkuvan koulun hengessä.</a:t>
            </a:r>
            <a:endParaRPr sz="2000" b="1">
              <a:solidFill>
                <a:schemeClr val="dk1"/>
              </a:solidFill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4" name="Google Shape;4044;p56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5" name="Google Shape;4045;p56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56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7" name="Google Shape;4047;p56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8" name="Google Shape;4048;p56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39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opettaja voi tehdä luokassa oppilaan hyvinvoinnin hyväksi?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1" name="Google Shape;3721;p3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2" name="Google Shape;3722;p3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3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3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5" name="Google Shape;3725;p3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0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tunnetaitoihin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1" name="Google Shape;3731;p4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2" name="Google Shape;3732;p4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4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4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5" name="Google Shape;3735;p4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Tunnetaidot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41" name="Google Shape;3741;p4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Lähtökohtana tunnetaitojen oppimiselle on omien tunteiden tiedostaminen ja tunnistaminen.</a:t>
            </a:r>
            <a:r>
              <a:rPr lang="en" sz="1900" b="1">
                <a:solidFill>
                  <a:schemeClr val="dk1"/>
                </a:solidFill>
              </a:rPr>
              <a:t> On hankalaa ymmärtää toisten tunteita, jos ei havaitse omia tunteitaan. </a:t>
            </a:r>
            <a:endParaRPr sz="19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 b="1">
                <a:solidFill>
                  <a:schemeClr val="dk1"/>
                </a:solidFill>
              </a:rPr>
              <a:t>Tunteet täytyy osata tuoda ilmi oikealla tavalla ja tunteita tulisi osata hallita sekä säädellä.</a:t>
            </a:r>
            <a:r>
              <a:rPr lang="en" sz="1900">
                <a:solidFill>
                  <a:schemeClr val="dk1"/>
                </a:solidFill>
              </a:rPr>
              <a:t> Tunteiden säätely on itsehillintää ja tunteiden hallintaa siten, että osaa käsitellä erilaisia tunteita itselle ja tilanteeseen sopivalla tavalla</a:t>
            </a:r>
            <a:r>
              <a:rPr lang="en" sz="1900">
                <a:solidFill>
                  <a:schemeClr val="accent5"/>
                </a:solidFill>
              </a:rPr>
              <a:t>.</a:t>
            </a:r>
            <a:endParaRPr sz="19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42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vuorovaikutustaitoihin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7" name="Google Shape;3747;p4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48" name="Google Shape;3748;p4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4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4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51" name="Google Shape;3751;p4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Vuorovaikutustaidot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57" name="Google Shape;3757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itsensä esitteleminen, kuunteleminen, keskustelun aloittaminen ja keskustelemisen taito, johon liittyy kysyminen ja neuvominen sekä toisen vapaamuotoinen haastatteleminen.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kohteliaisuuksien esittäminen ja vastaanottaminen sekä avun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erilaiset yhteistyötaidot, kuten ryhmään mukaan liittyminen ja ryhmässä toimiminen, ohjeiden ja opetuksen seuraaminen, ohjeiden antaminen, haastattelutaidot ja anteeksi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jämäkkyys ja toisiin vaikuttaminen sekä ystävyyden luominen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luvan pyytäminen, toisten auttaminen, neuvottelutaidot, suhtautuminen kiusaamiseen ja väkivaltaan, syytösten ja epäoikeudenmukaisuuden käsittely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ryhmäpaineen, ulkopuolelle jäämisen ja yksinäisyyden käsittely sekä selviytyminen hämmentävistä tilanteista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100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omien ajatusten ja tunteiden jämäkkä, selkeä ja sanaton sekä sanallinen ilmaiseminen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p44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haluatte kysyä?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63" name="Google Shape;3763;p4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64" name="Google Shape;3764;p4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4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4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67" name="Google Shape;3767;p4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p45"/>
          <p:cNvSpPr txBox="1">
            <a:spLocks noGrp="1"/>
          </p:cNvSpPr>
          <p:nvPr>
            <p:ph type="title"/>
          </p:nvPr>
        </p:nvSpPr>
        <p:spPr>
          <a:xfrm>
            <a:off x="714125" y="206875"/>
            <a:ext cx="77157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Miten toimin?</a:t>
            </a:r>
            <a:endParaRPr b="1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3" name="Google Shape;3773;p45"/>
          <p:cNvSpPr txBox="1">
            <a:spLocks noGrp="1"/>
          </p:cNvSpPr>
          <p:nvPr>
            <p:ph type="subTitle" idx="1"/>
          </p:nvPr>
        </p:nvSpPr>
        <p:spPr>
          <a:xfrm>
            <a:off x="1260025" y="808675"/>
            <a:ext cx="6701700" cy="4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>
                <a:highlight>
                  <a:srgbClr val="FFFFFF"/>
                </a:highlight>
              </a:rPr>
              <a:t>esimerkin voima: oppilaan kohtaaminen lämmöllä, </a:t>
            </a:r>
            <a:r>
              <a:rPr lang="en" sz="1350">
                <a:highlight>
                  <a:schemeClr val="lt1"/>
                </a:highlight>
              </a:rPr>
              <a:t>myönteinen, läsnäoleva, empaattinen ja luottamuksellinen vuorovaikutus oppilaisiin</a:t>
            </a:r>
            <a:endParaRPr sz="1350"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oppilaantuntemukseen panostaminen, aito välittäminen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-"/>
            </a:pPr>
            <a:r>
              <a:rPr lang="en" sz="1300"/>
              <a:t>rajat, rakkaus ja huumori sekä </a:t>
            </a: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heittäytyminen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ryhmäytyminen ja sen ylläpitäminen (esim. leikit, erilaiset pari- ja ryhmäjaot)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turvallisen ilmapiirin luominen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>
                <a:highlight>
                  <a:srgbClr val="FFFFFF"/>
                </a:highlight>
              </a:rPr>
              <a:t>positiivisen palautteen antaminen, kiittäminen  ja hyvän huomaaminen</a:t>
            </a:r>
            <a:endParaRPr sz="1300"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kuunteleminen ja kuuleminen, mahdollisuus vaikuttaa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chemeClr val="lt1"/>
                </a:highlight>
              </a:rPr>
              <a:t>ryhmän yhteisten sääntöjen laatiminen ja niiden noudattaminen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keskustelemisen kulttuurin luominen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rgbClr val="FFFFFF"/>
                </a:highlight>
              </a:rPr>
              <a:t>pulmatilanteiden selvittäminen tuoreeltaan ja oppilaan kasvojen säilyttäminen niissä</a:t>
            </a:r>
            <a:endParaRPr sz="1300"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lupa kokea negatiivisia tunteita ja huonoja päiviä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rauhoitutaan ja rentoudutaan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kaikenlainen yhteinen tekeminen, retket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kodin ja koulun yhteistyö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omasta hyvinvoinnista huolehtiminen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opettajan “paksunahkaisuus” haastavissa tilanteissa</a:t>
            </a:r>
            <a:endParaRPr sz="1300"/>
          </a:p>
        </p:txBody>
      </p:sp>
      <p:sp>
        <p:nvSpPr>
          <p:cNvPr id="3774" name="Google Shape;3774;p4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5" name="Google Shape;3775;p4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4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4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8" name="Google Shape;3778;p4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Moment of Laughter Day by Slidesgo">
  <a:themeElements>
    <a:clrScheme name="Simple Light">
      <a:dk1>
        <a:srgbClr val="037BA7"/>
      </a:dk1>
      <a:lt1>
        <a:srgbClr val="FFFFFF"/>
      </a:lt1>
      <a:dk2>
        <a:srgbClr val="595959"/>
      </a:dk2>
      <a:lt2>
        <a:srgbClr val="FF80D1"/>
      </a:lt2>
      <a:accent1>
        <a:srgbClr val="00C5BB"/>
      </a:accent1>
      <a:accent2>
        <a:srgbClr val="FFD000"/>
      </a:accent2>
      <a:accent3>
        <a:srgbClr val="FF9831"/>
      </a:accent3>
      <a:accent4>
        <a:srgbClr val="B97DD9"/>
      </a:accent4>
      <a:accent5>
        <a:srgbClr val="FF5656"/>
      </a:accent5>
      <a:accent6>
        <a:srgbClr val="0092C7"/>
      </a:accent6>
      <a:hlink>
        <a:srgbClr val="FF80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Open Sans</vt:lpstr>
      <vt:lpstr>Raleway</vt:lpstr>
      <vt:lpstr>Bebas Neue</vt:lpstr>
      <vt:lpstr>Ranchers</vt:lpstr>
      <vt:lpstr>International Moment of Laughter Day by Slidesgo</vt:lpstr>
      <vt:lpstr>Tunne- ja vuorovaikutustaitojen ohjaaminen opettajan näkökulmasta</vt:lpstr>
      <vt:lpstr>Millä fiiliksillä?</vt:lpstr>
      <vt:lpstr>Mitä opettaja voi tehdä luokassa oppilaan hyvinvoinnin hyväksi?</vt:lpstr>
      <vt:lpstr>Millaisiin oppilaan tunnetaitoihin opettajan tulisi kiinnittää huomiota?</vt:lpstr>
      <vt:lpstr>Tunnetaidot </vt:lpstr>
      <vt:lpstr>Millaisiin oppilaan vuorovaikutustaitoihin opettajan tulisi kiinnittää huomiota?</vt:lpstr>
      <vt:lpstr>Vuorovaikutustaidot </vt:lpstr>
      <vt:lpstr>Mitä haluatte kysyä?</vt:lpstr>
      <vt:lpstr>Miten toimin?</vt:lpstr>
      <vt:lpstr>Miten hyvinvointi näkyy luokassa?</vt:lpstr>
      <vt:lpstr>Haasteet</vt:lpstr>
      <vt:lpstr>Hyvinvointioppiminen opetussuunnitelmassa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Päiviin pyritään sisällyttämään paljon liikkumista (1h) liikkuvan koulun hengessä.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Tunne- ja vuorovaikutustaitojen ohjaaminen opettajan näkökulmasta</dc:title>
  <dc:creator>Kepler-Uotinen, Kaili</dc:creator>
  <cp:lastModifiedBy>Stiina.Uotinen</cp:lastModifiedBy>
  <cp:revision>1</cp:revision>
  <dcterms:modified xsi:type="dcterms:W3CDTF">2023-12-14T07:05:43Z</dcterms:modified>
</cp:coreProperties>
</file>