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5" r:id="rId1"/>
    <p:sldMasterId id="2147483696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5143500" type="screen16x9"/>
  <p:notesSz cx="6858000" cy="9144000"/>
  <p:embeddedFontLst>
    <p:embeddedFont>
      <p:font typeface="Aleo" panose="020F0802020204030203" pitchFamily="34" charset="0"/>
      <p:regular r:id="rId15"/>
      <p:bold r:id="rId16"/>
      <p:italic r:id="rId17"/>
      <p:boldItalic r:id="rId18"/>
    </p:embeddedFont>
    <p:embeddedFont>
      <p:font typeface="Lato" panose="020F0502020204030203" pitchFamily="34" charset="0"/>
      <p:regular r:id="rId19"/>
      <p:bold r:id="rId20"/>
      <p:italic r:id="rId21"/>
      <p:boldItalic r:id="rId22"/>
    </p:embeddedFont>
    <p:embeddedFont>
      <p:font typeface="Lato Black" panose="020F0502020204030203" pitchFamily="34" charset="0"/>
      <p:bold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10eec44bc8e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g10eec44bc8e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11095ac657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11095ac657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10eec44bc8e_0_7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10eec44bc8e_0_7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10eec44bc8e_0_7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10eec44bc8e_0_7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111a72a94f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111a72a94f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0dd984b7f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10dd984b7f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10dd984b7f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10dd984b7f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10dd984b7f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10dd984b7f3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10dd984b7f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10dd984b7f3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11095ac657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11095ac657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10eec44bc8e_0_7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10eec44bc8e_0_7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ctrTitle"/>
          </p:nvPr>
        </p:nvSpPr>
        <p:spPr>
          <a:xfrm>
            <a:off x="359569" y="1977684"/>
            <a:ext cx="8424900" cy="15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leo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1"/>
          </p:nvPr>
        </p:nvSpPr>
        <p:spPr>
          <a:xfrm>
            <a:off x="359569" y="3705876"/>
            <a:ext cx="84249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dt" idx="10"/>
          </p:nvPr>
        </p:nvSpPr>
        <p:spPr>
          <a:xfrm>
            <a:off x="7758354" y="4785996"/>
            <a:ext cx="702000" cy="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ftr" idx="11"/>
          </p:nvPr>
        </p:nvSpPr>
        <p:spPr>
          <a:xfrm>
            <a:off x="4572000" y="4785996"/>
            <a:ext cx="3186600" cy="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460432" y="4786163"/>
            <a:ext cx="3240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0" i="0" cap="none">
                <a:latin typeface="Aleo"/>
                <a:ea typeface="Aleo"/>
                <a:cs typeface="Aleo"/>
                <a:sym typeface="Aleo"/>
              </a:defRPr>
            </a:lvl1pPr>
            <a:lvl2pPr marL="0" lvl="1" indent="0" algn="r" rtl="0">
              <a:spcBef>
                <a:spcPts val="0"/>
              </a:spcBef>
              <a:buNone/>
              <a:defRPr sz="700" b="0" i="0" cap="none">
                <a:latin typeface="Aleo"/>
                <a:ea typeface="Aleo"/>
                <a:cs typeface="Aleo"/>
                <a:sym typeface="Aleo"/>
              </a:defRPr>
            </a:lvl2pPr>
            <a:lvl3pPr marL="0" lvl="2" indent="0" algn="r" rtl="0">
              <a:spcBef>
                <a:spcPts val="0"/>
              </a:spcBef>
              <a:buNone/>
              <a:defRPr sz="700" b="0" i="0" cap="none">
                <a:latin typeface="Aleo"/>
                <a:ea typeface="Aleo"/>
                <a:cs typeface="Aleo"/>
                <a:sym typeface="Aleo"/>
              </a:defRPr>
            </a:lvl3pPr>
            <a:lvl4pPr marL="0" lvl="3" indent="0" algn="r" rtl="0">
              <a:spcBef>
                <a:spcPts val="0"/>
              </a:spcBef>
              <a:buNone/>
              <a:defRPr sz="700" b="0" i="0" cap="none">
                <a:latin typeface="Aleo"/>
                <a:ea typeface="Aleo"/>
                <a:cs typeface="Aleo"/>
                <a:sym typeface="Aleo"/>
              </a:defRPr>
            </a:lvl4pPr>
            <a:lvl5pPr marL="0" lvl="4" indent="0" algn="r" rtl="0">
              <a:spcBef>
                <a:spcPts val="0"/>
              </a:spcBef>
              <a:buNone/>
              <a:defRPr sz="700" b="0" i="0" cap="none">
                <a:latin typeface="Aleo"/>
                <a:ea typeface="Aleo"/>
                <a:cs typeface="Aleo"/>
                <a:sym typeface="Aleo"/>
              </a:defRPr>
            </a:lvl5pPr>
            <a:lvl6pPr marL="0" lvl="5" indent="0" algn="r" rtl="0">
              <a:spcBef>
                <a:spcPts val="0"/>
              </a:spcBef>
              <a:buNone/>
              <a:defRPr sz="700" b="0" i="0" cap="none">
                <a:latin typeface="Aleo"/>
                <a:ea typeface="Aleo"/>
                <a:cs typeface="Aleo"/>
                <a:sym typeface="Aleo"/>
              </a:defRPr>
            </a:lvl6pPr>
            <a:lvl7pPr marL="0" lvl="6" indent="0" algn="r" rtl="0">
              <a:spcBef>
                <a:spcPts val="0"/>
              </a:spcBef>
              <a:buNone/>
              <a:defRPr sz="700" b="0" i="0" cap="none">
                <a:latin typeface="Aleo"/>
                <a:ea typeface="Aleo"/>
                <a:cs typeface="Aleo"/>
                <a:sym typeface="Aleo"/>
              </a:defRPr>
            </a:lvl7pPr>
            <a:lvl8pPr marL="0" lvl="7" indent="0" algn="r" rtl="0">
              <a:spcBef>
                <a:spcPts val="0"/>
              </a:spcBef>
              <a:buNone/>
              <a:defRPr sz="700" b="0" i="0" cap="none">
                <a:latin typeface="Aleo"/>
                <a:ea typeface="Aleo"/>
                <a:cs typeface="Aleo"/>
                <a:sym typeface="Aleo"/>
              </a:defRPr>
            </a:lvl8pPr>
            <a:lvl9pPr marL="0" lvl="8" indent="0" algn="r" rtl="0">
              <a:spcBef>
                <a:spcPts val="0"/>
              </a:spcBef>
              <a:buNone/>
              <a:defRPr sz="700" b="0" i="0" cap="none">
                <a:latin typeface="Aleo"/>
                <a:ea typeface="Aleo"/>
                <a:cs typeface="Aleo"/>
                <a:sym typeface="Ale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grpSp>
        <p:nvGrpSpPr>
          <p:cNvPr id="66" name="Google Shape;66;p14"/>
          <p:cNvGrpSpPr/>
          <p:nvPr/>
        </p:nvGrpSpPr>
        <p:grpSpPr>
          <a:xfrm>
            <a:off x="3738743" y="735549"/>
            <a:ext cx="1666631" cy="1080039"/>
            <a:chOff x="3287713" y="333375"/>
            <a:chExt cx="6107113" cy="3957638"/>
          </a:xfrm>
        </p:grpSpPr>
        <p:sp>
          <p:nvSpPr>
            <p:cNvPr id="67" name="Google Shape;67;p14"/>
            <p:cNvSpPr/>
            <p:nvPr/>
          </p:nvSpPr>
          <p:spPr>
            <a:xfrm>
              <a:off x="5707063" y="333375"/>
              <a:ext cx="1254123" cy="2849560"/>
            </a:xfrm>
            <a:custGeom>
              <a:avLst/>
              <a:gdLst/>
              <a:ahLst/>
              <a:cxnLst/>
              <a:rect l="l" t="t" r="r" b="b"/>
              <a:pathLst>
                <a:path w="3164" h="7179" extrusionOk="0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8" name="Google Shape;68;p14"/>
            <p:cNvSpPr/>
            <p:nvPr/>
          </p:nvSpPr>
          <p:spPr>
            <a:xfrm>
              <a:off x="3613150" y="3232150"/>
              <a:ext cx="5405436" cy="485775"/>
            </a:xfrm>
            <a:custGeom>
              <a:avLst/>
              <a:gdLst/>
              <a:ahLst/>
              <a:cxnLst/>
              <a:rect l="l" t="t" r="r" b="b"/>
              <a:pathLst>
                <a:path w="13623" h="1226" extrusionOk="0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3287713" y="3803650"/>
              <a:ext cx="6107113" cy="487363"/>
            </a:xfrm>
            <a:custGeom>
              <a:avLst/>
              <a:gdLst/>
              <a:ahLst/>
              <a:cxnLst/>
              <a:rect l="l" t="t" r="r" b="b"/>
              <a:pathLst>
                <a:path w="15388" h="1226" extrusionOk="0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70" name="Google Shape;70;p14"/>
          <p:cNvGrpSpPr/>
          <p:nvPr/>
        </p:nvGrpSpPr>
        <p:grpSpPr>
          <a:xfrm>
            <a:off x="-20" y="5002022"/>
            <a:ext cx="9143725" cy="141466"/>
            <a:chOff x="2207568" y="692696"/>
            <a:chExt cx="2304192" cy="576000"/>
          </a:xfrm>
        </p:grpSpPr>
        <p:sp>
          <p:nvSpPr>
            <p:cNvPr id="71" name="Google Shape;71;p14"/>
            <p:cNvSpPr/>
            <p:nvPr/>
          </p:nvSpPr>
          <p:spPr>
            <a:xfrm>
              <a:off x="2783632" y="692696"/>
              <a:ext cx="576000" cy="57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3359696" y="692696"/>
              <a:ext cx="576000" cy="57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3935760" y="692696"/>
              <a:ext cx="576000" cy="57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2207568" y="692696"/>
              <a:ext cx="576000" cy="57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2">
  <p:cSld name="Title Slide 2">
    <p:bg>
      <p:bgPr>
        <a:solidFill>
          <a:schemeClr val="accent4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dt" idx="10"/>
          </p:nvPr>
        </p:nvSpPr>
        <p:spPr>
          <a:xfrm>
            <a:off x="7758354" y="4785996"/>
            <a:ext cx="702000" cy="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ftr" idx="11"/>
          </p:nvPr>
        </p:nvSpPr>
        <p:spPr>
          <a:xfrm>
            <a:off x="4572000" y="4785996"/>
            <a:ext cx="3186600" cy="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sldNum" idx="12"/>
          </p:nvPr>
        </p:nvSpPr>
        <p:spPr>
          <a:xfrm>
            <a:off x="8460432" y="4786163"/>
            <a:ext cx="3240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0" i="0" cap="none">
                <a:latin typeface="Aleo"/>
                <a:ea typeface="Aleo"/>
                <a:cs typeface="Aleo"/>
                <a:sym typeface="Aleo"/>
              </a:defRPr>
            </a:lvl1pPr>
            <a:lvl2pPr marL="0" lvl="1" indent="0" algn="r" rtl="0">
              <a:spcBef>
                <a:spcPts val="0"/>
              </a:spcBef>
              <a:buNone/>
              <a:defRPr sz="700" b="0" i="0" cap="none">
                <a:latin typeface="Aleo"/>
                <a:ea typeface="Aleo"/>
                <a:cs typeface="Aleo"/>
                <a:sym typeface="Aleo"/>
              </a:defRPr>
            </a:lvl2pPr>
            <a:lvl3pPr marL="0" lvl="2" indent="0" algn="r" rtl="0">
              <a:spcBef>
                <a:spcPts val="0"/>
              </a:spcBef>
              <a:buNone/>
              <a:defRPr sz="700" b="0" i="0" cap="none">
                <a:latin typeface="Aleo"/>
                <a:ea typeface="Aleo"/>
                <a:cs typeface="Aleo"/>
                <a:sym typeface="Aleo"/>
              </a:defRPr>
            </a:lvl3pPr>
            <a:lvl4pPr marL="0" lvl="3" indent="0" algn="r" rtl="0">
              <a:spcBef>
                <a:spcPts val="0"/>
              </a:spcBef>
              <a:buNone/>
              <a:defRPr sz="700" b="0" i="0" cap="none">
                <a:latin typeface="Aleo"/>
                <a:ea typeface="Aleo"/>
                <a:cs typeface="Aleo"/>
                <a:sym typeface="Aleo"/>
              </a:defRPr>
            </a:lvl4pPr>
            <a:lvl5pPr marL="0" lvl="4" indent="0" algn="r" rtl="0">
              <a:spcBef>
                <a:spcPts val="0"/>
              </a:spcBef>
              <a:buNone/>
              <a:defRPr sz="700" b="0" i="0" cap="none">
                <a:latin typeface="Aleo"/>
                <a:ea typeface="Aleo"/>
                <a:cs typeface="Aleo"/>
                <a:sym typeface="Aleo"/>
              </a:defRPr>
            </a:lvl5pPr>
            <a:lvl6pPr marL="0" lvl="5" indent="0" algn="r" rtl="0">
              <a:spcBef>
                <a:spcPts val="0"/>
              </a:spcBef>
              <a:buNone/>
              <a:defRPr sz="700" b="0" i="0" cap="none">
                <a:latin typeface="Aleo"/>
                <a:ea typeface="Aleo"/>
                <a:cs typeface="Aleo"/>
                <a:sym typeface="Aleo"/>
              </a:defRPr>
            </a:lvl6pPr>
            <a:lvl7pPr marL="0" lvl="6" indent="0" algn="r" rtl="0">
              <a:spcBef>
                <a:spcPts val="0"/>
              </a:spcBef>
              <a:buNone/>
              <a:defRPr sz="700" b="0" i="0" cap="none">
                <a:latin typeface="Aleo"/>
                <a:ea typeface="Aleo"/>
                <a:cs typeface="Aleo"/>
                <a:sym typeface="Aleo"/>
              </a:defRPr>
            </a:lvl7pPr>
            <a:lvl8pPr marL="0" lvl="7" indent="0" algn="r" rtl="0">
              <a:spcBef>
                <a:spcPts val="0"/>
              </a:spcBef>
              <a:buNone/>
              <a:defRPr sz="700" b="0" i="0" cap="none">
                <a:latin typeface="Aleo"/>
                <a:ea typeface="Aleo"/>
                <a:cs typeface="Aleo"/>
                <a:sym typeface="Aleo"/>
              </a:defRPr>
            </a:lvl8pPr>
            <a:lvl9pPr marL="0" lvl="8" indent="0" algn="r" rtl="0">
              <a:spcBef>
                <a:spcPts val="0"/>
              </a:spcBef>
              <a:buNone/>
              <a:defRPr sz="700" b="0" i="0" cap="none">
                <a:latin typeface="Aleo"/>
                <a:ea typeface="Aleo"/>
                <a:cs typeface="Aleo"/>
                <a:sym typeface="Ale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grpSp>
        <p:nvGrpSpPr>
          <p:cNvPr id="79" name="Google Shape;79;p15"/>
          <p:cNvGrpSpPr/>
          <p:nvPr/>
        </p:nvGrpSpPr>
        <p:grpSpPr>
          <a:xfrm>
            <a:off x="3738743" y="735549"/>
            <a:ext cx="1666631" cy="1080039"/>
            <a:chOff x="3287713" y="333375"/>
            <a:chExt cx="6107113" cy="3957638"/>
          </a:xfrm>
        </p:grpSpPr>
        <p:sp>
          <p:nvSpPr>
            <p:cNvPr id="80" name="Google Shape;80;p15"/>
            <p:cNvSpPr/>
            <p:nvPr/>
          </p:nvSpPr>
          <p:spPr>
            <a:xfrm>
              <a:off x="5707063" y="333375"/>
              <a:ext cx="1254123" cy="2849560"/>
            </a:xfrm>
            <a:custGeom>
              <a:avLst/>
              <a:gdLst/>
              <a:ahLst/>
              <a:cxnLst/>
              <a:rect l="l" t="t" r="r" b="b"/>
              <a:pathLst>
                <a:path w="3164" h="7179" extrusionOk="0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3613150" y="3232150"/>
              <a:ext cx="5405436" cy="485775"/>
            </a:xfrm>
            <a:custGeom>
              <a:avLst/>
              <a:gdLst/>
              <a:ahLst/>
              <a:cxnLst/>
              <a:rect l="l" t="t" r="r" b="b"/>
              <a:pathLst>
                <a:path w="13623" h="1226" extrusionOk="0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3287713" y="3803650"/>
              <a:ext cx="6107113" cy="487363"/>
            </a:xfrm>
            <a:custGeom>
              <a:avLst/>
              <a:gdLst/>
              <a:ahLst/>
              <a:cxnLst/>
              <a:rect l="l" t="t" r="r" b="b"/>
              <a:pathLst>
                <a:path w="15388" h="1226" extrusionOk="0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83" name="Google Shape;83;p15"/>
          <p:cNvGrpSpPr/>
          <p:nvPr/>
        </p:nvGrpSpPr>
        <p:grpSpPr>
          <a:xfrm>
            <a:off x="-20" y="5002022"/>
            <a:ext cx="9143725" cy="141466"/>
            <a:chOff x="2207568" y="692696"/>
            <a:chExt cx="2304192" cy="576000"/>
          </a:xfrm>
        </p:grpSpPr>
        <p:sp>
          <p:nvSpPr>
            <p:cNvPr id="84" name="Google Shape;84;p15"/>
            <p:cNvSpPr/>
            <p:nvPr/>
          </p:nvSpPr>
          <p:spPr>
            <a:xfrm>
              <a:off x="2783632" y="692696"/>
              <a:ext cx="576000" cy="57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5" name="Google Shape;85;p15"/>
            <p:cNvSpPr/>
            <p:nvPr/>
          </p:nvSpPr>
          <p:spPr>
            <a:xfrm>
              <a:off x="3359696" y="692696"/>
              <a:ext cx="576000" cy="57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3935760" y="692696"/>
              <a:ext cx="576000" cy="57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2207568" y="692696"/>
              <a:ext cx="576000" cy="57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88" name="Google Shape;88;p15"/>
          <p:cNvSpPr txBox="1">
            <a:spLocks noGrp="1"/>
          </p:cNvSpPr>
          <p:nvPr>
            <p:ph type="ctrTitle"/>
          </p:nvPr>
        </p:nvSpPr>
        <p:spPr>
          <a:xfrm>
            <a:off x="359569" y="1977684"/>
            <a:ext cx="8424900" cy="15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leo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ubTitle" idx="1"/>
          </p:nvPr>
        </p:nvSpPr>
        <p:spPr>
          <a:xfrm>
            <a:off x="359569" y="3705876"/>
            <a:ext cx="84249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3">
  <p:cSld name="Title Slide 3">
    <p:bg>
      <p:bgPr>
        <a:solidFill>
          <a:schemeClr val="accen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dt" idx="10"/>
          </p:nvPr>
        </p:nvSpPr>
        <p:spPr>
          <a:xfrm>
            <a:off x="7758354" y="4785996"/>
            <a:ext cx="702000" cy="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ftr" idx="11"/>
          </p:nvPr>
        </p:nvSpPr>
        <p:spPr>
          <a:xfrm>
            <a:off x="4572000" y="4785996"/>
            <a:ext cx="3186600" cy="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sldNum" idx="12"/>
          </p:nvPr>
        </p:nvSpPr>
        <p:spPr>
          <a:xfrm>
            <a:off x="8460432" y="4786163"/>
            <a:ext cx="3240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0" i="0" cap="none">
                <a:latin typeface="Aleo"/>
                <a:ea typeface="Aleo"/>
                <a:cs typeface="Aleo"/>
                <a:sym typeface="Aleo"/>
              </a:defRPr>
            </a:lvl1pPr>
            <a:lvl2pPr marL="0" lvl="1" indent="0" algn="r" rtl="0">
              <a:spcBef>
                <a:spcPts val="0"/>
              </a:spcBef>
              <a:buNone/>
              <a:defRPr sz="700" b="0" i="0" cap="none">
                <a:latin typeface="Aleo"/>
                <a:ea typeface="Aleo"/>
                <a:cs typeface="Aleo"/>
                <a:sym typeface="Aleo"/>
              </a:defRPr>
            </a:lvl2pPr>
            <a:lvl3pPr marL="0" lvl="2" indent="0" algn="r" rtl="0">
              <a:spcBef>
                <a:spcPts val="0"/>
              </a:spcBef>
              <a:buNone/>
              <a:defRPr sz="700" b="0" i="0" cap="none">
                <a:latin typeface="Aleo"/>
                <a:ea typeface="Aleo"/>
                <a:cs typeface="Aleo"/>
                <a:sym typeface="Aleo"/>
              </a:defRPr>
            </a:lvl3pPr>
            <a:lvl4pPr marL="0" lvl="3" indent="0" algn="r" rtl="0">
              <a:spcBef>
                <a:spcPts val="0"/>
              </a:spcBef>
              <a:buNone/>
              <a:defRPr sz="700" b="0" i="0" cap="none">
                <a:latin typeface="Aleo"/>
                <a:ea typeface="Aleo"/>
                <a:cs typeface="Aleo"/>
                <a:sym typeface="Aleo"/>
              </a:defRPr>
            </a:lvl4pPr>
            <a:lvl5pPr marL="0" lvl="4" indent="0" algn="r" rtl="0">
              <a:spcBef>
                <a:spcPts val="0"/>
              </a:spcBef>
              <a:buNone/>
              <a:defRPr sz="700" b="0" i="0" cap="none">
                <a:latin typeface="Aleo"/>
                <a:ea typeface="Aleo"/>
                <a:cs typeface="Aleo"/>
                <a:sym typeface="Aleo"/>
              </a:defRPr>
            </a:lvl5pPr>
            <a:lvl6pPr marL="0" lvl="5" indent="0" algn="r" rtl="0">
              <a:spcBef>
                <a:spcPts val="0"/>
              </a:spcBef>
              <a:buNone/>
              <a:defRPr sz="700" b="0" i="0" cap="none">
                <a:latin typeface="Aleo"/>
                <a:ea typeface="Aleo"/>
                <a:cs typeface="Aleo"/>
                <a:sym typeface="Aleo"/>
              </a:defRPr>
            </a:lvl6pPr>
            <a:lvl7pPr marL="0" lvl="6" indent="0" algn="r" rtl="0">
              <a:spcBef>
                <a:spcPts val="0"/>
              </a:spcBef>
              <a:buNone/>
              <a:defRPr sz="700" b="0" i="0" cap="none">
                <a:latin typeface="Aleo"/>
                <a:ea typeface="Aleo"/>
                <a:cs typeface="Aleo"/>
                <a:sym typeface="Aleo"/>
              </a:defRPr>
            </a:lvl7pPr>
            <a:lvl8pPr marL="0" lvl="7" indent="0" algn="r" rtl="0">
              <a:spcBef>
                <a:spcPts val="0"/>
              </a:spcBef>
              <a:buNone/>
              <a:defRPr sz="700" b="0" i="0" cap="none">
                <a:latin typeface="Aleo"/>
                <a:ea typeface="Aleo"/>
                <a:cs typeface="Aleo"/>
                <a:sym typeface="Aleo"/>
              </a:defRPr>
            </a:lvl8pPr>
            <a:lvl9pPr marL="0" lvl="8" indent="0" algn="r" rtl="0">
              <a:spcBef>
                <a:spcPts val="0"/>
              </a:spcBef>
              <a:buNone/>
              <a:defRPr sz="700" b="0" i="0" cap="none">
                <a:latin typeface="Aleo"/>
                <a:ea typeface="Aleo"/>
                <a:cs typeface="Aleo"/>
                <a:sym typeface="Ale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grpSp>
        <p:nvGrpSpPr>
          <p:cNvPr id="94" name="Google Shape;94;p16"/>
          <p:cNvGrpSpPr/>
          <p:nvPr/>
        </p:nvGrpSpPr>
        <p:grpSpPr>
          <a:xfrm>
            <a:off x="3738743" y="735549"/>
            <a:ext cx="1666631" cy="1080039"/>
            <a:chOff x="3287713" y="333375"/>
            <a:chExt cx="6107113" cy="3957638"/>
          </a:xfrm>
        </p:grpSpPr>
        <p:sp>
          <p:nvSpPr>
            <p:cNvPr id="95" name="Google Shape;95;p16"/>
            <p:cNvSpPr/>
            <p:nvPr/>
          </p:nvSpPr>
          <p:spPr>
            <a:xfrm>
              <a:off x="5707063" y="333375"/>
              <a:ext cx="1254123" cy="2849560"/>
            </a:xfrm>
            <a:custGeom>
              <a:avLst/>
              <a:gdLst/>
              <a:ahLst/>
              <a:cxnLst/>
              <a:rect l="l" t="t" r="r" b="b"/>
              <a:pathLst>
                <a:path w="3164" h="7179" extrusionOk="0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6" name="Google Shape;96;p16"/>
            <p:cNvSpPr/>
            <p:nvPr/>
          </p:nvSpPr>
          <p:spPr>
            <a:xfrm>
              <a:off x="3613150" y="3232150"/>
              <a:ext cx="5405436" cy="485775"/>
            </a:xfrm>
            <a:custGeom>
              <a:avLst/>
              <a:gdLst/>
              <a:ahLst/>
              <a:cxnLst/>
              <a:rect l="l" t="t" r="r" b="b"/>
              <a:pathLst>
                <a:path w="13623" h="1226" extrusionOk="0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7" name="Google Shape;97;p16"/>
            <p:cNvSpPr/>
            <p:nvPr/>
          </p:nvSpPr>
          <p:spPr>
            <a:xfrm>
              <a:off x="3287713" y="3803650"/>
              <a:ext cx="6107113" cy="487363"/>
            </a:xfrm>
            <a:custGeom>
              <a:avLst/>
              <a:gdLst/>
              <a:ahLst/>
              <a:cxnLst/>
              <a:rect l="l" t="t" r="r" b="b"/>
              <a:pathLst>
                <a:path w="15388" h="1226" extrusionOk="0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98" name="Google Shape;98;p16"/>
          <p:cNvGrpSpPr/>
          <p:nvPr/>
        </p:nvGrpSpPr>
        <p:grpSpPr>
          <a:xfrm>
            <a:off x="-20" y="5002022"/>
            <a:ext cx="9143725" cy="141466"/>
            <a:chOff x="2207568" y="692696"/>
            <a:chExt cx="2304192" cy="576000"/>
          </a:xfrm>
        </p:grpSpPr>
        <p:sp>
          <p:nvSpPr>
            <p:cNvPr id="99" name="Google Shape;99;p16"/>
            <p:cNvSpPr/>
            <p:nvPr/>
          </p:nvSpPr>
          <p:spPr>
            <a:xfrm>
              <a:off x="2783632" y="692696"/>
              <a:ext cx="576000" cy="57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3359696" y="692696"/>
              <a:ext cx="576000" cy="57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3935760" y="692696"/>
              <a:ext cx="576000" cy="57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2207568" y="692696"/>
              <a:ext cx="576000" cy="57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03" name="Google Shape;103;p16"/>
          <p:cNvSpPr txBox="1">
            <a:spLocks noGrp="1"/>
          </p:cNvSpPr>
          <p:nvPr>
            <p:ph type="ctrTitle"/>
          </p:nvPr>
        </p:nvSpPr>
        <p:spPr>
          <a:xfrm>
            <a:off x="359569" y="1977684"/>
            <a:ext cx="8424900" cy="15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leo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1"/>
          </p:nvPr>
        </p:nvSpPr>
        <p:spPr>
          <a:xfrm>
            <a:off x="359569" y="3705876"/>
            <a:ext cx="84249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4">
  <p:cSld name="Title Slide 4">
    <p:bg>
      <p:bgPr>
        <a:solidFill>
          <a:schemeClr val="accent3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>
            <a:spLocks noGrp="1"/>
          </p:cNvSpPr>
          <p:nvPr>
            <p:ph type="dt" idx="10"/>
          </p:nvPr>
        </p:nvSpPr>
        <p:spPr>
          <a:xfrm>
            <a:off x="7758354" y="4785996"/>
            <a:ext cx="702000" cy="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ftr" idx="11"/>
          </p:nvPr>
        </p:nvSpPr>
        <p:spPr>
          <a:xfrm>
            <a:off x="4572000" y="4785996"/>
            <a:ext cx="3186600" cy="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ldNum" idx="12"/>
          </p:nvPr>
        </p:nvSpPr>
        <p:spPr>
          <a:xfrm>
            <a:off x="8460432" y="4786163"/>
            <a:ext cx="3240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0" i="0" cap="none">
                <a:latin typeface="Aleo"/>
                <a:ea typeface="Aleo"/>
                <a:cs typeface="Aleo"/>
                <a:sym typeface="Aleo"/>
              </a:defRPr>
            </a:lvl1pPr>
            <a:lvl2pPr marL="0" lvl="1" indent="0" algn="r" rtl="0">
              <a:spcBef>
                <a:spcPts val="0"/>
              </a:spcBef>
              <a:buNone/>
              <a:defRPr sz="700" b="0" i="0" cap="none">
                <a:latin typeface="Aleo"/>
                <a:ea typeface="Aleo"/>
                <a:cs typeface="Aleo"/>
                <a:sym typeface="Aleo"/>
              </a:defRPr>
            </a:lvl2pPr>
            <a:lvl3pPr marL="0" lvl="2" indent="0" algn="r" rtl="0">
              <a:spcBef>
                <a:spcPts val="0"/>
              </a:spcBef>
              <a:buNone/>
              <a:defRPr sz="700" b="0" i="0" cap="none">
                <a:latin typeface="Aleo"/>
                <a:ea typeface="Aleo"/>
                <a:cs typeface="Aleo"/>
                <a:sym typeface="Aleo"/>
              </a:defRPr>
            </a:lvl3pPr>
            <a:lvl4pPr marL="0" lvl="3" indent="0" algn="r" rtl="0">
              <a:spcBef>
                <a:spcPts val="0"/>
              </a:spcBef>
              <a:buNone/>
              <a:defRPr sz="700" b="0" i="0" cap="none">
                <a:latin typeface="Aleo"/>
                <a:ea typeface="Aleo"/>
                <a:cs typeface="Aleo"/>
                <a:sym typeface="Aleo"/>
              </a:defRPr>
            </a:lvl4pPr>
            <a:lvl5pPr marL="0" lvl="4" indent="0" algn="r" rtl="0">
              <a:spcBef>
                <a:spcPts val="0"/>
              </a:spcBef>
              <a:buNone/>
              <a:defRPr sz="700" b="0" i="0" cap="none">
                <a:latin typeface="Aleo"/>
                <a:ea typeface="Aleo"/>
                <a:cs typeface="Aleo"/>
                <a:sym typeface="Aleo"/>
              </a:defRPr>
            </a:lvl5pPr>
            <a:lvl6pPr marL="0" lvl="5" indent="0" algn="r" rtl="0">
              <a:spcBef>
                <a:spcPts val="0"/>
              </a:spcBef>
              <a:buNone/>
              <a:defRPr sz="700" b="0" i="0" cap="none">
                <a:latin typeface="Aleo"/>
                <a:ea typeface="Aleo"/>
                <a:cs typeface="Aleo"/>
                <a:sym typeface="Aleo"/>
              </a:defRPr>
            </a:lvl6pPr>
            <a:lvl7pPr marL="0" lvl="6" indent="0" algn="r" rtl="0">
              <a:spcBef>
                <a:spcPts val="0"/>
              </a:spcBef>
              <a:buNone/>
              <a:defRPr sz="700" b="0" i="0" cap="none">
                <a:latin typeface="Aleo"/>
                <a:ea typeface="Aleo"/>
                <a:cs typeface="Aleo"/>
                <a:sym typeface="Aleo"/>
              </a:defRPr>
            </a:lvl7pPr>
            <a:lvl8pPr marL="0" lvl="7" indent="0" algn="r" rtl="0">
              <a:spcBef>
                <a:spcPts val="0"/>
              </a:spcBef>
              <a:buNone/>
              <a:defRPr sz="700" b="0" i="0" cap="none">
                <a:latin typeface="Aleo"/>
                <a:ea typeface="Aleo"/>
                <a:cs typeface="Aleo"/>
                <a:sym typeface="Aleo"/>
              </a:defRPr>
            </a:lvl8pPr>
            <a:lvl9pPr marL="0" lvl="8" indent="0" algn="r" rtl="0">
              <a:spcBef>
                <a:spcPts val="0"/>
              </a:spcBef>
              <a:buNone/>
              <a:defRPr sz="700" b="0" i="0" cap="none">
                <a:latin typeface="Aleo"/>
                <a:ea typeface="Aleo"/>
                <a:cs typeface="Aleo"/>
                <a:sym typeface="Ale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grpSp>
        <p:nvGrpSpPr>
          <p:cNvPr id="109" name="Google Shape;109;p17"/>
          <p:cNvGrpSpPr/>
          <p:nvPr/>
        </p:nvGrpSpPr>
        <p:grpSpPr>
          <a:xfrm>
            <a:off x="3738743" y="735549"/>
            <a:ext cx="1666631" cy="1080039"/>
            <a:chOff x="3287713" y="333375"/>
            <a:chExt cx="6107113" cy="3957638"/>
          </a:xfrm>
        </p:grpSpPr>
        <p:sp>
          <p:nvSpPr>
            <p:cNvPr id="110" name="Google Shape;110;p17"/>
            <p:cNvSpPr/>
            <p:nvPr/>
          </p:nvSpPr>
          <p:spPr>
            <a:xfrm>
              <a:off x="5707063" y="333375"/>
              <a:ext cx="1254123" cy="2849560"/>
            </a:xfrm>
            <a:custGeom>
              <a:avLst/>
              <a:gdLst/>
              <a:ahLst/>
              <a:cxnLst/>
              <a:rect l="l" t="t" r="r" b="b"/>
              <a:pathLst>
                <a:path w="3164" h="7179" extrusionOk="0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11" name="Google Shape;111;p17"/>
            <p:cNvSpPr/>
            <p:nvPr/>
          </p:nvSpPr>
          <p:spPr>
            <a:xfrm>
              <a:off x="3613150" y="3232150"/>
              <a:ext cx="5405436" cy="485775"/>
            </a:xfrm>
            <a:custGeom>
              <a:avLst/>
              <a:gdLst/>
              <a:ahLst/>
              <a:cxnLst/>
              <a:rect l="l" t="t" r="r" b="b"/>
              <a:pathLst>
                <a:path w="13623" h="1226" extrusionOk="0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12" name="Google Shape;112;p17"/>
            <p:cNvSpPr/>
            <p:nvPr/>
          </p:nvSpPr>
          <p:spPr>
            <a:xfrm>
              <a:off x="3287713" y="3803650"/>
              <a:ext cx="6107113" cy="487363"/>
            </a:xfrm>
            <a:custGeom>
              <a:avLst/>
              <a:gdLst/>
              <a:ahLst/>
              <a:cxnLst/>
              <a:rect l="l" t="t" r="r" b="b"/>
              <a:pathLst>
                <a:path w="15388" h="1226" extrusionOk="0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13" name="Google Shape;113;p17"/>
          <p:cNvGrpSpPr/>
          <p:nvPr/>
        </p:nvGrpSpPr>
        <p:grpSpPr>
          <a:xfrm>
            <a:off x="-20" y="5002022"/>
            <a:ext cx="9143725" cy="141466"/>
            <a:chOff x="2207568" y="692696"/>
            <a:chExt cx="2304192" cy="576000"/>
          </a:xfrm>
        </p:grpSpPr>
        <p:sp>
          <p:nvSpPr>
            <p:cNvPr id="114" name="Google Shape;114;p17"/>
            <p:cNvSpPr/>
            <p:nvPr/>
          </p:nvSpPr>
          <p:spPr>
            <a:xfrm>
              <a:off x="2783632" y="692696"/>
              <a:ext cx="576000" cy="57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15" name="Google Shape;115;p17"/>
            <p:cNvSpPr/>
            <p:nvPr/>
          </p:nvSpPr>
          <p:spPr>
            <a:xfrm>
              <a:off x="3359696" y="692696"/>
              <a:ext cx="576000" cy="57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16" name="Google Shape;116;p17"/>
            <p:cNvSpPr/>
            <p:nvPr/>
          </p:nvSpPr>
          <p:spPr>
            <a:xfrm>
              <a:off x="3935760" y="692696"/>
              <a:ext cx="576000" cy="57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17" name="Google Shape;117;p17"/>
            <p:cNvSpPr/>
            <p:nvPr/>
          </p:nvSpPr>
          <p:spPr>
            <a:xfrm>
              <a:off x="2207568" y="692696"/>
              <a:ext cx="576000" cy="57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18" name="Google Shape;118;p17"/>
          <p:cNvSpPr txBox="1">
            <a:spLocks noGrp="1"/>
          </p:cNvSpPr>
          <p:nvPr>
            <p:ph type="ctrTitle"/>
          </p:nvPr>
        </p:nvSpPr>
        <p:spPr>
          <a:xfrm>
            <a:off x="359569" y="1977684"/>
            <a:ext cx="8424900" cy="15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leo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subTitle" idx="1"/>
          </p:nvPr>
        </p:nvSpPr>
        <p:spPr>
          <a:xfrm>
            <a:off x="359569" y="3705876"/>
            <a:ext cx="84249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Content ">
  <p:cSld name="Title and Text Content 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>
            <a:spLocks noGrp="1"/>
          </p:cNvSpPr>
          <p:nvPr>
            <p:ph type="title"/>
          </p:nvPr>
        </p:nvSpPr>
        <p:spPr>
          <a:xfrm>
            <a:off x="1007603" y="357188"/>
            <a:ext cx="7776900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dt" idx="10"/>
          </p:nvPr>
        </p:nvSpPr>
        <p:spPr>
          <a:xfrm>
            <a:off x="7758354" y="4785996"/>
            <a:ext cx="702000" cy="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ftr" idx="11"/>
          </p:nvPr>
        </p:nvSpPr>
        <p:spPr>
          <a:xfrm>
            <a:off x="4572000" y="4785996"/>
            <a:ext cx="3186600" cy="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sldNum" idx="12"/>
          </p:nvPr>
        </p:nvSpPr>
        <p:spPr>
          <a:xfrm>
            <a:off x="8460432" y="4786163"/>
            <a:ext cx="3240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body" idx="1"/>
          </p:nvPr>
        </p:nvSpPr>
        <p:spPr>
          <a:xfrm>
            <a:off x="791580" y="1329929"/>
            <a:ext cx="7992900" cy="3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" type="twoObj">
  <p:cSld name="TWO_OBJECTS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1007603" y="357188"/>
            <a:ext cx="7776900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1"/>
          </p:nvPr>
        </p:nvSpPr>
        <p:spPr>
          <a:xfrm>
            <a:off x="791766" y="1329929"/>
            <a:ext cx="3672300" cy="3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body" idx="2"/>
          </p:nvPr>
        </p:nvSpPr>
        <p:spPr>
          <a:xfrm>
            <a:off x="4680012" y="1329929"/>
            <a:ext cx="3672600" cy="3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dt" idx="10"/>
          </p:nvPr>
        </p:nvSpPr>
        <p:spPr>
          <a:xfrm>
            <a:off x="7758354" y="4785996"/>
            <a:ext cx="702000" cy="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ftr" idx="11"/>
          </p:nvPr>
        </p:nvSpPr>
        <p:spPr>
          <a:xfrm>
            <a:off x="4572000" y="4785996"/>
            <a:ext cx="3186600" cy="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sldNum" idx="12"/>
          </p:nvPr>
        </p:nvSpPr>
        <p:spPr>
          <a:xfrm>
            <a:off x="8460432" y="4786163"/>
            <a:ext cx="3240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">
  <p:cSld name="Section Header ">
    <p:bg>
      <p:bgPr>
        <a:solidFill>
          <a:schemeClr val="accent2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/>
          <p:nvPr/>
        </p:nvSpPr>
        <p:spPr>
          <a:xfrm>
            <a:off x="0" y="-1"/>
            <a:ext cx="5274078" cy="5143502"/>
          </a:xfrm>
          <a:custGeom>
            <a:avLst/>
            <a:gdLst/>
            <a:ahLst/>
            <a:cxnLst/>
            <a:rect l="l" t="t" r="r" b="b"/>
            <a:pathLst>
              <a:path w="7032104" h="6858002" extrusionOk="0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5" name="Google Shape;135;p20"/>
          <p:cNvSpPr txBox="1">
            <a:spLocks noGrp="1"/>
          </p:cNvSpPr>
          <p:nvPr>
            <p:ph type="dt" idx="10"/>
          </p:nvPr>
        </p:nvSpPr>
        <p:spPr>
          <a:xfrm>
            <a:off x="7758354" y="4785996"/>
            <a:ext cx="702000" cy="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ftr" idx="11"/>
          </p:nvPr>
        </p:nvSpPr>
        <p:spPr>
          <a:xfrm>
            <a:off x="4572000" y="4785996"/>
            <a:ext cx="3186600" cy="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sldNum" idx="12"/>
          </p:nvPr>
        </p:nvSpPr>
        <p:spPr>
          <a:xfrm>
            <a:off x="8460432" y="4786163"/>
            <a:ext cx="3240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1pPr>
            <a:lvl2pPr marL="0" lvl="1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2pPr>
            <a:lvl3pPr marL="0" lvl="2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3pPr>
            <a:lvl4pPr marL="0" lvl="3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4pPr>
            <a:lvl5pPr marL="0" lvl="4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5pPr>
            <a:lvl6pPr marL="0" lvl="5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6pPr>
            <a:lvl7pPr marL="0" lvl="6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7pPr>
            <a:lvl8pPr marL="0" lvl="7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8pPr>
            <a:lvl9pPr marL="0" lvl="8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ctrTitle"/>
          </p:nvPr>
        </p:nvSpPr>
        <p:spPr>
          <a:xfrm>
            <a:off x="629840" y="1599642"/>
            <a:ext cx="3239700" cy="15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leo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subTitle" idx="1"/>
          </p:nvPr>
        </p:nvSpPr>
        <p:spPr>
          <a:xfrm>
            <a:off x="629840" y="3327518"/>
            <a:ext cx="32397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140" name="Google Shape;140;p20"/>
          <p:cNvGrpSpPr/>
          <p:nvPr/>
        </p:nvGrpSpPr>
        <p:grpSpPr>
          <a:xfrm>
            <a:off x="471461" y="357506"/>
            <a:ext cx="1154104" cy="459016"/>
            <a:chOff x="911225" y="260350"/>
            <a:chExt cx="4183052" cy="1663705"/>
          </a:xfrm>
        </p:grpSpPr>
        <p:sp>
          <p:nvSpPr>
            <p:cNvPr id="141" name="Google Shape;141;p20"/>
            <p:cNvSpPr/>
            <p:nvPr/>
          </p:nvSpPr>
          <p:spPr>
            <a:xfrm>
              <a:off x="911225" y="260350"/>
              <a:ext cx="733428" cy="1663705"/>
            </a:xfrm>
            <a:custGeom>
              <a:avLst/>
              <a:gdLst/>
              <a:ahLst/>
              <a:cxnLst/>
              <a:rect l="l" t="t" r="r" b="b"/>
              <a:pathLst>
                <a:path w="2771" h="6290" extrusionOk="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2" name="Google Shape;142;p20"/>
            <p:cNvSpPr/>
            <p:nvPr/>
          </p:nvSpPr>
          <p:spPr>
            <a:xfrm>
              <a:off x="1522413" y="1209675"/>
              <a:ext cx="3157549" cy="279399"/>
            </a:xfrm>
            <a:custGeom>
              <a:avLst/>
              <a:gdLst/>
              <a:ahLst/>
              <a:cxnLst/>
              <a:rect l="l" t="t" r="r" b="b"/>
              <a:pathLst>
                <a:path w="11936" h="1056" extrusionOk="0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3" name="Google Shape;143;p20"/>
            <p:cNvSpPr/>
            <p:nvPr/>
          </p:nvSpPr>
          <p:spPr>
            <a:xfrm>
              <a:off x="1525588" y="1557338"/>
              <a:ext cx="3568689" cy="279399"/>
            </a:xfrm>
            <a:custGeom>
              <a:avLst/>
              <a:gdLst/>
              <a:ahLst/>
              <a:cxnLst/>
              <a:rect l="l" t="t" r="r" b="b"/>
              <a:pathLst>
                <a:path w="13488" h="1056" extrusionOk="0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2">
  <p:cSld name="Section Header 2">
    <p:bg>
      <p:bgPr>
        <a:solidFill>
          <a:schemeClr val="accent3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/>
          <p:nvPr/>
        </p:nvSpPr>
        <p:spPr>
          <a:xfrm>
            <a:off x="0" y="-1"/>
            <a:ext cx="5274078" cy="5143502"/>
          </a:xfrm>
          <a:custGeom>
            <a:avLst/>
            <a:gdLst/>
            <a:ahLst/>
            <a:cxnLst/>
            <a:rect l="l" t="t" r="r" b="b"/>
            <a:pathLst>
              <a:path w="7032104" h="6858002" extrusionOk="0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6" name="Google Shape;146;p21"/>
          <p:cNvSpPr txBox="1">
            <a:spLocks noGrp="1"/>
          </p:cNvSpPr>
          <p:nvPr>
            <p:ph type="dt" idx="10"/>
          </p:nvPr>
        </p:nvSpPr>
        <p:spPr>
          <a:xfrm>
            <a:off x="7758354" y="4785996"/>
            <a:ext cx="702000" cy="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ftr" idx="11"/>
          </p:nvPr>
        </p:nvSpPr>
        <p:spPr>
          <a:xfrm>
            <a:off x="4572000" y="4785996"/>
            <a:ext cx="3186600" cy="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sldNum" idx="12"/>
          </p:nvPr>
        </p:nvSpPr>
        <p:spPr>
          <a:xfrm>
            <a:off x="8460432" y="4786163"/>
            <a:ext cx="3240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1pPr>
            <a:lvl2pPr marL="0" lvl="1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2pPr>
            <a:lvl3pPr marL="0" lvl="2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3pPr>
            <a:lvl4pPr marL="0" lvl="3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4pPr>
            <a:lvl5pPr marL="0" lvl="4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5pPr>
            <a:lvl6pPr marL="0" lvl="5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6pPr>
            <a:lvl7pPr marL="0" lvl="6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7pPr>
            <a:lvl8pPr marL="0" lvl="7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8pPr>
            <a:lvl9pPr marL="0" lvl="8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grpSp>
        <p:nvGrpSpPr>
          <p:cNvPr id="149" name="Google Shape;149;p21"/>
          <p:cNvGrpSpPr/>
          <p:nvPr/>
        </p:nvGrpSpPr>
        <p:grpSpPr>
          <a:xfrm>
            <a:off x="471461" y="357506"/>
            <a:ext cx="1154104" cy="459016"/>
            <a:chOff x="911225" y="260350"/>
            <a:chExt cx="4183052" cy="1663705"/>
          </a:xfrm>
        </p:grpSpPr>
        <p:sp>
          <p:nvSpPr>
            <p:cNvPr id="150" name="Google Shape;150;p21"/>
            <p:cNvSpPr/>
            <p:nvPr/>
          </p:nvSpPr>
          <p:spPr>
            <a:xfrm>
              <a:off x="911225" y="260350"/>
              <a:ext cx="733428" cy="1663705"/>
            </a:xfrm>
            <a:custGeom>
              <a:avLst/>
              <a:gdLst/>
              <a:ahLst/>
              <a:cxnLst/>
              <a:rect l="l" t="t" r="r" b="b"/>
              <a:pathLst>
                <a:path w="2771" h="6290" extrusionOk="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1" name="Google Shape;151;p21"/>
            <p:cNvSpPr/>
            <p:nvPr/>
          </p:nvSpPr>
          <p:spPr>
            <a:xfrm>
              <a:off x="1522413" y="1209675"/>
              <a:ext cx="3157549" cy="279399"/>
            </a:xfrm>
            <a:custGeom>
              <a:avLst/>
              <a:gdLst/>
              <a:ahLst/>
              <a:cxnLst/>
              <a:rect l="l" t="t" r="r" b="b"/>
              <a:pathLst>
                <a:path w="11936" h="1056" extrusionOk="0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2" name="Google Shape;152;p21"/>
            <p:cNvSpPr/>
            <p:nvPr/>
          </p:nvSpPr>
          <p:spPr>
            <a:xfrm>
              <a:off x="1525588" y="1557338"/>
              <a:ext cx="3568689" cy="279399"/>
            </a:xfrm>
            <a:custGeom>
              <a:avLst/>
              <a:gdLst/>
              <a:ahLst/>
              <a:cxnLst/>
              <a:rect l="l" t="t" r="r" b="b"/>
              <a:pathLst>
                <a:path w="13488" h="1056" extrusionOk="0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53" name="Google Shape;153;p21"/>
          <p:cNvSpPr txBox="1">
            <a:spLocks noGrp="1"/>
          </p:cNvSpPr>
          <p:nvPr>
            <p:ph type="ctrTitle"/>
          </p:nvPr>
        </p:nvSpPr>
        <p:spPr>
          <a:xfrm>
            <a:off x="629840" y="1599642"/>
            <a:ext cx="3239700" cy="15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leo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1"/>
          <p:cNvSpPr txBox="1">
            <a:spLocks noGrp="1"/>
          </p:cNvSpPr>
          <p:nvPr>
            <p:ph type="subTitle" idx="1"/>
          </p:nvPr>
        </p:nvSpPr>
        <p:spPr>
          <a:xfrm>
            <a:off x="629840" y="3327518"/>
            <a:ext cx="32397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Picture ">
  <p:cSld name="Section Header Picture ">
    <p:bg>
      <p:bgPr>
        <a:solidFill>
          <a:schemeClr val="accent4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>
            <a:spLocks noGrp="1"/>
          </p:cNvSpPr>
          <p:nvPr>
            <p:ph type="pic" idx="2"/>
          </p:nvPr>
        </p:nvSpPr>
        <p:spPr>
          <a:xfrm>
            <a:off x="3869922" y="0"/>
            <a:ext cx="5274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57" name="Google Shape;157;p22"/>
          <p:cNvSpPr txBox="1">
            <a:spLocks noGrp="1"/>
          </p:cNvSpPr>
          <p:nvPr>
            <p:ph type="dt" idx="10"/>
          </p:nvPr>
        </p:nvSpPr>
        <p:spPr>
          <a:xfrm>
            <a:off x="7758354" y="4785996"/>
            <a:ext cx="702000" cy="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ftr" idx="11"/>
          </p:nvPr>
        </p:nvSpPr>
        <p:spPr>
          <a:xfrm>
            <a:off x="4572000" y="4785996"/>
            <a:ext cx="3186600" cy="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sldNum" idx="12"/>
          </p:nvPr>
        </p:nvSpPr>
        <p:spPr>
          <a:xfrm>
            <a:off x="8460432" y="4786163"/>
            <a:ext cx="3240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1pPr>
            <a:lvl2pPr marL="0" lvl="1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2pPr>
            <a:lvl3pPr marL="0" lvl="2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3pPr>
            <a:lvl4pPr marL="0" lvl="3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4pPr>
            <a:lvl5pPr marL="0" lvl="4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5pPr>
            <a:lvl6pPr marL="0" lvl="5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6pPr>
            <a:lvl7pPr marL="0" lvl="6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7pPr>
            <a:lvl8pPr marL="0" lvl="7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8pPr>
            <a:lvl9pPr marL="0" lvl="8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grpSp>
        <p:nvGrpSpPr>
          <p:cNvPr id="160" name="Google Shape;160;p22"/>
          <p:cNvGrpSpPr/>
          <p:nvPr/>
        </p:nvGrpSpPr>
        <p:grpSpPr>
          <a:xfrm>
            <a:off x="471461" y="357506"/>
            <a:ext cx="1154104" cy="459016"/>
            <a:chOff x="911225" y="260350"/>
            <a:chExt cx="4183052" cy="1663705"/>
          </a:xfrm>
        </p:grpSpPr>
        <p:sp>
          <p:nvSpPr>
            <p:cNvPr id="161" name="Google Shape;161;p22"/>
            <p:cNvSpPr/>
            <p:nvPr/>
          </p:nvSpPr>
          <p:spPr>
            <a:xfrm>
              <a:off x="911225" y="260350"/>
              <a:ext cx="733428" cy="1663705"/>
            </a:xfrm>
            <a:custGeom>
              <a:avLst/>
              <a:gdLst/>
              <a:ahLst/>
              <a:cxnLst/>
              <a:rect l="l" t="t" r="r" b="b"/>
              <a:pathLst>
                <a:path w="2771" h="6290" extrusionOk="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2" name="Google Shape;162;p22"/>
            <p:cNvSpPr/>
            <p:nvPr/>
          </p:nvSpPr>
          <p:spPr>
            <a:xfrm>
              <a:off x="1522413" y="1209675"/>
              <a:ext cx="3157549" cy="279399"/>
            </a:xfrm>
            <a:custGeom>
              <a:avLst/>
              <a:gdLst/>
              <a:ahLst/>
              <a:cxnLst/>
              <a:rect l="l" t="t" r="r" b="b"/>
              <a:pathLst>
                <a:path w="11936" h="1056" extrusionOk="0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3" name="Google Shape;163;p22"/>
            <p:cNvSpPr/>
            <p:nvPr/>
          </p:nvSpPr>
          <p:spPr>
            <a:xfrm>
              <a:off x="1525588" y="1557338"/>
              <a:ext cx="3568689" cy="279399"/>
            </a:xfrm>
            <a:custGeom>
              <a:avLst/>
              <a:gdLst/>
              <a:ahLst/>
              <a:cxnLst/>
              <a:rect l="l" t="t" r="r" b="b"/>
              <a:pathLst>
                <a:path w="13488" h="1056" extrusionOk="0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64" name="Google Shape;164;p22"/>
          <p:cNvSpPr txBox="1">
            <a:spLocks noGrp="1"/>
          </p:cNvSpPr>
          <p:nvPr>
            <p:ph type="ctrTitle"/>
          </p:nvPr>
        </p:nvSpPr>
        <p:spPr>
          <a:xfrm>
            <a:off x="629840" y="1599642"/>
            <a:ext cx="3239700" cy="15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leo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2"/>
          <p:cNvSpPr txBox="1">
            <a:spLocks noGrp="1"/>
          </p:cNvSpPr>
          <p:nvPr>
            <p:ph type="subTitle" idx="1"/>
          </p:nvPr>
        </p:nvSpPr>
        <p:spPr>
          <a:xfrm>
            <a:off x="629840" y="3327518"/>
            <a:ext cx="32397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Picture 2">
  <p:cSld name="Section Header Picture 2">
    <p:bg>
      <p:bgPr>
        <a:solidFill>
          <a:schemeClr val="lt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>
            <a:spLocks noGrp="1"/>
          </p:cNvSpPr>
          <p:nvPr>
            <p:ph type="pic" idx="2"/>
          </p:nvPr>
        </p:nvSpPr>
        <p:spPr>
          <a:xfrm>
            <a:off x="3869922" y="0"/>
            <a:ext cx="5274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68" name="Google Shape;168;p23"/>
          <p:cNvSpPr txBox="1">
            <a:spLocks noGrp="1"/>
          </p:cNvSpPr>
          <p:nvPr>
            <p:ph type="dt" idx="10"/>
          </p:nvPr>
        </p:nvSpPr>
        <p:spPr>
          <a:xfrm>
            <a:off x="7758354" y="4785996"/>
            <a:ext cx="702000" cy="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ftr" idx="11"/>
          </p:nvPr>
        </p:nvSpPr>
        <p:spPr>
          <a:xfrm>
            <a:off x="4572000" y="4785996"/>
            <a:ext cx="3186600" cy="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sldNum" idx="12"/>
          </p:nvPr>
        </p:nvSpPr>
        <p:spPr>
          <a:xfrm>
            <a:off x="8460432" y="4786163"/>
            <a:ext cx="3240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1pPr>
            <a:lvl2pPr marL="0" lvl="1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2pPr>
            <a:lvl3pPr marL="0" lvl="2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3pPr>
            <a:lvl4pPr marL="0" lvl="3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4pPr>
            <a:lvl5pPr marL="0" lvl="4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5pPr>
            <a:lvl6pPr marL="0" lvl="5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6pPr>
            <a:lvl7pPr marL="0" lvl="6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7pPr>
            <a:lvl8pPr marL="0" lvl="7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8pPr>
            <a:lvl9pPr marL="0" lvl="8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grpSp>
        <p:nvGrpSpPr>
          <p:cNvPr id="171" name="Google Shape;171;p23"/>
          <p:cNvGrpSpPr/>
          <p:nvPr/>
        </p:nvGrpSpPr>
        <p:grpSpPr>
          <a:xfrm>
            <a:off x="471461" y="357506"/>
            <a:ext cx="1154104" cy="459016"/>
            <a:chOff x="911225" y="260350"/>
            <a:chExt cx="4183052" cy="1663705"/>
          </a:xfrm>
        </p:grpSpPr>
        <p:sp>
          <p:nvSpPr>
            <p:cNvPr id="172" name="Google Shape;172;p23"/>
            <p:cNvSpPr/>
            <p:nvPr/>
          </p:nvSpPr>
          <p:spPr>
            <a:xfrm>
              <a:off x="911225" y="260350"/>
              <a:ext cx="733428" cy="1663705"/>
            </a:xfrm>
            <a:custGeom>
              <a:avLst/>
              <a:gdLst/>
              <a:ahLst/>
              <a:cxnLst/>
              <a:rect l="l" t="t" r="r" b="b"/>
              <a:pathLst>
                <a:path w="2771" h="6290" extrusionOk="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73" name="Google Shape;173;p23"/>
            <p:cNvSpPr/>
            <p:nvPr/>
          </p:nvSpPr>
          <p:spPr>
            <a:xfrm>
              <a:off x="1522413" y="1209675"/>
              <a:ext cx="3157549" cy="279399"/>
            </a:xfrm>
            <a:custGeom>
              <a:avLst/>
              <a:gdLst/>
              <a:ahLst/>
              <a:cxnLst/>
              <a:rect l="l" t="t" r="r" b="b"/>
              <a:pathLst>
                <a:path w="11936" h="1056" extrusionOk="0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74" name="Google Shape;174;p23"/>
            <p:cNvSpPr/>
            <p:nvPr/>
          </p:nvSpPr>
          <p:spPr>
            <a:xfrm>
              <a:off x="1525588" y="1557338"/>
              <a:ext cx="3568689" cy="279399"/>
            </a:xfrm>
            <a:custGeom>
              <a:avLst/>
              <a:gdLst/>
              <a:ahLst/>
              <a:cxnLst/>
              <a:rect l="l" t="t" r="r" b="b"/>
              <a:pathLst>
                <a:path w="13488" h="1056" extrusionOk="0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75" name="Google Shape;175;p23"/>
          <p:cNvSpPr txBox="1">
            <a:spLocks noGrp="1"/>
          </p:cNvSpPr>
          <p:nvPr>
            <p:ph type="ctrTitle"/>
          </p:nvPr>
        </p:nvSpPr>
        <p:spPr>
          <a:xfrm>
            <a:off x="629840" y="1599642"/>
            <a:ext cx="3239700" cy="15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leo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3"/>
          <p:cNvSpPr txBox="1">
            <a:spLocks noGrp="1"/>
          </p:cNvSpPr>
          <p:nvPr>
            <p:ph type="subTitle" idx="1"/>
          </p:nvPr>
        </p:nvSpPr>
        <p:spPr>
          <a:xfrm>
            <a:off x="629840" y="3327518"/>
            <a:ext cx="32397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Picture 3">
  <p:cSld name="Section Header Picture 3">
    <p:bg>
      <p:bgPr>
        <a:solidFill>
          <a:schemeClr val="accent2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>
            <a:spLocks noGrp="1"/>
          </p:cNvSpPr>
          <p:nvPr>
            <p:ph type="pic" idx="2"/>
          </p:nvPr>
        </p:nvSpPr>
        <p:spPr>
          <a:xfrm>
            <a:off x="3869922" y="0"/>
            <a:ext cx="5274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79" name="Google Shape;179;p24"/>
          <p:cNvSpPr txBox="1">
            <a:spLocks noGrp="1"/>
          </p:cNvSpPr>
          <p:nvPr>
            <p:ph type="dt" idx="10"/>
          </p:nvPr>
        </p:nvSpPr>
        <p:spPr>
          <a:xfrm>
            <a:off x="7758354" y="4785996"/>
            <a:ext cx="702000" cy="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4"/>
          <p:cNvSpPr txBox="1">
            <a:spLocks noGrp="1"/>
          </p:cNvSpPr>
          <p:nvPr>
            <p:ph type="ftr" idx="11"/>
          </p:nvPr>
        </p:nvSpPr>
        <p:spPr>
          <a:xfrm>
            <a:off x="4572000" y="4785996"/>
            <a:ext cx="3186600" cy="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4"/>
          <p:cNvSpPr txBox="1">
            <a:spLocks noGrp="1"/>
          </p:cNvSpPr>
          <p:nvPr>
            <p:ph type="sldNum" idx="12"/>
          </p:nvPr>
        </p:nvSpPr>
        <p:spPr>
          <a:xfrm>
            <a:off x="8460432" y="4786163"/>
            <a:ext cx="3240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1pPr>
            <a:lvl2pPr marL="0" lvl="1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2pPr>
            <a:lvl3pPr marL="0" lvl="2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3pPr>
            <a:lvl4pPr marL="0" lvl="3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4pPr>
            <a:lvl5pPr marL="0" lvl="4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5pPr>
            <a:lvl6pPr marL="0" lvl="5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6pPr>
            <a:lvl7pPr marL="0" lvl="6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7pPr>
            <a:lvl8pPr marL="0" lvl="7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8pPr>
            <a:lvl9pPr marL="0" lvl="8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grpSp>
        <p:nvGrpSpPr>
          <p:cNvPr id="182" name="Google Shape;182;p24"/>
          <p:cNvGrpSpPr/>
          <p:nvPr/>
        </p:nvGrpSpPr>
        <p:grpSpPr>
          <a:xfrm>
            <a:off x="471461" y="357506"/>
            <a:ext cx="1154104" cy="459016"/>
            <a:chOff x="911225" y="260350"/>
            <a:chExt cx="4183052" cy="1663705"/>
          </a:xfrm>
        </p:grpSpPr>
        <p:sp>
          <p:nvSpPr>
            <p:cNvPr id="183" name="Google Shape;183;p24"/>
            <p:cNvSpPr/>
            <p:nvPr/>
          </p:nvSpPr>
          <p:spPr>
            <a:xfrm>
              <a:off x="911225" y="260350"/>
              <a:ext cx="733428" cy="1663705"/>
            </a:xfrm>
            <a:custGeom>
              <a:avLst/>
              <a:gdLst/>
              <a:ahLst/>
              <a:cxnLst/>
              <a:rect l="l" t="t" r="r" b="b"/>
              <a:pathLst>
                <a:path w="2771" h="6290" extrusionOk="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4" name="Google Shape;184;p24"/>
            <p:cNvSpPr/>
            <p:nvPr/>
          </p:nvSpPr>
          <p:spPr>
            <a:xfrm>
              <a:off x="1522413" y="1209675"/>
              <a:ext cx="3157549" cy="279399"/>
            </a:xfrm>
            <a:custGeom>
              <a:avLst/>
              <a:gdLst/>
              <a:ahLst/>
              <a:cxnLst/>
              <a:rect l="l" t="t" r="r" b="b"/>
              <a:pathLst>
                <a:path w="11936" h="1056" extrusionOk="0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5" name="Google Shape;185;p24"/>
            <p:cNvSpPr/>
            <p:nvPr/>
          </p:nvSpPr>
          <p:spPr>
            <a:xfrm>
              <a:off x="1525588" y="1557338"/>
              <a:ext cx="3568689" cy="279399"/>
            </a:xfrm>
            <a:custGeom>
              <a:avLst/>
              <a:gdLst/>
              <a:ahLst/>
              <a:cxnLst/>
              <a:rect l="l" t="t" r="r" b="b"/>
              <a:pathLst>
                <a:path w="13488" h="1056" extrusionOk="0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86" name="Google Shape;186;p24"/>
          <p:cNvSpPr txBox="1">
            <a:spLocks noGrp="1"/>
          </p:cNvSpPr>
          <p:nvPr>
            <p:ph type="ctrTitle"/>
          </p:nvPr>
        </p:nvSpPr>
        <p:spPr>
          <a:xfrm>
            <a:off x="629840" y="1599642"/>
            <a:ext cx="3239700" cy="15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leo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4"/>
          <p:cNvSpPr txBox="1">
            <a:spLocks noGrp="1"/>
          </p:cNvSpPr>
          <p:nvPr>
            <p:ph type="subTitle" idx="1"/>
          </p:nvPr>
        </p:nvSpPr>
        <p:spPr>
          <a:xfrm>
            <a:off x="629840" y="3327518"/>
            <a:ext cx="32397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Picture 4">
  <p:cSld name="Section Header Picture 4">
    <p:bg>
      <p:bgPr>
        <a:solidFill>
          <a:schemeClr val="accent1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5"/>
          <p:cNvSpPr>
            <a:spLocks noGrp="1"/>
          </p:cNvSpPr>
          <p:nvPr>
            <p:ph type="pic" idx="2"/>
          </p:nvPr>
        </p:nvSpPr>
        <p:spPr>
          <a:xfrm>
            <a:off x="3869922" y="0"/>
            <a:ext cx="5274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90" name="Google Shape;190;p25"/>
          <p:cNvSpPr txBox="1">
            <a:spLocks noGrp="1"/>
          </p:cNvSpPr>
          <p:nvPr>
            <p:ph type="dt" idx="10"/>
          </p:nvPr>
        </p:nvSpPr>
        <p:spPr>
          <a:xfrm>
            <a:off x="7758354" y="4785996"/>
            <a:ext cx="702000" cy="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5"/>
          <p:cNvSpPr txBox="1">
            <a:spLocks noGrp="1"/>
          </p:cNvSpPr>
          <p:nvPr>
            <p:ph type="ftr" idx="11"/>
          </p:nvPr>
        </p:nvSpPr>
        <p:spPr>
          <a:xfrm>
            <a:off x="4572000" y="4785996"/>
            <a:ext cx="3186600" cy="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5"/>
          <p:cNvSpPr txBox="1">
            <a:spLocks noGrp="1"/>
          </p:cNvSpPr>
          <p:nvPr>
            <p:ph type="sldNum" idx="12"/>
          </p:nvPr>
        </p:nvSpPr>
        <p:spPr>
          <a:xfrm>
            <a:off x="8460432" y="4786163"/>
            <a:ext cx="3240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1pPr>
            <a:lvl2pPr marL="0" lvl="1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2pPr>
            <a:lvl3pPr marL="0" lvl="2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3pPr>
            <a:lvl4pPr marL="0" lvl="3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4pPr>
            <a:lvl5pPr marL="0" lvl="4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5pPr>
            <a:lvl6pPr marL="0" lvl="5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6pPr>
            <a:lvl7pPr marL="0" lvl="6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7pPr>
            <a:lvl8pPr marL="0" lvl="7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8pPr>
            <a:lvl9pPr marL="0" lvl="8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grpSp>
        <p:nvGrpSpPr>
          <p:cNvPr id="193" name="Google Shape;193;p25"/>
          <p:cNvGrpSpPr/>
          <p:nvPr/>
        </p:nvGrpSpPr>
        <p:grpSpPr>
          <a:xfrm>
            <a:off x="471461" y="357506"/>
            <a:ext cx="1154104" cy="459016"/>
            <a:chOff x="911225" y="260350"/>
            <a:chExt cx="4183052" cy="1663705"/>
          </a:xfrm>
        </p:grpSpPr>
        <p:sp>
          <p:nvSpPr>
            <p:cNvPr id="194" name="Google Shape;194;p25"/>
            <p:cNvSpPr/>
            <p:nvPr/>
          </p:nvSpPr>
          <p:spPr>
            <a:xfrm>
              <a:off x="911225" y="260350"/>
              <a:ext cx="733428" cy="1663705"/>
            </a:xfrm>
            <a:custGeom>
              <a:avLst/>
              <a:gdLst/>
              <a:ahLst/>
              <a:cxnLst/>
              <a:rect l="l" t="t" r="r" b="b"/>
              <a:pathLst>
                <a:path w="2771" h="6290" extrusionOk="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95" name="Google Shape;195;p25"/>
            <p:cNvSpPr/>
            <p:nvPr/>
          </p:nvSpPr>
          <p:spPr>
            <a:xfrm>
              <a:off x="1522413" y="1209675"/>
              <a:ext cx="3157549" cy="279399"/>
            </a:xfrm>
            <a:custGeom>
              <a:avLst/>
              <a:gdLst/>
              <a:ahLst/>
              <a:cxnLst/>
              <a:rect l="l" t="t" r="r" b="b"/>
              <a:pathLst>
                <a:path w="11936" h="1056" extrusionOk="0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96" name="Google Shape;196;p25"/>
            <p:cNvSpPr/>
            <p:nvPr/>
          </p:nvSpPr>
          <p:spPr>
            <a:xfrm>
              <a:off x="1525588" y="1557338"/>
              <a:ext cx="3568689" cy="279399"/>
            </a:xfrm>
            <a:custGeom>
              <a:avLst/>
              <a:gdLst/>
              <a:ahLst/>
              <a:cxnLst/>
              <a:rect l="l" t="t" r="r" b="b"/>
              <a:pathLst>
                <a:path w="13488" h="1056" extrusionOk="0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97" name="Google Shape;197;p25"/>
          <p:cNvSpPr txBox="1">
            <a:spLocks noGrp="1"/>
          </p:cNvSpPr>
          <p:nvPr>
            <p:ph type="ctrTitle"/>
          </p:nvPr>
        </p:nvSpPr>
        <p:spPr>
          <a:xfrm>
            <a:off x="629840" y="1599642"/>
            <a:ext cx="3239700" cy="15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leo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5"/>
          <p:cNvSpPr txBox="1">
            <a:spLocks noGrp="1"/>
          </p:cNvSpPr>
          <p:nvPr>
            <p:ph type="subTitle" idx="1"/>
          </p:nvPr>
        </p:nvSpPr>
        <p:spPr>
          <a:xfrm>
            <a:off x="629840" y="3327518"/>
            <a:ext cx="32397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">
  <p:cSld name="Comparison 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6"/>
          <p:cNvSpPr txBox="1">
            <a:spLocks noGrp="1"/>
          </p:cNvSpPr>
          <p:nvPr>
            <p:ph type="body" idx="1"/>
          </p:nvPr>
        </p:nvSpPr>
        <p:spPr>
          <a:xfrm>
            <a:off x="1007268" y="1329929"/>
            <a:ext cx="34566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u="none">
                <a:solidFill>
                  <a:schemeClr val="accent2"/>
                </a:solidFill>
                <a:latin typeface="Aleo"/>
                <a:ea typeface="Aleo"/>
                <a:cs typeface="Aleo"/>
                <a:sym typeface="Aleo"/>
              </a:defRPr>
            </a:lvl1pPr>
            <a:lvl2pPr marL="914400" lvl="1" indent="-2286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01" name="Google Shape;201;p26"/>
          <p:cNvSpPr txBox="1">
            <a:spLocks noGrp="1"/>
          </p:cNvSpPr>
          <p:nvPr>
            <p:ph type="body" idx="2"/>
          </p:nvPr>
        </p:nvSpPr>
        <p:spPr>
          <a:xfrm>
            <a:off x="791766" y="1815666"/>
            <a:ext cx="3672300" cy="28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2" name="Google Shape;202;p26"/>
          <p:cNvSpPr txBox="1">
            <a:spLocks noGrp="1"/>
          </p:cNvSpPr>
          <p:nvPr>
            <p:ph type="body" idx="3"/>
          </p:nvPr>
        </p:nvSpPr>
        <p:spPr>
          <a:xfrm>
            <a:off x="4896036" y="1329929"/>
            <a:ext cx="34563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u="none">
                <a:solidFill>
                  <a:schemeClr val="accent2"/>
                </a:solidFill>
                <a:latin typeface="Aleo"/>
                <a:ea typeface="Aleo"/>
                <a:cs typeface="Aleo"/>
                <a:sym typeface="Aleo"/>
              </a:defRPr>
            </a:lvl1pPr>
            <a:lvl2pPr marL="914400" lvl="1" indent="-2286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03" name="Google Shape;203;p26"/>
          <p:cNvSpPr txBox="1">
            <a:spLocks noGrp="1"/>
          </p:cNvSpPr>
          <p:nvPr>
            <p:ph type="body" idx="4"/>
          </p:nvPr>
        </p:nvSpPr>
        <p:spPr>
          <a:xfrm>
            <a:off x="4680011" y="1815666"/>
            <a:ext cx="3672300" cy="28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26"/>
          <p:cNvSpPr txBox="1">
            <a:spLocks noGrp="1"/>
          </p:cNvSpPr>
          <p:nvPr>
            <p:ph type="dt" idx="10"/>
          </p:nvPr>
        </p:nvSpPr>
        <p:spPr>
          <a:xfrm>
            <a:off x="7758354" y="4785996"/>
            <a:ext cx="702000" cy="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26"/>
          <p:cNvSpPr txBox="1">
            <a:spLocks noGrp="1"/>
          </p:cNvSpPr>
          <p:nvPr>
            <p:ph type="ftr" idx="11"/>
          </p:nvPr>
        </p:nvSpPr>
        <p:spPr>
          <a:xfrm>
            <a:off x="4572000" y="4785996"/>
            <a:ext cx="3186600" cy="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26"/>
          <p:cNvSpPr txBox="1">
            <a:spLocks noGrp="1"/>
          </p:cNvSpPr>
          <p:nvPr>
            <p:ph type="sldNum" idx="12"/>
          </p:nvPr>
        </p:nvSpPr>
        <p:spPr>
          <a:xfrm>
            <a:off x="8460432" y="4786163"/>
            <a:ext cx="3240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207" name="Google Shape;207;p26"/>
          <p:cNvSpPr txBox="1">
            <a:spLocks noGrp="1"/>
          </p:cNvSpPr>
          <p:nvPr>
            <p:ph type="title"/>
          </p:nvPr>
        </p:nvSpPr>
        <p:spPr>
          <a:xfrm>
            <a:off x="1007603" y="357188"/>
            <a:ext cx="7776900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Header">
  <p:cSld name="Content and Header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7"/>
          <p:cNvSpPr txBox="1">
            <a:spLocks noGrp="1"/>
          </p:cNvSpPr>
          <p:nvPr>
            <p:ph type="body" idx="1"/>
          </p:nvPr>
        </p:nvSpPr>
        <p:spPr>
          <a:xfrm>
            <a:off x="1007269" y="1329929"/>
            <a:ext cx="77772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u="none">
                <a:solidFill>
                  <a:schemeClr val="accent2"/>
                </a:solidFill>
                <a:latin typeface="Aleo"/>
                <a:ea typeface="Aleo"/>
                <a:cs typeface="Aleo"/>
                <a:sym typeface="Aleo"/>
              </a:defRPr>
            </a:lvl1pPr>
            <a:lvl2pPr marL="914400" lvl="1" indent="-2286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10" name="Google Shape;210;p27"/>
          <p:cNvSpPr txBox="1">
            <a:spLocks noGrp="1"/>
          </p:cNvSpPr>
          <p:nvPr>
            <p:ph type="body" idx="2"/>
          </p:nvPr>
        </p:nvSpPr>
        <p:spPr>
          <a:xfrm>
            <a:off x="791766" y="1815666"/>
            <a:ext cx="7992600" cy="28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1" name="Google Shape;211;p27"/>
          <p:cNvSpPr txBox="1">
            <a:spLocks noGrp="1"/>
          </p:cNvSpPr>
          <p:nvPr>
            <p:ph type="dt" idx="10"/>
          </p:nvPr>
        </p:nvSpPr>
        <p:spPr>
          <a:xfrm>
            <a:off x="7758354" y="4785996"/>
            <a:ext cx="702000" cy="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27"/>
          <p:cNvSpPr txBox="1">
            <a:spLocks noGrp="1"/>
          </p:cNvSpPr>
          <p:nvPr>
            <p:ph type="ftr" idx="11"/>
          </p:nvPr>
        </p:nvSpPr>
        <p:spPr>
          <a:xfrm>
            <a:off x="4572000" y="4785996"/>
            <a:ext cx="3186600" cy="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7"/>
          <p:cNvSpPr txBox="1">
            <a:spLocks noGrp="1"/>
          </p:cNvSpPr>
          <p:nvPr>
            <p:ph type="sldNum" idx="12"/>
          </p:nvPr>
        </p:nvSpPr>
        <p:spPr>
          <a:xfrm>
            <a:off x="8460432" y="4786163"/>
            <a:ext cx="3240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214" name="Google Shape;214;p27"/>
          <p:cNvSpPr txBox="1">
            <a:spLocks noGrp="1"/>
          </p:cNvSpPr>
          <p:nvPr>
            <p:ph type="title"/>
          </p:nvPr>
        </p:nvSpPr>
        <p:spPr>
          <a:xfrm>
            <a:off x="1007603" y="357188"/>
            <a:ext cx="7776900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mparison">
  <p:cSld name="Three Comparison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8"/>
          <p:cNvSpPr txBox="1">
            <a:spLocks noGrp="1"/>
          </p:cNvSpPr>
          <p:nvPr>
            <p:ph type="body" idx="1"/>
          </p:nvPr>
        </p:nvSpPr>
        <p:spPr>
          <a:xfrm>
            <a:off x="359569" y="1329929"/>
            <a:ext cx="25923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u="none">
                <a:solidFill>
                  <a:schemeClr val="accent2"/>
                </a:solidFill>
                <a:latin typeface="Aleo"/>
                <a:ea typeface="Aleo"/>
                <a:cs typeface="Aleo"/>
                <a:sym typeface="Aleo"/>
              </a:defRPr>
            </a:lvl1pPr>
            <a:lvl2pPr marL="914400" lvl="1" indent="-2286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17" name="Google Shape;217;p28"/>
          <p:cNvSpPr txBox="1">
            <a:spLocks noGrp="1"/>
          </p:cNvSpPr>
          <p:nvPr>
            <p:ph type="body" idx="2"/>
          </p:nvPr>
        </p:nvSpPr>
        <p:spPr>
          <a:xfrm>
            <a:off x="359569" y="1815666"/>
            <a:ext cx="2592300" cy="28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8" name="Google Shape;218;p28"/>
          <p:cNvSpPr txBox="1">
            <a:spLocks noGrp="1"/>
          </p:cNvSpPr>
          <p:nvPr>
            <p:ph type="body" idx="3"/>
          </p:nvPr>
        </p:nvSpPr>
        <p:spPr>
          <a:xfrm>
            <a:off x="3275857" y="1329929"/>
            <a:ext cx="25923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u="none">
                <a:solidFill>
                  <a:schemeClr val="accent2"/>
                </a:solidFill>
                <a:latin typeface="Aleo"/>
                <a:ea typeface="Aleo"/>
                <a:cs typeface="Aleo"/>
                <a:sym typeface="Aleo"/>
              </a:defRPr>
            </a:lvl1pPr>
            <a:lvl2pPr marL="914400" lvl="1" indent="-2286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19" name="Google Shape;219;p28"/>
          <p:cNvSpPr txBox="1">
            <a:spLocks noGrp="1"/>
          </p:cNvSpPr>
          <p:nvPr>
            <p:ph type="body" idx="4"/>
          </p:nvPr>
        </p:nvSpPr>
        <p:spPr>
          <a:xfrm>
            <a:off x="3275857" y="1815666"/>
            <a:ext cx="2592300" cy="28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0" name="Google Shape;220;p28"/>
          <p:cNvSpPr txBox="1">
            <a:spLocks noGrp="1"/>
          </p:cNvSpPr>
          <p:nvPr>
            <p:ph type="dt" idx="10"/>
          </p:nvPr>
        </p:nvSpPr>
        <p:spPr>
          <a:xfrm>
            <a:off x="7758354" y="4785996"/>
            <a:ext cx="702000" cy="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28"/>
          <p:cNvSpPr txBox="1">
            <a:spLocks noGrp="1"/>
          </p:cNvSpPr>
          <p:nvPr>
            <p:ph type="ftr" idx="11"/>
          </p:nvPr>
        </p:nvSpPr>
        <p:spPr>
          <a:xfrm>
            <a:off x="4572000" y="4785996"/>
            <a:ext cx="3186600" cy="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8"/>
          <p:cNvSpPr txBox="1">
            <a:spLocks noGrp="1"/>
          </p:cNvSpPr>
          <p:nvPr>
            <p:ph type="sldNum" idx="12"/>
          </p:nvPr>
        </p:nvSpPr>
        <p:spPr>
          <a:xfrm>
            <a:off x="8460432" y="4786163"/>
            <a:ext cx="3240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223" name="Google Shape;223;p28"/>
          <p:cNvSpPr txBox="1">
            <a:spLocks noGrp="1"/>
          </p:cNvSpPr>
          <p:nvPr>
            <p:ph type="title"/>
          </p:nvPr>
        </p:nvSpPr>
        <p:spPr>
          <a:xfrm>
            <a:off x="1007603" y="357188"/>
            <a:ext cx="7776900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8"/>
          <p:cNvSpPr txBox="1">
            <a:spLocks noGrp="1"/>
          </p:cNvSpPr>
          <p:nvPr>
            <p:ph type="body" idx="5"/>
          </p:nvPr>
        </p:nvSpPr>
        <p:spPr>
          <a:xfrm>
            <a:off x="6192180" y="1329929"/>
            <a:ext cx="25923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u="none">
                <a:solidFill>
                  <a:schemeClr val="accent2"/>
                </a:solidFill>
                <a:latin typeface="Aleo"/>
                <a:ea typeface="Aleo"/>
                <a:cs typeface="Aleo"/>
                <a:sym typeface="Aleo"/>
              </a:defRPr>
            </a:lvl1pPr>
            <a:lvl2pPr marL="914400" lvl="1" indent="-2286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25" name="Google Shape;225;p28"/>
          <p:cNvSpPr txBox="1">
            <a:spLocks noGrp="1"/>
          </p:cNvSpPr>
          <p:nvPr>
            <p:ph type="body" idx="6"/>
          </p:nvPr>
        </p:nvSpPr>
        <p:spPr>
          <a:xfrm>
            <a:off x="6192180" y="1815666"/>
            <a:ext cx="2592300" cy="28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Basic Picture">
  <p:cSld name="Content and Basic Picture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9"/>
          <p:cNvSpPr txBox="1">
            <a:spLocks noGrp="1"/>
          </p:cNvSpPr>
          <p:nvPr>
            <p:ph type="title"/>
          </p:nvPr>
        </p:nvSpPr>
        <p:spPr>
          <a:xfrm>
            <a:off x="1007603" y="357188"/>
            <a:ext cx="7776900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29"/>
          <p:cNvSpPr txBox="1">
            <a:spLocks noGrp="1"/>
          </p:cNvSpPr>
          <p:nvPr>
            <p:ph type="body" idx="1"/>
          </p:nvPr>
        </p:nvSpPr>
        <p:spPr>
          <a:xfrm>
            <a:off x="791766" y="1329929"/>
            <a:ext cx="5076900" cy="3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9" name="Google Shape;229;p29"/>
          <p:cNvSpPr txBox="1">
            <a:spLocks noGrp="1"/>
          </p:cNvSpPr>
          <p:nvPr>
            <p:ph type="dt" idx="10"/>
          </p:nvPr>
        </p:nvSpPr>
        <p:spPr>
          <a:xfrm>
            <a:off x="7758354" y="4785996"/>
            <a:ext cx="702000" cy="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29"/>
          <p:cNvSpPr txBox="1">
            <a:spLocks noGrp="1"/>
          </p:cNvSpPr>
          <p:nvPr>
            <p:ph type="ftr" idx="11"/>
          </p:nvPr>
        </p:nvSpPr>
        <p:spPr>
          <a:xfrm>
            <a:off x="4572000" y="4785996"/>
            <a:ext cx="3186600" cy="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9"/>
          <p:cNvSpPr txBox="1">
            <a:spLocks noGrp="1"/>
          </p:cNvSpPr>
          <p:nvPr>
            <p:ph type="sldNum" idx="12"/>
          </p:nvPr>
        </p:nvSpPr>
        <p:spPr>
          <a:xfrm>
            <a:off x="8460432" y="4786163"/>
            <a:ext cx="3240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232" name="Google Shape;232;p29"/>
          <p:cNvSpPr>
            <a:spLocks noGrp="1"/>
          </p:cNvSpPr>
          <p:nvPr>
            <p:ph type="pic" idx="2"/>
          </p:nvPr>
        </p:nvSpPr>
        <p:spPr>
          <a:xfrm>
            <a:off x="6192441" y="1329928"/>
            <a:ext cx="2592000" cy="329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Basic Picture 2">
  <p:cSld name="Content and Basic Picture 2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0"/>
          <p:cNvSpPr txBox="1">
            <a:spLocks noGrp="1"/>
          </p:cNvSpPr>
          <p:nvPr>
            <p:ph type="title"/>
          </p:nvPr>
        </p:nvSpPr>
        <p:spPr>
          <a:xfrm>
            <a:off x="1007603" y="357188"/>
            <a:ext cx="7776900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30"/>
          <p:cNvSpPr txBox="1">
            <a:spLocks noGrp="1"/>
          </p:cNvSpPr>
          <p:nvPr>
            <p:ph type="body" idx="1"/>
          </p:nvPr>
        </p:nvSpPr>
        <p:spPr>
          <a:xfrm>
            <a:off x="3275856" y="1329929"/>
            <a:ext cx="5508600" cy="3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6" name="Google Shape;236;p30"/>
          <p:cNvSpPr txBox="1">
            <a:spLocks noGrp="1"/>
          </p:cNvSpPr>
          <p:nvPr>
            <p:ph type="dt" idx="10"/>
          </p:nvPr>
        </p:nvSpPr>
        <p:spPr>
          <a:xfrm>
            <a:off x="7758354" y="4785996"/>
            <a:ext cx="702000" cy="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30"/>
          <p:cNvSpPr txBox="1">
            <a:spLocks noGrp="1"/>
          </p:cNvSpPr>
          <p:nvPr>
            <p:ph type="ftr" idx="11"/>
          </p:nvPr>
        </p:nvSpPr>
        <p:spPr>
          <a:xfrm>
            <a:off x="4572000" y="4785996"/>
            <a:ext cx="3186600" cy="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30"/>
          <p:cNvSpPr txBox="1">
            <a:spLocks noGrp="1"/>
          </p:cNvSpPr>
          <p:nvPr>
            <p:ph type="sldNum" idx="12"/>
          </p:nvPr>
        </p:nvSpPr>
        <p:spPr>
          <a:xfrm>
            <a:off x="8460432" y="4786163"/>
            <a:ext cx="3240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239" name="Google Shape;239;p30"/>
          <p:cNvSpPr>
            <a:spLocks noGrp="1"/>
          </p:cNvSpPr>
          <p:nvPr>
            <p:ph type="pic" idx="2"/>
          </p:nvPr>
        </p:nvSpPr>
        <p:spPr>
          <a:xfrm>
            <a:off x="359569" y="1329928"/>
            <a:ext cx="2592300" cy="329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asic Pictures">
  <p:cSld name="Three Basic Pictures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1"/>
          <p:cNvSpPr txBox="1">
            <a:spLocks noGrp="1"/>
          </p:cNvSpPr>
          <p:nvPr>
            <p:ph type="title"/>
          </p:nvPr>
        </p:nvSpPr>
        <p:spPr>
          <a:xfrm>
            <a:off x="1007603" y="357188"/>
            <a:ext cx="7776900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31"/>
          <p:cNvSpPr txBox="1">
            <a:spLocks noGrp="1"/>
          </p:cNvSpPr>
          <p:nvPr>
            <p:ph type="dt" idx="10"/>
          </p:nvPr>
        </p:nvSpPr>
        <p:spPr>
          <a:xfrm>
            <a:off x="7758354" y="4785996"/>
            <a:ext cx="702000" cy="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31"/>
          <p:cNvSpPr txBox="1">
            <a:spLocks noGrp="1"/>
          </p:cNvSpPr>
          <p:nvPr>
            <p:ph type="ftr" idx="11"/>
          </p:nvPr>
        </p:nvSpPr>
        <p:spPr>
          <a:xfrm>
            <a:off x="4572000" y="4785996"/>
            <a:ext cx="3186600" cy="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31"/>
          <p:cNvSpPr txBox="1">
            <a:spLocks noGrp="1"/>
          </p:cNvSpPr>
          <p:nvPr>
            <p:ph type="sldNum" idx="12"/>
          </p:nvPr>
        </p:nvSpPr>
        <p:spPr>
          <a:xfrm>
            <a:off x="8460432" y="4786163"/>
            <a:ext cx="3240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245" name="Google Shape;245;p31"/>
          <p:cNvSpPr>
            <a:spLocks noGrp="1"/>
          </p:cNvSpPr>
          <p:nvPr>
            <p:ph type="pic" idx="2"/>
          </p:nvPr>
        </p:nvSpPr>
        <p:spPr>
          <a:xfrm>
            <a:off x="359569" y="1329928"/>
            <a:ext cx="2592300" cy="259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246" name="Google Shape;246;p31"/>
          <p:cNvSpPr txBox="1">
            <a:spLocks noGrp="1"/>
          </p:cNvSpPr>
          <p:nvPr>
            <p:ph type="body" idx="1"/>
          </p:nvPr>
        </p:nvSpPr>
        <p:spPr>
          <a:xfrm>
            <a:off x="359569" y="4029912"/>
            <a:ext cx="2592300" cy="5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Lato"/>
              <a:buNone/>
              <a:defRPr sz="1400" b="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Font typeface="Lato"/>
              <a:buNone/>
              <a:defRPr sz="900" b="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Font typeface="Lato"/>
              <a:buNone/>
              <a:defRPr sz="900" b="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Font typeface="Lato"/>
              <a:buNone/>
              <a:defRPr sz="900" b="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Font typeface="Lato"/>
              <a:buNone/>
              <a:defRPr sz="900" b="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47" name="Google Shape;247;p31"/>
          <p:cNvSpPr>
            <a:spLocks noGrp="1"/>
          </p:cNvSpPr>
          <p:nvPr>
            <p:ph type="pic" idx="3"/>
          </p:nvPr>
        </p:nvSpPr>
        <p:spPr>
          <a:xfrm>
            <a:off x="3271157" y="1329928"/>
            <a:ext cx="2592300" cy="259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248" name="Google Shape;248;p31"/>
          <p:cNvSpPr txBox="1">
            <a:spLocks noGrp="1"/>
          </p:cNvSpPr>
          <p:nvPr>
            <p:ph type="body" idx="4"/>
          </p:nvPr>
        </p:nvSpPr>
        <p:spPr>
          <a:xfrm>
            <a:off x="3271157" y="4029912"/>
            <a:ext cx="2592300" cy="5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Lato"/>
              <a:buNone/>
              <a:defRPr sz="1400" b="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Font typeface="Lato"/>
              <a:buNone/>
              <a:defRPr sz="900" b="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Font typeface="Lato"/>
              <a:buNone/>
              <a:defRPr sz="900" b="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Font typeface="Lato"/>
              <a:buNone/>
              <a:defRPr sz="900" b="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Font typeface="Lato"/>
              <a:buNone/>
              <a:defRPr sz="900" b="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49" name="Google Shape;249;p31"/>
          <p:cNvSpPr>
            <a:spLocks noGrp="1"/>
          </p:cNvSpPr>
          <p:nvPr>
            <p:ph type="pic" idx="5"/>
          </p:nvPr>
        </p:nvSpPr>
        <p:spPr>
          <a:xfrm>
            <a:off x="6192180" y="1329928"/>
            <a:ext cx="2592300" cy="259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250" name="Google Shape;250;p31"/>
          <p:cNvSpPr txBox="1">
            <a:spLocks noGrp="1"/>
          </p:cNvSpPr>
          <p:nvPr>
            <p:ph type="body" idx="6"/>
          </p:nvPr>
        </p:nvSpPr>
        <p:spPr>
          <a:xfrm>
            <a:off x="6192180" y="4029912"/>
            <a:ext cx="2592300" cy="5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Lato"/>
              <a:buNone/>
              <a:defRPr sz="1400" b="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Font typeface="Lato"/>
              <a:buNone/>
              <a:defRPr sz="900" b="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Font typeface="Lato"/>
              <a:buNone/>
              <a:defRPr sz="900" b="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Font typeface="Lato"/>
              <a:buNone/>
              <a:defRPr sz="900" b="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Font typeface="Lato"/>
              <a:buNone/>
              <a:defRPr sz="900" b="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Highlight">
  <p:cSld name="Content and Highlight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2"/>
          <p:cNvSpPr txBox="1">
            <a:spLocks noGrp="1"/>
          </p:cNvSpPr>
          <p:nvPr>
            <p:ph type="title"/>
          </p:nvPr>
        </p:nvSpPr>
        <p:spPr>
          <a:xfrm>
            <a:off x="1007603" y="357188"/>
            <a:ext cx="7776900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32"/>
          <p:cNvSpPr txBox="1">
            <a:spLocks noGrp="1"/>
          </p:cNvSpPr>
          <p:nvPr>
            <p:ph type="body" idx="1"/>
          </p:nvPr>
        </p:nvSpPr>
        <p:spPr>
          <a:xfrm>
            <a:off x="791580" y="1329929"/>
            <a:ext cx="5076900" cy="3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4" name="Google Shape;254;p32"/>
          <p:cNvSpPr txBox="1">
            <a:spLocks noGrp="1"/>
          </p:cNvSpPr>
          <p:nvPr>
            <p:ph type="dt" idx="10"/>
          </p:nvPr>
        </p:nvSpPr>
        <p:spPr>
          <a:xfrm>
            <a:off x="7758354" y="4785996"/>
            <a:ext cx="702000" cy="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32"/>
          <p:cNvSpPr txBox="1">
            <a:spLocks noGrp="1"/>
          </p:cNvSpPr>
          <p:nvPr>
            <p:ph type="ftr" idx="11"/>
          </p:nvPr>
        </p:nvSpPr>
        <p:spPr>
          <a:xfrm>
            <a:off x="4572000" y="4785996"/>
            <a:ext cx="3186600" cy="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32"/>
          <p:cNvSpPr txBox="1">
            <a:spLocks noGrp="1"/>
          </p:cNvSpPr>
          <p:nvPr>
            <p:ph type="sldNum" idx="12"/>
          </p:nvPr>
        </p:nvSpPr>
        <p:spPr>
          <a:xfrm>
            <a:off x="8460432" y="4786163"/>
            <a:ext cx="3240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257" name="Google Shape;257;p32"/>
          <p:cNvSpPr txBox="1">
            <a:spLocks noGrp="1"/>
          </p:cNvSpPr>
          <p:nvPr>
            <p:ph type="body" idx="2"/>
          </p:nvPr>
        </p:nvSpPr>
        <p:spPr>
          <a:xfrm>
            <a:off x="6516216" y="1329929"/>
            <a:ext cx="2268300" cy="3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Font typeface="Aleo"/>
              <a:buNone/>
              <a:defRPr sz="1800" b="1">
                <a:solidFill>
                  <a:schemeClr val="accent1"/>
                </a:solidFill>
                <a:latin typeface="Aleo"/>
                <a:ea typeface="Aleo"/>
                <a:cs typeface="Aleo"/>
                <a:sym typeface="Aleo"/>
              </a:defRPr>
            </a:lvl1pPr>
            <a:lvl2pPr marL="914400" lvl="1" indent="-22860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400"/>
              <a:buFont typeface="Lato Black"/>
              <a:buNone/>
              <a:defRPr b="1">
                <a:solidFill>
                  <a:schemeClr val="accent2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1371600" lvl="2" indent="-2286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Lato"/>
              <a:buNone/>
              <a:defRPr b="1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Lato"/>
              <a:buNone/>
              <a:defRPr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Lato"/>
              <a:buNone/>
              <a:defRPr>
                <a:solidFill>
                  <a:schemeClr val="accent2"/>
                </a:solidFill>
              </a:defRPr>
            </a:lvl5pPr>
            <a:lvl6pPr marL="2743200" lvl="5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Highlight 2">
  <p:cSld name="Content and Highlight 2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3"/>
          <p:cNvSpPr txBox="1">
            <a:spLocks noGrp="1"/>
          </p:cNvSpPr>
          <p:nvPr>
            <p:ph type="title"/>
          </p:nvPr>
        </p:nvSpPr>
        <p:spPr>
          <a:xfrm>
            <a:off x="1007603" y="357188"/>
            <a:ext cx="7776900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33"/>
          <p:cNvSpPr txBox="1">
            <a:spLocks noGrp="1"/>
          </p:cNvSpPr>
          <p:nvPr>
            <p:ph type="body" idx="1"/>
          </p:nvPr>
        </p:nvSpPr>
        <p:spPr>
          <a:xfrm>
            <a:off x="3275410" y="1329929"/>
            <a:ext cx="5509200" cy="3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61" name="Google Shape;261;p33"/>
          <p:cNvSpPr txBox="1">
            <a:spLocks noGrp="1"/>
          </p:cNvSpPr>
          <p:nvPr>
            <p:ph type="dt" idx="10"/>
          </p:nvPr>
        </p:nvSpPr>
        <p:spPr>
          <a:xfrm>
            <a:off x="7758354" y="4785996"/>
            <a:ext cx="702000" cy="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33"/>
          <p:cNvSpPr txBox="1">
            <a:spLocks noGrp="1"/>
          </p:cNvSpPr>
          <p:nvPr>
            <p:ph type="ftr" idx="11"/>
          </p:nvPr>
        </p:nvSpPr>
        <p:spPr>
          <a:xfrm>
            <a:off x="4572000" y="4785996"/>
            <a:ext cx="3186600" cy="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33"/>
          <p:cNvSpPr txBox="1">
            <a:spLocks noGrp="1"/>
          </p:cNvSpPr>
          <p:nvPr>
            <p:ph type="sldNum" idx="12"/>
          </p:nvPr>
        </p:nvSpPr>
        <p:spPr>
          <a:xfrm>
            <a:off x="8460432" y="4786163"/>
            <a:ext cx="3240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264" name="Google Shape;264;p33"/>
          <p:cNvSpPr txBox="1">
            <a:spLocks noGrp="1"/>
          </p:cNvSpPr>
          <p:nvPr>
            <p:ph type="body" idx="2"/>
          </p:nvPr>
        </p:nvSpPr>
        <p:spPr>
          <a:xfrm>
            <a:off x="359570" y="1329929"/>
            <a:ext cx="2268300" cy="3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Font typeface="Aleo"/>
              <a:buNone/>
              <a:defRPr sz="1800" b="1">
                <a:solidFill>
                  <a:schemeClr val="accent1"/>
                </a:solidFill>
                <a:latin typeface="Aleo"/>
                <a:ea typeface="Aleo"/>
                <a:cs typeface="Aleo"/>
                <a:sym typeface="Aleo"/>
              </a:defRPr>
            </a:lvl1pPr>
            <a:lvl2pPr marL="914400" lvl="1" indent="-22860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400"/>
              <a:buFont typeface="Lato Black"/>
              <a:buNone/>
              <a:defRPr>
                <a:solidFill>
                  <a:schemeClr val="accent2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1371600" lvl="2" indent="-2286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Lato"/>
              <a:buNone/>
              <a:defRPr b="1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Lato"/>
              <a:buNone/>
              <a:defRPr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Lato"/>
              <a:buNone/>
              <a:defRPr>
                <a:solidFill>
                  <a:schemeClr val="accent2"/>
                </a:solidFill>
              </a:defRPr>
            </a:lvl5pPr>
            <a:lvl6pPr marL="2743200" lvl="5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Picture">
  <p:cSld name="Content and Picture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4"/>
          <p:cNvSpPr txBox="1">
            <a:spLocks noGrp="1"/>
          </p:cNvSpPr>
          <p:nvPr>
            <p:ph type="title"/>
          </p:nvPr>
        </p:nvSpPr>
        <p:spPr>
          <a:xfrm>
            <a:off x="1007603" y="357188"/>
            <a:ext cx="3456600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34"/>
          <p:cNvSpPr txBox="1">
            <a:spLocks noGrp="1"/>
          </p:cNvSpPr>
          <p:nvPr>
            <p:ph type="body" idx="1"/>
          </p:nvPr>
        </p:nvSpPr>
        <p:spPr>
          <a:xfrm>
            <a:off x="791580" y="1329929"/>
            <a:ext cx="3672600" cy="3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68" name="Google Shape;268;p34"/>
          <p:cNvSpPr>
            <a:spLocks noGrp="1"/>
          </p:cNvSpPr>
          <p:nvPr>
            <p:ph type="pic" idx="2"/>
          </p:nvPr>
        </p:nvSpPr>
        <p:spPr>
          <a:xfrm>
            <a:off x="4502611" y="0"/>
            <a:ext cx="4641300" cy="5001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269" name="Google Shape;269;p34"/>
          <p:cNvSpPr txBox="1">
            <a:spLocks noGrp="1"/>
          </p:cNvSpPr>
          <p:nvPr>
            <p:ph type="dt" idx="10"/>
          </p:nvPr>
        </p:nvSpPr>
        <p:spPr>
          <a:xfrm>
            <a:off x="7758354" y="4785996"/>
            <a:ext cx="702000" cy="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34"/>
          <p:cNvSpPr txBox="1">
            <a:spLocks noGrp="1"/>
          </p:cNvSpPr>
          <p:nvPr>
            <p:ph type="ftr" idx="11"/>
          </p:nvPr>
        </p:nvSpPr>
        <p:spPr>
          <a:xfrm>
            <a:off x="4572000" y="4785996"/>
            <a:ext cx="3186600" cy="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34"/>
          <p:cNvSpPr txBox="1">
            <a:spLocks noGrp="1"/>
          </p:cNvSpPr>
          <p:nvPr>
            <p:ph type="sldNum" idx="12"/>
          </p:nvPr>
        </p:nvSpPr>
        <p:spPr>
          <a:xfrm>
            <a:off x="8460432" y="4786163"/>
            <a:ext cx="3240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1pPr>
            <a:lvl2pPr marL="0" lvl="1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2pPr>
            <a:lvl3pPr marL="0" lvl="2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3pPr>
            <a:lvl4pPr marL="0" lvl="3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4pPr>
            <a:lvl5pPr marL="0" lvl="4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5pPr>
            <a:lvl6pPr marL="0" lvl="5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6pPr>
            <a:lvl7pPr marL="0" lvl="6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7pPr>
            <a:lvl8pPr marL="0" lvl="7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8pPr>
            <a:lvl9pPr marL="0" lvl="8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Picture 2">
  <p:cSld name="Content and Picture 2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5"/>
          <p:cNvSpPr txBox="1">
            <a:spLocks noGrp="1"/>
          </p:cNvSpPr>
          <p:nvPr>
            <p:ph type="title"/>
          </p:nvPr>
        </p:nvSpPr>
        <p:spPr>
          <a:xfrm>
            <a:off x="1007603" y="357188"/>
            <a:ext cx="4860900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35"/>
          <p:cNvSpPr txBox="1">
            <a:spLocks noGrp="1"/>
          </p:cNvSpPr>
          <p:nvPr>
            <p:ph type="body" idx="1"/>
          </p:nvPr>
        </p:nvSpPr>
        <p:spPr>
          <a:xfrm>
            <a:off x="791580" y="1329929"/>
            <a:ext cx="5076900" cy="3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75" name="Google Shape;275;p35"/>
          <p:cNvSpPr>
            <a:spLocks noGrp="1"/>
          </p:cNvSpPr>
          <p:nvPr>
            <p:ph type="pic" idx="2"/>
          </p:nvPr>
        </p:nvSpPr>
        <p:spPr>
          <a:xfrm>
            <a:off x="5798755" y="0"/>
            <a:ext cx="3345300" cy="5001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276" name="Google Shape;276;p35"/>
          <p:cNvSpPr txBox="1">
            <a:spLocks noGrp="1"/>
          </p:cNvSpPr>
          <p:nvPr>
            <p:ph type="dt" idx="10"/>
          </p:nvPr>
        </p:nvSpPr>
        <p:spPr>
          <a:xfrm>
            <a:off x="683568" y="4785996"/>
            <a:ext cx="599100" cy="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35"/>
          <p:cNvSpPr txBox="1">
            <a:spLocks noGrp="1"/>
          </p:cNvSpPr>
          <p:nvPr>
            <p:ph type="ftr" idx="11"/>
          </p:nvPr>
        </p:nvSpPr>
        <p:spPr>
          <a:xfrm>
            <a:off x="1277634" y="4785996"/>
            <a:ext cx="3294600" cy="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35"/>
          <p:cNvSpPr txBox="1">
            <a:spLocks noGrp="1"/>
          </p:cNvSpPr>
          <p:nvPr>
            <p:ph type="sldNum" idx="12"/>
          </p:nvPr>
        </p:nvSpPr>
        <p:spPr>
          <a:xfrm>
            <a:off x="359569" y="4786163"/>
            <a:ext cx="3240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700" b="0" i="0" cap="none">
                <a:solidFill>
                  <a:schemeClr val="dk2"/>
                </a:solidFill>
                <a:latin typeface="Aleo"/>
                <a:ea typeface="Aleo"/>
                <a:cs typeface="Aleo"/>
                <a:sym typeface="Aleo"/>
              </a:defRPr>
            </a:lvl1pPr>
            <a:lvl2pPr marL="0" lvl="1" indent="0" algn="l" rtl="0">
              <a:spcBef>
                <a:spcPts val="0"/>
              </a:spcBef>
              <a:buNone/>
              <a:defRPr sz="700" b="0" i="0" cap="none">
                <a:solidFill>
                  <a:schemeClr val="dk2"/>
                </a:solidFill>
                <a:latin typeface="Aleo"/>
                <a:ea typeface="Aleo"/>
                <a:cs typeface="Aleo"/>
                <a:sym typeface="Aleo"/>
              </a:defRPr>
            </a:lvl2pPr>
            <a:lvl3pPr marL="0" lvl="2" indent="0" algn="l" rtl="0">
              <a:spcBef>
                <a:spcPts val="0"/>
              </a:spcBef>
              <a:buNone/>
              <a:defRPr sz="700" b="0" i="0" cap="none">
                <a:solidFill>
                  <a:schemeClr val="dk2"/>
                </a:solidFill>
                <a:latin typeface="Aleo"/>
                <a:ea typeface="Aleo"/>
                <a:cs typeface="Aleo"/>
                <a:sym typeface="Aleo"/>
              </a:defRPr>
            </a:lvl3pPr>
            <a:lvl4pPr marL="0" lvl="3" indent="0" algn="l" rtl="0">
              <a:spcBef>
                <a:spcPts val="0"/>
              </a:spcBef>
              <a:buNone/>
              <a:defRPr sz="700" b="0" i="0" cap="none">
                <a:solidFill>
                  <a:schemeClr val="dk2"/>
                </a:solidFill>
                <a:latin typeface="Aleo"/>
                <a:ea typeface="Aleo"/>
                <a:cs typeface="Aleo"/>
                <a:sym typeface="Aleo"/>
              </a:defRPr>
            </a:lvl4pPr>
            <a:lvl5pPr marL="0" lvl="4" indent="0" algn="l" rtl="0">
              <a:spcBef>
                <a:spcPts val="0"/>
              </a:spcBef>
              <a:buNone/>
              <a:defRPr sz="700" b="0" i="0" cap="none">
                <a:solidFill>
                  <a:schemeClr val="dk2"/>
                </a:solidFill>
                <a:latin typeface="Aleo"/>
                <a:ea typeface="Aleo"/>
                <a:cs typeface="Aleo"/>
                <a:sym typeface="Aleo"/>
              </a:defRPr>
            </a:lvl5pPr>
            <a:lvl6pPr marL="0" lvl="5" indent="0" algn="l" rtl="0">
              <a:spcBef>
                <a:spcPts val="0"/>
              </a:spcBef>
              <a:buNone/>
              <a:defRPr sz="700" b="0" i="0" cap="none">
                <a:solidFill>
                  <a:schemeClr val="dk2"/>
                </a:solidFill>
                <a:latin typeface="Aleo"/>
                <a:ea typeface="Aleo"/>
                <a:cs typeface="Aleo"/>
                <a:sym typeface="Aleo"/>
              </a:defRPr>
            </a:lvl6pPr>
            <a:lvl7pPr marL="0" lvl="6" indent="0" algn="l" rtl="0">
              <a:spcBef>
                <a:spcPts val="0"/>
              </a:spcBef>
              <a:buNone/>
              <a:defRPr sz="700" b="0" i="0" cap="none">
                <a:solidFill>
                  <a:schemeClr val="dk2"/>
                </a:solidFill>
                <a:latin typeface="Aleo"/>
                <a:ea typeface="Aleo"/>
                <a:cs typeface="Aleo"/>
                <a:sym typeface="Aleo"/>
              </a:defRPr>
            </a:lvl7pPr>
            <a:lvl8pPr marL="0" lvl="7" indent="0" algn="l" rtl="0">
              <a:spcBef>
                <a:spcPts val="0"/>
              </a:spcBef>
              <a:buNone/>
              <a:defRPr sz="700" b="0" i="0" cap="none">
                <a:solidFill>
                  <a:schemeClr val="dk2"/>
                </a:solidFill>
                <a:latin typeface="Aleo"/>
                <a:ea typeface="Aleo"/>
                <a:cs typeface="Aleo"/>
                <a:sym typeface="Aleo"/>
              </a:defRPr>
            </a:lvl8pPr>
            <a:lvl9pPr marL="0" lvl="8" indent="0" algn="l" rtl="0">
              <a:spcBef>
                <a:spcPts val="0"/>
              </a:spcBef>
              <a:buNone/>
              <a:defRPr sz="700" b="0" i="0" cap="none">
                <a:solidFill>
                  <a:schemeClr val="dk2"/>
                </a:solidFill>
                <a:latin typeface="Aleo"/>
                <a:ea typeface="Aleo"/>
                <a:cs typeface="Aleo"/>
                <a:sym typeface="Ale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Half Picture">
  <p:cSld name="Title and Half Picture">
    <p:bg>
      <p:bgPr>
        <a:solidFill>
          <a:schemeClr val="accent2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6"/>
          <p:cNvSpPr txBox="1">
            <a:spLocks noGrp="1"/>
          </p:cNvSpPr>
          <p:nvPr>
            <p:ph type="title"/>
          </p:nvPr>
        </p:nvSpPr>
        <p:spPr>
          <a:xfrm>
            <a:off x="791767" y="2841779"/>
            <a:ext cx="79926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leo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36"/>
          <p:cNvSpPr txBox="1">
            <a:spLocks noGrp="1"/>
          </p:cNvSpPr>
          <p:nvPr>
            <p:ph type="dt" idx="10"/>
          </p:nvPr>
        </p:nvSpPr>
        <p:spPr>
          <a:xfrm>
            <a:off x="7758354" y="4785996"/>
            <a:ext cx="702000" cy="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36"/>
          <p:cNvSpPr txBox="1">
            <a:spLocks noGrp="1"/>
          </p:cNvSpPr>
          <p:nvPr>
            <p:ph type="ftr" idx="11"/>
          </p:nvPr>
        </p:nvSpPr>
        <p:spPr>
          <a:xfrm>
            <a:off x="4572000" y="4785996"/>
            <a:ext cx="3186600" cy="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36"/>
          <p:cNvSpPr txBox="1">
            <a:spLocks noGrp="1"/>
          </p:cNvSpPr>
          <p:nvPr>
            <p:ph type="sldNum" idx="12"/>
          </p:nvPr>
        </p:nvSpPr>
        <p:spPr>
          <a:xfrm>
            <a:off x="8460432" y="4786163"/>
            <a:ext cx="3240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1pPr>
            <a:lvl2pPr marL="0" lvl="1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2pPr>
            <a:lvl3pPr marL="0" lvl="2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3pPr>
            <a:lvl4pPr marL="0" lvl="3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4pPr>
            <a:lvl5pPr marL="0" lvl="4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5pPr>
            <a:lvl6pPr marL="0" lvl="5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6pPr>
            <a:lvl7pPr marL="0" lvl="6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7pPr>
            <a:lvl8pPr marL="0" lvl="7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8pPr>
            <a:lvl9pPr marL="0" lvl="8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284" name="Google Shape;284;p36"/>
          <p:cNvSpPr txBox="1">
            <a:spLocks noGrp="1"/>
          </p:cNvSpPr>
          <p:nvPr>
            <p:ph type="body" idx="1"/>
          </p:nvPr>
        </p:nvSpPr>
        <p:spPr>
          <a:xfrm>
            <a:off x="791580" y="3597864"/>
            <a:ext cx="7992900" cy="10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lt1"/>
                </a:solidFill>
              </a:defRPr>
            </a:lvl1pPr>
            <a:lvl2pPr marL="914400" lvl="1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–"/>
              <a:defRPr>
                <a:solidFill>
                  <a:schemeClr val="lt1"/>
                </a:solidFill>
              </a:defRPr>
            </a:lvl2pPr>
            <a:lvl3pPr marL="1371600" lvl="2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lt1"/>
                </a:solidFill>
              </a:defRPr>
            </a:lvl3pPr>
            <a:lvl4pPr marL="1828800" lvl="3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marL="2286000" lvl="4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lt1"/>
                </a:solidFill>
              </a:defRPr>
            </a:lvl6pPr>
            <a:lvl7pPr marL="3200400" lvl="6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lt1"/>
                </a:solidFill>
              </a:defRPr>
            </a:lvl7pPr>
            <a:lvl8pPr marL="3657600" lvl="7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4114800" lvl="8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5" name="Google Shape;285;p36"/>
          <p:cNvSpPr>
            <a:spLocks noGrp="1"/>
          </p:cNvSpPr>
          <p:nvPr>
            <p:ph type="pic" idx="2"/>
          </p:nvPr>
        </p:nvSpPr>
        <p:spPr>
          <a:xfrm>
            <a:off x="0" y="1"/>
            <a:ext cx="9144000" cy="25182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86" name="Google Shape;286;p36"/>
          <p:cNvSpPr/>
          <p:nvPr/>
        </p:nvSpPr>
        <p:spPr>
          <a:xfrm>
            <a:off x="474512" y="357504"/>
            <a:ext cx="202013" cy="458989"/>
          </a:xfrm>
          <a:custGeom>
            <a:avLst/>
            <a:gdLst/>
            <a:ahLst/>
            <a:cxnLst/>
            <a:rect l="l" t="t" r="r" b="b"/>
            <a:pathLst>
              <a:path w="3164" h="7179" extrusionOk="0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Half Picture 2 ">
  <p:cSld name="Title and Half Picture 2 ">
    <p:bg>
      <p:bgPr>
        <a:solidFill>
          <a:schemeClr val="accent4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Google Shape;288;p37"/>
          <p:cNvGrpSpPr/>
          <p:nvPr/>
        </p:nvGrpSpPr>
        <p:grpSpPr>
          <a:xfrm>
            <a:off x="359722" y="66"/>
            <a:ext cx="432030" cy="951676"/>
            <a:chOff x="5372826" y="1844824"/>
            <a:chExt cx="1457100" cy="3209700"/>
          </a:xfrm>
        </p:grpSpPr>
        <p:sp>
          <p:nvSpPr>
            <p:cNvPr id="289" name="Google Shape;289;p37"/>
            <p:cNvSpPr/>
            <p:nvPr/>
          </p:nvSpPr>
          <p:spPr>
            <a:xfrm>
              <a:off x="5372826" y="1844824"/>
              <a:ext cx="1457100" cy="3209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90" name="Google Shape;290;p37"/>
            <p:cNvSpPr/>
            <p:nvPr/>
          </p:nvSpPr>
          <p:spPr>
            <a:xfrm>
              <a:off x="5760666" y="3050717"/>
              <a:ext cx="681407" cy="1548241"/>
            </a:xfrm>
            <a:custGeom>
              <a:avLst/>
              <a:gdLst/>
              <a:ahLst/>
              <a:cxnLst/>
              <a:rect l="l" t="t" r="r" b="b"/>
              <a:pathLst>
                <a:path w="3164" h="7179" extrusionOk="0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91" name="Google Shape;291;p37"/>
          <p:cNvSpPr txBox="1">
            <a:spLocks noGrp="1"/>
          </p:cNvSpPr>
          <p:nvPr>
            <p:ph type="title"/>
          </p:nvPr>
        </p:nvSpPr>
        <p:spPr>
          <a:xfrm>
            <a:off x="791767" y="2841779"/>
            <a:ext cx="79926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37"/>
          <p:cNvSpPr txBox="1">
            <a:spLocks noGrp="1"/>
          </p:cNvSpPr>
          <p:nvPr>
            <p:ph type="dt" idx="10"/>
          </p:nvPr>
        </p:nvSpPr>
        <p:spPr>
          <a:xfrm>
            <a:off x="7758354" y="4785996"/>
            <a:ext cx="702000" cy="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37"/>
          <p:cNvSpPr txBox="1">
            <a:spLocks noGrp="1"/>
          </p:cNvSpPr>
          <p:nvPr>
            <p:ph type="ftr" idx="11"/>
          </p:nvPr>
        </p:nvSpPr>
        <p:spPr>
          <a:xfrm>
            <a:off x="4572000" y="4785996"/>
            <a:ext cx="3186600" cy="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37"/>
          <p:cNvSpPr txBox="1">
            <a:spLocks noGrp="1"/>
          </p:cNvSpPr>
          <p:nvPr>
            <p:ph type="sldNum" idx="12"/>
          </p:nvPr>
        </p:nvSpPr>
        <p:spPr>
          <a:xfrm>
            <a:off x="8460432" y="4786163"/>
            <a:ext cx="3240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295" name="Google Shape;295;p37"/>
          <p:cNvSpPr txBox="1">
            <a:spLocks noGrp="1"/>
          </p:cNvSpPr>
          <p:nvPr>
            <p:ph type="body" idx="1"/>
          </p:nvPr>
        </p:nvSpPr>
        <p:spPr>
          <a:xfrm>
            <a:off x="791580" y="3597864"/>
            <a:ext cx="7992900" cy="10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96" name="Google Shape;296;p37"/>
          <p:cNvSpPr>
            <a:spLocks noGrp="1"/>
          </p:cNvSpPr>
          <p:nvPr>
            <p:ph type="pic" idx="2"/>
          </p:nvPr>
        </p:nvSpPr>
        <p:spPr>
          <a:xfrm>
            <a:off x="0" y="1"/>
            <a:ext cx="9144000" cy="25182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Half Picture 3">
  <p:cSld name="Title and Half Picture 3">
    <p:bg>
      <p:bgPr>
        <a:solidFill>
          <a:schemeClr val="accent1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8"/>
          <p:cNvSpPr txBox="1">
            <a:spLocks noGrp="1"/>
          </p:cNvSpPr>
          <p:nvPr>
            <p:ph type="title"/>
          </p:nvPr>
        </p:nvSpPr>
        <p:spPr>
          <a:xfrm>
            <a:off x="791767" y="2841779"/>
            <a:ext cx="79926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leo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38"/>
          <p:cNvSpPr txBox="1">
            <a:spLocks noGrp="1"/>
          </p:cNvSpPr>
          <p:nvPr>
            <p:ph type="dt" idx="10"/>
          </p:nvPr>
        </p:nvSpPr>
        <p:spPr>
          <a:xfrm>
            <a:off x="7758354" y="4785996"/>
            <a:ext cx="702000" cy="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38"/>
          <p:cNvSpPr txBox="1">
            <a:spLocks noGrp="1"/>
          </p:cNvSpPr>
          <p:nvPr>
            <p:ph type="ftr" idx="11"/>
          </p:nvPr>
        </p:nvSpPr>
        <p:spPr>
          <a:xfrm>
            <a:off x="4572000" y="4785996"/>
            <a:ext cx="3186600" cy="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38"/>
          <p:cNvSpPr txBox="1">
            <a:spLocks noGrp="1"/>
          </p:cNvSpPr>
          <p:nvPr>
            <p:ph type="sldNum" idx="12"/>
          </p:nvPr>
        </p:nvSpPr>
        <p:spPr>
          <a:xfrm>
            <a:off x="8460432" y="4786163"/>
            <a:ext cx="3240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1pPr>
            <a:lvl2pPr marL="0" lvl="1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2pPr>
            <a:lvl3pPr marL="0" lvl="2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3pPr>
            <a:lvl4pPr marL="0" lvl="3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4pPr>
            <a:lvl5pPr marL="0" lvl="4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5pPr>
            <a:lvl6pPr marL="0" lvl="5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6pPr>
            <a:lvl7pPr marL="0" lvl="6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7pPr>
            <a:lvl8pPr marL="0" lvl="7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8pPr>
            <a:lvl9pPr marL="0" lvl="8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302" name="Google Shape;302;p38"/>
          <p:cNvSpPr txBox="1">
            <a:spLocks noGrp="1"/>
          </p:cNvSpPr>
          <p:nvPr>
            <p:ph type="body" idx="1"/>
          </p:nvPr>
        </p:nvSpPr>
        <p:spPr>
          <a:xfrm>
            <a:off x="791580" y="3597864"/>
            <a:ext cx="7992900" cy="10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>
                <a:solidFill>
                  <a:schemeClr val="lt1"/>
                </a:solidFill>
              </a:defRPr>
            </a:lvl1pPr>
            <a:lvl2pPr marL="914400" lvl="1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–"/>
              <a:defRPr>
                <a:solidFill>
                  <a:schemeClr val="lt1"/>
                </a:solidFill>
              </a:defRPr>
            </a:lvl2pPr>
            <a:lvl3pPr marL="1371600" lvl="2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>
                <a:solidFill>
                  <a:schemeClr val="lt1"/>
                </a:solidFill>
              </a:defRPr>
            </a:lvl3pPr>
            <a:lvl4pPr marL="1828800" lvl="3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marL="2286000" lvl="4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>
                <a:solidFill>
                  <a:schemeClr val="lt1"/>
                </a:solidFill>
              </a:defRPr>
            </a:lvl6pPr>
            <a:lvl7pPr marL="3200400" lvl="6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>
                <a:solidFill>
                  <a:schemeClr val="lt1"/>
                </a:solidFill>
              </a:defRPr>
            </a:lvl7pPr>
            <a:lvl8pPr marL="3657600" lvl="7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4114800" lvl="8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3" name="Google Shape;303;p38"/>
          <p:cNvSpPr>
            <a:spLocks noGrp="1"/>
          </p:cNvSpPr>
          <p:nvPr>
            <p:ph type="pic" idx="2"/>
          </p:nvPr>
        </p:nvSpPr>
        <p:spPr>
          <a:xfrm>
            <a:off x="0" y="1"/>
            <a:ext cx="9144000" cy="25182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grpSp>
        <p:nvGrpSpPr>
          <p:cNvPr id="304" name="Google Shape;304;p38"/>
          <p:cNvGrpSpPr/>
          <p:nvPr/>
        </p:nvGrpSpPr>
        <p:grpSpPr>
          <a:xfrm>
            <a:off x="359722" y="66"/>
            <a:ext cx="432030" cy="951676"/>
            <a:chOff x="5372826" y="1844824"/>
            <a:chExt cx="1457100" cy="3209700"/>
          </a:xfrm>
        </p:grpSpPr>
        <p:sp>
          <p:nvSpPr>
            <p:cNvPr id="305" name="Google Shape;305;p38"/>
            <p:cNvSpPr/>
            <p:nvPr/>
          </p:nvSpPr>
          <p:spPr>
            <a:xfrm>
              <a:off x="5372826" y="1844824"/>
              <a:ext cx="1457100" cy="3209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06" name="Google Shape;306;p38"/>
            <p:cNvSpPr/>
            <p:nvPr/>
          </p:nvSpPr>
          <p:spPr>
            <a:xfrm>
              <a:off x="5760666" y="3050717"/>
              <a:ext cx="681407" cy="1548241"/>
            </a:xfrm>
            <a:custGeom>
              <a:avLst/>
              <a:gdLst/>
              <a:ahLst/>
              <a:cxnLst/>
              <a:rect l="l" t="t" r="r" b="b"/>
              <a:pathLst>
                <a:path w="3164" h="7179" extrusionOk="0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Half Picture 4">
  <p:cSld name="Title and Half Picture 4">
    <p:bg>
      <p:bgPr>
        <a:solidFill>
          <a:schemeClr val="accent2"/>
        </a:soli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9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09" name="Google Shape;309;p39"/>
          <p:cNvSpPr txBox="1">
            <a:spLocks noGrp="1"/>
          </p:cNvSpPr>
          <p:nvPr>
            <p:ph type="body" idx="1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>
              <a:alpha val="69800"/>
            </a:schemeClr>
          </a:solidFill>
          <a:ln>
            <a:noFill/>
          </a:ln>
        </p:spPr>
        <p:txBody>
          <a:bodyPr spcFirstLastPara="1" wrap="square" lIns="432000" tIns="1817100" rIns="810000" bIns="810000" anchor="t" anchorCtr="0">
            <a:noAutofit/>
          </a:bodyPr>
          <a:lstStyle>
            <a:lvl1pPr marL="457200" lvl="0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lt1"/>
                </a:solidFill>
              </a:defRPr>
            </a:lvl1pPr>
            <a:lvl2pPr marL="914400" lvl="1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–"/>
              <a:defRPr>
                <a:solidFill>
                  <a:schemeClr val="lt1"/>
                </a:solidFill>
              </a:defRPr>
            </a:lvl2pPr>
            <a:lvl3pPr marL="1371600" lvl="2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lt1"/>
                </a:solidFill>
              </a:defRPr>
            </a:lvl3pPr>
            <a:lvl4pPr marL="1828800" lvl="3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marL="2286000" lvl="4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lt1"/>
                </a:solidFill>
              </a:defRPr>
            </a:lvl6pPr>
            <a:lvl7pPr marL="3200400" lvl="6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lt1"/>
                </a:solidFill>
              </a:defRPr>
            </a:lvl7pPr>
            <a:lvl8pPr marL="3657600" lvl="7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4114800" lvl="8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0" name="Google Shape;310;p39"/>
          <p:cNvSpPr/>
          <p:nvPr/>
        </p:nvSpPr>
        <p:spPr>
          <a:xfrm>
            <a:off x="474512" y="357504"/>
            <a:ext cx="202013" cy="458989"/>
          </a:xfrm>
          <a:custGeom>
            <a:avLst/>
            <a:gdLst/>
            <a:ahLst/>
            <a:cxnLst/>
            <a:rect l="l" t="t" r="r" b="b"/>
            <a:pathLst>
              <a:path w="3164" h="7179" extrusionOk="0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1" name="Google Shape;311;p39"/>
          <p:cNvSpPr txBox="1">
            <a:spLocks noGrp="1"/>
          </p:cNvSpPr>
          <p:nvPr>
            <p:ph type="title"/>
          </p:nvPr>
        </p:nvSpPr>
        <p:spPr>
          <a:xfrm>
            <a:off x="5004048" y="788919"/>
            <a:ext cx="3348600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leo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39"/>
          <p:cNvSpPr txBox="1">
            <a:spLocks noGrp="1"/>
          </p:cNvSpPr>
          <p:nvPr>
            <p:ph type="dt" idx="10"/>
          </p:nvPr>
        </p:nvSpPr>
        <p:spPr>
          <a:xfrm>
            <a:off x="7758354" y="4785996"/>
            <a:ext cx="702000" cy="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39"/>
          <p:cNvSpPr txBox="1">
            <a:spLocks noGrp="1"/>
          </p:cNvSpPr>
          <p:nvPr>
            <p:ph type="ftr" idx="11"/>
          </p:nvPr>
        </p:nvSpPr>
        <p:spPr>
          <a:xfrm>
            <a:off x="4572000" y="4785996"/>
            <a:ext cx="3186600" cy="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39"/>
          <p:cNvSpPr txBox="1">
            <a:spLocks noGrp="1"/>
          </p:cNvSpPr>
          <p:nvPr>
            <p:ph type="sldNum" idx="12"/>
          </p:nvPr>
        </p:nvSpPr>
        <p:spPr>
          <a:xfrm>
            <a:off x="8460432" y="4786163"/>
            <a:ext cx="3240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1pPr>
            <a:lvl2pPr marL="0" lvl="1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2pPr>
            <a:lvl3pPr marL="0" lvl="2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3pPr>
            <a:lvl4pPr marL="0" lvl="3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4pPr>
            <a:lvl5pPr marL="0" lvl="4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5pPr>
            <a:lvl6pPr marL="0" lvl="5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6pPr>
            <a:lvl7pPr marL="0" lvl="6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7pPr>
            <a:lvl8pPr marL="0" lvl="7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8pPr>
            <a:lvl9pPr marL="0" lvl="8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">
  <p:cSld name="Picture 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0019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17" name="Google Shape;317;p40"/>
          <p:cNvSpPr txBox="1">
            <a:spLocks noGrp="1"/>
          </p:cNvSpPr>
          <p:nvPr>
            <p:ph type="title"/>
          </p:nvPr>
        </p:nvSpPr>
        <p:spPr>
          <a:xfrm>
            <a:off x="1007603" y="357188"/>
            <a:ext cx="7776900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leo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40"/>
          <p:cNvSpPr txBox="1">
            <a:spLocks noGrp="1"/>
          </p:cNvSpPr>
          <p:nvPr>
            <p:ph type="dt" idx="10"/>
          </p:nvPr>
        </p:nvSpPr>
        <p:spPr>
          <a:xfrm>
            <a:off x="7758354" y="4785996"/>
            <a:ext cx="702000" cy="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40"/>
          <p:cNvSpPr txBox="1">
            <a:spLocks noGrp="1"/>
          </p:cNvSpPr>
          <p:nvPr>
            <p:ph type="ftr" idx="11"/>
          </p:nvPr>
        </p:nvSpPr>
        <p:spPr>
          <a:xfrm>
            <a:off x="4572000" y="4785996"/>
            <a:ext cx="3186600" cy="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40"/>
          <p:cNvSpPr txBox="1">
            <a:spLocks noGrp="1"/>
          </p:cNvSpPr>
          <p:nvPr>
            <p:ph type="sldNum" idx="12"/>
          </p:nvPr>
        </p:nvSpPr>
        <p:spPr>
          <a:xfrm>
            <a:off x="8460432" y="4786163"/>
            <a:ext cx="3240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1pPr>
            <a:lvl2pPr marL="0" lvl="1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2pPr>
            <a:lvl3pPr marL="0" lvl="2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3pPr>
            <a:lvl4pPr marL="0" lvl="3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4pPr>
            <a:lvl5pPr marL="0" lvl="4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5pPr>
            <a:lvl6pPr marL="0" lvl="5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6pPr>
            <a:lvl7pPr marL="0" lvl="6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7pPr>
            <a:lvl8pPr marL="0" lvl="7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8pPr>
            <a:lvl9pPr marL="0" lvl="8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Picture ">
  <p:cSld name="Text and Picture 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1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0019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23" name="Google Shape;323;p41"/>
          <p:cNvSpPr txBox="1">
            <a:spLocks noGrp="1"/>
          </p:cNvSpPr>
          <p:nvPr>
            <p:ph type="dt" idx="10"/>
          </p:nvPr>
        </p:nvSpPr>
        <p:spPr>
          <a:xfrm>
            <a:off x="7758354" y="4785996"/>
            <a:ext cx="702000" cy="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41"/>
          <p:cNvSpPr txBox="1">
            <a:spLocks noGrp="1"/>
          </p:cNvSpPr>
          <p:nvPr>
            <p:ph type="ftr" idx="11"/>
          </p:nvPr>
        </p:nvSpPr>
        <p:spPr>
          <a:xfrm>
            <a:off x="4572000" y="4785996"/>
            <a:ext cx="3186600" cy="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41"/>
          <p:cNvSpPr txBox="1">
            <a:spLocks noGrp="1"/>
          </p:cNvSpPr>
          <p:nvPr>
            <p:ph type="sldNum" idx="12"/>
          </p:nvPr>
        </p:nvSpPr>
        <p:spPr>
          <a:xfrm>
            <a:off x="8460432" y="4786163"/>
            <a:ext cx="3240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1pPr>
            <a:lvl2pPr marL="0" lvl="1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2pPr>
            <a:lvl3pPr marL="0" lvl="2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3pPr>
            <a:lvl4pPr marL="0" lvl="3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4pPr>
            <a:lvl5pPr marL="0" lvl="4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5pPr>
            <a:lvl6pPr marL="0" lvl="5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6pPr>
            <a:lvl7pPr marL="0" lvl="6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7pPr>
            <a:lvl8pPr marL="0" lvl="7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8pPr>
            <a:lvl9pPr marL="0" lvl="8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326" name="Google Shape;326;p41"/>
          <p:cNvSpPr txBox="1">
            <a:spLocks noGrp="1"/>
          </p:cNvSpPr>
          <p:nvPr>
            <p:ph type="ctrTitle"/>
          </p:nvPr>
        </p:nvSpPr>
        <p:spPr>
          <a:xfrm>
            <a:off x="359569" y="1762088"/>
            <a:ext cx="8424900" cy="15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leo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xt and Picture Nega">
  <p:cSld name="Text and Picture Nega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2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0019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29" name="Google Shape;329;p42"/>
          <p:cNvSpPr txBox="1">
            <a:spLocks noGrp="1"/>
          </p:cNvSpPr>
          <p:nvPr>
            <p:ph type="dt" idx="10"/>
          </p:nvPr>
        </p:nvSpPr>
        <p:spPr>
          <a:xfrm>
            <a:off x="7758354" y="4785996"/>
            <a:ext cx="702000" cy="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42"/>
          <p:cNvSpPr txBox="1">
            <a:spLocks noGrp="1"/>
          </p:cNvSpPr>
          <p:nvPr>
            <p:ph type="ftr" idx="11"/>
          </p:nvPr>
        </p:nvSpPr>
        <p:spPr>
          <a:xfrm>
            <a:off x="4572000" y="4785996"/>
            <a:ext cx="3186600" cy="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42"/>
          <p:cNvSpPr txBox="1">
            <a:spLocks noGrp="1"/>
          </p:cNvSpPr>
          <p:nvPr>
            <p:ph type="sldNum" idx="12"/>
          </p:nvPr>
        </p:nvSpPr>
        <p:spPr>
          <a:xfrm>
            <a:off x="8460432" y="4786163"/>
            <a:ext cx="3240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1pPr>
            <a:lvl2pPr marL="0" lvl="1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2pPr>
            <a:lvl3pPr marL="0" lvl="2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3pPr>
            <a:lvl4pPr marL="0" lvl="3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4pPr>
            <a:lvl5pPr marL="0" lvl="4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5pPr>
            <a:lvl6pPr marL="0" lvl="5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6pPr>
            <a:lvl7pPr marL="0" lvl="6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7pPr>
            <a:lvl8pPr marL="0" lvl="7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8pPr>
            <a:lvl9pPr marL="0" lvl="8" indent="0" algn="r" rtl="0">
              <a:spcBef>
                <a:spcPts val="0"/>
              </a:spcBef>
              <a:buNone/>
              <a:defRPr sz="700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332" name="Google Shape;332;p42"/>
          <p:cNvSpPr txBox="1">
            <a:spLocks noGrp="1"/>
          </p:cNvSpPr>
          <p:nvPr>
            <p:ph type="ctrTitle"/>
          </p:nvPr>
        </p:nvSpPr>
        <p:spPr>
          <a:xfrm>
            <a:off x="359569" y="1762088"/>
            <a:ext cx="8424900" cy="15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leo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42"/>
          <p:cNvSpPr/>
          <p:nvPr/>
        </p:nvSpPr>
        <p:spPr>
          <a:xfrm>
            <a:off x="0" y="5002020"/>
            <a:ext cx="9144000" cy="141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334" name="Google Shape;334;p42"/>
          <p:cNvGrpSpPr/>
          <p:nvPr/>
        </p:nvGrpSpPr>
        <p:grpSpPr>
          <a:xfrm>
            <a:off x="359722" y="66"/>
            <a:ext cx="432030" cy="951676"/>
            <a:chOff x="5372826" y="1844824"/>
            <a:chExt cx="1457100" cy="3209700"/>
          </a:xfrm>
        </p:grpSpPr>
        <p:sp>
          <p:nvSpPr>
            <p:cNvPr id="335" name="Google Shape;335;p42"/>
            <p:cNvSpPr/>
            <p:nvPr/>
          </p:nvSpPr>
          <p:spPr>
            <a:xfrm>
              <a:off x="5372826" y="1844824"/>
              <a:ext cx="1457100" cy="3209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36" name="Google Shape;336;p42"/>
            <p:cNvSpPr/>
            <p:nvPr/>
          </p:nvSpPr>
          <p:spPr>
            <a:xfrm>
              <a:off x="5760666" y="3050717"/>
              <a:ext cx="681407" cy="1548241"/>
            </a:xfrm>
            <a:custGeom>
              <a:avLst/>
              <a:gdLst/>
              <a:ahLst/>
              <a:cxnLst/>
              <a:rect l="l" t="t" r="r" b="b"/>
              <a:pathLst>
                <a:path w="3164" h="7179" extrusionOk="0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go Blue" type="blank">
  <p:cSld name="BLANK">
    <p:bg>
      <p:bgPr>
        <a:solidFill>
          <a:schemeClr val="accent2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3"/>
          <p:cNvSpPr txBox="1">
            <a:spLocks noGrp="1"/>
          </p:cNvSpPr>
          <p:nvPr>
            <p:ph type="dt" idx="10"/>
          </p:nvPr>
        </p:nvSpPr>
        <p:spPr>
          <a:xfrm>
            <a:off x="7758354" y="4785996"/>
            <a:ext cx="702000" cy="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43"/>
          <p:cNvSpPr txBox="1">
            <a:spLocks noGrp="1"/>
          </p:cNvSpPr>
          <p:nvPr>
            <p:ph type="ftr" idx="11"/>
          </p:nvPr>
        </p:nvSpPr>
        <p:spPr>
          <a:xfrm>
            <a:off x="4572000" y="4785996"/>
            <a:ext cx="3186600" cy="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43"/>
          <p:cNvSpPr txBox="1">
            <a:spLocks noGrp="1"/>
          </p:cNvSpPr>
          <p:nvPr>
            <p:ph type="sldNum" idx="12"/>
          </p:nvPr>
        </p:nvSpPr>
        <p:spPr>
          <a:xfrm>
            <a:off x="8460432" y="4786163"/>
            <a:ext cx="3240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0" i="0" cap="none">
                <a:latin typeface="Aleo"/>
                <a:ea typeface="Aleo"/>
                <a:cs typeface="Aleo"/>
                <a:sym typeface="Aleo"/>
              </a:defRPr>
            </a:lvl1pPr>
            <a:lvl2pPr marL="0" lvl="1" indent="0" algn="r" rtl="0">
              <a:spcBef>
                <a:spcPts val="0"/>
              </a:spcBef>
              <a:buNone/>
              <a:defRPr sz="700" b="0" i="0" cap="none">
                <a:latin typeface="Aleo"/>
                <a:ea typeface="Aleo"/>
                <a:cs typeface="Aleo"/>
                <a:sym typeface="Aleo"/>
              </a:defRPr>
            </a:lvl2pPr>
            <a:lvl3pPr marL="0" lvl="2" indent="0" algn="r" rtl="0">
              <a:spcBef>
                <a:spcPts val="0"/>
              </a:spcBef>
              <a:buNone/>
              <a:defRPr sz="700" b="0" i="0" cap="none">
                <a:latin typeface="Aleo"/>
                <a:ea typeface="Aleo"/>
                <a:cs typeface="Aleo"/>
                <a:sym typeface="Aleo"/>
              </a:defRPr>
            </a:lvl3pPr>
            <a:lvl4pPr marL="0" lvl="3" indent="0" algn="r" rtl="0">
              <a:spcBef>
                <a:spcPts val="0"/>
              </a:spcBef>
              <a:buNone/>
              <a:defRPr sz="700" b="0" i="0" cap="none">
                <a:latin typeface="Aleo"/>
                <a:ea typeface="Aleo"/>
                <a:cs typeface="Aleo"/>
                <a:sym typeface="Aleo"/>
              </a:defRPr>
            </a:lvl4pPr>
            <a:lvl5pPr marL="0" lvl="4" indent="0" algn="r" rtl="0">
              <a:spcBef>
                <a:spcPts val="0"/>
              </a:spcBef>
              <a:buNone/>
              <a:defRPr sz="700" b="0" i="0" cap="none">
                <a:latin typeface="Aleo"/>
                <a:ea typeface="Aleo"/>
                <a:cs typeface="Aleo"/>
                <a:sym typeface="Aleo"/>
              </a:defRPr>
            </a:lvl5pPr>
            <a:lvl6pPr marL="0" lvl="5" indent="0" algn="r" rtl="0">
              <a:spcBef>
                <a:spcPts val="0"/>
              </a:spcBef>
              <a:buNone/>
              <a:defRPr sz="700" b="0" i="0" cap="none">
                <a:latin typeface="Aleo"/>
                <a:ea typeface="Aleo"/>
                <a:cs typeface="Aleo"/>
                <a:sym typeface="Aleo"/>
              </a:defRPr>
            </a:lvl6pPr>
            <a:lvl7pPr marL="0" lvl="6" indent="0" algn="r" rtl="0">
              <a:spcBef>
                <a:spcPts val="0"/>
              </a:spcBef>
              <a:buNone/>
              <a:defRPr sz="700" b="0" i="0" cap="none">
                <a:latin typeface="Aleo"/>
                <a:ea typeface="Aleo"/>
                <a:cs typeface="Aleo"/>
                <a:sym typeface="Aleo"/>
              </a:defRPr>
            </a:lvl7pPr>
            <a:lvl8pPr marL="0" lvl="7" indent="0" algn="r" rtl="0">
              <a:spcBef>
                <a:spcPts val="0"/>
              </a:spcBef>
              <a:buNone/>
              <a:defRPr sz="700" b="0" i="0" cap="none">
                <a:latin typeface="Aleo"/>
                <a:ea typeface="Aleo"/>
                <a:cs typeface="Aleo"/>
                <a:sym typeface="Aleo"/>
              </a:defRPr>
            </a:lvl8pPr>
            <a:lvl9pPr marL="0" lvl="8" indent="0" algn="r" rtl="0">
              <a:spcBef>
                <a:spcPts val="0"/>
              </a:spcBef>
              <a:buNone/>
              <a:defRPr sz="700" b="0" i="0" cap="none">
                <a:latin typeface="Aleo"/>
                <a:ea typeface="Aleo"/>
                <a:cs typeface="Aleo"/>
                <a:sym typeface="Ale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grpSp>
        <p:nvGrpSpPr>
          <p:cNvPr id="341" name="Google Shape;341;p43"/>
          <p:cNvGrpSpPr/>
          <p:nvPr/>
        </p:nvGrpSpPr>
        <p:grpSpPr>
          <a:xfrm>
            <a:off x="3275947" y="1437595"/>
            <a:ext cx="2591951" cy="1679855"/>
            <a:chOff x="4527550" y="2341563"/>
            <a:chExt cx="3135298" cy="2032000"/>
          </a:xfrm>
        </p:grpSpPr>
        <p:sp>
          <p:nvSpPr>
            <p:cNvPr id="342" name="Google Shape;342;p43"/>
            <p:cNvSpPr/>
            <p:nvPr/>
          </p:nvSpPr>
          <p:spPr>
            <a:xfrm>
              <a:off x="5768975" y="2341563"/>
              <a:ext cx="644523" cy="1463669"/>
            </a:xfrm>
            <a:custGeom>
              <a:avLst/>
              <a:gdLst/>
              <a:ahLst/>
              <a:cxnLst/>
              <a:rect l="l" t="t" r="r" b="b"/>
              <a:pathLst>
                <a:path w="2436" h="5531" extrusionOk="0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43" name="Google Shape;343;p43"/>
            <p:cNvSpPr/>
            <p:nvPr/>
          </p:nvSpPr>
          <p:spPr>
            <a:xfrm>
              <a:off x="4694238" y="3829051"/>
              <a:ext cx="2776526" cy="250824"/>
            </a:xfrm>
            <a:custGeom>
              <a:avLst/>
              <a:gdLst/>
              <a:ahLst/>
              <a:cxnLst/>
              <a:rect l="l" t="t" r="r" b="b"/>
              <a:pathLst>
                <a:path w="10493" h="945" extrusionOk="0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44" name="Google Shape;344;p43"/>
            <p:cNvSpPr/>
            <p:nvPr/>
          </p:nvSpPr>
          <p:spPr>
            <a:xfrm>
              <a:off x="4527550" y="4124326"/>
              <a:ext cx="3135298" cy="249237"/>
            </a:xfrm>
            <a:custGeom>
              <a:avLst/>
              <a:gdLst/>
              <a:ahLst/>
              <a:cxnLst/>
              <a:rect l="l" t="t" r="r" b="b"/>
              <a:pathLst>
                <a:path w="11852" h="944" extrusionOk="0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345" name="Google Shape;345;p43"/>
          <p:cNvGrpSpPr/>
          <p:nvPr/>
        </p:nvGrpSpPr>
        <p:grpSpPr>
          <a:xfrm>
            <a:off x="-20" y="5002022"/>
            <a:ext cx="9143725" cy="141466"/>
            <a:chOff x="2207568" y="692696"/>
            <a:chExt cx="2304192" cy="576000"/>
          </a:xfrm>
        </p:grpSpPr>
        <p:sp>
          <p:nvSpPr>
            <p:cNvPr id="346" name="Google Shape;346;p43"/>
            <p:cNvSpPr/>
            <p:nvPr/>
          </p:nvSpPr>
          <p:spPr>
            <a:xfrm>
              <a:off x="2783632" y="692696"/>
              <a:ext cx="576000" cy="57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47" name="Google Shape;347;p43"/>
            <p:cNvSpPr/>
            <p:nvPr/>
          </p:nvSpPr>
          <p:spPr>
            <a:xfrm>
              <a:off x="3359696" y="692696"/>
              <a:ext cx="576000" cy="57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48" name="Google Shape;348;p43"/>
            <p:cNvSpPr/>
            <p:nvPr/>
          </p:nvSpPr>
          <p:spPr>
            <a:xfrm>
              <a:off x="3935760" y="692696"/>
              <a:ext cx="576000" cy="57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49" name="Google Shape;349;p43"/>
            <p:cNvSpPr/>
            <p:nvPr/>
          </p:nvSpPr>
          <p:spPr>
            <a:xfrm>
              <a:off x="2207568" y="692696"/>
              <a:ext cx="576000" cy="57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350" name="Google Shape;350;p43">
            <a:hlinkClick r:id="rId2"/>
          </p:cNvPr>
          <p:cNvSpPr/>
          <p:nvPr/>
        </p:nvSpPr>
        <p:spPr>
          <a:xfrm>
            <a:off x="4734018" y="3759882"/>
            <a:ext cx="215999" cy="215999"/>
          </a:xfrm>
          <a:custGeom>
            <a:avLst/>
            <a:gdLst/>
            <a:ahLst/>
            <a:cxnLst/>
            <a:rect l="l" t="t" r="r" b="b"/>
            <a:pathLst>
              <a:path w="2806" h="2806" extrusionOk="0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1" name="Google Shape;351;p43">
            <a:hlinkClick r:id="rId3"/>
          </p:cNvPr>
          <p:cNvSpPr/>
          <p:nvPr/>
        </p:nvSpPr>
        <p:spPr>
          <a:xfrm>
            <a:off x="3923566" y="3759473"/>
            <a:ext cx="216385" cy="215999"/>
          </a:xfrm>
          <a:custGeom>
            <a:avLst/>
            <a:gdLst/>
            <a:ahLst/>
            <a:cxnLst/>
            <a:rect l="l" t="t" r="r" b="b"/>
            <a:pathLst>
              <a:path w="2807" h="2806" extrusionOk="0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2" name="Google Shape;352;p43">
            <a:hlinkClick r:id="rId4"/>
          </p:cNvPr>
          <p:cNvSpPr/>
          <p:nvPr/>
        </p:nvSpPr>
        <p:spPr>
          <a:xfrm>
            <a:off x="4464012" y="3759473"/>
            <a:ext cx="215999" cy="215999"/>
          </a:xfrm>
          <a:custGeom>
            <a:avLst/>
            <a:gdLst/>
            <a:ahLst/>
            <a:cxnLst/>
            <a:rect l="l" t="t" r="r" b="b"/>
            <a:pathLst>
              <a:path w="2804" h="2806" extrusionOk="0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3" name="Google Shape;353;p43">
            <a:hlinkClick r:id="rId5"/>
          </p:cNvPr>
          <p:cNvSpPr/>
          <p:nvPr/>
        </p:nvSpPr>
        <p:spPr>
          <a:xfrm>
            <a:off x="5004048" y="3759882"/>
            <a:ext cx="215720" cy="216003"/>
          </a:xfrm>
          <a:custGeom>
            <a:avLst/>
            <a:gdLst/>
            <a:ahLst/>
            <a:cxnLst/>
            <a:rect l="l" t="t" r="r" b="b"/>
            <a:pathLst>
              <a:path w="2281" h="2282" extrusionOk="0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4" name="Google Shape;354;p43">
            <a:hlinkClick r:id="rId6"/>
          </p:cNvPr>
          <p:cNvSpPr/>
          <p:nvPr/>
        </p:nvSpPr>
        <p:spPr>
          <a:xfrm>
            <a:off x="4193887" y="3759473"/>
            <a:ext cx="216093" cy="215997"/>
          </a:xfrm>
          <a:custGeom>
            <a:avLst/>
            <a:gdLst/>
            <a:ahLst/>
            <a:cxnLst/>
            <a:rect l="l" t="t" r="r" b="b"/>
            <a:pathLst>
              <a:path w="2270" h="2269" extrusionOk="0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go Gray">
  <p:cSld name="Logo Gray">
    <p:bg>
      <p:bgPr>
        <a:solidFill>
          <a:schemeClr val="accent4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4"/>
          <p:cNvSpPr txBox="1">
            <a:spLocks noGrp="1"/>
          </p:cNvSpPr>
          <p:nvPr>
            <p:ph type="dt" idx="10"/>
          </p:nvPr>
        </p:nvSpPr>
        <p:spPr>
          <a:xfrm>
            <a:off x="7758354" y="4785996"/>
            <a:ext cx="702000" cy="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44"/>
          <p:cNvSpPr txBox="1">
            <a:spLocks noGrp="1"/>
          </p:cNvSpPr>
          <p:nvPr>
            <p:ph type="ftr" idx="11"/>
          </p:nvPr>
        </p:nvSpPr>
        <p:spPr>
          <a:xfrm>
            <a:off x="4572000" y="4785996"/>
            <a:ext cx="3186600" cy="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44"/>
          <p:cNvSpPr txBox="1">
            <a:spLocks noGrp="1"/>
          </p:cNvSpPr>
          <p:nvPr>
            <p:ph type="sldNum" idx="12"/>
          </p:nvPr>
        </p:nvSpPr>
        <p:spPr>
          <a:xfrm>
            <a:off x="8460432" y="4786163"/>
            <a:ext cx="3240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0" i="0" cap="none">
                <a:latin typeface="Aleo"/>
                <a:ea typeface="Aleo"/>
                <a:cs typeface="Aleo"/>
                <a:sym typeface="Aleo"/>
              </a:defRPr>
            </a:lvl1pPr>
            <a:lvl2pPr marL="0" lvl="1" indent="0" algn="r" rtl="0">
              <a:spcBef>
                <a:spcPts val="0"/>
              </a:spcBef>
              <a:buNone/>
              <a:defRPr sz="700" b="0" i="0" cap="none">
                <a:latin typeface="Aleo"/>
                <a:ea typeface="Aleo"/>
                <a:cs typeface="Aleo"/>
                <a:sym typeface="Aleo"/>
              </a:defRPr>
            </a:lvl2pPr>
            <a:lvl3pPr marL="0" lvl="2" indent="0" algn="r" rtl="0">
              <a:spcBef>
                <a:spcPts val="0"/>
              </a:spcBef>
              <a:buNone/>
              <a:defRPr sz="700" b="0" i="0" cap="none">
                <a:latin typeface="Aleo"/>
                <a:ea typeface="Aleo"/>
                <a:cs typeface="Aleo"/>
                <a:sym typeface="Aleo"/>
              </a:defRPr>
            </a:lvl3pPr>
            <a:lvl4pPr marL="0" lvl="3" indent="0" algn="r" rtl="0">
              <a:spcBef>
                <a:spcPts val="0"/>
              </a:spcBef>
              <a:buNone/>
              <a:defRPr sz="700" b="0" i="0" cap="none">
                <a:latin typeface="Aleo"/>
                <a:ea typeface="Aleo"/>
                <a:cs typeface="Aleo"/>
                <a:sym typeface="Aleo"/>
              </a:defRPr>
            </a:lvl4pPr>
            <a:lvl5pPr marL="0" lvl="4" indent="0" algn="r" rtl="0">
              <a:spcBef>
                <a:spcPts val="0"/>
              </a:spcBef>
              <a:buNone/>
              <a:defRPr sz="700" b="0" i="0" cap="none">
                <a:latin typeface="Aleo"/>
                <a:ea typeface="Aleo"/>
                <a:cs typeface="Aleo"/>
                <a:sym typeface="Aleo"/>
              </a:defRPr>
            </a:lvl5pPr>
            <a:lvl6pPr marL="0" lvl="5" indent="0" algn="r" rtl="0">
              <a:spcBef>
                <a:spcPts val="0"/>
              </a:spcBef>
              <a:buNone/>
              <a:defRPr sz="700" b="0" i="0" cap="none">
                <a:latin typeface="Aleo"/>
                <a:ea typeface="Aleo"/>
                <a:cs typeface="Aleo"/>
                <a:sym typeface="Aleo"/>
              </a:defRPr>
            </a:lvl6pPr>
            <a:lvl7pPr marL="0" lvl="6" indent="0" algn="r" rtl="0">
              <a:spcBef>
                <a:spcPts val="0"/>
              </a:spcBef>
              <a:buNone/>
              <a:defRPr sz="700" b="0" i="0" cap="none">
                <a:latin typeface="Aleo"/>
                <a:ea typeface="Aleo"/>
                <a:cs typeface="Aleo"/>
                <a:sym typeface="Aleo"/>
              </a:defRPr>
            </a:lvl7pPr>
            <a:lvl8pPr marL="0" lvl="7" indent="0" algn="r" rtl="0">
              <a:spcBef>
                <a:spcPts val="0"/>
              </a:spcBef>
              <a:buNone/>
              <a:defRPr sz="700" b="0" i="0" cap="none">
                <a:latin typeface="Aleo"/>
                <a:ea typeface="Aleo"/>
                <a:cs typeface="Aleo"/>
                <a:sym typeface="Aleo"/>
              </a:defRPr>
            </a:lvl8pPr>
            <a:lvl9pPr marL="0" lvl="8" indent="0" algn="r" rtl="0">
              <a:spcBef>
                <a:spcPts val="0"/>
              </a:spcBef>
              <a:buNone/>
              <a:defRPr sz="700" b="0" i="0" cap="none">
                <a:latin typeface="Aleo"/>
                <a:ea typeface="Aleo"/>
                <a:cs typeface="Aleo"/>
                <a:sym typeface="Ale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grpSp>
        <p:nvGrpSpPr>
          <p:cNvPr id="359" name="Google Shape;359;p44"/>
          <p:cNvGrpSpPr/>
          <p:nvPr/>
        </p:nvGrpSpPr>
        <p:grpSpPr>
          <a:xfrm>
            <a:off x="3275947" y="1437595"/>
            <a:ext cx="2591951" cy="1679855"/>
            <a:chOff x="4527550" y="2341563"/>
            <a:chExt cx="3135298" cy="2032000"/>
          </a:xfrm>
        </p:grpSpPr>
        <p:sp>
          <p:nvSpPr>
            <p:cNvPr id="360" name="Google Shape;360;p44"/>
            <p:cNvSpPr/>
            <p:nvPr/>
          </p:nvSpPr>
          <p:spPr>
            <a:xfrm>
              <a:off x="5768975" y="2341563"/>
              <a:ext cx="644523" cy="1463669"/>
            </a:xfrm>
            <a:custGeom>
              <a:avLst/>
              <a:gdLst/>
              <a:ahLst/>
              <a:cxnLst/>
              <a:rect l="l" t="t" r="r" b="b"/>
              <a:pathLst>
                <a:path w="2436" h="5531" extrusionOk="0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61" name="Google Shape;361;p44"/>
            <p:cNvSpPr/>
            <p:nvPr/>
          </p:nvSpPr>
          <p:spPr>
            <a:xfrm>
              <a:off x="4694238" y="3829051"/>
              <a:ext cx="2776526" cy="250824"/>
            </a:xfrm>
            <a:custGeom>
              <a:avLst/>
              <a:gdLst/>
              <a:ahLst/>
              <a:cxnLst/>
              <a:rect l="l" t="t" r="r" b="b"/>
              <a:pathLst>
                <a:path w="10493" h="945" extrusionOk="0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62" name="Google Shape;362;p44"/>
            <p:cNvSpPr/>
            <p:nvPr/>
          </p:nvSpPr>
          <p:spPr>
            <a:xfrm>
              <a:off x="4527550" y="4124326"/>
              <a:ext cx="3135298" cy="249237"/>
            </a:xfrm>
            <a:custGeom>
              <a:avLst/>
              <a:gdLst/>
              <a:ahLst/>
              <a:cxnLst/>
              <a:rect l="l" t="t" r="r" b="b"/>
              <a:pathLst>
                <a:path w="11852" h="944" extrusionOk="0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363" name="Google Shape;363;p44"/>
          <p:cNvGrpSpPr/>
          <p:nvPr/>
        </p:nvGrpSpPr>
        <p:grpSpPr>
          <a:xfrm>
            <a:off x="-20" y="5002022"/>
            <a:ext cx="9143725" cy="141466"/>
            <a:chOff x="2207568" y="692696"/>
            <a:chExt cx="2304192" cy="576000"/>
          </a:xfrm>
        </p:grpSpPr>
        <p:sp>
          <p:nvSpPr>
            <p:cNvPr id="364" name="Google Shape;364;p44"/>
            <p:cNvSpPr/>
            <p:nvPr/>
          </p:nvSpPr>
          <p:spPr>
            <a:xfrm>
              <a:off x="2783632" y="692696"/>
              <a:ext cx="576000" cy="57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65" name="Google Shape;365;p44"/>
            <p:cNvSpPr/>
            <p:nvPr/>
          </p:nvSpPr>
          <p:spPr>
            <a:xfrm>
              <a:off x="3359696" y="692696"/>
              <a:ext cx="576000" cy="57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66" name="Google Shape;366;p44"/>
            <p:cNvSpPr/>
            <p:nvPr/>
          </p:nvSpPr>
          <p:spPr>
            <a:xfrm>
              <a:off x="3935760" y="692696"/>
              <a:ext cx="576000" cy="57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67" name="Google Shape;367;p44"/>
            <p:cNvSpPr/>
            <p:nvPr/>
          </p:nvSpPr>
          <p:spPr>
            <a:xfrm>
              <a:off x="2207568" y="692696"/>
              <a:ext cx="576000" cy="57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368" name="Google Shape;368;p44">
            <a:hlinkClick r:id="rId2"/>
          </p:cNvPr>
          <p:cNvSpPr/>
          <p:nvPr/>
        </p:nvSpPr>
        <p:spPr>
          <a:xfrm>
            <a:off x="4734018" y="3759882"/>
            <a:ext cx="215999" cy="215999"/>
          </a:xfrm>
          <a:custGeom>
            <a:avLst/>
            <a:gdLst/>
            <a:ahLst/>
            <a:cxnLst/>
            <a:rect l="l" t="t" r="r" b="b"/>
            <a:pathLst>
              <a:path w="2806" h="2806" extrusionOk="0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9" name="Google Shape;369;p44">
            <a:hlinkClick r:id="rId3"/>
          </p:cNvPr>
          <p:cNvSpPr/>
          <p:nvPr/>
        </p:nvSpPr>
        <p:spPr>
          <a:xfrm>
            <a:off x="3923566" y="3759473"/>
            <a:ext cx="216385" cy="215999"/>
          </a:xfrm>
          <a:custGeom>
            <a:avLst/>
            <a:gdLst/>
            <a:ahLst/>
            <a:cxnLst/>
            <a:rect l="l" t="t" r="r" b="b"/>
            <a:pathLst>
              <a:path w="2807" h="2806" extrusionOk="0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0" name="Google Shape;370;p44">
            <a:hlinkClick r:id="rId4"/>
          </p:cNvPr>
          <p:cNvSpPr/>
          <p:nvPr/>
        </p:nvSpPr>
        <p:spPr>
          <a:xfrm>
            <a:off x="4464012" y="3759473"/>
            <a:ext cx="215999" cy="215999"/>
          </a:xfrm>
          <a:custGeom>
            <a:avLst/>
            <a:gdLst/>
            <a:ahLst/>
            <a:cxnLst/>
            <a:rect l="l" t="t" r="r" b="b"/>
            <a:pathLst>
              <a:path w="2804" h="2806" extrusionOk="0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1" name="Google Shape;371;p44">
            <a:hlinkClick r:id="rId5"/>
          </p:cNvPr>
          <p:cNvSpPr/>
          <p:nvPr/>
        </p:nvSpPr>
        <p:spPr>
          <a:xfrm>
            <a:off x="5004048" y="3759882"/>
            <a:ext cx="215720" cy="216003"/>
          </a:xfrm>
          <a:custGeom>
            <a:avLst/>
            <a:gdLst/>
            <a:ahLst/>
            <a:cxnLst/>
            <a:rect l="l" t="t" r="r" b="b"/>
            <a:pathLst>
              <a:path w="2281" h="2282" extrusionOk="0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2" name="Google Shape;372;p44">
            <a:hlinkClick r:id="rId6"/>
          </p:cNvPr>
          <p:cNvSpPr/>
          <p:nvPr/>
        </p:nvSpPr>
        <p:spPr>
          <a:xfrm>
            <a:off x="4193887" y="3759473"/>
            <a:ext cx="216093" cy="215997"/>
          </a:xfrm>
          <a:custGeom>
            <a:avLst/>
            <a:gdLst/>
            <a:ahLst/>
            <a:cxnLst/>
            <a:rect l="l" t="t" r="r" b="b"/>
            <a:pathLst>
              <a:path w="2270" h="2269" extrusionOk="0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go Red">
  <p:cSld name="Logo Red">
    <p:bg>
      <p:bgPr>
        <a:solidFill>
          <a:schemeClr val="accent1"/>
        </a:solid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5"/>
          <p:cNvSpPr txBox="1">
            <a:spLocks noGrp="1"/>
          </p:cNvSpPr>
          <p:nvPr>
            <p:ph type="dt" idx="10"/>
          </p:nvPr>
        </p:nvSpPr>
        <p:spPr>
          <a:xfrm>
            <a:off x="7758354" y="4785996"/>
            <a:ext cx="702000" cy="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45"/>
          <p:cNvSpPr txBox="1">
            <a:spLocks noGrp="1"/>
          </p:cNvSpPr>
          <p:nvPr>
            <p:ph type="ftr" idx="11"/>
          </p:nvPr>
        </p:nvSpPr>
        <p:spPr>
          <a:xfrm>
            <a:off x="4572000" y="4785996"/>
            <a:ext cx="3186600" cy="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45"/>
          <p:cNvSpPr txBox="1">
            <a:spLocks noGrp="1"/>
          </p:cNvSpPr>
          <p:nvPr>
            <p:ph type="sldNum" idx="12"/>
          </p:nvPr>
        </p:nvSpPr>
        <p:spPr>
          <a:xfrm>
            <a:off x="8460432" y="4786163"/>
            <a:ext cx="3240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0" i="0" cap="none">
                <a:latin typeface="Aleo"/>
                <a:ea typeface="Aleo"/>
                <a:cs typeface="Aleo"/>
                <a:sym typeface="Aleo"/>
              </a:defRPr>
            </a:lvl1pPr>
            <a:lvl2pPr marL="0" lvl="1" indent="0" algn="r" rtl="0">
              <a:spcBef>
                <a:spcPts val="0"/>
              </a:spcBef>
              <a:buNone/>
              <a:defRPr sz="700" b="0" i="0" cap="none">
                <a:latin typeface="Aleo"/>
                <a:ea typeface="Aleo"/>
                <a:cs typeface="Aleo"/>
                <a:sym typeface="Aleo"/>
              </a:defRPr>
            </a:lvl2pPr>
            <a:lvl3pPr marL="0" lvl="2" indent="0" algn="r" rtl="0">
              <a:spcBef>
                <a:spcPts val="0"/>
              </a:spcBef>
              <a:buNone/>
              <a:defRPr sz="700" b="0" i="0" cap="none">
                <a:latin typeface="Aleo"/>
                <a:ea typeface="Aleo"/>
                <a:cs typeface="Aleo"/>
                <a:sym typeface="Aleo"/>
              </a:defRPr>
            </a:lvl3pPr>
            <a:lvl4pPr marL="0" lvl="3" indent="0" algn="r" rtl="0">
              <a:spcBef>
                <a:spcPts val="0"/>
              </a:spcBef>
              <a:buNone/>
              <a:defRPr sz="700" b="0" i="0" cap="none">
                <a:latin typeface="Aleo"/>
                <a:ea typeface="Aleo"/>
                <a:cs typeface="Aleo"/>
                <a:sym typeface="Aleo"/>
              </a:defRPr>
            </a:lvl4pPr>
            <a:lvl5pPr marL="0" lvl="4" indent="0" algn="r" rtl="0">
              <a:spcBef>
                <a:spcPts val="0"/>
              </a:spcBef>
              <a:buNone/>
              <a:defRPr sz="700" b="0" i="0" cap="none">
                <a:latin typeface="Aleo"/>
                <a:ea typeface="Aleo"/>
                <a:cs typeface="Aleo"/>
                <a:sym typeface="Aleo"/>
              </a:defRPr>
            </a:lvl5pPr>
            <a:lvl6pPr marL="0" lvl="5" indent="0" algn="r" rtl="0">
              <a:spcBef>
                <a:spcPts val="0"/>
              </a:spcBef>
              <a:buNone/>
              <a:defRPr sz="700" b="0" i="0" cap="none">
                <a:latin typeface="Aleo"/>
                <a:ea typeface="Aleo"/>
                <a:cs typeface="Aleo"/>
                <a:sym typeface="Aleo"/>
              </a:defRPr>
            </a:lvl6pPr>
            <a:lvl7pPr marL="0" lvl="6" indent="0" algn="r" rtl="0">
              <a:spcBef>
                <a:spcPts val="0"/>
              </a:spcBef>
              <a:buNone/>
              <a:defRPr sz="700" b="0" i="0" cap="none">
                <a:latin typeface="Aleo"/>
                <a:ea typeface="Aleo"/>
                <a:cs typeface="Aleo"/>
                <a:sym typeface="Aleo"/>
              </a:defRPr>
            </a:lvl7pPr>
            <a:lvl8pPr marL="0" lvl="7" indent="0" algn="r" rtl="0">
              <a:spcBef>
                <a:spcPts val="0"/>
              </a:spcBef>
              <a:buNone/>
              <a:defRPr sz="700" b="0" i="0" cap="none">
                <a:latin typeface="Aleo"/>
                <a:ea typeface="Aleo"/>
                <a:cs typeface="Aleo"/>
                <a:sym typeface="Aleo"/>
              </a:defRPr>
            </a:lvl8pPr>
            <a:lvl9pPr marL="0" lvl="8" indent="0" algn="r" rtl="0">
              <a:spcBef>
                <a:spcPts val="0"/>
              </a:spcBef>
              <a:buNone/>
              <a:defRPr sz="700" b="0" i="0" cap="none">
                <a:latin typeface="Aleo"/>
                <a:ea typeface="Aleo"/>
                <a:cs typeface="Aleo"/>
                <a:sym typeface="Ale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grpSp>
        <p:nvGrpSpPr>
          <p:cNvPr id="377" name="Google Shape;377;p45"/>
          <p:cNvGrpSpPr/>
          <p:nvPr/>
        </p:nvGrpSpPr>
        <p:grpSpPr>
          <a:xfrm>
            <a:off x="3275947" y="1437595"/>
            <a:ext cx="2591951" cy="1679855"/>
            <a:chOff x="4527550" y="2341563"/>
            <a:chExt cx="3135298" cy="2032000"/>
          </a:xfrm>
        </p:grpSpPr>
        <p:sp>
          <p:nvSpPr>
            <p:cNvPr id="378" name="Google Shape;378;p45"/>
            <p:cNvSpPr/>
            <p:nvPr/>
          </p:nvSpPr>
          <p:spPr>
            <a:xfrm>
              <a:off x="5768975" y="2341563"/>
              <a:ext cx="644523" cy="1463669"/>
            </a:xfrm>
            <a:custGeom>
              <a:avLst/>
              <a:gdLst/>
              <a:ahLst/>
              <a:cxnLst/>
              <a:rect l="l" t="t" r="r" b="b"/>
              <a:pathLst>
                <a:path w="2436" h="5531" extrusionOk="0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79" name="Google Shape;379;p45"/>
            <p:cNvSpPr/>
            <p:nvPr/>
          </p:nvSpPr>
          <p:spPr>
            <a:xfrm>
              <a:off x="4694238" y="3829051"/>
              <a:ext cx="2776526" cy="250824"/>
            </a:xfrm>
            <a:custGeom>
              <a:avLst/>
              <a:gdLst/>
              <a:ahLst/>
              <a:cxnLst/>
              <a:rect l="l" t="t" r="r" b="b"/>
              <a:pathLst>
                <a:path w="10493" h="945" extrusionOk="0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80" name="Google Shape;380;p45"/>
            <p:cNvSpPr/>
            <p:nvPr/>
          </p:nvSpPr>
          <p:spPr>
            <a:xfrm>
              <a:off x="4527550" y="4124326"/>
              <a:ext cx="3135298" cy="249237"/>
            </a:xfrm>
            <a:custGeom>
              <a:avLst/>
              <a:gdLst/>
              <a:ahLst/>
              <a:cxnLst/>
              <a:rect l="l" t="t" r="r" b="b"/>
              <a:pathLst>
                <a:path w="11852" h="944" extrusionOk="0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381" name="Google Shape;381;p45"/>
          <p:cNvGrpSpPr/>
          <p:nvPr/>
        </p:nvGrpSpPr>
        <p:grpSpPr>
          <a:xfrm>
            <a:off x="-20" y="5002022"/>
            <a:ext cx="9143725" cy="141466"/>
            <a:chOff x="2207568" y="692696"/>
            <a:chExt cx="2304192" cy="576000"/>
          </a:xfrm>
        </p:grpSpPr>
        <p:sp>
          <p:nvSpPr>
            <p:cNvPr id="382" name="Google Shape;382;p45"/>
            <p:cNvSpPr/>
            <p:nvPr/>
          </p:nvSpPr>
          <p:spPr>
            <a:xfrm>
              <a:off x="2783632" y="692696"/>
              <a:ext cx="576000" cy="57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83" name="Google Shape;383;p45"/>
            <p:cNvSpPr/>
            <p:nvPr/>
          </p:nvSpPr>
          <p:spPr>
            <a:xfrm>
              <a:off x="3359696" y="692696"/>
              <a:ext cx="576000" cy="57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84" name="Google Shape;384;p45"/>
            <p:cNvSpPr/>
            <p:nvPr/>
          </p:nvSpPr>
          <p:spPr>
            <a:xfrm>
              <a:off x="3935760" y="692696"/>
              <a:ext cx="576000" cy="57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85" name="Google Shape;385;p45"/>
            <p:cNvSpPr/>
            <p:nvPr/>
          </p:nvSpPr>
          <p:spPr>
            <a:xfrm>
              <a:off x="2207568" y="692696"/>
              <a:ext cx="576000" cy="57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386" name="Google Shape;386;p45">
            <a:hlinkClick r:id="rId2"/>
          </p:cNvPr>
          <p:cNvSpPr/>
          <p:nvPr/>
        </p:nvSpPr>
        <p:spPr>
          <a:xfrm>
            <a:off x="4734018" y="3759882"/>
            <a:ext cx="215999" cy="215999"/>
          </a:xfrm>
          <a:custGeom>
            <a:avLst/>
            <a:gdLst/>
            <a:ahLst/>
            <a:cxnLst/>
            <a:rect l="l" t="t" r="r" b="b"/>
            <a:pathLst>
              <a:path w="2806" h="2806" extrusionOk="0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7" name="Google Shape;387;p45">
            <a:hlinkClick r:id="rId3"/>
          </p:cNvPr>
          <p:cNvSpPr/>
          <p:nvPr/>
        </p:nvSpPr>
        <p:spPr>
          <a:xfrm>
            <a:off x="3923566" y="3759473"/>
            <a:ext cx="216385" cy="215999"/>
          </a:xfrm>
          <a:custGeom>
            <a:avLst/>
            <a:gdLst/>
            <a:ahLst/>
            <a:cxnLst/>
            <a:rect l="l" t="t" r="r" b="b"/>
            <a:pathLst>
              <a:path w="2807" h="2806" extrusionOk="0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8" name="Google Shape;388;p45">
            <a:hlinkClick r:id="rId4"/>
          </p:cNvPr>
          <p:cNvSpPr/>
          <p:nvPr/>
        </p:nvSpPr>
        <p:spPr>
          <a:xfrm>
            <a:off x="4464012" y="3759473"/>
            <a:ext cx="215999" cy="215999"/>
          </a:xfrm>
          <a:custGeom>
            <a:avLst/>
            <a:gdLst/>
            <a:ahLst/>
            <a:cxnLst/>
            <a:rect l="l" t="t" r="r" b="b"/>
            <a:pathLst>
              <a:path w="2804" h="2806" extrusionOk="0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9" name="Google Shape;389;p45">
            <a:hlinkClick r:id="rId5"/>
          </p:cNvPr>
          <p:cNvSpPr/>
          <p:nvPr/>
        </p:nvSpPr>
        <p:spPr>
          <a:xfrm>
            <a:off x="5004048" y="3759882"/>
            <a:ext cx="215720" cy="216003"/>
          </a:xfrm>
          <a:custGeom>
            <a:avLst/>
            <a:gdLst/>
            <a:ahLst/>
            <a:cxnLst/>
            <a:rect l="l" t="t" r="r" b="b"/>
            <a:pathLst>
              <a:path w="2281" h="2282" extrusionOk="0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0" name="Google Shape;390;p45">
            <a:hlinkClick r:id="rId6"/>
          </p:cNvPr>
          <p:cNvSpPr/>
          <p:nvPr/>
        </p:nvSpPr>
        <p:spPr>
          <a:xfrm>
            <a:off x="4193887" y="3759473"/>
            <a:ext cx="216093" cy="215997"/>
          </a:xfrm>
          <a:custGeom>
            <a:avLst/>
            <a:gdLst/>
            <a:ahLst/>
            <a:cxnLst/>
            <a:rect l="l" t="t" r="r" b="b"/>
            <a:pathLst>
              <a:path w="2270" h="2269" extrusionOk="0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go Gold">
  <p:cSld name="Logo Gold">
    <p:bg>
      <p:bgPr>
        <a:solidFill>
          <a:schemeClr val="accent3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6"/>
          <p:cNvSpPr txBox="1">
            <a:spLocks noGrp="1"/>
          </p:cNvSpPr>
          <p:nvPr>
            <p:ph type="dt" idx="10"/>
          </p:nvPr>
        </p:nvSpPr>
        <p:spPr>
          <a:xfrm>
            <a:off x="7758354" y="4785996"/>
            <a:ext cx="702000" cy="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46"/>
          <p:cNvSpPr txBox="1">
            <a:spLocks noGrp="1"/>
          </p:cNvSpPr>
          <p:nvPr>
            <p:ph type="ftr" idx="11"/>
          </p:nvPr>
        </p:nvSpPr>
        <p:spPr>
          <a:xfrm>
            <a:off x="4572000" y="4785996"/>
            <a:ext cx="3186600" cy="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46"/>
          <p:cNvSpPr txBox="1">
            <a:spLocks noGrp="1"/>
          </p:cNvSpPr>
          <p:nvPr>
            <p:ph type="sldNum" idx="12"/>
          </p:nvPr>
        </p:nvSpPr>
        <p:spPr>
          <a:xfrm>
            <a:off x="8460432" y="4786163"/>
            <a:ext cx="3240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0" i="0" cap="none">
                <a:latin typeface="Aleo"/>
                <a:ea typeface="Aleo"/>
                <a:cs typeface="Aleo"/>
                <a:sym typeface="Aleo"/>
              </a:defRPr>
            </a:lvl1pPr>
            <a:lvl2pPr marL="0" lvl="1" indent="0" algn="r" rtl="0">
              <a:spcBef>
                <a:spcPts val="0"/>
              </a:spcBef>
              <a:buNone/>
              <a:defRPr sz="700" b="0" i="0" cap="none">
                <a:latin typeface="Aleo"/>
                <a:ea typeface="Aleo"/>
                <a:cs typeface="Aleo"/>
                <a:sym typeface="Aleo"/>
              </a:defRPr>
            </a:lvl2pPr>
            <a:lvl3pPr marL="0" lvl="2" indent="0" algn="r" rtl="0">
              <a:spcBef>
                <a:spcPts val="0"/>
              </a:spcBef>
              <a:buNone/>
              <a:defRPr sz="700" b="0" i="0" cap="none">
                <a:latin typeface="Aleo"/>
                <a:ea typeface="Aleo"/>
                <a:cs typeface="Aleo"/>
                <a:sym typeface="Aleo"/>
              </a:defRPr>
            </a:lvl3pPr>
            <a:lvl4pPr marL="0" lvl="3" indent="0" algn="r" rtl="0">
              <a:spcBef>
                <a:spcPts val="0"/>
              </a:spcBef>
              <a:buNone/>
              <a:defRPr sz="700" b="0" i="0" cap="none">
                <a:latin typeface="Aleo"/>
                <a:ea typeface="Aleo"/>
                <a:cs typeface="Aleo"/>
                <a:sym typeface="Aleo"/>
              </a:defRPr>
            </a:lvl4pPr>
            <a:lvl5pPr marL="0" lvl="4" indent="0" algn="r" rtl="0">
              <a:spcBef>
                <a:spcPts val="0"/>
              </a:spcBef>
              <a:buNone/>
              <a:defRPr sz="700" b="0" i="0" cap="none">
                <a:latin typeface="Aleo"/>
                <a:ea typeface="Aleo"/>
                <a:cs typeface="Aleo"/>
                <a:sym typeface="Aleo"/>
              </a:defRPr>
            </a:lvl5pPr>
            <a:lvl6pPr marL="0" lvl="5" indent="0" algn="r" rtl="0">
              <a:spcBef>
                <a:spcPts val="0"/>
              </a:spcBef>
              <a:buNone/>
              <a:defRPr sz="700" b="0" i="0" cap="none">
                <a:latin typeface="Aleo"/>
                <a:ea typeface="Aleo"/>
                <a:cs typeface="Aleo"/>
                <a:sym typeface="Aleo"/>
              </a:defRPr>
            </a:lvl6pPr>
            <a:lvl7pPr marL="0" lvl="6" indent="0" algn="r" rtl="0">
              <a:spcBef>
                <a:spcPts val="0"/>
              </a:spcBef>
              <a:buNone/>
              <a:defRPr sz="700" b="0" i="0" cap="none">
                <a:latin typeface="Aleo"/>
                <a:ea typeface="Aleo"/>
                <a:cs typeface="Aleo"/>
                <a:sym typeface="Aleo"/>
              </a:defRPr>
            </a:lvl7pPr>
            <a:lvl8pPr marL="0" lvl="7" indent="0" algn="r" rtl="0">
              <a:spcBef>
                <a:spcPts val="0"/>
              </a:spcBef>
              <a:buNone/>
              <a:defRPr sz="700" b="0" i="0" cap="none">
                <a:latin typeface="Aleo"/>
                <a:ea typeface="Aleo"/>
                <a:cs typeface="Aleo"/>
                <a:sym typeface="Aleo"/>
              </a:defRPr>
            </a:lvl8pPr>
            <a:lvl9pPr marL="0" lvl="8" indent="0" algn="r" rtl="0">
              <a:spcBef>
                <a:spcPts val="0"/>
              </a:spcBef>
              <a:buNone/>
              <a:defRPr sz="700" b="0" i="0" cap="none">
                <a:latin typeface="Aleo"/>
                <a:ea typeface="Aleo"/>
                <a:cs typeface="Aleo"/>
                <a:sym typeface="Ale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grpSp>
        <p:nvGrpSpPr>
          <p:cNvPr id="395" name="Google Shape;395;p46"/>
          <p:cNvGrpSpPr/>
          <p:nvPr/>
        </p:nvGrpSpPr>
        <p:grpSpPr>
          <a:xfrm>
            <a:off x="3275947" y="1437595"/>
            <a:ext cx="2591951" cy="1679855"/>
            <a:chOff x="4527550" y="2341563"/>
            <a:chExt cx="3135298" cy="2032000"/>
          </a:xfrm>
        </p:grpSpPr>
        <p:sp>
          <p:nvSpPr>
            <p:cNvPr id="396" name="Google Shape;396;p46"/>
            <p:cNvSpPr/>
            <p:nvPr/>
          </p:nvSpPr>
          <p:spPr>
            <a:xfrm>
              <a:off x="5768975" y="2341563"/>
              <a:ext cx="644523" cy="1463669"/>
            </a:xfrm>
            <a:custGeom>
              <a:avLst/>
              <a:gdLst/>
              <a:ahLst/>
              <a:cxnLst/>
              <a:rect l="l" t="t" r="r" b="b"/>
              <a:pathLst>
                <a:path w="2436" h="5531" extrusionOk="0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97" name="Google Shape;397;p46"/>
            <p:cNvSpPr/>
            <p:nvPr/>
          </p:nvSpPr>
          <p:spPr>
            <a:xfrm>
              <a:off x="4694238" y="3829051"/>
              <a:ext cx="2776526" cy="250824"/>
            </a:xfrm>
            <a:custGeom>
              <a:avLst/>
              <a:gdLst/>
              <a:ahLst/>
              <a:cxnLst/>
              <a:rect l="l" t="t" r="r" b="b"/>
              <a:pathLst>
                <a:path w="10493" h="945" extrusionOk="0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98" name="Google Shape;398;p46"/>
            <p:cNvSpPr/>
            <p:nvPr/>
          </p:nvSpPr>
          <p:spPr>
            <a:xfrm>
              <a:off x="4527550" y="4124326"/>
              <a:ext cx="3135298" cy="249237"/>
            </a:xfrm>
            <a:custGeom>
              <a:avLst/>
              <a:gdLst/>
              <a:ahLst/>
              <a:cxnLst/>
              <a:rect l="l" t="t" r="r" b="b"/>
              <a:pathLst>
                <a:path w="11852" h="944" extrusionOk="0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399" name="Google Shape;399;p46"/>
          <p:cNvGrpSpPr/>
          <p:nvPr/>
        </p:nvGrpSpPr>
        <p:grpSpPr>
          <a:xfrm>
            <a:off x="-20" y="5002022"/>
            <a:ext cx="9143725" cy="141466"/>
            <a:chOff x="2207568" y="692696"/>
            <a:chExt cx="2304192" cy="576000"/>
          </a:xfrm>
        </p:grpSpPr>
        <p:sp>
          <p:nvSpPr>
            <p:cNvPr id="400" name="Google Shape;400;p46"/>
            <p:cNvSpPr/>
            <p:nvPr/>
          </p:nvSpPr>
          <p:spPr>
            <a:xfrm>
              <a:off x="2783632" y="692696"/>
              <a:ext cx="576000" cy="57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01" name="Google Shape;401;p46"/>
            <p:cNvSpPr/>
            <p:nvPr/>
          </p:nvSpPr>
          <p:spPr>
            <a:xfrm>
              <a:off x="3359696" y="692696"/>
              <a:ext cx="576000" cy="57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02" name="Google Shape;402;p46"/>
            <p:cNvSpPr/>
            <p:nvPr/>
          </p:nvSpPr>
          <p:spPr>
            <a:xfrm>
              <a:off x="3935760" y="692696"/>
              <a:ext cx="576000" cy="57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03" name="Google Shape;403;p46"/>
            <p:cNvSpPr/>
            <p:nvPr/>
          </p:nvSpPr>
          <p:spPr>
            <a:xfrm>
              <a:off x="2207568" y="692696"/>
              <a:ext cx="576000" cy="57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404" name="Google Shape;404;p46">
            <a:hlinkClick r:id="rId2"/>
          </p:cNvPr>
          <p:cNvSpPr/>
          <p:nvPr/>
        </p:nvSpPr>
        <p:spPr>
          <a:xfrm>
            <a:off x="4734018" y="3759882"/>
            <a:ext cx="215999" cy="215999"/>
          </a:xfrm>
          <a:custGeom>
            <a:avLst/>
            <a:gdLst/>
            <a:ahLst/>
            <a:cxnLst/>
            <a:rect l="l" t="t" r="r" b="b"/>
            <a:pathLst>
              <a:path w="2806" h="2806" extrusionOk="0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5" name="Google Shape;405;p46">
            <a:hlinkClick r:id="rId3"/>
          </p:cNvPr>
          <p:cNvSpPr/>
          <p:nvPr/>
        </p:nvSpPr>
        <p:spPr>
          <a:xfrm>
            <a:off x="3923566" y="3759473"/>
            <a:ext cx="216385" cy="215999"/>
          </a:xfrm>
          <a:custGeom>
            <a:avLst/>
            <a:gdLst/>
            <a:ahLst/>
            <a:cxnLst/>
            <a:rect l="l" t="t" r="r" b="b"/>
            <a:pathLst>
              <a:path w="2807" h="2806" extrusionOk="0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6" name="Google Shape;406;p46">
            <a:hlinkClick r:id="rId4"/>
          </p:cNvPr>
          <p:cNvSpPr/>
          <p:nvPr/>
        </p:nvSpPr>
        <p:spPr>
          <a:xfrm>
            <a:off x="4464012" y="3759473"/>
            <a:ext cx="215999" cy="215999"/>
          </a:xfrm>
          <a:custGeom>
            <a:avLst/>
            <a:gdLst/>
            <a:ahLst/>
            <a:cxnLst/>
            <a:rect l="l" t="t" r="r" b="b"/>
            <a:pathLst>
              <a:path w="2804" h="2806" extrusionOk="0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7" name="Google Shape;407;p46">
            <a:hlinkClick r:id="rId5"/>
          </p:cNvPr>
          <p:cNvSpPr/>
          <p:nvPr/>
        </p:nvSpPr>
        <p:spPr>
          <a:xfrm>
            <a:off x="5004048" y="3759882"/>
            <a:ext cx="215720" cy="216003"/>
          </a:xfrm>
          <a:custGeom>
            <a:avLst/>
            <a:gdLst/>
            <a:ahLst/>
            <a:cxnLst/>
            <a:rect l="l" t="t" r="r" b="b"/>
            <a:pathLst>
              <a:path w="2281" h="2282" extrusionOk="0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8" name="Google Shape;408;p46">
            <a:hlinkClick r:id="rId6"/>
          </p:cNvPr>
          <p:cNvSpPr/>
          <p:nvPr/>
        </p:nvSpPr>
        <p:spPr>
          <a:xfrm>
            <a:off x="4193887" y="3759473"/>
            <a:ext cx="216093" cy="215997"/>
          </a:xfrm>
          <a:custGeom>
            <a:avLst/>
            <a:gdLst/>
            <a:ahLst/>
            <a:cxnLst/>
            <a:rect l="l" t="t" r="r" b="b"/>
            <a:pathLst>
              <a:path w="2270" h="2269" extrusionOk="0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" type="obj">
  <p:cSld name="OBJECT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7"/>
          <p:cNvSpPr txBox="1">
            <a:spLocks noGrp="1"/>
          </p:cNvSpPr>
          <p:nvPr>
            <p:ph type="title"/>
          </p:nvPr>
        </p:nvSpPr>
        <p:spPr>
          <a:xfrm>
            <a:off x="1007603" y="357188"/>
            <a:ext cx="7776900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1" name="Google Shape;411;p47"/>
          <p:cNvSpPr txBox="1">
            <a:spLocks noGrp="1"/>
          </p:cNvSpPr>
          <p:nvPr>
            <p:ph type="body" idx="1"/>
          </p:nvPr>
        </p:nvSpPr>
        <p:spPr>
          <a:xfrm>
            <a:off x="359569" y="1329929"/>
            <a:ext cx="8421900" cy="3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12" name="Google Shape;412;p47"/>
          <p:cNvSpPr txBox="1">
            <a:spLocks noGrp="1"/>
          </p:cNvSpPr>
          <p:nvPr>
            <p:ph type="dt" idx="10"/>
          </p:nvPr>
        </p:nvSpPr>
        <p:spPr>
          <a:xfrm>
            <a:off x="7758354" y="4785996"/>
            <a:ext cx="702000" cy="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47"/>
          <p:cNvSpPr txBox="1">
            <a:spLocks noGrp="1"/>
          </p:cNvSpPr>
          <p:nvPr>
            <p:ph type="ftr" idx="11"/>
          </p:nvPr>
        </p:nvSpPr>
        <p:spPr>
          <a:xfrm>
            <a:off x="4572000" y="4785996"/>
            <a:ext cx="3186600" cy="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47"/>
          <p:cNvSpPr txBox="1">
            <a:spLocks noGrp="1"/>
          </p:cNvSpPr>
          <p:nvPr>
            <p:ph type="sldNum" idx="12"/>
          </p:nvPr>
        </p:nvSpPr>
        <p:spPr>
          <a:xfrm>
            <a:off x="8460432" y="4786163"/>
            <a:ext cx="3240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" type="titleOnly">
  <p:cSld name="TITLE_ONLY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8"/>
          <p:cNvSpPr txBox="1">
            <a:spLocks noGrp="1"/>
          </p:cNvSpPr>
          <p:nvPr>
            <p:ph type="title"/>
          </p:nvPr>
        </p:nvSpPr>
        <p:spPr>
          <a:xfrm>
            <a:off x="1007603" y="357188"/>
            <a:ext cx="7776900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48"/>
          <p:cNvSpPr txBox="1">
            <a:spLocks noGrp="1"/>
          </p:cNvSpPr>
          <p:nvPr>
            <p:ph type="dt" idx="10"/>
          </p:nvPr>
        </p:nvSpPr>
        <p:spPr>
          <a:xfrm>
            <a:off x="7758354" y="4785996"/>
            <a:ext cx="702000" cy="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48"/>
          <p:cNvSpPr txBox="1">
            <a:spLocks noGrp="1"/>
          </p:cNvSpPr>
          <p:nvPr>
            <p:ph type="ftr" idx="11"/>
          </p:nvPr>
        </p:nvSpPr>
        <p:spPr>
          <a:xfrm>
            <a:off x="4572000" y="4785996"/>
            <a:ext cx="3186600" cy="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9" name="Google Shape;419;p48"/>
          <p:cNvSpPr txBox="1">
            <a:spLocks noGrp="1"/>
          </p:cNvSpPr>
          <p:nvPr>
            <p:ph type="sldNum" idx="12"/>
          </p:nvPr>
        </p:nvSpPr>
        <p:spPr>
          <a:xfrm>
            <a:off x="8460432" y="4786163"/>
            <a:ext cx="3240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">
  <p:cSld name="Blank 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9"/>
          <p:cNvSpPr txBox="1">
            <a:spLocks noGrp="1"/>
          </p:cNvSpPr>
          <p:nvPr>
            <p:ph type="dt" idx="10"/>
          </p:nvPr>
        </p:nvSpPr>
        <p:spPr>
          <a:xfrm>
            <a:off x="7758354" y="4785996"/>
            <a:ext cx="702000" cy="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49"/>
          <p:cNvSpPr txBox="1">
            <a:spLocks noGrp="1"/>
          </p:cNvSpPr>
          <p:nvPr>
            <p:ph type="ftr" idx="11"/>
          </p:nvPr>
        </p:nvSpPr>
        <p:spPr>
          <a:xfrm>
            <a:off x="4572000" y="4785996"/>
            <a:ext cx="3186600" cy="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49"/>
          <p:cNvSpPr txBox="1">
            <a:spLocks noGrp="1"/>
          </p:cNvSpPr>
          <p:nvPr>
            <p:ph type="sldNum" idx="12"/>
          </p:nvPr>
        </p:nvSpPr>
        <p:spPr>
          <a:xfrm>
            <a:off x="8460432" y="4786163"/>
            <a:ext cx="3240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1007603" y="357188"/>
            <a:ext cx="7776900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leo"/>
              <a:buNone/>
              <a:defRPr sz="2400" b="1" i="0" u="none" strike="noStrike" cap="none">
                <a:solidFill>
                  <a:schemeClr val="accent2"/>
                </a:solidFill>
                <a:latin typeface="Aleo"/>
                <a:ea typeface="Aleo"/>
                <a:cs typeface="Aleo"/>
                <a:sym typeface="Ale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56729" y="1329929"/>
            <a:ext cx="8424900" cy="3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–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7758354" y="4785996"/>
            <a:ext cx="702000" cy="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0" i="0" u="none" strike="noStrike" cap="none">
                <a:solidFill>
                  <a:schemeClr val="dk2"/>
                </a:solidFill>
                <a:latin typeface="Aleo"/>
                <a:ea typeface="Aleo"/>
                <a:cs typeface="Aleo"/>
                <a:sym typeface="Ale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4572000" y="4785996"/>
            <a:ext cx="3186600" cy="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0" i="0" u="none" strike="noStrike" cap="none">
                <a:solidFill>
                  <a:schemeClr val="dk2"/>
                </a:solidFill>
                <a:latin typeface="Aleo"/>
                <a:ea typeface="Aleo"/>
                <a:cs typeface="Aleo"/>
                <a:sym typeface="Ale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460432" y="4786163"/>
            <a:ext cx="3240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dk2"/>
                </a:solidFill>
                <a:latin typeface="Aleo"/>
                <a:ea typeface="Aleo"/>
                <a:cs typeface="Aleo"/>
                <a:sym typeface="Aleo"/>
              </a:defRPr>
            </a:lvl1pPr>
            <a:lvl2pPr marL="0" marR="0" lvl="1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dk2"/>
                </a:solidFill>
                <a:latin typeface="Aleo"/>
                <a:ea typeface="Aleo"/>
                <a:cs typeface="Aleo"/>
                <a:sym typeface="Aleo"/>
              </a:defRPr>
            </a:lvl2pPr>
            <a:lvl3pPr marL="0" marR="0" lvl="2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dk2"/>
                </a:solidFill>
                <a:latin typeface="Aleo"/>
                <a:ea typeface="Aleo"/>
                <a:cs typeface="Aleo"/>
                <a:sym typeface="Aleo"/>
              </a:defRPr>
            </a:lvl3pPr>
            <a:lvl4pPr marL="0" marR="0" lvl="3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dk2"/>
                </a:solidFill>
                <a:latin typeface="Aleo"/>
                <a:ea typeface="Aleo"/>
                <a:cs typeface="Aleo"/>
                <a:sym typeface="Aleo"/>
              </a:defRPr>
            </a:lvl4pPr>
            <a:lvl5pPr marL="0" marR="0" lvl="4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dk2"/>
                </a:solidFill>
                <a:latin typeface="Aleo"/>
                <a:ea typeface="Aleo"/>
                <a:cs typeface="Aleo"/>
                <a:sym typeface="Aleo"/>
              </a:defRPr>
            </a:lvl5pPr>
            <a:lvl6pPr marL="0" marR="0" lvl="5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dk2"/>
                </a:solidFill>
                <a:latin typeface="Aleo"/>
                <a:ea typeface="Aleo"/>
                <a:cs typeface="Aleo"/>
                <a:sym typeface="Aleo"/>
              </a:defRPr>
            </a:lvl6pPr>
            <a:lvl7pPr marL="0" marR="0" lvl="6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dk2"/>
                </a:solidFill>
                <a:latin typeface="Aleo"/>
                <a:ea typeface="Aleo"/>
                <a:cs typeface="Aleo"/>
                <a:sym typeface="Aleo"/>
              </a:defRPr>
            </a:lvl7pPr>
            <a:lvl8pPr marL="0" marR="0" lvl="7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dk2"/>
                </a:solidFill>
                <a:latin typeface="Aleo"/>
                <a:ea typeface="Aleo"/>
                <a:cs typeface="Aleo"/>
                <a:sym typeface="Aleo"/>
              </a:defRPr>
            </a:lvl8pPr>
            <a:lvl9pPr marL="0" marR="0" lvl="8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dk2"/>
                </a:solidFill>
                <a:latin typeface="Aleo"/>
                <a:ea typeface="Aleo"/>
                <a:cs typeface="Aleo"/>
                <a:sym typeface="Ale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0" y="5002020"/>
            <a:ext cx="9144000" cy="141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57" name="Google Shape;57;p13"/>
          <p:cNvGrpSpPr/>
          <p:nvPr/>
        </p:nvGrpSpPr>
        <p:grpSpPr>
          <a:xfrm>
            <a:off x="359722" y="66"/>
            <a:ext cx="432030" cy="951676"/>
            <a:chOff x="5372826" y="1844824"/>
            <a:chExt cx="1457100" cy="3209700"/>
          </a:xfrm>
        </p:grpSpPr>
        <p:sp>
          <p:nvSpPr>
            <p:cNvPr id="58" name="Google Shape;58;p13"/>
            <p:cNvSpPr/>
            <p:nvPr/>
          </p:nvSpPr>
          <p:spPr>
            <a:xfrm>
              <a:off x="5372826" y="1844824"/>
              <a:ext cx="1457100" cy="3209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5760666" y="3050717"/>
              <a:ext cx="681407" cy="1548241"/>
            </a:xfrm>
            <a:custGeom>
              <a:avLst/>
              <a:gdLst/>
              <a:ahLst/>
              <a:cxnLst/>
              <a:rect l="l" t="t" r="r" b="b"/>
              <a:pathLst>
                <a:path w="3164" h="7179" extrusionOk="0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0"/>
          <p:cNvSpPr txBox="1">
            <a:spLocks noGrp="1"/>
          </p:cNvSpPr>
          <p:nvPr>
            <p:ph type="ctrTitle"/>
          </p:nvPr>
        </p:nvSpPr>
        <p:spPr>
          <a:xfrm>
            <a:off x="359569" y="2193722"/>
            <a:ext cx="8424900" cy="15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leo"/>
              <a:buNone/>
            </a:pPr>
            <a:r>
              <a:rPr lang="fi" sz="2700"/>
              <a:t>Hyvinvointioppiminen</a:t>
            </a:r>
            <a:endParaRPr sz="27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leo"/>
              <a:buNone/>
            </a:pPr>
            <a:r>
              <a:rPr lang="fi" sz="2700"/>
              <a:t>Monialainen oppimiskokonaisuus (5op) POMM1130</a:t>
            </a:r>
            <a:endParaRPr sz="27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leo"/>
              <a:buNone/>
            </a:pPr>
            <a:endParaRPr sz="2700"/>
          </a:p>
          <a:p>
            <a:pPr marL="228600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leo"/>
              <a:buNone/>
            </a:pPr>
            <a:r>
              <a:rPr lang="fi" sz="2700"/>
              <a:t>4.2.2022 /  18.2.2022</a:t>
            </a:r>
            <a:endParaRPr sz="27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leo"/>
              <a:buNone/>
            </a:pPr>
            <a:endParaRPr/>
          </a:p>
        </p:txBody>
      </p:sp>
      <p:sp>
        <p:nvSpPr>
          <p:cNvPr id="429" name="Google Shape;429;p50"/>
          <p:cNvSpPr txBox="1">
            <a:spLocks noGrp="1"/>
          </p:cNvSpPr>
          <p:nvPr>
            <p:ph type="subTitle" idx="1"/>
          </p:nvPr>
        </p:nvSpPr>
        <p:spPr>
          <a:xfrm>
            <a:off x="359569" y="3705876"/>
            <a:ext cx="84249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"/>
              <a:t>Mari Kääpä &amp; Veera Puosi</a:t>
            </a:r>
            <a:endParaRPr/>
          </a:p>
        </p:txBody>
      </p:sp>
      <p:sp>
        <p:nvSpPr>
          <p:cNvPr id="430" name="Google Shape;430;p50"/>
          <p:cNvSpPr txBox="1">
            <a:spLocks noGrp="1"/>
          </p:cNvSpPr>
          <p:nvPr>
            <p:ph type="dt" idx="10"/>
          </p:nvPr>
        </p:nvSpPr>
        <p:spPr>
          <a:xfrm>
            <a:off x="7758354" y="4785996"/>
            <a:ext cx="702000" cy="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9.7.2020</a:t>
            </a:r>
            <a:endParaRPr/>
          </a:p>
        </p:txBody>
      </p:sp>
      <p:sp>
        <p:nvSpPr>
          <p:cNvPr id="431" name="Google Shape;431;p50"/>
          <p:cNvSpPr txBox="1">
            <a:spLocks noGrp="1"/>
          </p:cNvSpPr>
          <p:nvPr>
            <p:ph type="ftr" idx="11"/>
          </p:nvPr>
        </p:nvSpPr>
        <p:spPr>
          <a:xfrm>
            <a:off x="4572000" y="4785996"/>
            <a:ext cx="3186600" cy="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JYU SINCE 1863.</a:t>
            </a:r>
            <a:endParaRPr/>
          </a:p>
        </p:txBody>
      </p:sp>
      <p:sp>
        <p:nvSpPr>
          <p:cNvPr id="432" name="Google Shape;432;p50"/>
          <p:cNvSpPr txBox="1">
            <a:spLocks noGrp="1"/>
          </p:cNvSpPr>
          <p:nvPr>
            <p:ph type="sldNum" idx="12"/>
          </p:nvPr>
        </p:nvSpPr>
        <p:spPr>
          <a:xfrm>
            <a:off x="8460432" y="4786163"/>
            <a:ext cx="3240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1</a:t>
            </a:fld>
            <a:endParaRPr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59"/>
          <p:cNvSpPr txBox="1">
            <a:spLocks noGrp="1"/>
          </p:cNvSpPr>
          <p:nvPr>
            <p:ph type="title"/>
          </p:nvPr>
        </p:nvSpPr>
        <p:spPr>
          <a:xfrm>
            <a:off x="1007603" y="357188"/>
            <a:ext cx="7776900" cy="81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Tiedote hyvinvointiviikosta</a:t>
            </a:r>
            <a:endParaRPr/>
          </a:p>
        </p:txBody>
      </p:sp>
      <p:sp>
        <p:nvSpPr>
          <p:cNvPr id="489" name="Google Shape;489;p59"/>
          <p:cNvSpPr txBox="1">
            <a:spLocks noGrp="1"/>
          </p:cNvSpPr>
          <p:nvPr>
            <p:ph type="body" idx="1"/>
          </p:nvPr>
        </p:nvSpPr>
        <p:spPr>
          <a:xfrm>
            <a:off x="359569" y="1329929"/>
            <a:ext cx="8421900" cy="329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fi" sz="1900"/>
              <a:t>Paritehtävä: </a:t>
            </a:r>
            <a:endParaRPr sz="1900"/>
          </a:p>
          <a:p>
            <a:pPr marL="457200" lvl="0" indent="-349250" algn="l" rtl="0">
              <a:spcBef>
                <a:spcPts val="300"/>
              </a:spcBef>
              <a:spcAft>
                <a:spcPts val="0"/>
              </a:spcAft>
              <a:buSzPts val="1900"/>
              <a:buChar char="●"/>
            </a:pPr>
            <a:r>
              <a:rPr lang="fi" sz="1900"/>
              <a:t>Laadi parin kanssa 3A/3C-luokan huoltajille hyvinvointiviikosta kertova tiedote</a:t>
            </a:r>
            <a:endParaRPr sz="19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fi" sz="1900"/>
              <a:t>Mitä?Missä?Milloin?</a:t>
            </a:r>
            <a:endParaRPr sz="19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fi" sz="1900"/>
              <a:t>Ketkä järjestävät? Miksi?</a:t>
            </a:r>
            <a:endParaRPr sz="19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fi" sz="1900"/>
              <a:t>Minkälaista toimintaa?</a:t>
            </a:r>
            <a:endParaRPr sz="19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fi" sz="1900"/>
              <a:t>Pitääkö valmistautua?</a:t>
            </a:r>
            <a:endParaRPr sz="1900"/>
          </a:p>
          <a:p>
            <a:pPr marL="1371600" lvl="2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fi" sz="1900"/>
              <a:t>Palautukset palautuskansioon</a:t>
            </a:r>
            <a:endParaRPr sz="19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0"/>
          <p:cNvSpPr txBox="1">
            <a:spLocks noGrp="1"/>
          </p:cNvSpPr>
          <p:nvPr>
            <p:ph type="title"/>
          </p:nvPr>
        </p:nvSpPr>
        <p:spPr>
          <a:xfrm>
            <a:off x="1007603" y="357188"/>
            <a:ext cx="7776900" cy="81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Pienryhmiin jakautuminen kiinnostuksen mukaan</a:t>
            </a:r>
            <a:endParaRPr/>
          </a:p>
        </p:txBody>
      </p:sp>
      <p:sp>
        <p:nvSpPr>
          <p:cNvPr id="495" name="Google Shape;495;p60"/>
          <p:cNvSpPr txBox="1">
            <a:spLocks noGrp="1"/>
          </p:cNvSpPr>
          <p:nvPr>
            <p:ph type="body" idx="1"/>
          </p:nvPr>
        </p:nvSpPr>
        <p:spPr>
          <a:xfrm>
            <a:off x="359497" y="929768"/>
            <a:ext cx="3167474" cy="36947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fi" b="1" dirty="0"/>
              <a:t>Liikun ja lepään</a:t>
            </a:r>
            <a:endParaRPr b="1" dirty="0"/>
          </a:p>
          <a:p>
            <a:pPr marL="457200" lvl="0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●"/>
            </a:pPr>
            <a:r>
              <a:rPr lang="fi" dirty="0"/>
              <a:t>Reetta, Nella, Salla</a:t>
            </a:r>
          </a:p>
          <a:p>
            <a:pPr marL="457200" lvl="0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●"/>
            </a:pPr>
            <a:r>
              <a:rPr lang="fi" dirty="0"/>
              <a:t>Venla, Kristiia, Maija</a:t>
            </a:r>
            <a:endParaRPr dirty="0"/>
          </a:p>
          <a:p>
            <a:pPr marL="45720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fi" b="1" dirty="0"/>
              <a:t>Ajankäyttö</a:t>
            </a:r>
            <a:endParaRPr dirty="0"/>
          </a:p>
          <a:p>
            <a:pPr marL="457200" lvl="0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●"/>
            </a:pPr>
            <a:r>
              <a:rPr lang="fi" dirty="0"/>
              <a:t>Elise, Tiia, Pihla</a:t>
            </a:r>
            <a:endParaRPr dirty="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fi" b="1" dirty="0"/>
              <a:t>Ravinto</a:t>
            </a:r>
            <a:endParaRPr b="1" dirty="0"/>
          </a:p>
          <a:p>
            <a:pPr marL="457200" lvl="0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●"/>
            </a:pPr>
            <a:r>
              <a:rPr lang="fi" dirty="0"/>
              <a:t>Miia, Maiju</a:t>
            </a:r>
          </a:p>
          <a:p>
            <a:pPr marL="457200" lvl="0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●"/>
            </a:pPr>
            <a:r>
              <a:rPr lang="fi" dirty="0"/>
              <a:t>Salla, Pinja</a:t>
            </a:r>
            <a:endParaRPr dirty="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fi" b="1" dirty="0"/>
              <a:t>Minä ja tunteet</a:t>
            </a:r>
            <a:endParaRPr dirty="0"/>
          </a:p>
          <a:p>
            <a:pPr marL="457200" lvl="0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●"/>
            </a:pPr>
            <a:r>
              <a:rPr lang="fi" dirty="0"/>
              <a:t>Emmiina, Inka, Meija, Julia</a:t>
            </a:r>
          </a:p>
          <a:p>
            <a:pPr marL="457200" lvl="0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●"/>
            </a:pPr>
            <a:r>
              <a:rPr lang="fi" dirty="0"/>
              <a:t>Emma, Justus, Henna, Katriina</a:t>
            </a:r>
            <a:endParaRPr dirty="0"/>
          </a:p>
        </p:txBody>
      </p:sp>
      <p:sp>
        <p:nvSpPr>
          <p:cNvPr id="496" name="Google Shape;496;p60"/>
          <p:cNvSpPr txBox="1">
            <a:spLocks noGrp="1"/>
          </p:cNvSpPr>
          <p:nvPr>
            <p:ph type="body" idx="1"/>
          </p:nvPr>
        </p:nvSpPr>
        <p:spPr>
          <a:xfrm>
            <a:off x="4743346" y="1167788"/>
            <a:ext cx="3393051" cy="329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fi" b="1" dirty="0"/>
              <a:t>Minä ja media</a:t>
            </a:r>
            <a:endParaRPr b="1" dirty="0"/>
          </a:p>
          <a:p>
            <a:pPr marL="457200" lvl="0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●"/>
            </a:pPr>
            <a:r>
              <a:rPr lang="fi" dirty="0"/>
              <a:t>Manu, Tuomas, Henna</a:t>
            </a:r>
            <a:endParaRPr dirty="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fi" b="1" dirty="0"/>
              <a:t>Turvallinen arki</a:t>
            </a:r>
            <a:endParaRPr dirty="0"/>
          </a:p>
          <a:p>
            <a:pPr marL="457200" lvl="0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●"/>
            </a:pPr>
            <a:r>
              <a:rPr lang="fi" dirty="0"/>
              <a:t>Linnea, Nelli</a:t>
            </a:r>
            <a:endParaRPr dirty="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fi" b="1" dirty="0"/>
              <a:t>Minä itse</a:t>
            </a:r>
            <a:endParaRPr b="1" dirty="0"/>
          </a:p>
          <a:p>
            <a:pPr marL="457200" lvl="0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●"/>
            </a:pPr>
            <a:r>
              <a:rPr lang="fi" dirty="0"/>
              <a:t>Jenni, Leena, Elli, Maija</a:t>
            </a:r>
          </a:p>
          <a:p>
            <a:pPr marL="457200" lvl="0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●"/>
            </a:pPr>
            <a:r>
              <a:rPr lang="fi" dirty="0"/>
              <a:t>Jenna, Stina</a:t>
            </a:r>
          </a:p>
          <a:p>
            <a:pPr marL="139700" lvl="0" indent="0" algn="l" rtl="0">
              <a:spcBef>
                <a:spcPts val="300"/>
              </a:spcBef>
              <a:spcAft>
                <a:spcPts val="0"/>
              </a:spcAft>
              <a:buSzPts val="1400"/>
              <a:buNone/>
            </a:pPr>
            <a:endParaRPr lang="fi" dirty="0"/>
          </a:p>
          <a:p>
            <a:pPr marL="139700" lvl="0" indent="0" algn="l" rtl="0">
              <a:spcBef>
                <a:spcPts val="300"/>
              </a:spcBef>
              <a:spcAft>
                <a:spcPts val="0"/>
              </a:spcAft>
              <a:buSzPts val="1400"/>
              <a:buNone/>
            </a:pPr>
            <a:r>
              <a:rPr lang="fi" b="1" dirty="0"/>
              <a:t>Kaverisuhteet, vuorovaikutustaidot</a:t>
            </a:r>
          </a:p>
          <a:p>
            <a:r>
              <a:rPr lang="fi" dirty="0"/>
              <a:t>Saana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51"/>
          <p:cNvSpPr txBox="1">
            <a:spLocks noGrp="1"/>
          </p:cNvSpPr>
          <p:nvPr>
            <p:ph type="title"/>
          </p:nvPr>
        </p:nvSpPr>
        <p:spPr>
          <a:xfrm>
            <a:off x="1007603" y="357188"/>
            <a:ext cx="7776900" cy="81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PARITEHTÄVÄN PURKU</a:t>
            </a:r>
            <a:endParaRPr/>
          </a:p>
        </p:txBody>
      </p:sp>
      <p:sp>
        <p:nvSpPr>
          <p:cNvPr id="438" name="Google Shape;438;p51"/>
          <p:cNvSpPr txBox="1">
            <a:spLocks noGrp="1"/>
          </p:cNvSpPr>
          <p:nvPr>
            <p:ph type="body" idx="1"/>
          </p:nvPr>
        </p:nvSpPr>
        <p:spPr>
          <a:xfrm>
            <a:off x="359569" y="1329929"/>
            <a:ext cx="8421900" cy="329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2100" b="1" i="1">
                <a:solidFill>
                  <a:schemeClr val="dk2"/>
                </a:solidFill>
                <a:latin typeface="Aleo"/>
                <a:ea typeface="Aleo"/>
                <a:cs typeface="Aleo"/>
                <a:sym typeface="Aleo"/>
              </a:rPr>
              <a:t>Tehtävähän oli: </a:t>
            </a:r>
            <a:endParaRPr sz="2100" b="1" i="1">
              <a:solidFill>
                <a:schemeClr val="dk2"/>
              </a:solidFill>
              <a:latin typeface="Aleo"/>
              <a:ea typeface="Aleo"/>
              <a:cs typeface="Aleo"/>
              <a:sym typeface="Ale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b="1" i="1">
              <a:solidFill>
                <a:schemeClr val="dk2"/>
              </a:solidFill>
              <a:latin typeface="Aleo"/>
              <a:ea typeface="Aleo"/>
              <a:cs typeface="Aleo"/>
              <a:sym typeface="Aleo"/>
            </a:endParaRPr>
          </a:p>
          <a:p>
            <a:pPr marL="45720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leo"/>
              <a:buChar char="●"/>
            </a:pPr>
            <a:r>
              <a:rPr lang="fi" sz="2100" b="1" i="1">
                <a:solidFill>
                  <a:schemeClr val="dk2"/>
                </a:solidFill>
                <a:latin typeface="Aleo"/>
                <a:ea typeface="Aleo"/>
                <a:cs typeface="Aleo"/>
                <a:sym typeface="Aleo"/>
              </a:rPr>
              <a:t>Tutuskaa pareittain saamanne kuukauden sisältöihin ja tavoitteisiin sekä lähteisiin/materiaaleihin. </a:t>
            </a:r>
            <a:endParaRPr sz="2100" b="1" i="1">
              <a:solidFill>
                <a:schemeClr val="dk2"/>
              </a:solidFill>
              <a:latin typeface="Aleo"/>
              <a:ea typeface="Aleo"/>
              <a:cs typeface="Aleo"/>
              <a:sym typeface="Aleo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b="1" i="1">
              <a:solidFill>
                <a:schemeClr val="dk2"/>
              </a:solidFill>
              <a:latin typeface="Aleo"/>
              <a:ea typeface="Aleo"/>
              <a:cs typeface="Aleo"/>
              <a:sym typeface="Aleo"/>
            </a:endParaRPr>
          </a:p>
          <a:p>
            <a:pPr marL="45720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leo"/>
              <a:buChar char="●"/>
            </a:pPr>
            <a:r>
              <a:rPr lang="fi" sz="2100" b="1" i="1">
                <a:solidFill>
                  <a:schemeClr val="dk2"/>
                </a:solidFill>
                <a:latin typeface="Aleo"/>
                <a:ea typeface="Aleo"/>
                <a:cs typeface="Aleo"/>
                <a:sym typeface="Aleo"/>
              </a:rPr>
              <a:t>Tehkää siitä ensi kerraksi slide, jonka esittelette muille</a:t>
            </a:r>
            <a:endParaRPr sz="2100" b="1" i="1">
              <a:solidFill>
                <a:schemeClr val="dk2"/>
              </a:solidFill>
              <a:latin typeface="Aleo"/>
              <a:ea typeface="Aleo"/>
              <a:cs typeface="Aleo"/>
              <a:sym typeface="Ale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b="1" i="1">
              <a:solidFill>
                <a:schemeClr val="dk2"/>
              </a:solidFill>
              <a:latin typeface="Aleo"/>
              <a:ea typeface="Aleo"/>
              <a:cs typeface="Aleo"/>
              <a:sym typeface="Aleo"/>
            </a:endParaRPr>
          </a:p>
          <a:p>
            <a:pPr marL="45720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leo"/>
              <a:buChar char="●"/>
            </a:pPr>
            <a:r>
              <a:rPr lang="fi" sz="2100" b="1" i="1">
                <a:solidFill>
                  <a:schemeClr val="dk2"/>
                </a:solidFill>
                <a:latin typeface="Aleo"/>
                <a:ea typeface="Aleo"/>
                <a:cs typeface="Aleo"/>
                <a:sym typeface="Aleo"/>
              </a:rPr>
              <a:t>Vaihtakaa sähköpostiosoitteet ja yhteystiedot parin kanssa :)</a:t>
            </a:r>
            <a:endParaRPr sz="2100" b="1" i="1">
              <a:solidFill>
                <a:schemeClr val="dk2"/>
              </a:solidFill>
              <a:latin typeface="Aleo"/>
              <a:ea typeface="Aleo"/>
              <a:cs typeface="Aleo"/>
              <a:sym typeface="Ale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1" i="1">
              <a:solidFill>
                <a:schemeClr val="dk2"/>
              </a:solidFill>
              <a:latin typeface="Aleo"/>
              <a:ea typeface="Aleo"/>
              <a:cs typeface="Aleo"/>
              <a:sym typeface="Ale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2100" b="1" i="1">
                <a:solidFill>
                  <a:schemeClr val="dk2"/>
                </a:solidFill>
                <a:latin typeface="Aleo"/>
                <a:ea typeface="Aleo"/>
                <a:cs typeface="Aleo"/>
                <a:sym typeface="Aleo"/>
              </a:rPr>
              <a:t>→ esitellään muille</a:t>
            </a:r>
            <a:endParaRPr sz="2100" b="1" i="1">
              <a:solidFill>
                <a:schemeClr val="dk2"/>
              </a:solidFill>
              <a:latin typeface="Aleo"/>
              <a:ea typeface="Aleo"/>
              <a:cs typeface="Aleo"/>
              <a:sym typeface="Aleo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300" i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2"/>
          <p:cNvSpPr txBox="1">
            <a:spLocks noGrp="1"/>
          </p:cNvSpPr>
          <p:nvPr>
            <p:ph type="title"/>
          </p:nvPr>
        </p:nvSpPr>
        <p:spPr>
          <a:xfrm>
            <a:off x="1007603" y="357188"/>
            <a:ext cx="7776900" cy="81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Palauttakaa slide -työnne kansioon (JKL HyvinvointiOps -slides/Veeran ryhmä/ Marin ryhmä)</a:t>
            </a:r>
            <a:endParaRPr/>
          </a:p>
        </p:txBody>
      </p:sp>
      <p:sp>
        <p:nvSpPr>
          <p:cNvPr id="444" name="Google Shape;444;p52"/>
          <p:cNvSpPr txBox="1">
            <a:spLocks noGrp="1"/>
          </p:cNvSpPr>
          <p:nvPr>
            <p:ph type="body" idx="1"/>
          </p:nvPr>
        </p:nvSpPr>
        <p:spPr>
          <a:xfrm>
            <a:off x="359569" y="1329929"/>
            <a:ext cx="8421900" cy="329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fi"/>
              <a:t>Nimetkää työ esim. elokuu_ kaveritaidot_nimi_nimi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53"/>
          <p:cNvSpPr txBox="1">
            <a:spLocks noGrp="1"/>
          </p:cNvSpPr>
          <p:nvPr>
            <p:ph type="title"/>
          </p:nvPr>
        </p:nvSpPr>
        <p:spPr>
          <a:xfrm>
            <a:off x="3111050" y="315150"/>
            <a:ext cx="3016500" cy="188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Hyvinvointiteorioita kyllä löytyy…nyt on aika perehtyä kirjallisuuteen ja lähteisiin!</a:t>
            </a:r>
            <a:endParaRPr/>
          </a:p>
        </p:txBody>
      </p:sp>
      <p:sp>
        <p:nvSpPr>
          <p:cNvPr id="450" name="Google Shape;450;p53"/>
          <p:cNvSpPr txBox="1">
            <a:spLocks noGrp="1"/>
          </p:cNvSpPr>
          <p:nvPr>
            <p:ph type="body" idx="1"/>
          </p:nvPr>
        </p:nvSpPr>
        <p:spPr>
          <a:xfrm>
            <a:off x="3202100" y="2571750"/>
            <a:ext cx="2834100" cy="210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fi"/>
              <a:t>Nämä esimerkit ovat kirjasta</a:t>
            </a:r>
            <a:endParaRPr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fi"/>
              <a:t>Saari, Juho (toim.) 2011. Hyvinvointi Suomalaisen yhteiskunnan perusta. Gaudeamus, Helsinki University Press.</a:t>
            </a:r>
            <a:endParaRPr/>
          </a:p>
        </p:txBody>
      </p:sp>
      <p:pic>
        <p:nvPicPr>
          <p:cNvPr id="451" name="Google Shape;451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1700" y="80388"/>
            <a:ext cx="2922300" cy="4982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3016600" cy="498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54"/>
          <p:cNvSpPr txBox="1">
            <a:spLocks noGrp="1"/>
          </p:cNvSpPr>
          <p:nvPr>
            <p:ph type="title"/>
          </p:nvPr>
        </p:nvSpPr>
        <p:spPr>
          <a:xfrm>
            <a:off x="910975" y="154175"/>
            <a:ext cx="3870600" cy="101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Hintsan Menestyksen ympyrä </a:t>
            </a:r>
            <a:r>
              <a:rPr lang="fi" sz="2000"/>
              <a:t>(Saari, 2015; 2021) ja hyvinvoinnin osa-alueet</a:t>
            </a:r>
            <a:endParaRPr sz="2000"/>
          </a:p>
        </p:txBody>
      </p:sp>
      <p:sp>
        <p:nvSpPr>
          <p:cNvPr id="458" name="Google Shape;458;p54"/>
          <p:cNvSpPr txBox="1">
            <a:spLocks noGrp="1"/>
          </p:cNvSpPr>
          <p:nvPr>
            <p:ph type="body" idx="1"/>
          </p:nvPr>
        </p:nvSpPr>
        <p:spPr>
          <a:xfrm>
            <a:off x="140150" y="1261350"/>
            <a:ext cx="5367900" cy="368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fi" b="1"/>
              <a:t>Core, ydin</a:t>
            </a:r>
            <a:r>
              <a:rPr lang="fi"/>
              <a:t> = Ihmisen sisäinen maailma, pysyvän motivaation lähde. Oman ytimen (itsensä, motivaatiorakenteensa, tavoitteidensa) perinpohjainen tunteminen helpottaa päätösten tekemistä ja niissä pysymistä.</a:t>
            </a:r>
            <a:endParaRPr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fi" b="1"/>
              <a:t>Yleinen terveys</a:t>
            </a:r>
            <a:r>
              <a:rPr lang="fi"/>
              <a:t> (terveydentila, akuutit vaivat, perimän ja elintapojen aiheuttamat riskitekijät)</a:t>
            </a:r>
            <a:endParaRPr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fi" b="1"/>
              <a:t>Biomekaniikka </a:t>
            </a:r>
            <a:r>
              <a:rPr lang="fi"/>
              <a:t>(keho, tukirakenteet &amp; nivelet -&gt; liikkuvuus, keskivartalon tukilihakset)</a:t>
            </a:r>
            <a:endParaRPr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fi" b="1"/>
              <a:t>Fyysinen aktiivisuus </a:t>
            </a:r>
            <a:r>
              <a:rPr lang="fi"/>
              <a:t>(perusliikunta, arkiaktiivisuus, urheilu)</a:t>
            </a:r>
            <a:endParaRPr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fi" b="1"/>
              <a:t>Ravinto </a:t>
            </a:r>
            <a:r>
              <a:rPr lang="fi"/>
              <a:t>(ruokailutottumukset, ruokailurytmi)</a:t>
            </a:r>
            <a:endParaRPr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fi" b="1"/>
              <a:t>Lepo</a:t>
            </a:r>
            <a:r>
              <a:rPr lang="fi"/>
              <a:t> (uni, palautuminen)</a:t>
            </a:r>
            <a:endParaRPr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fi" b="1"/>
              <a:t>Henkinen energia </a:t>
            </a:r>
            <a:r>
              <a:rPr lang="fi"/>
              <a:t>(onnellisuus, koostuu sosiaalisesta ympäristöstä, työympäristöstä ja ihmisestä itsestään, aikaa joutenoloon ja pohdiskeluun)</a:t>
            </a:r>
            <a:endParaRPr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9" name="Google Shape;459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7167" y="1167875"/>
            <a:ext cx="3284707" cy="377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5"/>
          <p:cNvSpPr txBox="1">
            <a:spLocks noGrp="1"/>
          </p:cNvSpPr>
          <p:nvPr>
            <p:ph type="title"/>
          </p:nvPr>
        </p:nvSpPr>
        <p:spPr>
          <a:xfrm>
            <a:off x="1007603" y="357188"/>
            <a:ext cx="7776900" cy="81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Hintsan Menestyksen ympyrä </a:t>
            </a:r>
            <a:endParaRPr/>
          </a:p>
        </p:txBody>
      </p:sp>
      <p:sp>
        <p:nvSpPr>
          <p:cNvPr id="465" name="Google Shape;465;p55"/>
          <p:cNvSpPr txBox="1">
            <a:spLocks noGrp="1"/>
          </p:cNvSpPr>
          <p:nvPr>
            <p:ph type="body" idx="1"/>
          </p:nvPr>
        </p:nvSpPr>
        <p:spPr>
          <a:xfrm>
            <a:off x="266275" y="1329925"/>
            <a:ext cx="8515200" cy="353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fi" sz="1800"/>
              <a:t>Hintsan mielestä pitäisi panostaa enemmän ennaltaehkäisyyn, nykyinen terveydenhuolto painottuu sairauksien hoitoon ja kuntoutukseen.</a:t>
            </a:r>
            <a:endParaRPr sz="180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fi" sz="1800"/>
              <a:t>Hänen mielestään hyvinvointiteoriat eivät huomioi yksilöllisyyttä, jokaisen ihmisen hyvinvointi koostuu eri tavoin.</a:t>
            </a:r>
            <a:endParaRPr sz="180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fi" sz="1800"/>
              <a:t>Paremman henkisen energiatason saavuttamiseksi:</a:t>
            </a:r>
            <a:endParaRPr sz="1800"/>
          </a:p>
          <a:p>
            <a:pPr marL="457200" lvl="0" indent="-342900" algn="l" rtl="0">
              <a:spcBef>
                <a:spcPts val="300"/>
              </a:spcBef>
              <a:spcAft>
                <a:spcPts val="0"/>
              </a:spcAft>
              <a:buSzPts val="1800"/>
              <a:buAutoNum type="arabicPeriod"/>
            </a:pPr>
            <a:r>
              <a:rPr lang="fi" sz="1800"/>
              <a:t>Tiedosta, ketkä ovat sinulle tärkeimmät ihmiset ja anna heille aikaasi.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i" sz="1800"/>
              <a:t>Huolehdi, että saat energiaa myös työstäsi.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i" sz="1800"/>
              <a:t>Järjestä itsellesi omaa aikaa.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i" sz="1800"/>
              <a:t>Määritä omat perusarvosi ja elä niiden mukaan - joka päivä.</a:t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56"/>
          <p:cNvSpPr txBox="1">
            <a:spLocks noGrp="1"/>
          </p:cNvSpPr>
          <p:nvPr>
            <p:ph type="title"/>
          </p:nvPr>
        </p:nvSpPr>
        <p:spPr>
          <a:xfrm>
            <a:off x="68150" y="1254150"/>
            <a:ext cx="2578800" cy="344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Marin hyvinvointimalli perustuu Bronfenbrennerin (1979; 2006) ja Hintsan (2015; 2021) malleihin</a:t>
            </a:r>
            <a:endParaRPr/>
          </a:p>
        </p:txBody>
      </p:sp>
      <p:pic>
        <p:nvPicPr>
          <p:cNvPr id="471" name="Google Shape;471;p56"/>
          <p:cNvPicPr preferRelativeResize="0"/>
          <p:nvPr/>
        </p:nvPicPr>
        <p:blipFill rotWithShape="1">
          <a:blip r:embed="rId3">
            <a:alphaModFix/>
          </a:blip>
          <a:srcRect l="22527" t="19073" r="21684" b="11443"/>
          <a:stretch/>
        </p:blipFill>
        <p:spPr>
          <a:xfrm>
            <a:off x="2646950" y="280300"/>
            <a:ext cx="6497050" cy="4551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57"/>
          <p:cNvSpPr txBox="1">
            <a:spLocks noGrp="1"/>
          </p:cNvSpPr>
          <p:nvPr>
            <p:ph type="title"/>
          </p:nvPr>
        </p:nvSpPr>
        <p:spPr>
          <a:xfrm>
            <a:off x="1007603" y="357188"/>
            <a:ext cx="7776900" cy="81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Tehtävä → Oma henkilökohtainen hyvinvointimallisi, -karttasi, -käyräsi… </a:t>
            </a:r>
            <a:endParaRPr/>
          </a:p>
        </p:txBody>
      </p:sp>
      <p:sp>
        <p:nvSpPr>
          <p:cNvPr id="477" name="Google Shape;477;p57"/>
          <p:cNvSpPr txBox="1">
            <a:spLocks noGrp="1"/>
          </p:cNvSpPr>
          <p:nvPr>
            <p:ph type="body" idx="1"/>
          </p:nvPr>
        </p:nvSpPr>
        <p:spPr>
          <a:xfrm>
            <a:off x="303525" y="1485575"/>
            <a:ext cx="8595900" cy="337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fi" sz="2000"/>
              <a:t>Tee oma hyvinvointimallisi käyttäen alan kirjallisuutta lähteenäsi, käytä </a:t>
            </a:r>
            <a:r>
              <a:rPr lang="fi" sz="2000" b="1"/>
              <a:t>vähintään kahta hyvinvointiteoriaa/-mallia</a:t>
            </a:r>
            <a:r>
              <a:rPr lang="fi" sz="2000"/>
              <a:t> apunasi. Käytetyt lähteet tulee merkitä työhösi.</a:t>
            </a:r>
            <a:endParaRPr sz="200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fi" sz="2000"/>
              <a:t>Kokoa malliisi sinulle tärkeät ja olennaiset hyvinvointisi tekijät, voit myös liittää malliin hyvinvointiasi uhkaavia tekijöitä.</a:t>
            </a:r>
            <a:endParaRPr sz="200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fi" sz="2000"/>
              <a:t>Palauta työsi oman ryhmäsi (Marin tai Veeran) palautuskansioon pedanetiin xx.x. mennessä.</a:t>
            </a:r>
            <a:endParaRPr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58"/>
          <p:cNvSpPr txBox="1">
            <a:spLocks noGrp="1"/>
          </p:cNvSpPr>
          <p:nvPr>
            <p:ph type="title"/>
          </p:nvPr>
        </p:nvSpPr>
        <p:spPr>
          <a:xfrm>
            <a:off x="1007603" y="357188"/>
            <a:ext cx="7776900" cy="81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Aihealueiden rajaaminen/valinta </a:t>
            </a:r>
            <a:endParaRPr/>
          </a:p>
        </p:txBody>
      </p:sp>
      <p:sp>
        <p:nvSpPr>
          <p:cNvPr id="483" name="Google Shape;483;p58"/>
          <p:cNvSpPr txBox="1">
            <a:spLocks noGrp="1"/>
          </p:cNvSpPr>
          <p:nvPr>
            <p:ph type="body" idx="1"/>
          </p:nvPr>
        </p:nvSpPr>
        <p:spPr>
          <a:xfrm>
            <a:off x="359575" y="1406125"/>
            <a:ext cx="8582100" cy="351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fi" sz="2200"/>
              <a:t>Mitkä hyvinvointioppimisen osa-alueet voisivat olla koulun hyvinvointiviikon painopistealueitamme?</a:t>
            </a:r>
            <a:endParaRPr sz="220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fi" sz="2200"/>
              <a:t>Mitkä hyvinvointioppimisen osa-alueet kiinnostavat sinua erityisesti?</a:t>
            </a:r>
            <a:endParaRPr sz="220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fi" sz="2200"/>
              <a:t>Minkä osa-alueiden opettamisen suunnitteluun ja valmisteluun haluaisit osallistua?</a:t>
            </a:r>
            <a:endParaRPr sz="2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JYO">
  <a:themeElements>
    <a:clrScheme name="JYO 2020">
      <a:dk1>
        <a:srgbClr val="000000"/>
      </a:dk1>
      <a:lt1>
        <a:srgbClr val="FFFFFF"/>
      </a:lt1>
      <a:dk2>
        <a:srgbClr val="002957"/>
      </a:dk2>
      <a:lt2>
        <a:srgbClr val="EFEFEF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3E4E4"/>
      </a:accent5>
      <a:accent6>
        <a:srgbClr val="8094AB"/>
      </a:accent6>
      <a:hlink>
        <a:srgbClr val="F1563F"/>
      </a:hlink>
      <a:folHlink>
        <a:srgbClr val="F156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526</Words>
  <Application>Microsoft Office PowerPoint</Application>
  <PresentationFormat>Näytössä katseltava esitys (16:9)</PresentationFormat>
  <Paragraphs>87</Paragraphs>
  <Slides>11</Slides>
  <Notes>11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11</vt:i4>
      </vt:variant>
    </vt:vector>
  </HeadingPairs>
  <TitlesOfParts>
    <vt:vector size="18" baseType="lpstr">
      <vt:lpstr>Noto Sans Symbols</vt:lpstr>
      <vt:lpstr>Lato Black</vt:lpstr>
      <vt:lpstr>Aleo</vt:lpstr>
      <vt:lpstr>Lato</vt:lpstr>
      <vt:lpstr>Arial</vt:lpstr>
      <vt:lpstr>Simple Light</vt:lpstr>
      <vt:lpstr>JYO</vt:lpstr>
      <vt:lpstr>Hyvinvointioppiminen Monialainen oppimiskokonaisuus (5op) POMM1130  4.2.2022 /  18.2.2022 </vt:lpstr>
      <vt:lpstr>PARITEHTÄVÄN PURKU</vt:lpstr>
      <vt:lpstr>Palauttakaa slide -työnne kansioon (JKL HyvinvointiOps -slides/Veeran ryhmä/ Marin ryhmä)</vt:lpstr>
      <vt:lpstr>Hyvinvointiteorioita kyllä löytyy…nyt on aika perehtyä kirjallisuuteen ja lähteisiin!</vt:lpstr>
      <vt:lpstr>Hintsan Menestyksen ympyrä (Saari, 2015; 2021) ja hyvinvoinnin osa-alueet</vt:lpstr>
      <vt:lpstr>Hintsan Menestyksen ympyrä </vt:lpstr>
      <vt:lpstr>Marin hyvinvointimalli perustuu Bronfenbrennerin (1979; 2006) ja Hintsan (2015; 2021) malleihin</vt:lpstr>
      <vt:lpstr>Tehtävä → Oma henkilökohtainen hyvinvointimallisi, -karttasi, -käyräsi… </vt:lpstr>
      <vt:lpstr>Aihealueiden rajaaminen/valinta </vt:lpstr>
      <vt:lpstr>Tiedote hyvinvointiviikosta</vt:lpstr>
      <vt:lpstr>Pienryhmiin jakautuminen kiinnostuksen mukaan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Hyvinvointioppiminen Monialainen oppimiskokonaisuus (5op) POMM1130  4.2.2022 /  18.2.2022</dc:title>
  <dc:creator>Kääpä, Mari</dc:creator>
  <cp:lastModifiedBy>Kääpä, Mari</cp:lastModifiedBy>
  <cp:revision>1</cp:revision>
  <dcterms:modified xsi:type="dcterms:W3CDTF">2022-02-18T12:46:10Z</dcterms:modified>
</cp:coreProperties>
</file>