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Lato Black"/>
      <p:bold r:id="rId30"/>
      <p:boldItalic r:id="rId31"/>
    </p:embeddedFont>
    <p:embeddedFont>
      <p:font typeface="Ale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pos="302">
          <p15:clr>
            <a:srgbClr val="A4A3A4"/>
          </p15:clr>
        </p15:guide>
        <p15:guide id="6" pos="7378">
          <p15:clr>
            <a:srgbClr val="A4A3A4"/>
          </p15:clr>
        </p15:guide>
        <p15:guide id="7" pos="665">
          <p15:clr>
            <a:srgbClr val="A4A3A4"/>
          </p15:clr>
        </p15:guide>
        <p15:guide id="8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84" orient="horz"/>
        <p:guide pos="300" orient="horz"/>
        <p:guide pos="1117" orient="horz"/>
        <p:guide pos="302"/>
        <p:guide pos="7378"/>
        <p:guide pos="665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Black-boldItalic.fntdata"/><Relationship Id="rId30" Type="http://schemas.openxmlformats.org/officeDocument/2006/relationships/font" Target="fonts/LatoBlack-bold.fntdata"/><Relationship Id="rId11" Type="http://schemas.openxmlformats.org/officeDocument/2006/relationships/slide" Target="slides/slide6.xml"/><Relationship Id="rId33" Type="http://schemas.openxmlformats.org/officeDocument/2006/relationships/font" Target="fonts/Aleo-bold.fntdata"/><Relationship Id="rId10" Type="http://schemas.openxmlformats.org/officeDocument/2006/relationships/slide" Target="slides/slide5.xml"/><Relationship Id="rId32" Type="http://schemas.openxmlformats.org/officeDocument/2006/relationships/font" Target="fonts/Aleo-regular.fntdata"/><Relationship Id="rId13" Type="http://schemas.openxmlformats.org/officeDocument/2006/relationships/slide" Target="slides/slide8.xml"/><Relationship Id="rId35" Type="http://schemas.openxmlformats.org/officeDocument/2006/relationships/font" Target="fonts/Aleo-boldItalic.fntdata"/><Relationship Id="rId12" Type="http://schemas.openxmlformats.org/officeDocument/2006/relationships/slide" Target="slides/slide7.xml"/><Relationship Id="rId34" Type="http://schemas.openxmlformats.org/officeDocument/2006/relationships/font" Target="fonts/Ale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eb2d50586_4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0eb2d50586_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10eb2d50586_4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eb2d50586_4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eb2d50586_4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10eb2d50586_4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eb2d50586_4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0eb2d50586_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10eb2d50586_4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0eb2d50586_4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0eb2d50586_4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10eb2d50586_4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0eb2d50586_4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0eb2d50586_4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10eb2d50586_4_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eb2d50586_4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0eb2d50586_4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10eb2d50586_4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1b454f121_1_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d1b454f121_1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1b454f121_1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1b454f121_1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1b454f121_1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1b454f121_1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d1b454f121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d1b454f12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eb2d50586_4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eb2d50586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MINÄ AJANKÄYTTÄJÄNÄ JA MINÄ RYHMÄSSÄ</a:t>
            </a:r>
            <a:endParaRPr/>
          </a:p>
        </p:txBody>
      </p:sp>
      <p:sp>
        <p:nvSpPr>
          <p:cNvPr id="428" name="Google Shape;428;g10eb2d50586_4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eb2d50586_4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0eb2d50586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MINÄ ITSE</a:t>
            </a:r>
            <a:endParaRPr/>
          </a:p>
        </p:txBody>
      </p:sp>
      <p:sp>
        <p:nvSpPr>
          <p:cNvPr id="437" name="Google Shape;437;g10eb2d50586_4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0eb2d50586_4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0eb2d505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10eb2d50586_4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0eb2d50586_4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0eb2d50586_4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10eb2d50586_4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uniofjyvaskyla" TargetMode="External"/><Relationship Id="rId3" Type="http://schemas.openxmlformats.org/officeDocument/2006/relationships/hyperlink" Target="https://www.facebook.com/JyvaskylaUniversity/" TargetMode="External"/><Relationship Id="rId4" Type="http://schemas.openxmlformats.org/officeDocument/2006/relationships/hyperlink" Target="https://www.linkedin.com/school/166642/" TargetMode="External"/><Relationship Id="rId5" Type="http://schemas.openxmlformats.org/officeDocument/2006/relationships/hyperlink" Target="https://www.youtube.com/user/JyvaskylaUniversity" TargetMode="External"/><Relationship Id="rId6" Type="http://schemas.openxmlformats.org/officeDocument/2006/relationships/hyperlink" Target="https://www.instagram.com/uniofjyvaskyla/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uniofjyvaskyla" TargetMode="External"/><Relationship Id="rId3" Type="http://schemas.openxmlformats.org/officeDocument/2006/relationships/hyperlink" Target="https://www.facebook.com/JyvaskylaUniversity/" TargetMode="External"/><Relationship Id="rId4" Type="http://schemas.openxmlformats.org/officeDocument/2006/relationships/hyperlink" Target="https://www.linkedin.com/school/166642/" TargetMode="External"/><Relationship Id="rId5" Type="http://schemas.openxmlformats.org/officeDocument/2006/relationships/hyperlink" Target="https://www.youtube.com/user/JyvaskylaUniversity" TargetMode="External"/><Relationship Id="rId6" Type="http://schemas.openxmlformats.org/officeDocument/2006/relationships/hyperlink" Target="https://www.instagram.com/uniofjyvaskyla/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uniofjyvaskyla" TargetMode="External"/><Relationship Id="rId3" Type="http://schemas.openxmlformats.org/officeDocument/2006/relationships/hyperlink" Target="https://www.facebook.com/JyvaskylaUniversity/" TargetMode="External"/><Relationship Id="rId4" Type="http://schemas.openxmlformats.org/officeDocument/2006/relationships/hyperlink" Target="https://www.linkedin.com/school/166642/" TargetMode="External"/><Relationship Id="rId5" Type="http://schemas.openxmlformats.org/officeDocument/2006/relationships/hyperlink" Target="https://www.youtube.com/user/JyvaskylaUniversity" TargetMode="External"/><Relationship Id="rId6" Type="http://schemas.openxmlformats.org/officeDocument/2006/relationships/hyperlink" Target="https://www.instagram.com/uniofjyvaskyla/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uniofjyvaskyla" TargetMode="External"/><Relationship Id="rId3" Type="http://schemas.openxmlformats.org/officeDocument/2006/relationships/hyperlink" Target="https://www.facebook.com/JyvaskylaUniversity/" TargetMode="External"/><Relationship Id="rId4" Type="http://schemas.openxmlformats.org/officeDocument/2006/relationships/hyperlink" Target="https://www.linkedin.com/school/166642/" TargetMode="External"/><Relationship Id="rId5" Type="http://schemas.openxmlformats.org/officeDocument/2006/relationships/hyperlink" Target="https://www.youtube.com/user/JyvaskylaUniversity" TargetMode="External"/><Relationship Id="rId6" Type="http://schemas.openxmlformats.org/officeDocument/2006/relationships/hyperlink" Target="https://www.instagram.com/uniofjyvaskyla/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accen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ctrTitle"/>
          </p:nvPr>
        </p:nvSpPr>
        <p:spPr>
          <a:xfrm>
            <a:off x="479425" y="2636912"/>
            <a:ext cx="1123315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479425" y="4941168"/>
            <a:ext cx="1123315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</p:grpSpPr>
        <p:sp>
          <p:nvSpPr>
            <p:cNvPr id="26" name="Google Shape;26;p2"/>
            <p:cNvSpPr/>
            <p:nvPr/>
          </p:nvSpPr>
          <p:spPr>
            <a:xfrm>
              <a:off x="5707063" y="333375"/>
              <a:ext cx="1254125" cy="2849563"/>
            </a:xfrm>
            <a:custGeom>
              <a:rect b="b" l="l" r="r" t="t"/>
              <a:pathLst>
                <a:path extrusionOk="0" h="7179" w="3164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13150" y="3232150"/>
              <a:ext cx="5405437" cy="485775"/>
            </a:xfrm>
            <a:custGeom>
              <a:rect b="b" l="l" r="r" t="t"/>
              <a:pathLst>
                <a:path extrusionOk="0" h="1226" w="13623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87713" y="3803650"/>
              <a:ext cx="6107112" cy="487363"/>
            </a:xfrm>
            <a:custGeom>
              <a:rect b="b" l="l" r="r" t="t"/>
              <a:pathLst>
                <a:path extrusionOk="0" h="1226" w="15388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30" name="Google Shape;30;p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Picture 2" showMasterSp="0">
  <p:cSld name="Section Header Picture 2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/>
          <p:nvPr>
            <p:ph idx="2" type="pic"/>
          </p:nvPr>
        </p:nvSpPr>
        <p:spPr>
          <a:xfrm>
            <a:off x="5159896" y="0"/>
            <a:ext cx="70321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7" name="Google Shape;127;p11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1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1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0" name="Google Shape;130;p11"/>
          <p:cNvGrpSpPr/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</p:grpSpPr>
        <p:sp>
          <p:nvSpPr>
            <p:cNvPr id="131" name="Google Shape;131;p11"/>
            <p:cNvSpPr/>
            <p:nvPr/>
          </p:nvSpPr>
          <p:spPr>
            <a:xfrm>
              <a:off x="911225" y="260350"/>
              <a:ext cx="733425" cy="1663700"/>
            </a:xfrm>
            <a:custGeom>
              <a:rect b="b" l="l" r="r" t="t"/>
              <a:pathLst>
                <a:path extrusionOk="0" h="6290" w="2771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1522413" y="1209675"/>
              <a:ext cx="3157538" cy="279400"/>
            </a:xfrm>
            <a:custGeom>
              <a:rect b="b" l="l" r="r" t="t"/>
              <a:pathLst>
                <a:path extrusionOk="0" h="1056" w="1193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1525588" y="1557338"/>
              <a:ext cx="3568700" cy="279400"/>
            </a:xfrm>
            <a:custGeom>
              <a:rect b="b" l="l" r="r" t="t"/>
              <a:pathLst>
                <a:path extrusionOk="0" h="1056" w="13488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4" name="Google Shape;134;p11"/>
          <p:cNvSpPr txBox="1"/>
          <p:nvPr>
            <p:ph type="ctrTitle"/>
          </p:nvPr>
        </p:nvSpPr>
        <p:spPr>
          <a:xfrm>
            <a:off x="839787" y="2132856"/>
            <a:ext cx="4319587" cy="20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leo"/>
              <a:buNone/>
              <a:defRPr sz="4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1" type="subTitle"/>
          </p:nvPr>
        </p:nvSpPr>
        <p:spPr>
          <a:xfrm>
            <a:off x="839787" y="4436690"/>
            <a:ext cx="4319587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Picture 3" showMasterSp="0">
  <p:cSld name="Section Header Picture 3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/>
          <p:nvPr>
            <p:ph idx="2" type="pic"/>
          </p:nvPr>
        </p:nvSpPr>
        <p:spPr>
          <a:xfrm>
            <a:off x="5159896" y="0"/>
            <a:ext cx="70321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8" name="Google Shape;138;p12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2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2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1" name="Google Shape;141;p12"/>
          <p:cNvGrpSpPr/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</p:grpSpPr>
        <p:sp>
          <p:nvSpPr>
            <p:cNvPr id="142" name="Google Shape;142;p12"/>
            <p:cNvSpPr/>
            <p:nvPr/>
          </p:nvSpPr>
          <p:spPr>
            <a:xfrm>
              <a:off x="911225" y="260350"/>
              <a:ext cx="733425" cy="1663700"/>
            </a:xfrm>
            <a:custGeom>
              <a:rect b="b" l="l" r="r" t="t"/>
              <a:pathLst>
                <a:path extrusionOk="0" h="6290" w="2771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1522413" y="1209675"/>
              <a:ext cx="3157538" cy="279400"/>
            </a:xfrm>
            <a:custGeom>
              <a:rect b="b" l="l" r="r" t="t"/>
              <a:pathLst>
                <a:path extrusionOk="0" h="1056" w="1193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1525588" y="1557338"/>
              <a:ext cx="3568700" cy="279400"/>
            </a:xfrm>
            <a:custGeom>
              <a:rect b="b" l="l" r="r" t="t"/>
              <a:pathLst>
                <a:path extrusionOk="0" h="1056" w="13488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45" name="Google Shape;145;p12"/>
          <p:cNvSpPr txBox="1"/>
          <p:nvPr>
            <p:ph type="ctrTitle"/>
          </p:nvPr>
        </p:nvSpPr>
        <p:spPr>
          <a:xfrm>
            <a:off x="839787" y="2132856"/>
            <a:ext cx="4319587" cy="20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2"/>
          <p:cNvSpPr txBox="1"/>
          <p:nvPr>
            <p:ph idx="1" type="subTitle"/>
          </p:nvPr>
        </p:nvSpPr>
        <p:spPr>
          <a:xfrm>
            <a:off x="839787" y="4436690"/>
            <a:ext cx="4319587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Picture 4" showMasterSp="0">
  <p:cSld name="Section Header Picture 4">
    <p:bg>
      <p:bgPr>
        <a:solidFill>
          <a:schemeClr val="accen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/>
          <p:nvPr>
            <p:ph idx="2" type="pic"/>
          </p:nvPr>
        </p:nvSpPr>
        <p:spPr>
          <a:xfrm>
            <a:off x="5159896" y="0"/>
            <a:ext cx="70321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9" name="Google Shape;149;p13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</p:grpSpPr>
        <p:sp>
          <p:nvSpPr>
            <p:cNvPr id="153" name="Google Shape;153;p13"/>
            <p:cNvSpPr/>
            <p:nvPr/>
          </p:nvSpPr>
          <p:spPr>
            <a:xfrm>
              <a:off x="911225" y="260350"/>
              <a:ext cx="733425" cy="1663700"/>
            </a:xfrm>
            <a:custGeom>
              <a:rect b="b" l="l" r="r" t="t"/>
              <a:pathLst>
                <a:path extrusionOk="0" h="6290" w="2771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522413" y="1209675"/>
              <a:ext cx="3157538" cy="279400"/>
            </a:xfrm>
            <a:custGeom>
              <a:rect b="b" l="l" r="r" t="t"/>
              <a:pathLst>
                <a:path extrusionOk="0" h="1056" w="1193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525588" y="1557338"/>
              <a:ext cx="3568700" cy="279400"/>
            </a:xfrm>
            <a:custGeom>
              <a:rect b="b" l="l" r="r" t="t"/>
              <a:pathLst>
                <a:path extrusionOk="0" h="1056" w="13488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6" name="Google Shape;156;p13"/>
          <p:cNvSpPr txBox="1"/>
          <p:nvPr>
            <p:ph type="ctrTitle"/>
          </p:nvPr>
        </p:nvSpPr>
        <p:spPr>
          <a:xfrm>
            <a:off x="839787" y="2132856"/>
            <a:ext cx="4319587" cy="20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" type="subTitle"/>
          </p:nvPr>
        </p:nvSpPr>
        <p:spPr>
          <a:xfrm>
            <a:off x="839787" y="4436690"/>
            <a:ext cx="4319587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">
  <p:cSld name="Comparison 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/>
          <p:nvPr>
            <p:ph idx="1" type="body"/>
          </p:nvPr>
        </p:nvSpPr>
        <p:spPr>
          <a:xfrm>
            <a:off x="1343024" y="1773238"/>
            <a:ext cx="4608959" cy="575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0" name="Google Shape;160;p14"/>
          <p:cNvSpPr txBox="1"/>
          <p:nvPr>
            <p:ph idx="2" type="body"/>
          </p:nvPr>
        </p:nvSpPr>
        <p:spPr>
          <a:xfrm>
            <a:off x="1055688" y="2420888"/>
            <a:ext cx="4896296" cy="37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4"/>
          <p:cNvSpPr txBox="1"/>
          <p:nvPr>
            <p:ph idx="3" type="body"/>
          </p:nvPr>
        </p:nvSpPr>
        <p:spPr>
          <a:xfrm>
            <a:off x="6528048" y="1773238"/>
            <a:ext cx="4608265" cy="575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2" name="Google Shape;162;p14"/>
          <p:cNvSpPr txBox="1"/>
          <p:nvPr>
            <p:ph idx="4" type="body"/>
          </p:nvPr>
        </p:nvSpPr>
        <p:spPr>
          <a:xfrm>
            <a:off x="6240015" y="2420888"/>
            <a:ext cx="4896297" cy="37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4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4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4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4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Header">
  <p:cSld name="Content and Head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idx="1" type="body"/>
          </p:nvPr>
        </p:nvSpPr>
        <p:spPr>
          <a:xfrm>
            <a:off x="1343025" y="1773238"/>
            <a:ext cx="10369549" cy="575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15"/>
          <p:cNvSpPr txBox="1"/>
          <p:nvPr>
            <p:ph idx="2" type="body"/>
          </p:nvPr>
        </p:nvSpPr>
        <p:spPr>
          <a:xfrm>
            <a:off x="1055688" y="2420888"/>
            <a:ext cx="10656886" cy="37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5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5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5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5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mparison">
  <p:cSld name="Three Comparis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idx="1" type="body"/>
          </p:nvPr>
        </p:nvSpPr>
        <p:spPr>
          <a:xfrm>
            <a:off x="479426" y="1773238"/>
            <a:ext cx="3456334" cy="575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76" name="Google Shape;176;p16"/>
          <p:cNvSpPr txBox="1"/>
          <p:nvPr>
            <p:ph idx="2" type="body"/>
          </p:nvPr>
        </p:nvSpPr>
        <p:spPr>
          <a:xfrm>
            <a:off x="479426" y="2420888"/>
            <a:ext cx="3456334" cy="37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16"/>
          <p:cNvSpPr txBox="1"/>
          <p:nvPr>
            <p:ph idx="3" type="body"/>
          </p:nvPr>
        </p:nvSpPr>
        <p:spPr>
          <a:xfrm>
            <a:off x="4367809" y="1773238"/>
            <a:ext cx="3456384" cy="575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16"/>
          <p:cNvSpPr txBox="1"/>
          <p:nvPr>
            <p:ph idx="4" type="body"/>
          </p:nvPr>
        </p:nvSpPr>
        <p:spPr>
          <a:xfrm>
            <a:off x="4367809" y="2420888"/>
            <a:ext cx="3456384" cy="37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16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6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6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16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6"/>
          <p:cNvSpPr txBox="1"/>
          <p:nvPr>
            <p:ph idx="5" type="body"/>
          </p:nvPr>
        </p:nvSpPr>
        <p:spPr>
          <a:xfrm>
            <a:off x="8256240" y="1773238"/>
            <a:ext cx="3456335" cy="575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u="non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84" name="Google Shape;184;p16"/>
          <p:cNvSpPr txBox="1"/>
          <p:nvPr>
            <p:ph idx="6" type="body"/>
          </p:nvPr>
        </p:nvSpPr>
        <p:spPr>
          <a:xfrm>
            <a:off x="8256240" y="2420888"/>
            <a:ext cx="3456335" cy="37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Basic Picture">
  <p:cSld name="Content and Basic Pictur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7"/>
          <p:cNvSpPr txBox="1"/>
          <p:nvPr>
            <p:ph idx="1" type="body"/>
          </p:nvPr>
        </p:nvSpPr>
        <p:spPr>
          <a:xfrm>
            <a:off x="1055688" y="1773239"/>
            <a:ext cx="6769100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7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7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17"/>
          <p:cNvSpPr/>
          <p:nvPr>
            <p:ph idx="2" type="pic"/>
          </p:nvPr>
        </p:nvSpPr>
        <p:spPr>
          <a:xfrm>
            <a:off x="8256588" y="1773237"/>
            <a:ext cx="3455987" cy="43920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Basic Picture 2">
  <p:cSld name="Content and Basic Picture 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4367808" y="1773239"/>
            <a:ext cx="7344767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8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8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18"/>
          <p:cNvSpPr/>
          <p:nvPr>
            <p:ph idx="2" type="pic"/>
          </p:nvPr>
        </p:nvSpPr>
        <p:spPr>
          <a:xfrm>
            <a:off x="479425" y="1773237"/>
            <a:ext cx="3456335" cy="43920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asic Pictures">
  <p:cSld name="Three Basic Picture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19"/>
          <p:cNvSpPr/>
          <p:nvPr>
            <p:ph idx="2" type="pic"/>
          </p:nvPr>
        </p:nvSpPr>
        <p:spPr>
          <a:xfrm>
            <a:off x="479425" y="1773237"/>
            <a:ext cx="3456335" cy="34559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05" name="Google Shape;205;p19"/>
          <p:cNvSpPr txBox="1"/>
          <p:nvPr>
            <p:ph idx="1" type="body"/>
          </p:nvPr>
        </p:nvSpPr>
        <p:spPr>
          <a:xfrm>
            <a:off x="479425" y="5373216"/>
            <a:ext cx="3456335" cy="792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 b="0" sz="18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19"/>
          <p:cNvSpPr/>
          <p:nvPr>
            <p:ph idx="3" type="pic"/>
          </p:nvPr>
        </p:nvSpPr>
        <p:spPr>
          <a:xfrm>
            <a:off x="4361542" y="1773237"/>
            <a:ext cx="3456335" cy="34559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07" name="Google Shape;207;p19"/>
          <p:cNvSpPr txBox="1"/>
          <p:nvPr>
            <p:ph idx="4" type="body"/>
          </p:nvPr>
        </p:nvSpPr>
        <p:spPr>
          <a:xfrm>
            <a:off x="4361542" y="5373216"/>
            <a:ext cx="3456335" cy="792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 b="0" sz="18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19"/>
          <p:cNvSpPr/>
          <p:nvPr>
            <p:ph idx="5" type="pic"/>
          </p:nvPr>
        </p:nvSpPr>
        <p:spPr>
          <a:xfrm>
            <a:off x="8256240" y="1773237"/>
            <a:ext cx="3456335" cy="34559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09" name="Google Shape;209;p19"/>
          <p:cNvSpPr txBox="1"/>
          <p:nvPr>
            <p:ph idx="6" type="body"/>
          </p:nvPr>
        </p:nvSpPr>
        <p:spPr>
          <a:xfrm>
            <a:off x="8256240" y="5373216"/>
            <a:ext cx="3456335" cy="792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 b="0" sz="18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Lato"/>
              <a:buNone/>
              <a:defRPr b="0" sz="1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Highlight">
  <p:cSld name="Content and Highligh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1055440" y="1773239"/>
            <a:ext cx="6769348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0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20"/>
          <p:cNvSpPr txBox="1"/>
          <p:nvPr>
            <p:ph idx="2" type="body"/>
          </p:nvPr>
        </p:nvSpPr>
        <p:spPr>
          <a:xfrm>
            <a:off x="8688288" y="1773238"/>
            <a:ext cx="3024287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leo"/>
              <a:buNone/>
              <a:defRPr b="1" sz="2400">
                <a:solidFill>
                  <a:schemeClr val="accen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Lato Black"/>
              <a:buNone/>
              <a:defRPr b="1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 b="1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 Slide 2">
    <p:bg>
      <p:bgPr>
        <a:solidFill>
          <a:schemeClr val="accent4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</p:grpSpPr>
        <p:sp>
          <p:nvSpPr>
            <p:cNvPr id="39" name="Google Shape;39;p3"/>
            <p:cNvSpPr/>
            <p:nvPr/>
          </p:nvSpPr>
          <p:spPr>
            <a:xfrm>
              <a:off x="5707063" y="333375"/>
              <a:ext cx="1254125" cy="2849563"/>
            </a:xfrm>
            <a:custGeom>
              <a:rect b="b" l="l" r="r" t="t"/>
              <a:pathLst>
                <a:path extrusionOk="0" h="7179" w="3164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3150" y="3232150"/>
              <a:ext cx="5405437" cy="485775"/>
            </a:xfrm>
            <a:custGeom>
              <a:rect b="b" l="l" r="r" t="t"/>
              <a:pathLst>
                <a:path extrusionOk="0" h="1226" w="13623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287713" y="3803650"/>
              <a:ext cx="6107112" cy="487363"/>
            </a:xfrm>
            <a:custGeom>
              <a:rect b="b" l="l" r="r" t="t"/>
              <a:pathLst>
                <a:path extrusionOk="0" h="1226" w="15388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43" name="Google Shape;43;p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7" name="Google Shape;47;p3"/>
          <p:cNvSpPr txBox="1"/>
          <p:nvPr>
            <p:ph type="ctrTitle"/>
          </p:nvPr>
        </p:nvSpPr>
        <p:spPr>
          <a:xfrm>
            <a:off x="479425" y="2636912"/>
            <a:ext cx="1123315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leo"/>
              <a:buNone/>
              <a:defRPr sz="4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" type="subTitle"/>
          </p:nvPr>
        </p:nvSpPr>
        <p:spPr>
          <a:xfrm>
            <a:off x="479425" y="4941168"/>
            <a:ext cx="1123315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Highlight 2">
  <p:cSld name="Content and Highlight 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4367213" y="1773239"/>
            <a:ext cx="7345362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21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1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21"/>
          <p:cNvSpPr txBox="1"/>
          <p:nvPr>
            <p:ph idx="2" type="body"/>
          </p:nvPr>
        </p:nvSpPr>
        <p:spPr>
          <a:xfrm>
            <a:off x="479427" y="1773238"/>
            <a:ext cx="3024286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leo"/>
              <a:buNone/>
              <a:defRPr b="1" sz="2400">
                <a:solidFill>
                  <a:schemeClr val="accen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Lato Black"/>
              <a:buNone/>
              <a:defRPr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 b="1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ato"/>
              <a:buNone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icture">
  <p:cSld name="Content and Picture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type="title"/>
          </p:nvPr>
        </p:nvSpPr>
        <p:spPr>
          <a:xfrm>
            <a:off x="1343471" y="476250"/>
            <a:ext cx="460851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1055440" y="1773239"/>
            <a:ext cx="4896544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22"/>
          <p:cNvSpPr/>
          <p:nvPr>
            <p:ph idx="2" type="pic"/>
          </p:nvPr>
        </p:nvSpPr>
        <p:spPr>
          <a:xfrm>
            <a:off x="6003482" y="0"/>
            <a:ext cx="6188518" cy="6669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28" name="Google Shape;228;p22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icture 2">
  <p:cSld name="Content and Picture 2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1343471" y="476250"/>
            <a:ext cx="6481317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1055440" y="1773239"/>
            <a:ext cx="6769348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3"/>
          <p:cNvSpPr/>
          <p:nvPr>
            <p:ph idx="2" type="pic"/>
          </p:nvPr>
        </p:nvSpPr>
        <p:spPr>
          <a:xfrm>
            <a:off x="7731674" y="0"/>
            <a:ext cx="4460326" cy="6669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35" name="Google Shape;235;p23"/>
          <p:cNvSpPr txBox="1"/>
          <p:nvPr>
            <p:ph idx="10" type="dt"/>
          </p:nvPr>
        </p:nvSpPr>
        <p:spPr>
          <a:xfrm>
            <a:off x="911424" y="6381328"/>
            <a:ext cx="79898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3"/>
          <p:cNvSpPr txBox="1"/>
          <p:nvPr>
            <p:ph idx="11" type="ftr"/>
          </p:nvPr>
        </p:nvSpPr>
        <p:spPr>
          <a:xfrm>
            <a:off x="1703512" y="6381328"/>
            <a:ext cx="4392488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3"/>
          <p:cNvSpPr txBox="1"/>
          <p:nvPr>
            <p:ph idx="12" type="sldNum"/>
          </p:nvPr>
        </p:nvSpPr>
        <p:spPr>
          <a:xfrm>
            <a:off x="479425" y="6381551"/>
            <a:ext cx="431999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l">
              <a:spcBef>
                <a:spcPts val="0"/>
              </a:spcBef>
              <a:buNone/>
              <a:defRPr b="0" i="0" sz="900" cap="non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Half Picture" showMasterSp="0">
  <p:cSld name="Title and Half Picture">
    <p:bg>
      <p:bgPr>
        <a:solidFill>
          <a:schemeClr val="accent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1055689" y="3789039"/>
            <a:ext cx="10656886" cy="864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4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4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4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24"/>
          <p:cNvSpPr txBox="1"/>
          <p:nvPr>
            <p:ph idx="1" type="body"/>
          </p:nvPr>
        </p:nvSpPr>
        <p:spPr>
          <a:xfrm>
            <a:off x="1055440" y="4797152"/>
            <a:ext cx="10657135" cy="1368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24"/>
          <p:cNvSpPr/>
          <p:nvPr>
            <p:ph idx="2" type="pic"/>
          </p:nvPr>
        </p:nvSpPr>
        <p:spPr>
          <a:xfrm>
            <a:off x="0" y="1"/>
            <a:ext cx="12192000" cy="335756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45" name="Google Shape;245;p24"/>
          <p:cNvSpPr/>
          <p:nvPr/>
        </p:nvSpPr>
        <p:spPr>
          <a:xfrm>
            <a:off x="632682" y="476672"/>
            <a:ext cx="269351" cy="612000"/>
          </a:xfrm>
          <a:custGeom>
            <a:rect b="b" l="l" r="r" t="t"/>
            <a:pathLst>
              <a:path extrusionOk="0" h="7179" w="3164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Half Picture 2 " showMasterSp="0">
  <p:cSld name="Title and Half Picture 2 ">
    <p:bg>
      <p:bgPr>
        <a:solidFill>
          <a:schemeClr val="accent4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5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248" name="Google Shape;248;p25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5760666" y="3050717"/>
              <a:ext cx="681408" cy="1548248"/>
            </a:xfrm>
            <a:custGeom>
              <a:rect b="b" l="l" r="r" t="t"/>
              <a:pathLst>
                <a:path extrusionOk="0" h="7179" w="3164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0" name="Google Shape;250;p25"/>
          <p:cNvSpPr txBox="1"/>
          <p:nvPr>
            <p:ph type="title"/>
          </p:nvPr>
        </p:nvSpPr>
        <p:spPr>
          <a:xfrm>
            <a:off x="1055689" y="3789039"/>
            <a:ext cx="10656886" cy="864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5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5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5"/>
          <p:cNvSpPr txBox="1"/>
          <p:nvPr>
            <p:ph idx="1" type="body"/>
          </p:nvPr>
        </p:nvSpPr>
        <p:spPr>
          <a:xfrm>
            <a:off x="1055440" y="4797152"/>
            <a:ext cx="10657135" cy="1368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25"/>
          <p:cNvSpPr/>
          <p:nvPr>
            <p:ph idx="2" type="pic"/>
          </p:nvPr>
        </p:nvSpPr>
        <p:spPr>
          <a:xfrm>
            <a:off x="0" y="1"/>
            <a:ext cx="12192000" cy="335756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Half Picture 3" showMasterSp="0">
  <p:cSld name="Title and Half Picture 3">
    <p:bg>
      <p:bgPr>
        <a:solidFill>
          <a:schemeClr val="accen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>
            <p:ph type="title"/>
          </p:nvPr>
        </p:nvSpPr>
        <p:spPr>
          <a:xfrm>
            <a:off x="1055689" y="3789039"/>
            <a:ext cx="10656886" cy="864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6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6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6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26"/>
          <p:cNvSpPr txBox="1"/>
          <p:nvPr>
            <p:ph idx="1" type="body"/>
          </p:nvPr>
        </p:nvSpPr>
        <p:spPr>
          <a:xfrm>
            <a:off x="1055440" y="4797152"/>
            <a:ext cx="10657135" cy="1368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2" name="Google Shape;262;p26"/>
          <p:cNvSpPr/>
          <p:nvPr>
            <p:ph idx="2" type="pic"/>
          </p:nvPr>
        </p:nvSpPr>
        <p:spPr>
          <a:xfrm>
            <a:off x="0" y="1"/>
            <a:ext cx="12192000" cy="335756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grpSp>
        <p:nvGrpSpPr>
          <p:cNvPr id="263" name="Google Shape;263;p26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264" name="Google Shape;264;p26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760666" y="3050717"/>
              <a:ext cx="681408" cy="1548248"/>
            </a:xfrm>
            <a:custGeom>
              <a:rect b="b" l="l" r="r" t="t"/>
              <a:pathLst>
                <a:path extrusionOk="0" h="7179" w="3164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Half Picture 4" showMasterSp="0">
  <p:cSld name="Title and Half Picture 4">
    <p:bg>
      <p:bgPr>
        <a:solidFill>
          <a:schemeClr val="accent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8" name="Google Shape;268;p27"/>
          <p:cNvSpPr txBox="1"/>
          <p:nvPr>
            <p:ph idx="1" type="body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t" bIns="1080000" lIns="576000" spcFirstLastPara="1" rIns="1080000" wrap="square" tIns="24228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Google Shape;269;p27"/>
          <p:cNvSpPr/>
          <p:nvPr/>
        </p:nvSpPr>
        <p:spPr>
          <a:xfrm>
            <a:off x="632682" y="476672"/>
            <a:ext cx="269351" cy="612000"/>
          </a:xfrm>
          <a:custGeom>
            <a:rect b="b" l="l" r="r" t="t"/>
            <a:pathLst>
              <a:path extrusionOk="0" h="7179" w="3164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7"/>
          <p:cNvSpPr txBox="1"/>
          <p:nvPr>
            <p:ph type="title"/>
          </p:nvPr>
        </p:nvSpPr>
        <p:spPr>
          <a:xfrm>
            <a:off x="6672064" y="1051892"/>
            <a:ext cx="4464496" cy="1080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7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7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7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">
  <p:cSld name="Picture 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/>
          <p:nvPr>
            <p:ph idx="2" type="pic"/>
          </p:nvPr>
        </p:nvSpPr>
        <p:spPr>
          <a:xfrm>
            <a:off x="0" y="0"/>
            <a:ext cx="12192000" cy="666908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6" name="Google Shape;276;p28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8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8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8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Picture ">
  <p:cSld name="Text and Picture 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/>
          <p:nvPr>
            <p:ph idx="2" type="pic"/>
          </p:nvPr>
        </p:nvSpPr>
        <p:spPr>
          <a:xfrm>
            <a:off x="0" y="0"/>
            <a:ext cx="12192000" cy="666908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2" name="Google Shape;282;p29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9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9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29"/>
          <p:cNvSpPr txBox="1"/>
          <p:nvPr>
            <p:ph type="ctrTitle"/>
          </p:nvPr>
        </p:nvSpPr>
        <p:spPr>
          <a:xfrm>
            <a:off x="479425" y="2349451"/>
            <a:ext cx="1123315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leo"/>
              <a:buNone/>
              <a:defRPr sz="4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Picture Nega" showMasterSp="0">
  <p:cSld name="Text and Picture Nega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/>
          <p:nvPr>
            <p:ph idx="2" type="pic"/>
          </p:nvPr>
        </p:nvSpPr>
        <p:spPr>
          <a:xfrm>
            <a:off x="0" y="0"/>
            <a:ext cx="12192000" cy="666908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8" name="Google Shape;288;p30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0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0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30"/>
          <p:cNvSpPr txBox="1"/>
          <p:nvPr>
            <p:ph type="ctrTitle"/>
          </p:nvPr>
        </p:nvSpPr>
        <p:spPr>
          <a:xfrm>
            <a:off x="479425" y="2349451"/>
            <a:ext cx="1123315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0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93" name="Google Shape;293;p30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294" name="Google Shape;294;p3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5760666" y="3050717"/>
              <a:ext cx="681408" cy="1548248"/>
            </a:xfrm>
            <a:custGeom>
              <a:rect b="b" l="l" r="r" t="t"/>
              <a:pathLst>
                <a:path extrusionOk="0" h="7179" w="3164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 showMasterSp="0">
  <p:cSld name="Title Slide 3"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3" name="Google Shape;53;p4"/>
          <p:cNvGrpSpPr/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</p:grpSpPr>
        <p:sp>
          <p:nvSpPr>
            <p:cNvPr id="54" name="Google Shape;54;p4"/>
            <p:cNvSpPr/>
            <p:nvPr/>
          </p:nvSpPr>
          <p:spPr>
            <a:xfrm>
              <a:off x="5707063" y="333375"/>
              <a:ext cx="1254125" cy="2849563"/>
            </a:xfrm>
            <a:custGeom>
              <a:rect b="b" l="l" r="r" t="t"/>
              <a:pathLst>
                <a:path extrusionOk="0" h="7179" w="3164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613150" y="3232150"/>
              <a:ext cx="5405437" cy="485775"/>
            </a:xfrm>
            <a:custGeom>
              <a:rect b="b" l="l" r="r" t="t"/>
              <a:pathLst>
                <a:path extrusionOk="0" h="1226" w="13623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287713" y="3803650"/>
              <a:ext cx="6107112" cy="487363"/>
            </a:xfrm>
            <a:custGeom>
              <a:rect b="b" l="l" r="r" t="t"/>
              <a:pathLst>
                <a:path extrusionOk="0" h="1226" w="15388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58" name="Google Shape;58;p4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2" name="Google Shape;62;p4"/>
          <p:cNvSpPr txBox="1"/>
          <p:nvPr>
            <p:ph type="ctrTitle"/>
          </p:nvPr>
        </p:nvSpPr>
        <p:spPr>
          <a:xfrm>
            <a:off x="479425" y="2636912"/>
            <a:ext cx="1123315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"/>
          <p:cNvSpPr txBox="1"/>
          <p:nvPr>
            <p:ph idx="1" type="subTitle"/>
          </p:nvPr>
        </p:nvSpPr>
        <p:spPr>
          <a:xfrm>
            <a:off x="479425" y="4941168"/>
            <a:ext cx="1123315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lue" showMasterSp="0" type="blank">
  <p:cSld name="BLANK">
    <p:bg>
      <p:bgPr>
        <a:solidFill>
          <a:schemeClr val="accent2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1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31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0" name="Google Shape;300;p31"/>
          <p:cNvGrpSpPr/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301" name="Google Shape;301;p31"/>
            <p:cNvSpPr/>
            <p:nvPr/>
          </p:nvSpPr>
          <p:spPr>
            <a:xfrm>
              <a:off x="5768975" y="2341563"/>
              <a:ext cx="644525" cy="1463675"/>
            </a:xfrm>
            <a:custGeom>
              <a:rect b="b" l="l" r="r" t="t"/>
              <a:pathLst>
                <a:path extrusionOk="0" h="5531" w="2436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694238" y="3829051"/>
              <a:ext cx="2776538" cy="250825"/>
            </a:xfrm>
            <a:custGeom>
              <a:rect b="b" l="l" r="r" t="t"/>
              <a:pathLst>
                <a:path extrusionOk="0" h="945" w="10493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527550" y="4124326"/>
              <a:ext cx="3135313" cy="249238"/>
            </a:xfrm>
            <a:custGeom>
              <a:rect b="b" l="l" r="r" t="t"/>
              <a:pathLst>
                <a:path extrusionOk="0" h="944" w="11852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04" name="Google Shape;304;p31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305" name="Google Shape;305;p3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09" name="Google Shape;309;p31">
            <a:hlinkClick r:id="rId2"/>
          </p:cNvPr>
          <p:cNvSpPr/>
          <p:nvPr/>
        </p:nvSpPr>
        <p:spPr>
          <a:xfrm>
            <a:off x="6312024" y="5013176"/>
            <a:ext cx="288000" cy="288000"/>
          </a:xfrm>
          <a:custGeom>
            <a:rect b="b" l="l" r="r" t="t"/>
            <a:pathLst>
              <a:path extrusionOk="0" h="2806" w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31">
            <a:hlinkClick r:id="rId3"/>
          </p:cNvPr>
          <p:cNvSpPr/>
          <p:nvPr/>
        </p:nvSpPr>
        <p:spPr>
          <a:xfrm>
            <a:off x="5231422" y="5012630"/>
            <a:ext cx="288514" cy="288000"/>
          </a:xfrm>
          <a:custGeom>
            <a:rect b="b" l="l" r="r" t="t"/>
            <a:pathLst>
              <a:path extrusionOk="0" h="2806" w="2807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31">
            <a:hlinkClick r:id="rId4"/>
          </p:cNvPr>
          <p:cNvSpPr/>
          <p:nvPr/>
        </p:nvSpPr>
        <p:spPr>
          <a:xfrm>
            <a:off x="5952016" y="5012630"/>
            <a:ext cx="288000" cy="288000"/>
          </a:xfrm>
          <a:custGeom>
            <a:rect b="b" l="l" r="r" t="t"/>
            <a:pathLst>
              <a:path extrusionOk="0" h="2806" w="2804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31">
            <a:hlinkClick r:id="rId5"/>
          </p:cNvPr>
          <p:cNvSpPr/>
          <p:nvPr/>
        </p:nvSpPr>
        <p:spPr>
          <a:xfrm>
            <a:off x="6672064" y="5013176"/>
            <a:ext cx="287622" cy="288000"/>
          </a:xfrm>
          <a:custGeom>
            <a:rect b="b" l="l" r="r" t="t"/>
            <a:pathLst>
              <a:path extrusionOk="0" h="2282" w="2281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31">
            <a:hlinkClick r:id="rId6"/>
          </p:cNvPr>
          <p:cNvSpPr/>
          <p:nvPr/>
        </p:nvSpPr>
        <p:spPr>
          <a:xfrm>
            <a:off x="5591849" y="5012630"/>
            <a:ext cx="288127" cy="288000"/>
          </a:xfrm>
          <a:custGeom>
            <a:rect b="b" l="l" r="r" t="t"/>
            <a:pathLst>
              <a:path extrusionOk="0" h="2269" w="2270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Gray" showMasterSp="0">
  <p:cSld name="Logo Gray">
    <p:bg>
      <p:bgPr>
        <a:solidFill>
          <a:schemeClr val="accent4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2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2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8" name="Google Shape;318;p32"/>
          <p:cNvGrpSpPr/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319" name="Google Shape;319;p32"/>
            <p:cNvSpPr/>
            <p:nvPr/>
          </p:nvSpPr>
          <p:spPr>
            <a:xfrm>
              <a:off x="5768975" y="2341563"/>
              <a:ext cx="644525" cy="1463675"/>
            </a:xfrm>
            <a:custGeom>
              <a:rect b="b" l="l" r="r" t="t"/>
              <a:pathLst>
                <a:path extrusionOk="0" h="5531" w="2436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4694238" y="3829051"/>
              <a:ext cx="2776538" cy="250825"/>
            </a:xfrm>
            <a:custGeom>
              <a:rect b="b" l="l" r="r" t="t"/>
              <a:pathLst>
                <a:path extrusionOk="0" h="945" w="10493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4527550" y="4124326"/>
              <a:ext cx="3135313" cy="249238"/>
            </a:xfrm>
            <a:custGeom>
              <a:rect b="b" l="l" r="r" t="t"/>
              <a:pathLst>
                <a:path extrusionOk="0" h="944" w="11852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22" name="Google Shape;322;p32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323" name="Google Shape;323;p3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27" name="Google Shape;327;p32">
            <a:hlinkClick r:id="rId2"/>
          </p:cNvPr>
          <p:cNvSpPr/>
          <p:nvPr/>
        </p:nvSpPr>
        <p:spPr>
          <a:xfrm>
            <a:off x="6312024" y="5013176"/>
            <a:ext cx="288000" cy="288000"/>
          </a:xfrm>
          <a:custGeom>
            <a:rect b="b" l="l" r="r" t="t"/>
            <a:pathLst>
              <a:path extrusionOk="0" h="2806" w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32">
            <a:hlinkClick r:id="rId3"/>
          </p:cNvPr>
          <p:cNvSpPr/>
          <p:nvPr/>
        </p:nvSpPr>
        <p:spPr>
          <a:xfrm>
            <a:off x="5231422" y="5012630"/>
            <a:ext cx="288514" cy="288000"/>
          </a:xfrm>
          <a:custGeom>
            <a:rect b="b" l="l" r="r" t="t"/>
            <a:pathLst>
              <a:path extrusionOk="0" h="2806" w="2807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32">
            <a:hlinkClick r:id="rId4"/>
          </p:cNvPr>
          <p:cNvSpPr/>
          <p:nvPr/>
        </p:nvSpPr>
        <p:spPr>
          <a:xfrm>
            <a:off x="5952016" y="5012630"/>
            <a:ext cx="288000" cy="288000"/>
          </a:xfrm>
          <a:custGeom>
            <a:rect b="b" l="l" r="r" t="t"/>
            <a:pathLst>
              <a:path extrusionOk="0" h="2806" w="2804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p32">
            <a:hlinkClick r:id="rId5"/>
          </p:cNvPr>
          <p:cNvSpPr/>
          <p:nvPr/>
        </p:nvSpPr>
        <p:spPr>
          <a:xfrm>
            <a:off x="6672064" y="5013176"/>
            <a:ext cx="287622" cy="288000"/>
          </a:xfrm>
          <a:custGeom>
            <a:rect b="b" l="l" r="r" t="t"/>
            <a:pathLst>
              <a:path extrusionOk="0" h="2282" w="2281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32">
            <a:hlinkClick r:id="rId6"/>
          </p:cNvPr>
          <p:cNvSpPr/>
          <p:nvPr/>
        </p:nvSpPr>
        <p:spPr>
          <a:xfrm>
            <a:off x="5591849" y="5012630"/>
            <a:ext cx="288127" cy="288000"/>
          </a:xfrm>
          <a:custGeom>
            <a:rect b="b" l="l" r="r" t="t"/>
            <a:pathLst>
              <a:path extrusionOk="0" h="2269" w="2270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ed" showMasterSp="0">
  <p:cSld name="Logo Red">
    <p:bg>
      <p:bgPr>
        <a:solidFill>
          <a:schemeClr val="accen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3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33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6" name="Google Shape;336;p33"/>
          <p:cNvGrpSpPr/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337" name="Google Shape;337;p33"/>
            <p:cNvSpPr/>
            <p:nvPr/>
          </p:nvSpPr>
          <p:spPr>
            <a:xfrm>
              <a:off x="5768975" y="2341563"/>
              <a:ext cx="644525" cy="1463675"/>
            </a:xfrm>
            <a:custGeom>
              <a:rect b="b" l="l" r="r" t="t"/>
              <a:pathLst>
                <a:path extrusionOk="0" h="5531" w="2436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4694238" y="3829051"/>
              <a:ext cx="2776538" cy="250825"/>
            </a:xfrm>
            <a:custGeom>
              <a:rect b="b" l="l" r="r" t="t"/>
              <a:pathLst>
                <a:path extrusionOk="0" h="945" w="10493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4527550" y="4124326"/>
              <a:ext cx="3135313" cy="249238"/>
            </a:xfrm>
            <a:custGeom>
              <a:rect b="b" l="l" r="r" t="t"/>
              <a:pathLst>
                <a:path extrusionOk="0" h="944" w="11852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40" name="Google Shape;340;p33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341" name="Google Shape;341;p3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45" name="Google Shape;345;p33">
            <a:hlinkClick r:id="rId2"/>
          </p:cNvPr>
          <p:cNvSpPr/>
          <p:nvPr/>
        </p:nvSpPr>
        <p:spPr>
          <a:xfrm>
            <a:off x="6312024" y="5013176"/>
            <a:ext cx="288000" cy="288000"/>
          </a:xfrm>
          <a:custGeom>
            <a:rect b="b" l="l" r="r" t="t"/>
            <a:pathLst>
              <a:path extrusionOk="0" h="2806" w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33">
            <a:hlinkClick r:id="rId3"/>
          </p:cNvPr>
          <p:cNvSpPr/>
          <p:nvPr/>
        </p:nvSpPr>
        <p:spPr>
          <a:xfrm>
            <a:off x="5231422" y="5012630"/>
            <a:ext cx="288514" cy="288000"/>
          </a:xfrm>
          <a:custGeom>
            <a:rect b="b" l="l" r="r" t="t"/>
            <a:pathLst>
              <a:path extrusionOk="0" h="2806" w="2807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33">
            <a:hlinkClick r:id="rId4"/>
          </p:cNvPr>
          <p:cNvSpPr/>
          <p:nvPr/>
        </p:nvSpPr>
        <p:spPr>
          <a:xfrm>
            <a:off x="5952016" y="5012630"/>
            <a:ext cx="288000" cy="288000"/>
          </a:xfrm>
          <a:custGeom>
            <a:rect b="b" l="l" r="r" t="t"/>
            <a:pathLst>
              <a:path extrusionOk="0" h="2806" w="2804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33">
            <a:hlinkClick r:id="rId5"/>
          </p:cNvPr>
          <p:cNvSpPr/>
          <p:nvPr/>
        </p:nvSpPr>
        <p:spPr>
          <a:xfrm>
            <a:off x="6672064" y="5013176"/>
            <a:ext cx="287622" cy="288000"/>
          </a:xfrm>
          <a:custGeom>
            <a:rect b="b" l="l" r="r" t="t"/>
            <a:pathLst>
              <a:path extrusionOk="0" h="2282" w="2281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33">
            <a:hlinkClick r:id="rId6"/>
          </p:cNvPr>
          <p:cNvSpPr/>
          <p:nvPr/>
        </p:nvSpPr>
        <p:spPr>
          <a:xfrm>
            <a:off x="5591849" y="5012630"/>
            <a:ext cx="288127" cy="288000"/>
          </a:xfrm>
          <a:custGeom>
            <a:rect b="b" l="l" r="r" t="t"/>
            <a:pathLst>
              <a:path extrusionOk="0" h="2269" w="2270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Gold" showMasterSp="0">
  <p:cSld name="Logo Gold">
    <p:bg>
      <p:bgPr>
        <a:solidFill>
          <a:schemeClr val="accent3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34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34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4" name="Google Shape;354;p34"/>
          <p:cNvGrpSpPr/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355" name="Google Shape;355;p34"/>
            <p:cNvSpPr/>
            <p:nvPr/>
          </p:nvSpPr>
          <p:spPr>
            <a:xfrm>
              <a:off x="5768975" y="2341563"/>
              <a:ext cx="644525" cy="1463675"/>
            </a:xfrm>
            <a:custGeom>
              <a:rect b="b" l="l" r="r" t="t"/>
              <a:pathLst>
                <a:path extrusionOk="0" h="5531" w="2436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4694238" y="3829051"/>
              <a:ext cx="2776538" cy="250825"/>
            </a:xfrm>
            <a:custGeom>
              <a:rect b="b" l="l" r="r" t="t"/>
              <a:pathLst>
                <a:path extrusionOk="0" h="945" w="10493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4527550" y="4124326"/>
              <a:ext cx="3135313" cy="249238"/>
            </a:xfrm>
            <a:custGeom>
              <a:rect b="b" l="l" r="r" t="t"/>
              <a:pathLst>
                <a:path extrusionOk="0" h="944" w="11852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58" name="Google Shape;358;p34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359" name="Google Shape;359;p34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63" name="Google Shape;363;p34">
            <a:hlinkClick r:id="rId2"/>
          </p:cNvPr>
          <p:cNvSpPr/>
          <p:nvPr/>
        </p:nvSpPr>
        <p:spPr>
          <a:xfrm>
            <a:off x="6312024" y="5013176"/>
            <a:ext cx="288000" cy="288000"/>
          </a:xfrm>
          <a:custGeom>
            <a:rect b="b" l="l" r="r" t="t"/>
            <a:pathLst>
              <a:path extrusionOk="0" h="2806" w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34">
            <a:hlinkClick r:id="rId3"/>
          </p:cNvPr>
          <p:cNvSpPr/>
          <p:nvPr/>
        </p:nvSpPr>
        <p:spPr>
          <a:xfrm>
            <a:off x="5231422" y="5012630"/>
            <a:ext cx="288514" cy="288000"/>
          </a:xfrm>
          <a:custGeom>
            <a:rect b="b" l="l" r="r" t="t"/>
            <a:pathLst>
              <a:path extrusionOk="0" h="2806" w="2807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34">
            <a:hlinkClick r:id="rId4"/>
          </p:cNvPr>
          <p:cNvSpPr/>
          <p:nvPr/>
        </p:nvSpPr>
        <p:spPr>
          <a:xfrm>
            <a:off x="5952016" y="5012630"/>
            <a:ext cx="288000" cy="288000"/>
          </a:xfrm>
          <a:custGeom>
            <a:rect b="b" l="l" r="r" t="t"/>
            <a:pathLst>
              <a:path extrusionOk="0" h="2806" w="2804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34">
            <a:hlinkClick r:id="rId5"/>
          </p:cNvPr>
          <p:cNvSpPr/>
          <p:nvPr/>
        </p:nvSpPr>
        <p:spPr>
          <a:xfrm>
            <a:off x="6672064" y="5013176"/>
            <a:ext cx="287622" cy="288000"/>
          </a:xfrm>
          <a:custGeom>
            <a:rect b="b" l="l" r="r" t="t"/>
            <a:pathLst>
              <a:path extrusionOk="0" h="2282" w="2281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p34">
            <a:hlinkClick r:id="rId6"/>
          </p:cNvPr>
          <p:cNvSpPr/>
          <p:nvPr/>
        </p:nvSpPr>
        <p:spPr>
          <a:xfrm>
            <a:off x="5591849" y="5012630"/>
            <a:ext cx="288127" cy="288000"/>
          </a:xfrm>
          <a:custGeom>
            <a:rect b="b" l="l" r="r" t="t"/>
            <a:pathLst>
              <a:path extrusionOk="0" h="2269" w="2270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" type="obj">
  <p:cSld name="OBJEC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35"/>
          <p:cNvSpPr txBox="1"/>
          <p:nvPr>
            <p:ph idx="1" type="body"/>
          </p:nvPr>
        </p:nvSpPr>
        <p:spPr>
          <a:xfrm>
            <a:off x="479425" y="1773239"/>
            <a:ext cx="11229363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35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35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35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" type="titleOnly">
  <p:cSld name="TITLE_ONLY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36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36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36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">
  <p:cSld name="Blank 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7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37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37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 showMasterSp="0">
  <p:cSld name="Title Slide 4"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8" name="Google Shape;68;p5"/>
          <p:cNvGrpSpPr/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</p:grpSpPr>
        <p:sp>
          <p:nvSpPr>
            <p:cNvPr id="69" name="Google Shape;69;p5"/>
            <p:cNvSpPr/>
            <p:nvPr/>
          </p:nvSpPr>
          <p:spPr>
            <a:xfrm>
              <a:off x="5707063" y="333375"/>
              <a:ext cx="1254125" cy="2849563"/>
            </a:xfrm>
            <a:custGeom>
              <a:rect b="b" l="l" r="r" t="t"/>
              <a:pathLst>
                <a:path extrusionOk="0" h="7179" w="3164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613150" y="3232150"/>
              <a:ext cx="5405437" cy="485775"/>
            </a:xfrm>
            <a:custGeom>
              <a:rect b="b" l="l" r="r" t="t"/>
              <a:pathLst>
                <a:path extrusionOk="0" h="1226" w="13623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287713" y="3803650"/>
              <a:ext cx="6107112" cy="487363"/>
            </a:xfrm>
            <a:custGeom>
              <a:rect b="b" l="l" r="r" t="t"/>
              <a:pathLst>
                <a:path extrusionOk="0" h="1226" w="15388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2" name="Google Shape;72;p5"/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73" name="Google Shape;73;p5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7" name="Google Shape;77;p5"/>
          <p:cNvSpPr txBox="1"/>
          <p:nvPr>
            <p:ph type="ctrTitle"/>
          </p:nvPr>
        </p:nvSpPr>
        <p:spPr>
          <a:xfrm>
            <a:off x="479425" y="2636912"/>
            <a:ext cx="1123315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eo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idx="1" type="subTitle"/>
          </p:nvPr>
        </p:nvSpPr>
        <p:spPr>
          <a:xfrm>
            <a:off x="479425" y="4941168"/>
            <a:ext cx="1123315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Content ">
  <p:cSld name="Title and Text Content 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1055440" y="1773238"/>
            <a:ext cx="10657135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1055688" y="1773239"/>
            <a:ext cx="4896296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2" type="body"/>
          </p:nvPr>
        </p:nvSpPr>
        <p:spPr>
          <a:xfrm>
            <a:off x="6240016" y="1773238"/>
            <a:ext cx="4896544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" showMasterSp="0">
  <p:cSld name="Section Header "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/>
          <p:nvPr/>
        </p:nvSpPr>
        <p:spPr>
          <a:xfrm>
            <a:off x="0" y="-2"/>
            <a:ext cx="7032104" cy="6858002"/>
          </a:xfrm>
          <a:custGeom>
            <a:rect b="b" l="l" r="r" t="t"/>
            <a:pathLst>
              <a:path extrusionOk="0" h="6858002" w="7032104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8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8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8"/>
          <p:cNvSpPr txBox="1"/>
          <p:nvPr>
            <p:ph type="ctrTitle"/>
          </p:nvPr>
        </p:nvSpPr>
        <p:spPr>
          <a:xfrm>
            <a:off x="839787" y="2132856"/>
            <a:ext cx="4319587" cy="20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8"/>
          <p:cNvSpPr txBox="1"/>
          <p:nvPr>
            <p:ph idx="1" type="subTitle"/>
          </p:nvPr>
        </p:nvSpPr>
        <p:spPr>
          <a:xfrm>
            <a:off x="839787" y="4436690"/>
            <a:ext cx="4319587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99" name="Google Shape;99;p8"/>
          <p:cNvGrpSpPr/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</p:grpSpPr>
        <p:sp>
          <p:nvSpPr>
            <p:cNvPr id="100" name="Google Shape;100;p8"/>
            <p:cNvSpPr/>
            <p:nvPr/>
          </p:nvSpPr>
          <p:spPr>
            <a:xfrm>
              <a:off x="911225" y="260350"/>
              <a:ext cx="733425" cy="1663700"/>
            </a:xfrm>
            <a:custGeom>
              <a:rect b="b" l="l" r="r" t="t"/>
              <a:pathLst>
                <a:path extrusionOk="0" h="6290" w="2771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1522413" y="1209675"/>
              <a:ext cx="3157538" cy="279400"/>
            </a:xfrm>
            <a:custGeom>
              <a:rect b="b" l="l" r="r" t="t"/>
              <a:pathLst>
                <a:path extrusionOk="0" h="1056" w="1193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1525588" y="1557338"/>
              <a:ext cx="3568700" cy="279400"/>
            </a:xfrm>
            <a:custGeom>
              <a:rect b="b" l="l" r="r" t="t"/>
              <a:pathLst>
                <a:path extrusionOk="0" h="1056" w="13488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 showMasterSp="0">
  <p:cSld name="Section Header 2">
    <p:bg>
      <p:bgPr>
        <a:solidFill>
          <a:schemeClr val="accent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/>
          <p:nvPr/>
        </p:nvSpPr>
        <p:spPr>
          <a:xfrm>
            <a:off x="0" y="-2"/>
            <a:ext cx="7032104" cy="6858002"/>
          </a:xfrm>
          <a:custGeom>
            <a:rect b="b" l="l" r="r" t="t"/>
            <a:pathLst>
              <a:path extrusionOk="0" h="6858002" w="7032104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9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</p:grpSpPr>
        <p:sp>
          <p:nvSpPr>
            <p:cNvPr id="109" name="Google Shape;109;p9"/>
            <p:cNvSpPr/>
            <p:nvPr/>
          </p:nvSpPr>
          <p:spPr>
            <a:xfrm>
              <a:off x="911225" y="260350"/>
              <a:ext cx="733425" cy="1663700"/>
            </a:xfrm>
            <a:custGeom>
              <a:rect b="b" l="l" r="r" t="t"/>
              <a:pathLst>
                <a:path extrusionOk="0" h="6290" w="2771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1522413" y="1209675"/>
              <a:ext cx="3157538" cy="279400"/>
            </a:xfrm>
            <a:custGeom>
              <a:rect b="b" l="l" r="r" t="t"/>
              <a:pathLst>
                <a:path extrusionOk="0" h="1056" w="1193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1525588" y="1557338"/>
              <a:ext cx="3568700" cy="279400"/>
            </a:xfrm>
            <a:custGeom>
              <a:rect b="b" l="l" r="r" t="t"/>
              <a:pathLst>
                <a:path extrusionOk="0" h="1056" w="13488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" name="Google Shape;112;p9"/>
          <p:cNvSpPr txBox="1"/>
          <p:nvPr>
            <p:ph type="ctrTitle"/>
          </p:nvPr>
        </p:nvSpPr>
        <p:spPr>
          <a:xfrm>
            <a:off x="839787" y="2132856"/>
            <a:ext cx="4319587" cy="20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1" type="subTitle"/>
          </p:nvPr>
        </p:nvSpPr>
        <p:spPr>
          <a:xfrm>
            <a:off x="839787" y="4436690"/>
            <a:ext cx="4319587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Picture " showMasterSp="0">
  <p:cSld name="Section Header Picture ">
    <p:bg>
      <p:bgPr>
        <a:solidFill>
          <a:schemeClr val="accent4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/>
          <p:nvPr>
            <p:ph idx="2" type="pic"/>
          </p:nvPr>
        </p:nvSpPr>
        <p:spPr>
          <a:xfrm>
            <a:off x="5159896" y="0"/>
            <a:ext cx="70321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6" name="Google Shape;116;p10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0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algn="r">
              <a:spcBef>
                <a:spcPts val="0"/>
              </a:spcBef>
              <a:buNone/>
              <a:defRPr b="0" i="0" sz="90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</p:grpSpPr>
        <p:sp>
          <p:nvSpPr>
            <p:cNvPr id="120" name="Google Shape;120;p10"/>
            <p:cNvSpPr/>
            <p:nvPr/>
          </p:nvSpPr>
          <p:spPr>
            <a:xfrm>
              <a:off x="911225" y="260350"/>
              <a:ext cx="733425" cy="1663700"/>
            </a:xfrm>
            <a:custGeom>
              <a:rect b="b" l="l" r="r" t="t"/>
              <a:pathLst>
                <a:path extrusionOk="0" h="6290" w="2771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522413" y="1209675"/>
              <a:ext cx="3157538" cy="279400"/>
            </a:xfrm>
            <a:custGeom>
              <a:rect b="b" l="l" r="r" t="t"/>
              <a:pathLst>
                <a:path extrusionOk="0" h="1056" w="1193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1525588" y="1557338"/>
              <a:ext cx="3568700" cy="279400"/>
            </a:xfrm>
            <a:custGeom>
              <a:rect b="b" l="l" r="r" t="t"/>
              <a:pathLst>
                <a:path extrusionOk="0" h="1056" w="13488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3" name="Google Shape;123;p10"/>
          <p:cNvSpPr txBox="1"/>
          <p:nvPr>
            <p:ph type="ctrTitle"/>
          </p:nvPr>
        </p:nvSpPr>
        <p:spPr>
          <a:xfrm>
            <a:off x="839787" y="2132856"/>
            <a:ext cx="4319587" cy="2015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leo"/>
              <a:buNone/>
              <a:defRPr sz="4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0"/>
          <p:cNvSpPr txBox="1"/>
          <p:nvPr>
            <p:ph idx="1" type="subTitle"/>
          </p:nvPr>
        </p:nvSpPr>
        <p:spPr>
          <a:xfrm>
            <a:off x="839787" y="4436690"/>
            <a:ext cx="4319587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leo"/>
              <a:buNone/>
              <a:defRPr b="1" i="0" sz="3200" u="none" cap="none" strike="noStrike">
                <a:solidFill>
                  <a:schemeClr val="accent2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–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7" name="Google Shape;17;p1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760666" y="3050717"/>
              <a:ext cx="681408" cy="1548248"/>
            </a:xfrm>
            <a:custGeom>
              <a:rect b="b" l="l" r="r" t="t"/>
              <a:pathLst>
                <a:path extrusionOk="0" h="7179" w="3164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liikkuvakoulu.fi" TargetMode="External"/><Relationship Id="rId4" Type="http://schemas.openxmlformats.org/officeDocument/2006/relationships/hyperlink" Target="http://www.tervekoululainen.fi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edu.fi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tervekoululainen.fi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edu.fi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edu.fi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mielenterveysseura.fi/fi/materiaalit" TargetMode="External"/><Relationship Id="rId4" Type="http://schemas.openxmlformats.org/officeDocument/2006/relationships/hyperlink" Target="http://www.wellou.fi/lapset/" TargetMode="External"/><Relationship Id="rId9" Type="http://schemas.openxmlformats.org/officeDocument/2006/relationships/hyperlink" Target="http://www.edu.fi/turvallisuus_ja_liikenne/turvanetti/yksilon_ja_yhteiskunnan_turvallisuus/koti_ja_vapaa-aika" TargetMode="External"/><Relationship Id="rId5" Type="http://schemas.openxmlformats.org/officeDocument/2006/relationships/hyperlink" Target="http://www.liikkuvakoulu.fi/" TargetMode="External"/><Relationship Id="rId6" Type="http://schemas.openxmlformats.org/officeDocument/2006/relationships/hyperlink" Target="http://edu.fi/tunteesta_tunteeseen" TargetMode="External"/><Relationship Id="rId7" Type="http://schemas.openxmlformats.org/officeDocument/2006/relationships/hyperlink" Target="http://www.julkari.fi/bitstream/handle/10024/90799/URN_ISBN_978-952-245-796-7.pdf?sequence=1" TargetMode="External"/><Relationship Id="rId8" Type="http://schemas.openxmlformats.org/officeDocument/2006/relationships/hyperlink" Target="http://mediametka.fi/opetusmateriaalit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eda.net/opetussuunnitelma/ksops/jyvaskyla/hjt2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du.fi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liikenneturva.f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edu.fi" TargetMode="External"/><Relationship Id="rId4" Type="http://schemas.openxmlformats.org/officeDocument/2006/relationships/hyperlink" Target="http://www.edu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/>
          <p:nvPr>
            <p:ph type="ctrTitle"/>
          </p:nvPr>
        </p:nvSpPr>
        <p:spPr>
          <a:xfrm>
            <a:off x="479425" y="2924962"/>
            <a:ext cx="112332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</a:pPr>
            <a:r>
              <a:rPr lang="en-US" sz="3600"/>
              <a:t>Hyvinvointioppiminen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</a:pPr>
            <a:r>
              <a:rPr lang="en-US" sz="3600"/>
              <a:t>Monialainen oppimiskokonaisuus (5op) POMM1130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</a:pPr>
            <a:r>
              <a:t/>
            </a:r>
            <a:endParaRPr sz="3600"/>
          </a:p>
          <a:p>
            <a:pPr indent="457200" lvl="0" marL="457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</a:pPr>
            <a:r>
              <a:rPr lang="en-US" sz="3600"/>
              <a:t> 21.1.2022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eo"/>
              <a:buNone/>
            </a:pPr>
            <a:r>
              <a:t/>
            </a:r>
            <a:endParaRPr/>
          </a:p>
        </p:txBody>
      </p:sp>
      <p:sp>
        <p:nvSpPr>
          <p:cNvPr id="388" name="Google Shape;388;p38"/>
          <p:cNvSpPr txBox="1"/>
          <p:nvPr>
            <p:ph idx="1" type="subTitle"/>
          </p:nvPr>
        </p:nvSpPr>
        <p:spPr>
          <a:xfrm>
            <a:off x="479425" y="4941168"/>
            <a:ext cx="1123315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Mari Kääpä &amp; Veera Puosi</a:t>
            </a:r>
            <a:endParaRPr/>
          </a:p>
        </p:txBody>
      </p:sp>
      <p:sp>
        <p:nvSpPr>
          <p:cNvPr id="389" name="Google Shape;389;p38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9.7.2020</a:t>
            </a:r>
            <a:endParaRPr/>
          </a:p>
        </p:txBody>
      </p:sp>
      <p:sp>
        <p:nvSpPr>
          <p:cNvPr id="390" name="Google Shape;390;p38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JYU SINCE 1863.</a:t>
            </a:r>
            <a:endParaRPr/>
          </a:p>
        </p:txBody>
      </p:sp>
      <p:sp>
        <p:nvSpPr>
          <p:cNvPr id="391" name="Google Shape;391;p38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"/>
          <p:cNvSpPr txBox="1"/>
          <p:nvPr>
            <p:ph type="title"/>
          </p:nvPr>
        </p:nvSpPr>
        <p:spPr>
          <a:xfrm>
            <a:off x="1343371" y="177275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7"/>
          <p:cNvSpPr txBox="1"/>
          <p:nvPr>
            <p:ph idx="1" type="body"/>
          </p:nvPr>
        </p:nvSpPr>
        <p:spPr>
          <a:xfrm>
            <a:off x="479426" y="1494926"/>
            <a:ext cx="5472600" cy="46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joulukuu: LIIKUN JA LEPÄÄN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ymmärtää ja tietää liikunnan ja levon merkityksen  hyvinvoinnille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- myönteisten liikuntakokemusten lisääminen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jaksaminen ja uni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aktiivisuuden, liikunnan ja levon välinen tasapaino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-koulutyön ja vapaa-ajan sopiva suhde</a:t>
            </a:r>
            <a:endParaRPr/>
          </a:p>
        </p:txBody>
      </p:sp>
      <p:sp>
        <p:nvSpPr>
          <p:cNvPr id="468" name="Google Shape;468;p47"/>
          <p:cNvSpPr txBox="1"/>
          <p:nvPr>
            <p:ph idx="2" type="body"/>
          </p:nvPr>
        </p:nvSpPr>
        <p:spPr>
          <a:xfrm>
            <a:off x="7082250" y="2055525"/>
            <a:ext cx="4630200" cy="43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Materiaali: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Kouluikäisen terveyden polku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wellou.fi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www.liikkuvakoulu.fi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www.tervekoululainen.fi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Kouluterveydenhuolto (4.lk):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ravitsemus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hygienia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suunterveydenhuolto -ravinnon merkitys hampaille ja hampaiden hoito osana itsestä huolehtimista</a:t>
            </a:r>
            <a:endParaRPr/>
          </a:p>
        </p:txBody>
      </p:sp>
      <p:sp>
        <p:nvSpPr>
          <p:cNvPr id="469" name="Google Shape;469;p47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8"/>
          <p:cNvSpPr txBox="1"/>
          <p:nvPr>
            <p:ph type="title"/>
          </p:nvPr>
        </p:nvSpPr>
        <p:spPr>
          <a:xfrm>
            <a:off x="1212671" y="121200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8"/>
          <p:cNvSpPr txBox="1"/>
          <p:nvPr>
            <p:ph idx="1" type="body"/>
          </p:nvPr>
        </p:nvSpPr>
        <p:spPr>
          <a:xfrm>
            <a:off x="560601" y="1773250"/>
            <a:ext cx="5391300" cy="43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tammikuu: MINÄ JA MEDIA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harjoittelee turvallista median käyttöä ja käyttäytymistä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tunnistaa ja osata antaa esimerkkejä peleihin liittyvistä riskeistä ja mahdollisuuksista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medialukutaito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ruutuaika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ikätasolle sopivat pelit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nettikiusaaminen ja turvataidot</a:t>
            </a:r>
            <a:endParaRPr/>
          </a:p>
        </p:txBody>
      </p:sp>
      <p:sp>
        <p:nvSpPr>
          <p:cNvPr id="477" name="Google Shape;477;p48"/>
          <p:cNvSpPr txBox="1"/>
          <p:nvPr>
            <p:ph idx="2" type="body"/>
          </p:nvPr>
        </p:nvSpPr>
        <p:spPr>
          <a:xfrm>
            <a:off x="7493350" y="2167650"/>
            <a:ext cx="4088400" cy="399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Materiaali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www.edu.fi</a:t>
            </a:r>
            <a:r>
              <a:rPr lang="en-US"/>
              <a:t>, ihmisterveysoppi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Ei nettikiusaamiselle! Opetusmateriaali 4.-6.luokille, MLL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Mediametka-opetusmateriaali</a:t>
            </a:r>
            <a:endParaRPr/>
          </a:p>
        </p:txBody>
      </p:sp>
      <p:sp>
        <p:nvSpPr>
          <p:cNvPr id="478" name="Google Shape;478;p48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9"/>
          <p:cNvSpPr txBox="1"/>
          <p:nvPr>
            <p:ph type="title"/>
          </p:nvPr>
        </p:nvSpPr>
        <p:spPr>
          <a:xfrm>
            <a:off x="1343371" y="233325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9"/>
          <p:cNvSpPr txBox="1"/>
          <p:nvPr>
            <p:ph idx="1" type="body"/>
          </p:nvPr>
        </p:nvSpPr>
        <p:spPr>
          <a:xfrm>
            <a:off x="479425" y="1773250"/>
            <a:ext cx="5780700" cy="48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helmikuu MINÄ JA RAVINTO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osaa määritellä, millaiset ovat terveelliset ja hyvät ruokailutottumukset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tunnistaa ja osaa antaa esimerkkejä hyvästä ruokailutilanteesta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säännöllinen ruokailu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ruoka-aineiden luokittelua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ruokailu sosiaalisena yhdessäolon muotona</a:t>
            </a:r>
            <a:endParaRPr/>
          </a:p>
        </p:txBody>
      </p:sp>
      <p:sp>
        <p:nvSpPr>
          <p:cNvPr id="486" name="Google Shape;486;p49"/>
          <p:cNvSpPr txBox="1"/>
          <p:nvPr>
            <p:ph idx="2" type="body"/>
          </p:nvPr>
        </p:nvSpPr>
        <p:spPr>
          <a:xfrm>
            <a:off x="7867072" y="2765622"/>
            <a:ext cx="3269700" cy="34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Materiaalit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Kouluikäisen terveyden polku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wellou.fi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www.tervekoululainen.fi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9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0"/>
          <p:cNvSpPr txBox="1"/>
          <p:nvPr>
            <p:ph type="title"/>
          </p:nvPr>
        </p:nvSpPr>
        <p:spPr>
          <a:xfrm>
            <a:off x="1250046" y="252025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0"/>
          <p:cNvSpPr txBox="1"/>
          <p:nvPr>
            <p:ph idx="1" type="body"/>
          </p:nvPr>
        </p:nvSpPr>
        <p:spPr>
          <a:xfrm>
            <a:off x="616650" y="1607050"/>
            <a:ext cx="5905200" cy="49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maaliskuu MINÄ JA TERVEYS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harjoittelee itsestä huolehtimista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löytää omia keinoja itsestä huolehtimiseen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ymmärtää kehityksen erilaisia vaiheita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huolenpito omasta hygieniasta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kasvaminen, yksilölliset erot kasvamisessa ja kehittymisessä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tutustuminen</a:t>
            </a:r>
            <a:endParaRPr/>
          </a:p>
        </p:txBody>
      </p:sp>
      <p:sp>
        <p:nvSpPr>
          <p:cNvPr id="495" name="Google Shape;495;p50"/>
          <p:cNvSpPr txBox="1"/>
          <p:nvPr>
            <p:ph idx="2" type="body"/>
          </p:nvPr>
        </p:nvSpPr>
        <p:spPr>
          <a:xfrm>
            <a:off x="7829697" y="2205024"/>
            <a:ext cx="3306900" cy="39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Materiaalit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www.edu.fi</a:t>
            </a:r>
            <a:r>
              <a:rPr lang="en-US"/>
              <a:t> ihmisterveysoppi</a:t>
            </a:r>
            <a:endParaRPr/>
          </a:p>
        </p:txBody>
      </p:sp>
      <p:sp>
        <p:nvSpPr>
          <p:cNvPr id="496" name="Google Shape;496;p50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1"/>
          <p:cNvSpPr txBox="1"/>
          <p:nvPr>
            <p:ph type="title"/>
          </p:nvPr>
        </p:nvSpPr>
        <p:spPr>
          <a:xfrm>
            <a:off x="1343371" y="139900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1"/>
          <p:cNvSpPr txBox="1"/>
          <p:nvPr>
            <p:ph idx="1" type="body"/>
          </p:nvPr>
        </p:nvSpPr>
        <p:spPr>
          <a:xfrm>
            <a:off x="479426" y="1607050"/>
            <a:ext cx="5472600" cy="45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huhtikuu KASVAN JA KEHITYN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oppii määrittelemään ja ymmärtämään oman ikätason kasvua ja kehitysvaiheita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muuttuva minä -kasvu ja kehitys: mitä on olla tyttö ja poika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elämänkaari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kiinnostuminen ja tykkääminen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fyysiset ja psyykkiset muutokset, esimurrosikä</a:t>
            </a:r>
            <a:endParaRPr/>
          </a:p>
        </p:txBody>
      </p:sp>
      <p:sp>
        <p:nvSpPr>
          <p:cNvPr id="504" name="Google Shape;504;p51"/>
          <p:cNvSpPr txBox="1"/>
          <p:nvPr>
            <p:ph idx="2" type="body"/>
          </p:nvPr>
        </p:nvSpPr>
        <p:spPr>
          <a:xfrm>
            <a:off x="7306474" y="2279774"/>
            <a:ext cx="4297200" cy="39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Materiaalit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Hyvää mieltä yhdessä käsikirja sv. 103-138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www.edu.fi</a:t>
            </a:r>
            <a:r>
              <a:rPr lang="en-US"/>
              <a:t> ihmisterveysoppi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Seksuaalisuuden portaat, Cacciatore, R.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Turvataitoja lapsille, Lajunen</a:t>
            </a:r>
            <a:endParaRPr/>
          </a:p>
        </p:txBody>
      </p:sp>
      <p:sp>
        <p:nvSpPr>
          <p:cNvPr id="505" name="Google Shape;505;p51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/>
          <p:nvPr>
            <p:ph type="title"/>
          </p:nvPr>
        </p:nvSpPr>
        <p:spPr>
          <a:xfrm>
            <a:off x="1343371" y="177275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2"/>
          <p:cNvSpPr txBox="1"/>
          <p:nvPr>
            <p:ph idx="1" type="body"/>
          </p:nvPr>
        </p:nvSpPr>
        <p:spPr>
          <a:xfrm>
            <a:off x="560600" y="1607050"/>
            <a:ext cx="6054300" cy="47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toukokuu MINÄ JA TURVALLINEN ARKI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tekee yhteenvetoa ja osaa perustella omaan hyvinvointiin liittyviä tekijöitä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kertoa turvallisen ja terveellisen arjen tekijöitä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hyvinvoinnin itsearviointi; Onko hyvinvoinnissani tapahtunut muutosta? Olenko oppinut uutta hyvinvoinnista?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ensiavun alkeita ja käytännön turvallisuusohjeita</a:t>
            </a:r>
            <a:endParaRPr/>
          </a:p>
        </p:txBody>
      </p:sp>
      <p:sp>
        <p:nvSpPr>
          <p:cNvPr id="513" name="Google Shape;513;p52"/>
          <p:cNvSpPr txBox="1"/>
          <p:nvPr>
            <p:ph idx="2" type="body"/>
          </p:nvPr>
        </p:nvSpPr>
        <p:spPr>
          <a:xfrm>
            <a:off x="7306475" y="2223550"/>
            <a:ext cx="4596900" cy="429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Materiaalit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Itsearviointimateriaalit (mielenterveyden käsi)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428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Suomen Mielenterveysseuran materiaalit</a:t>
            </a:r>
            <a:endParaRPr sz="1100">
              <a:solidFill>
                <a:srgbClr val="004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428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Wellou-oppimisympäristö: ruoka, ravitsemus, liikunta, lepo ja uni</a:t>
            </a:r>
            <a:endParaRPr sz="1100">
              <a:solidFill>
                <a:srgbClr val="004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428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Liikkuva koulu</a:t>
            </a:r>
            <a:endParaRPr sz="1100">
              <a:solidFill>
                <a:srgbClr val="004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428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Edu.fi: Tunteesta tunteeseen</a:t>
            </a:r>
            <a:endParaRPr sz="1100">
              <a:solidFill>
                <a:srgbClr val="004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428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Lajunen ym. Turvataitoja lapsille</a:t>
            </a:r>
            <a:endParaRPr sz="1100">
              <a:solidFill>
                <a:srgbClr val="004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428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Mediametka-opetusmateriaalit</a:t>
            </a:r>
            <a:endParaRPr sz="1100">
              <a:solidFill>
                <a:srgbClr val="004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428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Edu.fi: Turvanetti</a:t>
            </a:r>
            <a:endParaRPr sz="1100">
              <a:solidFill>
                <a:srgbClr val="0042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2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3"/>
          <p:cNvSpPr txBox="1"/>
          <p:nvPr>
            <p:ph type="title"/>
          </p:nvPr>
        </p:nvSpPr>
        <p:spPr>
          <a:xfrm>
            <a:off x="1791308" y="635000"/>
            <a:ext cx="9434400" cy="14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Tehtävä: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Tutuskaa pareittain saamanne kuukauden sisältöihin ja tavoitteisiin sekä lähteisiin/materiaaleihin.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Tehkää siitä ensi kerraksi slide, jonka esittelette muille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Vaihtakaa sähköpostiosoitteet ja yhteystiedot parin kanssa :)</a:t>
            </a:r>
            <a:endParaRPr/>
          </a:p>
        </p:txBody>
      </p:sp>
      <p:sp>
        <p:nvSpPr>
          <p:cNvPr id="520" name="Google Shape;520;p53"/>
          <p:cNvSpPr txBox="1"/>
          <p:nvPr>
            <p:ph idx="1" type="body"/>
          </p:nvPr>
        </p:nvSpPr>
        <p:spPr>
          <a:xfrm>
            <a:off x="1508850" y="4005925"/>
            <a:ext cx="9174300" cy="58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1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9"/>
          <p:cNvSpPr txBox="1"/>
          <p:nvPr>
            <p:ph type="title"/>
          </p:nvPr>
        </p:nvSpPr>
        <p:spPr>
          <a:xfrm>
            <a:off x="1396425" y="476250"/>
            <a:ext cx="10369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leo"/>
              <a:buNone/>
            </a:pPr>
            <a:r>
              <a:rPr lang="en-US"/>
              <a:t>Ryhmäjako</a:t>
            </a:r>
            <a:endParaRPr/>
          </a:p>
        </p:txBody>
      </p:sp>
      <p:sp>
        <p:nvSpPr>
          <p:cNvPr id="397" name="Google Shape;397;p39"/>
          <p:cNvSpPr txBox="1"/>
          <p:nvPr>
            <p:ph idx="1" type="body"/>
          </p:nvPr>
        </p:nvSpPr>
        <p:spPr>
          <a:xfrm>
            <a:off x="1055700" y="1773250"/>
            <a:ext cx="2176800" cy="3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Ahvo Martta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Aittakumpu Saana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Brander Salla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Harjunen Katariina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Hautala Pinja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Heikinmäki Maija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Heikkinen Jenna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Hirvonen Justus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Huotari Annu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Jussila Emmi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Jäntti Emma</a:t>
            </a:r>
            <a:endParaRPr/>
          </a:p>
          <a:p>
            <a:pPr indent="-155575" lvl="0" marL="26987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98" name="Google Shape;398;p39"/>
          <p:cNvSpPr txBox="1"/>
          <p:nvPr>
            <p:ph idx="10" type="dt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9.7.2020</a:t>
            </a:r>
            <a:endParaRPr/>
          </a:p>
        </p:txBody>
      </p:sp>
      <p:sp>
        <p:nvSpPr>
          <p:cNvPr id="399" name="Google Shape;399;p39"/>
          <p:cNvSpPr txBox="1"/>
          <p:nvPr>
            <p:ph idx="11" type="ftr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JYU SINCE 1863.</a:t>
            </a:r>
            <a:endParaRPr/>
          </a:p>
        </p:txBody>
      </p:sp>
      <p:sp>
        <p:nvSpPr>
          <p:cNvPr id="400" name="Google Shape;400;p39"/>
          <p:cNvSpPr txBox="1"/>
          <p:nvPr>
            <p:ph idx="12" type="sldNum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1" name="Google Shape;401;p39"/>
          <p:cNvSpPr txBox="1"/>
          <p:nvPr>
            <p:ph idx="1" type="body"/>
          </p:nvPr>
        </p:nvSpPr>
        <p:spPr>
          <a:xfrm>
            <a:off x="3328900" y="1773250"/>
            <a:ext cx="2176800" cy="3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Koistinen Katriina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Kärkelä Kristiia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Lantta Henna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Laurila Stina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 Bihan Eeva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Luomaniemi Laura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Läpsä Venla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Martikainen Jenni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Merimaa Nette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Mujunen Enni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155575" lvl="0" marL="26987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02" name="Google Shape;402;p39"/>
          <p:cNvSpPr txBox="1"/>
          <p:nvPr>
            <p:ph idx="1" type="body"/>
          </p:nvPr>
        </p:nvSpPr>
        <p:spPr>
          <a:xfrm>
            <a:off x="6785400" y="1843025"/>
            <a:ext cx="2176800" cy="3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Mäntylä Maiju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Narikka Meija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Nikki Inka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Nikkola Tiia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Nousiainen Nelli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Nummelin Maija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Peltomäki Emmiina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Rautiainen Tuomas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Rintala Reetta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Rintapää Jenni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Salminen Pihla</a:t>
            </a:r>
            <a:endParaRPr/>
          </a:p>
          <a:p>
            <a:pPr indent="-155575" lvl="0" marL="26987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03" name="Google Shape;403;p39"/>
          <p:cNvSpPr txBox="1"/>
          <p:nvPr/>
        </p:nvSpPr>
        <p:spPr>
          <a:xfrm>
            <a:off x="8962200" y="1858600"/>
            <a:ext cx="3000000" cy="3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Salo Miia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Sauria Linnea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Saxelin Elli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Simonen Julia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Sorvari Laura-Leena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Tanskanen Manu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Tiirola Henna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Tiitinen Elise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Tuuri Nella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Voutilainen Salla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4378775" y="958775"/>
            <a:ext cx="76260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9"/>
          <p:cNvSpPr txBox="1"/>
          <p:nvPr>
            <p:ph type="title"/>
          </p:nvPr>
        </p:nvSpPr>
        <p:spPr>
          <a:xfrm>
            <a:off x="986000" y="1237750"/>
            <a:ext cx="42486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leo"/>
              <a:buNone/>
            </a:pPr>
            <a:r>
              <a:rPr b="0" lang="en-US" sz="1800">
                <a:latin typeface="Lato"/>
                <a:ea typeface="Lato"/>
                <a:cs typeface="Lato"/>
                <a:sym typeface="Lato"/>
              </a:rPr>
              <a:t>Marin ryhmä a (3A luokka, Liisa Virtanen)</a:t>
            </a:r>
            <a:endParaRPr/>
          </a:p>
        </p:txBody>
      </p:sp>
      <p:sp>
        <p:nvSpPr>
          <p:cNvPr id="406" name="Google Shape;406;p39"/>
          <p:cNvSpPr txBox="1"/>
          <p:nvPr>
            <p:ph type="title"/>
          </p:nvPr>
        </p:nvSpPr>
        <p:spPr>
          <a:xfrm>
            <a:off x="6096000" y="1237750"/>
            <a:ext cx="5285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leo"/>
              <a:buNone/>
            </a:pPr>
            <a:r>
              <a:rPr b="0" lang="en-US" sz="1800">
                <a:latin typeface="Lato"/>
                <a:ea typeface="Lato"/>
                <a:cs typeface="Lato"/>
                <a:sym typeface="Lato"/>
              </a:rPr>
              <a:t>Veeran ryhmä b (3C luokka, Kaisu-Leena Lohi)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 txBox="1"/>
          <p:nvPr>
            <p:ph type="title"/>
          </p:nvPr>
        </p:nvSpPr>
        <p:spPr>
          <a:xfrm>
            <a:off x="864521" y="2250175"/>
            <a:ext cx="3946800" cy="14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Tutustumiskierros</a:t>
            </a:r>
            <a:endParaRPr/>
          </a:p>
        </p:txBody>
      </p:sp>
      <p:pic>
        <p:nvPicPr>
          <p:cNvPr id="412" name="Google Shape;412;p40"/>
          <p:cNvPicPr preferRelativeResize="0"/>
          <p:nvPr/>
        </p:nvPicPr>
        <p:blipFill rotWithShape="1">
          <a:blip r:embed="rId3">
            <a:alphaModFix/>
          </a:blip>
          <a:srcRect b="0" l="9146" r="15387" t="1302"/>
          <a:stretch/>
        </p:blipFill>
        <p:spPr>
          <a:xfrm>
            <a:off x="6872975" y="165150"/>
            <a:ext cx="4117249" cy="622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/>
          <p:cNvSpPr txBox="1"/>
          <p:nvPr>
            <p:ph type="title"/>
          </p:nvPr>
        </p:nvSpPr>
        <p:spPr>
          <a:xfrm>
            <a:off x="798321" y="1296925"/>
            <a:ext cx="3946800" cy="14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Kotitehtävä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900">
                <a:latin typeface="Lato"/>
                <a:ea typeface="Lato"/>
                <a:cs typeface="Lato"/>
                <a:sym typeface="Lato"/>
              </a:rPr>
              <a:t>Tutustu vähintään kahteen erilaiseen hyvinvoinnin vuosikelloon</a:t>
            </a:r>
            <a:endParaRPr b="0" sz="1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100"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Lato"/>
              <a:buChar char="●"/>
            </a:pPr>
            <a:r>
              <a:rPr b="0" lang="en-US" sz="1900">
                <a:latin typeface="Lato"/>
                <a:ea typeface="Lato"/>
                <a:cs typeface="Lato"/>
                <a:sym typeface="Lato"/>
              </a:rPr>
              <a:t>Vertaa kellojen sisältöjä, ulkoasua, käyttökelpoisuutta…</a:t>
            </a:r>
            <a:endParaRPr b="0"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Lato"/>
              <a:buChar char="●"/>
            </a:pPr>
            <a:r>
              <a:rPr b="0" lang="en-US" sz="1900">
                <a:latin typeface="Lato"/>
                <a:ea typeface="Lato"/>
                <a:cs typeface="Lato"/>
                <a:sym typeface="Lato"/>
              </a:rPr>
              <a:t>Mikä hyvää? Mikä ei toimi?</a:t>
            </a:r>
            <a:endParaRPr b="0" sz="1900">
              <a:latin typeface="Lato"/>
              <a:ea typeface="Lato"/>
              <a:cs typeface="Lato"/>
              <a:sym typeface="Lato"/>
            </a:endParaRPr>
          </a:p>
          <a:p>
            <a:pPr indent="-266700" lvl="0" marL="26670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900">
                <a:latin typeface="Lato"/>
                <a:ea typeface="Lato"/>
                <a:cs typeface="Lato"/>
                <a:sym typeface="Lato"/>
              </a:rPr>
              <a:t>→ keskustelu breakoutroomeissa 4hlö ryhmissä. Olkaa valmiita kertomaan omista ajatuksista (yksi kirjaa ylös)</a:t>
            </a:r>
            <a:endParaRPr sz="3100"/>
          </a:p>
        </p:txBody>
      </p:sp>
      <p:pic>
        <p:nvPicPr>
          <p:cNvPr id="418" name="Google Shape;418;p41"/>
          <p:cNvPicPr preferRelativeResize="0"/>
          <p:nvPr/>
        </p:nvPicPr>
        <p:blipFill rotWithShape="1">
          <a:blip r:embed="rId3">
            <a:alphaModFix/>
          </a:blip>
          <a:srcRect b="16134" l="4636" r="18599" t="18488"/>
          <a:stretch/>
        </p:blipFill>
        <p:spPr>
          <a:xfrm>
            <a:off x="5279025" y="945250"/>
            <a:ext cx="6151276" cy="44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 txBox="1"/>
          <p:nvPr>
            <p:ph type="title"/>
          </p:nvPr>
        </p:nvSpPr>
        <p:spPr>
          <a:xfrm>
            <a:off x="1791295" y="635000"/>
            <a:ext cx="13825500" cy="14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Jyväskylän hyvinvointiOPS</a:t>
            </a:r>
            <a:endParaRPr/>
          </a:p>
        </p:txBody>
      </p:sp>
      <p:sp>
        <p:nvSpPr>
          <p:cNvPr id="424" name="Google Shape;424;p42"/>
          <p:cNvSpPr txBox="1"/>
          <p:nvPr>
            <p:ph idx="1" type="body"/>
          </p:nvPr>
        </p:nvSpPr>
        <p:spPr>
          <a:xfrm>
            <a:off x="1453400" y="1400675"/>
            <a:ext cx="9174300" cy="58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i="1" lang="en-US" sz="2000" u="sng">
                <a:solidFill>
                  <a:schemeClr val="hlink"/>
                </a:solidFill>
                <a:hlinkClick r:id="rId3"/>
              </a:rPr>
              <a:t>https://peda.net/opetussuunnitelma/ksops/jyvaskyla/hjt2</a:t>
            </a:r>
            <a:r>
              <a:rPr i="1" lang="en-US" sz="2000"/>
              <a:t> </a:t>
            </a:r>
            <a:endParaRPr i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 txBox="1"/>
          <p:nvPr>
            <p:ph type="title"/>
          </p:nvPr>
        </p:nvSpPr>
        <p:spPr>
          <a:xfrm>
            <a:off x="1343371" y="194050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Itsestä huolehtiminen ja arjen taidot vuosiluokilla 3-4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(Jkl ARJEN TAIDOT -vuosikello)</a:t>
            </a:r>
            <a:endParaRPr/>
          </a:p>
        </p:txBody>
      </p:sp>
      <p:sp>
        <p:nvSpPr>
          <p:cNvPr id="431" name="Google Shape;431;p43"/>
          <p:cNvSpPr txBox="1"/>
          <p:nvPr>
            <p:ph idx="1" type="body"/>
          </p:nvPr>
        </p:nvSpPr>
        <p:spPr>
          <a:xfrm>
            <a:off x="280300" y="1556850"/>
            <a:ext cx="6426900" cy="504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elokuu: MINÄ AJANKÄYTTÄJÄNÄ JA MINÄ RYHMÄSSÄ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tunnistaa arjen hyvinvointiin vaikuttavia tekijöitä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tekee suunnitelmia oman hyvinvoinnin edistämiseksi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suunnittelee omaa ajankäyttöä ja arjen valintoja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päivän rytmi - voin itse vaikuttaa hyvään oloon ja hyvään mieleen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ajankäyttö esim. oman ajankäytön tarkkailua erilaisten kyselyiden ja matematiikassa taulukoiden avulla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ryhmäytyminen, läsnäolo: erilaisia leikkejä, pelejä ja harjoituksia ryhmäytymiseen ja läsnäoloon liittyen mm. draaman, liikunnan, musiikin ja taidekasvatuksen avulla</a:t>
            </a:r>
            <a:endParaRPr/>
          </a:p>
        </p:txBody>
      </p:sp>
      <p:sp>
        <p:nvSpPr>
          <p:cNvPr id="432" name="Google Shape;432;p43"/>
          <p:cNvSpPr txBox="1"/>
          <p:nvPr>
            <p:ph idx="2" type="body"/>
          </p:nvPr>
        </p:nvSpPr>
        <p:spPr>
          <a:xfrm>
            <a:off x="7474649" y="2397949"/>
            <a:ext cx="4486800" cy="38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Materiaali: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Hyvää mieltä yhdessä käsikirja sv.17-24, 85-94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Kaikille kaveri -Opas nuorten yksinäisyyden ehkäisemiseen, MLL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Kaveritaidot kaikille. OPas luokanopettajalle. MLL.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Turvataitoja lapsille, Lajunen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www.kivakoulu.fi</a:t>
            </a:r>
            <a:endParaRPr/>
          </a:p>
        </p:txBody>
      </p:sp>
      <p:sp>
        <p:nvSpPr>
          <p:cNvPr id="433" name="Google Shape;433;p43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"/>
          <p:cNvSpPr txBox="1"/>
          <p:nvPr>
            <p:ph type="title"/>
          </p:nvPr>
        </p:nvSpPr>
        <p:spPr>
          <a:xfrm>
            <a:off x="1343371" y="233325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4"/>
          <p:cNvSpPr txBox="1"/>
          <p:nvPr>
            <p:ph idx="1" type="body"/>
          </p:nvPr>
        </p:nvSpPr>
        <p:spPr>
          <a:xfrm>
            <a:off x="579275" y="1773250"/>
            <a:ext cx="6204000" cy="48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syyskuu: MINÄ ITSE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lisätä itsetuntemusta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löytää ja nimeää omia vahvuuksia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harjoittelee antamaan ja vastaanottamaan myönteistä palautetta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itsetuntemus -vahvuudet/heikkoudet, temperamentti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itsetunto -olen tärkeä ja arvokas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itseluottamus -osaaminen, arvostus, vastuu, osallistuminen</a:t>
            </a:r>
            <a:endParaRPr/>
          </a:p>
        </p:txBody>
      </p:sp>
      <p:sp>
        <p:nvSpPr>
          <p:cNvPr id="441" name="Google Shape;441;p44"/>
          <p:cNvSpPr txBox="1"/>
          <p:nvPr>
            <p:ph idx="2" type="body"/>
          </p:nvPr>
        </p:nvSpPr>
        <p:spPr>
          <a:xfrm>
            <a:off x="7624174" y="2343548"/>
            <a:ext cx="4241400" cy="36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Materiaali: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Hyvää mieltä yhdessä käsikirja sv. 49-56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www.edu.fi</a:t>
            </a:r>
            <a:r>
              <a:rPr lang="en-US"/>
              <a:t>, ihmisterveysoppi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Turvataitoja lapsille, Lajunen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Huomaa hyvä!, Uusitalo-Malmivaara</a:t>
            </a:r>
            <a:endParaRPr/>
          </a:p>
        </p:txBody>
      </p:sp>
      <p:sp>
        <p:nvSpPr>
          <p:cNvPr id="442" name="Google Shape;442;p44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5"/>
          <p:cNvSpPr txBox="1"/>
          <p:nvPr>
            <p:ph type="title"/>
          </p:nvPr>
        </p:nvSpPr>
        <p:spPr>
          <a:xfrm>
            <a:off x="1343371" y="195950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5"/>
          <p:cNvSpPr txBox="1"/>
          <p:nvPr>
            <p:ph idx="1" type="body"/>
          </p:nvPr>
        </p:nvSpPr>
        <p:spPr>
          <a:xfrm>
            <a:off x="392425" y="1551000"/>
            <a:ext cx="7213200" cy="49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lokakuu: TURVASSA YKSIN JA YHDESSÄ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osaa määritellä, mitä tarkoittaa turvaverkko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oppii, mistä ja miten saadaan apua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tunnistaa ja osaa kertoa, millainen on hyvä kaveri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harjoittelee toisen huomioimista, kuuntelemista ja tukemista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minä osana yhteisöä -jokaisella on paikkansa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turvaverkko -ketkä kuuluvat turvaverkkoon, turvaverkon merkitys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kaveri-tunnetaidot -miten saan kavereita, ylläpidän kaverisuhteita ja uskallan olla oma itseni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yksinäisyys, yksin olo, yhdessä oleminen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turvataidot -itsemääräämisoikeus, koskemattomuus</a:t>
            </a:r>
            <a:endParaRPr/>
          </a:p>
        </p:txBody>
      </p:sp>
      <p:sp>
        <p:nvSpPr>
          <p:cNvPr id="450" name="Google Shape;450;p45"/>
          <p:cNvSpPr txBox="1"/>
          <p:nvPr>
            <p:ph idx="2" type="body"/>
          </p:nvPr>
        </p:nvSpPr>
        <p:spPr>
          <a:xfrm>
            <a:off x="8558475" y="2261075"/>
            <a:ext cx="3419700" cy="37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Materiaali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Hyvää mieltä yhdessä käsikirja sv. 33-40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www.liikenneturva.fi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Selviytymistaidot materiaalipaketti opettajalle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Turvataitoja lapsille, Lajunen</a:t>
            </a:r>
            <a:endParaRPr/>
          </a:p>
        </p:txBody>
      </p:sp>
      <p:sp>
        <p:nvSpPr>
          <p:cNvPr id="451" name="Google Shape;451;p45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/>
          <p:nvPr>
            <p:ph type="title"/>
          </p:nvPr>
        </p:nvSpPr>
        <p:spPr>
          <a:xfrm>
            <a:off x="1343371" y="102525"/>
            <a:ext cx="10369200" cy="10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Itsestä huolehtiminen ja arjen taidot vuosiluokilla 3-4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(Jkl ARJEN TAIDOT -vuosikello)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6"/>
          <p:cNvSpPr txBox="1"/>
          <p:nvPr>
            <p:ph idx="1" type="body"/>
          </p:nvPr>
        </p:nvSpPr>
        <p:spPr>
          <a:xfrm>
            <a:off x="355050" y="1551000"/>
            <a:ext cx="6204000" cy="493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marraskuu: MINÄ JA TUNTEET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Tavoitteet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oppia tunnistamaan, ilmaisemaan ja nimeämään tunteita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löytää keinoja omien tunteiden säätelyyn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oppii tunnistamaan toisen ihmisen tunteita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Sisällöt</a:t>
            </a:r>
            <a:endParaRPr b="1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tunnetaidot: erilaiset tunteet, niiden tunnistaminen ja ilmaiseminen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tunnehallinta, empatia ja kohtaaminen, oma keho tunteiden ilmentäjänä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kaikkien tunteiden tarpeellisuus</a:t>
            </a:r>
            <a:endParaRPr/>
          </a:p>
        </p:txBody>
      </p:sp>
      <p:sp>
        <p:nvSpPr>
          <p:cNvPr id="459" name="Google Shape;459;p46"/>
          <p:cNvSpPr txBox="1"/>
          <p:nvPr>
            <p:ph idx="2" type="body"/>
          </p:nvPr>
        </p:nvSpPr>
        <p:spPr>
          <a:xfrm>
            <a:off x="7007500" y="1773250"/>
            <a:ext cx="5064000" cy="46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Materiaali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Hyvää mieltä yhdessä käsikirja sv. 63-74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Värit ja tunteet., Lastenkulttuurikeskus, JKL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www.edu.fi</a:t>
            </a:r>
            <a:r>
              <a:rPr lang="en-US"/>
              <a:t>, ihmisterveysoppi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Cacciatore, R. Agressiokasvatus, agressioportaat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www.edu.fi</a:t>
            </a:r>
            <a:r>
              <a:rPr lang="en-US"/>
              <a:t> Tunteesta tunteeseen.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Kouluterveydenhuolto: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uni ja lepo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vapaa-aika (harrastukset, liikunta, ruutuaika)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nettiturvallisuus, some-käyttäytyminen: korostetaan oman yksityisyyden suojaamista</a:t>
            </a:r>
            <a:endParaRPr/>
          </a:p>
        </p:txBody>
      </p:sp>
      <p:sp>
        <p:nvSpPr>
          <p:cNvPr id="460" name="Google Shape;460;p46"/>
          <p:cNvSpPr txBox="1"/>
          <p:nvPr>
            <p:ph idx="12" type="sldNum"/>
          </p:nvPr>
        </p:nvSpPr>
        <p:spPr>
          <a:xfrm>
            <a:off x="11280576" y="6381551"/>
            <a:ext cx="432000" cy="21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YO">
  <a:themeElements>
    <a:clrScheme name="JYO 2020">
      <a:dk1>
        <a:srgbClr val="000000"/>
      </a:dk1>
      <a:lt1>
        <a:srgbClr val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JYO 2020">
      <a:dk1>
        <a:srgbClr val="000000"/>
      </a:dk1>
      <a:lt1>
        <a:srgbClr val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