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83" r:id="rId3"/>
    <p:sldId id="284" r:id="rId4"/>
  </p:sldIdLst>
  <p:sldSz cx="12188825" cy="6858000"/>
  <p:notesSz cx="6742113" cy="9872663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63" d="100"/>
          <a:sy n="63" d="100"/>
        </p:scale>
        <p:origin x="764" y="56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072" y="66"/>
      </p:cViewPr>
      <p:guideLst>
        <p:guide orient="horz" pos="2880"/>
        <p:guide pos="2160"/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18971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906B70-66CB-4A64-915E-E4F555C754FC}" type="datetime1">
              <a:rPr lang="fi-FI" smtClean="0"/>
              <a:t>3.9.2025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18971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fi-FI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8971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1CD8C92-813F-44B2-BA9D-3A9A9107EC73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i-FI" noProof="0"/>
              <a:t>Muokkaa alaotsikon perustyyliä napsautt.</a:t>
            </a:r>
            <a:endParaRPr lang="fi-FI" noProof="0" dirty="0"/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4B2022-DA12-4042-9A0B-6D7DA8B01BAA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538D62-8991-4AFA-BF09-4AE7170D127E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30FDA4-602B-4820-85A9-9C0CF11994A9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95DD13-E057-4098-800D-6B171A57BD9B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otsikk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4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3C4D9C-B1A2-4ADF-8876-59A66674668F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5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3B7240-BEF8-4E17-A71F-074AC2A3604B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7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CB3C4C-2650-4B65-BC64-18EEF7AEC640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4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8E4D93-6BEA-4BF9-852E-EC516B848194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2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3266A-7567-46F5-B9A7-71B63993C02C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4" name="Tekstin paikkamerkki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3" name="Sisällön paikkamerkki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i-FI" noProof="0"/>
              <a:t>Muokkaa tekstin perustyylejä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i-FI" noProof="0" dirty="0"/>
          </a:p>
        </p:txBody>
      </p:sp>
      <p:sp>
        <p:nvSpPr>
          <p:cNvPr id="8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EC5461-7D07-4A1B-AD8D-93D8281B218B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10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fi-FI" noProof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4" name="Tekstin paikkamerkki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i-FI" noProof="0"/>
              <a:t>Muokkaa tekstin perustyylejä</a:t>
            </a:r>
          </a:p>
        </p:txBody>
      </p:sp>
      <p:sp>
        <p:nvSpPr>
          <p:cNvPr id="3" name="Kuvan paikkamerkki 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pic>
        <p:nvPicPr>
          <p:cNvPr id="9" name="Kuva 4" descr="Tyhjä paikkamerkki kuvan lisäämistä varten. Napsauta paikkamerkkiä ja valitse kuva, jonka haluat lisätä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noProof="0" dirty="0"/>
              <a:t>Muokkaa otsikon perustyyliä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  <a:p>
            <a:pPr lvl="5" rtl="0"/>
            <a:r>
              <a:rPr lang="fi-FI" noProof="0" dirty="0"/>
              <a:t>Kuudes taso</a:t>
            </a:r>
          </a:p>
          <a:p>
            <a:pPr lvl="6" rtl="0"/>
            <a:r>
              <a:rPr lang="fi-FI" noProof="0" dirty="0"/>
              <a:t>Seitsemäs taso</a:t>
            </a:r>
          </a:p>
          <a:p>
            <a:pPr lvl="7" rtl="0"/>
            <a:r>
              <a:rPr lang="fi-FI" noProof="0" dirty="0"/>
              <a:t>Kahdeksas taso</a:t>
            </a:r>
          </a:p>
          <a:p>
            <a:pPr lvl="8" rtl="0"/>
            <a:r>
              <a:rPr lang="fi-FI" noProof="0" dirty="0"/>
              <a:t>Yhdeksäs taso</a:t>
            </a:r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4" name="Päivämäärän paikkamerkki 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6BE448F2-9198-4D8E-A518-6996084863F6}" type="datetime1">
              <a:rPr lang="fi-FI" noProof="0" smtClean="0"/>
              <a:t>3.9.2025</a:t>
            </a:fld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096" y="536579"/>
            <a:ext cx="4103498" cy="25689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37828" y="1501759"/>
            <a:ext cx="9144000" cy="3505200"/>
          </a:xfrm>
        </p:spPr>
        <p:txBody>
          <a:bodyPr rtlCol="0"/>
          <a:lstStyle/>
          <a:p>
            <a:pPr rtl="0"/>
            <a:r>
              <a:rPr lang="fi-FI" dirty="0">
                <a:latin typeface="Bernard MT Condensed" panose="02050806060905020404" pitchFamily="18" charset="0"/>
              </a:rPr>
              <a:t>POMM1001</a:t>
            </a:r>
            <a:br>
              <a:rPr lang="fi-FI" dirty="0">
                <a:latin typeface="Bernard MT Condensed" panose="02050806060905020404" pitchFamily="18" charset="0"/>
              </a:rPr>
            </a:br>
            <a:r>
              <a:rPr lang="fi-FI" sz="2800" dirty="0">
                <a:latin typeface="Bernard MT Condensed" panose="02050806060905020404" pitchFamily="18" charset="0"/>
              </a:rPr>
              <a:t>Johdanto monialaisiin opintoihin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85900" y="5486400"/>
            <a:ext cx="8229600" cy="750912"/>
          </a:xfrm>
        </p:spPr>
        <p:txBody>
          <a:bodyPr rtlCol="0"/>
          <a:lstStyle/>
          <a:p>
            <a:pPr rtl="0"/>
            <a:r>
              <a:rPr lang="fi-FI" dirty="0">
                <a:latin typeface="Bernard MT Condensed" panose="02050806060905020404" pitchFamily="18" charset="0"/>
              </a:rPr>
              <a:t>Syksy 2025 Kaili </a:t>
            </a:r>
            <a:r>
              <a:rPr lang="fi-FI" dirty="0" err="1">
                <a:latin typeface="Bernard MT Condensed" panose="02050806060905020404" pitchFamily="18" charset="0"/>
              </a:rPr>
              <a:t>Kepler</a:t>
            </a:r>
            <a:endParaRPr lang="fi-FI" dirty="0">
              <a:latin typeface="Bernard MT Condensed" panose="02050806060905020404" pitchFamily="18" charset="0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10830">
            <a:off x="7131852" y="840736"/>
            <a:ext cx="4401763" cy="31683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700" y="3787365"/>
            <a:ext cx="3213100" cy="2232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930"/>
              </a:spcBef>
              <a:buNone/>
              <a:defRPr/>
            </a:pPr>
            <a:r>
              <a:rPr lang="fi-FI" sz="2400" b="1" dirty="0"/>
              <a:t>Tehtävä: </a:t>
            </a:r>
            <a:r>
              <a:rPr lang="fi-FI" sz="2400" dirty="0"/>
              <a:t>Muodostatte ryhmän, joka luo uuden koulun. Teidän ei tarvitse tukeutua nykykouluun, vaan voitte luoda sen sellaiseksi kuin haluatte ja kykenette perustelemaan.</a:t>
            </a:r>
          </a:p>
          <a:p>
            <a:pPr marL="0" indent="0">
              <a:spcBef>
                <a:spcPts val="930"/>
              </a:spcBef>
              <a:buNone/>
              <a:defRPr/>
            </a:pPr>
            <a:endParaRPr lang="fi-FI" sz="2400" dirty="0"/>
          </a:p>
          <a:p>
            <a:pPr marL="0" indent="0">
              <a:spcBef>
                <a:spcPts val="930"/>
              </a:spcBef>
              <a:buNone/>
              <a:defRPr/>
            </a:pPr>
            <a:r>
              <a:rPr lang="fi-FI" sz="2400" dirty="0"/>
              <a:t>Antakaa koululle viisi tavoitetta ja valitkaa viisi oppiainetta, joita koulussa opiskellaan. Oppiaineiden ei tarvitse olla niitä, joita on nykykoulussa, mutta nykyoppiaineitakin saa käyttää.  </a:t>
            </a:r>
            <a:endParaRPr lang="fi-FI" sz="2400" b="1" dirty="0"/>
          </a:p>
        </p:txBody>
      </p:sp>
    </p:spTree>
    <p:extLst>
      <p:ext uri="{BB962C8B-B14F-4D97-AF65-F5344CB8AC3E}">
        <p14:creationId xmlns:p14="http://schemas.microsoft.com/office/powerpoint/2010/main" val="15665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z="3600" b="1"/>
              <a:t>KESKUSTELU JA POHDINTA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979612" y="2060576"/>
            <a:ext cx="8229600" cy="3959225"/>
          </a:xfrm>
        </p:spPr>
        <p:txBody>
          <a:bodyPr/>
          <a:lstStyle/>
          <a:p>
            <a:r>
              <a:rPr lang="fi-FI" altLang="fi-FI" sz="2800"/>
              <a:t>Kuinka vaikea oli pyrkiä luomaan uusi koulu?</a:t>
            </a:r>
          </a:p>
          <a:p>
            <a:r>
              <a:rPr lang="fi-FI" altLang="fi-FI" sz="2800"/>
              <a:t>Mihin valinnat perustuivat?</a:t>
            </a:r>
          </a:p>
          <a:p>
            <a:r>
              <a:rPr lang="fi-FI" altLang="fi-FI" sz="2800"/>
              <a:t>Millainen ihmiskäsitys oli valinnan taustalla?</a:t>
            </a:r>
          </a:p>
          <a:p>
            <a:r>
              <a:rPr lang="fi-FI" altLang="fi-FI" sz="2800"/>
              <a:t>Millaista oppimiskäsitystä luotu koulu edustaa?</a:t>
            </a:r>
          </a:p>
          <a:p>
            <a:r>
              <a:rPr lang="fi-FI" altLang="fi-FI" sz="2800"/>
              <a:t>Kenella on koulussa valta?</a:t>
            </a:r>
          </a:p>
          <a:p>
            <a:r>
              <a:rPr lang="fi-FI" altLang="fi-FI" sz="2800"/>
              <a:t>Kuinka uudistava lopputulos on?</a:t>
            </a:r>
          </a:p>
          <a:p>
            <a:endParaRPr lang="fi-FI" altLang="fi-FI" sz="2800"/>
          </a:p>
        </p:txBody>
      </p:sp>
    </p:spTree>
    <p:extLst>
      <p:ext uri="{BB962C8B-B14F-4D97-AF65-F5344CB8AC3E}">
        <p14:creationId xmlns:p14="http://schemas.microsoft.com/office/powerpoint/2010/main" val="368727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06_TF02886637_TF02886637" id="{BF6216A0-600F-411A-9261-20213D67A3DC}" vid="{8FDD7FCF-3C70-4F5C-99BE-783AF52D8500}"/>
    </a:ext>
  </a:extLst>
</a:theme>
</file>

<file path=ppt/theme/theme2.xml><?xml version="1.0" encoding="utf-8"?>
<a:theme xmlns:a="http://schemas.openxmlformats.org/drawingml/2006/main" name="Office-teema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Vesiväriesitys (laajakuva)</Template>
  <TotalTime>154</TotalTime>
  <Words>102</Words>
  <Application>Microsoft Office PowerPoint</Application>
  <PresentationFormat>Custom</PresentationFormat>
  <Paragraphs>13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Bernard MT Condensed</vt:lpstr>
      <vt:lpstr>Palatino Linotype</vt:lpstr>
      <vt:lpstr>Watercolor_16x9</vt:lpstr>
      <vt:lpstr>POMM1001 Johdanto monialaisiin opintoihin</vt:lpstr>
      <vt:lpstr>PowerPoint Presentation</vt:lpstr>
      <vt:lpstr>KESKUSTELU JA POHDINTA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POMM1100 Monialaisten opintojen loppuseminaari</dc:title>
  <dc:creator>Kainulainen, Johanna</dc:creator>
  <cp:lastModifiedBy>Kepler-Uotinen, Kaili</cp:lastModifiedBy>
  <cp:revision>19</cp:revision>
  <cp:lastPrinted>2019-09-18T08:26:52Z</cp:lastPrinted>
  <dcterms:created xsi:type="dcterms:W3CDTF">2017-11-09T16:06:43Z</dcterms:created>
  <dcterms:modified xsi:type="dcterms:W3CDTF">2025-09-03T07:02:46Z</dcterms:modified>
</cp:coreProperties>
</file>