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4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E2A31-61AC-359E-3E0A-68AD47636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9C9F19F-2DEE-3EF2-DC89-A22534017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258AD6-C56C-0F01-76A9-AF95FE86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272AC9-0EF2-C41F-A0D0-EB7A79EE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0D3696-191C-7B2F-40FD-469161B0F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59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4246AF-A31C-A8AA-43E0-958E10A0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15A0FC-AC39-26EC-CD7D-790FC1DFC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E7AE80-3CA3-9B35-E6F2-2FB273F7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79EA44-E8A3-C73E-7A06-AE7DA4855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A12072-65D1-B803-22CF-7233B754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19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186B07D-A364-7751-CD6C-66E44E1C0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CC22D8C-2B5C-91A9-4C9B-B283AA293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7436F3-11B5-3BA6-A329-D8C2825B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65C3DC-90A2-E3FB-0ADE-A641892DD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002141-43C1-3D6D-9CC0-C6DA9A02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918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9F485D-E262-A8CF-8743-5C7C5D6B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FE3FA6-3D58-32E4-0E17-AF783E2AB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BA6AB4-B09B-5806-D6A1-73CF4F57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69BAA0-7498-43C2-2B3F-C83BA0EA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9CF0E1-BF47-3238-2208-9730FAC0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47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8BA41D-ECBC-714B-12FF-415EA06E1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89A2B6-CDA3-0B70-892A-51B0C278D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1285B2-8E5A-9C35-F532-4B131BBC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238982-436A-42E3-D07B-ACCFE9E6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2B7392-8193-C252-0896-784D89BA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50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F62C7-7FF9-2CAB-7E02-76513E59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B70ACE-BFD9-EE7D-60CE-61953950B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9FD7F0-E8D0-A0D1-4D86-E2436009F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3BC89AD-B636-3968-DD03-09B13C19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0377F1-3244-9DAB-ACD0-21DB2BAB7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D49176-E066-39C2-4A94-815F966D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752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83EC11-FF13-6352-0755-F61E7882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EA796E-9210-F4D4-4C6E-B5792C3D6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2D1D92B-75CF-DFAB-621A-06E6B0D9B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E1F198-74AE-AC0C-85AA-25706234C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D95FF49-8E55-042A-CF3B-8F61C01907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F73C9B2-237F-CFA2-8795-434121F9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7C64DF1-1581-BD35-47B2-8F302216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599C424-DE81-0F47-AEA9-FF7BDE62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14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EB8F1F-6D6F-1CD2-F4B1-7A28C53E7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2AD2D83-0F4B-42FD-EECF-6BCD49E5F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7770D9-563B-C8AD-0394-E82702F8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BE9832F-1A07-2C69-6E38-CCE926B7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05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F692CB-27D8-C65E-63D1-1F0829A8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54C7717-D621-762F-1F17-CF6705A5A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05CC86-D9BF-709F-E004-6E0EF4CD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28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50F895-7D4F-0D06-6A92-5CCF7226C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16BD8A-3C7A-42A5-8272-45D1D2574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DBC9CA8-F953-C1CD-0D48-ED5C0F376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C32EEE-B207-7669-74AA-2E99DDEEA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706386-80E5-B498-8FF2-3B21A446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1C76E7-25EE-E9D1-1802-8B84E2E9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34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C6AA0E-111E-F061-CA65-C49DD17BB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29F4A33-8742-11EA-95C4-A881FEABAC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3A49AF-ED09-C469-B7AF-97161CA02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35D113-92A4-CD42-54A1-03A364A38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9B66A6-8DE1-F2BB-1604-A5B1EC8A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B798E6-3CDA-87E1-5C53-C2AF8B52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09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5BFE0D8-7D28-F77A-CC77-37E5A9D9D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C80F30-25D0-B350-299C-03C33444A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0D231F-2EBF-FA66-6AD2-7A473BC20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8310-5715-DC4A-99BC-2D39DEB73122}" type="datetimeFigureOut">
              <a:rPr lang="fi-FI" smtClean="0"/>
              <a:t>2.2.2024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21F91E-9502-8826-C562-9D0898924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009D53-E5A4-B826-026A-8AA672A46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2E431-1D34-194A-907B-47578B9A7D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4753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4FA841-FBD0-0B90-A16A-0B8E17A07C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74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1A4E9F3-2637-2D28-4FF8-9C4E32AE9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POMM1002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E8279F-2B8C-FB43-0B75-9466CE603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Lumo 2.2.2024</a:t>
            </a:r>
          </a:p>
        </p:txBody>
      </p:sp>
    </p:spTree>
    <p:extLst>
      <p:ext uri="{BB962C8B-B14F-4D97-AF65-F5344CB8AC3E}">
        <p14:creationId xmlns:p14="http://schemas.microsoft.com/office/powerpoint/2010/main" val="37782342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DFBA637-364D-6ABE-D7C1-4AF89845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Palauta mieleen puhuttavin asia/kysymys luennolta</a:t>
            </a: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ED8D94-4185-0103-BA39-3076B61A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58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573F6F1-670D-1F99-51B6-32ACB807B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Tehtävä pienryhmissä</a:t>
            </a:r>
          </a:p>
        </p:txBody>
      </p:sp>
      <p:sp>
        <p:nvSpPr>
          <p:cNvPr id="20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Sisällön paikkamerkki 2">
            <a:extLst>
              <a:ext uri="{FF2B5EF4-FFF2-40B4-BE49-F238E27FC236}">
                <a16:creationId xmlns:a16="http://schemas.microsoft.com/office/drawing/2014/main" id="{EBFD7C25-9B21-B286-3FA4-5ACFBF6A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/>
              <a:t>Valitse jokin Perusopetuksen laaja-alainen osaamistavoite</a:t>
            </a:r>
          </a:p>
          <a:p>
            <a:r>
              <a:rPr lang="fi-FI"/>
              <a:t>Suunnittele monialainen oppimiskokonaisuus mikä soveltaa Esteettömän opetuksen pedagogista mallia</a:t>
            </a:r>
          </a:p>
        </p:txBody>
      </p:sp>
    </p:spTree>
    <p:extLst>
      <p:ext uri="{BB962C8B-B14F-4D97-AF65-F5344CB8AC3E}">
        <p14:creationId xmlns:p14="http://schemas.microsoft.com/office/powerpoint/2010/main" val="360206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POMM1002</vt:lpstr>
      <vt:lpstr>Palauta mieleen puhuttavin asia/kysymys luennolta</vt:lpstr>
      <vt:lpstr>Tehtävä pienryhmissä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POMM1002</dc:title>
  <dc:creator>Kaartinen, Sinikka</dc:creator>
  <cp:lastModifiedBy>Kaartinen, Sinikka</cp:lastModifiedBy>
  <cp:revision>1</cp:revision>
  <dcterms:created xsi:type="dcterms:W3CDTF">2024-02-01T17:55:27Z</dcterms:created>
  <dcterms:modified xsi:type="dcterms:W3CDTF">2024-02-02T07:20:17Z</dcterms:modified>
</cp:coreProperties>
</file>