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91" r:id="rId3"/>
    <p:sldId id="292" r:id="rId4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7" d="100"/>
          <a:sy n="67" d="100"/>
        </p:scale>
        <p:origin x="604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21.9.2022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21.9.2022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POMM1002</a:t>
            </a:r>
            <a:br>
              <a:rPr lang="fi-FI" dirty="0">
                <a:latin typeface="Bernard MT Condensed" panose="02050806060905020404" pitchFamily="18" charset="0"/>
              </a:rPr>
            </a:br>
            <a:r>
              <a:rPr lang="fi-FI" sz="2800" dirty="0">
                <a:latin typeface="Bernard MT Condensed" panose="02050806060905020404" pitchFamily="18" charset="0"/>
              </a:rPr>
              <a:t>Johdanto monialaisiin opintoihin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750912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Syksy 2022 Kaili </a:t>
            </a:r>
            <a:r>
              <a:rPr lang="fi-FI" dirty="0" err="1">
                <a:latin typeface="Bernard MT Condensed" panose="02050806060905020404" pitchFamily="18" charset="0"/>
              </a:rPr>
              <a:t>Kepler</a:t>
            </a:r>
            <a:r>
              <a:rPr lang="fi-FI" dirty="0">
                <a:latin typeface="Bernard MT Condensed" panose="02050806060905020404" pitchFamily="18" charset="0"/>
              </a:rPr>
              <a:t>-Uotinen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1FFD-0571-4310-AD64-62699E0E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16632"/>
            <a:ext cx="9601200" cy="640871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Omia kokemuksia kielen käyttämisestä matematiikassa ja matematiikan kielentämisestä*: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Millaisia käytänteitä muistat tai olet havainnut asioiden ja ilmiöiden avaamisesta kielellisesti matematiikan opetuksessa?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Millaisissa tilanteissa luonnollista kieltä käytettiin?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Millaisia vuorovaikutustilanteita matematiikan opetuksessa esiintyi? Miten niitä tunneilla rakennettiin ja tuettiin?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Miten luonnollisen kielen käyttöön matematiikan opetuksessa ylipäänsä suhtauduttiin? Käytettiinkö mielestäsi kielentämisen paikat hyödyksi vai hukattiinko mahdollisuuksia?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Mikä olisi voinut olla eri tavalla, esimerkiksi innostanut ja tukenut matematiikan oppimista?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*Kielentäminen matematiikan opiskelussa = matemaattisen ajattelun ilmaisemista kielen avulla (huom. ’kieli’ laajasti ottaen eli sisältää piirrokset, kehollisen ilmaisun ym. monimediaiset ilmaisun muodot)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Kielellistäminen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luonnollisen kielen käyttöä vuorovaikutuksessa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84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615B-BBD5-4DB8-BD0D-2B2AB63F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Pohdintaa monilukutaidosta: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Mitä on monilukutaito matematiikassa? Entä muissa aineissa? (Ks. esim. POPS 2014.)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Mitä on monimediainen merkityksenanto? Miten se tulee ilmi eri oppimistilanteissa? Miten sitä voidaan käyttää oppimisen resurssina?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Mitä erilaisia toiminnallisia, kuvallisia ja symbolisia esitysmuotoja olet havainnut tai ollut laatimassa? Mitä olet oppinut monimediaisesta merkityksenilmaisusta niiden kautta?</a:t>
            </a:r>
          </a:p>
          <a:p>
            <a:pPr marL="0" indent="0" algn="l">
              <a:buNone/>
            </a:pPr>
            <a:endParaRPr lang="fi-FI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fi-FI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fi-FI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elittäkää ideansa </a:t>
            </a:r>
            <a:r>
              <a:rPr lang="fi-FI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a) sanallisesti, b) visuaalisesti, c) diagrammilla tai kuvaajalla, d) käyttäen lukuja, e) käyttäen symboleja, f) kehon avulla, g) konkreettisilla välineillä, h) jollain muulla.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1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181</TotalTime>
  <Words>226</Words>
  <Application>Microsoft Office PowerPoint</Application>
  <PresentationFormat>Custom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Bernard MT Condensed</vt:lpstr>
      <vt:lpstr>Calibri</vt:lpstr>
      <vt:lpstr>Palatino Linotype</vt:lpstr>
      <vt:lpstr>Symbol</vt:lpstr>
      <vt:lpstr>Times New Roman</vt:lpstr>
      <vt:lpstr>Watercolor_16x9</vt:lpstr>
      <vt:lpstr>POMM1002 Johdanto monialaisiin opintoihin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Stiina.Uotinen</cp:lastModifiedBy>
  <cp:revision>27</cp:revision>
  <cp:lastPrinted>2019-09-18T08:26:52Z</cp:lastPrinted>
  <dcterms:created xsi:type="dcterms:W3CDTF">2017-11-09T16:06:43Z</dcterms:created>
  <dcterms:modified xsi:type="dcterms:W3CDTF">2022-09-21T07:24:45Z</dcterms:modified>
</cp:coreProperties>
</file>