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</p:sldMasterIdLst>
  <p:notesMasterIdLst>
    <p:notesMasterId r:id="rId17"/>
  </p:notesMasterIdLst>
  <p:handoutMasterIdLst>
    <p:handoutMasterId r:id="rId18"/>
  </p:handoutMasterIdLst>
  <p:sldIdLst>
    <p:sldId id="322" r:id="rId3"/>
    <p:sldId id="364" r:id="rId4"/>
    <p:sldId id="366" r:id="rId5"/>
    <p:sldId id="271" r:id="rId6"/>
    <p:sldId id="365" r:id="rId7"/>
    <p:sldId id="275" r:id="rId8"/>
    <p:sldId id="335" r:id="rId9"/>
    <p:sldId id="348" r:id="rId10"/>
    <p:sldId id="259" r:id="rId11"/>
    <p:sldId id="277" r:id="rId12"/>
    <p:sldId id="278" r:id="rId13"/>
    <p:sldId id="276" r:id="rId14"/>
    <p:sldId id="328" r:id="rId15"/>
    <p:sldId id="367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300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02">
          <p15:clr>
            <a:srgbClr val="A4A3A4"/>
          </p15:clr>
        </p15:guide>
        <p15:guide id="9" pos="7378" userDrawn="1">
          <p15:clr>
            <a:srgbClr val="A4A3A4"/>
          </p15:clr>
        </p15:guide>
        <p15:guide id="10" pos="665">
          <p15:clr>
            <a:srgbClr val="A4A3A4"/>
          </p15:clr>
        </p15:guide>
        <p15:guide id="11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9A5B"/>
    <a:srgbClr val="0029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7" autoAdjust="0"/>
  </p:normalViewPr>
  <p:slideViewPr>
    <p:cSldViewPr showGuides="1">
      <p:cViewPr varScale="1">
        <p:scale>
          <a:sx n="62" d="100"/>
          <a:sy n="62" d="100"/>
        </p:scale>
        <p:origin x="828" y="44"/>
      </p:cViewPr>
      <p:guideLst>
        <p:guide orient="horz" pos="2160"/>
        <p:guide orient="horz" pos="3884"/>
        <p:guide orient="horz" pos="300"/>
        <p:guide orient="horz" pos="1117"/>
        <p:guide pos="302"/>
        <p:guide pos="7378"/>
        <p:guide pos="6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20"/>
    </p:cViewPr>
  </p:sorterViewPr>
  <p:notesViewPr>
    <p:cSldViewPr showGuides="1">
      <p:cViewPr varScale="1">
        <p:scale>
          <a:sx n="88" d="100"/>
          <a:sy n="88" d="100"/>
        </p:scale>
        <p:origin x="37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3B6343-DABF-4FE9-81AD-D528AE086E8E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05CB964-ED42-42AA-9E47-EB3458EF4A3E}">
      <dgm:prSet/>
      <dgm:spPr/>
      <dgm:t>
        <a:bodyPr/>
        <a:lstStyle/>
        <a:p>
          <a:r>
            <a:rPr lang="fi-FI" dirty="0"/>
            <a:t>Kerro kuulumisesi jollain sinulle tutulla </a:t>
          </a:r>
          <a:endParaRPr lang="en-US" dirty="0"/>
        </a:p>
      </dgm:t>
    </dgm:pt>
    <dgm:pt modelId="{423122BC-FC4F-49AA-ADE9-F136A7C4D1FA}" type="parTrans" cxnId="{DCFB897B-A34C-4AA8-8998-F780ABC88A61}">
      <dgm:prSet/>
      <dgm:spPr/>
      <dgm:t>
        <a:bodyPr/>
        <a:lstStyle/>
        <a:p>
          <a:endParaRPr lang="en-US"/>
        </a:p>
      </dgm:t>
    </dgm:pt>
    <dgm:pt modelId="{7581CA44-E86B-49F7-8FC2-D08C27ADD816}" type="sibTrans" cxnId="{DCFB897B-A34C-4AA8-8998-F780ABC88A61}">
      <dgm:prSet/>
      <dgm:spPr/>
      <dgm:t>
        <a:bodyPr/>
        <a:lstStyle/>
        <a:p>
          <a:endParaRPr lang="en-US"/>
        </a:p>
      </dgm:t>
    </dgm:pt>
    <dgm:pt modelId="{506FEEDA-866C-4893-A2C5-A8936F1316BA}">
      <dgm:prSet/>
      <dgm:spPr/>
      <dgm:t>
        <a:bodyPr/>
        <a:lstStyle/>
        <a:p>
          <a:r>
            <a:rPr lang="fi-FI" dirty="0"/>
            <a:t>murteella.</a:t>
          </a:r>
          <a:endParaRPr lang="en-US" dirty="0"/>
        </a:p>
      </dgm:t>
    </dgm:pt>
    <dgm:pt modelId="{03004B1C-7188-4FB7-8AA3-9B51DC744501}" type="parTrans" cxnId="{1B50529A-AE9E-43F3-B61C-59212C22302A}">
      <dgm:prSet/>
      <dgm:spPr/>
      <dgm:t>
        <a:bodyPr/>
        <a:lstStyle/>
        <a:p>
          <a:endParaRPr lang="en-US"/>
        </a:p>
      </dgm:t>
    </dgm:pt>
    <dgm:pt modelId="{AFD51A53-34E8-4FCD-BD6A-3C13FAFA469F}" type="sibTrans" cxnId="{1B50529A-AE9E-43F3-B61C-59212C22302A}">
      <dgm:prSet/>
      <dgm:spPr/>
      <dgm:t>
        <a:bodyPr/>
        <a:lstStyle/>
        <a:p>
          <a:endParaRPr lang="en-US"/>
        </a:p>
      </dgm:t>
    </dgm:pt>
    <dgm:pt modelId="{8DA55E2E-75C2-4906-AC49-E60A04DF6A6D}">
      <dgm:prSet/>
      <dgm:spPr/>
      <dgm:t>
        <a:bodyPr/>
        <a:lstStyle/>
        <a:p>
          <a:r>
            <a:rPr lang="fi-FI"/>
            <a:t>Murteen ei tarvitse olla sinulla käytössä, </a:t>
          </a:r>
          <a:endParaRPr lang="en-US"/>
        </a:p>
      </dgm:t>
    </dgm:pt>
    <dgm:pt modelId="{F7842903-4072-4E78-B8A4-6589F34E3E34}" type="parTrans" cxnId="{A3FDFEB2-C21E-455F-89A2-4EA688972A73}">
      <dgm:prSet/>
      <dgm:spPr/>
      <dgm:t>
        <a:bodyPr/>
        <a:lstStyle/>
        <a:p>
          <a:endParaRPr lang="en-US"/>
        </a:p>
      </dgm:t>
    </dgm:pt>
    <dgm:pt modelId="{7BEF503E-F608-4AB1-8D78-D8940D556006}" type="sibTrans" cxnId="{A3FDFEB2-C21E-455F-89A2-4EA688972A73}">
      <dgm:prSet/>
      <dgm:spPr/>
      <dgm:t>
        <a:bodyPr/>
        <a:lstStyle/>
        <a:p>
          <a:endParaRPr lang="en-US"/>
        </a:p>
      </dgm:t>
    </dgm:pt>
    <dgm:pt modelId="{1255FB14-B65D-4652-99ED-1EF106EFAC2C}">
      <dgm:prSet/>
      <dgm:spPr/>
      <dgm:t>
        <a:bodyPr/>
        <a:lstStyle/>
        <a:p>
          <a:r>
            <a:rPr lang="fi-FI"/>
            <a:t>vaan voi olla esim. isovanhempiesi käyttämä, </a:t>
          </a:r>
          <a:endParaRPr lang="en-US"/>
        </a:p>
      </dgm:t>
    </dgm:pt>
    <dgm:pt modelId="{CFF24F1E-2910-4B3C-8CBF-5A7C2F6DB6CA}" type="parTrans" cxnId="{2B20BB0C-5733-4340-987D-E1BF30D46671}">
      <dgm:prSet/>
      <dgm:spPr/>
      <dgm:t>
        <a:bodyPr/>
        <a:lstStyle/>
        <a:p>
          <a:endParaRPr lang="en-US"/>
        </a:p>
      </dgm:t>
    </dgm:pt>
    <dgm:pt modelId="{03E74D2F-B5F8-477A-A2C7-2CFA93B90C4C}" type="sibTrans" cxnId="{2B20BB0C-5733-4340-987D-E1BF30D46671}">
      <dgm:prSet/>
      <dgm:spPr/>
      <dgm:t>
        <a:bodyPr/>
        <a:lstStyle/>
        <a:p>
          <a:endParaRPr lang="en-US"/>
        </a:p>
      </dgm:t>
    </dgm:pt>
    <dgm:pt modelId="{79EB963D-2937-4F1A-B8C7-635DBB3EB107}">
      <dgm:prSet/>
      <dgm:spPr/>
      <dgm:t>
        <a:bodyPr/>
        <a:lstStyle/>
        <a:p>
          <a:r>
            <a:rPr lang="fi-FI"/>
            <a:t>sinulle tuttu murre </a:t>
          </a:r>
          <a:endParaRPr lang="en-US"/>
        </a:p>
      </dgm:t>
    </dgm:pt>
    <dgm:pt modelId="{D1680076-F5FE-44A1-B3E9-C656A5744B09}" type="parTrans" cxnId="{49E863E5-BF4B-48E0-9EB1-DE3530FA06F0}">
      <dgm:prSet/>
      <dgm:spPr/>
      <dgm:t>
        <a:bodyPr/>
        <a:lstStyle/>
        <a:p>
          <a:endParaRPr lang="en-US"/>
        </a:p>
      </dgm:t>
    </dgm:pt>
    <dgm:pt modelId="{FDB98258-DAEC-4822-9267-E2BE24CA442E}" type="sibTrans" cxnId="{49E863E5-BF4B-48E0-9EB1-DE3530FA06F0}">
      <dgm:prSet/>
      <dgm:spPr/>
      <dgm:t>
        <a:bodyPr/>
        <a:lstStyle/>
        <a:p>
          <a:endParaRPr lang="en-US"/>
        </a:p>
      </dgm:t>
    </dgm:pt>
    <dgm:pt modelId="{014EDB53-65D7-4178-ABFD-AFC09C134588}">
      <dgm:prSet/>
      <dgm:spPr/>
      <dgm:t>
        <a:bodyPr/>
        <a:lstStyle/>
        <a:p>
          <a:r>
            <a:rPr lang="fi-FI" dirty="0"/>
            <a:t>Monenlaisia kielen muotoja löytyy </a:t>
          </a:r>
          <a:endParaRPr lang="en-US" dirty="0"/>
        </a:p>
      </dgm:t>
    </dgm:pt>
    <dgm:pt modelId="{11CBC397-0AF1-430B-AEE0-546B30D98350}" type="parTrans" cxnId="{75F704EF-BD58-42FD-9F45-DEEFFE647AFE}">
      <dgm:prSet/>
      <dgm:spPr/>
      <dgm:t>
        <a:bodyPr/>
        <a:lstStyle/>
        <a:p>
          <a:endParaRPr lang="en-US"/>
        </a:p>
      </dgm:t>
    </dgm:pt>
    <dgm:pt modelId="{E2FCFFBA-6BC5-47E2-99A8-6242D4000F44}" type="sibTrans" cxnId="{75F704EF-BD58-42FD-9F45-DEEFFE647AFE}">
      <dgm:prSet/>
      <dgm:spPr/>
      <dgm:t>
        <a:bodyPr/>
        <a:lstStyle/>
        <a:p>
          <a:endParaRPr lang="en-US"/>
        </a:p>
      </dgm:t>
    </dgm:pt>
    <dgm:pt modelId="{599D8BE6-893A-48AC-8C19-9AB14EC019C7}">
      <dgm:prSet/>
      <dgm:spPr/>
      <dgm:t>
        <a:bodyPr/>
        <a:lstStyle/>
        <a:p>
          <a:r>
            <a:rPr lang="fi-FI"/>
            <a:t>murteitten sisälläkin, eikö </a:t>
          </a:r>
          <a:r>
            <a:rPr lang="fi-FI">
              <a:sym typeface="Wingdings" panose="05000000000000000000" pitchFamily="2" charset="2"/>
            </a:rPr>
            <a:t></a:t>
          </a:r>
          <a:endParaRPr lang="en-US"/>
        </a:p>
      </dgm:t>
    </dgm:pt>
    <dgm:pt modelId="{8A453550-4FD0-41A0-A5CA-103F6FD71479}" type="parTrans" cxnId="{1571FACC-E121-4F59-A507-AD40050CB800}">
      <dgm:prSet/>
      <dgm:spPr/>
      <dgm:t>
        <a:bodyPr/>
        <a:lstStyle/>
        <a:p>
          <a:endParaRPr lang="en-US"/>
        </a:p>
      </dgm:t>
    </dgm:pt>
    <dgm:pt modelId="{26854ABF-04B4-4AA0-8BFD-66D3E32EE7A5}" type="sibTrans" cxnId="{1571FACC-E121-4F59-A507-AD40050CB800}">
      <dgm:prSet/>
      <dgm:spPr/>
      <dgm:t>
        <a:bodyPr/>
        <a:lstStyle/>
        <a:p>
          <a:endParaRPr lang="en-US"/>
        </a:p>
      </dgm:t>
    </dgm:pt>
    <dgm:pt modelId="{710000AA-B265-458C-8C8C-0EEB62C6EB54}" type="pres">
      <dgm:prSet presAssocID="{C93B6343-DABF-4FE9-81AD-D528AE086E8E}" presName="vert0" presStyleCnt="0">
        <dgm:presLayoutVars>
          <dgm:dir/>
          <dgm:animOne val="branch"/>
          <dgm:animLvl val="lvl"/>
        </dgm:presLayoutVars>
      </dgm:prSet>
      <dgm:spPr/>
    </dgm:pt>
    <dgm:pt modelId="{77AFD58A-627C-4F51-8609-1B9C31EEEE7C}" type="pres">
      <dgm:prSet presAssocID="{805CB964-ED42-42AA-9E47-EB3458EF4A3E}" presName="thickLine" presStyleLbl="alignNode1" presStyleIdx="0" presStyleCnt="7"/>
      <dgm:spPr/>
    </dgm:pt>
    <dgm:pt modelId="{E23222C1-16EA-44D4-8D0A-092B707EC75A}" type="pres">
      <dgm:prSet presAssocID="{805CB964-ED42-42AA-9E47-EB3458EF4A3E}" presName="horz1" presStyleCnt="0"/>
      <dgm:spPr/>
    </dgm:pt>
    <dgm:pt modelId="{2A6E0686-BA4C-4E4B-965B-888FA19FDA4F}" type="pres">
      <dgm:prSet presAssocID="{805CB964-ED42-42AA-9E47-EB3458EF4A3E}" presName="tx1" presStyleLbl="revTx" presStyleIdx="0" presStyleCnt="7"/>
      <dgm:spPr/>
    </dgm:pt>
    <dgm:pt modelId="{303ACB44-86F8-457B-AF92-74C6C3A694EA}" type="pres">
      <dgm:prSet presAssocID="{805CB964-ED42-42AA-9E47-EB3458EF4A3E}" presName="vert1" presStyleCnt="0"/>
      <dgm:spPr/>
    </dgm:pt>
    <dgm:pt modelId="{C955B3B0-8CB3-4863-8BF4-755DD37DD7BA}" type="pres">
      <dgm:prSet presAssocID="{506FEEDA-866C-4893-A2C5-A8936F1316BA}" presName="thickLine" presStyleLbl="alignNode1" presStyleIdx="1" presStyleCnt="7"/>
      <dgm:spPr/>
    </dgm:pt>
    <dgm:pt modelId="{C377CBAB-B8DA-4C09-86C9-30D8EFC75A76}" type="pres">
      <dgm:prSet presAssocID="{506FEEDA-866C-4893-A2C5-A8936F1316BA}" presName="horz1" presStyleCnt="0"/>
      <dgm:spPr/>
    </dgm:pt>
    <dgm:pt modelId="{03243DDD-C95D-4635-91C3-36A3C0C54DCE}" type="pres">
      <dgm:prSet presAssocID="{506FEEDA-866C-4893-A2C5-A8936F1316BA}" presName="tx1" presStyleLbl="revTx" presStyleIdx="1" presStyleCnt="7"/>
      <dgm:spPr/>
    </dgm:pt>
    <dgm:pt modelId="{B5043CC0-1BD3-4325-89C4-65831613C783}" type="pres">
      <dgm:prSet presAssocID="{506FEEDA-866C-4893-A2C5-A8936F1316BA}" presName="vert1" presStyleCnt="0"/>
      <dgm:spPr/>
    </dgm:pt>
    <dgm:pt modelId="{B2D7CC5B-E5B9-47E9-B87D-ADC8FA1D18F7}" type="pres">
      <dgm:prSet presAssocID="{8DA55E2E-75C2-4906-AC49-E60A04DF6A6D}" presName="thickLine" presStyleLbl="alignNode1" presStyleIdx="2" presStyleCnt="7"/>
      <dgm:spPr/>
    </dgm:pt>
    <dgm:pt modelId="{97538304-E51E-4A14-AA03-DF1259C9A631}" type="pres">
      <dgm:prSet presAssocID="{8DA55E2E-75C2-4906-AC49-E60A04DF6A6D}" presName="horz1" presStyleCnt="0"/>
      <dgm:spPr/>
    </dgm:pt>
    <dgm:pt modelId="{86CC07DD-3C97-4BB2-A1A4-6A8FAAAF56FD}" type="pres">
      <dgm:prSet presAssocID="{8DA55E2E-75C2-4906-AC49-E60A04DF6A6D}" presName="tx1" presStyleLbl="revTx" presStyleIdx="2" presStyleCnt="7"/>
      <dgm:spPr/>
    </dgm:pt>
    <dgm:pt modelId="{A298D466-F504-4E35-AB27-B729BFB3DAB8}" type="pres">
      <dgm:prSet presAssocID="{8DA55E2E-75C2-4906-AC49-E60A04DF6A6D}" presName="vert1" presStyleCnt="0"/>
      <dgm:spPr/>
    </dgm:pt>
    <dgm:pt modelId="{764650E2-3F83-4EA3-AAAC-BB307319EE1D}" type="pres">
      <dgm:prSet presAssocID="{1255FB14-B65D-4652-99ED-1EF106EFAC2C}" presName="thickLine" presStyleLbl="alignNode1" presStyleIdx="3" presStyleCnt="7"/>
      <dgm:spPr/>
    </dgm:pt>
    <dgm:pt modelId="{79EBD3C3-EE97-47F9-95FA-855B631B10BD}" type="pres">
      <dgm:prSet presAssocID="{1255FB14-B65D-4652-99ED-1EF106EFAC2C}" presName="horz1" presStyleCnt="0"/>
      <dgm:spPr/>
    </dgm:pt>
    <dgm:pt modelId="{4AFA5DE5-3C00-4B99-8BC4-17569A69876F}" type="pres">
      <dgm:prSet presAssocID="{1255FB14-B65D-4652-99ED-1EF106EFAC2C}" presName="tx1" presStyleLbl="revTx" presStyleIdx="3" presStyleCnt="7"/>
      <dgm:spPr/>
    </dgm:pt>
    <dgm:pt modelId="{BCBEEB2A-049A-498E-94E1-F4416856A03C}" type="pres">
      <dgm:prSet presAssocID="{1255FB14-B65D-4652-99ED-1EF106EFAC2C}" presName="vert1" presStyleCnt="0"/>
      <dgm:spPr/>
    </dgm:pt>
    <dgm:pt modelId="{A838157E-207F-4C47-AA75-E3B8DDA7FCEA}" type="pres">
      <dgm:prSet presAssocID="{79EB963D-2937-4F1A-B8C7-635DBB3EB107}" presName="thickLine" presStyleLbl="alignNode1" presStyleIdx="4" presStyleCnt="7"/>
      <dgm:spPr/>
    </dgm:pt>
    <dgm:pt modelId="{CB882577-79B2-4CC0-874C-3B443F27CE95}" type="pres">
      <dgm:prSet presAssocID="{79EB963D-2937-4F1A-B8C7-635DBB3EB107}" presName="horz1" presStyleCnt="0"/>
      <dgm:spPr/>
    </dgm:pt>
    <dgm:pt modelId="{7889AB84-4B09-491D-A95B-E6796531B1FD}" type="pres">
      <dgm:prSet presAssocID="{79EB963D-2937-4F1A-B8C7-635DBB3EB107}" presName="tx1" presStyleLbl="revTx" presStyleIdx="4" presStyleCnt="7"/>
      <dgm:spPr/>
    </dgm:pt>
    <dgm:pt modelId="{86017312-B584-459B-B253-D9B7C48CF8CC}" type="pres">
      <dgm:prSet presAssocID="{79EB963D-2937-4F1A-B8C7-635DBB3EB107}" presName="vert1" presStyleCnt="0"/>
      <dgm:spPr/>
    </dgm:pt>
    <dgm:pt modelId="{B36039E4-BBA1-4527-ABDC-BB6B7C1842CD}" type="pres">
      <dgm:prSet presAssocID="{014EDB53-65D7-4178-ABFD-AFC09C134588}" presName="thickLine" presStyleLbl="alignNode1" presStyleIdx="5" presStyleCnt="7"/>
      <dgm:spPr/>
    </dgm:pt>
    <dgm:pt modelId="{ABBC9F25-ABA7-4FA8-B4EE-6A7B75324398}" type="pres">
      <dgm:prSet presAssocID="{014EDB53-65D7-4178-ABFD-AFC09C134588}" presName="horz1" presStyleCnt="0"/>
      <dgm:spPr/>
    </dgm:pt>
    <dgm:pt modelId="{CDFC49E3-D2E0-4FD8-BAF6-F2C203FC12AD}" type="pres">
      <dgm:prSet presAssocID="{014EDB53-65D7-4178-ABFD-AFC09C134588}" presName="tx1" presStyleLbl="revTx" presStyleIdx="5" presStyleCnt="7"/>
      <dgm:spPr/>
    </dgm:pt>
    <dgm:pt modelId="{AFBA577B-4BE9-4F72-9586-456DFCCBAB09}" type="pres">
      <dgm:prSet presAssocID="{014EDB53-65D7-4178-ABFD-AFC09C134588}" presName="vert1" presStyleCnt="0"/>
      <dgm:spPr/>
    </dgm:pt>
    <dgm:pt modelId="{0F4480C8-1302-4B78-9119-71247874B745}" type="pres">
      <dgm:prSet presAssocID="{599D8BE6-893A-48AC-8C19-9AB14EC019C7}" presName="thickLine" presStyleLbl="alignNode1" presStyleIdx="6" presStyleCnt="7"/>
      <dgm:spPr/>
    </dgm:pt>
    <dgm:pt modelId="{16D8DEAE-7AA6-4C71-95F4-FB7E149663AE}" type="pres">
      <dgm:prSet presAssocID="{599D8BE6-893A-48AC-8C19-9AB14EC019C7}" presName="horz1" presStyleCnt="0"/>
      <dgm:spPr/>
    </dgm:pt>
    <dgm:pt modelId="{68BABF9E-C63E-480E-9084-7A45F74DB5FB}" type="pres">
      <dgm:prSet presAssocID="{599D8BE6-893A-48AC-8C19-9AB14EC019C7}" presName="tx1" presStyleLbl="revTx" presStyleIdx="6" presStyleCnt="7"/>
      <dgm:spPr/>
    </dgm:pt>
    <dgm:pt modelId="{02FB7723-437B-437F-91CC-ABB1A69FD697}" type="pres">
      <dgm:prSet presAssocID="{599D8BE6-893A-48AC-8C19-9AB14EC019C7}" presName="vert1" presStyleCnt="0"/>
      <dgm:spPr/>
    </dgm:pt>
  </dgm:ptLst>
  <dgm:cxnLst>
    <dgm:cxn modelId="{59AC2100-4DC3-4B73-9C83-B378A90FCE18}" type="presOf" srcId="{506FEEDA-866C-4893-A2C5-A8936F1316BA}" destId="{03243DDD-C95D-4635-91C3-36A3C0C54DCE}" srcOrd="0" destOrd="0" presId="urn:microsoft.com/office/officeart/2008/layout/LinedList"/>
    <dgm:cxn modelId="{2B20BB0C-5733-4340-987D-E1BF30D46671}" srcId="{C93B6343-DABF-4FE9-81AD-D528AE086E8E}" destId="{1255FB14-B65D-4652-99ED-1EF106EFAC2C}" srcOrd="3" destOrd="0" parTransId="{CFF24F1E-2910-4B3C-8CBF-5A7C2F6DB6CA}" sibTransId="{03E74D2F-B5F8-477A-A2C7-2CFA93B90C4C}"/>
    <dgm:cxn modelId="{04612526-6F05-4DB7-9AC7-44DA18344017}" type="presOf" srcId="{8DA55E2E-75C2-4906-AC49-E60A04DF6A6D}" destId="{86CC07DD-3C97-4BB2-A1A4-6A8FAAAF56FD}" srcOrd="0" destOrd="0" presId="urn:microsoft.com/office/officeart/2008/layout/LinedList"/>
    <dgm:cxn modelId="{40E96845-321C-4EBD-A000-070F5879885F}" type="presOf" srcId="{599D8BE6-893A-48AC-8C19-9AB14EC019C7}" destId="{68BABF9E-C63E-480E-9084-7A45F74DB5FB}" srcOrd="0" destOrd="0" presId="urn:microsoft.com/office/officeart/2008/layout/LinedList"/>
    <dgm:cxn modelId="{FC3D1757-13F7-43E8-9128-17246B3DE0C0}" type="presOf" srcId="{805CB964-ED42-42AA-9E47-EB3458EF4A3E}" destId="{2A6E0686-BA4C-4E4B-965B-888FA19FDA4F}" srcOrd="0" destOrd="0" presId="urn:microsoft.com/office/officeart/2008/layout/LinedList"/>
    <dgm:cxn modelId="{DCFB897B-A34C-4AA8-8998-F780ABC88A61}" srcId="{C93B6343-DABF-4FE9-81AD-D528AE086E8E}" destId="{805CB964-ED42-42AA-9E47-EB3458EF4A3E}" srcOrd="0" destOrd="0" parTransId="{423122BC-FC4F-49AA-ADE9-F136A7C4D1FA}" sibTransId="{7581CA44-E86B-49F7-8FC2-D08C27ADD816}"/>
    <dgm:cxn modelId="{1B50529A-AE9E-43F3-B61C-59212C22302A}" srcId="{C93B6343-DABF-4FE9-81AD-D528AE086E8E}" destId="{506FEEDA-866C-4893-A2C5-A8936F1316BA}" srcOrd="1" destOrd="0" parTransId="{03004B1C-7188-4FB7-8AA3-9B51DC744501}" sibTransId="{AFD51A53-34E8-4FCD-BD6A-3C13FAFA469F}"/>
    <dgm:cxn modelId="{28B81A9D-4DB3-43E0-ABDF-A65AF0EADC90}" type="presOf" srcId="{014EDB53-65D7-4178-ABFD-AFC09C134588}" destId="{CDFC49E3-D2E0-4FD8-BAF6-F2C203FC12AD}" srcOrd="0" destOrd="0" presId="urn:microsoft.com/office/officeart/2008/layout/LinedList"/>
    <dgm:cxn modelId="{83D1FAA0-0A73-48A5-8937-482B471121FB}" type="presOf" srcId="{C93B6343-DABF-4FE9-81AD-D528AE086E8E}" destId="{710000AA-B265-458C-8C8C-0EEB62C6EB54}" srcOrd="0" destOrd="0" presId="urn:microsoft.com/office/officeart/2008/layout/LinedList"/>
    <dgm:cxn modelId="{DE60EAA6-408C-4818-B23D-D59CB6209301}" type="presOf" srcId="{79EB963D-2937-4F1A-B8C7-635DBB3EB107}" destId="{7889AB84-4B09-491D-A95B-E6796531B1FD}" srcOrd="0" destOrd="0" presId="urn:microsoft.com/office/officeart/2008/layout/LinedList"/>
    <dgm:cxn modelId="{A3FDFEB2-C21E-455F-89A2-4EA688972A73}" srcId="{C93B6343-DABF-4FE9-81AD-D528AE086E8E}" destId="{8DA55E2E-75C2-4906-AC49-E60A04DF6A6D}" srcOrd="2" destOrd="0" parTransId="{F7842903-4072-4E78-B8A4-6589F34E3E34}" sibTransId="{7BEF503E-F608-4AB1-8D78-D8940D556006}"/>
    <dgm:cxn modelId="{1571FACC-E121-4F59-A507-AD40050CB800}" srcId="{C93B6343-DABF-4FE9-81AD-D528AE086E8E}" destId="{599D8BE6-893A-48AC-8C19-9AB14EC019C7}" srcOrd="6" destOrd="0" parTransId="{8A453550-4FD0-41A0-A5CA-103F6FD71479}" sibTransId="{26854ABF-04B4-4AA0-8BFD-66D3E32EE7A5}"/>
    <dgm:cxn modelId="{49E863E5-BF4B-48E0-9EB1-DE3530FA06F0}" srcId="{C93B6343-DABF-4FE9-81AD-D528AE086E8E}" destId="{79EB963D-2937-4F1A-B8C7-635DBB3EB107}" srcOrd="4" destOrd="0" parTransId="{D1680076-F5FE-44A1-B3E9-C656A5744B09}" sibTransId="{FDB98258-DAEC-4822-9267-E2BE24CA442E}"/>
    <dgm:cxn modelId="{C63102ED-3D7D-49A0-A5AA-0C2F1EED28A5}" type="presOf" srcId="{1255FB14-B65D-4652-99ED-1EF106EFAC2C}" destId="{4AFA5DE5-3C00-4B99-8BC4-17569A69876F}" srcOrd="0" destOrd="0" presId="urn:microsoft.com/office/officeart/2008/layout/LinedList"/>
    <dgm:cxn modelId="{75F704EF-BD58-42FD-9F45-DEEFFE647AFE}" srcId="{C93B6343-DABF-4FE9-81AD-D528AE086E8E}" destId="{014EDB53-65D7-4178-ABFD-AFC09C134588}" srcOrd="5" destOrd="0" parTransId="{11CBC397-0AF1-430B-AEE0-546B30D98350}" sibTransId="{E2FCFFBA-6BC5-47E2-99A8-6242D4000F44}"/>
    <dgm:cxn modelId="{B855557E-711E-488D-A123-E3AB34F80A4F}" type="presParOf" srcId="{710000AA-B265-458C-8C8C-0EEB62C6EB54}" destId="{77AFD58A-627C-4F51-8609-1B9C31EEEE7C}" srcOrd="0" destOrd="0" presId="urn:microsoft.com/office/officeart/2008/layout/LinedList"/>
    <dgm:cxn modelId="{62FA5CDF-B5B5-413C-8CED-7C3465EA46CB}" type="presParOf" srcId="{710000AA-B265-458C-8C8C-0EEB62C6EB54}" destId="{E23222C1-16EA-44D4-8D0A-092B707EC75A}" srcOrd="1" destOrd="0" presId="urn:microsoft.com/office/officeart/2008/layout/LinedList"/>
    <dgm:cxn modelId="{4C203F7E-325B-43DF-B601-E57786DAA9D6}" type="presParOf" srcId="{E23222C1-16EA-44D4-8D0A-092B707EC75A}" destId="{2A6E0686-BA4C-4E4B-965B-888FA19FDA4F}" srcOrd="0" destOrd="0" presId="urn:microsoft.com/office/officeart/2008/layout/LinedList"/>
    <dgm:cxn modelId="{5EDD9DA0-248A-4E25-8582-22009BA6BD22}" type="presParOf" srcId="{E23222C1-16EA-44D4-8D0A-092B707EC75A}" destId="{303ACB44-86F8-457B-AF92-74C6C3A694EA}" srcOrd="1" destOrd="0" presId="urn:microsoft.com/office/officeart/2008/layout/LinedList"/>
    <dgm:cxn modelId="{7AD428F6-FC40-471D-AC4A-ABD8E1CCB79F}" type="presParOf" srcId="{710000AA-B265-458C-8C8C-0EEB62C6EB54}" destId="{C955B3B0-8CB3-4863-8BF4-755DD37DD7BA}" srcOrd="2" destOrd="0" presId="urn:microsoft.com/office/officeart/2008/layout/LinedList"/>
    <dgm:cxn modelId="{41285B27-AF6D-4B34-AE20-5A0094E726AA}" type="presParOf" srcId="{710000AA-B265-458C-8C8C-0EEB62C6EB54}" destId="{C377CBAB-B8DA-4C09-86C9-30D8EFC75A76}" srcOrd="3" destOrd="0" presId="urn:microsoft.com/office/officeart/2008/layout/LinedList"/>
    <dgm:cxn modelId="{861D0AF6-7D1E-4C62-9AF9-439BFF4C64D6}" type="presParOf" srcId="{C377CBAB-B8DA-4C09-86C9-30D8EFC75A76}" destId="{03243DDD-C95D-4635-91C3-36A3C0C54DCE}" srcOrd="0" destOrd="0" presId="urn:microsoft.com/office/officeart/2008/layout/LinedList"/>
    <dgm:cxn modelId="{F8A6A7B2-0F72-46AB-B6D3-E9D1B5FC4C94}" type="presParOf" srcId="{C377CBAB-B8DA-4C09-86C9-30D8EFC75A76}" destId="{B5043CC0-1BD3-4325-89C4-65831613C783}" srcOrd="1" destOrd="0" presId="urn:microsoft.com/office/officeart/2008/layout/LinedList"/>
    <dgm:cxn modelId="{4D60EE36-3EFA-449E-8982-C1CF5F09DC22}" type="presParOf" srcId="{710000AA-B265-458C-8C8C-0EEB62C6EB54}" destId="{B2D7CC5B-E5B9-47E9-B87D-ADC8FA1D18F7}" srcOrd="4" destOrd="0" presId="urn:microsoft.com/office/officeart/2008/layout/LinedList"/>
    <dgm:cxn modelId="{49760D68-E0D5-4288-A38D-F29EE5CA03A3}" type="presParOf" srcId="{710000AA-B265-458C-8C8C-0EEB62C6EB54}" destId="{97538304-E51E-4A14-AA03-DF1259C9A631}" srcOrd="5" destOrd="0" presId="urn:microsoft.com/office/officeart/2008/layout/LinedList"/>
    <dgm:cxn modelId="{B465C529-74F5-4955-88D2-E5CAFA100CF5}" type="presParOf" srcId="{97538304-E51E-4A14-AA03-DF1259C9A631}" destId="{86CC07DD-3C97-4BB2-A1A4-6A8FAAAF56FD}" srcOrd="0" destOrd="0" presId="urn:microsoft.com/office/officeart/2008/layout/LinedList"/>
    <dgm:cxn modelId="{96F56A3B-3942-4D51-912B-55B7E05AD704}" type="presParOf" srcId="{97538304-E51E-4A14-AA03-DF1259C9A631}" destId="{A298D466-F504-4E35-AB27-B729BFB3DAB8}" srcOrd="1" destOrd="0" presId="urn:microsoft.com/office/officeart/2008/layout/LinedList"/>
    <dgm:cxn modelId="{CA4886DE-7BB9-4BAC-9395-F910240FF834}" type="presParOf" srcId="{710000AA-B265-458C-8C8C-0EEB62C6EB54}" destId="{764650E2-3F83-4EA3-AAAC-BB307319EE1D}" srcOrd="6" destOrd="0" presId="urn:microsoft.com/office/officeart/2008/layout/LinedList"/>
    <dgm:cxn modelId="{FB0011CD-A728-4361-A833-CA61C42AB588}" type="presParOf" srcId="{710000AA-B265-458C-8C8C-0EEB62C6EB54}" destId="{79EBD3C3-EE97-47F9-95FA-855B631B10BD}" srcOrd="7" destOrd="0" presId="urn:microsoft.com/office/officeart/2008/layout/LinedList"/>
    <dgm:cxn modelId="{E6208AE5-61AC-41C9-B6C0-FEF0C8AE1C8A}" type="presParOf" srcId="{79EBD3C3-EE97-47F9-95FA-855B631B10BD}" destId="{4AFA5DE5-3C00-4B99-8BC4-17569A69876F}" srcOrd="0" destOrd="0" presId="urn:microsoft.com/office/officeart/2008/layout/LinedList"/>
    <dgm:cxn modelId="{DB6C57F7-EB68-4987-A3F3-4B186C2DCAAD}" type="presParOf" srcId="{79EBD3C3-EE97-47F9-95FA-855B631B10BD}" destId="{BCBEEB2A-049A-498E-94E1-F4416856A03C}" srcOrd="1" destOrd="0" presId="urn:microsoft.com/office/officeart/2008/layout/LinedList"/>
    <dgm:cxn modelId="{E688A030-DA0F-4CA7-BC9D-1BC96BFC2F5C}" type="presParOf" srcId="{710000AA-B265-458C-8C8C-0EEB62C6EB54}" destId="{A838157E-207F-4C47-AA75-E3B8DDA7FCEA}" srcOrd="8" destOrd="0" presId="urn:microsoft.com/office/officeart/2008/layout/LinedList"/>
    <dgm:cxn modelId="{F31ED129-90ED-47D5-984F-30FA251A91D5}" type="presParOf" srcId="{710000AA-B265-458C-8C8C-0EEB62C6EB54}" destId="{CB882577-79B2-4CC0-874C-3B443F27CE95}" srcOrd="9" destOrd="0" presId="urn:microsoft.com/office/officeart/2008/layout/LinedList"/>
    <dgm:cxn modelId="{38C6DCFC-B8D2-4565-97E8-9010058EAB2F}" type="presParOf" srcId="{CB882577-79B2-4CC0-874C-3B443F27CE95}" destId="{7889AB84-4B09-491D-A95B-E6796531B1FD}" srcOrd="0" destOrd="0" presId="urn:microsoft.com/office/officeart/2008/layout/LinedList"/>
    <dgm:cxn modelId="{FCB55236-075E-4342-A3AE-7F01ACE8F95F}" type="presParOf" srcId="{CB882577-79B2-4CC0-874C-3B443F27CE95}" destId="{86017312-B584-459B-B253-D9B7C48CF8CC}" srcOrd="1" destOrd="0" presId="urn:microsoft.com/office/officeart/2008/layout/LinedList"/>
    <dgm:cxn modelId="{B8F4F9FB-4DCF-47DE-B929-42EBC4915067}" type="presParOf" srcId="{710000AA-B265-458C-8C8C-0EEB62C6EB54}" destId="{B36039E4-BBA1-4527-ABDC-BB6B7C1842CD}" srcOrd="10" destOrd="0" presId="urn:microsoft.com/office/officeart/2008/layout/LinedList"/>
    <dgm:cxn modelId="{4ED5C00D-343C-41E8-8CEB-AE17BE3EAE5D}" type="presParOf" srcId="{710000AA-B265-458C-8C8C-0EEB62C6EB54}" destId="{ABBC9F25-ABA7-4FA8-B4EE-6A7B75324398}" srcOrd="11" destOrd="0" presId="urn:microsoft.com/office/officeart/2008/layout/LinedList"/>
    <dgm:cxn modelId="{067D33B4-AEAB-472D-B21F-AE1C27CC3232}" type="presParOf" srcId="{ABBC9F25-ABA7-4FA8-B4EE-6A7B75324398}" destId="{CDFC49E3-D2E0-4FD8-BAF6-F2C203FC12AD}" srcOrd="0" destOrd="0" presId="urn:microsoft.com/office/officeart/2008/layout/LinedList"/>
    <dgm:cxn modelId="{A79F7927-6353-42B2-AB5C-60A62366DE92}" type="presParOf" srcId="{ABBC9F25-ABA7-4FA8-B4EE-6A7B75324398}" destId="{AFBA577B-4BE9-4F72-9586-456DFCCBAB09}" srcOrd="1" destOrd="0" presId="urn:microsoft.com/office/officeart/2008/layout/LinedList"/>
    <dgm:cxn modelId="{C3B183AB-99D6-4802-8197-9C6A3805F438}" type="presParOf" srcId="{710000AA-B265-458C-8C8C-0EEB62C6EB54}" destId="{0F4480C8-1302-4B78-9119-71247874B745}" srcOrd="12" destOrd="0" presId="urn:microsoft.com/office/officeart/2008/layout/LinedList"/>
    <dgm:cxn modelId="{C5456010-A090-47AC-86C8-F6A5A69B0A6D}" type="presParOf" srcId="{710000AA-B265-458C-8C8C-0EEB62C6EB54}" destId="{16D8DEAE-7AA6-4C71-95F4-FB7E149663AE}" srcOrd="13" destOrd="0" presId="urn:microsoft.com/office/officeart/2008/layout/LinedList"/>
    <dgm:cxn modelId="{F1C78F49-CCF2-4172-9CD3-FED16C1E45A3}" type="presParOf" srcId="{16D8DEAE-7AA6-4C71-95F4-FB7E149663AE}" destId="{68BABF9E-C63E-480E-9084-7A45F74DB5FB}" srcOrd="0" destOrd="0" presId="urn:microsoft.com/office/officeart/2008/layout/LinedList"/>
    <dgm:cxn modelId="{BBC61EF8-197B-43E1-8802-AC709E903D66}" type="presParOf" srcId="{16D8DEAE-7AA6-4C71-95F4-FB7E149663AE}" destId="{02FB7723-437B-437F-91CC-ABB1A69FD6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F6946A-B1E4-41DB-A99B-7FCE6F261013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547D42F-2A9F-490E-B1A6-BDFA24DCCBA5}">
      <dgm:prSet/>
      <dgm:spPr/>
      <dgm:t>
        <a:bodyPr/>
        <a:lstStyle/>
        <a:p>
          <a:r>
            <a:rPr lang="fi-FI"/>
            <a:t>Keskustelkaa:</a:t>
          </a:r>
          <a:endParaRPr lang="en-US"/>
        </a:p>
      </dgm:t>
    </dgm:pt>
    <dgm:pt modelId="{8F3CD26B-BFA4-4C3D-BEC7-800BB9524BE7}" type="parTrans" cxnId="{15E1023D-C997-4143-9B6F-54B7AE0F3290}">
      <dgm:prSet/>
      <dgm:spPr/>
      <dgm:t>
        <a:bodyPr/>
        <a:lstStyle/>
        <a:p>
          <a:endParaRPr lang="en-US"/>
        </a:p>
      </dgm:t>
    </dgm:pt>
    <dgm:pt modelId="{45AEE09B-56CB-4A79-859B-3B3386E65F14}" type="sibTrans" cxnId="{15E1023D-C997-4143-9B6F-54B7AE0F3290}">
      <dgm:prSet/>
      <dgm:spPr/>
      <dgm:t>
        <a:bodyPr/>
        <a:lstStyle/>
        <a:p>
          <a:endParaRPr lang="en-US"/>
        </a:p>
      </dgm:t>
    </dgm:pt>
    <dgm:pt modelId="{E9EFF1AF-9AA5-4D73-9CCB-FFD1B8F3131D}">
      <dgm:prSet/>
      <dgm:spPr/>
      <dgm:t>
        <a:bodyPr/>
        <a:lstStyle/>
        <a:p>
          <a:r>
            <a:rPr lang="fi-FI" dirty="0"/>
            <a:t>→ Miltä tuntui käyttää ko. murretta tässä tilanteessa?</a:t>
          </a:r>
          <a:endParaRPr lang="en-US" dirty="0"/>
        </a:p>
      </dgm:t>
    </dgm:pt>
    <dgm:pt modelId="{1CE002C7-F5F4-488D-9005-2C4C44FEB9A3}" type="parTrans" cxnId="{1CC8ACFF-0690-4439-BC76-AA029C6C7481}">
      <dgm:prSet/>
      <dgm:spPr/>
      <dgm:t>
        <a:bodyPr/>
        <a:lstStyle/>
        <a:p>
          <a:endParaRPr lang="en-US"/>
        </a:p>
      </dgm:t>
    </dgm:pt>
    <dgm:pt modelId="{FE9FE45E-792C-409B-9F96-B8E0BD19B850}" type="sibTrans" cxnId="{1CC8ACFF-0690-4439-BC76-AA029C6C7481}">
      <dgm:prSet/>
      <dgm:spPr/>
      <dgm:t>
        <a:bodyPr/>
        <a:lstStyle/>
        <a:p>
          <a:endParaRPr lang="en-US"/>
        </a:p>
      </dgm:t>
    </dgm:pt>
    <dgm:pt modelId="{ABE2B2F9-335B-4D85-9E79-DC58D990A949}">
      <dgm:prSet/>
      <dgm:spPr/>
      <dgm:t>
        <a:bodyPr/>
        <a:lstStyle/>
        <a:p>
          <a:r>
            <a:rPr lang="fi-FI" dirty="0"/>
            <a:t>→ Miltä toisten käyttämät murteet sinusta tuntuivat?</a:t>
          </a:r>
          <a:endParaRPr lang="en-US" dirty="0"/>
        </a:p>
      </dgm:t>
    </dgm:pt>
    <dgm:pt modelId="{3CDC33FA-4737-4C7E-8D36-CF50D51D6A81}" type="parTrans" cxnId="{6AC95BC9-24A8-4051-BE9E-343E3F19F9FE}">
      <dgm:prSet/>
      <dgm:spPr/>
      <dgm:t>
        <a:bodyPr/>
        <a:lstStyle/>
        <a:p>
          <a:endParaRPr lang="en-US"/>
        </a:p>
      </dgm:t>
    </dgm:pt>
    <dgm:pt modelId="{3745BB11-7845-48F9-8F7B-FB715A56098F}" type="sibTrans" cxnId="{6AC95BC9-24A8-4051-BE9E-343E3F19F9FE}">
      <dgm:prSet/>
      <dgm:spPr/>
      <dgm:t>
        <a:bodyPr/>
        <a:lstStyle/>
        <a:p>
          <a:endParaRPr lang="en-US"/>
        </a:p>
      </dgm:t>
    </dgm:pt>
    <dgm:pt modelId="{008DD575-AD53-4B77-8ABE-E0C496EACADA}">
      <dgm:prSet/>
      <dgm:spPr/>
      <dgm:t>
        <a:bodyPr/>
        <a:lstStyle/>
        <a:p>
          <a:r>
            <a:rPr lang="fi-FI"/>
            <a:t>→ Mitä muita ajatuksia heräsi?</a:t>
          </a:r>
          <a:endParaRPr lang="en-US"/>
        </a:p>
      </dgm:t>
    </dgm:pt>
    <dgm:pt modelId="{ABDFE0DB-8585-447B-9D96-1EC5E46854DC}" type="parTrans" cxnId="{74441D9B-1F3C-47E3-BDB7-27C076ED70F7}">
      <dgm:prSet/>
      <dgm:spPr/>
      <dgm:t>
        <a:bodyPr/>
        <a:lstStyle/>
        <a:p>
          <a:endParaRPr lang="en-US"/>
        </a:p>
      </dgm:t>
    </dgm:pt>
    <dgm:pt modelId="{0289FE25-992B-4565-AA0F-0B1AAC3B0E15}" type="sibTrans" cxnId="{74441D9B-1F3C-47E3-BDB7-27C076ED70F7}">
      <dgm:prSet/>
      <dgm:spPr/>
      <dgm:t>
        <a:bodyPr/>
        <a:lstStyle/>
        <a:p>
          <a:endParaRPr lang="en-US"/>
        </a:p>
      </dgm:t>
    </dgm:pt>
    <dgm:pt modelId="{70E32C9E-D927-4FA4-BEAB-3FB77A3C3B35}" type="pres">
      <dgm:prSet presAssocID="{43F6946A-B1E4-41DB-A99B-7FCE6F261013}" presName="linear" presStyleCnt="0">
        <dgm:presLayoutVars>
          <dgm:animLvl val="lvl"/>
          <dgm:resizeHandles val="exact"/>
        </dgm:presLayoutVars>
      </dgm:prSet>
      <dgm:spPr/>
    </dgm:pt>
    <dgm:pt modelId="{9F50C6E2-6776-4810-A212-20F1B9CF2680}" type="pres">
      <dgm:prSet presAssocID="{2547D42F-2A9F-490E-B1A6-BDFA24DCCBA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E75516F-E381-4425-98A0-FAA6C9E882AC}" type="pres">
      <dgm:prSet presAssocID="{45AEE09B-56CB-4A79-859B-3B3386E65F14}" presName="spacer" presStyleCnt="0"/>
      <dgm:spPr/>
    </dgm:pt>
    <dgm:pt modelId="{F207D3C8-1B03-4A5F-B136-6CFC1FCCD2AF}" type="pres">
      <dgm:prSet presAssocID="{E9EFF1AF-9AA5-4D73-9CCB-FFD1B8F3131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6002377-C10E-4A0C-8DAD-1B4AA22386B0}" type="pres">
      <dgm:prSet presAssocID="{FE9FE45E-792C-409B-9F96-B8E0BD19B850}" presName="spacer" presStyleCnt="0"/>
      <dgm:spPr/>
    </dgm:pt>
    <dgm:pt modelId="{E1309DBA-3522-46FB-846A-2BB5CD3D4201}" type="pres">
      <dgm:prSet presAssocID="{ABE2B2F9-335B-4D85-9E79-DC58D990A94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96E26E4-6EB3-4E74-AD46-550F5BB381D3}" type="pres">
      <dgm:prSet presAssocID="{3745BB11-7845-48F9-8F7B-FB715A56098F}" presName="spacer" presStyleCnt="0"/>
      <dgm:spPr/>
    </dgm:pt>
    <dgm:pt modelId="{F11BD6F3-D646-4AB7-B4A7-A69D124E0D68}" type="pres">
      <dgm:prSet presAssocID="{008DD575-AD53-4B77-8ABE-E0C496EACAD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1FF9616-3705-4FAE-BE0B-C486F14852D0}" type="presOf" srcId="{ABE2B2F9-335B-4D85-9E79-DC58D990A949}" destId="{E1309DBA-3522-46FB-846A-2BB5CD3D4201}" srcOrd="0" destOrd="0" presId="urn:microsoft.com/office/officeart/2005/8/layout/vList2"/>
    <dgm:cxn modelId="{15E1023D-C997-4143-9B6F-54B7AE0F3290}" srcId="{43F6946A-B1E4-41DB-A99B-7FCE6F261013}" destId="{2547D42F-2A9F-490E-B1A6-BDFA24DCCBA5}" srcOrd="0" destOrd="0" parTransId="{8F3CD26B-BFA4-4C3D-BEC7-800BB9524BE7}" sibTransId="{45AEE09B-56CB-4A79-859B-3B3386E65F14}"/>
    <dgm:cxn modelId="{74441D9B-1F3C-47E3-BDB7-27C076ED70F7}" srcId="{43F6946A-B1E4-41DB-A99B-7FCE6F261013}" destId="{008DD575-AD53-4B77-8ABE-E0C496EACADA}" srcOrd="3" destOrd="0" parTransId="{ABDFE0DB-8585-447B-9D96-1EC5E46854DC}" sibTransId="{0289FE25-992B-4565-AA0F-0B1AAC3B0E15}"/>
    <dgm:cxn modelId="{6072D0B3-C9DC-4500-BEDF-2CEFB6F7FCB9}" type="presOf" srcId="{E9EFF1AF-9AA5-4D73-9CCB-FFD1B8F3131D}" destId="{F207D3C8-1B03-4A5F-B136-6CFC1FCCD2AF}" srcOrd="0" destOrd="0" presId="urn:microsoft.com/office/officeart/2005/8/layout/vList2"/>
    <dgm:cxn modelId="{6AC95BC9-24A8-4051-BE9E-343E3F19F9FE}" srcId="{43F6946A-B1E4-41DB-A99B-7FCE6F261013}" destId="{ABE2B2F9-335B-4D85-9E79-DC58D990A949}" srcOrd="2" destOrd="0" parTransId="{3CDC33FA-4737-4C7E-8D36-CF50D51D6A81}" sibTransId="{3745BB11-7845-48F9-8F7B-FB715A56098F}"/>
    <dgm:cxn modelId="{CAFB63CD-75FC-4A18-928C-623D8A873EE7}" type="presOf" srcId="{43F6946A-B1E4-41DB-A99B-7FCE6F261013}" destId="{70E32C9E-D927-4FA4-BEAB-3FB77A3C3B35}" srcOrd="0" destOrd="0" presId="urn:microsoft.com/office/officeart/2005/8/layout/vList2"/>
    <dgm:cxn modelId="{2E19C0D4-0002-479F-B4D1-B9BB920E89D2}" type="presOf" srcId="{008DD575-AD53-4B77-8ABE-E0C496EACADA}" destId="{F11BD6F3-D646-4AB7-B4A7-A69D124E0D68}" srcOrd="0" destOrd="0" presId="urn:microsoft.com/office/officeart/2005/8/layout/vList2"/>
    <dgm:cxn modelId="{BD09BFF8-47A6-4867-A14E-8AB5B692AB7A}" type="presOf" srcId="{2547D42F-2A9F-490E-B1A6-BDFA24DCCBA5}" destId="{9F50C6E2-6776-4810-A212-20F1B9CF2680}" srcOrd="0" destOrd="0" presId="urn:microsoft.com/office/officeart/2005/8/layout/vList2"/>
    <dgm:cxn modelId="{1CC8ACFF-0690-4439-BC76-AA029C6C7481}" srcId="{43F6946A-B1E4-41DB-A99B-7FCE6F261013}" destId="{E9EFF1AF-9AA5-4D73-9CCB-FFD1B8F3131D}" srcOrd="1" destOrd="0" parTransId="{1CE002C7-F5F4-488D-9005-2C4C44FEB9A3}" sibTransId="{FE9FE45E-792C-409B-9F96-B8E0BD19B850}"/>
    <dgm:cxn modelId="{FA89994C-F23F-4F6B-925A-526FC77BCC29}" type="presParOf" srcId="{70E32C9E-D927-4FA4-BEAB-3FB77A3C3B35}" destId="{9F50C6E2-6776-4810-A212-20F1B9CF2680}" srcOrd="0" destOrd="0" presId="urn:microsoft.com/office/officeart/2005/8/layout/vList2"/>
    <dgm:cxn modelId="{3521101D-F895-4EFE-B8D0-FDE03C59E03D}" type="presParOf" srcId="{70E32C9E-D927-4FA4-BEAB-3FB77A3C3B35}" destId="{4E75516F-E381-4425-98A0-FAA6C9E882AC}" srcOrd="1" destOrd="0" presId="urn:microsoft.com/office/officeart/2005/8/layout/vList2"/>
    <dgm:cxn modelId="{A2DE8C41-FF43-4D91-A4A8-515D06D13A04}" type="presParOf" srcId="{70E32C9E-D927-4FA4-BEAB-3FB77A3C3B35}" destId="{F207D3C8-1B03-4A5F-B136-6CFC1FCCD2AF}" srcOrd="2" destOrd="0" presId="urn:microsoft.com/office/officeart/2005/8/layout/vList2"/>
    <dgm:cxn modelId="{963A6361-252D-4896-91CB-654ED64CA009}" type="presParOf" srcId="{70E32C9E-D927-4FA4-BEAB-3FB77A3C3B35}" destId="{16002377-C10E-4A0C-8DAD-1B4AA22386B0}" srcOrd="3" destOrd="0" presId="urn:microsoft.com/office/officeart/2005/8/layout/vList2"/>
    <dgm:cxn modelId="{F7FFF79F-8DEC-4FBB-9A29-1433ECCA3D21}" type="presParOf" srcId="{70E32C9E-D927-4FA4-BEAB-3FB77A3C3B35}" destId="{E1309DBA-3522-46FB-846A-2BB5CD3D4201}" srcOrd="4" destOrd="0" presId="urn:microsoft.com/office/officeart/2005/8/layout/vList2"/>
    <dgm:cxn modelId="{1CDDDA06-5D38-4E40-BD13-494FC1D84D50}" type="presParOf" srcId="{70E32C9E-D927-4FA4-BEAB-3FB77A3C3B35}" destId="{596E26E4-6EB3-4E74-AD46-550F5BB381D3}" srcOrd="5" destOrd="0" presId="urn:microsoft.com/office/officeart/2005/8/layout/vList2"/>
    <dgm:cxn modelId="{38262691-A55F-4824-8D46-C4038A580BA0}" type="presParOf" srcId="{70E32C9E-D927-4FA4-BEAB-3FB77A3C3B35}" destId="{F11BD6F3-D646-4AB7-B4A7-A69D124E0D6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DFFC1F-E9B6-47DC-83BB-470570F4245E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501EEFF-1B73-4E25-9C05-F5F7EC7E2C17}">
      <dgm:prSet/>
      <dgm:spPr/>
      <dgm:t>
        <a:bodyPr/>
        <a:lstStyle/>
        <a:p>
          <a:r>
            <a:rPr lang="fi-FI" dirty="0"/>
            <a:t>Mitä jäi mieleen?</a:t>
          </a:r>
          <a:endParaRPr lang="en-US" dirty="0"/>
        </a:p>
      </dgm:t>
    </dgm:pt>
    <dgm:pt modelId="{FD37AAB4-E84F-48A2-B207-D06142D8FDA1}" type="parTrans" cxnId="{B3BD8767-B7C4-4D3A-81FD-D4F7ABA1A7D5}">
      <dgm:prSet/>
      <dgm:spPr/>
      <dgm:t>
        <a:bodyPr/>
        <a:lstStyle/>
        <a:p>
          <a:endParaRPr lang="en-US"/>
        </a:p>
      </dgm:t>
    </dgm:pt>
    <dgm:pt modelId="{2E40486B-3072-4D1C-802D-139B80EA8B3E}" type="sibTrans" cxnId="{B3BD8767-B7C4-4D3A-81FD-D4F7ABA1A7D5}">
      <dgm:prSet/>
      <dgm:spPr/>
      <dgm:t>
        <a:bodyPr/>
        <a:lstStyle/>
        <a:p>
          <a:endParaRPr lang="en-US"/>
        </a:p>
      </dgm:t>
    </dgm:pt>
    <dgm:pt modelId="{EA007B57-91EC-423F-8E21-B8EE16FAFA9D}">
      <dgm:prSet/>
      <dgm:spPr/>
      <dgm:t>
        <a:bodyPr/>
        <a:lstStyle/>
        <a:p>
          <a:r>
            <a:rPr lang="fi-FI"/>
            <a:t>Mikä mietitytti?</a:t>
          </a:r>
          <a:endParaRPr lang="en-US"/>
        </a:p>
      </dgm:t>
    </dgm:pt>
    <dgm:pt modelId="{33E38499-D74F-4014-8EDD-DE8053F147FD}" type="parTrans" cxnId="{F8F38BD9-AF5E-40F1-8FA8-66CC7EC12B50}">
      <dgm:prSet/>
      <dgm:spPr/>
      <dgm:t>
        <a:bodyPr/>
        <a:lstStyle/>
        <a:p>
          <a:endParaRPr lang="en-US"/>
        </a:p>
      </dgm:t>
    </dgm:pt>
    <dgm:pt modelId="{0CB7189A-0E71-4F20-802C-A47F1D02D616}" type="sibTrans" cxnId="{F8F38BD9-AF5E-40F1-8FA8-66CC7EC12B50}">
      <dgm:prSet/>
      <dgm:spPr/>
      <dgm:t>
        <a:bodyPr/>
        <a:lstStyle/>
        <a:p>
          <a:endParaRPr lang="en-US"/>
        </a:p>
      </dgm:t>
    </dgm:pt>
    <dgm:pt modelId="{6216861E-CA3F-4C2D-A28E-D168B2FECF73}">
      <dgm:prSet/>
      <dgm:spPr/>
      <dgm:t>
        <a:bodyPr/>
        <a:lstStyle/>
        <a:p>
          <a:r>
            <a:rPr lang="fi-FI"/>
            <a:t>Jäikö jokin seikka ihmetyttämään?</a:t>
          </a:r>
          <a:endParaRPr lang="en-US"/>
        </a:p>
      </dgm:t>
    </dgm:pt>
    <dgm:pt modelId="{D1CAF036-B142-4D80-967B-68D17CCA560A}" type="parTrans" cxnId="{B2C49EF3-DBCA-4A58-AA82-B9FB3B73DD6C}">
      <dgm:prSet/>
      <dgm:spPr/>
      <dgm:t>
        <a:bodyPr/>
        <a:lstStyle/>
        <a:p>
          <a:endParaRPr lang="en-US"/>
        </a:p>
      </dgm:t>
    </dgm:pt>
    <dgm:pt modelId="{890D3F7B-AE64-4489-B5F1-45AD99ADAE2C}" type="sibTrans" cxnId="{B2C49EF3-DBCA-4A58-AA82-B9FB3B73DD6C}">
      <dgm:prSet/>
      <dgm:spPr/>
      <dgm:t>
        <a:bodyPr/>
        <a:lstStyle/>
        <a:p>
          <a:endParaRPr lang="en-US"/>
        </a:p>
      </dgm:t>
    </dgm:pt>
    <dgm:pt modelId="{2C5708DF-D13A-4B5A-808E-F8A83FD52772}">
      <dgm:prSet/>
      <dgm:spPr/>
      <dgm:t>
        <a:bodyPr/>
        <a:lstStyle/>
        <a:p>
          <a:r>
            <a:rPr lang="fi-FI"/>
            <a:t>Olitko eri mieltä?</a:t>
          </a:r>
          <a:endParaRPr lang="en-US"/>
        </a:p>
      </dgm:t>
    </dgm:pt>
    <dgm:pt modelId="{3481BBB9-EED4-475E-AFED-19F44E85A512}" type="parTrans" cxnId="{FB53B71F-55D0-4483-BF29-E5444FD96AA2}">
      <dgm:prSet/>
      <dgm:spPr/>
      <dgm:t>
        <a:bodyPr/>
        <a:lstStyle/>
        <a:p>
          <a:endParaRPr lang="en-US"/>
        </a:p>
      </dgm:t>
    </dgm:pt>
    <dgm:pt modelId="{029903FE-50DF-431E-A000-EB14C19FF271}" type="sibTrans" cxnId="{FB53B71F-55D0-4483-BF29-E5444FD96AA2}">
      <dgm:prSet/>
      <dgm:spPr/>
      <dgm:t>
        <a:bodyPr/>
        <a:lstStyle/>
        <a:p>
          <a:endParaRPr lang="en-US"/>
        </a:p>
      </dgm:t>
    </dgm:pt>
    <dgm:pt modelId="{33B6C6F8-95DC-4159-850E-BC8600FDB8A2}">
      <dgm:prSet/>
      <dgm:spPr/>
      <dgm:t>
        <a:bodyPr/>
        <a:lstStyle/>
        <a:p>
          <a:r>
            <a:rPr lang="fi-FI"/>
            <a:t>Mikä oli kiinnostavaa – haluaisit tietää lisää?</a:t>
          </a:r>
          <a:endParaRPr lang="en-US"/>
        </a:p>
      </dgm:t>
    </dgm:pt>
    <dgm:pt modelId="{08A904EA-A436-40AE-AC69-C939D74D921A}" type="parTrans" cxnId="{F49D0212-F17B-4892-81BF-6CABEBF72DCB}">
      <dgm:prSet/>
      <dgm:spPr/>
      <dgm:t>
        <a:bodyPr/>
        <a:lstStyle/>
        <a:p>
          <a:endParaRPr lang="en-US"/>
        </a:p>
      </dgm:t>
    </dgm:pt>
    <dgm:pt modelId="{16C1EA0B-6BEE-4E99-B9FF-8D017FE27446}" type="sibTrans" cxnId="{F49D0212-F17B-4892-81BF-6CABEBF72DCB}">
      <dgm:prSet/>
      <dgm:spPr/>
      <dgm:t>
        <a:bodyPr/>
        <a:lstStyle/>
        <a:p>
          <a:endParaRPr lang="en-US"/>
        </a:p>
      </dgm:t>
    </dgm:pt>
    <dgm:pt modelId="{4001396B-8BE9-47E9-B1A3-2600951967D8}" type="pres">
      <dgm:prSet presAssocID="{F1DFFC1F-E9B6-47DC-83BB-470570F4245E}" presName="outerComposite" presStyleCnt="0">
        <dgm:presLayoutVars>
          <dgm:chMax val="5"/>
          <dgm:dir/>
          <dgm:resizeHandles val="exact"/>
        </dgm:presLayoutVars>
      </dgm:prSet>
      <dgm:spPr/>
    </dgm:pt>
    <dgm:pt modelId="{E07269C9-C335-4183-960A-CC92F3B2CF3D}" type="pres">
      <dgm:prSet presAssocID="{F1DFFC1F-E9B6-47DC-83BB-470570F4245E}" presName="dummyMaxCanvas" presStyleCnt="0">
        <dgm:presLayoutVars/>
      </dgm:prSet>
      <dgm:spPr/>
    </dgm:pt>
    <dgm:pt modelId="{6919303D-C0A3-472A-BE43-8C63CE999AB3}" type="pres">
      <dgm:prSet presAssocID="{F1DFFC1F-E9B6-47DC-83BB-470570F4245E}" presName="FiveNodes_1" presStyleLbl="node1" presStyleIdx="0" presStyleCnt="5" custLinFactNeighborX="-833" custLinFactNeighborY="-53">
        <dgm:presLayoutVars>
          <dgm:bulletEnabled val="1"/>
        </dgm:presLayoutVars>
      </dgm:prSet>
      <dgm:spPr/>
    </dgm:pt>
    <dgm:pt modelId="{7F050580-9509-45E1-A004-180F294E8A97}" type="pres">
      <dgm:prSet presAssocID="{F1DFFC1F-E9B6-47DC-83BB-470570F4245E}" presName="FiveNodes_2" presStyleLbl="node1" presStyleIdx="1" presStyleCnt="5">
        <dgm:presLayoutVars>
          <dgm:bulletEnabled val="1"/>
        </dgm:presLayoutVars>
      </dgm:prSet>
      <dgm:spPr/>
    </dgm:pt>
    <dgm:pt modelId="{22B706AA-6D84-42B0-AC32-A4B946AF60E3}" type="pres">
      <dgm:prSet presAssocID="{F1DFFC1F-E9B6-47DC-83BB-470570F4245E}" presName="FiveNodes_3" presStyleLbl="node1" presStyleIdx="2" presStyleCnt="5">
        <dgm:presLayoutVars>
          <dgm:bulletEnabled val="1"/>
        </dgm:presLayoutVars>
      </dgm:prSet>
      <dgm:spPr/>
    </dgm:pt>
    <dgm:pt modelId="{D0E44C66-2751-49EC-B38D-5F0BFD8C06C8}" type="pres">
      <dgm:prSet presAssocID="{F1DFFC1F-E9B6-47DC-83BB-470570F4245E}" presName="FiveNodes_4" presStyleLbl="node1" presStyleIdx="3" presStyleCnt="5">
        <dgm:presLayoutVars>
          <dgm:bulletEnabled val="1"/>
        </dgm:presLayoutVars>
      </dgm:prSet>
      <dgm:spPr/>
    </dgm:pt>
    <dgm:pt modelId="{7D9425A7-724F-4245-B7AF-95E9842A4833}" type="pres">
      <dgm:prSet presAssocID="{F1DFFC1F-E9B6-47DC-83BB-470570F4245E}" presName="FiveNodes_5" presStyleLbl="node1" presStyleIdx="4" presStyleCnt="5">
        <dgm:presLayoutVars>
          <dgm:bulletEnabled val="1"/>
        </dgm:presLayoutVars>
      </dgm:prSet>
      <dgm:spPr/>
    </dgm:pt>
    <dgm:pt modelId="{6EB04E4F-8B0F-43EC-97B0-FB6F36FDD34F}" type="pres">
      <dgm:prSet presAssocID="{F1DFFC1F-E9B6-47DC-83BB-470570F4245E}" presName="FiveConn_1-2" presStyleLbl="fgAccFollowNode1" presStyleIdx="0" presStyleCnt="4">
        <dgm:presLayoutVars>
          <dgm:bulletEnabled val="1"/>
        </dgm:presLayoutVars>
      </dgm:prSet>
      <dgm:spPr/>
    </dgm:pt>
    <dgm:pt modelId="{A88F7656-3E25-4431-920A-AA8DD59A0201}" type="pres">
      <dgm:prSet presAssocID="{F1DFFC1F-E9B6-47DC-83BB-470570F4245E}" presName="FiveConn_2-3" presStyleLbl="fgAccFollowNode1" presStyleIdx="1" presStyleCnt="4">
        <dgm:presLayoutVars>
          <dgm:bulletEnabled val="1"/>
        </dgm:presLayoutVars>
      </dgm:prSet>
      <dgm:spPr/>
    </dgm:pt>
    <dgm:pt modelId="{C970E762-80E3-4186-91F8-D01C4059A0A1}" type="pres">
      <dgm:prSet presAssocID="{F1DFFC1F-E9B6-47DC-83BB-470570F4245E}" presName="FiveConn_3-4" presStyleLbl="fgAccFollowNode1" presStyleIdx="2" presStyleCnt="4">
        <dgm:presLayoutVars>
          <dgm:bulletEnabled val="1"/>
        </dgm:presLayoutVars>
      </dgm:prSet>
      <dgm:spPr/>
    </dgm:pt>
    <dgm:pt modelId="{9CE83994-D112-417F-913A-706172C53707}" type="pres">
      <dgm:prSet presAssocID="{F1DFFC1F-E9B6-47DC-83BB-470570F4245E}" presName="FiveConn_4-5" presStyleLbl="fgAccFollowNode1" presStyleIdx="3" presStyleCnt="4">
        <dgm:presLayoutVars>
          <dgm:bulletEnabled val="1"/>
        </dgm:presLayoutVars>
      </dgm:prSet>
      <dgm:spPr/>
    </dgm:pt>
    <dgm:pt modelId="{383CB2CE-414C-4B6B-A1CF-4FC1C4BBC5A8}" type="pres">
      <dgm:prSet presAssocID="{F1DFFC1F-E9B6-47DC-83BB-470570F4245E}" presName="FiveNodes_1_text" presStyleLbl="node1" presStyleIdx="4" presStyleCnt="5">
        <dgm:presLayoutVars>
          <dgm:bulletEnabled val="1"/>
        </dgm:presLayoutVars>
      </dgm:prSet>
      <dgm:spPr/>
    </dgm:pt>
    <dgm:pt modelId="{87E665C5-E6DC-4E76-8D40-DA119613298B}" type="pres">
      <dgm:prSet presAssocID="{F1DFFC1F-E9B6-47DC-83BB-470570F4245E}" presName="FiveNodes_2_text" presStyleLbl="node1" presStyleIdx="4" presStyleCnt="5">
        <dgm:presLayoutVars>
          <dgm:bulletEnabled val="1"/>
        </dgm:presLayoutVars>
      </dgm:prSet>
      <dgm:spPr/>
    </dgm:pt>
    <dgm:pt modelId="{1A114513-284A-4850-8347-A6336DA9FB09}" type="pres">
      <dgm:prSet presAssocID="{F1DFFC1F-E9B6-47DC-83BB-470570F4245E}" presName="FiveNodes_3_text" presStyleLbl="node1" presStyleIdx="4" presStyleCnt="5">
        <dgm:presLayoutVars>
          <dgm:bulletEnabled val="1"/>
        </dgm:presLayoutVars>
      </dgm:prSet>
      <dgm:spPr/>
    </dgm:pt>
    <dgm:pt modelId="{B14341C0-37C2-4591-BDCA-8B904D442FCD}" type="pres">
      <dgm:prSet presAssocID="{F1DFFC1F-E9B6-47DC-83BB-470570F4245E}" presName="FiveNodes_4_text" presStyleLbl="node1" presStyleIdx="4" presStyleCnt="5">
        <dgm:presLayoutVars>
          <dgm:bulletEnabled val="1"/>
        </dgm:presLayoutVars>
      </dgm:prSet>
      <dgm:spPr/>
    </dgm:pt>
    <dgm:pt modelId="{1391535D-978D-4F54-AF67-9EA27B6B3922}" type="pres">
      <dgm:prSet presAssocID="{F1DFFC1F-E9B6-47DC-83BB-470570F4245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6175807-6E20-4934-A793-8CF2ACA91B45}" type="presOf" srcId="{0CB7189A-0E71-4F20-802C-A47F1D02D616}" destId="{A88F7656-3E25-4431-920A-AA8DD59A0201}" srcOrd="0" destOrd="0" presId="urn:microsoft.com/office/officeart/2005/8/layout/vProcess5"/>
    <dgm:cxn modelId="{71D43C08-7F63-407A-A747-A24A33258ED6}" type="presOf" srcId="{EA007B57-91EC-423F-8E21-B8EE16FAFA9D}" destId="{7F050580-9509-45E1-A004-180F294E8A97}" srcOrd="0" destOrd="0" presId="urn:microsoft.com/office/officeart/2005/8/layout/vProcess5"/>
    <dgm:cxn modelId="{F49D0212-F17B-4892-81BF-6CABEBF72DCB}" srcId="{F1DFFC1F-E9B6-47DC-83BB-470570F4245E}" destId="{33B6C6F8-95DC-4159-850E-BC8600FDB8A2}" srcOrd="4" destOrd="0" parTransId="{08A904EA-A436-40AE-AC69-C939D74D921A}" sibTransId="{16C1EA0B-6BEE-4E99-B9FF-8D017FE27446}"/>
    <dgm:cxn modelId="{291CE219-A72E-4AF3-9536-1D0009721578}" type="presOf" srcId="{33B6C6F8-95DC-4159-850E-BC8600FDB8A2}" destId="{7D9425A7-724F-4245-B7AF-95E9842A4833}" srcOrd="0" destOrd="0" presId="urn:microsoft.com/office/officeart/2005/8/layout/vProcess5"/>
    <dgm:cxn modelId="{FB53B71F-55D0-4483-BF29-E5444FD96AA2}" srcId="{F1DFFC1F-E9B6-47DC-83BB-470570F4245E}" destId="{2C5708DF-D13A-4B5A-808E-F8A83FD52772}" srcOrd="3" destOrd="0" parTransId="{3481BBB9-EED4-475E-AFED-19F44E85A512}" sibTransId="{029903FE-50DF-431E-A000-EB14C19FF271}"/>
    <dgm:cxn modelId="{1BFFF85E-8EC3-4624-93B9-7A17A26EE4F8}" type="presOf" srcId="{2501EEFF-1B73-4E25-9C05-F5F7EC7E2C17}" destId="{383CB2CE-414C-4B6B-A1CF-4FC1C4BBC5A8}" srcOrd="1" destOrd="0" presId="urn:microsoft.com/office/officeart/2005/8/layout/vProcess5"/>
    <dgm:cxn modelId="{B3BD8767-B7C4-4D3A-81FD-D4F7ABA1A7D5}" srcId="{F1DFFC1F-E9B6-47DC-83BB-470570F4245E}" destId="{2501EEFF-1B73-4E25-9C05-F5F7EC7E2C17}" srcOrd="0" destOrd="0" parTransId="{FD37AAB4-E84F-48A2-B207-D06142D8FDA1}" sibTransId="{2E40486B-3072-4D1C-802D-139B80EA8B3E}"/>
    <dgm:cxn modelId="{7864906A-5B08-44D1-A391-EACC2FB7A566}" type="presOf" srcId="{2E40486B-3072-4D1C-802D-139B80EA8B3E}" destId="{6EB04E4F-8B0F-43EC-97B0-FB6F36FDD34F}" srcOrd="0" destOrd="0" presId="urn:microsoft.com/office/officeart/2005/8/layout/vProcess5"/>
    <dgm:cxn modelId="{CCFD6A78-1705-4C7E-920F-00A2D3ACE64A}" type="presOf" srcId="{6216861E-CA3F-4C2D-A28E-D168B2FECF73}" destId="{1A114513-284A-4850-8347-A6336DA9FB09}" srcOrd="1" destOrd="0" presId="urn:microsoft.com/office/officeart/2005/8/layout/vProcess5"/>
    <dgm:cxn modelId="{DE326F81-4408-4C67-B6CB-FC1C7F1F45D9}" type="presOf" srcId="{F1DFFC1F-E9B6-47DC-83BB-470570F4245E}" destId="{4001396B-8BE9-47E9-B1A3-2600951967D8}" srcOrd="0" destOrd="0" presId="urn:microsoft.com/office/officeart/2005/8/layout/vProcess5"/>
    <dgm:cxn modelId="{0364CAA0-DB33-468B-8E41-5061B54E27B9}" type="presOf" srcId="{2501EEFF-1B73-4E25-9C05-F5F7EC7E2C17}" destId="{6919303D-C0A3-472A-BE43-8C63CE999AB3}" srcOrd="0" destOrd="0" presId="urn:microsoft.com/office/officeart/2005/8/layout/vProcess5"/>
    <dgm:cxn modelId="{9A2E9CC8-B331-49AB-BF49-4CF2A79ABE88}" type="presOf" srcId="{2C5708DF-D13A-4B5A-808E-F8A83FD52772}" destId="{D0E44C66-2751-49EC-B38D-5F0BFD8C06C8}" srcOrd="0" destOrd="0" presId="urn:microsoft.com/office/officeart/2005/8/layout/vProcess5"/>
    <dgm:cxn modelId="{90CE6ECA-2C1C-4398-906B-03B5E957EE1D}" type="presOf" srcId="{33B6C6F8-95DC-4159-850E-BC8600FDB8A2}" destId="{1391535D-978D-4F54-AF67-9EA27B6B3922}" srcOrd="1" destOrd="0" presId="urn:microsoft.com/office/officeart/2005/8/layout/vProcess5"/>
    <dgm:cxn modelId="{F776F7D0-AA15-4081-8392-A3CEEE76C2DB}" type="presOf" srcId="{029903FE-50DF-431E-A000-EB14C19FF271}" destId="{9CE83994-D112-417F-913A-706172C53707}" srcOrd="0" destOrd="0" presId="urn:microsoft.com/office/officeart/2005/8/layout/vProcess5"/>
    <dgm:cxn modelId="{F8F38BD9-AF5E-40F1-8FA8-66CC7EC12B50}" srcId="{F1DFFC1F-E9B6-47DC-83BB-470570F4245E}" destId="{EA007B57-91EC-423F-8E21-B8EE16FAFA9D}" srcOrd="1" destOrd="0" parTransId="{33E38499-D74F-4014-8EDD-DE8053F147FD}" sibTransId="{0CB7189A-0E71-4F20-802C-A47F1D02D616}"/>
    <dgm:cxn modelId="{35D6D7E7-EC58-4F3C-AADE-51A1C90D5036}" type="presOf" srcId="{2C5708DF-D13A-4B5A-808E-F8A83FD52772}" destId="{B14341C0-37C2-4591-BDCA-8B904D442FCD}" srcOrd="1" destOrd="0" presId="urn:microsoft.com/office/officeart/2005/8/layout/vProcess5"/>
    <dgm:cxn modelId="{FB4062F1-F851-4376-8759-254AF14C7E6E}" type="presOf" srcId="{6216861E-CA3F-4C2D-A28E-D168B2FECF73}" destId="{22B706AA-6D84-42B0-AC32-A4B946AF60E3}" srcOrd="0" destOrd="0" presId="urn:microsoft.com/office/officeart/2005/8/layout/vProcess5"/>
    <dgm:cxn modelId="{B2C49EF3-DBCA-4A58-AA82-B9FB3B73DD6C}" srcId="{F1DFFC1F-E9B6-47DC-83BB-470570F4245E}" destId="{6216861E-CA3F-4C2D-A28E-D168B2FECF73}" srcOrd="2" destOrd="0" parTransId="{D1CAF036-B142-4D80-967B-68D17CCA560A}" sibTransId="{890D3F7B-AE64-4489-B5F1-45AD99ADAE2C}"/>
    <dgm:cxn modelId="{9D5E20F7-589A-4EA8-AE7B-21F9B4580A66}" type="presOf" srcId="{EA007B57-91EC-423F-8E21-B8EE16FAFA9D}" destId="{87E665C5-E6DC-4E76-8D40-DA119613298B}" srcOrd="1" destOrd="0" presId="urn:microsoft.com/office/officeart/2005/8/layout/vProcess5"/>
    <dgm:cxn modelId="{90BF29FC-F4DD-47EF-9E7E-F3D5501D7E29}" type="presOf" srcId="{890D3F7B-AE64-4489-B5F1-45AD99ADAE2C}" destId="{C970E762-80E3-4186-91F8-D01C4059A0A1}" srcOrd="0" destOrd="0" presId="urn:microsoft.com/office/officeart/2005/8/layout/vProcess5"/>
    <dgm:cxn modelId="{850C4C5D-C7B2-482B-B10F-412E76E8B34A}" type="presParOf" srcId="{4001396B-8BE9-47E9-B1A3-2600951967D8}" destId="{E07269C9-C335-4183-960A-CC92F3B2CF3D}" srcOrd="0" destOrd="0" presId="urn:microsoft.com/office/officeart/2005/8/layout/vProcess5"/>
    <dgm:cxn modelId="{19A67674-CE14-4295-A327-38579D2AE597}" type="presParOf" srcId="{4001396B-8BE9-47E9-B1A3-2600951967D8}" destId="{6919303D-C0A3-472A-BE43-8C63CE999AB3}" srcOrd="1" destOrd="0" presId="urn:microsoft.com/office/officeart/2005/8/layout/vProcess5"/>
    <dgm:cxn modelId="{31A11458-3434-43D8-A161-BD2D6A008048}" type="presParOf" srcId="{4001396B-8BE9-47E9-B1A3-2600951967D8}" destId="{7F050580-9509-45E1-A004-180F294E8A97}" srcOrd="2" destOrd="0" presId="urn:microsoft.com/office/officeart/2005/8/layout/vProcess5"/>
    <dgm:cxn modelId="{042F520E-B89B-42AF-B539-1D38D8923AED}" type="presParOf" srcId="{4001396B-8BE9-47E9-B1A3-2600951967D8}" destId="{22B706AA-6D84-42B0-AC32-A4B946AF60E3}" srcOrd="3" destOrd="0" presId="urn:microsoft.com/office/officeart/2005/8/layout/vProcess5"/>
    <dgm:cxn modelId="{45767B05-1FBD-4032-BAAC-6815C12ACC85}" type="presParOf" srcId="{4001396B-8BE9-47E9-B1A3-2600951967D8}" destId="{D0E44C66-2751-49EC-B38D-5F0BFD8C06C8}" srcOrd="4" destOrd="0" presId="urn:microsoft.com/office/officeart/2005/8/layout/vProcess5"/>
    <dgm:cxn modelId="{C5E528C0-4D6C-472D-B611-D6862F161FD3}" type="presParOf" srcId="{4001396B-8BE9-47E9-B1A3-2600951967D8}" destId="{7D9425A7-724F-4245-B7AF-95E9842A4833}" srcOrd="5" destOrd="0" presId="urn:microsoft.com/office/officeart/2005/8/layout/vProcess5"/>
    <dgm:cxn modelId="{A80ED5EA-E985-4B74-BB0B-75F87B91818B}" type="presParOf" srcId="{4001396B-8BE9-47E9-B1A3-2600951967D8}" destId="{6EB04E4F-8B0F-43EC-97B0-FB6F36FDD34F}" srcOrd="6" destOrd="0" presId="urn:microsoft.com/office/officeart/2005/8/layout/vProcess5"/>
    <dgm:cxn modelId="{05BEFD5E-F43E-4E63-A74A-E2C59145A8B6}" type="presParOf" srcId="{4001396B-8BE9-47E9-B1A3-2600951967D8}" destId="{A88F7656-3E25-4431-920A-AA8DD59A0201}" srcOrd="7" destOrd="0" presId="urn:microsoft.com/office/officeart/2005/8/layout/vProcess5"/>
    <dgm:cxn modelId="{6737FF0B-B5B8-485F-9D7A-892170D27AA5}" type="presParOf" srcId="{4001396B-8BE9-47E9-B1A3-2600951967D8}" destId="{C970E762-80E3-4186-91F8-D01C4059A0A1}" srcOrd="8" destOrd="0" presId="urn:microsoft.com/office/officeart/2005/8/layout/vProcess5"/>
    <dgm:cxn modelId="{EB88B03D-795D-45E9-B868-3800A195E099}" type="presParOf" srcId="{4001396B-8BE9-47E9-B1A3-2600951967D8}" destId="{9CE83994-D112-417F-913A-706172C53707}" srcOrd="9" destOrd="0" presId="urn:microsoft.com/office/officeart/2005/8/layout/vProcess5"/>
    <dgm:cxn modelId="{FE43391E-BEFA-4381-9BB8-1058133808A0}" type="presParOf" srcId="{4001396B-8BE9-47E9-B1A3-2600951967D8}" destId="{383CB2CE-414C-4B6B-A1CF-4FC1C4BBC5A8}" srcOrd="10" destOrd="0" presId="urn:microsoft.com/office/officeart/2005/8/layout/vProcess5"/>
    <dgm:cxn modelId="{E8F78865-5897-43C2-9425-FDE354797FC7}" type="presParOf" srcId="{4001396B-8BE9-47E9-B1A3-2600951967D8}" destId="{87E665C5-E6DC-4E76-8D40-DA119613298B}" srcOrd="11" destOrd="0" presId="urn:microsoft.com/office/officeart/2005/8/layout/vProcess5"/>
    <dgm:cxn modelId="{816DAD74-BA31-4E44-9290-D5C06B8375A6}" type="presParOf" srcId="{4001396B-8BE9-47E9-B1A3-2600951967D8}" destId="{1A114513-284A-4850-8347-A6336DA9FB09}" srcOrd="12" destOrd="0" presId="urn:microsoft.com/office/officeart/2005/8/layout/vProcess5"/>
    <dgm:cxn modelId="{9557D892-5EBC-4A17-B9F4-7B5A1047B61E}" type="presParOf" srcId="{4001396B-8BE9-47E9-B1A3-2600951967D8}" destId="{B14341C0-37C2-4591-BDCA-8B904D442FCD}" srcOrd="13" destOrd="0" presId="urn:microsoft.com/office/officeart/2005/8/layout/vProcess5"/>
    <dgm:cxn modelId="{86F0A242-802C-4095-BCC8-33EE9999BBC7}" type="presParOf" srcId="{4001396B-8BE9-47E9-B1A3-2600951967D8}" destId="{1391535D-978D-4F54-AF67-9EA27B6B392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FD58A-627C-4F51-8609-1B9C31EEEE7C}">
      <dsp:nvSpPr>
        <dsp:cNvPr id="0" name=""/>
        <dsp:cNvSpPr/>
      </dsp:nvSpPr>
      <dsp:spPr>
        <a:xfrm>
          <a:off x="0" y="536"/>
          <a:ext cx="67693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6E0686-BA4C-4E4B-965B-888FA19FDA4F}">
      <dsp:nvSpPr>
        <dsp:cNvPr id="0" name=""/>
        <dsp:cNvSpPr/>
      </dsp:nvSpPr>
      <dsp:spPr>
        <a:xfrm>
          <a:off x="0" y="536"/>
          <a:ext cx="6769348" cy="62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Kerro kuulumisesi jollain sinulle tutulla </a:t>
          </a:r>
          <a:endParaRPr lang="en-US" sz="2900" kern="1200" dirty="0"/>
        </a:p>
      </dsp:txBody>
      <dsp:txXfrm>
        <a:off x="0" y="536"/>
        <a:ext cx="6769348" cy="627362"/>
      </dsp:txXfrm>
    </dsp:sp>
    <dsp:sp modelId="{C955B3B0-8CB3-4863-8BF4-755DD37DD7BA}">
      <dsp:nvSpPr>
        <dsp:cNvPr id="0" name=""/>
        <dsp:cNvSpPr/>
      </dsp:nvSpPr>
      <dsp:spPr>
        <a:xfrm>
          <a:off x="0" y="627899"/>
          <a:ext cx="67693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243DDD-C95D-4635-91C3-36A3C0C54DCE}">
      <dsp:nvSpPr>
        <dsp:cNvPr id="0" name=""/>
        <dsp:cNvSpPr/>
      </dsp:nvSpPr>
      <dsp:spPr>
        <a:xfrm>
          <a:off x="0" y="627899"/>
          <a:ext cx="6769348" cy="62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murteella.</a:t>
          </a:r>
          <a:endParaRPr lang="en-US" sz="2900" kern="1200" dirty="0"/>
        </a:p>
      </dsp:txBody>
      <dsp:txXfrm>
        <a:off x="0" y="627899"/>
        <a:ext cx="6769348" cy="627362"/>
      </dsp:txXfrm>
    </dsp:sp>
    <dsp:sp modelId="{B2D7CC5B-E5B9-47E9-B87D-ADC8FA1D18F7}">
      <dsp:nvSpPr>
        <dsp:cNvPr id="0" name=""/>
        <dsp:cNvSpPr/>
      </dsp:nvSpPr>
      <dsp:spPr>
        <a:xfrm>
          <a:off x="0" y="1255261"/>
          <a:ext cx="67693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CC07DD-3C97-4BB2-A1A4-6A8FAAAF56FD}">
      <dsp:nvSpPr>
        <dsp:cNvPr id="0" name=""/>
        <dsp:cNvSpPr/>
      </dsp:nvSpPr>
      <dsp:spPr>
        <a:xfrm>
          <a:off x="0" y="1255261"/>
          <a:ext cx="6769348" cy="62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Murteen ei tarvitse olla sinulla käytössä, </a:t>
          </a:r>
          <a:endParaRPr lang="en-US" sz="2900" kern="1200"/>
        </a:p>
      </dsp:txBody>
      <dsp:txXfrm>
        <a:off x="0" y="1255261"/>
        <a:ext cx="6769348" cy="627362"/>
      </dsp:txXfrm>
    </dsp:sp>
    <dsp:sp modelId="{764650E2-3F83-4EA3-AAAC-BB307319EE1D}">
      <dsp:nvSpPr>
        <dsp:cNvPr id="0" name=""/>
        <dsp:cNvSpPr/>
      </dsp:nvSpPr>
      <dsp:spPr>
        <a:xfrm>
          <a:off x="0" y="1882624"/>
          <a:ext cx="67693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FA5DE5-3C00-4B99-8BC4-17569A69876F}">
      <dsp:nvSpPr>
        <dsp:cNvPr id="0" name=""/>
        <dsp:cNvSpPr/>
      </dsp:nvSpPr>
      <dsp:spPr>
        <a:xfrm>
          <a:off x="0" y="1882624"/>
          <a:ext cx="6769348" cy="62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vaan voi olla esim. isovanhempiesi käyttämä, </a:t>
          </a:r>
          <a:endParaRPr lang="en-US" sz="2900" kern="1200"/>
        </a:p>
      </dsp:txBody>
      <dsp:txXfrm>
        <a:off x="0" y="1882624"/>
        <a:ext cx="6769348" cy="627362"/>
      </dsp:txXfrm>
    </dsp:sp>
    <dsp:sp modelId="{A838157E-207F-4C47-AA75-E3B8DDA7FCEA}">
      <dsp:nvSpPr>
        <dsp:cNvPr id="0" name=""/>
        <dsp:cNvSpPr/>
      </dsp:nvSpPr>
      <dsp:spPr>
        <a:xfrm>
          <a:off x="0" y="2509987"/>
          <a:ext cx="67693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89AB84-4B09-491D-A95B-E6796531B1FD}">
      <dsp:nvSpPr>
        <dsp:cNvPr id="0" name=""/>
        <dsp:cNvSpPr/>
      </dsp:nvSpPr>
      <dsp:spPr>
        <a:xfrm>
          <a:off x="0" y="2509987"/>
          <a:ext cx="6769348" cy="62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sinulle tuttu murre </a:t>
          </a:r>
          <a:endParaRPr lang="en-US" sz="2900" kern="1200"/>
        </a:p>
      </dsp:txBody>
      <dsp:txXfrm>
        <a:off x="0" y="2509987"/>
        <a:ext cx="6769348" cy="627362"/>
      </dsp:txXfrm>
    </dsp:sp>
    <dsp:sp modelId="{B36039E4-BBA1-4527-ABDC-BB6B7C1842CD}">
      <dsp:nvSpPr>
        <dsp:cNvPr id="0" name=""/>
        <dsp:cNvSpPr/>
      </dsp:nvSpPr>
      <dsp:spPr>
        <a:xfrm>
          <a:off x="0" y="3137350"/>
          <a:ext cx="67693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FC49E3-D2E0-4FD8-BAF6-F2C203FC12AD}">
      <dsp:nvSpPr>
        <dsp:cNvPr id="0" name=""/>
        <dsp:cNvSpPr/>
      </dsp:nvSpPr>
      <dsp:spPr>
        <a:xfrm>
          <a:off x="0" y="3137350"/>
          <a:ext cx="6769348" cy="62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Monenlaisia kielen muotoja löytyy </a:t>
          </a:r>
          <a:endParaRPr lang="en-US" sz="2900" kern="1200" dirty="0"/>
        </a:p>
      </dsp:txBody>
      <dsp:txXfrm>
        <a:off x="0" y="3137350"/>
        <a:ext cx="6769348" cy="627362"/>
      </dsp:txXfrm>
    </dsp:sp>
    <dsp:sp modelId="{0F4480C8-1302-4B78-9119-71247874B745}">
      <dsp:nvSpPr>
        <dsp:cNvPr id="0" name=""/>
        <dsp:cNvSpPr/>
      </dsp:nvSpPr>
      <dsp:spPr>
        <a:xfrm>
          <a:off x="0" y="3764712"/>
          <a:ext cx="67693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BABF9E-C63E-480E-9084-7A45F74DB5FB}">
      <dsp:nvSpPr>
        <dsp:cNvPr id="0" name=""/>
        <dsp:cNvSpPr/>
      </dsp:nvSpPr>
      <dsp:spPr>
        <a:xfrm>
          <a:off x="0" y="3764712"/>
          <a:ext cx="6769348" cy="62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murteitten sisälläkin, eikö </a:t>
          </a:r>
          <a:r>
            <a:rPr lang="fi-FI" sz="2900" kern="1200">
              <a:sym typeface="Wingdings" panose="05000000000000000000" pitchFamily="2" charset="2"/>
            </a:rPr>
            <a:t></a:t>
          </a:r>
          <a:endParaRPr lang="en-US" sz="2900" kern="1200"/>
        </a:p>
      </dsp:txBody>
      <dsp:txXfrm>
        <a:off x="0" y="3764712"/>
        <a:ext cx="6769348" cy="627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0C6E2-6776-4810-A212-20F1B9CF2680}">
      <dsp:nvSpPr>
        <dsp:cNvPr id="0" name=""/>
        <dsp:cNvSpPr/>
      </dsp:nvSpPr>
      <dsp:spPr>
        <a:xfrm>
          <a:off x="0" y="801161"/>
          <a:ext cx="8064896" cy="65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Keskustelkaa:</a:t>
          </a:r>
          <a:endParaRPr lang="en-US" sz="2800" kern="1200"/>
        </a:p>
      </dsp:txBody>
      <dsp:txXfrm>
        <a:off x="31984" y="833145"/>
        <a:ext cx="8000928" cy="591232"/>
      </dsp:txXfrm>
    </dsp:sp>
    <dsp:sp modelId="{F207D3C8-1B03-4A5F-B136-6CFC1FCCD2AF}">
      <dsp:nvSpPr>
        <dsp:cNvPr id="0" name=""/>
        <dsp:cNvSpPr/>
      </dsp:nvSpPr>
      <dsp:spPr>
        <a:xfrm>
          <a:off x="0" y="1537001"/>
          <a:ext cx="8064896" cy="65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→ Miltä tuntui käyttää ko. murretta tässä tilanteessa?</a:t>
          </a:r>
          <a:endParaRPr lang="en-US" sz="2800" kern="1200" dirty="0"/>
        </a:p>
      </dsp:txBody>
      <dsp:txXfrm>
        <a:off x="31984" y="1568985"/>
        <a:ext cx="8000928" cy="591232"/>
      </dsp:txXfrm>
    </dsp:sp>
    <dsp:sp modelId="{E1309DBA-3522-46FB-846A-2BB5CD3D4201}">
      <dsp:nvSpPr>
        <dsp:cNvPr id="0" name=""/>
        <dsp:cNvSpPr/>
      </dsp:nvSpPr>
      <dsp:spPr>
        <a:xfrm>
          <a:off x="0" y="2272841"/>
          <a:ext cx="8064896" cy="65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→ Miltä toisten käyttämät murteet sinusta tuntuivat?</a:t>
          </a:r>
          <a:endParaRPr lang="en-US" sz="2800" kern="1200" dirty="0"/>
        </a:p>
      </dsp:txBody>
      <dsp:txXfrm>
        <a:off x="31984" y="2304825"/>
        <a:ext cx="8000928" cy="591232"/>
      </dsp:txXfrm>
    </dsp:sp>
    <dsp:sp modelId="{F11BD6F3-D646-4AB7-B4A7-A69D124E0D68}">
      <dsp:nvSpPr>
        <dsp:cNvPr id="0" name=""/>
        <dsp:cNvSpPr/>
      </dsp:nvSpPr>
      <dsp:spPr>
        <a:xfrm>
          <a:off x="0" y="3008681"/>
          <a:ext cx="8064896" cy="65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→ Mitä muita ajatuksia heräsi?</a:t>
          </a:r>
          <a:endParaRPr lang="en-US" sz="2800" kern="1200"/>
        </a:p>
      </dsp:txBody>
      <dsp:txXfrm>
        <a:off x="31984" y="3040665"/>
        <a:ext cx="8000928" cy="591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9303D-C0A3-472A-BE43-8C63CE999AB3}">
      <dsp:nvSpPr>
        <dsp:cNvPr id="0" name=""/>
        <dsp:cNvSpPr/>
      </dsp:nvSpPr>
      <dsp:spPr>
        <a:xfrm>
          <a:off x="0" y="0"/>
          <a:ext cx="8646609" cy="7906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Mitä jäi mieleen?</a:t>
          </a:r>
          <a:endParaRPr lang="en-US" sz="3200" kern="1200" dirty="0"/>
        </a:p>
      </dsp:txBody>
      <dsp:txXfrm>
        <a:off x="23158" y="23158"/>
        <a:ext cx="7700906" cy="744354"/>
      </dsp:txXfrm>
    </dsp:sp>
    <dsp:sp modelId="{7F050580-9509-45E1-A004-180F294E8A97}">
      <dsp:nvSpPr>
        <dsp:cNvPr id="0" name=""/>
        <dsp:cNvSpPr/>
      </dsp:nvSpPr>
      <dsp:spPr>
        <a:xfrm>
          <a:off x="645688" y="900485"/>
          <a:ext cx="8646609" cy="7906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Mikä mietitytti?</a:t>
          </a:r>
          <a:endParaRPr lang="en-US" sz="3200" kern="1200"/>
        </a:p>
      </dsp:txBody>
      <dsp:txXfrm>
        <a:off x="668846" y="923643"/>
        <a:ext cx="7440669" cy="744354"/>
      </dsp:txXfrm>
    </dsp:sp>
    <dsp:sp modelId="{22B706AA-6D84-42B0-AC32-A4B946AF60E3}">
      <dsp:nvSpPr>
        <dsp:cNvPr id="0" name=""/>
        <dsp:cNvSpPr/>
      </dsp:nvSpPr>
      <dsp:spPr>
        <a:xfrm>
          <a:off x="1291376" y="1800970"/>
          <a:ext cx="8646609" cy="7906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Jäikö jokin seikka ihmetyttämään?</a:t>
          </a:r>
          <a:endParaRPr lang="en-US" sz="3200" kern="1200"/>
        </a:p>
      </dsp:txBody>
      <dsp:txXfrm>
        <a:off x="1314534" y="1824128"/>
        <a:ext cx="7440669" cy="744354"/>
      </dsp:txXfrm>
    </dsp:sp>
    <dsp:sp modelId="{D0E44C66-2751-49EC-B38D-5F0BFD8C06C8}">
      <dsp:nvSpPr>
        <dsp:cNvPr id="0" name=""/>
        <dsp:cNvSpPr/>
      </dsp:nvSpPr>
      <dsp:spPr>
        <a:xfrm>
          <a:off x="1937065" y="2701456"/>
          <a:ext cx="8646609" cy="7906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Olitko eri mieltä?</a:t>
          </a:r>
          <a:endParaRPr lang="en-US" sz="3200" kern="1200"/>
        </a:p>
      </dsp:txBody>
      <dsp:txXfrm>
        <a:off x="1960223" y="2724614"/>
        <a:ext cx="7440669" cy="744354"/>
      </dsp:txXfrm>
    </dsp:sp>
    <dsp:sp modelId="{7D9425A7-724F-4245-B7AF-95E9842A4833}">
      <dsp:nvSpPr>
        <dsp:cNvPr id="0" name=""/>
        <dsp:cNvSpPr/>
      </dsp:nvSpPr>
      <dsp:spPr>
        <a:xfrm>
          <a:off x="2582753" y="3601941"/>
          <a:ext cx="8646609" cy="7906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Mikä oli kiinnostavaa – haluaisit tietää lisää?</a:t>
          </a:r>
          <a:endParaRPr lang="en-US" sz="3200" kern="1200"/>
        </a:p>
      </dsp:txBody>
      <dsp:txXfrm>
        <a:off x="2605911" y="3625099"/>
        <a:ext cx="7440669" cy="744354"/>
      </dsp:txXfrm>
    </dsp:sp>
    <dsp:sp modelId="{6EB04E4F-8B0F-43EC-97B0-FB6F36FDD34F}">
      <dsp:nvSpPr>
        <dsp:cNvPr id="0" name=""/>
        <dsp:cNvSpPr/>
      </dsp:nvSpPr>
      <dsp:spPr>
        <a:xfrm>
          <a:off x="8132673" y="577628"/>
          <a:ext cx="513935" cy="5139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248308" y="577628"/>
        <a:ext cx="282665" cy="386736"/>
      </dsp:txXfrm>
    </dsp:sp>
    <dsp:sp modelId="{A88F7656-3E25-4431-920A-AA8DD59A0201}">
      <dsp:nvSpPr>
        <dsp:cNvPr id="0" name=""/>
        <dsp:cNvSpPr/>
      </dsp:nvSpPr>
      <dsp:spPr>
        <a:xfrm>
          <a:off x="8778362" y="1478113"/>
          <a:ext cx="513935" cy="5139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893997" y="1478113"/>
        <a:ext cx="282665" cy="386736"/>
      </dsp:txXfrm>
    </dsp:sp>
    <dsp:sp modelId="{C970E762-80E3-4186-91F8-D01C4059A0A1}">
      <dsp:nvSpPr>
        <dsp:cNvPr id="0" name=""/>
        <dsp:cNvSpPr/>
      </dsp:nvSpPr>
      <dsp:spPr>
        <a:xfrm>
          <a:off x="9424050" y="2365421"/>
          <a:ext cx="513935" cy="5139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539685" y="2365421"/>
        <a:ext cx="282665" cy="386736"/>
      </dsp:txXfrm>
    </dsp:sp>
    <dsp:sp modelId="{9CE83994-D112-417F-913A-706172C53707}">
      <dsp:nvSpPr>
        <dsp:cNvPr id="0" name=""/>
        <dsp:cNvSpPr/>
      </dsp:nvSpPr>
      <dsp:spPr>
        <a:xfrm>
          <a:off x="10069739" y="3274692"/>
          <a:ext cx="513935" cy="5139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10185374" y="3274692"/>
        <a:ext cx="282665" cy="386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808B-E55E-495E-AD4D-B469E5CD22EF}" type="datetimeFigureOut">
              <a:rPr lang="fi-FI" sz="800" smtClean="0"/>
              <a:t>7.10.2021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AF4E2-CB80-489C-B09B-4F5EEF4552BF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579175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4BDF7DAC-3845-4961-8DB5-52D3C261C68E}" type="datetimeFigureOut">
              <a:rPr lang="fi-FI" smtClean="0"/>
              <a:pPr/>
              <a:t>7.10.2021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A2CDBA3-8E53-4B38-8A28-94E4F9D926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82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5261292-A88C-433B-850C-A6774D623F88}" type="datetime1">
              <a:rPr lang="fi-FI" smtClean="0"/>
              <a:t>7.10.2021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43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33B507-09B3-4CDB-8395-4B13D44BE713}" type="datetime1">
              <a:rPr lang="fi-FI" smtClean="0"/>
              <a:t>7.10.2021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57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DFD09D-A44E-4A9C-BF49-48DAB8A378F3}" type="datetime1">
              <a:rPr lang="fi-FI" smtClean="0"/>
              <a:t>7.10.2021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46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A84952-FAB2-4FB7-9380-F13566A5833E}" type="datetime1">
              <a:rPr lang="fi-FI" smtClean="0"/>
              <a:t>7.10.2021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54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9B76-CFAB-4F99-8982-DD0007BC8E7B}" type="datetime1">
              <a:rPr lang="fi-FI" smtClean="0"/>
              <a:t>7.10.2021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3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08E6-B49E-49ED-A468-D1FDC787CCAA}" type="datetime1">
              <a:rPr lang="fi-FI" smtClean="0"/>
              <a:t>7.10.2021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AE32-0846-4803-95D1-8E803C8E76FD}" type="datetime1">
              <a:rPr lang="fi-FI" smtClean="0"/>
              <a:t>7.10.2021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02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2AC-7178-451E-9CE7-4D4D3705FDB9}" type="datetime1">
              <a:rPr lang="fi-FI" smtClean="0"/>
              <a:t>7.10.2021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67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36C8-DC8F-42BC-8E05-A0FDFE5E0A17}" type="datetime1">
              <a:rPr lang="fi-FI" smtClean="0"/>
              <a:t>7.10.2021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36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9EBB44-12F0-4A4E-B183-E1EF1B0DA2F5}" type="datetime1">
              <a:rPr lang="fi-FI" smtClean="0"/>
              <a:t>7.10.2021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9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642B9AE7-62DA-4431-8044-D3A11E33FD71}" type="datetime1">
              <a:rPr lang="fi-FI" smtClean="0"/>
              <a:t>7.10.2021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2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BF9803D-62A9-459B-B9AF-D1141E7263EB}" type="datetime1">
              <a:rPr lang="fi-FI" smtClean="0"/>
              <a:t>7.10.2021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73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01D-7633-4975-BDA0-352E85AD6A0C}" type="datetime1">
              <a:rPr lang="fi-FI" smtClean="0"/>
              <a:t>7.10.2021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72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02BE-8D7D-4E8D-B7A7-90DF1FF5C27A}" type="datetime1">
              <a:rPr lang="fi-FI" smtClean="0"/>
              <a:t>7.10.2021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6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7659-9704-4485-92EF-475CB82DE777}" type="datetime1">
              <a:rPr lang="fi-FI" smtClean="0"/>
              <a:t>7.10.2021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3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C614-5434-4988-B7CD-802124C881B9}" type="datetime1">
              <a:rPr lang="fi-FI" smtClean="0"/>
              <a:t>7.10.2021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0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AB7A1-68B7-4EF6-8A04-71AAE9D669E5}" type="datetime1">
              <a:rPr lang="fi-FI" smtClean="0"/>
              <a:t>7.10.2021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5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03F-2261-4F35-B222-74DE359AC7EC}" type="datetime1">
              <a:rPr lang="fi-FI" smtClean="0"/>
              <a:t>7.10.2021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30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31783B-B933-4CBE-8418-8657CBB9E7B4}" type="datetime1">
              <a:rPr lang="fi-FI" smtClean="0"/>
              <a:t>7.10.2021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760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8202E-A28C-4953-94F8-3586AE54C789}" type="datetime1">
              <a:rPr lang="fi-FI" smtClean="0"/>
              <a:t>7.10.2021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5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D3359A-5795-4167-96A5-D161BF68E3EC}" type="datetime1">
              <a:rPr lang="fi-FI" smtClean="0"/>
              <a:t>7.10.2021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98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B14A8F-DF90-41DD-97BD-81EFCFFC96DB}" type="datetime1">
              <a:rPr lang="fi-FI" smtClean="0"/>
              <a:t>7.10.2021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99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63C0CF-73D7-4B80-8F97-F63CCCD3CBD2}" type="datetime1">
              <a:rPr lang="fi-FI" smtClean="0"/>
              <a:t>7.10.2021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73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68CE31-64BB-4AE9-9A2A-0AC17D9EF5C5}" type="datetime1">
              <a:rPr lang="fi-FI" smtClean="0"/>
              <a:t>7.10.2021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458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FB3-0973-459F-9FCE-637B55090FDB}" type="datetime1">
              <a:rPr lang="fi-FI" smtClean="0"/>
              <a:t>7.10.2021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3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E71B-1A93-4BDC-857A-809E17B99A5C}" type="datetime1">
              <a:rPr lang="fi-FI" smtClean="0"/>
              <a:t>7.10.2021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0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2AA90F6-6947-4115-9160-490F0268B5A7}" type="datetime1">
              <a:rPr lang="fi-FI" smtClean="0"/>
              <a:t>7.10.2021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39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D7A30D-7A4B-45A7-8AF9-34906FD2C806}" type="datetime1">
              <a:rPr lang="fi-FI" smtClean="0"/>
              <a:t>7.10.2021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5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9200510-A51E-43F1-8543-03F40C16AA21}" type="datetime1">
              <a:rPr lang="fi-FI" smtClean="0"/>
              <a:t>7.10.2021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1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C3A7FE-8968-44B6-96FD-76B82991A281}" type="datetime1">
              <a:rPr lang="fi-FI" smtClean="0"/>
              <a:t>7.10.2021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315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1292-A88C-433B-850C-A6774D623F88}" type="datetime1">
              <a:rPr lang="fi-FI" smtClean="0"/>
              <a:t>7.10.2021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181B926-3255-43BF-B566-9837A0618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0C6E92D-835F-4A83-825E-2B509762BB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6A811A3-71DE-4E8B-B430-9C60EEB350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03DD8E1-C844-45C4-B794-F82EA4A07A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2E8067-9980-4525-9CE2-22BFA6499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504EAB-1683-48EB-8241-0D1B9EA649C8}"/>
                </a:ext>
              </a:extLst>
            </p:cNvPr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9A7E2B-2E93-40CF-9214-172ABD70EFCF}"/>
                </a:ext>
              </a:extLst>
            </p:cNvPr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7CEECA-A11B-48EE-8F6B-9D3BD8175C63}"/>
                </a:ext>
              </a:extLst>
            </p:cNvPr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08C89C-D554-4BD1-9BDE-25947A101848}"/>
                </a:ext>
              </a:extLst>
            </p:cNvPr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557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8341-D1A8-45AD-AEFD-FF619005005B}" type="datetime1">
              <a:rPr lang="fi-FI" smtClean="0"/>
              <a:t>7.10.2021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47925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D1AA79-6849-4E30-893C-7ECA0CD54FA2}" type="datetime1">
              <a:rPr lang="fi-FI" smtClean="0"/>
              <a:t>7.10.2021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95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8341-D1A8-45AD-AEFD-FF619005005B}" type="datetime1">
              <a:rPr lang="fi-FI" smtClean="0"/>
              <a:t>7.10.2021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827369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8341-D1A8-45AD-AEFD-FF619005005B}" type="datetime1">
              <a:rPr lang="fi-FI" smtClean="0"/>
              <a:t>7.10.2021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913257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8341-D1A8-45AD-AEFD-FF619005005B}" type="datetime1">
              <a:rPr lang="fi-FI" smtClean="0"/>
              <a:t>7.10.2021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80000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8341-D1A8-45AD-AEFD-FF619005005B}" type="datetime1">
              <a:rPr lang="fi-FI" smtClean="0"/>
              <a:t>7.10.2021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778773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8341-D1A8-45AD-AEFD-FF619005005B}" type="datetime1">
              <a:rPr lang="fi-FI" smtClean="0"/>
              <a:t>7.10.2021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6439316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8341-D1A8-45AD-AEFD-FF619005005B}" type="datetime1">
              <a:rPr lang="fi-FI" smtClean="0"/>
              <a:t>7.10.2021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566994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F7C8341-D1A8-45AD-AEFD-FF619005005B}" type="datetime1">
              <a:rPr lang="fi-FI" smtClean="0"/>
              <a:t>7.10.2021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634394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8341-D1A8-45AD-AEFD-FF619005005B}" type="datetime1">
              <a:rPr lang="fi-FI" smtClean="0"/>
              <a:t>7.10.2021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70880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8341-D1A8-45AD-AEFD-FF619005005B}" type="datetime1">
              <a:rPr lang="fi-FI" smtClean="0"/>
              <a:t>7.10.2021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418709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576038-7A5E-4D9F-9093-52930E93CA15}" type="datetime1">
              <a:rPr lang="fi-FI" smtClean="0"/>
              <a:t>7.10.2021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2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7.10.2021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4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642B9AE7-62DA-4431-8044-D3A11E33FD71}" type="datetime1">
              <a:rPr lang="fi-FI" smtClean="0"/>
              <a:t>7.10.2021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55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7154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B9C-BD00-4276-8FC9-6A7477FCE077}" type="datetime1">
              <a:rPr lang="fi-FI" smtClean="0"/>
              <a:t>7.10.2021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59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B9C-BD00-4276-8FC9-6A7477FCE077}" type="datetime1">
              <a:rPr lang="fi-FI" smtClean="0"/>
              <a:t>7.10.2021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43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C35193-1675-4D82-9B31-DB07BBAD9BC0}" type="datetime1">
              <a:rPr lang="fi-FI" smtClean="0"/>
              <a:t>7.10.2021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284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7AADE-73CF-4ACE-8126-F6FC1EC441BE}" type="datetime1">
              <a:rPr lang="fi-FI" smtClean="0"/>
              <a:t>7.10.2021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40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576038-7A5E-4D9F-9093-52930E93CA15}" type="datetime1">
              <a:rPr lang="fi-FI" smtClean="0"/>
              <a:t>7.10.2021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08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6F7C8341-D1A8-45AD-AEFD-FF619005005B}" type="datetime1">
              <a:rPr lang="fi-FI" smtClean="0"/>
              <a:t>7.10.2021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 userDrawn="1"/>
        </p:nvSpPr>
        <p:spPr>
          <a:xfrm>
            <a:off x="12017123" y="6877509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JYU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7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74" r:id="rId6"/>
    <p:sldLayoutId id="2147483663" r:id="rId7"/>
    <p:sldLayoutId id="2147483651" r:id="rId8"/>
    <p:sldLayoutId id="2147483664" r:id="rId9"/>
    <p:sldLayoutId id="2147483667" r:id="rId10"/>
    <p:sldLayoutId id="2147483665" r:id="rId11"/>
    <p:sldLayoutId id="2147483666" r:id="rId12"/>
    <p:sldLayoutId id="2147483652" r:id="rId13"/>
    <p:sldLayoutId id="2147483653" r:id="rId14"/>
    <p:sldLayoutId id="2147483668" r:id="rId15"/>
    <p:sldLayoutId id="2147483670" r:id="rId16"/>
    <p:sldLayoutId id="2147483671" r:id="rId17"/>
    <p:sldLayoutId id="2147483672" r:id="rId18"/>
    <p:sldLayoutId id="2147483673" r:id="rId19"/>
    <p:sldLayoutId id="2147483669" r:id="rId20"/>
    <p:sldLayoutId id="2147483690" r:id="rId21"/>
    <p:sldLayoutId id="2147483691" r:id="rId22"/>
    <p:sldLayoutId id="2147483692" r:id="rId23"/>
    <p:sldLayoutId id="2147483683" r:id="rId24"/>
    <p:sldLayoutId id="2147483682" r:id="rId25"/>
    <p:sldLayoutId id="2147483684" r:id="rId26"/>
    <p:sldLayoutId id="2147483685" r:id="rId27"/>
    <p:sldLayoutId id="2147483679" r:id="rId28"/>
    <p:sldLayoutId id="2147483680" r:id="rId29"/>
    <p:sldLayoutId id="2147483681" r:id="rId30"/>
    <p:sldLayoutId id="2147483654" r:id="rId31"/>
    <p:sldLayoutId id="2147483655" r:id="rId32"/>
    <p:sldLayoutId id="2147483687" r:id="rId33"/>
    <p:sldLayoutId id="2147483689" r:id="rId34"/>
    <p:sldLayoutId id="2147483686" r:id="rId35"/>
    <p:sldLayoutId id="2147483688" r:id="rId36"/>
    <p:sldLayoutId id="2147483693" r:id="rId3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C8341-D1A8-45AD-AEFD-FF619005005B}" type="datetime1">
              <a:rPr lang="fi-FI" smtClean="0"/>
              <a:t>7.10.2021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(c)" hidden="1">
            <a:extLst>
              <a:ext uri="{FF2B5EF4-FFF2-40B4-BE49-F238E27FC236}">
                <a16:creationId xmlns:a16="http://schemas.microsoft.com/office/drawing/2014/main" id="{9845BBD8-DA11-418B-8424-E3A44A342DB7}"/>
              </a:ext>
            </a:extLst>
          </p:cNvPr>
          <p:cNvSpPr txBox="1"/>
          <p:nvPr userDrawn="1"/>
        </p:nvSpPr>
        <p:spPr>
          <a:xfrm>
            <a:off x="12017123" y="6877509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JYU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>
            <a:extLst>
              <a:ext uri="{FF2B5EF4-FFF2-40B4-BE49-F238E27FC236}">
                <a16:creationId xmlns:a16="http://schemas.microsoft.com/office/drawing/2014/main" id="{09CC4787-8805-485D-9FE4-8CF50B591C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93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onikielisenoppijanmatkassa.fi/kielitietoisuus-eri-tiedonaloilla/oppikirjatekstit/alakoulun-ylli/" TargetMode="Externa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pauliinasopanen/kielitietoinen_toiminta" TargetMode="Externa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E1AE22F0-6168-4E84-8230-BECA9D96BD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9" r="21159"/>
          <a:stretch/>
        </p:blipFill>
        <p:spPr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0CCD2-B754-4105-AFBA-F6D4DFFD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04701A-6C2C-46D9-8DA3-6743B9BD905C}" type="datetime1">
              <a:rPr lang="fi-FI" smtClean="0"/>
              <a:pPr>
                <a:spcAft>
                  <a:spcPts val="600"/>
                </a:spcAft>
              </a:pPr>
              <a:t>7.10.2021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0213A-8C50-4735-AAF5-DD643AB3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F9DC1-8F29-4121-958C-AE180DE7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1</a:t>
            </a:fld>
            <a:endParaRPr lang="fi-FI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F669AD30-25E3-4563-BEB4-25406A559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fi-FI" dirty="0">
                <a:solidFill>
                  <a:schemeClr val="tx1"/>
                </a:solidFill>
              </a:rPr>
              <a:t>POM johdanto demo 7.10.2021</a:t>
            </a:r>
            <a:br>
              <a:rPr lang="fi-FI" dirty="0">
                <a:solidFill>
                  <a:schemeClr val="tx1"/>
                </a:solidFill>
              </a:rPr>
            </a:br>
            <a:br>
              <a:rPr lang="fi-FI" dirty="0">
                <a:solidFill>
                  <a:schemeClr val="tx1"/>
                </a:solidFill>
              </a:rPr>
            </a:b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Kielitietoinen ja monikielinen koulu</a:t>
            </a:r>
            <a:br>
              <a:rPr lang="fi-FI" sz="2200" dirty="0"/>
            </a:b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8262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78" y="253388"/>
            <a:ext cx="10488770" cy="594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665205" y="6367750"/>
            <a:ext cx="407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Pauliina Sopanen &amp; Josephine Moate 2020</a:t>
            </a:r>
          </a:p>
        </p:txBody>
      </p:sp>
    </p:spTree>
    <p:extLst>
      <p:ext uri="{BB962C8B-B14F-4D97-AF65-F5344CB8AC3E}">
        <p14:creationId xmlns:p14="http://schemas.microsoft.com/office/powerpoint/2010/main" val="37322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08" y="211845"/>
            <a:ext cx="9191625" cy="590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2834" y="6301648"/>
            <a:ext cx="407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Pauliina Sopanen &amp; Josephine Moate 2020</a:t>
            </a:r>
          </a:p>
        </p:txBody>
      </p:sp>
    </p:spTree>
    <p:extLst>
      <p:ext uri="{BB962C8B-B14F-4D97-AF65-F5344CB8AC3E}">
        <p14:creationId xmlns:p14="http://schemas.microsoft.com/office/powerpoint/2010/main" val="152071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798" y="532304"/>
            <a:ext cx="10734826" cy="5416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5884" y="6026227"/>
            <a:ext cx="407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Pauliina Sopanen &amp; Josephine Moate 2020</a:t>
            </a:r>
          </a:p>
        </p:txBody>
      </p:sp>
    </p:spTree>
    <p:extLst>
      <p:ext uri="{BB962C8B-B14F-4D97-AF65-F5344CB8AC3E}">
        <p14:creationId xmlns:p14="http://schemas.microsoft.com/office/powerpoint/2010/main" val="95622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183459"/>
            <a:ext cx="9603275" cy="1049235"/>
          </a:xfrm>
        </p:spPr>
        <p:txBody>
          <a:bodyPr/>
          <a:lstStyle/>
          <a:p>
            <a:r>
              <a:rPr lang="fi-FI" dirty="0"/>
              <a:t>Tehtävät – Alakoulun </a:t>
            </a:r>
            <a:r>
              <a:rPr lang="fi-FI" dirty="0" err="1"/>
              <a:t>ylli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B9C-BD00-4276-8FC9-6A7477FCE077}" type="datetime1">
              <a:rPr lang="fi-FI" smtClean="0"/>
              <a:t>7.10.2021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13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7432" y="784151"/>
            <a:ext cx="10657135" cy="4392612"/>
          </a:xfrm>
        </p:spPr>
        <p:txBody>
          <a:bodyPr>
            <a:noAutofit/>
          </a:bodyPr>
          <a:lstStyle/>
          <a:p>
            <a:r>
              <a:rPr lang="fi-FI" sz="2400" dirty="0"/>
              <a:t>Pohtikaa kielitietoisuutta alakoulun yllin oppitunnilla </a:t>
            </a:r>
            <a:r>
              <a:rPr lang="fi-FI" sz="2400" i="1" dirty="0"/>
              <a:t>Monikielisen oppijan matkassa </a:t>
            </a:r>
            <a:r>
              <a:rPr lang="fi-FI" sz="2400" dirty="0"/>
              <a:t>-sivuston avulla </a:t>
            </a:r>
            <a:r>
              <a:rPr lang="fi-FI" sz="2400" dirty="0">
                <a:hlinkClick r:id="rId2"/>
              </a:rPr>
              <a:t>https://monikielisenoppijanmatkassa.fi/kielitietoisuus-eri-tiedonaloilla/oppikirjatekstit/alakoulun-ylli/</a:t>
            </a:r>
            <a:endParaRPr lang="fi-FI" sz="2400" dirty="0"/>
          </a:p>
          <a:p>
            <a:r>
              <a:rPr lang="fi-FI" sz="2400" b="1" dirty="0"/>
              <a:t>Pienryhmätyöskentely (3 ryhmää)</a:t>
            </a:r>
          </a:p>
          <a:p>
            <a:pPr lvl="1"/>
            <a:r>
              <a:rPr lang="fi-FI" sz="2400" dirty="0"/>
              <a:t>Jokaiselle ryhmälle valitaan yksi sivuston tehtävistä </a:t>
            </a:r>
          </a:p>
          <a:p>
            <a:pPr lvl="1"/>
            <a:r>
              <a:rPr lang="fi-FI" sz="2400" dirty="0"/>
              <a:t>ryhmä 1 = kohdat I-II, ryhmä 2 = kohta III, ryhmä 3 = kohta IV</a:t>
            </a:r>
          </a:p>
          <a:p>
            <a:pPr lvl="1"/>
            <a:r>
              <a:rPr lang="fi-FI" sz="2400" dirty="0"/>
              <a:t>Ryhmät pohtivat sivuston tehtäviä yhdessä ja pyrkivät löytämään näihin sopivat vastaukset sekä pohtimaan tehtävää kielitietoisesta näkökulmasta</a:t>
            </a:r>
          </a:p>
          <a:p>
            <a:pPr lvl="1"/>
            <a:r>
              <a:rPr lang="fi-FI" sz="2400" dirty="0"/>
              <a:t>Lopuksi jokainen ryhmä kertoo tiivistetysti muille tehtävästään, siihen pohtimistaan ratkaisuistaan ja siitä, minkälaisia ajatuksia tämä tehtävä herätti liittyen kielitietoiseen opettamiseen ja opettamiseen ylipäätään</a:t>
            </a:r>
          </a:p>
        </p:txBody>
      </p:sp>
    </p:spTree>
    <p:extLst>
      <p:ext uri="{BB962C8B-B14F-4D97-AF65-F5344CB8AC3E}">
        <p14:creationId xmlns:p14="http://schemas.microsoft.com/office/powerpoint/2010/main" val="370610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655C75-A227-499D-B475-EF31C838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>
                <a:solidFill>
                  <a:srgbClr val="454545"/>
                </a:solidFill>
              </a:rPr>
              <a:t>Kiitos osallistumisesta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BCB03-3BE7-43D0-AB51-9FF2E97EA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425" y="5647487"/>
            <a:ext cx="4973915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JYU Since 1863.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9E6C6-E94C-40B4-805B-AD1CB6A7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4444" y="5648550"/>
            <a:ext cx="3500715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6491AB9C-BD00-4276-8FC9-6A7477FCE077}" type="datetime1"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10/7/2021</a:t>
            </a:fld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0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272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>
            <a:extLst>
              <a:ext uri="{FF2B5EF4-FFF2-40B4-BE49-F238E27FC236}">
                <a16:creationId xmlns:a16="http://schemas.microsoft.com/office/drawing/2014/main" id="{099AF5D8-22E2-4EAE-9A1F-8C2704CA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30118"/>
            <a:ext cx="8496944" cy="850610"/>
          </a:xfrm>
        </p:spPr>
        <p:txBody>
          <a:bodyPr anchor="t">
            <a:normAutofit fontScale="90000"/>
          </a:bodyPr>
          <a:lstStyle/>
          <a:p>
            <a:r>
              <a:rPr lang="fi-FI" sz="2500" b="1" i="0" dirty="0">
                <a:effectLst/>
              </a:rPr>
              <a:t>Vuorovaikutusosaaminen ja moninaisuuteen liittyvä osaaminen:</a:t>
            </a:r>
            <a:br>
              <a:rPr lang="fi-FI" sz="2500" b="1" i="0" dirty="0">
                <a:effectLst/>
              </a:rPr>
            </a:br>
            <a:endParaRPr lang="en-US" sz="2500" dirty="0"/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id="{D8EFC749-7E58-440B-90BB-AA7C604F4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836265"/>
            <a:ext cx="8496944" cy="5544616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fi-FI" b="1" i="1" dirty="0">
                <a:effectLst/>
              </a:rPr>
              <a:t>Haluat ja kykenet toimimaan yhteistoiminnallisesti ja rakentavasti erilaisissa vuorovaikutustilanteissa, -suhteissa ja ryhmissä</a:t>
            </a:r>
            <a:r>
              <a:rPr lang="fi-FI" b="0" i="1" dirty="0">
                <a:effectLst/>
              </a:rPr>
              <a:t>. Tämä tarkoittaa sitä, että osaat ottaa toisen näkökulman huomioon, olet kiinnostunut kuuntelemaan toista ja annat tilaa ryhmässä. </a:t>
            </a:r>
          </a:p>
          <a:p>
            <a:pPr>
              <a:lnSpc>
                <a:spcPct val="110000"/>
              </a:lnSpc>
            </a:pPr>
            <a:r>
              <a:rPr lang="fi-FI" b="1" i="1" dirty="0">
                <a:effectLst/>
              </a:rPr>
              <a:t>Ymmärrät verkostoihin ja yhteisöihin kuulumisen merkityksen sekä osaat rakentaa ja ylläpitää niitä. </a:t>
            </a:r>
            <a:r>
              <a:rPr lang="fi-FI" b="0" i="1" dirty="0">
                <a:effectLst/>
              </a:rPr>
              <a:t>Osaat neuvotella sekä ratkaista konflikteja ottaen huomioon eri osapuolten tarpeita ja tavoitteita. </a:t>
            </a:r>
          </a:p>
          <a:p>
            <a:pPr>
              <a:lnSpc>
                <a:spcPct val="110000"/>
              </a:lnSpc>
            </a:pPr>
            <a:r>
              <a:rPr lang="fi-FI" b="0" i="1" dirty="0">
                <a:effectLst/>
              </a:rPr>
              <a:t>Sinulla on kykyä omien ja toisten tunneilmaisujen havaitsemiseen ja tunnistamiseen sekä taitoa tunteiden säätelyyn ja ilmaisemiseen. </a:t>
            </a:r>
            <a:r>
              <a:rPr lang="fi-FI" b="1" i="1" dirty="0">
                <a:effectLst/>
              </a:rPr>
              <a:t>Ymmärrät tunteiden syitä ja niiden vaikutuksia itseen ja muihin ihmisiin ja osaat soveltaa tätä ymmärrystä työssäsi</a:t>
            </a:r>
            <a:r>
              <a:rPr lang="fi-FI" b="0" i="1" dirty="0">
                <a:effectLst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fi-FI" b="1" i="1" dirty="0">
                <a:effectLst/>
              </a:rPr>
              <a:t>Kykenet tiedostamaan ja haastamaan moninaisuuteen liittyviä asenteitasi </a:t>
            </a:r>
            <a:br>
              <a:rPr lang="fi-FI" b="1" i="1" dirty="0">
                <a:effectLst/>
              </a:rPr>
            </a:br>
            <a:r>
              <a:rPr lang="fi-FI" b="1" i="1" dirty="0">
                <a:effectLst/>
              </a:rPr>
              <a:t>ja uskomuksiasi </a:t>
            </a:r>
            <a:r>
              <a:rPr lang="fi-FI" b="0" i="1" dirty="0">
                <a:effectLst/>
              </a:rPr>
              <a:t>ja toimimaan ymmärtäen, että jokainen ihminen on erityinen ja omanlaisensa edellytyksineen ja taustoineen. </a:t>
            </a:r>
          </a:p>
          <a:p>
            <a:pPr>
              <a:lnSpc>
                <a:spcPct val="110000"/>
              </a:lnSpc>
            </a:pPr>
            <a:r>
              <a:rPr lang="fi-FI" b="1" i="1" dirty="0">
                <a:effectLst/>
              </a:rPr>
              <a:t>Sinulla on tietoisuutta ja herkkyyttä toimia vuorovaikutuksessa kulttuuri-</a:t>
            </a:r>
            <a:r>
              <a:rPr lang="fi-FI" b="1" i="1" dirty="0" err="1">
                <a:effectLst/>
              </a:rPr>
              <a:t>sesti</a:t>
            </a:r>
            <a:r>
              <a:rPr lang="fi-FI" b="1" i="1" dirty="0">
                <a:effectLst/>
              </a:rPr>
              <a:t> moninaisissa konteksteissa </a:t>
            </a:r>
            <a:r>
              <a:rPr lang="fi-FI" b="0" i="1" dirty="0">
                <a:effectLst/>
              </a:rPr>
              <a:t>sekä arvostaa ja ymmärtää esimerkiksi </a:t>
            </a:r>
            <a:br>
              <a:rPr lang="fi-FI" b="0" i="1" dirty="0">
                <a:effectLst/>
              </a:rPr>
            </a:br>
            <a:r>
              <a:rPr lang="fi-FI" b="0" i="1" dirty="0">
                <a:effectLst/>
              </a:rPr>
              <a:t>etnisyyden, kielen, iän, uskonnon, sukupuolen, seksuaalisuuden sekä sosiaalisen luokan sisältämiä erityispiirteitä.</a:t>
            </a:r>
            <a:br>
              <a:rPr lang="fi-FI" sz="1500" b="0" i="0" dirty="0">
                <a:effectLst/>
              </a:rPr>
            </a:br>
            <a:endParaRPr lang="en-US" sz="15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C95153-6F08-4E78-9AB1-DA65B996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A6576038-7A5E-4D9F-9093-52930E93CA15}" type="datetime1">
              <a:rPr lang="fi-FI" smtClean="0"/>
              <a:pPr>
                <a:spcAft>
                  <a:spcPts val="600"/>
                </a:spcAft>
              </a:pPr>
              <a:t>7.10.2021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02180-5647-4743-B73D-1A413C3E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02801-DC3A-4135-8301-93B7F627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 fontScale="32500" lnSpcReduction="20000"/>
          </a:bodyPr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6DFCB458-6F45-4AD5-9262-44AED5C2F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15" r="22344" b="1"/>
          <a:stretch/>
        </p:blipFill>
        <p:spPr>
          <a:xfrm>
            <a:off x="8112224" y="10"/>
            <a:ext cx="4079776" cy="666935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noFill/>
        </p:spPr>
      </p:pic>
      <p:pic>
        <p:nvPicPr>
          <p:cNvPr id="21" name="Picture 20" descr="People drinking">
            <a:extLst>
              <a:ext uri="{FF2B5EF4-FFF2-40B4-BE49-F238E27FC236}">
                <a16:creationId xmlns:a16="http://schemas.microsoft.com/office/drawing/2014/main" id="{30D389EA-995E-449B-9684-8A955EAE1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3" r="17501" b="-1"/>
          <a:stretch/>
        </p:blipFill>
        <p:spPr>
          <a:xfrm>
            <a:off x="7968208" y="10"/>
            <a:ext cx="4608512" cy="685799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768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9F6E0F-804E-4C09-93E3-F519DEE0381F}"/>
              </a:ext>
            </a:extLst>
          </p:cNvPr>
          <p:cNvSpPr txBox="1"/>
          <p:nvPr/>
        </p:nvSpPr>
        <p:spPr>
          <a:xfrm>
            <a:off x="1343471" y="476250"/>
            <a:ext cx="6481317" cy="10805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200" b="1" spc="-2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MURTEET 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63EE4320-C035-4FC1-83F6-0B83F1385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42B9AE7-62DA-4431-8044-D3A11E33FD71}" type="datetime1">
              <a:rPr lang="fi-FI" smtClean="0"/>
              <a:pPr>
                <a:spcAft>
                  <a:spcPts val="600"/>
                </a:spcAft>
              </a:pPr>
              <a:t>7.10.2021</a:t>
            </a:fld>
            <a:endParaRPr lang="fi-F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215DE03C-54B2-4561-9C00-C080C3957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JYU Since 1863.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4777563E-D856-41CE-8600-EEAF3F34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graphicFrame>
        <p:nvGraphicFramePr>
          <p:cNvPr id="18" name="TextBox 2">
            <a:extLst>
              <a:ext uri="{FF2B5EF4-FFF2-40B4-BE49-F238E27FC236}">
                <a16:creationId xmlns:a16="http://schemas.microsoft.com/office/drawing/2014/main" id="{D7E27A77-1B01-4D91-B837-1A27469886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0269079"/>
              </p:ext>
            </p:extLst>
          </p:nvPr>
        </p:nvGraphicFramePr>
        <p:xfrm>
          <a:off x="1076924" y="1232694"/>
          <a:ext cx="6769348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131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i-FI" dirty="0"/>
              <a:t>MATKALLA SUOMESSA…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0657E8-6EF9-4960-9155-AF01254F7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86119"/>
              </p:ext>
            </p:extLst>
          </p:nvPr>
        </p:nvGraphicFramePr>
        <p:xfrm>
          <a:off x="263352" y="1700808"/>
          <a:ext cx="8064896" cy="4465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ACF8F949-E3A6-4822-8F0F-075940B9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42B9AE7-62DA-4431-8044-D3A11E33FD71}" type="datetime1">
              <a:rPr lang="fi-FI" smtClean="0"/>
              <a:pPr>
                <a:spcAft>
                  <a:spcPts val="600"/>
                </a:spcAft>
              </a:pPr>
              <a:t>7.10.2021</a:t>
            </a:fld>
            <a:endParaRPr lang="fi-FI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866FE29D-7565-4298-AAE9-92D432A5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268ABE4D-1E44-417A-ADF2-F4B7B020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49F7C9-1281-462A-AAE1-621FAE9B0C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3" y="71299"/>
            <a:ext cx="12192000" cy="1844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431681-71DD-4437-9A6E-DCD2F75E31CC}"/>
              </a:ext>
            </a:extLst>
          </p:cNvPr>
          <p:cNvSpPr txBox="1"/>
          <p:nvPr/>
        </p:nvSpPr>
        <p:spPr>
          <a:xfrm>
            <a:off x="263352" y="-83265"/>
            <a:ext cx="9937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solidFill>
                  <a:schemeClr val="bg2"/>
                </a:solidFill>
              </a:rPr>
              <a:t>Matkalla Suomessa </a:t>
            </a:r>
          </a:p>
        </p:txBody>
      </p:sp>
    </p:spTree>
    <p:extLst>
      <p:ext uri="{BB962C8B-B14F-4D97-AF65-F5344CB8AC3E}">
        <p14:creationId xmlns:p14="http://schemas.microsoft.com/office/powerpoint/2010/main" val="27359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9806239-F761-4979-8F24-98371165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Luennon</a:t>
            </a:r>
            <a:r>
              <a:rPr lang="en-US" sz="4800" dirty="0"/>
              <a:t>  </a:t>
            </a:r>
            <a:r>
              <a:rPr lang="en-US" sz="4800" dirty="0" err="1"/>
              <a:t>antia</a:t>
            </a:r>
            <a:endParaRPr lang="en-US" sz="480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0565E2F-BF02-43C0-B1A3-23E86DF27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58848C2-6DF9-4CDD-A855-80D53255DF25}" type="datetime1">
              <a:rPr lang="fi-FI" smtClean="0"/>
              <a:pPr>
                <a:spcAft>
                  <a:spcPts val="600"/>
                </a:spcAft>
              </a:pPr>
              <a:t>7.10.2021</a:t>
            </a:fld>
            <a:endParaRPr lang="fi-FI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8BD58CC-E22D-4690-A595-36493C7A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B034AAC-4B97-438E-B048-38366FCE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graphicFrame>
        <p:nvGraphicFramePr>
          <p:cNvPr id="18" name="TextBox 1">
            <a:extLst>
              <a:ext uri="{FF2B5EF4-FFF2-40B4-BE49-F238E27FC236}">
                <a16:creationId xmlns:a16="http://schemas.microsoft.com/office/drawing/2014/main" id="{1981F6EA-B19D-4E15-BF66-67685B9B0E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543728"/>
              </p:ext>
            </p:extLst>
          </p:nvPr>
        </p:nvGraphicFramePr>
        <p:xfrm>
          <a:off x="479425" y="1773239"/>
          <a:ext cx="11229363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2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475" y="1812276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800" b="1" dirty="0"/>
              <a:t>”Jokainen yhteisö ja yhteisön jäsen on monikielinen. Eri kielten käyttö rinnakkain koulun arjessa nähdään luontevana ja kieliä arvostetaan. […] Kielitietoisessa koulussa jokainen aikuinen on kielellinen malli ja myös opettamansa oppiaineen kielen opettaja.”</a:t>
            </a:r>
          </a:p>
          <a:p>
            <a:pPr marL="0" indent="0" algn="ctr">
              <a:buNone/>
            </a:pPr>
            <a:r>
              <a:rPr lang="fi-FI" sz="2800" b="1" dirty="0"/>
              <a:t>(Perusopetuksen opetussuunnitelma 2014, 28)</a:t>
            </a:r>
          </a:p>
        </p:txBody>
      </p:sp>
    </p:spTree>
    <p:extLst>
      <p:ext uri="{BB962C8B-B14F-4D97-AF65-F5344CB8AC3E}">
        <p14:creationId xmlns:p14="http://schemas.microsoft.com/office/powerpoint/2010/main" val="290917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i-FI" sz="2800"/>
              <a:t>Language awareness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fi-FI" sz="2800" dirty="0"/>
              <a:t>How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fi-FI" sz="2800" dirty="0"/>
              <a:t>language is present in education,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fi-FI" sz="2800" dirty="0"/>
              <a:t>language can be conceptualised, and the implications these conceptualisations have for education.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fi-FI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fi-FI" sz="2800" dirty="0"/>
              <a:t>We can approach language awareness through the material culture of schools (i.e., interaction with and through objects)</a:t>
            </a:r>
          </a:p>
        </p:txBody>
      </p:sp>
    </p:spTree>
    <p:extLst>
      <p:ext uri="{BB962C8B-B14F-4D97-AF65-F5344CB8AC3E}">
        <p14:creationId xmlns:p14="http://schemas.microsoft.com/office/powerpoint/2010/main" val="356546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351089" y="5373688"/>
            <a:ext cx="7704137" cy="1008062"/>
          </a:xfrm>
        </p:spPr>
        <p:txBody>
          <a:bodyPr/>
          <a:lstStyle/>
          <a:p>
            <a:r>
              <a:rPr lang="fi-FI" altLang="fi-FI" sz="1400"/>
              <a:t>Skinnari, K., &amp; Halvari, A. (2018). Varhennettua kieltenopetusta vai kaksikielistä toimintaa?: varhaisen kieltenopetuksen puurot ja vellit. </a:t>
            </a:r>
            <a:r>
              <a:rPr lang="fi-FI" altLang="fi-FI" sz="1400" i="1"/>
              <a:t>Kieli, koulutus ja yhteiskunta</a:t>
            </a:r>
            <a:r>
              <a:rPr lang="fi-FI" altLang="fi-FI" sz="1400"/>
              <a:t>, </a:t>
            </a:r>
            <a:r>
              <a:rPr lang="fi-FI" altLang="fi-FI" sz="1400" i="1"/>
              <a:t>9</a:t>
            </a:r>
            <a:r>
              <a:rPr lang="fi-FI" altLang="fi-FI" sz="1400"/>
              <a:t>(4).</a:t>
            </a:r>
            <a:br>
              <a:rPr lang="fi-FI" altLang="fi-FI" sz="1400"/>
            </a:br>
            <a:endParaRPr lang="fi-FI" altLang="fi-FI" sz="140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07368" y="1557339"/>
            <a:ext cx="11881320" cy="4968005"/>
          </a:xfrm>
        </p:spPr>
        <p:txBody>
          <a:bodyPr/>
          <a:lstStyle/>
          <a:p>
            <a:r>
              <a:rPr lang="fi-FI" altLang="fi-FI" sz="2800" dirty="0"/>
              <a:t>”Suomalainen kielikoulutus on muutoksessa, jota  vauhdittavat kansainvälistyminen ja monikielisyyden lisääntyminen yhteiskunnassa sekä uudet ajatukset kokonaisvaltaisesta, monikielisyyttä ja kielitietoisuutta tukevasta kielikasvatuksesta (VASU 2016; ESIOPS 2014; POPS 2014). Laajasti ajateltuna kielten oppiminen sisältää äidinkielet sekä toiset ja vieraat kielet ja ulottuu koko ihmisen elinkaaren läpi varhaislapsuudesta vanhuuteen.” </a:t>
            </a:r>
          </a:p>
          <a:p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0674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reeform 163">
            <a:hlinkClick r:id="rId2"/>
          </p:cNvPr>
          <p:cNvSpPr/>
          <p:nvPr/>
        </p:nvSpPr>
        <p:spPr>
          <a:xfrm>
            <a:off x="9371076" y="1524"/>
            <a:ext cx="1219200" cy="6857999"/>
          </a:xfrm>
          <a:custGeom>
            <a:avLst/>
            <a:gdLst/>
            <a:ahLst/>
            <a:cxnLst/>
            <a:rect l="0" t="0" r="0" b="0"/>
            <a:pathLst>
              <a:path w="1219200" h="6857999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noFill/>
          <a:ln w="9144" cap="rnd" cmpd="sng">
            <a:solidFill>
              <a:srgbClr val="C0C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7426452" y="3683508"/>
            <a:ext cx="4763516" cy="3176586"/>
          </a:xfrm>
          <a:custGeom>
            <a:avLst/>
            <a:gdLst/>
            <a:ahLst/>
            <a:cxnLst/>
            <a:rect l="0" t="0" r="0" b="0"/>
            <a:pathLst>
              <a:path w="4763516" h="3176586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noFill/>
          <a:ln w="9144" cap="rnd" cmpd="sng">
            <a:solidFill>
              <a:srgbClr val="DADAD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>
            <a:hlinkClick r:id="rId2"/>
          </p:cNvPr>
          <p:cNvSpPr/>
          <p:nvPr/>
        </p:nvSpPr>
        <p:spPr>
          <a:xfrm>
            <a:off x="9180576" y="-9143"/>
            <a:ext cx="3008376" cy="6867143"/>
          </a:xfrm>
          <a:custGeom>
            <a:avLst/>
            <a:gdLst/>
            <a:ahLst/>
            <a:cxnLst/>
            <a:rect l="0" t="0" r="0" b="0"/>
            <a:pathLst>
              <a:path w="3008376" h="6867143">
                <a:moveTo>
                  <a:pt x="2046224" y="0"/>
                </a:moveTo>
                <a:lnTo>
                  <a:pt x="3008376" y="0"/>
                </a:lnTo>
                <a:lnTo>
                  <a:pt x="3008376" y="6867143"/>
                </a:lnTo>
                <a:lnTo>
                  <a:pt x="0" y="6867143"/>
                </a:lnTo>
                <a:lnTo>
                  <a:pt x="2046224" y="0"/>
                </a:lnTo>
                <a:close/>
                <a:moveTo>
                  <a:pt x="-2313433" y="6867143"/>
                </a:moveTo>
              </a:path>
            </a:pathLst>
          </a:custGeom>
          <a:solidFill>
            <a:srgbClr val="90C226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>
            <a:off x="9604247" y="-9143"/>
            <a:ext cx="2587753" cy="6867143"/>
          </a:xfrm>
          <a:custGeom>
            <a:avLst/>
            <a:gdLst/>
            <a:ahLst/>
            <a:cxnLst/>
            <a:rect l="0" t="0" r="0" b="0"/>
            <a:pathLst>
              <a:path w="2587753" h="6867143">
                <a:moveTo>
                  <a:pt x="0" y="0"/>
                </a:moveTo>
                <a:lnTo>
                  <a:pt x="2587753" y="0"/>
                </a:lnTo>
                <a:lnTo>
                  <a:pt x="2587753" y="6867143"/>
                </a:lnTo>
                <a:lnTo>
                  <a:pt x="1209041" y="6867143"/>
                </a:lnTo>
                <a:lnTo>
                  <a:pt x="0" y="0"/>
                </a:lnTo>
                <a:close/>
                <a:moveTo>
                  <a:pt x="-2737104" y="6867143"/>
                </a:moveTo>
              </a:path>
            </a:pathLst>
          </a:custGeom>
          <a:solidFill>
            <a:srgbClr val="90C226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>
            <a:hlinkClick r:id="rId2"/>
          </p:cNvPr>
          <p:cNvSpPr/>
          <p:nvPr/>
        </p:nvSpPr>
        <p:spPr>
          <a:xfrm>
            <a:off x="8933688" y="3048000"/>
            <a:ext cx="3258312" cy="3810000"/>
          </a:xfrm>
          <a:custGeom>
            <a:avLst/>
            <a:gdLst/>
            <a:ahLst/>
            <a:cxnLst/>
            <a:rect l="0" t="0" r="0" b="0"/>
            <a:pathLst>
              <a:path w="3258312" h="3810000">
                <a:moveTo>
                  <a:pt x="0" y="3810000"/>
                </a:moveTo>
                <a:lnTo>
                  <a:pt x="3258312" y="0"/>
                </a:lnTo>
                <a:lnTo>
                  <a:pt x="3258312" y="3810000"/>
                </a:lnTo>
                <a:close/>
                <a:moveTo>
                  <a:pt x="-8933688" y="3810000"/>
                </a:moveTo>
              </a:path>
            </a:pathLst>
          </a:custGeom>
          <a:solidFill>
            <a:srgbClr val="54A021">
              <a:alpha val="7215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>
            <a:off x="10899647" y="-9143"/>
            <a:ext cx="1289305" cy="6867143"/>
          </a:xfrm>
          <a:custGeom>
            <a:avLst/>
            <a:gdLst/>
            <a:ahLst/>
            <a:cxnLst/>
            <a:rect l="0" t="0" r="0" b="0"/>
            <a:pathLst>
              <a:path w="1289305" h="6867143">
                <a:moveTo>
                  <a:pt x="1019048" y="0"/>
                </a:moveTo>
                <a:lnTo>
                  <a:pt x="1289305" y="0"/>
                </a:lnTo>
                <a:lnTo>
                  <a:pt x="1289305" y="6867143"/>
                </a:lnTo>
                <a:lnTo>
                  <a:pt x="0" y="6867143"/>
                </a:lnTo>
                <a:lnTo>
                  <a:pt x="1019048" y="0"/>
                </a:lnTo>
                <a:close/>
                <a:moveTo>
                  <a:pt x="-4032504" y="6867143"/>
                </a:moveTo>
              </a:path>
            </a:pathLst>
          </a:custGeom>
          <a:solidFill>
            <a:srgbClr val="C0E474">
              <a:alpha val="7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>
            <a:off x="10372343" y="3590545"/>
            <a:ext cx="1816609" cy="3267455"/>
          </a:xfrm>
          <a:custGeom>
            <a:avLst/>
            <a:gdLst/>
            <a:ahLst/>
            <a:cxnLst/>
            <a:rect l="0" t="0" r="0" b="0"/>
            <a:pathLst>
              <a:path w="1816609" h="3267455">
                <a:moveTo>
                  <a:pt x="0" y="3267455"/>
                </a:moveTo>
                <a:lnTo>
                  <a:pt x="1816609" y="0"/>
                </a:lnTo>
                <a:lnTo>
                  <a:pt x="1816609" y="3267455"/>
                </a:lnTo>
                <a:close/>
                <a:moveTo>
                  <a:pt x="-10372343" y="3267455"/>
                </a:moveTo>
              </a:path>
            </a:pathLst>
          </a:custGeom>
          <a:solidFill>
            <a:srgbClr val="90C226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>
            <a:off x="0" y="4014217"/>
            <a:ext cx="448055" cy="2843783"/>
          </a:xfrm>
          <a:custGeom>
            <a:avLst/>
            <a:gdLst/>
            <a:ahLst/>
            <a:cxnLst/>
            <a:rect l="0" t="0" r="0" b="0"/>
            <a:pathLst>
              <a:path w="448055" h="2843783">
                <a:moveTo>
                  <a:pt x="0" y="2843783"/>
                </a:moveTo>
                <a:lnTo>
                  <a:pt x="0" y="0"/>
                </a:lnTo>
                <a:lnTo>
                  <a:pt x="448055" y="2843783"/>
                </a:lnTo>
                <a:close/>
                <a:moveTo>
                  <a:pt x="0" y="2843783"/>
                </a:moveTo>
              </a:path>
            </a:pathLst>
          </a:custGeom>
          <a:solidFill>
            <a:srgbClr val="90C226">
              <a:alpha val="8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Rectangle 175"/>
          <p:cNvSpPr/>
          <p:nvPr/>
        </p:nvSpPr>
        <p:spPr>
          <a:xfrm>
            <a:off x="769010" y="567045"/>
            <a:ext cx="916430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-162" baseline="0" dirty="0">
                <a:solidFill>
                  <a:srgbClr val="90C226"/>
                </a:solidFill>
                <a:latin typeface="TrebuchetMS"/>
              </a:rPr>
              <a:t>	</a:t>
            </a:r>
            <a:r>
              <a:rPr lang="en-US" sz="3600" b="0" i="0" spc="-162" baseline="0" dirty="0" err="1">
                <a:latin typeface="TrebuchetMS"/>
              </a:rPr>
              <a:t>P</a:t>
            </a:r>
            <a:r>
              <a:rPr lang="en-US" sz="3600" b="0" i="0" spc="0" baseline="0" dirty="0" err="1">
                <a:latin typeface="TrebuchetMS"/>
              </a:rPr>
              <a:t>ienryhmäteh</a:t>
            </a:r>
            <a:r>
              <a:rPr lang="en-US" sz="3600" b="0" i="0" spc="-11" baseline="0" dirty="0" err="1">
                <a:latin typeface="TrebuchetMS"/>
              </a:rPr>
              <a:t>t</a:t>
            </a:r>
            <a:r>
              <a:rPr lang="en-US" sz="3600" b="0" i="0" spc="0" baseline="0" dirty="0" err="1">
                <a:latin typeface="TrebuchetMS"/>
              </a:rPr>
              <a:t>ävä</a:t>
            </a:r>
            <a:r>
              <a:rPr lang="en-US" sz="3600" b="0" i="0" spc="1054" baseline="0" dirty="0">
                <a:latin typeface="TrebuchetMS"/>
              </a:rPr>
              <a:t>–</a:t>
            </a:r>
            <a:r>
              <a:rPr lang="en-US" sz="3600" b="0" i="0" spc="0" baseline="0" dirty="0">
                <a:latin typeface="TrebuchetMS"/>
              </a:rPr>
              <a:t>Havainnointil</a:t>
            </a:r>
            <a:r>
              <a:rPr lang="en-US" sz="3600" b="0" i="0" spc="-19" baseline="0" dirty="0">
                <a:latin typeface="TrebuchetMS"/>
              </a:rPr>
              <a:t>o</a:t>
            </a:r>
            <a:r>
              <a:rPr lang="en-US" sz="3600" b="0" i="0" spc="0" baseline="0" dirty="0">
                <a:latin typeface="TrebuchetMS"/>
              </a:rPr>
              <a:t>make </a:t>
            </a:r>
          </a:p>
        </p:txBody>
      </p:sp>
      <p:sp>
        <p:nvSpPr>
          <p:cNvPr id="177" name="Rectangle 177"/>
          <p:cNvSpPr/>
          <p:nvPr/>
        </p:nvSpPr>
        <p:spPr>
          <a:xfrm>
            <a:off x="769010" y="6132648"/>
            <a:ext cx="9233297" cy="1401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745833" algn="l"/>
                <a:tab pos="8354288" algn="l"/>
                <a:tab pos="8354288" algn="l"/>
              </a:tabLst>
            </a:pPr>
            <a:r>
              <a:rPr lang="en-US" sz="911" b="0" i="0" spc="0" baseline="0" dirty="0">
                <a:solidFill>
                  <a:srgbClr val="8A8A8A"/>
                </a:solidFill>
                <a:latin typeface="TrebuchetMS"/>
              </a:rPr>
              <a:t>JYU</a:t>
            </a:r>
            <a:r>
              <a:rPr lang="en-US" sz="911" b="0" i="0" spc="-35" baseline="0" dirty="0">
                <a:solidFill>
                  <a:srgbClr val="8A8A8A"/>
                </a:solidFill>
                <a:latin typeface="TrebuchetMS"/>
              </a:rPr>
              <a:t> </a:t>
            </a:r>
            <a:r>
              <a:rPr lang="en-US" sz="911" b="0" i="0" spc="0" baseline="0" dirty="0">
                <a:solidFill>
                  <a:srgbClr val="8A8A8A"/>
                </a:solidFill>
                <a:latin typeface="TrebuchetMS"/>
              </a:rPr>
              <a:t>Since</a:t>
            </a:r>
            <a:r>
              <a:rPr lang="en-US" sz="911" b="0" i="0" spc="-35" baseline="0" dirty="0">
                <a:solidFill>
                  <a:srgbClr val="8A8A8A"/>
                </a:solidFill>
                <a:latin typeface="TrebuchetMS"/>
              </a:rPr>
              <a:t> </a:t>
            </a:r>
            <a:r>
              <a:rPr lang="en-US" sz="911" b="0" i="0" spc="0" baseline="0" dirty="0">
                <a:solidFill>
                  <a:srgbClr val="8A8A8A"/>
                </a:solidFill>
                <a:latin typeface="TrebuchetMS"/>
              </a:rPr>
              <a:t>1863.	7.10.2021	</a:t>
            </a:r>
            <a:r>
              <a:rPr lang="en-US" sz="911" b="0" i="0" spc="0" baseline="0" dirty="0">
                <a:solidFill>
                  <a:srgbClr val="90C226"/>
                </a:solidFill>
                <a:latin typeface="TrebuchetMS"/>
              </a:rPr>
              <a:t>4	</a:t>
            </a:r>
          </a:p>
        </p:txBody>
      </p:sp>
      <p:sp>
        <p:nvSpPr>
          <p:cNvPr id="178" name="Rectangle 178"/>
          <p:cNvSpPr/>
          <p:nvPr/>
        </p:nvSpPr>
        <p:spPr>
          <a:xfrm>
            <a:off x="1147267" y="1666727"/>
            <a:ext cx="930690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4474" algn="l"/>
              </a:tabLst>
            </a:pPr>
            <a:r>
              <a:rPr lang="en-US" sz="1439" b="0" i="0" spc="0" baseline="0" dirty="0">
                <a:solidFill>
                  <a:srgbClr val="90C226"/>
                </a:solidFill>
                <a:latin typeface="Wingdings3"/>
              </a:rPr>
              <a:t>	</a:t>
            </a:r>
            <a:r>
              <a:rPr lang="en-US" sz="2400" b="0" i="0" spc="-206" baseline="0" dirty="0" err="1">
                <a:solidFill>
                  <a:srgbClr val="3E3E3E"/>
                </a:solidFill>
                <a:latin typeface="TrebuchetMS"/>
              </a:rPr>
              <a:t>T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arkastelka</a:t>
            </a:r>
            <a:r>
              <a:rPr lang="en-US" sz="2400" b="0" i="0" spc="-13" baseline="0" dirty="0" err="1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luennoll</a:t>
            </a:r>
            <a:r>
              <a:rPr lang="en-US" sz="2400" b="0" i="0" spc="-13" baseline="0" dirty="0" err="1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esiteltyä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havainno</a:t>
            </a:r>
            <a:r>
              <a:rPr lang="en-US" sz="2400" b="0" i="0" spc="-13" baseline="0" dirty="0" err="1">
                <a:solidFill>
                  <a:srgbClr val="3E3E3E"/>
                </a:solidFill>
                <a:latin typeface="TrebuchetMS"/>
              </a:rPr>
              <a:t>i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ntilomaketta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(3 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ryhmää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) </a:t>
            </a:r>
          </a:p>
        </p:txBody>
      </p:sp>
      <p:sp>
        <p:nvSpPr>
          <p:cNvPr id="179" name="Rectangle 179"/>
          <p:cNvSpPr/>
          <p:nvPr/>
        </p:nvSpPr>
        <p:spPr>
          <a:xfrm>
            <a:off x="1147267" y="2119879"/>
            <a:ext cx="743684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4474" algn="l"/>
              </a:tabLst>
            </a:pPr>
            <a:r>
              <a:rPr lang="en-US" sz="1439" b="0" i="0" spc="0" baseline="0" dirty="0">
                <a:solidFill>
                  <a:srgbClr val="90C226"/>
                </a:solidFill>
                <a:latin typeface="Wingdings3"/>
              </a:rPr>
              <a:t>	</a:t>
            </a:r>
            <a:r>
              <a:rPr lang="en-US" sz="2400" b="0" i="0" spc="-92" baseline="0" dirty="0">
                <a:solidFill>
                  <a:srgbClr val="3E3E3E"/>
                </a:solidFill>
                <a:latin typeface="TrebuchetMS"/>
              </a:rPr>
              <a:t>P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ohtika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, miltä osin lomake l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i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nkittyy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 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päivän luentoon</a:t>
            </a:r>
          </a:p>
        </p:txBody>
      </p:sp>
      <p:sp>
        <p:nvSpPr>
          <p:cNvPr id="180" name="Rectangle 180"/>
          <p:cNvSpPr/>
          <p:nvPr/>
        </p:nvSpPr>
        <p:spPr>
          <a:xfrm>
            <a:off x="1147267" y="2495164"/>
            <a:ext cx="9503627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42900" indent="-342900">
              <a:buFont typeface="Wingdings3" panose="020B0604020202020204" charset="2"/>
              <a:buChar char="u"/>
              <a:tabLst>
                <a:tab pos="344474" algn="l"/>
              </a:tabLst>
            </a:pPr>
            <a:r>
              <a:rPr lang="en-US" sz="2400" b="0" i="0" spc="-92" baseline="0" dirty="0" err="1">
                <a:solidFill>
                  <a:srgbClr val="3E3E3E"/>
                </a:solidFill>
                <a:latin typeface="TrebuchetMS"/>
              </a:rPr>
              <a:t>P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ohtika</a:t>
            </a:r>
            <a:r>
              <a:rPr lang="en-US" sz="2400" b="0" i="0" spc="-13" baseline="0" dirty="0" err="1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myös, mitkä osiot havainno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i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ntilomakkeesta</a:t>
            </a:r>
            <a:r>
              <a:rPr lang="en-US" sz="2400" b="0" i="0" spc="104" baseline="0" dirty="0">
                <a:solidFill>
                  <a:srgbClr val="3E3E3E"/>
                </a:solidFill>
                <a:latin typeface="TrebuchetMS"/>
              </a:rPr>
              <a:t> 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ol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i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vat 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helposti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</a:t>
            </a:r>
          </a:p>
          <a:p>
            <a:pPr marL="342900" indent="-342900">
              <a:buFont typeface="Wingdings3" panose="020B0604020202020204" charset="2"/>
              <a:buChar char="u"/>
              <a:tabLst>
                <a:tab pos="344474" algn="l"/>
              </a:tabLst>
            </a:pP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ymmärrettäviä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</a:t>
            </a:r>
          </a:p>
        </p:txBody>
      </p:sp>
      <p:sp>
        <p:nvSpPr>
          <p:cNvPr id="181" name="Rectangle 181"/>
          <p:cNvSpPr/>
          <p:nvPr/>
        </p:nvSpPr>
        <p:spPr>
          <a:xfrm>
            <a:off x="3597860" y="2865258"/>
            <a:ext cx="538916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ja mitkä taas ka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i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paisivat l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i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sää opastusta</a:t>
            </a:r>
          </a:p>
        </p:txBody>
      </p:sp>
      <p:sp>
        <p:nvSpPr>
          <p:cNvPr id="182" name="Rectangle 182"/>
          <p:cNvSpPr/>
          <p:nvPr/>
        </p:nvSpPr>
        <p:spPr>
          <a:xfrm>
            <a:off x="1147267" y="3117210"/>
            <a:ext cx="347531" cy="2214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4474" algn="l"/>
              </a:tabLst>
            </a:pPr>
            <a:r>
              <a:rPr lang="en-US" sz="1439" b="0" i="0" spc="0" baseline="0" dirty="0">
                <a:solidFill>
                  <a:srgbClr val="90C226"/>
                </a:solidFill>
                <a:latin typeface="Wingdings3"/>
              </a:rPr>
              <a:t>	</a:t>
            </a:r>
            <a:endParaRPr lang="en-US" sz="1800" b="0" i="0" spc="0" baseline="0" dirty="0">
              <a:solidFill>
                <a:srgbClr val="99CA3C"/>
              </a:solidFill>
              <a:latin typeface="TrebuchetMS"/>
              <a:hlinkClick r:id="rId2"/>
            </a:endParaRPr>
          </a:p>
        </p:txBody>
      </p:sp>
      <p:sp>
        <p:nvSpPr>
          <p:cNvPr id="183" name="Rectangle 183"/>
          <p:cNvSpPr/>
          <p:nvPr/>
        </p:nvSpPr>
        <p:spPr>
          <a:xfrm>
            <a:off x="1630548" y="3455832"/>
            <a:ext cx="289182" cy="1957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en-US" sz="1272" b="0" i="0" spc="0" baseline="0" dirty="0">
                <a:solidFill>
                  <a:srgbClr val="90C226"/>
                </a:solidFill>
                <a:latin typeface="Wingdings3"/>
              </a:rPr>
              <a:t>	</a:t>
            </a:r>
            <a:endParaRPr lang="en-US" sz="1607" b="0" i="0" spc="0" baseline="0" dirty="0">
              <a:solidFill>
                <a:srgbClr val="3E3E3E"/>
              </a:solidFill>
              <a:latin typeface="TrebuchetMS"/>
            </a:endParaRPr>
          </a:p>
        </p:txBody>
      </p:sp>
      <p:sp>
        <p:nvSpPr>
          <p:cNvPr id="184" name="Rectangle 184"/>
          <p:cNvSpPr/>
          <p:nvPr/>
        </p:nvSpPr>
        <p:spPr>
          <a:xfrm>
            <a:off x="1604517" y="4191531"/>
            <a:ext cx="457618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en-US" sz="1272" b="0" i="0" spc="0" baseline="0" dirty="0">
                <a:solidFill>
                  <a:srgbClr val="90C226"/>
                </a:solidFill>
                <a:latin typeface="Wingdings3"/>
              </a:rPr>
              <a:t>	</a:t>
            </a:r>
            <a:r>
              <a:rPr lang="en-US" sz="2400" b="0" i="0" spc="-104" baseline="0" dirty="0">
                <a:solidFill>
                  <a:srgbClr val="3E3E3E"/>
                </a:solidFill>
                <a:latin typeface="TrebuchetMS"/>
              </a:rPr>
              <a:t>V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oitte</a:t>
            </a:r>
            <a:r>
              <a:rPr lang="en-US" sz="2400" b="0" i="0" spc="-28" baseline="0" dirty="0">
                <a:solidFill>
                  <a:srgbClr val="3E3E3E"/>
                </a:solidFill>
                <a:latin typeface="TrebuchetMS"/>
              </a:rPr>
              <a:t> 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kommentoida</a:t>
            </a:r>
            <a:r>
              <a:rPr lang="en-US" sz="2400" b="0" i="0" spc="-81" baseline="0" dirty="0">
                <a:solidFill>
                  <a:srgbClr val="3E3E3E"/>
                </a:solidFill>
                <a:latin typeface="TrebuchetMS"/>
              </a:rPr>
              <a:t> 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esimerkiksi</a:t>
            </a:r>
          </a:p>
        </p:txBody>
      </p:sp>
      <p:sp>
        <p:nvSpPr>
          <p:cNvPr id="185" name="Rectangle 185"/>
          <p:cNvSpPr/>
          <p:nvPr/>
        </p:nvSpPr>
        <p:spPr>
          <a:xfrm>
            <a:off x="2061717" y="4546908"/>
            <a:ext cx="543629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28854" algn="l"/>
              </a:tabLst>
            </a:pPr>
            <a:r>
              <a:rPr lang="en-US" sz="1127" b="0" i="0" spc="0" baseline="0" dirty="0">
                <a:solidFill>
                  <a:srgbClr val="90C226"/>
                </a:solidFill>
                <a:latin typeface="Wingdings3"/>
              </a:rPr>
              <a:t>	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Mitk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ä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kohd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t v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aa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ti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s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iv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t 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s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elkeyty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s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tä tai </a:t>
            </a:r>
          </a:p>
        </p:txBody>
      </p:sp>
      <p:sp>
        <p:nvSpPr>
          <p:cNvPr id="186" name="Rectangle 186"/>
          <p:cNvSpPr/>
          <p:nvPr/>
        </p:nvSpPr>
        <p:spPr>
          <a:xfrm>
            <a:off x="2061717" y="4866948"/>
            <a:ext cx="8850436" cy="10592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28854" algn="l"/>
              </a:tabLst>
            </a:pPr>
            <a:r>
              <a:rPr lang="en-US" sz="1127" b="0" i="0" spc="0" baseline="0" dirty="0">
                <a:solidFill>
                  <a:srgbClr val="90C226"/>
                </a:solidFill>
                <a:latin typeface="Wingdings3"/>
              </a:rPr>
              <a:t></a:t>
            </a:r>
            <a:r>
              <a:rPr lang="en-US" sz="2400" b="0" i="0" spc="0" baseline="0" dirty="0">
                <a:solidFill>
                  <a:srgbClr val="90C226"/>
                </a:solidFill>
                <a:latin typeface="Wingdings3"/>
              </a:rPr>
              <a:t>	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Miten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 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voi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s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itte hyö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d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yntä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ä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lom</a:t>
            </a:r>
            <a:r>
              <a:rPr lang="en-US" sz="2400" b="0" i="0" spc="-14" baseline="0" dirty="0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ketta 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luokk</a:t>
            </a:r>
            <a:r>
              <a:rPr lang="en-US" sz="2400" b="0" i="0" spc="-12" baseline="0" dirty="0" err="1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huoneh</a:t>
            </a:r>
            <a:r>
              <a:rPr lang="en-US" sz="2400" b="0" i="0" spc="-12" baseline="0" dirty="0" err="1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v</a:t>
            </a:r>
            <a:r>
              <a:rPr lang="en-US" sz="2400" b="0" i="0" spc="-12" baseline="0" dirty="0" err="1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innointien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</a:t>
            </a:r>
            <a:b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</a:b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  </a:t>
            </a:r>
            <a:r>
              <a:rPr lang="en-US" sz="2400" b="0" i="0" spc="-12" baseline="0" dirty="0" err="1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ik</a:t>
            </a:r>
            <a:r>
              <a:rPr lang="en-US" sz="2400" b="0" i="0" spc="-12" baseline="0" dirty="0" err="1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n</a:t>
            </a:r>
            <a:r>
              <a:rPr lang="en-US" sz="2400" b="0" i="0" spc="-12" baseline="0" dirty="0" err="1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tai </a:t>
            </a:r>
          </a:p>
          <a:p>
            <a:pPr marL="0">
              <a:lnSpc>
                <a:spcPts val="2520"/>
              </a:lnSpc>
              <a:tabLst>
                <a:tab pos="228854" algn="l"/>
              </a:tabLst>
            </a:pPr>
            <a:r>
              <a:rPr lang="en-US" sz="2400" b="0" i="0" spc="0" baseline="0" dirty="0">
                <a:solidFill>
                  <a:srgbClr val="90C226"/>
                </a:solidFill>
                <a:latin typeface="Wingdings3"/>
              </a:rPr>
              <a:t>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Miten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 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lom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kkeen eri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 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o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s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iot linkitty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v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ä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t p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ä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i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v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ä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n luentoon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_sample.potx" id="{DB6DEF07-9B6B-4F25-872D-C3435EEA0E00}" vid="{B66E0577-C2D6-46C0-89C4-B8FB6716E723}"/>
    </a:ext>
  </a:extLst>
</a:theme>
</file>

<file path=ppt/theme/theme2.xml><?xml version="1.0" encoding="utf-8"?>
<a:theme xmlns:a="http://schemas.openxmlformats.org/drawingml/2006/main" name="Gallery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JYU Sample Slides</Template>
  <TotalTime>421</TotalTime>
  <Words>678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Aleo</vt:lpstr>
      <vt:lpstr>Arial</vt:lpstr>
      <vt:lpstr>Gill Sans MT</vt:lpstr>
      <vt:lpstr>Lato</vt:lpstr>
      <vt:lpstr>Lato Black</vt:lpstr>
      <vt:lpstr>TrebuchetMS</vt:lpstr>
      <vt:lpstr>Wingdings</vt:lpstr>
      <vt:lpstr>Wingdings3</vt:lpstr>
      <vt:lpstr>JYO</vt:lpstr>
      <vt:lpstr>Gallery</vt:lpstr>
      <vt:lpstr>POM johdanto demo 7.10.2021   Kielitietoinen ja monikielinen koulu </vt:lpstr>
      <vt:lpstr>Vuorovaikutusosaaminen ja moninaisuuteen liittyvä osaaminen: </vt:lpstr>
      <vt:lpstr>PowerPoint Presentation</vt:lpstr>
      <vt:lpstr>MATKALLA SUOMESSA…</vt:lpstr>
      <vt:lpstr>Luennon  antia</vt:lpstr>
      <vt:lpstr>PowerPoint Presentation</vt:lpstr>
      <vt:lpstr>Language awareness</vt:lpstr>
      <vt:lpstr>Skinnari, K., &amp; Halvari, A. (2018). Varhennettua kieltenopetusta vai kaksikielistä toimintaa?: varhaisen kieltenopetuksen puurot ja vellit. Kieli, koulutus ja yhteiskunta, 9(4). </vt:lpstr>
      <vt:lpstr>PowerPoint Presentation</vt:lpstr>
      <vt:lpstr>PowerPoint Presentation</vt:lpstr>
      <vt:lpstr>PowerPoint Presentation</vt:lpstr>
      <vt:lpstr>PowerPoint Presentation</vt:lpstr>
      <vt:lpstr>Tehtävät – Alakoulun ylli</vt:lpstr>
      <vt:lpstr>Kiitos osallistumisesta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JYU Title Aleo 40pt Bold max. three rows.</dc:title>
  <dc:creator>Sopanen, Pauliina</dc:creator>
  <cp:lastModifiedBy>Innanen, Hely</cp:lastModifiedBy>
  <cp:revision>30</cp:revision>
  <dcterms:created xsi:type="dcterms:W3CDTF">2020-10-06T11:06:41Z</dcterms:created>
  <dcterms:modified xsi:type="dcterms:W3CDTF">2021-10-07T06:32:59Z</dcterms:modified>
</cp:coreProperties>
</file>