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-Light" panose="020B0604020202020204" charset="0"/>
      <p:regular r:id="rId11"/>
    </p:embeddedFont>
    <p:embeddedFont>
      <p:font typeface="Palatino Linotype" panose="02040502050505030304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6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04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50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6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00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99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0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53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4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7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92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2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1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RIITTA.K.TALLAVAARA@JYU.FI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oppimateriaalit.jamk.fi/kirjoittajanapu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adlet.com/riitta_k_tallavaara/x77gyuy36cnniez3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0" t="0" r="0" b="0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noFill/>
          <a:ln w="6095" cap="flat" cmpd="sng">
            <a:solidFill>
              <a:srgbClr val="80808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Rectangle 104"/>
          <p:cNvSpPr/>
          <p:nvPr/>
        </p:nvSpPr>
        <p:spPr>
          <a:xfrm>
            <a:off x="1189024" y="932221"/>
            <a:ext cx="6022546" cy="51451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994" b="0" i="0" spc="-56" baseline="0" dirty="0">
                <a:solidFill>
                  <a:srgbClr val="212121"/>
                </a:solidFill>
                <a:latin typeface="Calibri-Light"/>
              </a:rPr>
              <a:t>P</a:t>
            </a:r>
            <a:r>
              <a:rPr lang="en-US" sz="7994" b="0" i="0" spc="-48" baseline="0" dirty="0">
                <a:solidFill>
                  <a:srgbClr val="212121"/>
                </a:solidFill>
                <a:latin typeface="Calibri-Light"/>
              </a:rPr>
              <a:t>O</a:t>
            </a:r>
            <a:r>
              <a:rPr lang="en-US" sz="7994" b="0" i="0" spc="-56" baseline="0" dirty="0">
                <a:solidFill>
                  <a:srgbClr val="212121"/>
                </a:solidFill>
                <a:latin typeface="Calibri-Light"/>
              </a:rPr>
              <a:t>MM</a:t>
            </a:r>
            <a:r>
              <a:rPr lang="en-US" sz="7994" b="0" i="0" spc="-48" baseline="0" dirty="0">
                <a:solidFill>
                  <a:srgbClr val="212121"/>
                </a:solidFill>
                <a:latin typeface="Calibri-Light"/>
              </a:rPr>
              <a:t>1002</a:t>
            </a:r>
            <a:r>
              <a:rPr lang="en-US" sz="7994" b="0" i="0" spc="-32" baseline="0" dirty="0">
                <a:solidFill>
                  <a:srgbClr val="212121"/>
                </a:solidFill>
                <a:latin typeface="Calibri-Light"/>
              </a:rPr>
              <a:t> </a:t>
            </a:r>
          </a:p>
          <a:p>
            <a:pPr marL="0"/>
            <a:r>
              <a:rPr lang="en-US" sz="7994" b="0" i="0" spc="-56" baseline="0" dirty="0" err="1">
                <a:solidFill>
                  <a:srgbClr val="212121"/>
                </a:solidFill>
                <a:latin typeface="Calibri-Light"/>
              </a:rPr>
              <a:t>J</a:t>
            </a:r>
            <a:r>
              <a:rPr lang="en-US" sz="7994" b="0" i="0" spc="-40" baseline="0" dirty="0" err="1">
                <a:solidFill>
                  <a:srgbClr val="212121"/>
                </a:solidFill>
                <a:latin typeface="Calibri-Light"/>
              </a:rPr>
              <a:t>o</a:t>
            </a:r>
            <a:r>
              <a:rPr lang="en-US" sz="7994" b="0" i="0" spc="-56" baseline="0" dirty="0" err="1">
                <a:solidFill>
                  <a:srgbClr val="212121"/>
                </a:solidFill>
                <a:latin typeface="Calibri-Light"/>
              </a:rPr>
              <a:t>hd</a:t>
            </a:r>
            <a:r>
              <a:rPr lang="en-US" sz="7994" b="0" i="0" spc="-120" baseline="0" dirty="0" err="1">
                <a:solidFill>
                  <a:srgbClr val="212121"/>
                </a:solidFill>
                <a:latin typeface="Calibri-Light"/>
              </a:rPr>
              <a:t>a</a:t>
            </a:r>
            <a:r>
              <a:rPr lang="en-US" sz="7994" b="0" i="0" spc="-64" baseline="0" dirty="0" err="1">
                <a:solidFill>
                  <a:srgbClr val="212121"/>
                </a:solidFill>
                <a:latin typeface="Calibri-Light"/>
              </a:rPr>
              <a:t>t</a:t>
            </a:r>
            <a:r>
              <a:rPr lang="en-US" sz="7994" b="0" i="0" spc="-56" baseline="0" dirty="0" err="1">
                <a:solidFill>
                  <a:srgbClr val="212121"/>
                </a:solidFill>
                <a:latin typeface="Calibri-Light"/>
              </a:rPr>
              <a:t>u</a:t>
            </a:r>
            <a:r>
              <a:rPr lang="en-US" sz="7994" b="0" i="0" spc="-48" baseline="0" dirty="0" err="1">
                <a:solidFill>
                  <a:srgbClr val="212121"/>
                </a:solidFill>
                <a:latin typeface="Calibri-Light"/>
              </a:rPr>
              <a:t>s</a:t>
            </a:r>
            <a:r>
              <a:rPr lang="en-US" sz="7994" b="0" i="0" spc="-48" baseline="0" dirty="0">
                <a:solidFill>
                  <a:srgbClr val="212121"/>
                </a:solidFill>
                <a:latin typeface="Calibri-Light"/>
              </a:rPr>
              <a:t> </a:t>
            </a:r>
          </a:p>
          <a:p>
            <a:pPr marL="0">
              <a:lnSpc>
                <a:spcPts val="8163"/>
              </a:lnSpc>
            </a:pPr>
            <a:r>
              <a:rPr lang="en-US" sz="7996" b="0" i="0" spc="-56" baseline="0" dirty="0" err="1">
                <a:solidFill>
                  <a:srgbClr val="212121"/>
                </a:solidFill>
                <a:latin typeface="Calibri-Light"/>
              </a:rPr>
              <a:t>m</a:t>
            </a:r>
            <a:r>
              <a:rPr lang="en-US" sz="7996" b="0" i="0" spc="-40" baseline="0" dirty="0" err="1">
                <a:solidFill>
                  <a:srgbClr val="212121"/>
                </a:solidFill>
                <a:latin typeface="Calibri-Light"/>
              </a:rPr>
              <a:t>o</a:t>
            </a:r>
            <a:r>
              <a:rPr lang="en-US" sz="7996" b="0" i="0" spc="-56" baseline="0" dirty="0" err="1">
                <a:solidFill>
                  <a:srgbClr val="212121"/>
                </a:solidFill>
                <a:latin typeface="Calibri-Light"/>
              </a:rPr>
              <a:t>n</a:t>
            </a:r>
            <a:r>
              <a:rPr lang="en-US" sz="7996" b="0" i="0" spc="-40" baseline="0" dirty="0" err="1">
                <a:solidFill>
                  <a:srgbClr val="212121"/>
                </a:solidFill>
                <a:latin typeface="Calibri-Light"/>
              </a:rPr>
              <a:t>i</a:t>
            </a:r>
            <a:r>
              <a:rPr lang="en-US" sz="7996" b="0" i="0" spc="-48" baseline="0" dirty="0" err="1">
                <a:solidFill>
                  <a:srgbClr val="212121"/>
                </a:solidFill>
                <a:latin typeface="Calibri-Light"/>
              </a:rPr>
              <a:t>a</a:t>
            </a:r>
            <a:r>
              <a:rPr lang="en-US" sz="7996" b="0" i="0" spc="-40" baseline="0" dirty="0" err="1">
                <a:solidFill>
                  <a:srgbClr val="212121"/>
                </a:solidFill>
                <a:latin typeface="Calibri-Light"/>
              </a:rPr>
              <a:t>l</a:t>
            </a:r>
            <a:r>
              <a:rPr lang="en-US" sz="7996" b="0" i="0" spc="-48" baseline="0" dirty="0" err="1">
                <a:solidFill>
                  <a:srgbClr val="212121"/>
                </a:solidFill>
                <a:latin typeface="Calibri-Light"/>
              </a:rPr>
              <a:t>a</a:t>
            </a:r>
            <a:r>
              <a:rPr lang="en-US" sz="7996" b="0" i="0" spc="-40" baseline="0" dirty="0" err="1">
                <a:solidFill>
                  <a:srgbClr val="212121"/>
                </a:solidFill>
                <a:latin typeface="Calibri-Light"/>
              </a:rPr>
              <a:t>i</a:t>
            </a:r>
            <a:r>
              <a:rPr lang="en-US" sz="7996" b="0" i="0" spc="-48" baseline="0" dirty="0" err="1">
                <a:solidFill>
                  <a:srgbClr val="212121"/>
                </a:solidFill>
                <a:latin typeface="Calibri-Light"/>
              </a:rPr>
              <a:t>s</a:t>
            </a:r>
            <a:r>
              <a:rPr lang="en-US" sz="7996" b="0" i="0" spc="-40" baseline="0" dirty="0" err="1">
                <a:solidFill>
                  <a:srgbClr val="212121"/>
                </a:solidFill>
                <a:latin typeface="Calibri-Light"/>
              </a:rPr>
              <a:t>ii</a:t>
            </a:r>
            <a:r>
              <a:rPr lang="en-US" sz="7996" b="0" i="0" spc="-56" baseline="0" dirty="0" err="1">
                <a:solidFill>
                  <a:srgbClr val="212121"/>
                </a:solidFill>
                <a:latin typeface="Calibri-Light"/>
              </a:rPr>
              <a:t>n</a:t>
            </a:r>
            <a:r>
              <a:rPr lang="en-US" sz="7996" b="0" i="0" spc="-87" baseline="0" dirty="0">
                <a:solidFill>
                  <a:srgbClr val="212121"/>
                </a:solidFill>
                <a:latin typeface="Calibri-Light"/>
              </a:rPr>
              <a:t> </a:t>
            </a:r>
          </a:p>
          <a:p>
            <a:pPr marL="0">
              <a:lnSpc>
                <a:spcPts val="8163"/>
              </a:lnSpc>
            </a:pPr>
            <a:r>
              <a:rPr lang="en-US" sz="7996" b="0" i="0" spc="-128" baseline="0" dirty="0" err="1">
                <a:solidFill>
                  <a:srgbClr val="212121"/>
                </a:solidFill>
                <a:latin typeface="Calibri-Light"/>
              </a:rPr>
              <a:t>opin</a:t>
            </a:r>
            <a:r>
              <a:rPr lang="en-US" sz="7996" b="0" i="0" spc="-136" baseline="0" dirty="0" err="1">
                <a:solidFill>
                  <a:srgbClr val="212121"/>
                </a:solidFill>
                <a:latin typeface="Calibri-Light"/>
              </a:rPr>
              <a:t>t</a:t>
            </a:r>
            <a:r>
              <a:rPr lang="en-US" sz="7996" b="0" i="0" spc="-40" baseline="0" dirty="0" err="1">
                <a:solidFill>
                  <a:srgbClr val="212121"/>
                </a:solidFill>
                <a:latin typeface="Calibri-Light"/>
              </a:rPr>
              <a:t>oi</a:t>
            </a:r>
            <a:r>
              <a:rPr lang="en-US" sz="7996" b="0" i="0" spc="-56" baseline="0" dirty="0" err="1">
                <a:solidFill>
                  <a:srgbClr val="212121"/>
                </a:solidFill>
                <a:latin typeface="Calibri-Light"/>
              </a:rPr>
              <a:t>h</a:t>
            </a:r>
            <a:r>
              <a:rPr lang="en-US" sz="7996" b="0" i="0" spc="-40" baseline="0" dirty="0" err="1">
                <a:solidFill>
                  <a:srgbClr val="212121"/>
                </a:solidFill>
                <a:latin typeface="Calibri-Light"/>
              </a:rPr>
              <a:t>in</a:t>
            </a:r>
            <a:endParaRPr lang="en-US" sz="7996" b="0" i="0" spc="-40" baseline="0" dirty="0">
              <a:solidFill>
                <a:srgbClr val="212121"/>
              </a:solidFill>
              <a:latin typeface="Calibri-Light"/>
            </a:endParaRPr>
          </a:p>
          <a:p>
            <a:pPr marL="0">
              <a:lnSpc>
                <a:spcPts val="4501"/>
              </a:lnSpc>
            </a:pPr>
            <a:r>
              <a:rPr lang="en-US" sz="4394" b="0" i="0" spc="-97" baseline="0" dirty="0">
                <a:solidFill>
                  <a:srgbClr val="212121"/>
                </a:solidFill>
                <a:latin typeface="Calibri-Light"/>
              </a:rPr>
              <a:t>P</a:t>
            </a:r>
            <a:r>
              <a:rPr lang="en-US" sz="4394" b="0" i="0" spc="-150" baseline="0" dirty="0">
                <a:solidFill>
                  <a:srgbClr val="212121"/>
                </a:solidFill>
                <a:latin typeface="Calibri-Light"/>
              </a:rPr>
              <a:t>r</a:t>
            </a:r>
            <a:r>
              <a:rPr lang="en-US" sz="4394" b="0" i="0" spc="-58" baseline="0" dirty="0">
                <a:solidFill>
                  <a:srgbClr val="212121"/>
                </a:solidFill>
                <a:latin typeface="Calibri-Light"/>
              </a:rPr>
              <a:t>o</a:t>
            </a:r>
            <a:r>
              <a:rPr lang="en-US" sz="4394" b="0" i="0" spc="-53" baseline="0" dirty="0">
                <a:solidFill>
                  <a:srgbClr val="212121"/>
                </a:solidFill>
                <a:latin typeface="Calibri-Light"/>
              </a:rPr>
              <a:t>p</a:t>
            </a:r>
            <a:r>
              <a:rPr lang="en-US" sz="4394" b="0" i="0" spc="-58" baseline="0" dirty="0">
                <a:solidFill>
                  <a:srgbClr val="212121"/>
                </a:solidFill>
                <a:latin typeface="Calibri-Light"/>
              </a:rPr>
              <a:t>e</a:t>
            </a:r>
            <a:r>
              <a:rPr lang="en-US" sz="4394" b="0" i="0" spc="956" baseline="0" dirty="0">
                <a:solidFill>
                  <a:srgbClr val="212121"/>
                </a:solidFill>
                <a:latin typeface="Calibri-Light"/>
              </a:rPr>
              <a:t>n</a:t>
            </a:r>
            <a:r>
              <a:rPr lang="en-US" sz="4394" b="0" i="0" spc="-128" baseline="0" dirty="0">
                <a:solidFill>
                  <a:srgbClr val="212121"/>
                </a:solidFill>
                <a:latin typeface="Calibri-Light"/>
              </a:rPr>
              <a:t>t</a:t>
            </a:r>
            <a:r>
              <a:rPr lang="en-US" sz="4394" b="0" i="0" spc="-53" baseline="0" dirty="0">
                <a:solidFill>
                  <a:srgbClr val="212121"/>
                </a:solidFill>
                <a:latin typeface="Calibri-Light"/>
              </a:rPr>
              <a:t>ar</a:t>
            </a:r>
            <a:r>
              <a:rPr lang="en-US" sz="4394" b="0" i="0" spc="-137" baseline="0" dirty="0">
                <a:solidFill>
                  <a:srgbClr val="212121"/>
                </a:solidFill>
                <a:latin typeface="Calibri-Light"/>
              </a:rPr>
              <a:t>k</a:t>
            </a:r>
            <a:r>
              <a:rPr lang="en-US" sz="4394" b="0" i="0" spc="-53" baseline="0" dirty="0">
                <a:solidFill>
                  <a:srgbClr val="212121"/>
                </a:solidFill>
                <a:latin typeface="Calibri-Light"/>
              </a:rPr>
              <a:t>a</a:t>
            </a:r>
            <a:r>
              <a:rPr lang="en-US" sz="4394" b="0" i="0" spc="-93" baseline="0" dirty="0">
                <a:solidFill>
                  <a:srgbClr val="212121"/>
                </a:solidFill>
                <a:latin typeface="Calibri-Light"/>
              </a:rPr>
              <a:t>s</a:t>
            </a:r>
            <a:r>
              <a:rPr lang="en-US" sz="4394" b="0" i="0" spc="-102" baseline="0" dirty="0">
                <a:solidFill>
                  <a:srgbClr val="212121"/>
                </a:solidFill>
                <a:latin typeface="Calibri-Light"/>
              </a:rPr>
              <a:t>t</a:t>
            </a:r>
            <a:r>
              <a:rPr lang="en-US" sz="4394" b="0" i="0" spc="-58" baseline="0" dirty="0">
                <a:solidFill>
                  <a:srgbClr val="212121"/>
                </a:solidFill>
                <a:latin typeface="Calibri-Light"/>
              </a:rPr>
              <a:t>el</a:t>
            </a:r>
            <a:r>
              <a:rPr lang="en-US" sz="4394" b="0" i="0" spc="-53" baseline="0" dirty="0">
                <a:solidFill>
                  <a:srgbClr val="212121"/>
                </a:solidFill>
                <a:latin typeface="Calibri-Light"/>
              </a:rPr>
              <a:t>ua</a:t>
            </a:r>
            <a:r>
              <a:rPr lang="en-US" sz="4394" b="0" i="0" spc="0" baseline="0" dirty="0">
                <a:solidFill>
                  <a:srgbClr val="212121"/>
                </a:solidFill>
                <a:latin typeface="Calibri-Light"/>
              </a:rPr>
              <a:t> </a:t>
            </a:r>
            <a:r>
              <a:rPr lang="en-US" sz="4394" b="0" i="0" spc="-40" baseline="0" dirty="0">
                <a:solidFill>
                  <a:srgbClr val="212121"/>
                </a:solidFill>
                <a:latin typeface="Calibri-Light"/>
              </a:rPr>
              <a:t>y</a:t>
            </a:r>
            <a:r>
              <a:rPr lang="en-US" sz="4394" b="0" i="0" spc="-53" baseline="0" dirty="0">
                <a:solidFill>
                  <a:srgbClr val="212121"/>
                </a:solidFill>
                <a:latin typeface="Calibri-Light"/>
              </a:rPr>
              <a:t>hd</a:t>
            </a:r>
            <a:r>
              <a:rPr lang="en-US" sz="4394" b="0" i="0" spc="-58" baseline="0" dirty="0">
                <a:solidFill>
                  <a:srgbClr val="212121"/>
                </a:solidFill>
                <a:latin typeface="Calibri-Light"/>
              </a:rPr>
              <a:t>e</a:t>
            </a:r>
            <a:r>
              <a:rPr lang="en-US" sz="4394" b="0" i="0" spc="-44" baseline="0" dirty="0">
                <a:solidFill>
                  <a:srgbClr val="212121"/>
                </a:solidFill>
                <a:latin typeface="Calibri-Light"/>
              </a:rPr>
              <a:t>ssä</a:t>
            </a:r>
          </a:p>
        </p:txBody>
      </p:sp>
      <p:pic>
        <p:nvPicPr>
          <p:cNvPr id="3" name="Picture 2" descr="Group of students working in library">
            <a:extLst>
              <a:ext uri="{FF2B5EF4-FFF2-40B4-BE49-F238E27FC236}">
                <a16:creationId xmlns:a16="http://schemas.microsoft.com/office/drawing/2014/main" id="{5D5B300C-421D-4A9B-80B5-0DFF98697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70" y="0"/>
            <a:ext cx="49804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 10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0" t="0" r="0" b="0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noFill/>
          <a:ln w="6095" cap="flat" cmpd="sng">
            <a:solidFill>
              <a:srgbClr val="80808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Rectangle 112"/>
          <p:cNvSpPr/>
          <p:nvPr/>
        </p:nvSpPr>
        <p:spPr>
          <a:xfrm>
            <a:off x="1327920" y="742050"/>
            <a:ext cx="9840643" cy="2289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7994" b="0" i="0" spc="-56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M</a:t>
            </a:r>
            <a:r>
              <a:rPr lang="tg-Cyrl-TJ" sz="7994" b="0" i="0" spc="-40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ill</a:t>
            </a:r>
            <a:r>
              <a:rPr lang="tg-Cyrl-TJ" sz="7994" b="0" i="0" spc="-48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a</a:t>
            </a:r>
            <a:r>
              <a:rPr lang="tg-Cyrl-TJ" sz="7994" b="0" i="0" spc="-40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i</a:t>
            </a:r>
            <a:r>
              <a:rPr lang="tg-Cyrl-TJ" sz="7994" b="0" i="0" spc="-48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s</a:t>
            </a:r>
            <a:r>
              <a:rPr lang="tg-Cyrl-TJ" sz="7994" b="0" i="0" spc="-40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i</a:t>
            </a:r>
            <a:r>
              <a:rPr lang="tg-Cyrl-TJ" sz="7994" b="0" i="0" spc="-48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a</a:t>
            </a:r>
            <a:r>
              <a:rPr lang="tg-Cyrl-TJ" sz="7994" b="0" i="0" spc="-128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 </a:t>
            </a:r>
            <a:r>
              <a:rPr lang="fi-FI" sz="7994" b="0" i="0" spc="-128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mietteitä </a:t>
            </a:r>
            <a:r>
              <a:rPr lang="tg-Cyrl-TJ" sz="7994" b="0" i="0" spc="-56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P</a:t>
            </a:r>
            <a:r>
              <a:rPr lang="tg-Cyrl-TJ" sz="7994" b="0" i="0" spc="-48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O</a:t>
            </a:r>
            <a:r>
              <a:rPr lang="tg-Cyrl-TJ" sz="7994" b="0" i="0" spc="0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M-</a:t>
            </a:r>
          </a:p>
          <a:p>
            <a:pPr marL="0">
              <a:lnSpc>
                <a:spcPts val="8164"/>
              </a:lnSpc>
            </a:pPr>
            <a:r>
              <a:rPr lang="tg-Cyrl-TJ" sz="7994" b="0" i="0" spc="-40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jo</a:t>
            </a:r>
            <a:r>
              <a:rPr lang="tg-Cyrl-TJ" sz="7994" b="0" i="0" spc="-56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hd</a:t>
            </a:r>
            <a:r>
              <a:rPr lang="tg-Cyrl-TJ" sz="7994" b="0" i="0" spc="-48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a</a:t>
            </a:r>
            <a:r>
              <a:rPr lang="tg-Cyrl-TJ" sz="7994" b="0" i="0" spc="-56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nn</a:t>
            </a:r>
            <a:r>
              <a:rPr lang="tg-Cyrl-TJ" sz="7994" b="0" i="0" spc="-40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o</a:t>
            </a:r>
            <a:r>
              <a:rPr lang="tg-Cyrl-TJ" sz="7994" b="0" i="0" spc="-56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n</a:t>
            </a:r>
            <a:r>
              <a:rPr lang="tg-Cyrl-TJ" sz="7994" b="0" i="0" spc="-32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 </a:t>
            </a:r>
            <a:r>
              <a:rPr lang="fi-FI" sz="7994" b="0" i="0" spc="-32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sisäll</a:t>
            </a:r>
            <a:r>
              <a:rPr lang="fi-FI" sz="7994" i="0" spc="-32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ö</a:t>
            </a:r>
            <a:r>
              <a:rPr lang="fi-FI" sz="7994" b="0" i="0" spc="-32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istä</a:t>
            </a:r>
            <a:r>
              <a:rPr lang="tg-Cyrl-TJ" sz="7996" b="0" i="0" spc="-40" baseline="0" dirty="0">
                <a:solidFill>
                  <a:srgbClr val="212121"/>
                </a:solidFill>
                <a:latin typeface="Calibri-Light" panose="020B0604020202020204" charset="0"/>
                <a:cs typeface="Calibri-Light" panose="020B0604020202020204" charset="0"/>
              </a:rPr>
              <a:t>?</a:t>
            </a:r>
          </a:p>
        </p:txBody>
      </p:sp>
      <p:pic>
        <p:nvPicPr>
          <p:cNvPr id="7" name="Picture 6" descr="Colorful ink in water">
            <a:extLst>
              <a:ext uri="{FF2B5EF4-FFF2-40B4-BE49-F238E27FC236}">
                <a16:creationId xmlns:a16="http://schemas.microsoft.com/office/drawing/2014/main" id="{79AF85DE-C437-468C-BC0B-B7625942A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6188"/>
            <a:ext cx="12192000" cy="36518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 113">
            <a:hlinkClick r:id="rId2"/>
          </p:cNvPr>
          <p:cNvSpPr/>
          <p:nvPr/>
        </p:nvSpPr>
        <p:spPr>
          <a:xfrm>
            <a:off x="82296" y="81023"/>
            <a:ext cx="12192000" cy="7231929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1194816" y="1737360"/>
            <a:ext cx="9966960" cy="0"/>
          </a:xfrm>
          <a:custGeom>
            <a:avLst/>
            <a:gdLst/>
            <a:ahLst/>
            <a:cxnLst/>
            <a:rect l="0" t="0" r="0" b="0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noFill/>
          <a:ln w="6095" cap="flat" cmpd="sng">
            <a:solidFill>
              <a:srgbClr val="80808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>
            <a:hlinkClick r:id="rId2"/>
          </p:cNvPr>
          <p:cNvSpPr/>
          <p:nvPr/>
        </p:nvSpPr>
        <p:spPr>
          <a:xfrm>
            <a:off x="1188719" y="3534284"/>
            <a:ext cx="4831081" cy="15239"/>
          </a:xfrm>
          <a:custGeom>
            <a:avLst/>
            <a:gdLst/>
            <a:ahLst/>
            <a:cxnLst/>
            <a:rect l="0" t="0" r="0" b="0"/>
            <a:pathLst>
              <a:path w="4831081" h="15239">
                <a:moveTo>
                  <a:pt x="0" y="0"/>
                </a:moveTo>
                <a:lnTo>
                  <a:pt x="2415540" y="0"/>
                </a:lnTo>
                <a:lnTo>
                  <a:pt x="4831081" y="0"/>
                </a:lnTo>
                <a:lnTo>
                  <a:pt x="4831081" y="15239"/>
                </a:lnTo>
                <a:lnTo>
                  <a:pt x="2415540" y="15239"/>
                </a:lnTo>
                <a:lnTo>
                  <a:pt x="0" y="15239"/>
                </a:lnTo>
                <a:close/>
                <a:moveTo>
                  <a:pt x="2134997" y="3323716"/>
                </a:moveTo>
              </a:path>
            </a:pathLst>
          </a:custGeom>
          <a:solidFill>
            <a:srgbClr val="B26B02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Rectangle 118"/>
          <p:cNvSpPr/>
          <p:nvPr/>
        </p:nvSpPr>
        <p:spPr>
          <a:xfrm>
            <a:off x="521228" y="339438"/>
            <a:ext cx="7662482" cy="7389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4802" b="0" i="0" spc="-44" baseline="0" dirty="0">
                <a:solidFill>
                  <a:srgbClr val="3E3E3E"/>
                </a:solidFill>
                <a:latin typeface="Calibri-Light"/>
              </a:rPr>
              <a:t>V</a:t>
            </a:r>
            <a:r>
              <a:rPr lang="tg-Cyrl-TJ" sz="4802" b="0" i="0" spc="-53" baseline="0" dirty="0">
                <a:solidFill>
                  <a:srgbClr val="3E3E3E"/>
                </a:solidFill>
                <a:latin typeface="Calibri-Light"/>
              </a:rPr>
              <a:t>i</a:t>
            </a:r>
            <a:r>
              <a:rPr lang="tg-Cyrl-TJ" sz="4802" b="0" i="0" spc="-49" baseline="0" dirty="0">
                <a:solidFill>
                  <a:srgbClr val="3E3E3E"/>
                </a:solidFill>
                <a:latin typeface="Calibri-Light"/>
              </a:rPr>
              <a:t>n</a:t>
            </a:r>
            <a:r>
              <a:rPr lang="tg-Cyrl-TJ" sz="4802" b="0" i="0" spc="-53" baseline="0" dirty="0">
                <a:solidFill>
                  <a:srgbClr val="3E3E3E"/>
                </a:solidFill>
                <a:latin typeface="Calibri-Light"/>
              </a:rPr>
              <a:t>k</a:t>
            </a:r>
            <a:r>
              <a:rPr lang="tg-Cyrl-TJ" sz="4802" b="0" i="0" spc="-221" baseline="0" dirty="0">
                <a:solidFill>
                  <a:srgbClr val="3E3E3E"/>
                </a:solidFill>
                <a:latin typeface="Calibri-Light"/>
              </a:rPr>
              <a:t>k</a:t>
            </a:r>
            <a:r>
              <a:rPr lang="tg-Cyrl-TJ" sz="4802" b="0" i="0" spc="-44" baseline="0" dirty="0">
                <a:solidFill>
                  <a:srgbClr val="3E3E3E"/>
                </a:solidFill>
                <a:latin typeface="Calibri-Light"/>
              </a:rPr>
              <a:t>e</a:t>
            </a:r>
            <a:r>
              <a:rPr lang="tg-Cyrl-TJ" sz="4802" b="0" i="0" spc="-49" baseline="0" dirty="0">
                <a:solidFill>
                  <a:srgbClr val="3E3E3E"/>
                </a:solidFill>
                <a:latin typeface="Calibri-Light"/>
              </a:rPr>
              <a:t>j</a:t>
            </a:r>
            <a:r>
              <a:rPr lang="tg-Cyrl-TJ" sz="4802" b="0" i="0" spc="-53" baseline="0" dirty="0">
                <a:solidFill>
                  <a:srgbClr val="3E3E3E"/>
                </a:solidFill>
                <a:latin typeface="Calibri-Light"/>
              </a:rPr>
              <a:t>ä </a:t>
            </a:r>
            <a:r>
              <a:rPr lang="fi-FI" sz="4802" b="0" i="0" spc="-53" baseline="0" dirty="0">
                <a:solidFill>
                  <a:srgbClr val="3E3E3E"/>
                </a:solidFill>
                <a:latin typeface="Calibri-Light"/>
              </a:rPr>
              <a:t>teemojen pohdintaan</a:t>
            </a:r>
            <a:endParaRPr lang="tg-Cyrl-TJ" sz="4802" b="0" i="0" spc="-49" baseline="0" dirty="0">
              <a:solidFill>
                <a:srgbClr val="3E3E3E"/>
              </a:solidFill>
              <a:latin typeface="Calibri-Light"/>
            </a:endParaRPr>
          </a:p>
        </p:txBody>
      </p:sp>
      <p:sp>
        <p:nvSpPr>
          <p:cNvPr id="119" name="Rectangle 119"/>
          <p:cNvSpPr/>
          <p:nvPr/>
        </p:nvSpPr>
        <p:spPr>
          <a:xfrm>
            <a:off x="1189024" y="1874571"/>
            <a:ext cx="4109908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2800" b="1" i="0" spc="0" baseline="0" dirty="0">
                <a:solidFill>
                  <a:srgbClr val="3E3E3E"/>
                </a:solidFill>
                <a:latin typeface="Calibri"/>
              </a:rPr>
              <a:t>Kesku</a:t>
            </a:r>
            <a:r>
              <a:rPr lang="tg-Cyrl-TJ" sz="2800" b="1" i="0" spc="-11" baseline="0" dirty="0">
                <a:solidFill>
                  <a:srgbClr val="3E3E3E"/>
                </a:solidFill>
                <a:latin typeface="Calibri"/>
              </a:rPr>
              <a:t>s</a:t>
            </a:r>
            <a:r>
              <a:rPr lang="tg-Cyrl-TJ" sz="2800" b="1" i="0" spc="0" baseline="0" dirty="0">
                <a:solidFill>
                  <a:srgbClr val="3E3E3E"/>
                </a:solidFill>
                <a:latin typeface="Calibri"/>
              </a:rPr>
              <a:t>telkaa</a:t>
            </a:r>
            <a:r>
              <a:rPr lang="tg-Cyrl-TJ" sz="2800" b="1" i="0" spc="-39" baseline="0" dirty="0">
                <a:solidFill>
                  <a:srgbClr val="3E3E3E"/>
                </a:solidFill>
                <a:latin typeface="Calibri"/>
              </a:rPr>
              <a:t> </a:t>
            </a:r>
            <a:r>
              <a:rPr lang="tg-Cyrl-TJ" sz="2800" b="1" i="0" spc="0" baseline="0" dirty="0">
                <a:solidFill>
                  <a:srgbClr val="3E3E3E"/>
                </a:solidFill>
                <a:latin typeface="Calibri"/>
              </a:rPr>
              <a:t>pienryhm</a:t>
            </a:r>
            <a:r>
              <a:rPr lang="tg-Cyrl-TJ" sz="2800" b="1" i="0" spc="-17" baseline="0" dirty="0">
                <a:solidFill>
                  <a:srgbClr val="3E3E3E"/>
                </a:solidFill>
                <a:latin typeface="Calibri"/>
              </a:rPr>
              <a:t>i</a:t>
            </a:r>
            <a:r>
              <a:rPr lang="tg-Cyrl-TJ" sz="2800" b="1" i="0" spc="-11" baseline="0" dirty="0">
                <a:solidFill>
                  <a:srgbClr val="3E3E3E"/>
                </a:solidFill>
                <a:latin typeface="Calibri"/>
              </a:rPr>
              <a:t>ss</a:t>
            </a:r>
            <a:r>
              <a:rPr lang="tg-Cyrl-TJ" sz="2800" b="1" i="0" spc="0" baseline="0" dirty="0">
                <a:solidFill>
                  <a:srgbClr val="3E3E3E"/>
                </a:solidFill>
                <a:latin typeface="Calibri"/>
              </a:rPr>
              <a:t>ä:</a:t>
            </a:r>
          </a:p>
        </p:txBody>
      </p:sp>
      <p:sp>
        <p:nvSpPr>
          <p:cNvPr id="121" name="Rectangle 121"/>
          <p:cNvSpPr/>
          <p:nvPr/>
        </p:nvSpPr>
        <p:spPr>
          <a:xfrm>
            <a:off x="1188719" y="2480913"/>
            <a:ext cx="6327501" cy="8617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2880" algn="l"/>
              </a:tabLst>
            </a:pPr>
            <a:r>
              <a:rPr lang="tg-Cyrl-TJ" sz="1007" b="0" i="0" spc="0" baseline="0" dirty="0">
                <a:solidFill>
                  <a:srgbClr val="99CB38"/>
                </a:solidFill>
                <a:latin typeface="Calibri"/>
              </a:rPr>
              <a:t>◦	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Millai</a:t>
            </a:r>
            <a:r>
              <a:rPr lang="tg-Cyrl-TJ" sz="2800" b="0" i="0" spc="-11" baseline="0" dirty="0">
                <a:solidFill>
                  <a:srgbClr val="3E3E3E"/>
                </a:solidFill>
                <a:latin typeface="Calibri"/>
              </a:rPr>
              <a:t>s</a:t>
            </a:r>
            <a:r>
              <a:rPr lang="tg-Cyrl-TJ" sz="2800" b="0" i="0" spc="-17" baseline="0" dirty="0">
                <a:solidFill>
                  <a:srgbClr val="3E3E3E"/>
                </a:solidFill>
                <a:latin typeface="Calibri"/>
              </a:rPr>
              <a:t>i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a</a:t>
            </a:r>
            <a:r>
              <a:rPr lang="tg-Cyrl-TJ" sz="2800" b="0" i="0" spc="-87" baseline="0" dirty="0">
                <a:solidFill>
                  <a:srgbClr val="3E3E3E"/>
                </a:solidFill>
                <a:latin typeface="Calibri"/>
              </a:rPr>
              <a:t> 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keinoja</a:t>
            </a:r>
            <a:r>
              <a:rPr lang="tg-Cyrl-TJ" sz="2800" b="0" i="0" spc="-37" baseline="0" dirty="0">
                <a:solidFill>
                  <a:srgbClr val="3E3E3E"/>
                </a:solidFill>
                <a:latin typeface="Calibri"/>
              </a:rPr>
              <a:t> 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käytätte</a:t>
            </a:r>
            <a:r>
              <a:rPr lang="tg-Cyrl-TJ" sz="2800" b="0" i="0" spc="-11" baseline="0" dirty="0">
                <a:solidFill>
                  <a:srgbClr val="3E3E3E"/>
                </a:solidFill>
                <a:latin typeface="Calibri"/>
              </a:rPr>
              <a:t> 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kirjoittam</a:t>
            </a:r>
            <a:r>
              <a:rPr lang="tg-Cyrl-TJ" sz="2800" b="0" i="0" spc="-17" baseline="0" dirty="0">
                <a:solidFill>
                  <a:srgbClr val="3E3E3E"/>
                </a:solidFill>
                <a:latin typeface="Calibri"/>
              </a:rPr>
              <a:t>i</a:t>
            </a:r>
            <a:r>
              <a:rPr lang="tg-Cyrl-TJ" sz="2800" b="0" i="0" spc="-11" baseline="0" dirty="0">
                <a:solidFill>
                  <a:srgbClr val="3E3E3E"/>
                </a:solidFill>
                <a:latin typeface="Calibri"/>
              </a:rPr>
              <a:t>s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enne</a:t>
            </a:r>
            <a:r>
              <a:rPr lang="tg-Cyrl-TJ" sz="2800" b="0" i="0" spc="-83" baseline="0" dirty="0">
                <a:solidFill>
                  <a:srgbClr val="3E3E3E"/>
                </a:solidFill>
                <a:latin typeface="Calibri"/>
              </a:rPr>
              <a:t> </a:t>
            </a:r>
            <a:br>
              <a:rPr lang="fi-FI" sz="2800" b="0" i="0" spc="-83" baseline="0" dirty="0">
                <a:solidFill>
                  <a:srgbClr val="3E3E3E"/>
                </a:solidFill>
                <a:latin typeface="Calibri"/>
              </a:rPr>
            </a:br>
            <a:r>
              <a:rPr lang="fi-FI" sz="2800" b="0" i="0" spc="-83" baseline="0" dirty="0">
                <a:solidFill>
                  <a:srgbClr val="3E3E3E"/>
                </a:solidFill>
                <a:latin typeface="Calibri"/>
              </a:rPr>
              <a:t>   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tukena</a:t>
            </a:r>
            <a:r>
              <a:rPr lang="tg-Cyrl-TJ" sz="2800" b="0" i="0" spc="-14" baseline="0" dirty="0">
                <a:solidFill>
                  <a:srgbClr val="3E3E3E"/>
                </a:solidFill>
                <a:latin typeface="Calibri"/>
              </a:rPr>
              <a:t>?</a:t>
            </a:r>
            <a:r>
              <a:rPr lang="tg-Cyrl-TJ" sz="2800" b="0" i="0" spc="-13" baseline="0" dirty="0">
                <a:solidFill>
                  <a:srgbClr val="3E3E3E"/>
                </a:solidFill>
                <a:latin typeface="Calibri"/>
              </a:rPr>
              <a:t> 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Suunnittelu</a:t>
            </a:r>
            <a:r>
              <a:rPr lang="tg-Cyrl-TJ" sz="2800" b="0" i="0" spc="-13" baseline="0" dirty="0">
                <a:solidFill>
                  <a:srgbClr val="3E3E3E"/>
                </a:solidFill>
                <a:latin typeface="Calibri"/>
              </a:rPr>
              <a:t>?</a:t>
            </a:r>
            <a:r>
              <a:rPr lang="tg-Cyrl-TJ" sz="2800" b="0" i="0" spc="-37" baseline="0" dirty="0">
                <a:solidFill>
                  <a:srgbClr val="3E3E3E"/>
                </a:solidFill>
                <a:latin typeface="Calibri"/>
              </a:rPr>
              <a:t> 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Aloitu</a:t>
            </a:r>
            <a:r>
              <a:rPr lang="tg-Cyrl-TJ" sz="2800" b="0" i="0" spc="-14" baseline="0" dirty="0">
                <a:solidFill>
                  <a:srgbClr val="3E3E3E"/>
                </a:solidFill>
                <a:latin typeface="Calibri"/>
              </a:rPr>
              <a:t>s</a:t>
            </a:r>
            <a:r>
              <a:rPr lang="tg-Cyrl-TJ" sz="2800" b="0" i="0" spc="-12" baseline="0" dirty="0">
                <a:solidFill>
                  <a:srgbClr val="3E3E3E"/>
                </a:solidFill>
                <a:latin typeface="Calibri"/>
              </a:rPr>
              <a:t>?</a:t>
            </a:r>
            <a:r>
              <a:rPr lang="tg-Cyrl-TJ" sz="2800" b="0" i="0" spc="-37" baseline="0" dirty="0">
                <a:solidFill>
                  <a:srgbClr val="3E3E3E"/>
                </a:solidFill>
                <a:latin typeface="Calibri"/>
              </a:rPr>
              <a:t> 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Pro</a:t>
            </a:r>
            <a:r>
              <a:rPr lang="tg-Cyrl-TJ" sz="2800" b="0" i="0" spc="-11" baseline="0" dirty="0">
                <a:solidFill>
                  <a:srgbClr val="3E3E3E"/>
                </a:solidFill>
                <a:latin typeface="Calibri"/>
              </a:rPr>
              <a:t>s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es</a:t>
            </a:r>
            <a:r>
              <a:rPr lang="tg-Cyrl-TJ" sz="2800" b="0" i="0" spc="-11" baseline="0" dirty="0">
                <a:solidFill>
                  <a:srgbClr val="3E3E3E"/>
                </a:solidFill>
                <a:latin typeface="Calibri"/>
              </a:rPr>
              <a:t>s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i?</a:t>
            </a:r>
          </a:p>
        </p:txBody>
      </p:sp>
      <p:sp>
        <p:nvSpPr>
          <p:cNvPr id="123" name="Rectangle 123"/>
          <p:cNvSpPr/>
          <p:nvPr/>
        </p:nvSpPr>
        <p:spPr>
          <a:xfrm>
            <a:off x="1160059" y="3544389"/>
            <a:ext cx="512512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2880" algn="l"/>
              </a:tabLst>
            </a:pPr>
            <a:r>
              <a:rPr lang="tg-Cyrl-TJ" sz="1007" b="0" i="0" spc="0" baseline="0" dirty="0">
                <a:solidFill>
                  <a:srgbClr val="99CB38"/>
                </a:solidFill>
                <a:latin typeface="Calibri"/>
              </a:rPr>
              <a:t>◦	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M</a:t>
            </a:r>
            <a:r>
              <a:rPr lang="fi-FI" sz="2800" b="0" i="0" spc="0" baseline="0" dirty="0">
                <a:solidFill>
                  <a:srgbClr val="3E3E3E"/>
                </a:solidFill>
                <a:latin typeface="Calibri"/>
              </a:rPr>
              <a:t>itä muita keinoja voisit käyttää?</a:t>
            </a:r>
            <a:endParaRPr lang="tg-Cyrl-TJ" sz="2800" b="0" i="0" spc="0" baseline="0" dirty="0">
              <a:solidFill>
                <a:srgbClr val="3E3E3E"/>
              </a:solidFill>
              <a:latin typeface="Calibri"/>
            </a:endParaRPr>
          </a:p>
        </p:txBody>
      </p:sp>
      <p:sp>
        <p:nvSpPr>
          <p:cNvPr id="124" name="Rectangle 124"/>
          <p:cNvSpPr/>
          <p:nvPr/>
        </p:nvSpPr>
        <p:spPr>
          <a:xfrm>
            <a:off x="1160059" y="4401030"/>
            <a:ext cx="4837415" cy="7205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994" b="0" i="0" spc="0" baseline="0" dirty="0">
                <a:solidFill>
                  <a:srgbClr val="3E3E3E"/>
                </a:solidFill>
                <a:latin typeface="Calibri"/>
              </a:rPr>
              <a:t>Vink</a:t>
            </a:r>
            <a:r>
              <a:rPr lang="tg-Cyrl-TJ" sz="1994" b="0" i="0" spc="-68" baseline="0" dirty="0">
                <a:solidFill>
                  <a:srgbClr val="3E3E3E"/>
                </a:solidFill>
                <a:latin typeface="Calibri"/>
              </a:rPr>
              <a:t>k</a:t>
            </a:r>
            <a:r>
              <a:rPr lang="tg-Cyrl-TJ" sz="1994" b="0" i="0" spc="0" baseline="0" dirty="0">
                <a:solidFill>
                  <a:srgbClr val="3E3E3E"/>
                </a:solidFill>
                <a:latin typeface="Calibri"/>
              </a:rPr>
              <a:t>ejä:</a:t>
            </a:r>
          </a:p>
          <a:p>
            <a:pPr marL="0">
              <a:lnSpc>
                <a:spcPts val="3577"/>
              </a:lnSpc>
            </a:pPr>
            <a:r>
              <a:rPr lang="tg-Cyrl-TJ" sz="1992" b="0" i="0" spc="-14" baseline="0" dirty="0">
                <a:solidFill>
                  <a:srgbClr val="C00000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tg-Cyrl-TJ" sz="1992" b="0" i="0" spc="-20" baseline="0" dirty="0">
                <a:solidFill>
                  <a:srgbClr val="C00000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tg-Cyrl-TJ" sz="1992" b="0" i="0" spc="0" baseline="0" dirty="0">
                <a:solidFill>
                  <a:srgbClr val="C00000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tps:/</a:t>
            </a:r>
            <a:r>
              <a:rPr lang="tg-Cyrl-TJ" sz="1992" b="0" i="0" spc="-26" baseline="0" dirty="0">
                <a:solidFill>
                  <a:srgbClr val="C00000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tg-Cyrl-TJ" sz="1992" b="0" i="0" spc="0" baseline="0" dirty="0">
                <a:solidFill>
                  <a:srgbClr val="C00000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oppim</a:t>
            </a:r>
            <a:r>
              <a:rPr lang="tg-Cyrl-TJ" sz="1992" b="0" i="0" spc="-18" baseline="0" dirty="0">
                <a:solidFill>
                  <a:srgbClr val="C00000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tg-Cyrl-TJ" sz="1992" b="0" i="0" spc="-20" baseline="0" dirty="0">
                <a:solidFill>
                  <a:srgbClr val="C00000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tg-Cyrl-TJ" sz="1992" b="0" i="0" spc="0" baseline="0" dirty="0">
                <a:solidFill>
                  <a:srgbClr val="C00000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eriaalit.jamk</a:t>
            </a:r>
            <a:r>
              <a:rPr lang="tg-Cyrl-TJ" sz="1992" b="0" i="0" spc="-42" baseline="0" dirty="0">
                <a:solidFill>
                  <a:srgbClr val="C00000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tg-Cyrl-TJ" sz="1992" b="0" i="0" spc="0" baseline="0" dirty="0">
                <a:solidFill>
                  <a:srgbClr val="C00000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fi/kirjoi</a:t>
            </a:r>
            <a:r>
              <a:rPr lang="tg-Cyrl-TJ" sz="1992" b="0" i="0" spc="-22" baseline="0" dirty="0">
                <a:solidFill>
                  <a:srgbClr val="C00000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tg-Cyrl-TJ" sz="1992" b="0" i="0" spc="-20" baseline="0" dirty="0">
                <a:solidFill>
                  <a:srgbClr val="C00000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tg-Cyrl-TJ" sz="1992" b="0" i="0" spc="0" baseline="0" dirty="0">
                <a:solidFill>
                  <a:srgbClr val="C00000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ajanapu/</a:t>
            </a:r>
          </a:p>
        </p:txBody>
      </p:sp>
      <p:pic>
        <p:nvPicPr>
          <p:cNvPr id="3" name="Picture 2" descr="White puzzle with one red piece">
            <a:extLst>
              <a:ext uri="{FF2B5EF4-FFF2-40B4-BE49-F238E27FC236}">
                <a16:creationId xmlns:a16="http://schemas.microsoft.com/office/drawing/2014/main" id="{200C4755-F33C-4FA9-992C-86AFAD836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60" y="0"/>
            <a:ext cx="44134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125">
            <a:hlinkClick r:id="rId2"/>
          </p:cNvPr>
          <p:cNvSpPr/>
          <p:nvPr/>
        </p:nvSpPr>
        <p:spPr>
          <a:xfrm>
            <a:off x="-273397" y="317396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1194816" y="1737360"/>
            <a:ext cx="9966960" cy="0"/>
          </a:xfrm>
          <a:custGeom>
            <a:avLst/>
            <a:gdLst/>
            <a:ahLst/>
            <a:cxnLst/>
            <a:rect l="0" t="0" r="0" b="0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noFill/>
          <a:ln w="6095" cap="flat" cmpd="sng">
            <a:solidFill>
              <a:srgbClr val="80808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>
            <a:hlinkClick r:id="rId2"/>
          </p:cNvPr>
          <p:cNvSpPr/>
          <p:nvPr/>
        </p:nvSpPr>
        <p:spPr>
          <a:xfrm>
            <a:off x="1298447" y="4095115"/>
            <a:ext cx="5300472" cy="15240"/>
          </a:xfrm>
          <a:custGeom>
            <a:avLst/>
            <a:gdLst/>
            <a:ahLst/>
            <a:cxnLst/>
            <a:rect l="0" t="0" r="0" b="0"/>
            <a:pathLst>
              <a:path w="5300472" h="15240">
                <a:moveTo>
                  <a:pt x="0" y="0"/>
                </a:moveTo>
                <a:lnTo>
                  <a:pt x="1766825" y="0"/>
                </a:lnTo>
                <a:lnTo>
                  <a:pt x="3533649" y="0"/>
                </a:lnTo>
                <a:lnTo>
                  <a:pt x="5300472" y="0"/>
                </a:lnTo>
                <a:lnTo>
                  <a:pt x="5300472" y="15240"/>
                </a:lnTo>
                <a:lnTo>
                  <a:pt x="3533649" y="15240"/>
                </a:lnTo>
                <a:lnTo>
                  <a:pt x="1766825" y="15240"/>
                </a:lnTo>
                <a:lnTo>
                  <a:pt x="0" y="15240"/>
                </a:lnTo>
                <a:close/>
                <a:moveTo>
                  <a:pt x="1464438" y="2762885"/>
                </a:moveTo>
              </a:path>
            </a:pathLst>
          </a:custGeom>
          <a:solidFill>
            <a:srgbClr val="6B9F25">
              <a:alpha val="100000"/>
            </a:srgbClr>
          </a:solidFill>
          <a:ln w="60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Rectangle 130"/>
          <p:cNvSpPr/>
          <p:nvPr/>
        </p:nvSpPr>
        <p:spPr>
          <a:xfrm>
            <a:off x="1189024" y="335245"/>
            <a:ext cx="7042249" cy="1372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4802" b="0" i="0" spc="-87" baseline="0" dirty="0">
                <a:solidFill>
                  <a:srgbClr val="3E3E3E"/>
                </a:solidFill>
                <a:latin typeface="Calibri-Light"/>
              </a:rPr>
              <a:t>P</a:t>
            </a:r>
            <a:r>
              <a:rPr lang="tg-Cyrl-TJ" sz="4802" b="0" i="0" spc="-145" baseline="0" dirty="0">
                <a:solidFill>
                  <a:srgbClr val="3E3E3E"/>
                </a:solidFill>
                <a:latin typeface="Calibri-Light"/>
              </a:rPr>
              <a:t>r</a:t>
            </a:r>
            <a:r>
              <a:rPr lang="tg-Cyrl-TJ" sz="4802" b="0" i="0" spc="-53" baseline="0" dirty="0">
                <a:solidFill>
                  <a:srgbClr val="3E3E3E"/>
                </a:solidFill>
                <a:latin typeface="Calibri-Light"/>
              </a:rPr>
              <a:t>o</a:t>
            </a:r>
            <a:r>
              <a:rPr lang="tg-Cyrl-TJ" sz="4802" b="0" i="0" spc="-49" baseline="0" dirty="0">
                <a:solidFill>
                  <a:srgbClr val="3E3E3E"/>
                </a:solidFill>
                <a:latin typeface="Calibri-Light"/>
              </a:rPr>
              <a:t>p</a:t>
            </a:r>
            <a:r>
              <a:rPr lang="tg-Cyrl-TJ" sz="4802" b="0" i="0" spc="-44" baseline="0" dirty="0">
                <a:solidFill>
                  <a:srgbClr val="3E3E3E"/>
                </a:solidFill>
                <a:latin typeface="Calibri-Light"/>
              </a:rPr>
              <a:t>e</a:t>
            </a:r>
            <a:r>
              <a:rPr lang="tg-Cyrl-TJ" sz="4802" b="0" i="0" spc="979" baseline="0" dirty="0">
                <a:solidFill>
                  <a:srgbClr val="3E3E3E"/>
                </a:solidFill>
                <a:latin typeface="Calibri-Light"/>
              </a:rPr>
              <a:t>n</a:t>
            </a:r>
            <a:r>
              <a:rPr lang="tg-Cyrl-TJ" sz="4802" b="0" i="0" spc="-49" baseline="0" dirty="0">
                <a:solidFill>
                  <a:srgbClr val="3E3E3E"/>
                </a:solidFill>
                <a:latin typeface="Calibri-Light"/>
              </a:rPr>
              <a:t>j</a:t>
            </a:r>
            <a:r>
              <a:rPr lang="tg-Cyrl-TJ" sz="4802" b="0" i="0" spc="-53" baseline="0" dirty="0">
                <a:solidFill>
                  <a:srgbClr val="3E3E3E"/>
                </a:solidFill>
                <a:latin typeface="Calibri-Light"/>
              </a:rPr>
              <a:t>a </a:t>
            </a:r>
            <a:r>
              <a:rPr lang="tg-Cyrl-TJ" sz="4802" b="0" i="0" spc="-101" baseline="0" dirty="0">
                <a:solidFill>
                  <a:srgbClr val="3E3E3E"/>
                </a:solidFill>
                <a:latin typeface="Calibri-Light"/>
              </a:rPr>
              <a:t>y</a:t>
            </a:r>
            <a:r>
              <a:rPr lang="tg-Cyrl-TJ" sz="4802" b="0" i="0" spc="-49" baseline="0" dirty="0">
                <a:solidFill>
                  <a:srgbClr val="3E3E3E"/>
                </a:solidFill>
                <a:latin typeface="Calibri-Light"/>
              </a:rPr>
              <a:t>d</a:t>
            </a:r>
            <a:r>
              <a:rPr lang="tg-Cyrl-TJ" sz="4802" b="0" i="0" spc="-53" baseline="0" dirty="0">
                <a:solidFill>
                  <a:srgbClr val="3E3E3E"/>
                </a:solidFill>
                <a:latin typeface="Calibri-Light"/>
              </a:rPr>
              <a:t>i</a:t>
            </a:r>
            <a:r>
              <a:rPr lang="tg-Cyrl-TJ" sz="4802" b="0" i="0" spc="-49" baseline="0" dirty="0">
                <a:solidFill>
                  <a:srgbClr val="3E3E3E"/>
                </a:solidFill>
                <a:latin typeface="Calibri-Light"/>
              </a:rPr>
              <a:t>n</a:t>
            </a:r>
            <a:r>
              <a:rPr lang="tg-Cyrl-TJ" sz="4802" b="0" i="0" spc="-53" baseline="0" dirty="0">
                <a:solidFill>
                  <a:srgbClr val="3E3E3E"/>
                </a:solidFill>
                <a:latin typeface="Calibri-Light"/>
              </a:rPr>
              <a:t>o</a:t>
            </a:r>
            <a:r>
              <a:rPr lang="tg-Cyrl-TJ" sz="4802" b="0" i="0" spc="-58" baseline="0" dirty="0">
                <a:solidFill>
                  <a:srgbClr val="3E3E3E"/>
                </a:solidFill>
                <a:latin typeface="Calibri-Light"/>
              </a:rPr>
              <a:t>s</a:t>
            </a:r>
            <a:r>
              <a:rPr lang="tg-Cyrl-TJ" sz="4802" b="0" i="0" spc="-53" baseline="0" dirty="0">
                <a:solidFill>
                  <a:srgbClr val="3E3E3E"/>
                </a:solidFill>
                <a:latin typeface="Calibri-Light"/>
              </a:rPr>
              <a:t>aami</a:t>
            </a:r>
            <a:r>
              <a:rPr lang="tg-Cyrl-TJ" sz="4802" b="0" i="0" spc="-58" baseline="0" dirty="0">
                <a:solidFill>
                  <a:srgbClr val="3E3E3E"/>
                </a:solidFill>
                <a:latin typeface="Calibri-Light"/>
              </a:rPr>
              <a:t>s</a:t>
            </a:r>
            <a:r>
              <a:rPr lang="tg-Cyrl-TJ" sz="4802" b="0" i="0" spc="-53" baseline="0" dirty="0">
                <a:solidFill>
                  <a:srgbClr val="3E3E3E"/>
                </a:solidFill>
                <a:latin typeface="Calibri-Light"/>
              </a:rPr>
              <a:t>al</a:t>
            </a:r>
            <a:r>
              <a:rPr lang="tg-Cyrl-TJ" sz="4802" b="0" i="0" spc="-49" baseline="0" dirty="0">
                <a:solidFill>
                  <a:srgbClr val="3E3E3E"/>
                </a:solidFill>
                <a:latin typeface="Calibri-Light"/>
              </a:rPr>
              <a:t>u</a:t>
            </a:r>
            <a:r>
              <a:rPr lang="tg-Cyrl-TJ" sz="4802" b="0" i="0" spc="-44" baseline="0" dirty="0">
                <a:solidFill>
                  <a:srgbClr val="3E3E3E"/>
                </a:solidFill>
                <a:latin typeface="Calibri-Light"/>
              </a:rPr>
              <a:t>e</a:t>
            </a:r>
            <a:r>
              <a:rPr lang="fi-FI" sz="4802" b="0" i="0" spc="-44" baseline="0" dirty="0">
                <a:solidFill>
                  <a:srgbClr val="3E3E3E"/>
                </a:solidFill>
                <a:latin typeface="Calibri-Light"/>
              </a:rPr>
              <a:t>et</a:t>
            </a:r>
            <a:r>
              <a:rPr lang="tg-Cyrl-TJ" sz="4802" b="0" i="0" spc="-49" baseline="0" dirty="0">
                <a:solidFill>
                  <a:srgbClr val="3E3E3E"/>
                </a:solidFill>
                <a:latin typeface="Calibri-Light"/>
              </a:rPr>
              <a:t> </a:t>
            </a:r>
          </a:p>
          <a:p>
            <a:pPr marL="0">
              <a:lnSpc>
                <a:spcPts val="4899"/>
              </a:lnSpc>
            </a:pPr>
            <a:endParaRPr lang="tg-Cyrl-TJ" sz="4802" b="0" i="0" spc="-49" baseline="0" dirty="0">
              <a:solidFill>
                <a:srgbClr val="3E3E3E"/>
              </a:solidFill>
              <a:latin typeface="Calibri-Light"/>
            </a:endParaRPr>
          </a:p>
        </p:txBody>
      </p:sp>
      <p:sp>
        <p:nvSpPr>
          <p:cNvPr id="131" name="Rectangle 131"/>
          <p:cNvSpPr/>
          <p:nvPr/>
        </p:nvSpPr>
        <p:spPr>
          <a:xfrm>
            <a:off x="1194816" y="1218803"/>
            <a:ext cx="3544240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200" b="0" i="0" spc="0" baseline="0" dirty="0">
                <a:solidFill>
                  <a:srgbClr val="0070C0"/>
                </a:solidFill>
                <a:latin typeface="Calibri"/>
              </a:rPr>
              <a:t>Pohdi ensin itseksesi</a:t>
            </a:r>
            <a:r>
              <a:rPr lang="tg-Cyrl-TJ" sz="3200" b="0" i="0" spc="0" baseline="0" dirty="0">
                <a:solidFill>
                  <a:srgbClr val="0070C0"/>
                </a:solidFill>
                <a:latin typeface="Calibri"/>
              </a:rPr>
              <a:t>:</a:t>
            </a:r>
          </a:p>
        </p:txBody>
      </p:sp>
      <p:sp>
        <p:nvSpPr>
          <p:cNvPr id="132" name="Rectangle 132"/>
          <p:cNvSpPr/>
          <p:nvPr/>
        </p:nvSpPr>
        <p:spPr>
          <a:xfrm>
            <a:off x="1186631" y="1986528"/>
            <a:ext cx="1073197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tg-Cyrl-TJ" sz="1802" b="0" i="0" spc="801" baseline="0" dirty="0">
                <a:solidFill>
                  <a:srgbClr val="99CB38"/>
                </a:solidFill>
                <a:latin typeface="Calibri"/>
              </a:rPr>
              <a:t>◦</a:t>
            </a:r>
            <a:r>
              <a:rPr lang="tg-Cyrl-TJ" sz="2400" b="0" i="0" spc="-44" baseline="0" dirty="0">
                <a:solidFill>
                  <a:srgbClr val="3E3E3E"/>
                </a:solidFill>
                <a:latin typeface="Calibri"/>
              </a:rPr>
              <a:t>P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alau</a:t>
            </a:r>
            <a:r>
              <a:rPr lang="tg-Cyrl-TJ" sz="2400" b="0" i="0" spc="-28" baseline="0" dirty="0">
                <a:solidFill>
                  <a:srgbClr val="3E3E3E"/>
                </a:solidFill>
                <a:latin typeface="Calibri"/>
              </a:rPr>
              <a:t>t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a mieleesi er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i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 </a:t>
            </a:r>
            <a:r>
              <a:rPr lang="tg-Cyrl-TJ" sz="2400" b="0" i="0" spc="-26" baseline="0" dirty="0">
                <a:solidFill>
                  <a:srgbClr val="3E3E3E"/>
                </a:solidFill>
                <a:latin typeface="Calibri"/>
              </a:rPr>
              <a:t>y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d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i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n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osaami</a:t>
            </a:r>
            <a:r>
              <a:rPr lang="tg-Cyrl-TJ" sz="2400" b="0" i="0" spc="-15" baseline="0" dirty="0">
                <a:solidFill>
                  <a:srgbClr val="3E3E3E"/>
                </a:solidFill>
                <a:latin typeface="Calibri"/>
              </a:rPr>
              <a:t>s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al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u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ei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d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e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n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 sisällöt ja k</a:t>
            </a:r>
            <a:r>
              <a:rPr lang="tg-Cyrl-TJ" sz="2400" b="0" i="0" spc="-26" baseline="0" dirty="0">
                <a:solidFill>
                  <a:srgbClr val="3E3E3E"/>
                </a:solidFill>
                <a:latin typeface="Calibri"/>
              </a:rPr>
              <a:t>y</a:t>
            </a:r>
            <a:r>
              <a:rPr lang="tg-Cyrl-TJ" sz="2400" b="0" i="0" spc="-33" baseline="0" dirty="0">
                <a:solidFill>
                  <a:srgbClr val="3E3E3E"/>
                </a:solidFill>
                <a:latin typeface="Calibri"/>
              </a:rPr>
              <a:t>s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y</a:t>
            </a:r>
            <a:r>
              <a:rPr lang="tg-Cyrl-TJ" sz="2400" b="0" i="0" spc="-26" baseline="0" dirty="0">
                <a:solidFill>
                  <a:srgbClr val="3E3E3E"/>
                </a:solidFill>
                <a:latin typeface="Calibri"/>
              </a:rPr>
              <a:t>m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y</a:t>
            </a:r>
            <a:r>
              <a:rPr lang="tg-Cyrl-TJ" sz="2400" b="0" i="0" spc="-29" baseline="0" dirty="0">
                <a:solidFill>
                  <a:srgbClr val="3E3E3E"/>
                </a:solidFill>
                <a:latin typeface="Calibri"/>
              </a:rPr>
              <a:t>k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set.</a:t>
            </a:r>
            <a:r>
              <a:rPr lang="tg-Cyrl-TJ" sz="2400" b="0" i="0" spc="-26" baseline="0" dirty="0">
                <a:solidFill>
                  <a:srgbClr val="3E3E3E"/>
                </a:solidFill>
                <a:latin typeface="Calibri"/>
              </a:rPr>
              <a:t> </a:t>
            </a:r>
            <a:br>
              <a:rPr lang="fi-FI" sz="2400" b="0" i="0" spc="-26" baseline="0" dirty="0">
                <a:solidFill>
                  <a:srgbClr val="3E3E3E"/>
                </a:solidFill>
                <a:latin typeface="Calibri"/>
              </a:rPr>
            </a:br>
            <a:r>
              <a:rPr lang="fi-FI" sz="2400" b="0" i="0" spc="-26" baseline="0" dirty="0">
                <a:solidFill>
                  <a:srgbClr val="3E3E3E"/>
                </a:solidFill>
                <a:latin typeface="Calibri"/>
              </a:rPr>
              <a:t>   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M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i</a:t>
            </a:r>
            <a:r>
              <a:rPr lang="tg-Cyrl-TJ" sz="2400" b="0" i="0" spc="-29" baseline="0" dirty="0">
                <a:solidFill>
                  <a:srgbClr val="3E3E3E"/>
                </a:solidFill>
                <a:latin typeface="Calibri"/>
              </a:rPr>
              <a:t>k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ä o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n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 jää</a:t>
            </a:r>
            <a:r>
              <a:rPr lang="tg-Cyrl-TJ" sz="2400" b="0" i="0" spc="-33" baseline="0" dirty="0">
                <a:solidFill>
                  <a:srgbClr val="3E3E3E"/>
                </a:solidFill>
                <a:latin typeface="Calibri"/>
              </a:rPr>
              <a:t>n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yt m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i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et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i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ty</a:t>
            </a:r>
            <a:r>
              <a:rPr lang="tg-Cyrl-TJ" sz="2400" b="0" i="0" spc="-33" baseline="0" dirty="0">
                <a:solidFill>
                  <a:srgbClr val="3E3E3E"/>
                </a:solidFill>
                <a:latin typeface="Calibri"/>
              </a:rPr>
              <a:t>t</a:t>
            </a:r>
            <a:r>
              <a:rPr lang="tg-Cyrl-TJ" sz="2400" b="0" i="0" spc="-28" baseline="0" dirty="0">
                <a:solidFill>
                  <a:srgbClr val="3E3E3E"/>
                </a:solidFill>
                <a:latin typeface="Calibri"/>
              </a:rPr>
              <a:t>t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ämään?</a:t>
            </a:r>
          </a:p>
        </p:txBody>
      </p:sp>
      <p:sp>
        <p:nvSpPr>
          <p:cNvPr id="133" name="Rectangle 133"/>
          <p:cNvSpPr/>
          <p:nvPr/>
        </p:nvSpPr>
        <p:spPr>
          <a:xfrm>
            <a:off x="1244707" y="2847986"/>
            <a:ext cx="3875869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3200" b="0" i="0" spc="0" baseline="0" dirty="0">
                <a:solidFill>
                  <a:srgbClr val="0070C0"/>
                </a:solidFill>
                <a:latin typeface="Calibri"/>
              </a:rPr>
              <a:t>P</a:t>
            </a:r>
            <a:r>
              <a:rPr lang="fi-FI" sz="3200" b="0" i="0" spc="0" baseline="0" dirty="0">
                <a:solidFill>
                  <a:srgbClr val="0070C0"/>
                </a:solidFill>
                <a:latin typeface="Calibri"/>
              </a:rPr>
              <a:t>ohtikaa p</a:t>
            </a:r>
            <a:r>
              <a:rPr lang="tg-Cyrl-TJ" sz="3200" b="0" i="0" spc="0" baseline="0" dirty="0">
                <a:solidFill>
                  <a:srgbClr val="0070C0"/>
                </a:solidFill>
                <a:latin typeface="Calibri"/>
              </a:rPr>
              <a:t>ienryhmi</a:t>
            </a:r>
            <a:r>
              <a:rPr lang="tg-Cyrl-TJ" sz="3200" b="0" i="0" spc="-14" baseline="0" dirty="0">
                <a:solidFill>
                  <a:srgbClr val="0070C0"/>
                </a:solidFill>
                <a:latin typeface="Calibri"/>
              </a:rPr>
              <a:t>s</a:t>
            </a:r>
            <a:r>
              <a:rPr lang="tg-Cyrl-TJ" sz="3200" b="0" i="0" spc="0" baseline="0" dirty="0">
                <a:solidFill>
                  <a:srgbClr val="0070C0"/>
                </a:solidFill>
                <a:latin typeface="Calibri"/>
              </a:rPr>
              <a:t>sä</a:t>
            </a:r>
            <a:r>
              <a:rPr lang="tg-Cyrl-TJ" sz="3200" b="0" i="0" spc="0" baseline="0" dirty="0">
                <a:solidFill>
                  <a:srgbClr val="3E3E3E"/>
                </a:solidFill>
                <a:latin typeface="Calibri"/>
              </a:rPr>
              <a:t>:</a:t>
            </a:r>
          </a:p>
        </p:txBody>
      </p:sp>
      <p:sp>
        <p:nvSpPr>
          <p:cNvPr id="134" name="Rectangle 134"/>
          <p:cNvSpPr/>
          <p:nvPr/>
        </p:nvSpPr>
        <p:spPr>
          <a:xfrm>
            <a:off x="1179013" y="3377064"/>
            <a:ext cx="8438529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802" b="0" i="0" spc="801" baseline="0" dirty="0">
                <a:solidFill>
                  <a:srgbClr val="99CB38"/>
                </a:solidFill>
                <a:latin typeface="Calibri"/>
              </a:rPr>
              <a:t>◦</a:t>
            </a:r>
            <a:r>
              <a:rPr lang="tg-Cyrl-TJ" sz="2400" b="0" i="0" spc="-26" baseline="0" dirty="0">
                <a:solidFill>
                  <a:srgbClr val="3E3E3E"/>
                </a:solidFill>
                <a:latin typeface="Calibri"/>
              </a:rPr>
              <a:t>K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es</a:t>
            </a:r>
            <a:r>
              <a:rPr lang="tg-Cyrl-TJ" sz="2400" b="0" i="0" spc="-29" baseline="0" dirty="0">
                <a:solidFill>
                  <a:srgbClr val="3E3E3E"/>
                </a:solidFill>
                <a:latin typeface="Calibri"/>
              </a:rPr>
              <a:t>k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u</a:t>
            </a:r>
            <a:r>
              <a:rPr lang="tg-Cyrl-TJ" sz="2400" b="0" i="0" spc="-33" baseline="0" dirty="0">
                <a:solidFill>
                  <a:srgbClr val="3E3E3E"/>
                </a:solidFill>
                <a:latin typeface="Calibri"/>
              </a:rPr>
              <a:t>s</a:t>
            </a:r>
            <a:r>
              <a:rPr lang="tg-Cyrl-TJ" sz="2400" b="0" i="0" spc="-28" baseline="0" dirty="0">
                <a:solidFill>
                  <a:srgbClr val="3E3E3E"/>
                </a:solidFill>
                <a:latin typeface="Calibri"/>
              </a:rPr>
              <a:t>t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el</a:t>
            </a:r>
            <a:r>
              <a:rPr lang="tg-Cyrl-TJ" sz="2400" b="0" i="0" spc="-29" baseline="0" dirty="0">
                <a:solidFill>
                  <a:srgbClr val="3E3E3E"/>
                </a:solidFill>
                <a:latin typeface="Calibri"/>
              </a:rPr>
              <a:t>k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aa miel</a:t>
            </a:r>
            <a:r>
              <a:rPr lang="tg-Cyrl-TJ" sz="2400" b="0" i="0" spc="-28" baseline="0" dirty="0">
                <a:solidFill>
                  <a:srgbClr val="3E3E3E"/>
                </a:solidFill>
                <a:latin typeface="Calibri"/>
              </a:rPr>
              <a:t>t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än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n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e as</a:t>
            </a:r>
            <a:r>
              <a:rPr lang="tg-Cyrl-TJ" sz="2400" b="0" i="0" spc="-29" baseline="0" dirty="0">
                <a:solidFill>
                  <a:srgbClr val="3E3E3E"/>
                </a:solidFill>
                <a:latin typeface="Calibri"/>
              </a:rPr>
              <a:t>k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arr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u</a:t>
            </a:r>
            <a:r>
              <a:rPr lang="tg-Cyrl-TJ" sz="2400" b="0" i="0" spc="-28" baseline="0" dirty="0">
                <a:solidFill>
                  <a:srgbClr val="3E3E3E"/>
                </a:solidFill>
                <a:latin typeface="Calibri"/>
              </a:rPr>
              <a:t>tt</a:t>
            </a:r>
            <a:r>
              <a:rPr lang="tg-Cyrl-TJ" sz="2400" b="0" i="0" spc="-24" baseline="0" dirty="0">
                <a:solidFill>
                  <a:srgbClr val="3E3E3E"/>
                </a:solidFill>
                <a:latin typeface="Calibri"/>
              </a:rPr>
              <a:t>a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vi</a:t>
            </a:r>
            <a:r>
              <a:rPr lang="tg-Cyrl-TJ" sz="2400" b="0" i="0" spc="-38" baseline="0" dirty="0">
                <a:solidFill>
                  <a:srgbClr val="3E3E3E"/>
                </a:solidFill>
                <a:latin typeface="Calibri"/>
              </a:rPr>
              <a:t>s</a:t>
            </a:r>
            <a:r>
              <a:rPr lang="tg-Cyrl-TJ" sz="2400" b="0" i="0" spc="-28" baseline="0" dirty="0">
                <a:solidFill>
                  <a:srgbClr val="3E3E3E"/>
                </a:solidFill>
                <a:latin typeface="Calibri"/>
              </a:rPr>
              <a:t>t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a aj</a:t>
            </a:r>
            <a:r>
              <a:rPr lang="tg-Cyrl-TJ" sz="2400" b="0" i="0" spc="-22" baseline="0" dirty="0">
                <a:solidFill>
                  <a:srgbClr val="3E3E3E"/>
                </a:solidFill>
                <a:latin typeface="Calibri"/>
              </a:rPr>
              <a:t>a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t</a:t>
            </a:r>
            <a:r>
              <a:rPr lang="tg-Cyrl-TJ" sz="2400" b="0" i="0" spc="-15" baseline="0" dirty="0">
                <a:solidFill>
                  <a:srgbClr val="3E3E3E"/>
                </a:solidFill>
                <a:latin typeface="Calibri"/>
              </a:rPr>
              <a:t>u</a:t>
            </a:r>
            <a:r>
              <a:rPr lang="tg-Cyrl-TJ" sz="2400" b="0" i="0" spc="-29" baseline="0" dirty="0">
                <a:solidFill>
                  <a:srgbClr val="3E3E3E"/>
                </a:solidFill>
                <a:latin typeface="Calibri"/>
              </a:rPr>
              <a:t>k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si</a:t>
            </a:r>
            <a:r>
              <a:rPr lang="tg-Cyrl-TJ" sz="2400" b="0" i="0" spc="-33" baseline="0" dirty="0">
                <a:solidFill>
                  <a:srgbClr val="3E3E3E"/>
                </a:solidFill>
                <a:latin typeface="Calibri"/>
              </a:rPr>
              <a:t>s</a:t>
            </a:r>
            <a:r>
              <a:rPr lang="tg-Cyrl-TJ" sz="2400" b="0" i="0" spc="-28" baseline="0" dirty="0">
                <a:solidFill>
                  <a:srgbClr val="3E3E3E"/>
                </a:solidFill>
                <a:latin typeface="Calibri"/>
              </a:rPr>
              <a:t>t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a ja k</a:t>
            </a:r>
            <a:r>
              <a:rPr lang="tg-Cyrl-TJ" sz="2400" b="0" i="0" spc="-29" baseline="0" dirty="0">
                <a:solidFill>
                  <a:srgbClr val="3E3E3E"/>
                </a:solidFill>
                <a:latin typeface="Calibri"/>
              </a:rPr>
              <a:t>y</a:t>
            </a:r>
            <a:r>
              <a:rPr lang="tg-Cyrl-TJ" sz="2400" b="0" i="0" spc="-33" baseline="0" dirty="0">
                <a:solidFill>
                  <a:srgbClr val="3E3E3E"/>
                </a:solidFill>
                <a:latin typeface="Calibri"/>
              </a:rPr>
              <a:t>s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y</a:t>
            </a:r>
            <a:r>
              <a:rPr lang="tg-Cyrl-TJ" sz="2400" b="0" i="0" spc="-26" baseline="0" dirty="0">
                <a:solidFill>
                  <a:srgbClr val="3E3E3E"/>
                </a:solidFill>
                <a:latin typeface="Calibri"/>
              </a:rPr>
              <a:t>m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y</a:t>
            </a:r>
            <a:r>
              <a:rPr lang="tg-Cyrl-TJ" sz="2400" b="0" i="0" spc="-29" baseline="0" dirty="0">
                <a:solidFill>
                  <a:srgbClr val="3E3E3E"/>
                </a:solidFill>
                <a:latin typeface="Calibri"/>
              </a:rPr>
              <a:t>k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si</a:t>
            </a:r>
            <a:r>
              <a:rPr lang="tg-Cyrl-TJ" sz="2400" b="0" i="0" spc="-33" baseline="0" dirty="0">
                <a:solidFill>
                  <a:srgbClr val="3E3E3E"/>
                </a:solidFill>
                <a:latin typeface="Calibri"/>
              </a:rPr>
              <a:t>s</a:t>
            </a:r>
            <a:r>
              <a:rPr lang="tg-Cyrl-TJ" sz="2400" b="0" i="0" spc="-28" baseline="0" dirty="0">
                <a:solidFill>
                  <a:srgbClr val="3E3E3E"/>
                </a:solidFill>
                <a:latin typeface="Calibri"/>
              </a:rPr>
              <a:t>t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ä </a:t>
            </a:r>
            <a:br>
              <a:rPr lang="fi-FI" sz="2400" b="0" i="0" spc="0" baseline="0" dirty="0">
                <a:solidFill>
                  <a:srgbClr val="3E3E3E"/>
                </a:solidFill>
                <a:latin typeface="Calibri"/>
              </a:rPr>
            </a:br>
            <a:r>
              <a:rPr lang="fi-FI" sz="2400" b="0" i="0" spc="0" baseline="0" dirty="0">
                <a:solidFill>
                  <a:srgbClr val="3E3E3E"/>
                </a:solidFill>
                <a:latin typeface="Calibri"/>
              </a:rPr>
              <a:t>  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o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p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e</a:t>
            </a:r>
            <a:r>
              <a:rPr lang="tg-Cyrl-TJ" sz="2400" b="0" i="0" spc="-28" baseline="0" dirty="0">
                <a:solidFill>
                  <a:srgbClr val="3E3E3E"/>
                </a:solidFill>
                <a:latin typeface="Calibri"/>
              </a:rPr>
              <a:t>tt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ajan </a:t>
            </a:r>
            <a:r>
              <a:rPr lang="tg-Cyrl-TJ" sz="2400" b="0" i="0" spc="-26" baseline="0" dirty="0">
                <a:solidFill>
                  <a:srgbClr val="3E3E3E"/>
                </a:solidFill>
                <a:latin typeface="Calibri"/>
              </a:rPr>
              <a:t>y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d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i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n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osaami</a:t>
            </a:r>
            <a:r>
              <a:rPr lang="tg-Cyrl-TJ" sz="2400" b="0" i="0" spc="-15" baseline="0" dirty="0">
                <a:solidFill>
                  <a:srgbClr val="3E3E3E"/>
                </a:solidFill>
                <a:latin typeface="Calibri"/>
              </a:rPr>
              <a:t>s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al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u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eis</a:t>
            </a:r>
            <a:r>
              <a:rPr lang="fi-FI" sz="2400" b="0" i="0" spc="0" baseline="0" dirty="0" err="1">
                <a:solidFill>
                  <a:srgbClr val="3E3E3E"/>
                </a:solidFill>
                <a:latin typeface="Calibri"/>
              </a:rPr>
              <a:t>sa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 </a:t>
            </a:r>
          </a:p>
        </p:txBody>
      </p:sp>
      <p:sp>
        <p:nvSpPr>
          <p:cNvPr id="136" name="Rectangle 136"/>
          <p:cNvSpPr/>
          <p:nvPr/>
        </p:nvSpPr>
        <p:spPr>
          <a:xfrm>
            <a:off x="1098347" y="4231083"/>
            <a:ext cx="1015989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1802" b="0" i="0" spc="801" baseline="0" dirty="0">
                <a:solidFill>
                  <a:srgbClr val="99CB38"/>
                </a:solidFill>
                <a:latin typeface="Calibri"/>
              </a:rPr>
              <a:t>◦</a:t>
            </a:r>
            <a:r>
              <a:rPr lang="tg-Cyrl-TJ" sz="2400" b="0" i="0" spc="-26" baseline="0" dirty="0">
                <a:solidFill>
                  <a:srgbClr val="3E3E3E"/>
                </a:solidFill>
                <a:latin typeface="Calibri"/>
              </a:rPr>
              <a:t>K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e</a:t>
            </a:r>
            <a:r>
              <a:rPr lang="tg-Cyrl-TJ" sz="2400" b="0" i="0" spc="-53" baseline="0" dirty="0">
                <a:solidFill>
                  <a:srgbClr val="3E3E3E"/>
                </a:solidFill>
                <a:latin typeface="Calibri"/>
              </a:rPr>
              <a:t>r</a:t>
            </a:r>
            <a:r>
              <a:rPr lang="tg-Cyrl-TJ" sz="2400" b="0" i="0" spc="-24" baseline="0" dirty="0">
                <a:solidFill>
                  <a:srgbClr val="3E3E3E"/>
                </a:solidFill>
                <a:latin typeface="Calibri"/>
              </a:rPr>
              <a:t>ä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t</a:t>
            </a:r>
            <a:r>
              <a:rPr lang="tg-Cyrl-TJ" sz="2400" b="0" i="0" spc="-33" baseline="0" dirty="0">
                <a:solidFill>
                  <a:srgbClr val="3E3E3E"/>
                </a:solidFill>
                <a:latin typeface="Calibri"/>
              </a:rPr>
              <a:t>k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ää aj</a:t>
            </a:r>
            <a:r>
              <a:rPr lang="tg-Cyrl-TJ" sz="2400" b="0" i="0" spc="-22" baseline="0" dirty="0">
                <a:solidFill>
                  <a:srgbClr val="3E3E3E"/>
                </a:solidFill>
                <a:latin typeface="Calibri"/>
              </a:rPr>
              <a:t>a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t</a:t>
            </a:r>
            <a:r>
              <a:rPr lang="tg-Cyrl-TJ" sz="2400" b="0" i="0" spc="-15" baseline="0" dirty="0">
                <a:solidFill>
                  <a:srgbClr val="3E3E3E"/>
                </a:solidFill>
                <a:latin typeface="Calibri"/>
              </a:rPr>
              <a:t>u</a:t>
            </a:r>
            <a:r>
              <a:rPr lang="tg-Cyrl-TJ" sz="2400" b="0" i="0" spc="-29" baseline="0" dirty="0">
                <a:solidFill>
                  <a:srgbClr val="3E3E3E"/>
                </a:solidFill>
                <a:latin typeface="Calibri"/>
              </a:rPr>
              <a:t>k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sian</a:t>
            </a:r>
            <a:r>
              <a:rPr lang="tg-Cyrl-TJ" sz="2400" b="0" i="0" spc="-11" baseline="0" dirty="0">
                <a:solidFill>
                  <a:srgbClr val="3E3E3E"/>
                </a:solidFill>
                <a:latin typeface="Calibri"/>
              </a:rPr>
              <a:t>n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e </a:t>
            </a:r>
            <a:r>
              <a:rPr lang="fi-FI" sz="2400" b="0" i="0" spc="0" baseline="0" dirty="0">
                <a:solidFill>
                  <a:srgbClr val="3E3E3E"/>
                </a:solidFill>
                <a:latin typeface="Calibri"/>
              </a:rPr>
              <a:t>ja valmistautukaa kertomaan koko ryhmän tapaamisessa</a:t>
            </a:r>
            <a:r>
              <a:rPr lang="tg-Cyrl-TJ" sz="2400" b="0" i="0" spc="0" baseline="0" dirty="0">
                <a:solidFill>
                  <a:srgbClr val="3E3E3E"/>
                </a:solidFill>
                <a:latin typeface="Calibri"/>
              </a:rPr>
              <a:t>:</a:t>
            </a:r>
          </a:p>
        </p:txBody>
      </p:sp>
      <p:sp>
        <p:nvSpPr>
          <p:cNvPr id="138" name="Rectangle 138"/>
          <p:cNvSpPr/>
          <p:nvPr/>
        </p:nvSpPr>
        <p:spPr>
          <a:xfrm>
            <a:off x="1298447" y="5097050"/>
            <a:ext cx="282609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0" dirty="0">
                <a:solidFill>
                  <a:srgbClr val="0070C0"/>
                </a:solidFill>
                <a:latin typeface="Calibri"/>
              </a:rPr>
              <a:t>Kaikki yhdessä</a:t>
            </a:r>
            <a:r>
              <a:rPr lang="tg-Cyrl-TJ" sz="3600" b="0" i="0" spc="0" baseline="0" dirty="0">
                <a:solidFill>
                  <a:srgbClr val="0070C0"/>
                </a:solidFill>
                <a:latin typeface="Calibri"/>
              </a:rPr>
              <a:t>:</a:t>
            </a:r>
          </a:p>
        </p:txBody>
      </p:sp>
      <p:sp>
        <p:nvSpPr>
          <p:cNvPr id="139" name="Rectangle 139"/>
          <p:cNvSpPr/>
          <p:nvPr/>
        </p:nvSpPr>
        <p:spPr>
          <a:xfrm>
            <a:off x="1298447" y="5845188"/>
            <a:ext cx="844748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Y</a:t>
            </a:r>
            <a:r>
              <a:rPr lang="tg-Cyrl-TJ" sz="2800" b="0" i="0" spc="-33" baseline="0" dirty="0">
                <a:solidFill>
                  <a:srgbClr val="3E3E3E"/>
                </a:solidFill>
                <a:latin typeface="Calibri"/>
              </a:rPr>
              <a:t>h</a:t>
            </a:r>
            <a:r>
              <a:rPr lang="tg-Cyrl-TJ" sz="2800" b="0" i="0" spc="-27" baseline="0" dirty="0">
                <a:solidFill>
                  <a:srgbClr val="3E3E3E"/>
                </a:solidFill>
                <a:latin typeface="Calibri"/>
              </a:rPr>
              <a:t>t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ei</a:t>
            </a:r>
            <a:r>
              <a:rPr lang="tg-Cyrl-TJ" sz="2800" b="0" i="0" spc="-33" baseline="0" dirty="0">
                <a:solidFill>
                  <a:srgbClr val="3E3E3E"/>
                </a:solidFill>
                <a:latin typeface="Calibri"/>
              </a:rPr>
              <a:t>s</a:t>
            </a:r>
            <a:r>
              <a:rPr lang="tg-Cyrl-TJ" sz="2800" b="0" i="0" spc="-28" baseline="0" dirty="0">
                <a:solidFill>
                  <a:srgbClr val="3E3E3E"/>
                </a:solidFill>
                <a:latin typeface="Calibri"/>
              </a:rPr>
              <a:t>t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ä pohdi</a:t>
            </a:r>
            <a:r>
              <a:rPr lang="tg-Cyrl-TJ" sz="2800" b="0" i="0" spc="-33" baseline="0" dirty="0">
                <a:solidFill>
                  <a:srgbClr val="3E3E3E"/>
                </a:solidFill>
                <a:latin typeface="Calibri"/>
              </a:rPr>
              <a:t>n</a:t>
            </a:r>
            <a:r>
              <a:rPr lang="tg-Cyrl-TJ" sz="2800" b="0" i="0" spc="-27" baseline="0" dirty="0">
                <a:solidFill>
                  <a:srgbClr val="3E3E3E"/>
                </a:solidFill>
                <a:latin typeface="Calibri"/>
              </a:rPr>
              <a:t>t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aa e</a:t>
            </a:r>
            <a:r>
              <a:rPr lang="fi-FI" sz="2800" b="0" i="0" spc="0" baseline="0" dirty="0">
                <a:solidFill>
                  <a:srgbClr val="3E3E3E"/>
                </a:solidFill>
                <a:latin typeface="Calibri"/>
              </a:rPr>
              <a:t>sille nostettujen 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ai</a:t>
            </a:r>
            <a:r>
              <a:rPr lang="tg-Cyrl-TJ" sz="2800" b="0" i="0" spc="-13" baseline="0" dirty="0">
                <a:solidFill>
                  <a:srgbClr val="3E3E3E"/>
                </a:solidFill>
                <a:latin typeface="Calibri"/>
              </a:rPr>
              <a:t>h</a:t>
            </a:r>
            <a:r>
              <a:rPr lang="tg-Cyrl-TJ" sz="2800" b="0" i="0" spc="0" baseline="0" dirty="0">
                <a:solidFill>
                  <a:srgbClr val="3E3E3E"/>
                </a:solidFill>
                <a:latin typeface="Calibri"/>
              </a:rPr>
              <a:t>eiden ympärillä</a:t>
            </a:r>
          </a:p>
        </p:txBody>
      </p:sp>
      <p:pic>
        <p:nvPicPr>
          <p:cNvPr id="5" name="Picture 4" descr="Sunny Handy">
            <a:extLst>
              <a:ext uri="{FF2B5EF4-FFF2-40B4-BE49-F238E27FC236}">
                <a16:creationId xmlns:a16="http://schemas.microsoft.com/office/drawing/2014/main" id="{4DEF65AB-E8CD-4EA0-9DD4-E63441FF2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41" y="666115"/>
            <a:ext cx="1997398" cy="15898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reeform 14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0" t="0" r="0" b="0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noFill/>
          <a:ln w="6095" cap="flat" cmpd="sng">
            <a:solidFill>
              <a:srgbClr val="80808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4"/>
          <p:cNvSpPr/>
          <p:nvPr/>
        </p:nvSpPr>
        <p:spPr>
          <a:xfrm>
            <a:off x="922806" y="638819"/>
            <a:ext cx="10951139" cy="12304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tg-Cyrl-TJ" sz="7996" b="0" i="0" spc="-48" baseline="0" dirty="0">
                <a:solidFill>
                  <a:srgbClr val="212121"/>
                </a:solidFill>
                <a:latin typeface="Calibri-Light"/>
              </a:rPr>
              <a:t>K</a:t>
            </a:r>
            <a:r>
              <a:rPr lang="tg-Cyrl-TJ" sz="7996" b="0" i="0" spc="-40" baseline="0" dirty="0">
                <a:solidFill>
                  <a:srgbClr val="212121"/>
                </a:solidFill>
                <a:latin typeface="Calibri-Light"/>
              </a:rPr>
              <a:t>ii</a:t>
            </a:r>
            <a:r>
              <a:rPr lang="tg-Cyrl-TJ" sz="7996" b="0" i="0" spc="-136" baseline="0" dirty="0">
                <a:solidFill>
                  <a:srgbClr val="212121"/>
                </a:solidFill>
                <a:latin typeface="Calibri-Light"/>
              </a:rPr>
              <a:t>t</a:t>
            </a:r>
            <a:r>
              <a:rPr lang="tg-Cyrl-TJ" sz="7996" b="0" i="0" spc="-40" baseline="0" dirty="0">
                <a:solidFill>
                  <a:srgbClr val="212121"/>
                </a:solidFill>
                <a:latin typeface="Calibri-Light"/>
              </a:rPr>
              <a:t>o</a:t>
            </a:r>
            <a:r>
              <a:rPr lang="tg-Cyrl-TJ" sz="7996" b="0" i="0" spc="-120" baseline="0" dirty="0">
                <a:solidFill>
                  <a:srgbClr val="212121"/>
                </a:solidFill>
                <a:latin typeface="Calibri-Light"/>
              </a:rPr>
              <a:t>k</a:t>
            </a:r>
            <a:r>
              <a:rPr lang="tg-Cyrl-TJ" sz="7996" b="0" i="0" spc="-48" baseline="0" dirty="0">
                <a:solidFill>
                  <a:srgbClr val="212121"/>
                </a:solidFill>
                <a:latin typeface="Calibri-Light"/>
              </a:rPr>
              <a:t>s</a:t>
            </a:r>
            <a:r>
              <a:rPr lang="tg-Cyrl-TJ" sz="7996" b="0" i="0" spc="-88" baseline="0" dirty="0">
                <a:solidFill>
                  <a:srgbClr val="212121"/>
                </a:solidFill>
                <a:latin typeface="Calibri-Light"/>
              </a:rPr>
              <a:t>e</a:t>
            </a:r>
            <a:r>
              <a:rPr lang="tg-Cyrl-TJ" sz="7996" b="0" i="0" spc="-64" baseline="0" dirty="0">
                <a:solidFill>
                  <a:srgbClr val="212121"/>
                </a:solidFill>
                <a:latin typeface="Calibri-Light"/>
              </a:rPr>
              <a:t>t</a:t>
            </a:r>
            <a:r>
              <a:rPr lang="tg-Cyrl-TJ" sz="7996" b="0" i="0" spc="-80" baseline="0" dirty="0">
                <a:solidFill>
                  <a:srgbClr val="212121"/>
                </a:solidFill>
                <a:latin typeface="Calibri-Light"/>
              </a:rPr>
              <a:t> </a:t>
            </a:r>
            <a:r>
              <a:rPr lang="fi-FI" sz="7996" b="0" i="0" spc="-80" baseline="0" dirty="0">
                <a:solidFill>
                  <a:srgbClr val="212121"/>
                </a:solidFill>
                <a:latin typeface="Calibri-Light"/>
              </a:rPr>
              <a:t>osallistumisestasi!</a:t>
            </a:r>
            <a:endParaRPr lang="tg-Cyrl-TJ" sz="7996" b="0" i="0" spc="-48" baseline="0" dirty="0">
              <a:solidFill>
                <a:srgbClr val="212121"/>
              </a:solidFill>
              <a:latin typeface="Calibri-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C430C2-9E79-4ECF-B738-5629A50CD317}"/>
              </a:ext>
            </a:extLst>
          </p:cNvPr>
          <p:cNvSpPr txBox="1"/>
          <p:nvPr/>
        </p:nvSpPr>
        <p:spPr>
          <a:xfrm>
            <a:off x="922806" y="2859169"/>
            <a:ext cx="1063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/>
              <a:t>Prope</a:t>
            </a:r>
            <a:r>
              <a:rPr lang="fi-FI" sz="2800" dirty="0"/>
              <a:t> ja jakson itsearviointi </a:t>
            </a:r>
          </a:p>
          <a:p>
            <a:r>
              <a:rPr lang="fi-FI" sz="2800" dirty="0"/>
              <a:t>valmis 30.11. mennessä.</a:t>
            </a:r>
          </a:p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Tarkista Propessa oikeudet Helylle!</a:t>
            </a:r>
          </a:p>
          <a:p>
            <a:r>
              <a:rPr lang="fi-FI" sz="2800" dirty="0"/>
              <a:t>Itsearvioinnin palautus ryhmän alustalla </a:t>
            </a:r>
          </a:p>
          <a:p>
            <a:r>
              <a:rPr lang="fi-FI" sz="2800" dirty="0"/>
              <a:t>olevaan palautuskansioon</a:t>
            </a:r>
          </a:p>
          <a:p>
            <a:endParaRPr lang="fi-FI" sz="2800" dirty="0"/>
          </a:p>
          <a:p>
            <a:r>
              <a:rPr lang="fi-FI" sz="2800" dirty="0"/>
              <a:t>Palataan asioihin KTKO1010-jaksolla (</a:t>
            </a:r>
            <a:r>
              <a:rPr lang="fi-FI" sz="2800" dirty="0" err="1"/>
              <a:t>Hops</a:t>
            </a:r>
            <a:r>
              <a:rPr lang="fi-FI" sz="2800" dirty="0"/>
              <a:t>)</a:t>
            </a:r>
          </a:p>
        </p:txBody>
      </p:sp>
      <p:pic>
        <p:nvPicPr>
          <p:cNvPr id="4" name="Picture 3" descr="High Five Bee">
            <a:extLst>
              <a:ext uri="{FF2B5EF4-FFF2-40B4-BE49-F238E27FC236}">
                <a16:creationId xmlns:a16="http://schemas.microsoft.com/office/drawing/2014/main" id="{DE387E07-68A0-489E-A30D-0AF5E49BC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25" y="1948964"/>
            <a:ext cx="4050175" cy="41856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</TotalTime>
  <Words>144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Calibri-Light</vt:lpstr>
      <vt:lpstr>Calibri</vt:lpstr>
      <vt:lpstr>Palatino Linotype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Innanen, Hely</dc:creator>
  <cp:lastModifiedBy>Innanen, Hely</cp:lastModifiedBy>
  <cp:revision>8</cp:revision>
  <dcterms:modified xsi:type="dcterms:W3CDTF">2021-11-11T07:00:10Z</dcterms:modified>
</cp:coreProperties>
</file>