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DACF-FA52-4C3B-8BAD-2468BCCA4A1A}" type="datetimeFigureOut">
              <a:rPr lang="fi-FI" smtClean="0"/>
              <a:t>6.11.2020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DEBA-F0FB-4F73-83C7-1B54FEF1B3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102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DACF-FA52-4C3B-8BAD-2468BCCA4A1A}" type="datetimeFigureOut">
              <a:rPr lang="fi-FI" smtClean="0"/>
              <a:t>6.11.2020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DEBA-F0FB-4F73-83C7-1B54FEF1B3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292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DACF-FA52-4C3B-8BAD-2468BCCA4A1A}" type="datetimeFigureOut">
              <a:rPr lang="fi-FI" smtClean="0"/>
              <a:t>6.11.2020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DEBA-F0FB-4F73-83C7-1B54FEF1B3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885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DACF-FA52-4C3B-8BAD-2468BCCA4A1A}" type="datetimeFigureOut">
              <a:rPr lang="fi-FI" smtClean="0"/>
              <a:t>6.11.2020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DEBA-F0FB-4F73-83C7-1B54FEF1B3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93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DACF-FA52-4C3B-8BAD-2468BCCA4A1A}" type="datetimeFigureOut">
              <a:rPr lang="fi-FI" smtClean="0"/>
              <a:t>6.11.2020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DEBA-F0FB-4F73-83C7-1B54FEF1B3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543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DACF-FA52-4C3B-8BAD-2468BCCA4A1A}" type="datetimeFigureOut">
              <a:rPr lang="fi-FI" smtClean="0"/>
              <a:t>6.11.2020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DEBA-F0FB-4F73-83C7-1B54FEF1B3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62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DACF-FA52-4C3B-8BAD-2468BCCA4A1A}" type="datetimeFigureOut">
              <a:rPr lang="fi-FI" smtClean="0"/>
              <a:t>6.11.2020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DEBA-F0FB-4F73-83C7-1B54FEF1B3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81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DACF-FA52-4C3B-8BAD-2468BCCA4A1A}" type="datetimeFigureOut">
              <a:rPr lang="fi-FI" smtClean="0"/>
              <a:t>6.11.2020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DEBA-F0FB-4F73-83C7-1B54FEF1B3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11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DACF-FA52-4C3B-8BAD-2468BCCA4A1A}" type="datetimeFigureOut">
              <a:rPr lang="fi-FI" smtClean="0"/>
              <a:t>6.11.2020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DEBA-F0FB-4F73-83C7-1B54FEF1B3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39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DACF-FA52-4C3B-8BAD-2468BCCA4A1A}" type="datetimeFigureOut">
              <a:rPr lang="fi-FI" smtClean="0"/>
              <a:t>6.11.2020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DEBA-F0FB-4F73-83C7-1B54FEF1B3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562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DACF-FA52-4C3B-8BAD-2468BCCA4A1A}" type="datetimeFigureOut">
              <a:rPr lang="fi-FI" smtClean="0"/>
              <a:t>6.11.2020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DEBA-F0FB-4F73-83C7-1B54FEF1B3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48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ADACF-FA52-4C3B-8BAD-2468BCCA4A1A}" type="datetimeFigureOut">
              <a:rPr lang="fi-FI" smtClean="0"/>
              <a:t>6.11.2020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6DEBA-F0FB-4F73-83C7-1B54FEF1B3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27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POM-johdanto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Demo 6.11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89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PROpesta</a:t>
            </a:r>
            <a:r>
              <a:rPr lang="fi-FI" dirty="0" smtClean="0"/>
              <a:t> ja KV-suunnitelmasta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Kootkaa viimeistä kertaa varten ainakin ranskalaisilla viivoilla tekstiä </a:t>
            </a:r>
            <a:r>
              <a:rPr lang="fi-FI" dirty="0" err="1" smtClean="0"/>
              <a:t>PROpen</a:t>
            </a:r>
            <a:r>
              <a:rPr lang="fi-FI" dirty="0" smtClean="0"/>
              <a:t> ydinosaamisalueista keskustelujen pohjaksi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r>
              <a:rPr lang="fi-FI" dirty="0" smtClean="0"/>
              <a:t>  - aikataulu?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KV-opiskelusuunnitelman työpaja 23.11</a:t>
            </a:r>
            <a:r>
              <a:rPr lang="fi-FI" dirty="0" smtClean="0"/>
              <a:t>. koulutuksessa.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49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PROpesta</a:t>
            </a:r>
            <a:r>
              <a:rPr lang="fi-FI" dirty="0" smtClean="0"/>
              <a:t> viimeisellä kerralla 13.11.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fi-FI" sz="4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Oman </a:t>
            </a:r>
            <a:r>
              <a:rPr lang="fi-FI" sz="40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PROpe</a:t>
            </a:r>
            <a:r>
              <a:rPr lang="fi-FI" sz="4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-työskentelyn </a:t>
            </a:r>
            <a:r>
              <a:rPr lang="fi-FI" sz="4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herättämät ajatukset </a:t>
            </a:r>
            <a:r>
              <a:rPr lang="fi-FI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opettajuudesta ym., joista haluaisi </a:t>
            </a:r>
            <a:r>
              <a:rPr lang="fi-FI" sz="40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keskustella: </a:t>
            </a:r>
            <a:r>
              <a:rPr lang="fi-FI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J</a:t>
            </a:r>
            <a:r>
              <a:rPr lang="fi-FI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okainen </a:t>
            </a:r>
            <a:r>
              <a:rPr lang="fi-FI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nostaa esille itselleen merkityksellisen kokemuksen, oivalluksen, idean tms. jonka on napannut </a:t>
            </a:r>
            <a:r>
              <a:rPr lang="fi-FI" sz="4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PROpea</a:t>
            </a:r>
            <a:r>
              <a:rPr lang="fi-FI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työstäessä ja jakaa sen </a:t>
            </a:r>
            <a:r>
              <a:rPr lang="fi-FI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muille (kellotetaan </a:t>
            </a:r>
            <a:r>
              <a:rPr lang="fi-FI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aika, joka pitää puhua ja muut eivät saa </a:t>
            </a:r>
            <a:r>
              <a:rPr lang="fi-FI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keskeyttää). Käydään </a:t>
            </a:r>
            <a:r>
              <a:rPr lang="fi-FI" sz="4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kierros jonka jälkeen </a:t>
            </a:r>
            <a:r>
              <a:rPr lang="fi-FI" sz="4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avataan keskustelu.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57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423" y="2417209"/>
            <a:ext cx="10515600" cy="1325563"/>
          </a:xfrm>
        </p:spPr>
        <p:txBody>
          <a:bodyPr/>
          <a:lstStyle/>
          <a:p>
            <a:pPr algn="ctr"/>
            <a:r>
              <a:rPr lang="fi-FI" dirty="0" smtClean="0"/>
              <a:t>Luentojen purkua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5098" y="3232298"/>
            <a:ext cx="65622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6600" b="1" dirty="0" smtClean="0">
                <a:solidFill>
                  <a:schemeClr val="bg1"/>
                </a:solidFill>
              </a:rPr>
              <a:t>Luentojen purkua </a:t>
            </a:r>
            <a:endParaRPr lang="fi-FI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782"/>
          </a:xfrm>
        </p:spPr>
        <p:txBody>
          <a:bodyPr/>
          <a:lstStyle/>
          <a:p>
            <a:pPr algn="ctr"/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Hyvinvointioppiminen-teemaluento</a:t>
            </a:r>
            <a:endParaRPr lang="fi-F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935" y="1477926"/>
            <a:ext cx="11525693" cy="50079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•	</a:t>
            </a:r>
            <a:r>
              <a:rPr lang="fi-FI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Millainen on turvallinen ja hyvinvointia edistävä koulu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•	Mitä on hyvinvointi? Mitä terveys oikein on?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•	Kenen työhön niiden edistäminen kuuluu?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•	Minkä arvon koulu antaa terveydelle ja hyvinvoinnille?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•	</a:t>
            </a:r>
            <a:r>
              <a:rPr lang="fi-FI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Millainen on unelmien koulu, jossa kaikilla on hyvä </a:t>
            </a:r>
            <a:r>
              <a:rPr lang="fi-FI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oppia</a:t>
            </a:r>
            <a:br>
              <a:rPr lang="fi-FI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fi-FI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ja tehdä </a:t>
            </a:r>
            <a:r>
              <a:rPr lang="fi-FI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töitä? 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•	</a:t>
            </a:r>
            <a:r>
              <a:rPr lang="fi-FI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Mitkä ovat ne </a:t>
            </a:r>
            <a:r>
              <a:rPr lang="fi-FI" b="1" i="1" u="sng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kymmenen askelta</a:t>
            </a:r>
            <a:r>
              <a:rPr lang="fi-FI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joilla sinne päästään?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•	Millainen on koulun terveyden uhkakuva?</a:t>
            </a:r>
          </a:p>
          <a:p>
            <a:pPr marL="0" indent="0">
              <a:buNone/>
            </a:pP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•	Minkälaista muutosta 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halutaan?</a:t>
            </a:r>
          </a:p>
          <a:p>
            <a:pPr marL="0" indent="0">
              <a:buNone/>
            </a:pPr>
            <a:r>
              <a:rPr lang="fi-FI" b="1" i="1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* 	Mikä </a:t>
            </a:r>
            <a:r>
              <a:rPr lang="fi-FI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edistäisi sinun hyvinvointiasi tällä hetkellä?</a:t>
            </a:r>
          </a:p>
          <a:p>
            <a:pPr marL="0" indent="0">
              <a:buNone/>
            </a:pPr>
            <a:endParaRPr lang="fi-FI" b="1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49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Tiedonkäsitykset ja kriittinen ajattelu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Miten luonnontieteellisen tiedon luonnetta käsitellään ympäristöopin opiskelussa koulussa?</a:t>
            </a:r>
          </a:p>
          <a:p>
            <a:pPr marL="0" indent="0">
              <a:buNone/>
            </a:pPr>
            <a:endParaRPr lang="fi-FI" sz="3600" dirty="0" smtClean="0"/>
          </a:p>
          <a:p>
            <a:r>
              <a:rPr lang="fi-FI" sz="3600" dirty="0" smtClean="0"/>
              <a:t>Tai historiallisen tiedon luonnetta koulun historian opinnoissa?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4990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205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Office Theme</vt:lpstr>
      <vt:lpstr>POM-johdanto</vt:lpstr>
      <vt:lpstr>PROpesta ja KV-suunnitelmasta</vt:lpstr>
      <vt:lpstr>PROpesta viimeisellä kerralla 13.11.</vt:lpstr>
      <vt:lpstr>Luentojen purkua</vt:lpstr>
      <vt:lpstr>Hyvinvointioppiminen-teemaluento</vt:lpstr>
      <vt:lpstr>Tiedonkäsitykset ja kriittinen ajattelu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POM-johdanto</dc:title>
  <dc:creator>Innanen, Hely</dc:creator>
  <cp:lastModifiedBy>Innanen, Hely</cp:lastModifiedBy>
  <cp:revision>8</cp:revision>
  <dcterms:created xsi:type="dcterms:W3CDTF">2020-11-05T07:51:04Z</dcterms:created>
  <dcterms:modified xsi:type="dcterms:W3CDTF">2020-11-06T05:35:27Z</dcterms:modified>
</cp:coreProperties>
</file>