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71" r:id="rId4"/>
    <p:sldId id="272" r:id="rId5"/>
    <p:sldId id="277" r:id="rId6"/>
    <p:sldId id="267" r:id="rId7"/>
    <p:sldId id="274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opetussuunnitelma/ksops/jyvaskyla/kompassi/luokkataso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15737"/>
            <a:ext cx="6815669" cy="1570928"/>
          </a:xfrm>
        </p:spPr>
        <p:txBody>
          <a:bodyPr/>
          <a:lstStyle/>
          <a:p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2800" b="1" dirty="0" smtClean="0"/>
              <a:t>TAITO- JA TAIDEAINEET JA NIIDEN MAHDOLLISUUDET KOULUSSA</a:t>
            </a:r>
            <a:endParaRPr lang="fi-FI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dirty="0" err="1" smtClean="0"/>
              <a:t>Kaili</a:t>
            </a:r>
            <a:r>
              <a:rPr lang="fi-FI" dirty="0" smtClean="0"/>
              <a:t> </a:t>
            </a:r>
            <a:r>
              <a:rPr lang="fi-FI" dirty="0" err="1" smtClean="0"/>
              <a:t>Kepler-Uotinen</a:t>
            </a:r>
            <a:endParaRPr lang="fi-FI" dirty="0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1541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hlinkClick r:id="rId2"/>
              </a:rPr>
              <a:t>www.lastenkulttuuri.fi</a:t>
            </a:r>
          </a:p>
          <a:p>
            <a:r>
              <a:rPr lang="fi-FI" dirty="0" smtClean="0">
                <a:hlinkClick r:id="rId2"/>
              </a:rPr>
              <a:t>www.kulttuurikasvatus.fi</a:t>
            </a:r>
          </a:p>
          <a:p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://peda.net/opetussuunnitelma/ksops/jyvaskyla/kompassi/luokkatasot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356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/>
              <a:t>JANATEHTÄVÄ PAPERILLE: KOKEMUKSET TAITO- JA TAIDEAINEISTA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834640"/>
            <a:ext cx="9601196" cy="3041228"/>
          </a:xfrm>
        </p:spPr>
        <p:txBody>
          <a:bodyPr/>
          <a:lstStyle/>
          <a:p>
            <a:r>
              <a:rPr lang="fi-FI" dirty="0" smtClean="0"/>
              <a:t>Kokemukset taito- ja taideaineista: </a:t>
            </a:r>
            <a:r>
              <a:rPr lang="fi-FI" dirty="0" err="1" smtClean="0"/>
              <a:t>kuvis</a:t>
            </a:r>
            <a:r>
              <a:rPr lang="fi-FI" dirty="0" smtClean="0"/>
              <a:t>, liikunta, kotitalous, musiikki 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 smtClean="0"/>
              <a:t>INNOSTAVAA JA MERKITYKSELLISTÄ – AHDISTAVAA JA TURHAA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20576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/>
              <a:t>KOKEMUKSELLISIA NÄKÖKULMIA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Taito- ja taideaineissa taitoa ja osaamista ei riittävästi avata ja </a:t>
            </a:r>
            <a:r>
              <a:rPr lang="fi-FI" dirty="0" err="1" smtClean="0"/>
              <a:t>palastella</a:t>
            </a:r>
            <a:r>
              <a:rPr lang="fi-FI" dirty="0" smtClean="0"/>
              <a:t> osataidoiksi</a:t>
            </a:r>
          </a:p>
          <a:p>
            <a:r>
              <a:rPr lang="fi-FI" dirty="0" smtClean="0"/>
              <a:t>Turhauttavaa ja hämmentävää, jos arvosana ei vastaa omaa kokemusta omasta osaamisesta oppiaineessa, opettaja koetaan epäreiluksi, kokee ettei osaa</a:t>
            </a:r>
          </a:p>
          <a:p>
            <a:r>
              <a:rPr lang="fi-FI" dirty="0" smtClean="0"/>
              <a:t>Luovuutta ”kahlitaan” ja ”keksimisen vaikeus”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24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CASE: KULTTUURINEN PÄÄOMA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Pohtikaa ryhmissä, millainen kulttuurinen pääoma oppilailla saattaa olla ja luokaa kaksi erilaista 6.-luokkalaisen ”prototyyppiä”. Millaisia kulttuurisia kokemuksia heillä on kenties</a:t>
            </a:r>
          </a:p>
          <a:p>
            <a:pPr>
              <a:buFontTx/>
              <a:buChar char="-"/>
            </a:pPr>
            <a:r>
              <a:rPr lang="fi-FI" dirty="0" smtClean="0"/>
              <a:t>kotoa? Esim. medioiden käyttö, kirjallisuus, elokuvat, teatteri</a:t>
            </a:r>
          </a:p>
          <a:p>
            <a:pPr>
              <a:buFontTx/>
              <a:buChar char="-"/>
            </a:pPr>
            <a:r>
              <a:rPr lang="fi-FI" dirty="0" smtClean="0"/>
              <a:t>Vapaa-ajalta ja kaveriporukoista?</a:t>
            </a:r>
          </a:p>
          <a:p>
            <a:pPr>
              <a:buFontTx/>
              <a:buChar char="-"/>
            </a:pPr>
            <a:r>
              <a:rPr lang="fi-FI" dirty="0" smtClean="0"/>
              <a:t>Asuinympäristöstä (ympäristötaide, estetiikka, luonto </a:t>
            </a:r>
            <a:r>
              <a:rPr lang="fi-FI" dirty="0" err="1" smtClean="0"/>
              <a:t>jne</a:t>
            </a:r>
            <a:r>
              <a:rPr lang="fi-FI" dirty="0" smtClean="0"/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920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66" y="957639"/>
            <a:ext cx="9601196" cy="1303867"/>
          </a:xfrm>
        </p:spPr>
        <p:txBody>
          <a:bodyPr>
            <a:normAutofit/>
          </a:bodyPr>
          <a:lstStyle/>
          <a:p>
            <a:r>
              <a:rPr lang="fi-FI" sz="3600" b="1" dirty="0" smtClean="0"/>
              <a:t>KULTTUURISET ELÄMYKSET OPPIMISEN JA OPETUKSEN RESURSSEINA</a:t>
            </a:r>
            <a:endParaRPr lang="fi-FI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i="1" dirty="0" smtClean="0"/>
              <a:t>"</a:t>
            </a:r>
            <a:r>
              <a:rPr lang="fi-FI" i="1" dirty="0"/>
              <a:t>Elämys on moniaistinen, merkittävä ja unohtumaton kokemus, joka voi tuottaa kokijalleen henkilökohtaisen muutoskokemuksen. Elämyksen aikana koettu ja opittu voidaan omaksua osaksi omaa arkipersoonaa, tai elämyksen kokeminen voi johtaa oman maailmankuvan </a:t>
            </a:r>
            <a:r>
              <a:rPr lang="fi-FI" i="1" dirty="0" err="1"/>
              <a:t>muuttumiseen."</a:t>
            </a:r>
            <a:r>
              <a:rPr lang="fi-FI" dirty="0" err="1"/>
              <a:t>(Lähteenä</a:t>
            </a:r>
            <a:r>
              <a:rPr lang="fi-FI" dirty="0"/>
              <a:t> ystävämme </a:t>
            </a:r>
            <a:r>
              <a:rPr lang="fi-FI" dirty="0" err="1"/>
              <a:t>Wikipedia</a:t>
            </a:r>
            <a:r>
              <a:rPr lang="fi-FI" dirty="0"/>
              <a:t> :D )</a:t>
            </a:r>
          </a:p>
          <a:p>
            <a:r>
              <a:rPr lang="fi-FI" dirty="0"/>
              <a:t>Jakakaa pienryhmässä kokemuksianne ennakkotehtävään liittyvästä </a:t>
            </a:r>
            <a:r>
              <a:rPr lang="fi-FI" dirty="0" smtClean="0"/>
              <a:t>kulttuurielämyksestä: mikä oli elämyksellistä/yllättävää/innostavaa/outoa/epäilyttävää…?</a:t>
            </a:r>
          </a:p>
          <a:p>
            <a:r>
              <a:rPr lang="fi-FI" dirty="0" smtClean="0"/>
              <a:t>Miksi valitsit/valitsitte juuri tämän kohteen? Mikä pysäytti/liikutti?</a:t>
            </a:r>
            <a:endParaRPr lang="fi-FI" dirty="0"/>
          </a:p>
          <a:p>
            <a:r>
              <a:rPr lang="fi-FI" dirty="0"/>
              <a:t>Pohtikaa, miten kulttuurisia elämyksiänne voisi hyödyntää opetuksessa ja oppimisessa, millaista ymmärrystä ne tuottavat teille opettajina?</a:t>
            </a:r>
          </a:p>
          <a:p>
            <a:r>
              <a:rPr lang="fi-FI" dirty="0"/>
              <a:t>Valitkaa yksi esimerkki ryhmästänne ja kertokaa siitä toisille.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25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SAIT TEHTÄVÄSTÄ?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644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KULTTUURIKASVATUS</a:t>
            </a:r>
            <a:r>
              <a:rPr lang="fi-FI" smtClean="0"/>
              <a:t/>
            </a:r>
            <a:br>
              <a:rPr lang="fi-FI" smtClean="0"/>
            </a:br>
            <a:r>
              <a:rPr lang="fi-FI" smtClean="0"/>
              <a:t>www.lastenkulttuuri.fi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Pohtikaa, millaista kulttuurikasvatusta eri oppiaineisiin liittyy.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0104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250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 TAITO- JA TAIDEAINEET JA NIIDEN MAHDOLLISUUDET KOULUSSA</vt:lpstr>
      <vt:lpstr>PowerPoint Presentation</vt:lpstr>
      <vt:lpstr>JANATEHTÄVÄ PAPERILLE: KOKEMUKSET TAITO- JA TAIDEAINEISTA</vt:lpstr>
      <vt:lpstr>KOKEMUKSELLISIA NÄKÖKULMIA</vt:lpstr>
      <vt:lpstr>CASE: KULTTUURINEN PÄÄOMA</vt:lpstr>
      <vt:lpstr>KULTTUURISET ELÄMYKSET OPPIMISEN JA OPETUKSEN RESURSSEINA</vt:lpstr>
      <vt:lpstr>MITÄ SAIT TEHTÄVÄSTÄ?</vt:lpstr>
      <vt:lpstr>KULTTUURIKASVATUS www.lastenkulttuuri.fi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POMM1001 Johdatus monialaisiin opintoihin</dc:title>
  <dc:creator>Tallavaara, Riitta</dc:creator>
  <cp:lastModifiedBy>Kepler-Uotinen, Kaili</cp:lastModifiedBy>
  <cp:revision>20</cp:revision>
  <dcterms:created xsi:type="dcterms:W3CDTF">2017-09-20T11:34:00Z</dcterms:created>
  <dcterms:modified xsi:type="dcterms:W3CDTF">2020-10-01T06:36:19Z</dcterms:modified>
</cp:coreProperties>
</file>