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7" r:id="rId4"/>
    <p:sldId id="258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46A6-AA73-46A6-A865-DC517029DFF9}" type="datetimeFigureOut">
              <a:rPr lang="fi-FI" smtClean="0"/>
              <a:t>17.9.2020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F36C-6CDA-42AA-B006-CBCF375452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2180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46A6-AA73-46A6-A865-DC517029DFF9}" type="datetimeFigureOut">
              <a:rPr lang="fi-FI" smtClean="0"/>
              <a:t>17.9.2020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F36C-6CDA-42AA-B006-CBCF375452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0011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46A6-AA73-46A6-A865-DC517029DFF9}" type="datetimeFigureOut">
              <a:rPr lang="fi-FI" smtClean="0"/>
              <a:t>17.9.2020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F36C-6CDA-42AA-B006-CBCF375452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2042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46A6-AA73-46A6-A865-DC517029DFF9}" type="datetimeFigureOut">
              <a:rPr lang="fi-FI" smtClean="0"/>
              <a:t>17.9.2020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F36C-6CDA-42AA-B006-CBCF375452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3969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46A6-AA73-46A6-A865-DC517029DFF9}" type="datetimeFigureOut">
              <a:rPr lang="fi-FI" smtClean="0"/>
              <a:t>17.9.2020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F36C-6CDA-42AA-B006-CBCF375452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4357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46A6-AA73-46A6-A865-DC517029DFF9}" type="datetimeFigureOut">
              <a:rPr lang="fi-FI" smtClean="0"/>
              <a:t>17.9.2020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F36C-6CDA-42AA-B006-CBCF375452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8707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46A6-AA73-46A6-A865-DC517029DFF9}" type="datetimeFigureOut">
              <a:rPr lang="fi-FI" smtClean="0"/>
              <a:t>17.9.2020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F36C-6CDA-42AA-B006-CBCF375452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0497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46A6-AA73-46A6-A865-DC517029DFF9}" type="datetimeFigureOut">
              <a:rPr lang="fi-FI" smtClean="0"/>
              <a:t>17.9.2020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F36C-6CDA-42AA-B006-CBCF375452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9636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46A6-AA73-46A6-A865-DC517029DFF9}" type="datetimeFigureOut">
              <a:rPr lang="fi-FI" smtClean="0"/>
              <a:t>17.9.2020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F36C-6CDA-42AA-B006-CBCF375452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830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46A6-AA73-46A6-A865-DC517029DFF9}" type="datetimeFigureOut">
              <a:rPr lang="fi-FI" smtClean="0"/>
              <a:t>17.9.2020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F36C-6CDA-42AA-B006-CBCF375452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582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46A6-AA73-46A6-A865-DC517029DFF9}" type="datetimeFigureOut">
              <a:rPr lang="fi-FI" smtClean="0"/>
              <a:t>17.9.2020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6F36C-6CDA-42AA-B006-CBCF375452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8431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846A6-AA73-46A6-A865-DC517029DFF9}" type="datetimeFigureOut">
              <a:rPr lang="fi-FI" smtClean="0"/>
              <a:t>17.9.2020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6F36C-6CDA-42AA-B006-CBCF375452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4503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 smtClean="0"/>
              <a:t>OPETTAJAN EETTINEN OSAAMINEN</a:t>
            </a:r>
            <a:endParaRPr lang="fi-FI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POMM1002</a:t>
            </a:r>
          </a:p>
          <a:p>
            <a:r>
              <a:rPr lang="fi-FI" dirty="0" smtClean="0"/>
              <a:t>17.9.2020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77940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Opettaja on toiminut eettisesti väärin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Omia kokemuksia kouluajalta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03222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234603"/>
            <a:ext cx="10178322" cy="1492132"/>
          </a:xfrm>
        </p:spPr>
        <p:txBody>
          <a:bodyPr/>
          <a:lstStyle/>
          <a:p>
            <a:r>
              <a:rPr lang="fi-FI" dirty="0" smtClean="0"/>
              <a:t>Eettinen osaaminen opettajan ydinosaamisalueena @</a:t>
            </a:r>
            <a:r>
              <a:rPr lang="fi-FI" dirty="0" err="1" smtClean="0"/>
              <a:t>jyu_okl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4473" y="1856510"/>
            <a:ext cx="10741891" cy="4849090"/>
          </a:xfrm>
        </p:spPr>
        <p:txBody>
          <a:bodyPr>
            <a:normAutofit fontScale="55000" lnSpcReduction="20000"/>
          </a:bodyPr>
          <a:lstStyle/>
          <a:p>
            <a:r>
              <a:rPr lang="fi-FI" b="1" dirty="0"/>
              <a:t>Eettinen osaamisesi:</a:t>
            </a:r>
            <a:r>
              <a:rPr lang="fi-FI" dirty="0"/>
              <a:t/>
            </a:r>
            <a:br>
              <a:rPr lang="fi-FI" dirty="0"/>
            </a:br>
            <a:r>
              <a:rPr lang="fi-FI" i="1" dirty="0"/>
              <a:t>Pystyt tunnistamaan, analysoimaan ja kehittämään kasvatusalan asiantuntijuuden kannalta merkityksellisiä ja tavoiteltavia eettisiä periaatteita ja arvoja. Pystyt erittelemään omaa ja yhteisön toimintaa sekä suhdettasi luontoon ja ei-inhimilliseen ympäristöön eettiseltä kannalta ja toimimaan vastuullisesti eettisten periaatteiden pohjalta.</a:t>
            </a:r>
            <a:r>
              <a:rPr lang="fi-FI" dirty="0"/>
              <a:t/>
            </a:r>
            <a:br>
              <a:rPr lang="fi-FI" dirty="0"/>
            </a:br>
            <a:r>
              <a:rPr lang="fi-FI" b="1" dirty="0"/>
              <a:t/>
            </a:r>
            <a:br>
              <a:rPr lang="fi-FI" b="1" dirty="0"/>
            </a:br>
            <a:r>
              <a:rPr lang="fi-FI" b="1" dirty="0"/>
              <a:t>Eettistä osaamistasi ja sen kehittymistä voit pohtia mm. seuraavien kysymysten avulla:</a:t>
            </a:r>
            <a:r>
              <a:rPr lang="fi-FI" dirty="0"/>
              <a:t/>
            </a:r>
            <a:br>
              <a:rPr lang="fi-FI" dirty="0"/>
            </a:br>
            <a:endParaRPr lang="fi-FI" dirty="0" smtClean="0"/>
          </a:p>
          <a:p>
            <a:r>
              <a:rPr lang="fi-FI" dirty="0" smtClean="0"/>
              <a:t>Kuka </a:t>
            </a:r>
            <a:r>
              <a:rPr lang="fi-FI" dirty="0"/>
              <a:t>ja millainen minä olen (arvoni, uskomukseni, ominaisuuteni, kokemukseni jne.)?</a:t>
            </a:r>
          </a:p>
          <a:p>
            <a:r>
              <a:rPr lang="fi-FI" dirty="0"/>
              <a:t>Miten eettiset periaatteeni näkyvät ajattelussani ja toiminnassani?</a:t>
            </a:r>
          </a:p>
          <a:p>
            <a:r>
              <a:rPr lang="fi-FI" dirty="0"/>
              <a:t>Missä tilanteissa olen huomannut toimivani eettisiä periaatteitani vastaan?</a:t>
            </a:r>
          </a:p>
          <a:p>
            <a:r>
              <a:rPr lang="fi-FI" dirty="0"/>
              <a:t>Mikä on ymmärrykseni oikeasta ja väärästä, hyvästä ja pahasta sekä normeista ja säännöistä?</a:t>
            </a:r>
          </a:p>
          <a:p>
            <a:r>
              <a:rPr lang="fi-FI" dirty="0"/>
              <a:t>Millaisia ristiriitaisia tilanteita voin kohdata/olen kohdannut opettajana (esim. arvoristiriidat)?</a:t>
            </a:r>
          </a:p>
          <a:p>
            <a:r>
              <a:rPr lang="fi-FI" dirty="0"/>
              <a:t>Millaisia eettisiä valintoja yhteen oppituntiin voi sisältyä/sisältyi? Entä oppiaineisiin tai koulun toimintakulttuuriin?</a:t>
            </a:r>
          </a:p>
          <a:p>
            <a:r>
              <a:rPr lang="fi-FI" dirty="0"/>
              <a:t>Mikä on eettisesti hyvää opettajuutta</a:t>
            </a:r>
            <a:r>
              <a:rPr lang="fi-FI" dirty="0" smtClean="0"/>
              <a:t>?</a:t>
            </a:r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sz="2600" b="1" dirty="0" smtClean="0"/>
              <a:t>Tarttukaa ryhmässä 1-2 kysymykseen</a:t>
            </a:r>
          </a:p>
          <a:p>
            <a:pPr marL="0" indent="0">
              <a:buNone/>
            </a:pPr>
            <a:r>
              <a:rPr lang="fi-FI" sz="2600" b="1" dirty="0" smtClean="0"/>
              <a:t>Pohtikaa, mitä vahvuuksia omassa eettisessä osaamisessa tunnistat ja kuinka aiot kehittää omaa eettistä osaamistasi? -&gt; tuokaa huomiot yhteiseen pöytään</a:t>
            </a:r>
            <a:endParaRPr lang="fi-FI" sz="2600" b="1" dirty="0"/>
          </a:p>
        </p:txBody>
      </p:sp>
    </p:spTree>
    <p:extLst>
      <p:ext uri="{BB962C8B-B14F-4D97-AF65-F5344CB8AC3E}">
        <p14:creationId xmlns:p14="http://schemas.microsoft.com/office/powerpoint/2010/main" val="988130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Eettiset dilemmat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Mitä eettisesti arveluttavaa olet kohdannut omana kouluaikanasi? Huomaatteko jotain tyypillistä tai erityistä kokemuksistanne?</a:t>
            </a:r>
          </a:p>
          <a:p>
            <a:pPr lvl="1"/>
            <a:r>
              <a:rPr lang="fi-FI" dirty="0" smtClean="0"/>
              <a:t>Muistakaa eettisyys keskustelussa</a:t>
            </a:r>
          </a:p>
          <a:p>
            <a:r>
              <a:rPr lang="fi-FI" dirty="0" smtClean="0"/>
              <a:t>Mikä arveluttaa ja mietityttää opettajan eettisyydessä tässä vaiheessa opettajuutta?</a:t>
            </a:r>
          </a:p>
        </p:txBody>
      </p:sp>
    </p:spTree>
    <p:extLst>
      <p:ext uri="{BB962C8B-B14F-4D97-AF65-F5344CB8AC3E}">
        <p14:creationId xmlns:p14="http://schemas.microsoft.com/office/powerpoint/2010/main" val="408658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211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OPETTAJAN EETTINEN OSAAMINEN</vt:lpstr>
      <vt:lpstr>Opettaja on toiminut eettisesti väärin</vt:lpstr>
      <vt:lpstr>Eettinen osaaminen opettajan ydinosaamisalueena @jyu_okl </vt:lpstr>
      <vt:lpstr>Eettiset dilemmat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Eettinen osaaminen opettajan ydinosaamisalueena @jyu_okl</dc:title>
  <dc:creator>Kostiainen, Emma</dc:creator>
  <cp:lastModifiedBy>Kepler-Uotinen, Kaili</cp:lastModifiedBy>
  <cp:revision>4</cp:revision>
  <dcterms:created xsi:type="dcterms:W3CDTF">2020-09-15T13:19:44Z</dcterms:created>
  <dcterms:modified xsi:type="dcterms:W3CDTF">2020-09-17T06:52:40Z</dcterms:modified>
</cp:coreProperties>
</file>