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9" r:id="rId3"/>
    <p:sldId id="257" r:id="rId4"/>
    <p:sldId id="258" r:id="rId5"/>
    <p:sldId id="259" r:id="rId6"/>
    <p:sldId id="260" r:id="rId7"/>
    <p:sldId id="261" r:id="rId8"/>
    <p:sldId id="348" r:id="rId9"/>
    <p:sldId id="342" r:id="rId10"/>
    <p:sldId id="345" r:id="rId11"/>
    <p:sldId id="313" r:id="rId12"/>
    <p:sldId id="346" r:id="rId13"/>
    <p:sldId id="347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2435C7-E861-4B23-863F-0F88E541811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D587285-1644-4335-9558-24E59AF2024B}">
      <dgm:prSet/>
      <dgm:spPr/>
      <dgm:t>
        <a:bodyPr/>
        <a:lstStyle/>
        <a:p>
          <a:r>
            <a:rPr lang="fi-FI"/>
            <a:t>Opettajuuden muutokset ja määrärahojen tiukennus, mitkä lisäävät työmäärää ja vaativat sopeutumista.</a:t>
          </a:r>
          <a:endParaRPr lang="en-US"/>
        </a:p>
      </dgm:t>
    </dgm:pt>
    <dgm:pt modelId="{EA09419B-92B9-450C-83D8-736B1C887D8D}" type="parTrans" cxnId="{88F65FE4-03F8-4C53-9004-CE387FB58D91}">
      <dgm:prSet/>
      <dgm:spPr/>
      <dgm:t>
        <a:bodyPr/>
        <a:lstStyle/>
        <a:p>
          <a:endParaRPr lang="en-US"/>
        </a:p>
      </dgm:t>
    </dgm:pt>
    <dgm:pt modelId="{97383DB6-4F11-4BE6-BCE6-CA507D55BAF9}" type="sibTrans" cxnId="{88F65FE4-03F8-4C53-9004-CE387FB58D91}">
      <dgm:prSet/>
      <dgm:spPr/>
      <dgm:t>
        <a:bodyPr/>
        <a:lstStyle/>
        <a:p>
          <a:endParaRPr lang="en-US"/>
        </a:p>
      </dgm:t>
    </dgm:pt>
    <dgm:pt modelId="{04077403-0C84-4360-81D9-A492FCDF430E}">
      <dgm:prSet/>
      <dgm:spPr/>
      <dgm:t>
        <a:bodyPr/>
        <a:lstStyle/>
        <a:p>
          <a:r>
            <a:rPr lang="fi-FI"/>
            <a:t>Eettinen kuormittavuus tilanteissa, joissa opettajan omat ja ympäristön arvot ovat ristiriidassa. Opettaja voi joutua toimimaan esimerkiksi resurssipulan vuoksi vastoin parempaa tietämystään.</a:t>
          </a:r>
          <a:endParaRPr lang="en-US"/>
        </a:p>
      </dgm:t>
    </dgm:pt>
    <dgm:pt modelId="{3618D87F-8FB3-4357-9265-3D5F01D10F14}" type="parTrans" cxnId="{C40EF7CE-F0C6-497E-9B01-428ECFDAEA6A}">
      <dgm:prSet/>
      <dgm:spPr/>
      <dgm:t>
        <a:bodyPr/>
        <a:lstStyle/>
        <a:p>
          <a:endParaRPr lang="en-US"/>
        </a:p>
      </dgm:t>
    </dgm:pt>
    <dgm:pt modelId="{81BA87C1-8DBE-43C2-83F6-F9A5B794DB6B}" type="sibTrans" cxnId="{C40EF7CE-F0C6-497E-9B01-428ECFDAEA6A}">
      <dgm:prSet/>
      <dgm:spPr/>
      <dgm:t>
        <a:bodyPr/>
        <a:lstStyle/>
        <a:p>
          <a:endParaRPr lang="en-US"/>
        </a:p>
      </dgm:t>
    </dgm:pt>
    <dgm:pt modelId="{CFCAE5B0-DFF9-4414-ADF5-B2FF6C3BF051}">
      <dgm:prSet/>
      <dgm:spPr/>
      <dgm:t>
        <a:bodyPr/>
        <a:lstStyle/>
        <a:p>
          <a:r>
            <a:rPr lang="fi-FI"/>
            <a:t>Aivokuormitus, johon liittyvät esimerkiksi työn keskeytykset ja pirstaleisuus, jatkuvat muutokset, liiallinen tietotulva ja suuret ryhmäkoot.</a:t>
          </a:r>
          <a:endParaRPr lang="en-US"/>
        </a:p>
      </dgm:t>
    </dgm:pt>
    <dgm:pt modelId="{4878239A-28BB-481A-9A29-04AC08118BD8}" type="parTrans" cxnId="{35157D82-6511-43D7-9E2B-C1848260FD4B}">
      <dgm:prSet/>
      <dgm:spPr/>
      <dgm:t>
        <a:bodyPr/>
        <a:lstStyle/>
        <a:p>
          <a:endParaRPr lang="en-US"/>
        </a:p>
      </dgm:t>
    </dgm:pt>
    <dgm:pt modelId="{38C53B12-16A7-43FB-BD07-CC52095C4439}" type="sibTrans" cxnId="{35157D82-6511-43D7-9E2B-C1848260FD4B}">
      <dgm:prSet/>
      <dgm:spPr/>
      <dgm:t>
        <a:bodyPr/>
        <a:lstStyle/>
        <a:p>
          <a:endParaRPr lang="en-US"/>
        </a:p>
      </dgm:t>
    </dgm:pt>
    <dgm:pt modelId="{2AD92450-D94E-44DD-B5B5-89938B45703B}">
      <dgm:prSet/>
      <dgm:spPr/>
      <dgm:t>
        <a:bodyPr/>
        <a:lstStyle/>
        <a:p>
          <a:r>
            <a:rPr lang="fi-FI"/>
            <a:t>Kiire ja melu.</a:t>
          </a:r>
          <a:endParaRPr lang="en-US"/>
        </a:p>
      </dgm:t>
    </dgm:pt>
    <dgm:pt modelId="{95E23516-508B-48D5-A228-08E407C39991}" type="parTrans" cxnId="{F0836AC2-BC19-4049-88C1-61E80998C905}">
      <dgm:prSet/>
      <dgm:spPr/>
      <dgm:t>
        <a:bodyPr/>
        <a:lstStyle/>
        <a:p>
          <a:endParaRPr lang="en-US"/>
        </a:p>
      </dgm:t>
    </dgm:pt>
    <dgm:pt modelId="{DC5A897A-C7D8-42D7-9CEF-9B0FD62F7405}" type="sibTrans" cxnId="{F0836AC2-BC19-4049-88C1-61E80998C905}">
      <dgm:prSet/>
      <dgm:spPr/>
      <dgm:t>
        <a:bodyPr/>
        <a:lstStyle/>
        <a:p>
          <a:endParaRPr lang="en-US"/>
        </a:p>
      </dgm:t>
    </dgm:pt>
    <dgm:pt modelId="{6ED15595-53EF-4E6F-804D-E02BE4653975}">
      <dgm:prSet/>
      <dgm:spPr/>
      <dgm:t>
        <a:bodyPr/>
        <a:lstStyle/>
        <a:p>
          <a:r>
            <a:rPr lang="fi-FI"/>
            <a:t>Puutteelliset työtilat.</a:t>
          </a:r>
          <a:endParaRPr lang="en-US"/>
        </a:p>
      </dgm:t>
    </dgm:pt>
    <dgm:pt modelId="{4516A08F-4915-40B1-993F-F5C38C985883}" type="parTrans" cxnId="{BEE78CA4-AF5A-4331-8E78-2F7CC18D6744}">
      <dgm:prSet/>
      <dgm:spPr/>
      <dgm:t>
        <a:bodyPr/>
        <a:lstStyle/>
        <a:p>
          <a:endParaRPr lang="en-US"/>
        </a:p>
      </dgm:t>
    </dgm:pt>
    <dgm:pt modelId="{25EF766E-F745-4C51-A654-C4869EA3879D}" type="sibTrans" cxnId="{BEE78CA4-AF5A-4331-8E78-2F7CC18D6744}">
      <dgm:prSet/>
      <dgm:spPr/>
      <dgm:t>
        <a:bodyPr/>
        <a:lstStyle/>
        <a:p>
          <a:endParaRPr lang="en-US"/>
        </a:p>
      </dgm:t>
    </dgm:pt>
    <dgm:pt modelId="{2B527B41-5834-40E7-91FF-0B60BE2FBDD6}">
      <dgm:prSet/>
      <dgm:spPr/>
      <dgm:t>
        <a:bodyPr/>
        <a:lstStyle/>
        <a:p>
          <a:r>
            <a:rPr lang="fi-FI"/>
            <a:t>Tietotekniset haasteet ja vaatimukset.</a:t>
          </a:r>
          <a:endParaRPr lang="en-US"/>
        </a:p>
      </dgm:t>
    </dgm:pt>
    <dgm:pt modelId="{1DBA8B6C-FE92-4B69-B88D-838D4DAA573A}" type="parTrans" cxnId="{ACA727CC-F9C0-4AB9-A48B-7D23590F8AD8}">
      <dgm:prSet/>
      <dgm:spPr/>
      <dgm:t>
        <a:bodyPr/>
        <a:lstStyle/>
        <a:p>
          <a:endParaRPr lang="en-US"/>
        </a:p>
      </dgm:t>
    </dgm:pt>
    <dgm:pt modelId="{F88F07AD-53D1-4DAF-A311-751BA6E07908}" type="sibTrans" cxnId="{ACA727CC-F9C0-4AB9-A48B-7D23590F8AD8}">
      <dgm:prSet/>
      <dgm:spPr/>
      <dgm:t>
        <a:bodyPr/>
        <a:lstStyle/>
        <a:p>
          <a:endParaRPr lang="en-US"/>
        </a:p>
      </dgm:t>
    </dgm:pt>
    <dgm:pt modelId="{DC981037-61D1-4569-A92F-A92188656084}">
      <dgm:prSet/>
      <dgm:spPr/>
      <dgm:t>
        <a:bodyPr/>
        <a:lstStyle/>
        <a:p>
          <a:r>
            <a:rPr lang="fi-FI"/>
            <a:t>Opetuksen valmisteluun käytetty aika, eriytetyn tai selkokielisen opiskelumateriaalin valmistelu.</a:t>
          </a:r>
          <a:endParaRPr lang="en-US"/>
        </a:p>
      </dgm:t>
    </dgm:pt>
    <dgm:pt modelId="{62C7616A-EA0E-4220-A4EF-A74773B5A5F1}" type="parTrans" cxnId="{E5B8156F-6DFA-4037-9F42-23B2787D0FB3}">
      <dgm:prSet/>
      <dgm:spPr/>
      <dgm:t>
        <a:bodyPr/>
        <a:lstStyle/>
        <a:p>
          <a:endParaRPr lang="en-US"/>
        </a:p>
      </dgm:t>
    </dgm:pt>
    <dgm:pt modelId="{BB69852C-8211-415E-9515-E46178EFB1D3}" type="sibTrans" cxnId="{E5B8156F-6DFA-4037-9F42-23B2787D0FB3}">
      <dgm:prSet/>
      <dgm:spPr/>
      <dgm:t>
        <a:bodyPr/>
        <a:lstStyle/>
        <a:p>
          <a:endParaRPr lang="en-US"/>
        </a:p>
      </dgm:t>
    </dgm:pt>
    <dgm:pt modelId="{F815E815-396C-410D-B050-3B4C9E3549FA}">
      <dgm:prSet/>
      <dgm:spPr/>
      <dgm:t>
        <a:bodyPr/>
        <a:lstStyle/>
        <a:p>
          <a:r>
            <a:rPr lang="fi-FI"/>
            <a:t>Työrauhaongelmat, kuten matkapuhelimen asiaton käyttö ja opiskelijoiden levoton käytös.</a:t>
          </a:r>
          <a:endParaRPr lang="en-US"/>
        </a:p>
      </dgm:t>
    </dgm:pt>
    <dgm:pt modelId="{9EF9A7C3-56F3-4E10-B5FD-4FEC431020AE}" type="parTrans" cxnId="{113EF67A-B779-49B8-8C84-23AB7AA99049}">
      <dgm:prSet/>
      <dgm:spPr/>
      <dgm:t>
        <a:bodyPr/>
        <a:lstStyle/>
        <a:p>
          <a:endParaRPr lang="en-US"/>
        </a:p>
      </dgm:t>
    </dgm:pt>
    <dgm:pt modelId="{8ED1AB8F-D142-40D6-91A9-36B14F9AB790}" type="sibTrans" cxnId="{113EF67A-B779-49B8-8C84-23AB7AA99049}">
      <dgm:prSet/>
      <dgm:spPr/>
      <dgm:t>
        <a:bodyPr/>
        <a:lstStyle/>
        <a:p>
          <a:endParaRPr lang="en-US"/>
        </a:p>
      </dgm:t>
    </dgm:pt>
    <dgm:pt modelId="{D8B52724-2B55-4A70-93F0-5554ADA56450}">
      <dgm:prSet/>
      <dgm:spPr/>
      <dgm:t>
        <a:bodyPr/>
        <a:lstStyle/>
        <a:p>
          <a:r>
            <a:rPr lang="fi-FI"/>
            <a:t>Erilaiset opiskelijat ja heidän tarpeensa huomioiminen opetuksen järjestämisessä.</a:t>
          </a:r>
          <a:endParaRPr lang="en-US"/>
        </a:p>
      </dgm:t>
    </dgm:pt>
    <dgm:pt modelId="{0B4CABB0-9C6F-4888-9212-0D5D0A5A0A33}" type="parTrans" cxnId="{5050CEAC-E11E-4B23-827A-D625C19757D8}">
      <dgm:prSet/>
      <dgm:spPr/>
      <dgm:t>
        <a:bodyPr/>
        <a:lstStyle/>
        <a:p>
          <a:endParaRPr lang="en-US"/>
        </a:p>
      </dgm:t>
    </dgm:pt>
    <dgm:pt modelId="{BD062BD0-BCED-4DFB-BE67-8F14DD553D51}" type="sibTrans" cxnId="{5050CEAC-E11E-4B23-827A-D625C19757D8}">
      <dgm:prSet/>
      <dgm:spPr/>
      <dgm:t>
        <a:bodyPr/>
        <a:lstStyle/>
        <a:p>
          <a:endParaRPr lang="en-US"/>
        </a:p>
      </dgm:t>
    </dgm:pt>
    <dgm:pt modelId="{E58D4D9F-8524-4040-A50A-D7DE0EFB13F9}">
      <dgm:prSet/>
      <dgm:spPr/>
      <dgm:t>
        <a:bodyPr/>
        <a:lstStyle/>
        <a:p>
          <a:r>
            <a:rPr lang="fi-FI"/>
            <a:t>Tyytymättömyys esihenkilötyöhön, kuten riittämätön tuki haastavissa työtilanteissa.</a:t>
          </a:r>
          <a:endParaRPr lang="en-US"/>
        </a:p>
      </dgm:t>
    </dgm:pt>
    <dgm:pt modelId="{74A61CCD-28A2-43A2-A6F4-A8BDEBA2BB0F}" type="parTrans" cxnId="{C447E7CD-EB40-47E7-9056-5B3A249AE9B3}">
      <dgm:prSet/>
      <dgm:spPr/>
      <dgm:t>
        <a:bodyPr/>
        <a:lstStyle/>
        <a:p>
          <a:endParaRPr lang="en-US"/>
        </a:p>
      </dgm:t>
    </dgm:pt>
    <dgm:pt modelId="{5FD99EC1-1A30-49EA-8C08-39661BCE6BC1}" type="sibTrans" cxnId="{C447E7CD-EB40-47E7-9056-5B3A249AE9B3}">
      <dgm:prSet/>
      <dgm:spPr/>
      <dgm:t>
        <a:bodyPr/>
        <a:lstStyle/>
        <a:p>
          <a:endParaRPr lang="en-US"/>
        </a:p>
      </dgm:t>
    </dgm:pt>
    <dgm:pt modelId="{237A1856-2C97-48B1-9573-FD1F7FB2B99F}" type="pres">
      <dgm:prSet presAssocID="{082435C7-E861-4B23-863F-0F88E541811F}" presName="diagram" presStyleCnt="0">
        <dgm:presLayoutVars>
          <dgm:dir/>
          <dgm:resizeHandles val="exact"/>
        </dgm:presLayoutVars>
      </dgm:prSet>
      <dgm:spPr/>
    </dgm:pt>
    <dgm:pt modelId="{586E2A09-2DCD-43BD-8513-18C392A2F09F}" type="pres">
      <dgm:prSet presAssocID="{8D587285-1644-4335-9558-24E59AF2024B}" presName="node" presStyleLbl="node1" presStyleIdx="0" presStyleCnt="10">
        <dgm:presLayoutVars>
          <dgm:bulletEnabled val="1"/>
        </dgm:presLayoutVars>
      </dgm:prSet>
      <dgm:spPr/>
    </dgm:pt>
    <dgm:pt modelId="{2DF6B566-3B68-4AF7-9E1A-98DBAAFA7F21}" type="pres">
      <dgm:prSet presAssocID="{97383DB6-4F11-4BE6-BCE6-CA507D55BAF9}" presName="sibTrans" presStyleCnt="0"/>
      <dgm:spPr/>
    </dgm:pt>
    <dgm:pt modelId="{7DABB07C-D856-40E5-85E0-90B3D65FF97D}" type="pres">
      <dgm:prSet presAssocID="{04077403-0C84-4360-81D9-A492FCDF430E}" presName="node" presStyleLbl="node1" presStyleIdx="1" presStyleCnt="10">
        <dgm:presLayoutVars>
          <dgm:bulletEnabled val="1"/>
        </dgm:presLayoutVars>
      </dgm:prSet>
      <dgm:spPr/>
    </dgm:pt>
    <dgm:pt modelId="{BBAD0C73-6725-4255-BDD5-940BBC794340}" type="pres">
      <dgm:prSet presAssocID="{81BA87C1-8DBE-43C2-83F6-F9A5B794DB6B}" presName="sibTrans" presStyleCnt="0"/>
      <dgm:spPr/>
    </dgm:pt>
    <dgm:pt modelId="{780E705A-36E6-4A98-A04B-BA35C6E9FBCC}" type="pres">
      <dgm:prSet presAssocID="{CFCAE5B0-DFF9-4414-ADF5-B2FF6C3BF051}" presName="node" presStyleLbl="node1" presStyleIdx="2" presStyleCnt="10">
        <dgm:presLayoutVars>
          <dgm:bulletEnabled val="1"/>
        </dgm:presLayoutVars>
      </dgm:prSet>
      <dgm:spPr/>
    </dgm:pt>
    <dgm:pt modelId="{1AB5E123-9AC7-404A-AD93-8B8792BA1DED}" type="pres">
      <dgm:prSet presAssocID="{38C53B12-16A7-43FB-BD07-CC52095C4439}" presName="sibTrans" presStyleCnt="0"/>
      <dgm:spPr/>
    </dgm:pt>
    <dgm:pt modelId="{4F4ABEAE-50B2-4142-858C-2CDDC27C333D}" type="pres">
      <dgm:prSet presAssocID="{2AD92450-D94E-44DD-B5B5-89938B45703B}" presName="node" presStyleLbl="node1" presStyleIdx="3" presStyleCnt="10">
        <dgm:presLayoutVars>
          <dgm:bulletEnabled val="1"/>
        </dgm:presLayoutVars>
      </dgm:prSet>
      <dgm:spPr/>
    </dgm:pt>
    <dgm:pt modelId="{4C4DA623-9761-453C-8D50-3348C043022A}" type="pres">
      <dgm:prSet presAssocID="{DC5A897A-C7D8-42D7-9CEF-9B0FD62F7405}" presName="sibTrans" presStyleCnt="0"/>
      <dgm:spPr/>
    </dgm:pt>
    <dgm:pt modelId="{61343B8F-8C95-40B1-940A-D98C15C202CC}" type="pres">
      <dgm:prSet presAssocID="{6ED15595-53EF-4E6F-804D-E02BE4653975}" presName="node" presStyleLbl="node1" presStyleIdx="4" presStyleCnt="10">
        <dgm:presLayoutVars>
          <dgm:bulletEnabled val="1"/>
        </dgm:presLayoutVars>
      </dgm:prSet>
      <dgm:spPr/>
    </dgm:pt>
    <dgm:pt modelId="{75FBD1A8-C772-4C8B-9E03-3AAEE2B53E30}" type="pres">
      <dgm:prSet presAssocID="{25EF766E-F745-4C51-A654-C4869EA3879D}" presName="sibTrans" presStyleCnt="0"/>
      <dgm:spPr/>
    </dgm:pt>
    <dgm:pt modelId="{02D3659A-F425-4696-9BDB-D25B990E0D3A}" type="pres">
      <dgm:prSet presAssocID="{2B527B41-5834-40E7-91FF-0B60BE2FBDD6}" presName="node" presStyleLbl="node1" presStyleIdx="5" presStyleCnt="10">
        <dgm:presLayoutVars>
          <dgm:bulletEnabled val="1"/>
        </dgm:presLayoutVars>
      </dgm:prSet>
      <dgm:spPr/>
    </dgm:pt>
    <dgm:pt modelId="{FB55B05F-1344-49B1-BF7B-57085F9F1DE2}" type="pres">
      <dgm:prSet presAssocID="{F88F07AD-53D1-4DAF-A311-751BA6E07908}" presName="sibTrans" presStyleCnt="0"/>
      <dgm:spPr/>
    </dgm:pt>
    <dgm:pt modelId="{720617BE-61DF-45FA-9F62-68F034B8CEB4}" type="pres">
      <dgm:prSet presAssocID="{DC981037-61D1-4569-A92F-A92188656084}" presName="node" presStyleLbl="node1" presStyleIdx="6" presStyleCnt="10">
        <dgm:presLayoutVars>
          <dgm:bulletEnabled val="1"/>
        </dgm:presLayoutVars>
      </dgm:prSet>
      <dgm:spPr/>
    </dgm:pt>
    <dgm:pt modelId="{EC56BC70-5FD3-4422-B4A1-3D78BCA147A0}" type="pres">
      <dgm:prSet presAssocID="{BB69852C-8211-415E-9515-E46178EFB1D3}" presName="sibTrans" presStyleCnt="0"/>
      <dgm:spPr/>
    </dgm:pt>
    <dgm:pt modelId="{2786127E-23F0-420C-AAAE-FF40A56D071B}" type="pres">
      <dgm:prSet presAssocID="{F815E815-396C-410D-B050-3B4C9E3549FA}" presName="node" presStyleLbl="node1" presStyleIdx="7" presStyleCnt="10">
        <dgm:presLayoutVars>
          <dgm:bulletEnabled val="1"/>
        </dgm:presLayoutVars>
      </dgm:prSet>
      <dgm:spPr/>
    </dgm:pt>
    <dgm:pt modelId="{6A307E67-2269-4D8A-BF71-AAA77DE1AF6F}" type="pres">
      <dgm:prSet presAssocID="{8ED1AB8F-D142-40D6-91A9-36B14F9AB790}" presName="sibTrans" presStyleCnt="0"/>
      <dgm:spPr/>
    </dgm:pt>
    <dgm:pt modelId="{9B473BAC-D85D-45C3-B366-36B94F2D5442}" type="pres">
      <dgm:prSet presAssocID="{D8B52724-2B55-4A70-93F0-5554ADA56450}" presName="node" presStyleLbl="node1" presStyleIdx="8" presStyleCnt="10">
        <dgm:presLayoutVars>
          <dgm:bulletEnabled val="1"/>
        </dgm:presLayoutVars>
      </dgm:prSet>
      <dgm:spPr/>
    </dgm:pt>
    <dgm:pt modelId="{A0D28C4A-7B3E-40C6-A2B7-B65134DC7609}" type="pres">
      <dgm:prSet presAssocID="{BD062BD0-BCED-4DFB-BE67-8F14DD553D51}" presName="sibTrans" presStyleCnt="0"/>
      <dgm:spPr/>
    </dgm:pt>
    <dgm:pt modelId="{4C4D8224-AE6B-491C-8579-689244BBBC9A}" type="pres">
      <dgm:prSet presAssocID="{E58D4D9F-8524-4040-A50A-D7DE0EFB13F9}" presName="node" presStyleLbl="node1" presStyleIdx="9" presStyleCnt="10">
        <dgm:presLayoutVars>
          <dgm:bulletEnabled val="1"/>
        </dgm:presLayoutVars>
      </dgm:prSet>
      <dgm:spPr/>
    </dgm:pt>
  </dgm:ptLst>
  <dgm:cxnLst>
    <dgm:cxn modelId="{22541713-12F2-4DFC-B505-674CBC525A7F}" type="presOf" srcId="{6ED15595-53EF-4E6F-804D-E02BE4653975}" destId="{61343B8F-8C95-40B1-940A-D98C15C202CC}" srcOrd="0" destOrd="0" presId="urn:microsoft.com/office/officeart/2005/8/layout/default"/>
    <dgm:cxn modelId="{487E7817-760D-4E0C-AA43-83A418C3170E}" type="presOf" srcId="{082435C7-E861-4B23-863F-0F88E541811F}" destId="{237A1856-2C97-48B1-9573-FD1F7FB2B99F}" srcOrd="0" destOrd="0" presId="urn:microsoft.com/office/officeart/2005/8/layout/default"/>
    <dgm:cxn modelId="{31237832-B184-40C5-8877-021577A9879B}" type="presOf" srcId="{2AD92450-D94E-44DD-B5B5-89938B45703B}" destId="{4F4ABEAE-50B2-4142-858C-2CDDC27C333D}" srcOrd="0" destOrd="0" presId="urn:microsoft.com/office/officeart/2005/8/layout/default"/>
    <dgm:cxn modelId="{C203D33A-36E8-4F3A-BBA0-07AC24B88CB8}" type="presOf" srcId="{8D587285-1644-4335-9558-24E59AF2024B}" destId="{586E2A09-2DCD-43BD-8513-18C392A2F09F}" srcOrd="0" destOrd="0" presId="urn:microsoft.com/office/officeart/2005/8/layout/default"/>
    <dgm:cxn modelId="{A1849E47-8184-4A4D-B5DC-7A3ECFE9AB45}" type="presOf" srcId="{F815E815-396C-410D-B050-3B4C9E3549FA}" destId="{2786127E-23F0-420C-AAAE-FF40A56D071B}" srcOrd="0" destOrd="0" presId="urn:microsoft.com/office/officeart/2005/8/layout/default"/>
    <dgm:cxn modelId="{E5B8156F-6DFA-4037-9F42-23B2787D0FB3}" srcId="{082435C7-E861-4B23-863F-0F88E541811F}" destId="{DC981037-61D1-4569-A92F-A92188656084}" srcOrd="6" destOrd="0" parTransId="{62C7616A-EA0E-4220-A4EF-A74773B5A5F1}" sibTransId="{BB69852C-8211-415E-9515-E46178EFB1D3}"/>
    <dgm:cxn modelId="{EC2EE451-7DB8-4342-ACD6-54D35D65719F}" type="presOf" srcId="{CFCAE5B0-DFF9-4414-ADF5-B2FF6C3BF051}" destId="{780E705A-36E6-4A98-A04B-BA35C6E9FBCC}" srcOrd="0" destOrd="0" presId="urn:microsoft.com/office/officeart/2005/8/layout/default"/>
    <dgm:cxn modelId="{113EF67A-B779-49B8-8C84-23AB7AA99049}" srcId="{082435C7-E861-4B23-863F-0F88E541811F}" destId="{F815E815-396C-410D-B050-3B4C9E3549FA}" srcOrd="7" destOrd="0" parTransId="{9EF9A7C3-56F3-4E10-B5FD-4FEC431020AE}" sibTransId="{8ED1AB8F-D142-40D6-91A9-36B14F9AB790}"/>
    <dgm:cxn modelId="{35157D82-6511-43D7-9E2B-C1848260FD4B}" srcId="{082435C7-E861-4B23-863F-0F88E541811F}" destId="{CFCAE5B0-DFF9-4414-ADF5-B2FF6C3BF051}" srcOrd="2" destOrd="0" parTransId="{4878239A-28BB-481A-9A29-04AC08118BD8}" sibTransId="{38C53B12-16A7-43FB-BD07-CC52095C4439}"/>
    <dgm:cxn modelId="{6399BC8E-0551-451A-81E8-EA098FD238A8}" type="presOf" srcId="{DC981037-61D1-4569-A92F-A92188656084}" destId="{720617BE-61DF-45FA-9F62-68F034B8CEB4}" srcOrd="0" destOrd="0" presId="urn:microsoft.com/office/officeart/2005/8/layout/default"/>
    <dgm:cxn modelId="{4972B1A3-0CED-4AFC-861D-C4BEE8BC2A0A}" type="presOf" srcId="{E58D4D9F-8524-4040-A50A-D7DE0EFB13F9}" destId="{4C4D8224-AE6B-491C-8579-689244BBBC9A}" srcOrd="0" destOrd="0" presId="urn:microsoft.com/office/officeart/2005/8/layout/default"/>
    <dgm:cxn modelId="{BEE78CA4-AF5A-4331-8E78-2F7CC18D6744}" srcId="{082435C7-E861-4B23-863F-0F88E541811F}" destId="{6ED15595-53EF-4E6F-804D-E02BE4653975}" srcOrd="4" destOrd="0" parTransId="{4516A08F-4915-40B1-993F-F5C38C985883}" sibTransId="{25EF766E-F745-4C51-A654-C4869EA3879D}"/>
    <dgm:cxn modelId="{55B55FA6-7155-4D1D-8AD0-4A1794BBCEF1}" type="presOf" srcId="{D8B52724-2B55-4A70-93F0-5554ADA56450}" destId="{9B473BAC-D85D-45C3-B366-36B94F2D5442}" srcOrd="0" destOrd="0" presId="urn:microsoft.com/office/officeart/2005/8/layout/default"/>
    <dgm:cxn modelId="{5050CEAC-E11E-4B23-827A-D625C19757D8}" srcId="{082435C7-E861-4B23-863F-0F88E541811F}" destId="{D8B52724-2B55-4A70-93F0-5554ADA56450}" srcOrd="8" destOrd="0" parTransId="{0B4CABB0-9C6F-4888-9212-0D5D0A5A0A33}" sibTransId="{BD062BD0-BCED-4DFB-BE67-8F14DD553D51}"/>
    <dgm:cxn modelId="{12FBD5B2-691A-400C-8ED9-AC8B7843BD95}" type="presOf" srcId="{04077403-0C84-4360-81D9-A492FCDF430E}" destId="{7DABB07C-D856-40E5-85E0-90B3D65FF97D}" srcOrd="0" destOrd="0" presId="urn:microsoft.com/office/officeart/2005/8/layout/default"/>
    <dgm:cxn modelId="{BF113DB4-9924-4D6E-A0F9-D212DADF6B9B}" type="presOf" srcId="{2B527B41-5834-40E7-91FF-0B60BE2FBDD6}" destId="{02D3659A-F425-4696-9BDB-D25B990E0D3A}" srcOrd="0" destOrd="0" presId="urn:microsoft.com/office/officeart/2005/8/layout/default"/>
    <dgm:cxn modelId="{F0836AC2-BC19-4049-88C1-61E80998C905}" srcId="{082435C7-E861-4B23-863F-0F88E541811F}" destId="{2AD92450-D94E-44DD-B5B5-89938B45703B}" srcOrd="3" destOrd="0" parTransId="{95E23516-508B-48D5-A228-08E407C39991}" sibTransId="{DC5A897A-C7D8-42D7-9CEF-9B0FD62F7405}"/>
    <dgm:cxn modelId="{ACA727CC-F9C0-4AB9-A48B-7D23590F8AD8}" srcId="{082435C7-E861-4B23-863F-0F88E541811F}" destId="{2B527B41-5834-40E7-91FF-0B60BE2FBDD6}" srcOrd="5" destOrd="0" parTransId="{1DBA8B6C-FE92-4B69-B88D-838D4DAA573A}" sibTransId="{F88F07AD-53D1-4DAF-A311-751BA6E07908}"/>
    <dgm:cxn modelId="{C447E7CD-EB40-47E7-9056-5B3A249AE9B3}" srcId="{082435C7-E861-4B23-863F-0F88E541811F}" destId="{E58D4D9F-8524-4040-A50A-D7DE0EFB13F9}" srcOrd="9" destOrd="0" parTransId="{74A61CCD-28A2-43A2-A6F4-A8BDEBA2BB0F}" sibTransId="{5FD99EC1-1A30-49EA-8C08-39661BCE6BC1}"/>
    <dgm:cxn modelId="{C40EF7CE-F0C6-497E-9B01-428ECFDAEA6A}" srcId="{082435C7-E861-4B23-863F-0F88E541811F}" destId="{04077403-0C84-4360-81D9-A492FCDF430E}" srcOrd="1" destOrd="0" parTransId="{3618D87F-8FB3-4357-9265-3D5F01D10F14}" sibTransId="{81BA87C1-8DBE-43C2-83F6-F9A5B794DB6B}"/>
    <dgm:cxn modelId="{88F65FE4-03F8-4C53-9004-CE387FB58D91}" srcId="{082435C7-E861-4B23-863F-0F88E541811F}" destId="{8D587285-1644-4335-9558-24E59AF2024B}" srcOrd="0" destOrd="0" parTransId="{EA09419B-92B9-450C-83D8-736B1C887D8D}" sibTransId="{97383DB6-4F11-4BE6-BCE6-CA507D55BAF9}"/>
    <dgm:cxn modelId="{E4F951F6-75CC-4BB6-8F02-92BF8DDE7011}" type="presParOf" srcId="{237A1856-2C97-48B1-9573-FD1F7FB2B99F}" destId="{586E2A09-2DCD-43BD-8513-18C392A2F09F}" srcOrd="0" destOrd="0" presId="urn:microsoft.com/office/officeart/2005/8/layout/default"/>
    <dgm:cxn modelId="{301325E2-D0E6-4C67-8438-8D5FC890E91A}" type="presParOf" srcId="{237A1856-2C97-48B1-9573-FD1F7FB2B99F}" destId="{2DF6B566-3B68-4AF7-9E1A-98DBAAFA7F21}" srcOrd="1" destOrd="0" presId="urn:microsoft.com/office/officeart/2005/8/layout/default"/>
    <dgm:cxn modelId="{E8E5F712-6782-49E7-87E1-488E23B0F945}" type="presParOf" srcId="{237A1856-2C97-48B1-9573-FD1F7FB2B99F}" destId="{7DABB07C-D856-40E5-85E0-90B3D65FF97D}" srcOrd="2" destOrd="0" presId="urn:microsoft.com/office/officeart/2005/8/layout/default"/>
    <dgm:cxn modelId="{045BBF44-CD3C-48C1-ADD8-6F0E73A14B22}" type="presParOf" srcId="{237A1856-2C97-48B1-9573-FD1F7FB2B99F}" destId="{BBAD0C73-6725-4255-BDD5-940BBC794340}" srcOrd="3" destOrd="0" presId="urn:microsoft.com/office/officeart/2005/8/layout/default"/>
    <dgm:cxn modelId="{E41F00FC-C276-4CB2-99C0-183A8E956737}" type="presParOf" srcId="{237A1856-2C97-48B1-9573-FD1F7FB2B99F}" destId="{780E705A-36E6-4A98-A04B-BA35C6E9FBCC}" srcOrd="4" destOrd="0" presId="urn:microsoft.com/office/officeart/2005/8/layout/default"/>
    <dgm:cxn modelId="{BD607020-9DEC-4F25-AA41-8C566E181615}" type="presParOf" srcId="{237A1856-2C97-48B1-9573-FD1F7FB2B99F}" destId="{1AB5E123-9AC7-404A-AD93-8B8792BA1DED}" srcOrd="5" destOrd="0" presId="urn:microsoft.com/office/officeart/2005/8/layout/default"/>
    <dgm:cxn modelId="{FBD8D67C-AE95-4A4A-B462-BC07042BB100}" type="presParOf" srcId="{237A1856-2C97-48B1-9573-FD1F7FB2B99F}" destId="{4F4ABEAE-50B2-4142-858C-2CDDC27C333D}" srcOrd="6" destOrd="0" presId="urn:microsoft.com/office/officeart/2005/8/layout/default"/>
    <dgm:cxn modelId="{731CF2BD-C451-4A2E-9B50-F13A1DF0FE1C}" type="presParOf" srcId="{237A1856-2C97-48B1-9573-FD1F7FB2B99F}" destId="{4C4DA623-9761-453C-8D50-3348C043022A}" srcOrd="7" destOrd="0" presId="urn:microsoft.com/office/officeart/2005/8/layout/default"/>
    <dgm:cxn modelId="{38190505-C7A2-4FA5-85D8-924DBB4DEF19}" type="presParOf" srcId="{237A1856-2C97-48B1-9573-FD1F7FB2B99F}" destId="{61343B8F-8C95-40B1-940A-D98C15C202CC}" srcOrd="8" destOrd="0" presId="urn:microsoft.com/office/officeart/2005/8/layout/default"/>
    <dgm:cxn modelId="{32CADEAD-F631-41E8-8059-6D77FD7081C9}" type="presParOf" srcId="{237A1856-2C97-48B1-9573-FD1F7FB2B99F}" destId="{75FBD1A8-C772-4C8B-9E03-3AAEE2B53E30}" srcOrd="9" destOrd="0" presId="urn:microsoft.com/office/officeart/2005/8/layout/default"/>
    <dgm:cxn modelId="{49C2BBAB-A211-45A1-A7C4-023AE848B7F4}" type="presParOf" srcId="{237A1856-2C97-48B1-9573-FD1F7FB2B99F}" destId="{02D3659A-F425-4696-9BDB-D25B990E0D3A}" srcOrd="10" destOrd="0" presId="urn:microsoft.com/office/officeart/2005/8/layout/default"/>
    <dgm:cxn modelId="{849AA9F2-B02A-4927-8804-67AA1CA6DBDE}" type="presParOf" srcId="{237A1856-2C97-48B1-9573-FD1F7FB2B99F}" destId="{FB55B05F-1344-49B1-BF7B-57085F9F1DE2}" srcOrd="11" destOrd="0" presId="urn:microsoft.com/office/officeart/2005/8/layout/default"/>
    <dgm:cxn modelId="{915E5D71-096A-45B7-B92C-41BFB1C05359}" type="presParOf" srcId="{237A1856-2C97-48B1-9573-FD1F7FB2B99F}" destId="{720617BE-61DF-45FA-9F62-68F034B8CEB4}" srcOrd="12" destOrd="0" presId="urn:microsoft.com/office/officeart/2005/8/layout/default"/>
    <dgm:cxn modelId="{E3D4B4CA-1868-4E62-8050-8BA8C9B6FAF5}" type="presParOf" srcId="{237A1856-2C97-48B1-9573-FD1F7FB2B99F}" destId="{EC56BC70-5FD3-4422-B4A1-3D78BCA147A0}" srcOrd="13" destOrd="0" presId="urn:microsoft.com/office/officeart/2005/8/layout/default"/>
    <dgm:cxn modelId="{1861F27A-0CDF-44EE-BD5B-6E3D906B0312}" type="presParOf" srcId="{237A1856-2C97-48B1-9573-FD1F7FB2B99F}" destId="{2786127E-23F0-420C-AAAE-FF40A56D071B}" srcOrd="14" destOrd="0" presId="urn:microsoft.com/office/officeart/2005/8/layout/default"/>
    <dgm:cxn modelId="{8244B80F-ED83-4F5F-8A2B-1E89EF45B69F}" type="presParOf" srcId="{237A1856-2C97-48B1-9573-FD1F7FB2B99F}" destId="{6A307E67-2269-4D8A-BF71-AAA77DE1AF6F}" srcOrd="15" destOrd="0" presId="urn:microsoft.com/office/officeart/2005/8/layout/default"/>
    <dgm:cxn modelId="{8C1E148F-DE29-4D6C-9B5A-D014A0699FD0}" type="presParOf" srcId="{237A1856-2C97-48B1-9573-FD1F7FB2B99F}" destId="{9B473BAC-D85D-45C3-B366-36B94F2D5442}" srcOrd="16" destOrd="0" presId="urn:microsoft.com/office/officeart/2005/8/layout/default"/>
    <dgm:cxn modelId="{E67EEE5B-CCB3-4A5C-A305-9BBA9B7FC112}" type="presParOf" srcId="{237A1856-2C97-48B1-9573-FD1F7FB2B99F}" destId="{A0D28C4A-7B3E-40C6-A2B7-B65134DC7609}" srcOrd="17" destOrd="0" presId="urn:microsoft.com/office/officeart/2005/8/layout/default"/>
    <dgm:cxn modelId="{7106F183-39A1-45BF-BF68-B577CE3F5A6F}" type="presParOf" srcId="{237A1856-2C97-48B1-9573-FD1F7FB2B99F}" destId="{4C4D8224-AE6B-491C-8579-689244BBBC9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95D1D-EC9E-4E53-AF0D-CD49C73D3A7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BDDCEFE-BC0D-40FD-90C8-3874B1BFE3FB}">
      <dgm:prSet/>
      <dgm:spPr/>
      <dgm:t>
        <a:bodyPr/>
        <a:lstStyle/>
        <a:p>
          <a:r>
            <a:rPr lang="fi-FI" b="1"/>
            <a:t>Opettajan tietoiset valinnat omien voimavarojensa puitteissa lisäävät hallinnantunnetta kuormitustekijöistä. Tietoisia valintoja ovat seuraava</a:t>
          </a:r>
          <a:r>
            <a:rPr lang="fi-FI"/>
            <a:t>t:</a:t>
          </a:r>
          <a:endParaRPr lang="en-US"/>
        </a:p>
      </dgm:t>
    </dgm:pt>
    <dgm:pt modelId="{F4C868A3-1F17-418F-AC7D-D03F8FD6148A}" type="parTrans" cxnId="{E2DE808B-06A0-4BC0-8D4F-BC19C217A584}">
      <dgm:prSet/>
      <dgm:spPr/>
      <dgm:t>
        <a:bodyPr/>
        <a:lstStyle/>
        <a:p>
          <a:endParaRPr lang="en-US"/>
        </a:p>
      </dgm:t>
    </dgm:pt>
    <dgm:pt modelId="{664D09AC-7ABF-4992-AA4C-4F0E8BE1A651}" type="sibTrans" cxnId="{E2DE808B-06A0-4BC0-8D4F-BC19C217A584}">
      <dgm:prSet/>
      <dgm:spPr/>
      <dgm:t>
        <a:bodyPr/>
        <a:lstStyle/>
        <a:p>
          <a:endParaRPr lang="en-US"/>
        </a:p>
      </dgm:t>
    </dgm:pt>
    <dgm:pt modelId="{F82F8425-49C8-4217-A389-35A6838AA49A}">
      <dgm:prSet/>
      <dgm:spPr/>
      <dgm:t>
        <a:bodyPr/>
        <a:lstStyle/>
        <a:p>
          <a:r>
            <a:rPr lang="fi-FI"/>
            <a:t>Roolien selkeyttäminen työyhteisössä. Voisinko karsia tarpeettomia ja raskailta tuntuvia rooleja?</a:t>
          </a:r>
          <a:endParaRPr lang="en-US"/>
        </a:p>
      </dgm:t>
    </dgm:pt>
    <dgm:pt modelId="{E70BA90D-6C2F-4B88-AD50-290619C3F42D}" type="parTrans" cxnId="{E13369B4-40EB-4863-BD70-FDFE4B8B0FEF}">
      <dgm:prSet/>
      <dgm:spPr/>
      <dgm:t>
        <a:bodyPr/>
        <a:lstStyle/>
        <a:p>
          <a:endParaRPr lang="en-US"/>
        </a:p>
      </dgm:t>
    </dgm:pt>
    <dgm:pt modelId="{DE469E6D-137E-45FA-977C-535E1E2465B6}" type="sibTrans" cxnId="{E13369B4-40EB-4863-BD70-FDFE4B8B0FEF}">
      <dgm:prSet/>
      <dgm:spPr/>
      <dgm:t>
        <a:bodyPr/>
        <a:lstStyle/>
        <a:p>
          <a:endParaRPr lang="en-US"/>
        </a:p>
      </dgm:t>
    </dgm:pt>
    <dgm:pt modelId="{C8E68AA0-358A-4B77-81C1-5AA26AE0D717}">
      <dgm:prSet/>
      <dgm:spPr/>
      <dgm:t>
        <a:bodyPr/>
        <a:lstStyle/>
        <a:p>
          <a:r>
            <a:rPr lang="fi-FI"/>
            <a:t>Itsensä toteuttaminen ja omien arvojen näkyminen työssä. Se lisää hyvinvointia. Teen opetuksesta itseni näköisen ja hyödynnän kiinnostukseni kohteita.</a:t>
          </a:r>
          <a:endParaRPr lang="en-US"/>
        </a:p>
      </dgm:t>
    </dgm:pt>
    <dgm:pt modelId="{7612884E-F4A4-4F35-8E1A-E468635F6781}" type="parTrans" cxnId="{8D5DE792-53CD-433E-B627-432712270580}">
      <dgm:prSet/>
      <dgm:spPr/>
      <dgm:t>
        <a:bodyPr/>
        <a:lstStyle/>
        <a:p>
          <a:endParaRPr lang="en-US"/>
        </a:p>
      </dgm:t>
    </dgm:pt>
    <dgm:pt modelId="{E3FF2133-BD13-4D70-A57C-775FEEFD8F5A}" type="sibTrans" cxnId="{8D5DE792-53CD-433E-B627-432712270580}">
      <dgm:prSet/>
      <dgm:spPr/>
      <dgm:t>
        <a:bodyPr/>
        <a:lstStyle/>
        <a:p>
          <a:endParaRPr lang="en-US"/>
        </a:p>
      </dgm:t>
    </dgm:pt>
    <dgm:pt modelId="{AA94A9E5-1D65-40A2-9AB4-6752129892E3}">
      <dgm:prSet/>
      <dgm:spPr/>
      <dgm:t>
        <a:bodyPr/>
        <a:lstStyle/>
        <a:p>
          <a:r>
            <a:rPr lang="fi-FI"/>
            <a:t>Materiaalien jakaminen muiden kanssa. En tee kaikkia materiaaleja ja suunnitelmia itse vaan pyydän tarvittaessa apua.</a:t>
          </a:r>
          <a:endParaRPr lang="en-US"/>
        </a:p>
      </dgm:t>
    </dgm:pt>
    <dgm:pt modelId="{9F33219D-E816-4A7C-9915-2BA86B79953D}" type="parTrans" cxnId="{B287DA18-0304-4681-8A17-B5B8388E6C7C}">
      <dgm:prSet/>
      <dgm:spPr/>
      <dgm:t>
        <a:bodyPr/>
        <a:lstStyle/>
        <a:p>
          <a:endParaRPr lang="en-US"/>
        </a:p>
      </dgm:t>
    </dgm:pt>
    <dgm:pt modelId="{D442A50A-17DE-4E31-91EF-7153D5F21570}" type="sibTrans" cxnId="{B287DA18-0304-4681-8A17-B5B8388E6C7C}">
      <dgm:prSet/>
      <dgm:spPr/>
      <dgm:t>
        <a:bodyPr/>
        <a:lstStyle/>
        <a:p>
          <a:endParaRPr lang="en-US"/>
        </a:p>
      </dgm:t>
    </dgm:pt>
    <dgm:pt modelId="{5369AD16-91B1-4530-ADBD-D538A1AFE16D}">
      <dgm:prSet/>
      <dgm:spPr/>
      <dgm:t>
        <a:bodyPr/>
        <a:lstStyle/>
        <a:p>
          <a:r>
            <a:rPr lang="fi-FI"/>
            <a:t>Kollegoille puhuminen ja vertaistuen saaminen. Hyödynnän myös muita koulun ammattilaisia esim. opiskeluhuoltoa.</a:t>
          </a:r>
          <a:endParaRPr lang="en-US"/>
        </a:p>
      </dgm:t>
    </dgm:pt>
    <dgm:pt modelId="{E7329891-DA3E-44F7-B6A2-80CCDDB5832D}" type="parTrans" cxnId="{587163A2-7FE4-4C7C-86FC-61313BF9EAE3}">
      <dgm:prSet/>
      <dgm:spPr/>
      <dgm:t>
        <a:bodyPr/>
        <a:lstStyle/>
        <a:p>
          <a:endParaRPr lang="en-US"/>
        </a:p>
      </dgm:t>
    </dgm:pt>
    <dgm:pt modelId="{D8FA92D9-8BFB-4458-847C-B3B81D8CBBAA}" type="sibTrans" cxnId="{587163A2-7FE4-4C7C-86FC-61313BF9EAE3}">
      <dgm:prSet/>
      <dgm:spPr/>
      <dgm:t>
        <a:bodyPr/>
        <a:lstStyle/>
        <a:p>
          <a:endParaRPr lang="en-US"/>
        </a:p>
      </dgm:t>
    </dgm:pt>
    <dgm:pt modelId="{4A2CB878-0F87-4020-BB7E-CCB22981C600}">
      <dgm:prSet/>
      <dgm:spPr/>
      <dgm:t>
        <a:bodyPr/>
        <a:lstStyle/>
        <a:p>
          <a:r>
            <a:rPr lang="fi-FI"/>
            <a:t>Empatia- ja tunnetaitojen käyttäminen. Ne lisäävät ymmärrystä opiskelijoita ja työtovereita kohtaan.</a:t>
          </a:r>
          <a:endParaRPr lang="en-US"/>
        </a:p>
      </dgm:t>
    </dgm:pt>
    <dgm:pt modelId="{73D2EAA8-C135-45F9-A2C7-7D4833808837}" type="parTrans" cxnId="{AFA82919-E617-46BC-BC71-29BD8E97A637}">
      <dgm:prSet/>
      <dgm:spPr/>
      <dgm:t>
        <a:bodyPr/>
        <a:lstStyle/>
        <a:p>
          <a:endParaRPr lang="en-US"/>
        </a:p>
      </dgm:t>
    </dgm:pt>
    <dgm:pt modelId="{66F1C4A8-EB24-46E6-BF16-18D443F9089E}" type="sibTrans" cxnId="{AFA82919-E617-46BC-BC71-29BD8E97A637}">
      <dgm:prSet/>
      <dgm:spPr/>
      <dgm:t>
        <a:bodyPr/>
        <a:lstStyle/>
        <a:p>
          <a:endParaRPr lang="en-US"/>
        </a:p>
      </dgm:t>
    </dgm:pt>
    <dgm:pt modelId="{95377C9C-F1BE-42D6-9079-BCCF29344C06}">
      <dgm:prSet/>
      <dgm:spPr/>
      <dgm:t>
        <a:bodyPr/>
        <a:lstStyle/>
        <a:p>
          <a:r>
            <a:rPr lang="fi-FI"/>
            <a:t>Omien ja muiden vahvuuksien tunnistaminen ja hyödyntäminen. Ne lisäävät kaikkien hyvinvointia.</a:t>
          </a:r>
          <a:endParaRPr lang="en-US"/>
        </a:p>
      </dgm:t>
    </dgm:pt>
    <dgm:pt modelId="{9FBD9555-AC2F-48A7-82FB-B68A1974E65D}" type="parTrans" cxnId="{AD586070-0D01-479E-B5E6-AB66F5AE8256}">
      <dgm:prSet/>
      <dgm:spPr/>
      <dgm:t>
        <a:bodyPr/>
        <a:lstStyle/>
        <a:p>
          <a:endParaRPr lang="en-US"/>
        </a:p>
      </dgm:t>
    </dgm:pt>
    <dgm:pt modelId="{030918C6-86CB-420D-9F5D-D8EEFEA4F2F4}" type="sibTrans" cxnId="{AD586070-0D01-479E-B5E6-AB66F5AE8256}">
      <dgm:prSet/>
      <dgm:spPr/>
      <dgm:t>
        <a:bodyPr/>
        <a:lstStyle/>
        <a:p>
          <a:endParaRPr lang="en-US"/>
        </a:p>
      </dgm:t>
    </dgm:pt>
    <dgm:pt modelId="{B59CC550-1DB5-4DC8-9302-7C45DE0F617D}">
      <dgm:prSet/>
      <dgm:spPr/>
      <dgm:t>
        <a:bodyPr/>
        <a:lstStyle/>
        <a:p>
          <a:r>
            <a:rPr lang="fi-FI"/>
            <a:t>Kiireen välttäminen priorisoimalla asioita ja tekemistä. Se lisää tehokkuuttani, luovuuttani ja työni laatua.</a:t>
          </a:r>
          <a:endParaRPr lang="en-US"/>
        </a:p>
      </dgm:t>
    </dgm:pt>
    <dgm:pt modelId="{37C881D0-7E87-4111-A164-D162832A9134}" type="parTrans" cxnId="{959EF5DA-145A-4F09-B3E4-A1AAA50A6F31}">
      <dgm:prSet/>
      <dgm:spPr/>
      <dgm:t>
        <a:bodyPr/>
        <a:lstStyle/>
        <a:p>
          <a:endParaRPr lang="en-US"/>
        </a:p>
      </dgm:t>
    </dgm:pt>
    <dgm:pt modelId="{AECA8967-430C-45B6-B6D1-A7CCCDF546B3}" type="sibTrans" cxnId="{959EF5DA-145A-4F09-B3E4-A1AAA50A6F31}">
      <dgm:prSet/>
      <dgm:spPr/>
      <dgm:t>
        <a:bodyPr/>
        <a:lstStyle/>
        <a:p>
          <a:endParaRPr lang="en-US"/>
        </a:p>
      </dgm:t>
    </dgm:pt>
    <dgm:pt modelId="{D0FBBB1F-37B6-46F1-B2AB-ED5E399FB07D}">
      <dgm:prSet/>
      <dgm:spPr/>
      <dgm:t>
        <a:bodyPr/>
        <a:lstStyle/>
        <a:p>
          <a:r>
            <a:rPr lang="fi-FI"/>
            <a:t>Onnistumisista iloitseminen. Kun nautin työstäni, saan enemmän aikaiseksi ja voin hyvin.</a:t>
          </a:r>
          <a:endParaRPr lang="en-US"/>
        </a:p>
      </dgm:t>
    </dgm:pt>
    <dgm:pt modelId="{7B1EC5A1-A9EB-4689-8598-A42CEBE9D691}" type="parTrans" cxnId="{7FB943D1-D3E8-4AE8-B29C-EF6D14A23D14}">
      <dgm:prSet/>
      <dgm:spPr/>
      <dgm:t>
        <a:bodyPr/>
        <a:lstStyle/>
        <a:p>
          <a:endParaRPr lang="en-US"/>
        </a:p>
      </dgm:t>
    </dgm:pt>
    <dgm:pt modelId="{FB7E8FB1-628D-4B0B-B007-DE6BCB047493}" type="sibTrans" cxnId="{7FB943D1-D3E8-4AE8-B29C-EF6D14A23D14}">
      <dgm:prSet/>
      <dgm:spPr/>
      <dgm:t>
        <a:bodyPr/>
        <a:lstStyle/>
        <a:p>
          <a:endParaRPr lang="en-US"/>
        </a:p>
      </dgm:t>
    </dgm:pt>
    <dgm:pt modelId="{DF6D8525-8BDA-42A7-8EE2-3EA124ED4037}">
      <dgm:prSet/>
      <dgm:spPr/>
      <dgm:t>
        <a:bodyPr/>
        <a:lstStyle/>
        <a:p>
          <a:r>
            <a:rPr lang="fi-FI"/>
            <a:t>Positiivisen palautteen huomaaminen. Säilytän saamani kivat viestit ja luen niitä säännöllisesti.</a:t>
          </a:r>
          <a:endParaRPr lang="en-US"/>
        </a:p>
      </dgm:t>
    </dgm:pt>
    <dgm:pt modelId="{A9078FB6-E5D0-4794-9238-18CA673BC11E}" type="parTrans" cxnId="{814AADA9-D5B0-4D94-8981-363373F5E5EE}">
      <dgm:prSet/>
      <dgm:spPr/>
      <dgm:t>
        <a:bodyPr/>
        <a:lstStyle/>
        <a:p>
          <a:endParaRPr lang="en-US"/>
        </a:p>
      </dgm:t>
    </dgm:pt>
    <dgm:pt modelId="{620F51BD-B579-4A4C-A6EB-97DFA45A58A5}" type="sibTrans" cxnId="{814AADA9-D5B0-4D94-8981-363373F5E5EE}">
      <dgm:prSet/>
      <dgm:spPr/>
      <dgm:t>
        <a:bodyPr/>
        <a:lstStyle/>
        <a:p>
          <a:endParaRPr lang="en-US"/>
        </a:p>
      </dgm:t>
    </dgm:pt>
    <dgm:pt modelId="{92393305-6AE7-44DC-81CD-A7D1342DB1FC}">
      <dgm:prSet/>
      <dgm:spPr/>
      <dgm:t>
        <a:bodyPr/>
        <a:lstStyle/>
        <a:p>
          <a:r>
            <a:rPr lang="fi-FI"/>
            <a:t>Hyväntahtoisuus ja myötätuntoinen suhtautuminen muihin. Se vähentää työstressiä, lisää työmotivaatiota ja -tehokkuutta, edistää tasapainoa työn ja kodin välillä sekä lisää merkityksellisyyden kokemusta.</a:t>
          </a:r>
          <a:endParaRPr lang="en-US"/>
        </a:p>
      </dgm:t>
    </dgm:pt>
    <dgm:pt modelId="{F4256625-E0AC-42EF-99EC-A86CAF25E54D}" type="parTrans" cxnId="{70A25D20-DA98-4467-804A-49ECB4745F5D}">
      <dgm:prSet/>
      <dgm:spPr/>
      <dgm:t>
        <a:bodyPr/>
        <a:lstStyle/>
        <a:p>
          <a:endParaRPr lang="en-US"/>
        </a:p>
      </dgm:t>
    </dgm:pt>
    <dgm:pt modelId="{69BA7AA5-FCAD-4C11-B00A-E0E61C44458A}" type="sibTrans" cxnId="{70A25D20-DA98-4467-804A-49ECB4745F5D}">
      <dgm:prSet/>
      <dgm:spPr/>
      <dgm:t>
        <a:bodyPr/>
        <a:lstStyle/>
        <a:p>
          <a:endParaRPr lang="en-US"/>
        </a:p>
      </dgm:t>
    </dgm:pt>
    <dgm:pt modelId="{D1B79534-3C3F-4A96-9E70-FE1E75695E6B}">
      <dgm:prSet/>
      <dgm:spPr/>
      <dgm:t>
        <a:bodyPr/>
        <a:lstStyle/>
        <a:p>
          <a:r>
            <a:rPr lang="fi-FI"/>
            <a:t>Omien rajojen asettaminen ja liiallisista vaatimuksista luopuminen itseä kohtaan: Mille asioille voin sanoa ei? Päätän etukäteen, milloin olen tavoitettavissa.</a:t>
          </a:r>
          <a:endParaRPr lang="en-US"/>
        </a:p>
      </dgm:t>
    </dgm:pt>
    <dgm:pt modelId="{89A3F03F-59FA-4F8D-ABEB-43375499D0F5}" type="parTrans" cxnId="{D683280F-BCEF-4719-8796-A42709BB4D32}">
      <dgm:prSet/>
      <dgm:spPr/>
      <dgm:t>
        <a:bodyPr/>
        <a:lstStyle/>
        <a:p>
          <a:endParaRPr lang="en-US"/>
        </a:p>
      </dgm:t>
    </dgm:pt>
    <dgm:pt modelId="{547F65A1-4514-42FA-949F-876C2F3A8D9E}" type="sibTrans" cxnId="{D683280F-BCEF-4719-8796-A42709BB4D32}">
      <dgm:prSet/>
      <dgm:spPr/>
      <dgm:t>
        <a:bodyPr/>
        <a:lstStyle/>
        <a:p>
          <a:endParaRPr lang="en-US"/>
        </a:p>
      </dgm:t>
    </dgm:pt>
    <dgm:pt modelId="{F03BF06F-D4F2-4712-8DED-0E3EC5EB571A}">
      <dgm:prSet/>
      <dgm:spPr/>
      <dgm:t>
        <a:bodyPr/>
        <a:lstStyle/>
        <a:p>
          <a:r>
            <a:rPr lang="fi-FI"/>
            <a:t>Elämän eri osa-alueiden tasapainon säilyttäminen: Onko minulla riittävästi palauttavaa vapaa-aikaa? </a:t>
          </a:r>
          <a:endParaRPr lang="en-US"/>
        </a:p>
      </dgm:t>
    </dgm:pt>
    <dgm:pt modelId="{06260765-A1A4-4B60-B888-FA0780D62815}" type="parTrans" cxnId="{C3738D72-499D-480E-83B9-114425AF4935}">
      <dgm:prSet/>
      <dgm:spPr/>
      <dgm:t>
        <a:bodyPr/>
        <a:lstStyle/>
        <a:p>
          <a:endParaRPr lang="en-US"/>
        </a:p>
      </dgm:t>
    </dgm:pt>
    <dgm:pt modelId="{3224968D-14AE-47A7-89B4-F0FAD3899EF7}" type="sibTrans" cxnId="{C3738D72-499D-480E-83B9-114425AF4935}">
      <dgm:prSet/>
      <dgm:spPr/>
      <dgm:t>
        <a:bodyPr/>
        <a:lstStyle/>
        <a:p>
          <a:endParaRPr lang="en-US"/>
        </a:p>
      </dgm:t>
    </dgm:pt>
    <dgm:pt modelId="{22CFDB28-5CF3-4D74-86D1-A832E0593426}" type="pres">
      <dgm:prSet presAssocID="{D4A95D1D-EC9E-4E53-AF0D-CD49C73D3A72}" presName="diagram" presStyleCnt="0">
        <dgm:presLayoutVars>
          <dgm:dir/>
          <dgm:resizeHandles val="exact"/>
        </dgm:presLayoutVars>
      </dgm:prSet>
      <dgm:spPr/>
    </dgm:pt>
    <dgm:pt modelId="{631C6762-AB19-4929-BE84-05C02BE48457}" type="pres">
      <dgm:prSet presAssocID="{4BDDCEFE-BC0D-40FD-90C8-3874B1BFE3FB}" presName="node" presStyleLbl="node1" presStyleIdx="0" presStyleCnt="13">
        <dgm:presLayoutVars>
          <dgm:bulletEnabled val="1"/>
        </dgm:presLayoutVars>
      </dgm:prSet>
      <dgm:spPr/>
    </dgm:pt>
    <dgm:pt modelId="{2BE90EBC-65CB-4C1E-9CE3-0AEC6D749C60}" type="pres">
      <dgm:prSet presAssocID="{664D09AC-7ABF-4992-AA4C-4F0E8BE1A651}" presName="sibTrans" presStyleCnt="0"/>
      <dgm:spPr/>
    </dgm:pt>
    <dgm:pt modelId="{7A1D88B5-A0CB-4488-8088-CE100749CDD4}" type="pres">
      <dgm:prSet presAssocID="{F82F8425-49C8-4217-A389-35A6838AA49A}" presName="node" presStyleLbl="node1" presStyleIdx="1" presStyleCnt="13">
        <dgm:presLayoutVars>
          <dgm:bulletEnabled val="1"/>
        </dgm:presLayoutVars>
      </dgm:prSet>
      <dgm:spPr/>
    </dgm:pt>
    <dgm:pt modelId="{738DC51A-7C41-4411-BAB4-172149A8FAD7}" type="pres">
      <dgm:prSet presAssocID="{DE469E6D-137E-45FA-977C-535E1E2465B6}" presName="sibTrans" presStyleCnt="0"/>
      <dgm:spPr/>
    </dgm:pt>
    <dgm:pt modelId="{FCA66254-9E17-4817-8F16-48623711F729}" type="pres">
      <dgm:prSet presAssocID="{C8E68AA0-358A-4B77-81C1-5AA26AE0D717}" presName="node" presStyleLbl="node1" presStyleIdx="2" presStyleCnt="13">
        <dgm:presLayoutVars>
          <dgm:bulletEnabled val="1"/>
        </dgm:presLayoutVars>
      </dgm:prSet>
      <dgm:spPr/>
    </dgm:pt>
    <dgm:pt modelId="{2F655E13-084C-4DF4-B4A1-CDA74BA1796D}" type="pres">
      <dgm:prSet presAssocID="{E3FF2133-BD13-4D70-A57C-775FEEFD8F5A}" presName="sibTrans" presStyleCnt="0"/>
      <dgm:spPr/>
    </dgm:pt>
    <dgm:pt modelId="{778AE9B6-87B4-406D-944A-843FC786BF15}" type="pres">
      <dgm:prSet presAssocID="{AA94A9E5-1D65-40A2-9AB4-6752129892E3}" presName="node" presStyleLbl="node1" presStyleIdx="3" presStyleCnt="13">
        <dgm:presLayoutVars>
          <dgm:bulletEnabled val="1"/>
        </dgm:presLayoutVars>
      </dgm:prSet>
      <dgm:spPr/>
    </dgm:pt>
    <dgm:pt modelId="{C6D9D10F-E742-47CB-89EE-E5A946BDD94E}" type="pres">
      <dgm:prSet presAssocID="{D442A50A-17DE-4E31-91EF-7153D5F21570}" presName="sibTrans" presStyleCnt="0"/>
      <dgm:spPr/>
    </dgm:pt>
    <dgm:pt modelId="{E83351DD-3092-4A90-80F4-87E3CA3844B3}" type="pres">
      <dgm:prSet presAssocID="{5369AD16-91B1-4530-ADBD-D538A1AFE16D}" presName="node" presStyleLbl="node1" presStyleIdx="4" presStyleCnt="13">
        <dgm:presLayoutVars>
          <dgm:bulletEnabled val="1"/>
        </dgm:presLayoutVars>
      </dgm:prSet>
      <dgm:spPr/>
    </dgm:pt>
    <dgm:pt modelId="{BE17652E-8C0A-4245-9157-F3A54FA909BA}" type="pres">
      <dgm:prSet presAssocID="{D8FA92D9-8BFB-4458-847C-B3B81D8CBBAA}" presName="sibTrans" presStyleCnt="0"/>
      <dgm:spPr/>
    </dgm:pt>
    <dgm:pt modelId="{9250E261-2CC8-4588-AC12-6AF0018530DB}" type="pres">
      <dgm:prSet presAssocID="{4A2CB878-0F87-4020-BB7E-CCB22981C600}" presName="node" presStyleLbl="node1" presStyleIdx="5" presStyleCnt="13">
        <dgm:presLayoutVars>
          <dgm:bulletEnabled val="1"/>
        </dgm:presLayoutVars>
      </dgm:prSet>
      <dgm:spPr/>
    </dgm:pt>
    <dgm:pt modelId="{E3F7FFC5-71AE-42AF-BD1D-1D37762901D9}" type="pres">
      <dgm:prSet presAssocID="{66F1C4A8-EB24-46E6-BF16-18D443F9089E}" presName="sibTrans" presStyleCnt="0"/>
      <dgm:spPr/>
    </dgm:pt>
    <dgm:pt modelId="{D3CA2FF2-F2F4-4C0A-A81D-CD6AD3B2E1A6}" type="pres">
      <dgm:prSet presAssocID="{95377C9C-F1BE-42D6-9079-BCCF29344C06}" presName="node" presStyleLbl="node1" presStyleIdx="6" presStyleCnt="13">
        <dgm:presLayoutVars>
          <dgm:bulletEnabled val="1"/>
        </dgm:presLayoutVars>
      </dgm:prSet>
      <dgm:spPr/>
    </dgm:pt>
    <dgm:pt modelId="{44101D7E-9D79-4BE1-AF90-251ED614C8B3}" type="pres">
      <dgm:prSet presAssocID="{030918C6-86CB-420D-9F5D-D8EEFEA4F2F4}" presName="sibTrans" presStyleCnt="0"/>
      <dgm:spPr/>
    </dgm:pt>
    <dgm:pt modelId="{874B648C-2001-4E46-9019-CC0CA555B0AF}" type="pres">
      <dgm:prSet presAssocID="{B59CC550-1DB5-4DC8-9302-7C45DE0F617D}" presName="node" presStyleLbl="node1" presStyleIdx="7" presStyleCnt="13">
        <dgm:presLayoutVars>
          <dgm:bulletEnabled val="1"/>
        </dgm:presLayoutVars>
      </dgm:prSet>
      <dgm:spPr/>
    </dgm:pt>
    <dgm:pt modelId="{73F4A256-ACAC-4B64-B8D2-17E9EE7B7236}" type="pres">
      <dgm:prSet presAssocID="{AECA8967-430C-45B6-B6D1-A7CCCDF546B3}" presName="sibTrans" presStyleCnt="0"/>
      <dgm:spPr/>
    </dgm:pt>
    <dgm:pt modelId="{9CA82A32-07BA-4DFB-92FD-5441A64C2360}" type="pres">
      <dgm:prSet presAssocID="{D0FBBB1F-37B6-46F1-B2AB-ED5E399FB07D}" presName="node" presStyleLbl="node1" presStyleIdx="8" presStyleCnt="13">
        <dgm:presLayoutVars>
          <dgm:bulletEnabled val="1"/>
        </dgm:presLayoutVars>
      </dgm:prSet>
      <dgm:spPr/>
    </dgm:pt>
    <dgm:pt modelId="{B6316198-0C0D-4D42-8758-1159BEF455E8}" type="pres">
      <dgm:prSet presAssocID="{FB7E8FB1-628D-4B0B-B007-DE6BCB047493}" presName="sibTrans" presStyleCnt="0"/>
      <dgm:spPr/>
    </dgm:pt>
    <dgm:pt modelId="{C98B585D-6571-4956-BD27-2A41274F05B4}" type="pres">
      <dgm:prSet presAssocID="{DF6D8525-8BDA-42A7-8EE2-3EA124ED4037}" presName="node" presStyleLbl="node1" presStyleIdx="9" presStyleCnt="13">
        <dgm:presLayoutVars>
          <dgm:bulletEnabled val="1"/>
        </dgm:presLayoutVars>
      </dgm:prSet>
      <dgm:spPr/>
    </dgm:pt>
    <dgm:pt modelId="{78B4A72F-C18B-4E79-9B7E-19400E6C39C3}" type="pres">
      <dgm:prSet presAssocID="{620F51BD-B579-4A4C-A6EB-97DFA45A58A5}" presName="sibTrans" presStyleCnt="0"/>
      <dgm:spPr/>
    </dgm:pt>
    <dgm:pt modelId="{8E423118-A44C-46B2-9632-83D26F6F9D75}" type="pres">
      <dgm:prSet presAssocID="{92393305-6AE7-44DC-81CD-A7D1342DB1FC}" presName="node" presStyleLbl="node1" presStyleIdx="10" presStyleCnt="13">
        <dgm:presLayoutVars>
          <dgm:bulletEnabled val="1"/>
        </dgm:presLayoutVars>
      </dgm:prSet>
      <dgm:spPr/>
    </dgm:pt>
    <dgm:pt modelId="{74BBE891-793A-46C8-9535-2D72E9BACD6E}" type="pres">
      <dgm:prSet presAssocID="{69BA7AA5-FCAD-4C11-B00A-E0E61C44458A}" presName="sibTrans" presStyleCnt="0"/>
      <dgm:spPr/>
    </dgm:pt>
    <dgm:pt modelId="{D6C71AA0-9CD3-4DB4-A70A-E99BC043C081}" type="pres">
      <dgm:prSet presAssocID="{D1B79534-3C3F-4A96-9E70-FE1E75695E6B}" presName="node" presStyleLbl="node1" presStyleIdx="11" presStyleCnt="13">
        <dgm:presLayoutVars>
          <dgm:bulletEnabled val="1"/>
        </dgm:presLayoutVars>
      </dgm:prSet>
      <dgm:spPr/>
    </dgm:pt>
    <dgm:pt modelId="{6A227E18-99BE-4A12-BD02-5B4E7C0E70A1}" type="pres">
      <dgm:prSet presAssocID="{547F65A1-4514-42FA-949F-876C2F3A8D9E}" presName="sibTrans" presStyleCnt="0"/>
      <dgm:spPr/>
    </dgm:pt>
    <dgm:pt modelId="{9C5DDFAA-10E5-4469-80DF-11C02CA8FD3A}" type="pres">
      <dgm:prSet presAssocID="{F03BF06F-D4F2-4712-8DED-0E3EC5EB571A}" presName="node" presStyleLbl="node1" presStyleIdx="12" presStyleCnt="13">
        <dgm:presLayoutVars>
          <dgm:bulletEnabled val="1"/>
        </dgm:presLayoutVars>
      </dgm:prSet>
      <dgm:spPr/>
    </dgm:pt>
  </dgm:ptLst>
  <dgm:cxnLst>
    <dgm:cxn modelId="{D683280F-BCEF-4719-8796-A42709BB4D32}" srcId="{D4A95D1D-EC9E-4E53-AF0D-CD49C73D3A72}" destId="{D1B79534-3C3F-4A96-9E70-FE1E75695E6B}" srcOrd="11" destOrd="0" parTransId="{89A3F03F-59FA-4F8D-ABEB-43375499D0F5}" sibTransId="{547F65A1-4514-42FA-949F-876C2F3A8D9E}"/>
    <dgm:cxn modelId="{B287DA18-0304-4681-8A17-B5B8388E6C7C}" srcId="{D4A95D1D-EC9E-4E53-AF0D-CD49C73D3A72}" destId="{AA94A9E5-1D65-40A2-9AB4-6752129892E3}" srcOrd="3" destOrd="0" parTransId="{9F33219D-E816-4A7C-9915-2BA86B79953D}" sibTransId="{D442A50A-17DE-4E31-91EF-7153D5F21570}"/>
    <dgm:cxn modelId="{AFA82919-E617-46BC-BC71-29BD8E97A637}" srcId="{D4A95D1D-EC9E-4E53-AF0D-CD49C73D3A72}" destId="{4A2CB878-0F87-4020-BB7E-CCB22981C600}" srcOrd="5" destOrd="0" parTransId="{73D2EAA8-C135-45F9-A2C7-7D4833808837}" sibTransId="{66F1C4A8-EB24-46E6-BF16-18D443F9089E}"/>
    <dgm:cxn modelId="{70A25D20-DA98-4467-804A-49ECB4745F5D}" srcId="{D4A95D1D-EC9E-4E53-AF0D-CD49C73D3A72}" destId="{92393305-6AE7-44DC-81CD-A7D1342DB1FC}" srcOrd="10" destOrd="0" parTransId="{F4256625-E0AC-42EF-99EC-A86CAF25E54D}" sibTransId="{69BA7AA5-FCAD-4C11-B00A-E0E61C44458A}"/>
    <dgm:cxn modelId="{5547C824-A364-49BE-B80D-AD5F6196D2A3}" type="presOf" srcId="{AA94A9E5-1D65-40A2-9AB4-6752129892E3}" destId="{778AE9B6-87B4-406D-944A-843FC786BF15}" srcOrd="0" destOrd="0" presId="urn:microsoft.com/office/officeart/2005/8/layout/default"/>
    <dgm:cxn modelId="{E810A83C-BD23-4293-9214-34AB04EE5FDC}" type="presOf" srcId="{5369AD16-91B1-4530-ADBD-D538A1AFE16D}" destId="{E83351DD-3092-4A90-80F4-87E3CA3844B3}" srcOrd="0" destOrd="0" presId="urn:microsoft.com/office/officeart/2005/8/layout/default"/>
    <dgm:cxn modelId="{23D8503F-75A2-4F97-AE22-3D056C184A78}" type="presOf" srcId="{D0FBBB1F-37B6-46F1-B2AB-ED5E399FB07D}" destId="{9CA82A32-07BA-4DFB-92FD-5441A64C2360}" srcOrd="0" destOrd="0" presId="urn:microsoft.com/office/officeart/2005/8/layout/default"/>
    <dgm:cxn modelId="{82150E6A-715F-4867-9952-9578C69F6C29}" type="presOf" srcId="{F82F8425-49C8-4217-A389-35A6838AA49A}" destId="{7A1D88B5-A0CB-4488-8088-CE100749CDD4}" srcOrd="0" destOrd="0" presId="urn:microsoft.com/office/officeart/2005/8/layout/default"/>
    <dgm:cxn modelId="{3429F86D-20EE-4182-82CC-2873CBDEFD26}" type="presOf" srcId="{B59CC550-1DB5-4DC8-9302-7C45DE0F617D}" destId="{874B648C-2001-4E46-9019-CC0CA555B0AF}" srcOrd="0" destOrd="0" presId="urn:microsoft.com/office/officeart/2005/8/layout/default"/>
    <dgm:cxn modelId="{AD586070-0D01-479E-B5E6-AB66F5AE8256}" srcId="{D4A95D1D-EC9E-4E53-AF0D-CD49C73D3A72}" destId="{95377C9C-F1BE-42D6-9079-BCCF29344C06}" srcOrd="6" destOrd="0" parTransId="{9FBD9555-AC2F-48A7-82FB-B68A1974E65D}" sibTransId="{030918C6-86CB-420D-9F5D-D8EEFEA4F2F4}"/>
    <dgm:cxn modelId="{C3738D72-499D-480E-83B9-114425AF4935}" srcId="{D4A95D1D-EC9E-4E53-AF0D-CD49C73D3A72}" destId="{F03BF06F-D4F2-4712-8DED-0E3EC5EB571A}" srcOrd="12" destOrd="0" parTransId="{06260765-A1A4-4B60-B888-FA0780D62815}" sibTransId="{3224968D-14AE-47A7-89B4-F0FAD3899EF7}"/>
    <dgm:cxn modelId="{6FEB8E52-8119-4947-895A-8DCEDCE7BA34}" type="presOf" srcId="{4BDDCEFE-BC0D-40FD-90C8-3874B1BFE3FB}" destId="{631C6762-AB19-4929-BE84-05C02BE48457}" srcOrd="0" destOrd="0" presId="urn:microsoft.com/office/officeart/2005/8/layout/default"/>
    <dgm:cxn modelId="{B68C8C78-E9CF-428A-B307-21BE4F91BA1B}" type="presOf" srcId="{C8E68AA0-358A-4B77-81C1-5AA26AE0D717}" destId="{FCA66254-9E17-4817-8F16-48623711F729}" srcOrd="0" destOrd="0" presId="urn:microsoft.com/office/officeart/2005/8/layout/default"/>
    <dgm:cxn modelId="{57ADB57E-700A-4492-ACA6-F296FC248C63}" type="presOf" srcId="{DF6D8525-8BDA-42A7-8EE2-3EA124ED4037}" destId="{C98B585D-6571-4956-BD27-2A41274F05B4}" srcOrd="0" destOrd="0" presId="urn:microsoft.com/office/officeart/2005/8/layout/default"/>
    <dgm:cxn modelId="{95F34F7F-7EA4-4064-B13C-657D3541B109}" type="presOf" srcId="{92393305-6AE7-44DC-81CD-A7D1342DB1FC}" destId="{8E423118-A44C-46B2-9632-83D26F6F9D75}" srcOrd="0" destOrd="0" presId="urn:microsoft.com/office/officeart/2005/8/layout/default"/>
    <dgm:cxn modelId="{E2DE808B-06A0-4BC0-8D4F-BC19C217A584}" srcId="{D4A95D1D-EC9E-4E53-AF0D-CD49C73D3A72}" destId="{4BDDCEFE-BC0D-40FD-90C8-3874B1BFE3FB}" srcOrd="0" destOrd="0" parTransId="{F4C868A3-1F17-418F-AC7D-D03F8FD6148A}" sibTransId="{664D09AC-7ABF-4992-AA4C-4F0E8BE1A651}"/>
    <dgm:cxn modelId="{8D5DE792-53CD-433E-B627-432712270580}" srcId="{D4A95D1D-EC9E-4E53-AF0D-CD49C73D3A72}" destId="{C8E68AA0-358A-4B77-81C1-5AA26AE0D717}" srcOrd="2" destOrd="0" parTransId="{7612884E-F4A4-4F35-8E1A-E468635F6781}" sibTransId="{E3FF2133-BD13-4D70-A57C-775FEEFD8F5A}"/>
    <dgm:cxn modelId="{AA129D9C-01B3-4578-8A18-1941B2C88D09}" type="presOf" srcId="{F03BF06F-D4F2-4712-8DED-0E3EC5EB571A}" destId="{9C5DDFAA-10E5-4469-80DF-11C02CA8FD3A}" srcOrd="0" destOrd="0" presId="urn:microsoft.com/office/officeart/2005/8/layout/default"/>
    <dgm:cxn modelId="{587163A2-7FE4-4C7C-86FC-61313BF9EAE3}" srcId="{D4A95D1D-EC9E-4E53-AF0D-CD49C73D3A72}" destId="{5369AD16-91B1-4530-ADBD-D538A1AFE16D}" srcOrd="4" destOrd="0" parTransId="{E7329891-DA3E-44F7-B6A2-80CCDDB5832D}" sibTransId="{D8FA92D9-8BFB-4458-847C-B3B81D8CBBAA}"/>
    <dgm:cxn modelId="{AD21BEA3-7112-4CAC-8787-CA5ABDE928EF}" type="presOf" srcId="{D1B79534-3C3F-4A96-9E70-FE1E75695E6B}" destId="{D6C71AA0-9CD3-4DB4-A70A-E99BC043C081}" srcOrd="0" destOrd="0" presId="urn:microsoft.com/office/officeart/2005/8/layout/default"/>
    <dgm:cxn modelId="{814AADA9-D5B0-4D94-8981-363373F5E5EE}" srcId="{D4A95D1D-EC9E-4E53-AF0D-CD49C73D3A72}" destId="{DF6D8525-8BDA-42A7-8EE2-3EA124ED4037}" srcOrd="9" destOrd="0" parTransId="{A9078FB6-E5D0-4794-9238-18CA673BC11E}" sibTransId="{620F51BD-B579-4A4C-A6EB-97DFA45A58A5}"/>
    <dgm:cxn modelId="{E13369B4-40EB-4863-BD70-FDFE4B8B0FEF}" srcId="{D4A95D1D-EC9E-4E53-AF0D-CD49C73D3A72}" destId="{F82F8425-49C8-4217-A389-35A6838AA49A}" srcOrd="1" destOrd="0" parTransId="{E70BA90D-6C2F-4B88-AD50-290619C3F42D}" sibTransId="{DE469E6D-137E-45FA-977C-535E1E2465B6}"/>
    <dgm:cxn modelId="{2975F6C0-E633-4298-ABBE-A91BC3C878E4}" type="presOf" srcId="{4A2CB878-0F87-4020-BB7E-CCB22981C600}" destId="{9250E261-2CC8-4588-AC12-6AF0018530DB}" srcOrd="0" destOrd="0" presId="urn:microsoft.com/office/officeart/2005/8/layout/default"/>
    <dgm:cxn modelId="{AEB9FACB-D274-45E4-8724-F0D7E4890794}" type="presOf" srcId="{D4A95D1D-EC9E-4E53-AF0D-CD49C73D3A72}" destId="{22CFDB28-5CF3-4D74-86D1-A832E0593426}" srcOrd="0" destOrd="0" presId="urn:microsoft.com/office/officeart/2005/8/layout/default"/>
    <dgm:cxn modelId="{7FB943D1-D3E8-4AE8-B29C-EF6D14A23D14}" srcId="{D4A95D1D-EC9E-4E53-AF0D-CD49C73D3A72}" destId="{D0FBBB1F-37B6-46F1-B2AB-ED5E399FB07D}" srcOrd="8" destOrd="0" parTransId="{7B1EC5A1-A9EB-4689-8598-A42CEBE9D691}" sibTransId="{FB7E8FB1-628D-4B0B-B007-DE6BCB047493}"/>
    <dgm:cxn modelId="{959EF5DA-145A-4F09-B3E4-A1AAA50A6F31}" srcId="{D4A95D1D-EC9E-4E53-AF0D-CD49C73D3A72}" destId="{B59CC550-1DB5-4DC8-9302-7C45DE0F617D}" srcOrd="7" destOrd="0" parTransId="{37C881D0-7E87-4111-A164-D162832A9134}" sibTransId="{AECA8967-430C-45B6-B6D1-A7CCCDF546B3}"/>
    <dgm:cxn modelId="{E6D8EEDE-EA28-4484-B6F7-229FFB06DB89}" type="presOf" srcId="{95377C9C-F1BE-42D6-9079-BCCF29344C06}" destId="{D3CA2FF2-F2F4-4C0A-A81D-CD6AD3B2E1A6}" srcOrd="0" destOrd="0" presId="urn:microsoft.com/office/officeart/2005/8/layout/default"/>
    <dgm:cxn modelId="{24682D3E-BC50-43B6-910F-1117F35F92F7}" type="presParOf" srcId="{22CFDB28-5CF3-4D74-86D1-A832E0593426}" destId="{631C6762-AB19-4929-BE84-05C02BE48457}" srcOrd="0" destOrd="0" presId="urn:microsoft.com/office/officeart/2005/8/layout/default"/>
    <dgm:cxn modelId="{40919F86-744D-48C5-B706-0CBC03E48CA0}" type="presParOf" srcId="{22CFDB28-5CF3-4D74-86D1-A832E0593426}" destId="{2BE90EBC-65CB-4C1E-9CE3-0AEC6D749C60}" srcOrd="1" destOrd="0" presId="urn:microsoft.com/office/officeart/2005/8/layout/default"/>
    <dgm:cxn modelId="{F4EBEBB2-1848-4A8A-A467-14EF1ABFBEE3}" type="presParOf" srcId="{22CFDB28-5CF3-4D74-86D1-A832E0593426}" destId="{7A1D88B5-A0CB-4488-8088-CE100749CDD4}" srcOrd="2" destOrd="0" presId="urn:microsoft.com/office/officeart/2005/8/layout/default"/>
    <dgm:cxn modelId="{69D8C427-B24F-4D0E-AB58-578561A40A9C}" type="presParOf" srcId="{22CFDB28-5CF3-4D74-86D1-A832E0593426}" destId="{738DC51A-7C41-4411-BAB4-172149A8FAD7}" srcOrd="3" destOrd="0" presId="urn:microsoft.com/office/officeart/2005/8/layout/default"/>
    <dgm:cxn modelId="{4959C4B5-100C-4D20-9092-577FB34F3F96}" type="presParOf" srcId="{22CFDB28-5CF3-4D74-86D1-A832E0593426}" destId="{FCA66254-9E17-4817-8F16-48623711F729}" srcOrd="4" destOrd="0" presId="urn:microsoft.com/office/officeart/2005/8/layout/default"/>
    <dgm:cxn modelId="{240CBDCF-8AFF-4274-BEF0-7391E9925678}" type="presParOf" srcId="{22CFDB28-5CF3-4D74-86D1-A832E0593426}" destId="{2F655E13-084C-4DF4-B4A1-CDA74BA1796D}" srcOrd="5" destOrd="0" presId="urn:microsoft.com/office/officeart/2005/8/layout/default"/>
    <dgm:cxn modelId="{441CFE4E-AF2C-4994-9058-AFA5888BDD84}" type="presParOf" srcId="{22CFDB28-5CF3-4D74-86D1-A832E0593426}" destId="{778AE9B6-87B4-406D-944A-843FC786BF15}" srcOrd="6" destOrd="0" presId="urn:microsoft.com/office/officeart/2005/8/layout/default"/>
    <dgm:cxn modelId="{97B37C3D-9A5A-4780-B8BF-5D752C1F6D40}" type="presParOf" srcId="{22CFDB28-5CF3-4D74-86D1-A832E0593426}" destId="{C6D9D10F-E742-47CB-89EE-E5A946BDD94E}" srcOrd="7" destOrd="0" presId="urn:microsoft.com/office/officeart/2005/8/layout/default"/>
    <dgm:cxn modelId="{5C502CBF-FB33-427A-842D-0C9FC3479EC9}" type="presParOf" srcId="{22CFDB28-5CF3-4D74-86D1-A832E0593426}" destId="{E83351DD-3092-4A90-80F4-87E3CA3844B3}" srcOrd="8" destOrd="0" presId="urn:microsoft.com/office/officeart/2005/8/layout/default"/>
    <dgm:cxn modelId="{18867B04-8F3B-4804-82C4-1FA3B70224EC}" type="presParOf" srcId="{22CFDB28-5CF3-4D74-86D1-A832E0593426}" destId="{BE17652E-8C0A-4245-9157-F3A54FA909BA}" srcOrd="9" destOrd="0" presId="urn:microsoft.com/office/officeart/2005/8/layout/default"/>
    <dgm:cxn modelId="{8204B380-2A4D-406F-80A8-1B1DA064B8F3}" type="presParOf" srcId="{22CFDB28-5CF3-4D74-86D1-A832E0593426}" destId="{9250E261-2CC8-4588-AC12-6AF0018530DB}" srcOrd="10" destOrd="0" presId="urn:microsoft.com/office/officeart/2005/8/layout/default"/>
    <dgm:cxn modelId="{2D6A4975-A4C1-484C-9864-457B0982E80B}" type="presParOf" srcId="{22CFDB28-5CF3-4D74-86D1-A832E0593426}" destId="{E3F7FFC5-71AE-42AF-BD1D-1D37762901D9}" srcOrd="11" destOrd="0" presId="urn:microsoft.com/office/officeart/2005/8/layout/default"/>
    <dgm:cxn modelId="{C8C94A8E-E418-412E-A4D1-7AD8AED673AC}" type="presParOf" srcId="{22CFDB28-5CF3-4D74-86D1-A832E0593426}" destId="{D3CA2FF2-F2F4-4C0A-A81D-CD6AD3B2E1A6}" srcOrd="12" destOrd="0" presId="urn:microsoft.com/office/officeart/2005/8/layout/default"/>
    <dgm:cxn modelId="{0048A0DF-BC32-4092-BAA0-F1617B16753A}" type="presParOf" srcId="{22CFDB28-5CF3-4D74-86D1-A832E0593426}" destId="{44101D7E-9D79-4BE1-AF90-251ED614C8B3}" srcOrd="13" destOrd="0" presId="urn:microsoft.com/office/officeart/2005/8/layout/default"/>
    <dgm:cxn modelId="{B5FDB6FC-A997-4786-87A3-C59CDD7DF422}" type="presParOf" srcId="{22CFDB28-5CF3-4D74-86D1-A832E0593426}" destId="{874B648C-2001-4E46-9019-CC0CA555B0AF}" srcOrd="14" destOrd="0" presId="urn:microsoft.com/office/officeart/2005/8/layout/default"/>
    <dgm:cxn modelId="{C6D4CE11-62B8-4298-9D2D-653E08BB2FAA}" type="presParOf" srcId="{22CFDB28-5CF3-4D74-86D1-A832E0593426}" destId="{73F4A256-ACAC-4B64-B8D2-17E9EE7B7236}" srcOrd="15" destOrd="0" presId="urn:microsoft.com/office/officeart/2005/8/layout/default"/>
    <dgm:cxn modelId="{759A25DA-FF99-409C-9D12-C02E40617FF5}" type="presParOf" srcId="{22CFDB28-5CF3-4D74-86D1-A832E0593426}" destId="{9CA82A32-07BA-4DFB-92FD-5441A64C2360}" srcOrd="16" destOrd="0" presId="urn:microsoft.com/office/officeart/2005/8/layout/default"/>
    <dgm:cxn modelId="{341AE8DE-94AF-497C-B1DA-6B03C9A051FE}" type="presParOf" srcId="{22CFDB28-5CF3-4D74-86D1-A832E0593426}" destId="{B6316198-0C0D-4D42-8758-1159BEF455E8}" srcOrd="17" destOrd="0" presId="urn:microsoft.com/office/officeart/2005/8/layout/default"/>
    <dgm:cxn modelId="{C6171BA0-BE44-4345-A776-308F238626EC}" type="presParOf" srcId="{22CFDB28-5CF3-4D74-86D1-A832E0593426}" destId="{C98B585D-6571-4956-BD27-2A41274F05B4}" srcOrd="18" destOrd="0" presId="urn:microsoft.com/office/officeart/2005/8/layout/default"/>
    <dgm:cxn modelId="{57DE976E-598C-477C-9EEA-9C6887967240}" type="presParOf" srcId="{22CFDB28-5CF3-4D74-86D1-A832E0593426}" destId="{78B4A72F-C18B-4E79-9B7E-19400E6C39C3}" srcOrd="19" destOrd="0" presId="urn:microsoft.com/office/officeart/2005/8/layout/default"/>
    <dgm:cxn modelId="{5D23AD1B-E9BE-4273-85D2-4489F0ED8122}" type="presParOf" srcId="{22CFDB28-5CF3-4D74-86D1-A832E0593426}" destId="{8E423118-A44C-46B2-9632-83D26F6F9D75}" srcOrd="20" destOrd="0" presId="urn:microsoft.com/office/officeart/2005/8/layout/default"/>
    <dgm:cxn modelId="{D1562D59-B086-4641-9DAB-E61825550A4C}" type="presParOf" srcId="{22CFDB28-5CF3-4D74-86D1-A832E0593426}" destId="{74BBE891-793A-46C8-9535-2D72E9BACD6E}" srcOrd="21" destOrd="0" presId="urn:microsoft.com/office/officeart/2005/8/layout/default"/>
    <dgm:cxn modelId="{66164102-D1D1-48A6-A8C0-9EF300CE6F2D}" type="presParOf" srcId="{22CFDB28-5CF3-4D74-86D1-A832E0593426}" destId="{D6C71AA0-9CD3-4DB4-A70A-E99BC043C081}" srcOrd="22" destOrd="0" presId="urn:microsoft.com/office/officeart/2005/8/layout/default"/>
    <dgm:cxn modelId="{60255CA7-88E2-44BB-9037-4FD93A23C814}" type="presParOf" srcId="{22CFDB28-5CF3-4D74-86D1-A832E0593426}" destId="{6A227E18-99BE-4A12-BD02-5B4E7C0E70A1}" srcOrd="23" destOrd="0" presId="urn:microsoft.com/office/officeart/2005/8/layout/default"/>
    <dgm:cxn modelId="{B1A20A9C-B8E6-4881-A18C-4096D904ABBA}" type="presParOf" srcId="{22CFDB28-5CF3-4D74-86D1-A832E0593426}" destId="{9C5DDFAA-10E5-4469-80DF-11C02CA8FD3A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E2A09-2DCD-43BD-8513-18C392A2F09F}">
      <dsp:nvSpPr>
        <dsp:cNvPr id="0" name=""/>
        <dsp:cNvSpPr/>
      </dsp:nvSpPr>
      <dsp:spPr>
        <a:xfrm>
          <a:off x="48863" y="2752"/>
          <a:ext cx="2141160" cy="1284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Opettajuuden muutokset ja määrärahojen tiukennus, mitkä lisäävät työmäärää ja vaativat sopeutumista.</a:t>
          </a:r>
          <a:endParaRPr lang="en-US" sz="1100" kern="1200"/>
        </a:p>
      </dsp:txBody>
      <dsp:txXfrm>
        <a:off x="48863" y="2752"/>
        <a:ext cx="2141160" cy="1284696"/>
      </dsp:txXfrm>
    </dsp:sp>
    <dsp:sp modelId="{7DABB07C-D856-40E5-85E0-90B3D65FF97D}">
      <dsp:nvSpPr>
        <dsp:cNvPr id="0" name=""/>
        <dsp:cNvSpPr/>
      </dsp:nvSpPr>
      <dsp:spPr>
        <a:xfrm>
          <a:off x="2404139" y="2752"/>
          <a:ext cx="2141160" cy="12846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Eettinen kuormittavuus tilanteissa, joissa opettajan omat ja ympäristön arvot ovat ristiriidassa. Opettaja voi joutua toimimaan esimerkiksi resurssipulan vuoksi vastoin parempaa tietämystään.</a:t>
          </a:r>
          <a:endParaRPr lang="en-US" sz="1100" kern="1200"/>
        </a:p>
      </dsp:txBody>
      <dsp:txXfrm>
        <a:off x="2404139" y="2752"/>
        <a:ext cx="2141160" cy="1284696"/>
      </dsp:txXfrm>
    </dsp:sp>
    <dsp:sp modelId="{780E705A-36E6-4A98-A04B-BA35C6E9FBCC}">
      <dsp:nvSpPr>
        <dsp:cNvPr id="0" name=""/>
        <dsp:cNvSpPr/>
      </dsp:nvSpPr>
      <dsp:spPr>
        <a:xfrm>
          <a:off x="4759416" y="2752"/>
          <a:ext cx="2141160" cy="12846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Aivokuormitus, johon liittyvät esimerkiksi työn keskeytykset ja pirstaleisuus, jatkuvat muutokset, liiallinen tietotulva ja suuret ryhmäkoot.</a:t>
          </a:r>
          <a:endParaRPr lang="en-US" sz="1100" kern="1200"/>
        </a:p>
      </dsp:txBody>
      <dsp:txXfrm>
        <a:off x="4759416" y="2752"/>
        <a:ext cx="2141160" cy="1284696"/>
      </dsp:txXfrm>
    </dsp:sp>
    <dsp:sp modelId="{4F4ABEAE-50B2-4142-858C-2CDDC27C333D}">
      <dsp:nvSpPr>
        <dsp:cNvPr id="0" name=""/>
        <dsp:cNvSpPr/>
      </dsp:nvSpPr>
      <dsp:spPr>
        <a:xfrm>
          <a:off x="48863" y="1501564"/>
          <a:ext cx="2141160" cy="12846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Kiire ja melu.</a:t>
          </a:r>
          <a:endParaRPr lang="en-US" sz="1100" kern="1200"/>
        </a:p>
      </dsp:txBody>
      <dsp:txXfrm>
        <a:off x="48863" y="1501564"/>
        <a:ext cx="2141160" cy="1284696"/>
      </dsp:txXfrm>
    </dsp:sp>
    <dsp:sp modelId="{61343B8F-8C95-40B1-940A-D98C15C202CC}">
      <dsp:nvSpPr>
        <dsp:cNvPr id="0" name=""/>
        <dsp:cNvSpPr/>
      </dsp:nvSpPr>
      <dsp:spPr>
        <a:xfrm>
          <a:off x="2404139" y="1501564"/>
          <a:ext cx="2141160" cy="12846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Puutteelliset työtilat.</a:t>
          </a:r>
          <a:endParaRPr lang="en-US" sz="1100" kern="1200"/>
        </a:p>
      </dsp:txBody>
      <dsp:txXfrm>
        <a:off x="2404139" y="1501564"/>
        <a:ext cx="2141160" cy="1284696"/>
      </dsp:txXfrm>
    </dsp:sp>
    <dsp:sp modelId="{02D3659A-F425-4696-9BDB-D25B990E0D3A}">
      <dsp:nvSpPr>
        <dsp:cNvPr id="0" name=""/>
        <dsp:cNvSpPr/>
      </dsp:nvSpPr>
      <dsp:spPr>
        <a:xfrm>
          <a:off x="4759416" y="1501564"/>
          <a:ext cx="2141160" cy="1284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Tietotekniset haasteet ja vaatimukset.</a:t>
          </a:r>
          <a:endParaRPr lang="en-US" sz="1100" kern="1200"/>
        </a:p>
      </dsp:txBody>
      <dsp:txXfrm>
        <a:off x="4759416" y="1501564"/>
        <a:ext cx="2141160" cy="1284696"/>
      </dsp:txXfrm>
    </dsp:sp>
    <dsp:sp modelId="{720617BE-61DF-45FA-9F62-68F034B8CEB4}">
      <dsp:nvSpPr>
        <dsp:cNvPr id="0" name=""/>
        <dsp:cNvSpPr/>
      </dsp:nvSpPr>
      <dsp:spPr>
        <a:xfrm>
          <a:off x="48863" y="3000377"/>
          <a:ext cx="2141160" cy="12846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Opetuksen valmisteluun käytetty aika, eriytetyn tai selkokielisen opiskelumateriaalin valmistelu.</a:t>
          </a:r>
          <a:endParaRPr lang="en-US" sz="1100" kern="1200"/>
        </a:p>
      </dsp:txBody>
      <dsp:txXfrm>
        <a:off x="48863" y="3000377"/>
        <a:ext cx="2141160" cy="1284696"/>
      </dsp:txXfrm>
    </dsp:sp>
    <dsp:sp modelId="{2786127E-23F0-420C-AAAE-FF40A56D071B}">
      <dsp:nvSpPr>
        <dsp:cNvPr id="0" name=""/>
        <dsp:cNvSpPr/>
      </dsp:nvSpPr>
      <dsp:spPr>
        <a:xfrm>
          <a:off x="2404139" y="3000377"/>
          <a:ext cx="2141160" cy="12846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Työrauhaongelmat, kuten matkapuhelimen asiaton käyttö ja opiskelijoiden levoton käytös.</a:t>
          </a:r>
          <a:endParaRPr lang="en-US" sz="1100" kern="1200"/>
        </a:p>
      </dsp:txBody>
      <dsp:txXfrm>
        <a:off x="2404139" y="3000377"/>
        <a:ext cx="2141160" cy="1284696"/>
      </dsp:txXfrm>
    </dsp:sp>
    <dsp:sp modelId="{9B473BAC-D85D-45C3-B366-36B94F2D5442}">
      <dsp:nvSpPr>
        <dsp:cNvPr id="0" name=""/>
        <dsp:cNvSpPr/>
      </dsp:nvSpPr>
      <dsp:spPr>
        <a:xfrm>
          <a:off x="4759416" y="3000377"/>
          <a:ext cx="2141160" cy="12846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Erilaiset opiskelijat ja heidän tarpeensa huomioiminen opetuksen järjestämisessä.</a:t>
          </a:r>
          <a:endParaRPr lang="en-US" sz="1100" kern="1200"/>
        </a:p>
      </dsp:txBody>
      <dsp:txXfrm>
        <a:off x="4759416" y="3000377"/>
        <a:ext cx="2141160" cy="1284696"/>
      </dsp:txXfrm>
    </dsp:sp>
    <dsp:sp modelId="{4C4D8224-AE6B-491C-8579-689244BBBC9A}">
      <dsp:nvSpPr>
        <dsp:cNvPr id="0" name=""/>
        <dsp:cNvSpPr/>
      </dsp:nvSpPr>
      <dsp:spPr>
        <a:xfrm>
          <a:off x="2404139" y="4499189"/>
          <a:ext cx="2141160" cy="12846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Tyytymättömyys esihenkilötyöhön, kuten riittämätön tuki haastavissa työtilanteissa.</a:t>
          </a:r>
          <a:endParaRPr lang="en-US" sz="1100" kern="1200"/>
        </a:p>
      </dsp:txBody>
      <dsp:txXfrm>
        <a:off x="2404139" y="4499189"/>
        <a:ext cx="2141160" cy="1284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C6762-AB19-4929-BE84-05C02BE48457}">
      <dsp:nvSpPr>
        <dsp:cNvPr id="0" name=""/>
        <dsp:cNvSpPr/>
      </dsp:nvSpPr>
      <dsp:spPr>
        <a:xfrm>
          <a:off x="3740" y="181703"/>
          <a:ext cx="2025473" cy="12152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1" kern="1200"/>
            <a:t>Opettajan tietoiset valinnat omien voimavarojensa puitteissa lisäävät hallinnantunnetta kuormitustekijöistä. Tietoisia valintoja ovat seuraava</a:t>
          </a:r>
          <a:r>
            <a:rPr lang="fi-FI" sz="1000" kern="1200"/>
            <a:t>t:</a:t>
          </a:r>
          <a:endParaRPr lang="en-US" sz="1000" kern="1200"/>
        </a:p>
      </dsp:txBody>
      <dsp:txXfrm>
        <a:off x="3740" y="181703"/>
        <a:ext cx="2025473" cy="1215283"/>
      </dsp:txXfrm>
    </dsp:sp>
    <dsp:sp modelId="{7A1D88B5-A0CB-4488-8088-CE100749CDD4}">
      <dsp:nvSpPr>
        <dsp:cNvPr id="0" name=""/>
        <dsp:cNvSpPr/>
      </dsp:nvSpPr>
      <dsp:spPr>
        <a:xfrm>
          <a:off x="2231761" y="181703"/>
          <a:ext cx="2025473" cy="12152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Roolien selkeyttäminen työyhteisössä. Voisinko karsia tarpeettomia ja raskailta tuntuvia rooleja?</a:t>
          </a:r>
          <a:endParaRPr lang="en-US" sz="1000" kern="1200"/>
        </a:p>
      </dsp:txBody>
      <dsp:txXfrm>
        <a:off x="2231761" y="181703"/>
        <a:ext cx="2025473" cy="1215283"/>
      </dsp:txXfrm>
    </dsp:sp>
    <dsp:sp modelId="{FCA66254-9E17-4817-8F16-48623711F729}">
      <dsp:nvSpPr>
        <dsp:cNvPr id="0" name=""/>
        <dsp:cNvSpPr/>
      </dsp:nvSpPr>
      <dsp:spPr>
        <a:xfrm>
          <a:off x="4459781" y="181703"/>
          <a:ext cx="2025473" cy="1215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Itsensä toteuttaminen ja omien arvojen näkyminen työssä. Se lisää hyvinvointia. Teen opetuksesta itseni näköisen ja hyödynnän kiinnostukseni kohteita.</a:t>
          </a:r>
          <a:endParaRPr lang="en-US" sz="1000" kern="1200"/>
        </a:p>
      </dsp:txBody>
      <dsp:txXfrm>
        <a:off x="4459781" y="181703"/>
        <a:ext cx="2025473" cy="1215283"/>
      </dsp:txXfrm>
    </dsp:sp>
    <dsp:sp modelId="{778AE9B6-87B4-406D-944A-843FC786BF15}">
      <dsp:nvSpPr>
        <dsp:cNvPr id="0" name=""/>
        <dsp:cNvSpPr/>
      </dsp:nvSpPr>
      <dsp:spPr>
        <a:xfrm>
          <a:off x="6687802" y="181703"/>
          <a:ext cx="2025473" cy="12152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Materiaalien jakaminen muiden kanssa. En tee kaikkia materiaaleja ja suunnitelmia itse vaan pyydän tarvittaessa apua.</a:t>
          </a:r>
          <a:endParaRPr lang="en-US" sz="1000" kern="1200"/>
        </a:p>
      </dsp:txBody>
      <dsp:txXfrm>
        <a:off x="6687802" y="181703"/>
        <a:ext cx="2025473" cy="1215283"/>
      </dsp:txXfrm>
    </dsp:sp>
    <dsp:sp modelId="{E83351DD-3092-4A90-80F4-87E3CA3844B3}">
      <dsp:nvSpPr>
        <dsp:cNvPr id="0" name=""/>
        <dsp:cNvSpPr/>
      </dsp:nvSpPr>
      <dsp:spPr>
        <a:xfrm>
          <a:off x="8915822" y="181703"/>
          <a:ext cx="2025473" cy="12152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Kollegoille puhuminen ja vertaistuen saaminen. Hyödynnän myös muita koulun ammattilaisia esim. opiskeluhuoltoa.</a:t>
          </a:r>
          <a:endParaRPr lang="en-US" sz="1000" kern="1200"/>
        </a:p>
      </dsp:txBody>
      <dsp:txXfrm>
        <a:off x="8915822" y="181703"/>
        <a:ext cx="2025473" cy="1215283"/>
      </dsp:txXfrm>
    </dsp:sp>
    <dsp:sp modelId="{9250E261-2CC8-4588-AC12-6AF0018530DB}">
      <dsp:nvSpPr>
        <dsp:cNvPr id="0" name=""/>
        <dsp:cNvSpPr/>
      </dsp:nvSpPr>
      <dsp:spPr>
        <a:xfrm>
          <a:off x="3740" y="1599535"/>
          <a:ext cx="2025473" cy="12152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Empatia- ja tunnetaitojen käyttäminen. Ne lisäävät ymmärrystä opiskelijoita ja työtovereita kohtaan.</a:t>
          </a:r>
          <a:endParaRPr lang="en-US" sz="1000" kern="1200"/>
        </a:p>
      </dsp:txBody>
      <dsp:txXfrm>
        <a:off x="3740" y="1599535"/>
        <a:ext cx="2025473" cy="1215283"/>
      </dsp:txXfrm>
    </dsp:sp>
    <dsp:sp modelId="{D3CA2FF2-F2F4-4C0A-A81D-CD6AD3B2E1A6}">
      <dsp:nvSpPr>
        <dsp:cNvPr id="0" name=""/>
        <dsp:cNvSpPr/>
      </dsp:nvSpPr>
      <dsp:spPr>
        <a:xfrm>
          <a:off x="2231761" y="1599535"/>
          <a:ext cx="2025473" cy="12152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Omien ja muiden vahvuuksien tunnistaminen ja hyödyntäminen. Ne lisäävät kaikkien hyvinvointia.</a:t>
          </a:r>
          <a:endParaRPr lang="en-US" sz="1000" kern="1200"/>
        </a:p>
      </dsp:txBody>
      <dsp:txXfrm>
        <a:off x="2231761" y="1599535"/>
        <a:ext cx="2025473" cy="1215283"/>
      </dsp:txXfrm>
    </dsp:sp>
    <dsp:sp modelId="{874B648C-2001-4E46-9019-CC0CA555B0AF}">
      <dsp:nvSpPr>
        <dsp:cNvPr id="0" name=""/>
        <dsp:cNvSpPr/>
      </dsp:nvSpPr>
      <dsp:spPr>
        <a:xfrm>
          <a:off x="4459781" y="1599535"/>
          <a:ext cx="2025473" cy="1215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Kiireen välttäminen priorisoimalla asioita ja tekemistä. Se lisää tehokkuuttani, luovuuttani ja työni laatua.</a:t>
          </a:r>
          <a:endParaRPr lang="en-US" sz="1000" kern="1200"/>
        </a:p>
      </dsp:txBody>
      <dsp:txXfrm>
        <a:off x="4459781" y="1599535"/>
        <a:ext cx="2025473" cy="1215283"/>
      </dsp:txXfrm>
    </dsp:sp>
    <dsp:sp modelId="{9CA82A32-07BA-4DFB-92FD-5441A64C2360}">
      <dsp:nvSpPr>
        <dsp:cNvPr id="0" name=""/>
        <dsp:cNvSpPr/>
      </dsp:nvSpPr>
      <dsp:spPr>
        <a:xfrm>
          <a:off x="6687802" y="1599535"/>
          <a:ext cx="2025473" cy="12152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Onnistumisista iloitseminen. Kun nautin työstäni, saan enemmän aikaiseksi ja voin hyvin.</a:t>
          </a:r>
          <a:endParaRPr lang="en-US" sz="1000" kern="1200"/>
        </a:p>
      </dsp:txBody>
      <dsp:txXfrm>
        <a:off x="6687802" y="1599535"/>
        <a:ext cx="2025473" cy="1215283"/>
      </dsp:txXfrm>
    </dsp:sp>
    <dsp:sp modelId="{C98B585D-6571-4956-BD27-2A41274F05B4}">
      <dsp:nvSpPr>
        <dsp:cNvPr id="0" name=""/>
        <dsp:cNvSpPr/>
      </dsp:nvSpPr>
      <dsp:spPr>
        <a:xfrm>
          <a:off x="8915822" y="1599535"/>
          <a:ext cx="2025473" cy="12152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Positiivisen palautteen huomaaminen. Säilytän saamani kivat viestit ja luen niitä säännöllisesti.</a:t>
          </a:r>
          <a:endParaRPr lang="en-US" sz="1000" kern="1200"/>
        </a:p>
      </dsp:txBody>
      <dsp:txXfrm>
        <a:off x="8915822" y="1599535"/>
        <a:ext cx="2025473" cy="1215283"/>
      </dsp:txXfrm>
    </dsp:sp>
    <dsp:sp modelId="{8E423118-A44C-46B2-9632-83D26F6F9D75}">
      <dsp:nvSpPr>
        <dsp:cNvPr id="0" name=""/>
        <dsp:cNvSpPr/>
      </dsp:nvSpPr>
      <dsp:spPr>
        <a:xfrm>
          <a:off x="2231761" y="3017366"/>
          <a:ext cx="2025473" cy="12152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Hyväntahtoisuus ja myötätuntoinen suhtautuminen muihin. Se vähentää työstressiä, lisää työmotivaatiota ja -tehokkuutta, edistää tasapainoa työn ja kodin välillä sekä lisää merkityksellisyyden kokemusta.</a:t>
          </a:r>
          <a:endParaRPr lang="en-US" sz="1000" kern="1200"/>
        </a:p>
      </dsp:txBody>
      <dsp:txXfrm>
        <a:off x="2231761" y="3017366"/>
        <a:ext cx="2025473" cy="1215283"/>
      </dsp:txXfrm>
    </dsp:sp>
    <dsp:sp modelId="{D6C71AA0-9CD3-4DB4-A70A-E99BC043C081}">
      <dsp:nvSpPr>
        <dsp:cNvPr id="0" name=""/>
        <dsp:cNvSpPr/>
      </dsp:nvSpPr>
      <dsp:spPr>
        <a:xfrm>
          <a:off x="4459781" y="3017366"/>
          <a:ext cx="2025473" cy="12152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Omien rajojen asettaminen ja liiallisista vaatimuksista luopuminen itseä kohtaan: Mille asioille voin sanoa ei? Päätän etukäteen, milloin olen tavoitettavissa.</a:t>
          </a:r>
          <a:endParaRPr lang="en-US" sz="1000" kern="1200"/>
        </a:p>
      </dsp:txBody>
      <dsp:txXfrm>
        <a:off x="4459781" y="3017366"/>
        <a:ext cx="2025473" cy="1215283"/>
      </dsp:txXfrm>
    </dsp:sp>
    <dsp:sp modelId="{9C5DDFAA-10E5-4469-80DF-11C02CA8FD3A}">
      <dsp:nvSpPr>
        <dsp:cNvPr id="0" name=""/>
        <dsp:cNvSpPr/>
      </dsp:nvSpPr>
      <dsp:spPr>
        <a:xfrm>
          <a:off x="6687802" y="3017366"/>
          <a:ext cx="2025473" cy="1215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kern="1200"/>
            <a:t>Elämän eri osa-alueiden tasapainon säilyttäminen: Onko minulla riittävästi palauttavaa vapaa-aikaa? </a:t>
          </a:r>
          <a:endParaRPr lang="en-US" sz="1000" kern="1200"/>
        </a:p>
      </dsp:txBody>
      <dsp:txXfrm>
        <a:off x="6687802" y="3017366"/>
        <a:ext cx="2025473" cy="1215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8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0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4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0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9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5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2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9D4BC-E6FD-E48E-71BF-3C856884C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HYVINVOIVA OPETTAJA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A6B03-F5F1-9E53-B8E3-28A099648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7"/>
            <a:ext cx="4206240" cy="1184584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LIIKLO 24</a:t>
            </a:r>
          </a:p>
          <a:p>
            <a:pPr algn="l"/>
            <a:r>
              <a:rPr lang="fi-FI"/>
              <a:t>24.11.2025</a:t>
            </a:r>
          </a:p>
        </p:txBody>
      </p:sp>
      <p:pic>
        <p:nvPicPr>
          <p:cNvPr id="4" name="Picture 3" descr="A splash of colors on a white surface">
            <a:extLst>
              <a:ext uri="{FF2B5EF4-FFF2-40B4-BE49-F238E27FC236}">
                <a16:creationId xmlns:a16="http://schemas.microsoft.com/office/drawing/2014/main" id="{A581A61D-9F17-925A-D215-DA5F8347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088"/>
          <a:stretch>
            <a:fillRect/>
          </a:stretch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68A377F-0DEF-2EDB-2310-AC0C440C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1"/>
            <a:ext cx="6870700" cy="468313"/>
          </a:xfrm>
        </p:spPr>
        <p:txBody>
          <a:bodyPr/>
          <a:lstStyle/>
          <a:p>
            <a:pPr>
              <a:defRPr/>
            </a:pPr>
            <a:r>
              <a:rPr lang="fi-FI" altLang="fi-FI" sz="2400" dirty="0"/>
              <a:t>		Onko näin?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D9A1A-BA4A-B8B2-4466-EDC3A7CBE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514" y="692151"/>
            <a:ext cx="6186487" cy="6049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i-FI" dirty="0"/>
              <a:t>Ovatko oppilaat kokeneet opetuksen hyödyllisenä, käytäntöön yhdistyvän ja antoisana?</a:t>
            </a:r>
          </a:p>
          <a:p>
            <a:pPr>
              <a:defRPr/>
            </a:pPr>
            <a:r>
              <a:rPr lang="fi-FI" dirty="0"/>
              <a:t>Nähdäänkö sisällöt arkipäiväisinä ja monia koskettavina, mutta tärkeinä, sellaisina, ”joita todella tarvitsee ja joista on hyötyä”?</a:t>
            </a:r>
          </a:p>
          <a:p>
            <a:pPr>
              <a:defRPr/>
            </a:pPr>
            <a:r>
              <a:rPr lang="fi-FI" dirty="0"/>
              <a:t>Meneekö asia hyvin perille eikä jää epäselväksi?</a:t>
            </a:r>
          </a:p>
          <a:p>
            <a:pPr>
              <a:defRPr/>
            </a:pPr>
            <a:r>
              <a:rPr lang="fi-FI" dirty="0"/>
              <a:t>Onko opetus ymmärrettävää ja asioiden taustoja hyvin valottavaa?</a:t>
            </a:r>
          </a:p>
          <a:p>
            <a:pPr>
              <a:defRPr/>
            </a:pPr>
            <a:r>
              <a:rPr lang="fi-FI" dirty="0" err="1"/>
              <a:t>Käsittellänkö</a:t>
            </a:r>
            <a:r>
              <a:rPr lang="fi-FI" dirty="0"/>
              <a:t> asiat yksityiskohtaisesti?</a:t>
            </a:r>
          </a:p>
          <a:p>
            <a:pPr>
              <a:defRPr/>
            </a:pPr>
            <a:r>
              <a:rPr lang="fi-FI" dirty="0"/>
              <a:t> Auttako ymmärtämään?</a:t>
            </a:r>
          </a:p>
          <a:p>
            <a:pPr>
              <a:defRPr/>
            </a:pPr>
            <a:r>
              <a:rPr lang="fi-FI" dirty="0"/>
              <a:t>Avartako näkemystä?</a:t>
            </a:r>
          </a:p>
          <a:p>
            <a:pPr>
              <a:defRPr/>
            </a:pPr>
            <a:r>
              <a:rPr lang="fi-FI" dirty="0"/>
              <a:t>Herättäkö kipinä opetella enemmän?</a:t>
            </a:r>
          </a:p>
          <a:p>
            <a:pPr lvl="3">
              <a:defRPr/>
            </a:pPr>
            <a:endParaRPr lang="fi-FI" dirty="0"/>
          </a:p>
          <a:p>
            <a:pPr marL="1371600" lvl="3" indent="0">
              <a:buNone/>
              <a:defRPr/>
            </a:pPr>
            <a:r>
              <a:rPr lang="fi-FI" b="1" dirty="0"/>
              <a:t>Mitä kaikkea mahdollistaa hyvää huominen??????</a:t>
            </a:r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B29A7FF6-A8AC-2A4B-2547-871840EF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6CDBE33-A3E0-4558-B067-919D09B312BE}" type="slidenum">
              <a:rPr lang="fi-FI" altLang="fi-FI" sz="1400">
                <a:latin typeface="Comic Sans MS" panose="030F0702030302020204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i-FI" altLang="fi-FI" sz="1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8EF7D72-DEBA-FBC2-AF34-1383CE82C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fi-FI" sz="4000" dirty="0"/>
              <a:t>Mitä on hyvinvointiosaaminen?</a:t>
            </a:r>
            <a:br>
              <a:rPr lang="fi-FI" sz="4000" dirty="0"/>
            </a:br>
            <a:r>
              <a:rPr lang="fi-FI" sz="3100" dirty="0"/>
              <a:t>”Hyvinvointioppimisen oppiaineet”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1FD03DD3-9477-3270-DF73-F86AF5A6C7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4826" y="1600201"/>
            <a:ext cx="8785225" cy="4924425"/>
          </a:xfrm>
        </p:spPr>
        <p:txBody>
          <a:bodyPr>
            <a:normAutofit/>
          </a:bodyPr>
          <a:lstStyle/>
          <a:p>
            <a:pPr marL="1771650" lvl="3" indent="-514350">
              <a:buFont typeface="+mj-lt"/>
              <a:buAutoNum type="arabicPeriod"/>
              <a:defRPr/>
            </a:pPr>
            <a:r>
              <a:rPr lang="fi-FI" b="1" i="1" u="sng" dirty="0">
                <a:solidFill>
                  <a:srgbClr val="C00000"/>
                </a:solidFill>
              </a:rPr>
              <a:t>Puhuminen/vuorovaikutus/sosiaalinen osaaminen 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dirty="0"/>
              <a:t>Arjen rytmit/ajankäyttö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dirty="0"/>
              <a:t>Uni, lepo, rentoutuminen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dirty="0"/>
              <a:t>Liikkuminen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dirty="0"/>
              <a:t>Ruokailu 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dirty="0"/>
              <a:t>Itsehoito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dirty="0"/>
              <a:t>Oppimaan oppiminen</a:t>
            </a:r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i="1" dirty="0">
                <a:solidFill>
                  <a:srgbClr val="C00000"/>
                </a:solidFill>
              </a:rPr>
              <a:t>Elimistön ja mielen viestien havaitseminen, tulkinta ja sanoittaminen</a:t>
            </a:r>
            <a:endParaRPr lang="fi-FI" b="1" dirty="0"/>
          </a:p>
          <a:p>
            <a:pPr marL="1771650" lvl="3" indent="-514350">
              <a:buFont typeface="+mj-lt"/>
              <a:buAutoNum type="arabicPeriod"/>
              <a:defRPr/>
            </a:pPr>
            <a:r>
              <a:rPr lang="fi-FI" b="1" i="1" u="sng" dirty="0">
                <a:solidFill>
                  <a:srgbClr val="C00000"/>
                </a:solidFill>
              </a:rPr>
              <a:t>Oman/ympäristön hyvinvoinnin/pahoinvoinnin arviointi/tulkinta</a:t>
            </a:r>
          </a:p>
          <a:p>
            <a:pPr>
              <a:defRPr/>
            </a:pPr>
            <a:endParaRPr lang="fi-FI" b="1" dirty="0"/>
          </a:p>
          <a:p>
            <a:pPr eaLnBrk="1" hangingPunct="1">
              <a:defRPr/>
            </a:pPr>
            <a:endParaRPr lang="fi-FI" b="1" dirty="0"/>
          </a:p>
        </p:txBody>
      </p:sp>
      <p:sp>
        <p:nvSpPr>
          <p:cNvPr id="19458" name="Päivämäärän paikkamerkki 3">
            <a:extLst>
              <a:ext uri="{FF2B5EF4-FFF2-40B4-BE49-F238E27FC236}">
                <a16:creationId xmlns:a16="http://schemas.microsoft.com/office/drawing/2014/main" id="{012ED3AC-A2AE-818C-FD65-8A104AAC31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22817FD-196F-4381-8AD9-8B5755D0C703}" type="datetime1">
              <a:rPr lang="fi-FI" smtClean="0"/>
              <a:pPr eaLnBrk="1" hangingPunct="1">
                <a:defRPr/>
              </a:pPr>
              <a:t>23.11.2025</a:t>
            </a:fld>
            <a:endParaRPr lang="fi-FI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842187-349B-DF17-5834-A01EDC25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Matti Rimpelä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605A-0607-34CB-3CFE-73C6F7FB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C1CD96-A582-4FE5-8AF1-25D8D3C410AB}" type="slidenum">
              <a:rPr lang="fi-FI" altLang="fi-FI"/>
              <a:pPr eaLnBrk="1" hangingPunct="1"/>
              <a:t>11</a:t>
            </a:fld>
            <a:endParaRPr lang="fi-FI" altLang="fi-F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52A0-FA90-B67A-C206-F956743D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sz="2400" dirty="0"/>
              <a:t>Mitä ja miksi pitäisi opettaa hyvinvoinnin tiettyjä sisältöjä alakoulussa?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9C05-7544-CA60-07AA-C32DEC47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1600201"/>
            <a:ext cx="6400800" cy="4492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fi-FI" sz="2400" dirty="0"/>
              <a:t>Itsetuntemus ja itsetunto</a:t>
            </a:r>
          </a:p>
          <a:p>
            <a:pPr>
              <a:defRPr/>
            </a:pPr>
            <a:r>
              <a:rPr lang="fi-FI" sz="2400" dirty="0"/>
              <a:t>Tunteet</a:t>
            </a:r>
          </a:p>
          <a:p>
            <a:pPr>
              <a:defRPr/>
            </a:pPr>
            <a:r>
              <a:rPr lang="fi-FI" sz="2400" dirty="0"/>
              <a:t>Arjen rytmi- uni, lepo, ruoka, liikunta</a:t>
            </a:r>
          </a:p>
          <a:p>
            <a:pPr>
              <a:defRPr/>
            </a:pPr>
            <a:r>
              <a:rPr lang="fi-FI" sz="2400" dirty="0"/>
              <a:t>Oma kasvu ja kehitys (sosiaalinen, emotionaalinen, fyysinen)</a:t>
            </a:r>
          </a:p>
          <a:p>
            <a:pPr marL="0" indent="0">
              <a:buNone/>
              <a:defRPr/>
            </a:pPr>
            <a:endParaRPr lang="fi-FI" sz="2400" dirty="0"/>
          </a:p>
          <a:p>
            <a:pPr marL="0" indent="0">
              <a:buNone/>
              <a:defRPr/>
            </a:pPr>
            <a:r>
              <a:rPr lang="fi-FI" sz="2400" dirty="0"/>
              <a:t>Bonuksena</a:t>
            </a:r>
          </a:p>
          <a:p>
            <a:pPr>
              <a:buFont typeface="Arial" charset="0"/>
              <a:buChar char="•"/>
              <a:defRPr/>
            </a:pPr>
            <a:r>
              <a:rPr lang="fi-FI" sz="2400" dirty="0"/>
              <a:t>Sosiaalinen media ja terveys</a:t>
            </a:r>
          </a:p>
          <a:p>
            <a:pPr>
              <a:buFont typeface="Arial" charset="0"/>
              <a:buChar char="•"/>
              <a:defRPr/>
            </a:pPr>
            <a:r>
              <a:rPr lang="fi-FI" sz="2400" dirty="0"/>
              <a:t>Päihteet</a:t>
            </a:r>
          </a:p>
          <a:p>
            <a:pPr>
              <a:buFont typeface="Arial" charset="0"/>
              <a:buChar char="•"/>
              <a:defRPr/>
            </a:pPr>
            <a:r>
              <a:rPr lang="fi-FI" sz="2400" dirty="0"/>
              <a:t>Seksuaalisuus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20B4-6610-773D-4A44-BA75BD1E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”Valinta on Sinun”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90AB2-10DE-8469-6262-29CE48BC9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Minä – mitä minä ajattelen, tunnen, koen……</a:t>
            </a:r>
          </a:p>
          <a:p>
            <a:pPr>
              <a:defRPr/>
            </a:pPr>
            <a:r>
              <a:rPr lang="fi-FI" dirty="0"/>
              <a:t>Sinä – mitä sinä ajattelet, tunnet, koet….</a:t>
            </a:r>
          </a:p>
          <a:p>
            <a:pPr>
              <a:defRPr/>
            </a:pPr>
            <a:r>
              <a:rPr lang="fi-FI" dirty="0"/>
              <a:t>Me – mitä </a:t>
            </a:r>
            <a:r>
              <a:rPr lang="fi-FI"/>
              <a:t>me ajattelemme, </a:t>
            </a:r>
            <a:r>
              <a:rPr lang="fi-FI" dirty="0"/>
              <a:t>tunnemme, koemme…..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50BF1-DB3A-29A9-8F40-CA7BF60B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fi-FI"/>
              <a:t>MITÄ ON HYVINVOINTI?</a:t>
            </a:r>
            <a:endParaRPr lang="fi-FI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C415A120-30F4-8088-A6AC-7DB292000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Esimerkki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Nyrkkely</a:t>
            </a:r>
            <a:r>
              <a:rPr lang="en-US" sz="1800" dirty="0"/>
              <a:t> = </a:t>
            </a:r>
            <a:r>
              <a:rPr lang="en-US" sz="1800" dirty="0" err="1"/>
              <a:t>hyvinvointi</a:t>
            </a:r>
            <a:endParaRPr lang="en-US" sz="1800" dirty="0"/>
          </a:p>
          <a:p>
            <a:r>
              <a:rPr lang="en-US" sz="1800" dirty="0" err="1"/>
              <a:t>Hiihto</a:t>
            </a:r>
            <a:r>
              <a:rPr lang="en-US" sz="1800" dirty="0"/>
              <a:t>= </a:t>
            </a:r>
            <a:r>
              <a:rPr lang="en-US" sz="1800" dirty="0" err="1"/>
              <a:t>hyvinvointi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5" name="Content Placeholder 4" descr="Woman with boxing gloves">
            <a:extLst>
              <a:ext uri="{FF2B5EF4-FFF2-40B4-BE49-F238E27FC236}">
                <a16:creationId xmlns:a16="http://schemas.microsoft.com/office/drawing/2014/main" id="{6FAF9D27-A7B7-14CB-075E-0724E4453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1" y="1480640"/>
            <a:ext cx="5837780" cy="38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4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7C958-3C8A-7DF4-3552-4795E9AEA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620486"/>
            <a:ext cx="4621553" cy="578031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sz="1600" b="1" dirty="0"/>
              <a:t>Opettajan työhyvinvointiin vaikuttavat seuraavat tekijät: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Työajan ja -tehtävien joustavuus sekä vaihtelu.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Selkeät ja kohtuulliset tavoitteet.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Myönteinen sosiaalinen vuorovaikutus työyhteisössä.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Mahdollisuus käyttää taitojaan ja vahvuuksiaan työssään, kokemus pystyvyydestä.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Vaikutusmahdollisuudet omaan työhönsä, kokemus itseohjautuvuudesta.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Työmäärää vastaava palkka.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Tasapuolinen johtaminen.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Moniammatillisen yhteistyön tuki opiskelija-asioissa.</a:t>
            </a:r>
          </a:p>
          <a:p>
            <a:pPr>
              <a:lnSpc>
                <a:spcPct val="110000"/>
              </a:lnSpc>
            </a:pPr>
            <a:r>
              <a:rPr lang="fi-FI" sz="1600" dirty="0"/>
              <a:t>Esihenkilön ja työtovereiden arvostus.</a:t>
            </a:r>
          </a:p>
          <a:p>
            <a:pPr>
              <a:lnSpc>
                <a:spcPct val="110000"/>
              </a:lnSpc>
            </a:pPr>
            <a:endParaRPr lang="fi-FI" sz="900" dirty="0"/>
          </a:p>
        </p:txBody>
      </p:sp>
      <p:pic>
        <p:nvPicPr>
          <p:cNvPr id="5" name="Picture 4" descr="Alarm clock sleeping in bed">
            <a:extLst>
              <a:ext uri="{FF2B5EF4-FFF2-40B4-BE49-F238E27FC236}">
                <a16:creationId xmlns:a16="http://schemas.microsoft.com/office/drawing/2014/main" id="{03B5E742-6C27-ED55-F349-39A5F5BFA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1" y="1480640"/>
            <a:ext cx="5837780" cy="38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8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9694A-915B-3697-213C-F9E175B3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70EF8-D18F-AB61-36CA-696AB8F8D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896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b="1" dirty="0"/>
              <a:t>Yksilön työhyvinvointiin vaikuttavat lisäksi yksilölliset voimavarat:</a:t>
            </a:r>
          </a:p>
          <a:p>
            <a:r>
              <a:rPr lang="fi-FI" sz="1800" dirty="0"/>
              <a:t>Motivaatio.</a:t>
            </a:r>
          </a:p>
          <a:p>
            <a:r>
              <a:rPr lang="fi-FI" sz="1800" dirty="0"/>
              <a:t>Elämänhallinta.</a:t>
            </a:r>
          </a:p>
          <a:p>
            <a:r>
              <a:rPr lang="fi-FI" sz="1800" dirty="0"/>
              <a:t>Elämäntilanne.</a:t>
            </a:r>
          </a:p>
          <a:p>
            <a:r>
              <a:rPr lang="fi-FI" sz="1800" dirty="0"/>
              <a:t>Oma terveys ja työkyky.</a:t>
            </a:r>
          </a:p>
          <a:p>
            <a:r>
              <a:rPr lang="fi-FI" sz="1800" dirty="0" err="1"/>
              <a:t>Resilienssi</a:t>
            </a:r>
            <a:r>
              <a:rPr lang="fi-FI" sz="1800" dirty="0"/>
              <a:t>.</a:t>
            </a:r>
          </a:p>
          <a:p>
            <a:endParaRPr lang="fi-FI" sz="1800" dirty="0"/>
          </a:p>
        </p:txBody>
      </p:sp>
      <p:pic>
        <p:nvPicPr>
          <p:cNvPr id="5" name="Picture 4" descr="Dog covered with towel">
            <a:extLst>
              <a:ext uri="{FF2B5EF4-FFF2-40B4-BE49-F238E27FC236}">
                <a16:creationId xmlns:a16="http://schemas.microsoft.com/office/drawing/2014/main" id="{E227C4D7-E258-38E5-F5D2-9AC59D50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1" y="1480640"/>
            <a:ext cx="5837780" cy="38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2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9EAC3-46B0-7517-A695-EC67FB6E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fi-FI" sz="2800"/>
              <a:t>Opettajan työlle tyypillisiä kuormitustekijöitä</a:t>
            </a:r>
            <a:br>
              <a:rPr lang="fi-FI" sz="2800"/>
            </a:br>
            <a:endParaRPr lang="fi-FI" sz="28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684C3C-CE33-8454-5FF5-6C49C005E6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209197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300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E908-601F-59B0-2458-A04E44DE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opettajan työhyvinvointia voi parantaa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0CBFF-200F-8319-69B3-D4982B2DF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295400"/>
            <a:ext cx="10653579" cy="5562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/>
              <a:t>Työympäristöön ja työtehtäviin liittyviä keinoja:</a:t>
            </a:r>
          </a:p>
          <a:p>
            <a:r>
              <a:rPr lang="fi-FI" dirty="0"/>
              <a:t>Työn kokonaiskuvan kartoittaminen selvittämällä, mitä siihen kuuluu ja miten se on muuttunut.</a:t>
            </a:r>
          </a:p>
          <a:p>
            <a:r>
              <a:rPr lang="fi-FI" dirty="0"/>
              <a:t>Kirjallisten asiakirja- ja muiden paperitöiden määrän kohtuullistaminen.</a:t>
            </a:r>
          </a:p>
          <a:p>
            <a:r>
              <a:rPr lang="fi-FI" dirty="0"/>
              <a:t>Eettisen kuorman vähentämiseksi oikein suunnatut ja riittävät resurssit. Kohtuullinen työmäärä lisää hallinnantunnetta ja mahdollistaa opettajan laadukkaan ja eettisesti kestävän työnteon.</a:t>
            </a:r>
          </a:p>
          <a:p>
            <a:r>
              <a:rPr lang="fi-FI" dirty="0"/>
              <a:t>Aivokuormituksen vähentäminen. Tärkeää on työyhteisön tuki, onnistumisen kokemukset ja hyvä työmotivaatio sekä se, että opettaja kokee itsensä johtamisen mahdolliseksi toimivassa työympäristössä.</a:t>
            </a:r>
          </a:p>
          <a:p>
            <a:r>
              <a:rPr lang="fi-FI" dirty="0"/>
              <a:t>Tarpeellisen ja luotettavan tiedon tunnistaminen hallitsemattoman, suuren tietomäärän joukosta.</a:t>
            </a:r>
          </a:p>
          <a:p>
            <a:r>
              <a:rPr lang="fi-FI" dirty="0"/>
              <a:t>Henkilökohtaiset tavoitteet. Vaikka opettajan työtä ohjaavat opetussuunnitelman sisällöt, kannattaa asettaa itselleen merkityksellisiä tavoitteita. Onnistumisen ilo henkilökohtaisissa tavoitteissa vahvistaa motivaatiota työn tekoon.</a:t>
            </a:r>
          </a:p>
          <a:p>
            <a:r>
              <a:rPr lang="fi-FI" dirty="0"/>
              <a:t>Riittävän ajan ja resurssin varaaminen opiskelijan kohtaamiseen ja tämän asioihin keskittymiseen.</a:t>
            </a:r>
          </a:p>
          <a:p>
            <a:r>
              <a:rPr lang="fi-FI" dirty="0"/>
              <a:t>Ratkaisukeskeinen ongelmanratkaisu työyhteisössä, joka keskittyy muutostoiveisiin ja tavoitteisiin ongelmien löytämisen sijaan.</a:t>
            </a:r>
          </a:p>
          <a:p>
            <a:r>
              <a:rPr lang="fi-FI" dirty="0"/>
              <a:t>Avoin keskustelu onnistumisista. Se lujittaa työyhteisöä ja saa tuntemaan ylpeyttä työstään.</a:t>
            </a:r>
          </a:p>
          <a:p>
            <a:r>
              <a:rPr lang="fi-FI" dirty="0"/>
              <a:t>Kollegoiden ja esihenkilön osoittama kiinnostus ja tuki. Ne lisäävät työhyvinvointia ja työn imua.</a:t>
            </a:r>
          </a:p>
          <a:p>
            <a:r>
              <a:rPr lang="fi-FI" dirty="0"/>
              <a:t>Työn imu, jota vahvistaa merkitykselliseksi koettu työ, jossa pääsee käyttämään vahvuuksiaan ja kehittymään.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736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9FCCEC-5103-5E94-2798-8C86FAA720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006019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685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Content Placeholder 4" descr="Different colors of legos">
            <a:extLst>
              <a:ext uri="{FF2B5EF4-FFF2-40B4-BE49-F238E27FC236}">
                <a16:creationId xmlns:a16="http://schemas.microsoft.com/office/drawing/2014/main" id="{D2723D6D-947F-6A8E-03F3-507870C0D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CA9273-E74E-A306-1F74-BEF9EDA30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46217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>
                  <a:alpha val="3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8FAB2-B418-E560-316B-F6DEEF3C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" y="255830"/>
            <a:ext cx="8138160" cy="1061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HYVINVOINTIOPPIMINEN</a:t>
            </a:r>
          </a:p>
        </p:txBody>
      </p:sp>
    </p:spTree>
    <p:extLst>
      <p:ext uri="{BB962C8B-B14F-4D97-AF65-F5344CB8AC3E}">
        <p14:creationId xmlns:p14="http://schemas.microsoft.com/office/powerpoint/2010/main" val="2839104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06B39468-621F-04CC-3783-9D00D50EC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076" y="1052514"/>
            <a:ext cx="6257925" cy="4897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fi-FI" sz="2800" dirty="0" err="1"/>
              <a:t>Terveystieto-hyvinvointioppiminen</a:t>
            </a:r>
            <a:r>
              <a:rPr lang="fi-FI" sz="2800" dirty="0"/>
              <a:t>, voiko ahdistavampaa </a:t>
            </a:r>
            <a:r>
              <a:rPr lang="fi-FI" sz="2800" dirty="0" err="1"/>
              <a:t>olla...Kuunnella</a:t>
            </a:r>
            <a:r>
              <a:rPr lang="fi-FI" sz="2800" dirty="0"/>
              <a:t> nyt vaan, miten monilla tavoilla voit turmella terveyttäsi. Tyyliin: ”tarkkaile syömistäsi, harrasta liikuntaa, varo sitä ja tätä ja </a:t>
            </a:r>
            <a:r>
              <a:rPr lang="fi-FI" sz="2800" dirty="0" err="1"/>
              <a:t>tota!”Ja</a:t>
            </a:r>
            <a:r>
              <a:rPr lang="fi-FI" sz="2800" dirty="0"/>
              <a:t> </a:t>
            </a:r>
            <a:r>
              <a:rPr lang="fi-FI" sz="2800" dirty="0" err="1"/>
              <a:t>sit</a:t>
            </a:r>
            <a:r>
              <a:rPr lang="fi-FI" sz="2800" dirty="0"/>
              <a:t> </a:t>
            </a:r>
            <a:r>
              <a:rPr lang="fi-FI" sz="2800" dirty="0" err="1"/>
              <a:t>sä</a:t>
            </a:r>
            <a:r>
              <a:rPr lang="fi-FI" sz="2800" dirty="0"/>
              <a:t> yrität elää terveesti, ja </a:t>
            </a:r>
            <a:r>
              <a:rPr lang="fi-FI" sz="2800" dirty="0" err="1"/>
              <a:t>sun</a:t>
            </a:r>
            <a:r>
              <a:rPr lang="fi-FI" sz="2800" dirty="0"/>
              <a:t> elämästä tulee ahdistavaa terveyden maksimointia. Elämä jää elämättä, kun yrität elää järkevästi ja terveellisesti.</a:t>
            </a:r>
          </a:p>
          <a:p>
            <a:pPr marL="0" indent="0">
              <a:buNone/>
              <a:defRPr/>
            </a:pPr>
            <a:r>
              <a:rPr lang="fi-FI" sz="2800" dirty="0"/>
              <a:t> </a:t>
            </a:r>
          </a:p>
          <a:p>
            <a:pPr>
              <a:defRPr/>
            </a:pPr>
            <a:endParaRPr lang="fi-FI" altLang="fi-FI" dirty="0"/>
          </a:p>
        </p:txBody>
      </p:sp>
      <p:sp>
        <p:nvSpPr>
          <p:cNvPr id="6147" name="Slide Number Placeholder 5">
            <a:extLst>
              <a:ext uri="{FF2B5EF4-FFF2-40B4-BE49-F238E27FC236}">
                <a16:creationId xmlns:a16="http://schemas.microsoft.com/office/drawing/2014/main" id="{C8BC1271-90C7-3BBB-3C05-90B9A6BA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6365AB-7973-4566-8B48-742693C68023}" type="slidenum">
              <a:rPr lang="fi-FI" altLang="fi-FI" sz="1400">
                <a:latin typeface="Comic Sans MS" panose="030F0702030302020204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i-FI" altLang="fi-FI" sz="1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870</Words>
  <Application>Microsoft Office PowerPoint</Application>
  <PresentationFormat>Widescreen</PresentationFormat>
  <Paragraphs>104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Comic Sans MS</vt:lpstr>
      <vt:lpstr>Neue Haas Grotesk Text Pro</vt:lpstr>
      <vt:lpstr>VanillaVTI</vt:lpstr>
      <vt:lpstr>HYVINVOIVA OPETTAJA</vt:lpstr>
      <vt:lpstr>MITÄ ON HYVINVOINTI?</vt:lpstr>
      <vt:lpstr>PowerPoint Presentation</vt:lpstr>
      <vt:lpstr>PowerPoint Presentation</vt:lpstr>
      <vt:lpstr>Opettajan työlle tyypillisiä kuormitustekijöitä </vt:lpstr>
      <vt:lpstr>Miten opettajan työhyvinvointia voi parantaa</vt:lpstr>
      <vt:lpstr>PowerPoint Presentation</vt:lpstr>
      <vt:lpstr>HYVINVOINTIOPPIMINEN</vt:lpstr>
      <vt:lpstr>PowerPoint Presentation</vt:lpstr>
      <vt:lpstr>  Onko näin?</vt:lpstr>
      <vt:lpstr>Mitä on hyvinvointiosaaminen? ”Hyvinvointioppimisen oppiaineet”</vt:lpstr>
      <vt:lpstr>Mitä ja miksi pitäisi opettaa hyvinvoinnin tiettyjä sisältöjä alakoulussa?</vt:lpstr>
      <vt:lpstr>”Valinta on Sinun”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Kepler-Uotinen, Kaili</dc:creator>
  <cp:lastModifiedBy>Kepler-Uotinen, Kaili</cp:lastModifiedBy>
  <cp:revision>9</cp:revision>
  <dcterms:created xsi:type="dcterms:W3CDTF">2025-11-21T11:10:57Z</dcterms:created>
  <dcterms:modified xsi:type="dcterms:W3CDTF">2025-11-23T20:09:02Z</dcterms:modified>
</cp:coreProperties>
</file>