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</p:sldMasterIdLst>
  <p:notesMasterIdLst>
    <p:notesMasterId r:id="rId8"/>
  </p:notesMasterIdLst>
  <p:sldIdLst>
    <p:sldId id="256" r:id="rId5"/>
    <p:sldId id="557" r:id="rId6"/>
    <p:sldId id="275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F9B7F-18C0-4261-A13B-09F67428C9FB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22F07-AC14-4D23-83AC-FD20CAF38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72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47CC5A-E47D-34C9-2792-9E73FB545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AEC0CDA-A37B-FBD4-C5D7-C7E9CCBE5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813D03-861C-913A-7300-349A1922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1CE61A-299E-5DB5-3398-1C4206879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AA9D42-E652-7CFD-1115-E8C4DA4E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60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166247-92C6-8E6A-CE53-0855F2D0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6555187-3B3A-575C-5BC6-029A3DF87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035682-1D5F-B758-8EBC-17B55304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93DA08-811F-2D95-1076-4FB51D38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47EB71-7851-25B7-7425-F18D89E7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54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7D26AEE-489D-AF1F-917F-17A720426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442FAD4-1C21-4FCE-83F6-FFBE82275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1CC3FF-0087-3717-8446-1DEB7810D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9C9EEB-999C-1A92-E52A-8FD5370DD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A920A2-CE4B-A5B6-9DBD-8BFEBF133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03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1301F2-91F4-AC40-7144-9D416D314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84ACA5-CE97-B3C9-1C30-586A9633A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310068-8EDD-80F2-EAAE-92EEF5256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8B5676-C3BC-34B4-A8BB-C4BD0297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FD9954-2E2B-8610-0E25-92E38215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46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72E029-6E16-AF22-3A66-363EE90B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4D9E37-D1E6-9B08-DB74-8D4079E4A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874165-52EE-2B20-62BD-2802FE397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E29C72-E4B0-AC16-3252-E38E753A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68FB0D-BFB0-EA49-B37A-FB1C9A16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75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0A881C-96C8-8383-8A7A-D9AC3E1BA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030F9E-58DE-2C63-4A54-3C094F6EE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B3FFFDB-EAE7-5B30-6761-D2D1C9F5C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3EF0125-0D51-23CF-FB65-4DDB004A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6744D4A-4610-5890-89C4-92BAD645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13D4365-1D02-5CA5-4ECD-060E7BD9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529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26A6B-FABA-7DB9-FFBC-0D965B0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122FFD1-2F80-BFDF-FC7E-811E1DBF6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586555B-4FCB-C9E7-946D-6B97FA5BD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802741C-B0AA-B200-737A-22C128F62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9F75F64-4E59-ABEC-A359-B028AAA8F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1B34D38-2847-8D08-3B76-E0F686B1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A8387F-2449-E208-01F7-F35A5C03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4C92B47-E976-5B53-E91E-F0C50953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97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BA731D-4F0D-FD58-FB14-2A6359C86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E84AA9C-06A3-CDEE-99CC-0972BAE1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A4EB80A-E7CA-E898-AC4B-EE860DCD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90823E1-BB41-7960-D0BD-F44A1A0F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259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D14D1DB-F0F6-75A2-A6A1-D4E8D3D8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4360DCC-5650-28FB-4C46-C7FA5AA8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8082B-135A-9098-9C9F-9D09F54C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249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775715-8086-39C8-E6AF-391CC3EA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E95EBD-6478-9244-DFAD-8E26E7687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5B0DF3F-3BA6-3CBC-DFB2-663597FE7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F842F3A-390E-88C5-0375-78980420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67F09E-C22A-DDE3-0CE8-4105066FD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5AA1B7C-FBCD-53A6-4CFA-54393B49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198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673CB4-7011-413A-2B1B-446E36E87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88B4780-4B02-5483-C89A-A3F13A15D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6F59E11-8686-3233-7094-AA2091AD0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21FE9B-4ABE-B903-BC7A-01A19B45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5026F7-F9AF-DAAC-5664-18079109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DD2ADCB-18F4-B2B4-6C00-9342E7F5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955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21545E8-3BB7-4AD8-1923-571D42B05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361230-3224-D56E-1787-C6B863322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15A694-5B34-57BD-D74B-D9EE86734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D78FE-EE8B-4B17-8CA1-BE9B87E39DA6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B91A24-254F-0626-71B8-829BE6814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6F27A4-441B-3BB7-FEBA-4A08F4575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CA072-3455-414A-9514-DCD1662F0A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669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50" r:id="rId2"/>
    <p:sldLayoutId id="2147483672" r:id="rId3"/>
    <p:sldLayoutId id="214748365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A1D4D6-4F7C-095D-5FD7-F719B8A9A7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Kestävä koulu ja kasvatus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DCA70EA-5BCC-615A-7DC0-FAAB3EE36F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POMM1002</a:t>
            </a:r>
          </a:p>
          <a:p>
            <a:r>
              <a:rPr lang="fi-FI" dirty="0"/>
              <a:t>Kevät 2024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830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2186B3-6BFC-B264-ECC7-A8BEB76C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Luennon tavoitteena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2529C6-C1B7-69AF-36B3-435F62555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oppia tunnistamaan perusopetuksen opetussuunnitelman perusteiden linjauksia sekä oppiaineiden pedagogiikkaan liittyviä erilaisia valintoja, jotka voivat olla esimerkiksi ideologisia ja poliittisia</a:t>
            </a:r>
          </a:p>
          <a:p>
            <a:r>
              <a:rPr lang="fi-FI" dirty="0"/>
              <a:t>pohtia miten koulu ja kasvatus vastaavat maailman haasteisiin</a:t>
            </a:r>
          </a:p>
          <a:p>
            <a:r>
              <a:rPr lang="fi-FI" dirty="0"/>
              <a:t>pohtia mitä kestävyydestä on ymmärrettävä koulun arvona ja miten se konkretisoituu opetukseen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lähteä hahmottamaan oppiaineiden (ominaispiirteitä ja) yhtäläisyyksiä geneeristen taitojen kehittämisessä ja monialaisten oppimiskokonaisuuksien suunnittelussa, toteuttamisessa ja arvioinnissa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562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0F0AFE30-3C01-7215-EEA9-95B44BCC2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0625"/>
            <a:ext cx="5915025" cy="5667375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DA3D0015-1BBA-0960-D64E-92981606F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025" y="1190625"/>
            <a:ext cx="5792881" cy="5682365"/>
          </a:xfrm>
          <a:prstGeom prst="rect">
            <a:avLst/>
          </a:prstGeom>
        </p:spPr>
      </p:pic>
      <p:sp>
        <p:nvSpPr>
          <p:cNvPr id="8" name="Otsikko 7">
            <a:extLst>
              <a:ext uri="{FF2B5EF4-FFF2-40B4-BE49-F238E27FC236}">
                <a16:creationId xmlns:a16="http://schemas.microsoft.com/office/drawing/2014/main" id="{FE0BD5A0-1633-B56F-500B-3A9BF27DC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64" y="31638"/>
            <a:ext cx="10515600" cy="1325563"/>
          </a:xfrm>
        </p:spPr>
        <p:txBody>
          <a:bodyPr/>
          <a:lstStyle/>
          <a:p>
            <a:r>
              <a:rPr lang="fi-FI" err="1"/>
              <a:t>GreenComp</a:t>
            </a:r>
            <a:r>
              <a:rPr lang="fi-FI"/>
              <a:t> – Kestävää kehitystä koskeva eurooppalainen osaamiskehys</a:t>
            </a:r>
          </a:p>
        </p:txBody>
      </p:sp>
    </p:spTree>
    <p:extLst>
      <p:ext uri="{BB962C8B-B14F-4D97-AF65-F5344CB8AC3E}">
        <p14:creationId xmlns:p14="http://schemas.microsoft.com/office/powerpoint/2010/main" val="50850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905375-1b9b-45c4-a753-d2fbd3d2a8c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83B123E99612446A954522EA5DE2756" ma:contentTypeVersion="16" ma:contentTypeDescription="Luo uusi asiakirja." ma:contentTypeScope="" ma:versionID="0e405b68560c3d0c86247cbc0b27da68">
  <xsd:schema xmlns:xsd="http://www.w3.org/2001/XMLSchema" xmlns:xs="http://www.w3.org/2001/XMLSchema" xmlns:p="http://schemas.microsoft.com/office/2006/metadata/properties" xmlns:ns3="c087ac7c-39e0-4b1a-affb-243d20a41337" xmlns:ns4="05905375-1b9b-45c4-a753-d2fbd3d2a8c8" targetNamespace="http://schemas.microsoft.com/office/2006/metadata/properties" ma:root="true" ma:fieldsID="bd4a7cf939800896277a9ac7010dfbf4" ns3:_="" ns4:_="">
    <xsd:import namespace="c087ac7c-39e0-4b1a-affb-243d20a41337"/>
    <xsd:import namespace="05905375-1b9b-45c4-a753-d2fbd3d2a8c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87ac7c-39e0-4b1a-affb-243d20a413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05375-1b9b-45c4-a753-d2fbd3d2a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9091CD-9FD8-46C0-BB92-664129AC3573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05905375-1b9b-45c4-a753-d2fbd3d2a8c8"/>
    <ds:schemaRef ds:uri="c087ac7c-39e0-4b1a-affb-243d20a41337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F5326B2-C20E-449B-8967-3A51D97357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D6515B-3081-4F68-B933-4C9483EF7CA1}">
  <ds:schemaRefs>
    <ds:schemaRef ds:uri="05905375-1b9b-45c4-a753-d2fbd3d2a8c8"/>
    <ds:schemaRef ds:uri="c087ac7c-39e0-4b1a-affb-243d20a413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Kestävä koulu ja kasvatus </vt:lpstr>
      <vt:lpstr>Luennon tavoitteena</vt:lpstr>
      <vt:lpstr>GreenComp – Kestävää kehitystä koskeva eurooppalainen osaamiskehys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Kainulainen, Johanna</dc:creator>
  <cp:lastModifiedBy>Kaartinen, Sinikka</cp:lastModifiedBy>
  <cp:revision>3</cp:revision>
  <dcterms:created xsi:type="dcterms:W3CDTF">2024-01-22T07:03:09Z</dcterms:created>
  <dcterms:modified xsi:type="dcterms:W3CDTF">2024-01-25T10:17:22Z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0x010100183B123E99612446A954522EA5DE2756</vt:lpwstr>
  </property>
</Properties>
</file>