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7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28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90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1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62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43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5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72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0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3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F61BE31-635A-9644-B59F-C9326F4B7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1124988"/>
            <a:ext cx="4425962" cy="2387600"/>
          </a:xfrm>
        </p:spPr>
        <p:txBody>
          <a:bodyPr>
            <a:normAutofit/>
          </a:bodyPr>
          <a:lstStyle/>
          <a:p>
            <a:pPr algn="l"/>
            <a:r>
              <a:rPr lang="fi-FI"/>
              <a:t>POMM1002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0C0423-292D-9F47-9227-01A08B171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Demo 19.1.2024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16A19071-9AE7-486B-B016-F2ECC05EF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49" r="480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2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F612C05-06EA-D743-8E4E-0F74E68B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Miten Cygnaeuksen periaatteet näkyvät tämän päivän koulussa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CA02E2-0C8E-8249-A910-EC9BDC08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Sivistys</a:t>
            </a:r>
          </a:p>
          <a:p>
            <a:r>
              <a:rPr lang="fi-FI" dirty="0"/>
              <a:t>Yhteiskuntakelpoisuus</a:t>
            </a:r>
          </a:p>
          <a:p>
            <a:r>
              <a:rPr lang="fi-FI" dirty="0"/>
              <a:t>Yksilöllisyys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30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558830B-BCD5-5240-BB2D-A58FDA37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haluaisit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muuttaa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koulun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heijastamista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periaatteista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9603DC-F34D-9841-B6DA-AF58DE2A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i-FI"/>
              <a:t>Mitä nostaisit ytimeen ja mitä poistaisit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31D32E-4B5D-D246-B074-01361849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98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594BEB-0511-9E4D-B2B3-2F0E0C0B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Onko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olemassa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turhia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koulun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oppiaineita</a:t>
            </a:r>
            <a:endParaRPr lang="en-US" sz="5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97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6535D58-DFC1-0840-8163-A45674FE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Miten nostaisit Uno Cygnaeuksen periaatteet paremmin näkyviin koulun välittämässä oppijakuvassa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152980-5830-8F4A-A900-1EEB53F1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67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023855-52A0-294D-836B-D0A05109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Unelmieni koulu</a:t>
            </a:r>
          </a:p>
        </p:txBody>
      </p:sp>
      <p:sp>
        <p:nvSpPr>
          <p:cNvPr id="26" name="Sisällön paikkamerkki 2">
            <a:extLst>
              <a:ext uri="{FF2B5EF4-FFF2-40B4-BE49-F238E27FC236}">
                <a16:creationId xmlns:a16="http://schemas.microsoft.com/office/drawing/2014/main" id="{2F038241-AE82-FA49-AF84-8C7F5BC36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sp>
        <p:nvSpPr>
          <p:cNvPr id="2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01223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23D23"/>
      </a:dk2>
      <a:lt2>
        <a:srgbClr val="E8E2E3"/>
      </a:lt2>
      <a:accent1>
        <a:srgbClr val="45B0A1"/>
      </a:accent1>
      <a:accent2>
        <a:srgbClr val="3BB16F"/>
      </a:accent2>
      <a:accent3>
        <a:srgbClr val="47B549"/>
      </a:accent3>
      <a:accent4>
        <a:srgbClr val="6AB13B"/>
      </a:accent4>
      <a:accent5>
        <a:srgbClr val="96A942"/>
      </a:accent5>
      <a:accent6>
        <a:srgbClr val="B1963B"/>
      </a:accent6>
      <a:hlink>
        <a:srgbClr val="698A2E"/>
      </a:hlink>
      <a:folHlink>
        <a:srgbClr val="828282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ShapesVTI</vt:lpstr>
      <vt:lpstr>POMM1002</vt:lpstr>
      <vt:lpstr>Miten Cygnaeuksen periaatteet näkyvät tämän päivän koulussa</vt:lpstr>
      <vt:lpstr>Mitä haluaisit muuttaa koulun heijastamista periaatteista </vt:lpstr>
      <vt:lpstr>Mitä nostaisit ytimeen ja mitä poistaisit</vt:lpstr>
      <vt:lpstr>Onko olemassa turhia koulun oppiaineita</vt:lpstr>
      <vt:lpstr>Miten nostaisit Uno Cygnaeuksen periaatteet paremmin näkyviin koulun välittämässä oppijakuvassa</vt:lpstr>
      <vt:lpstr>Unelmieni koulu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POMM1002</dc:title>
  <dc:creator>Kaartinen, Sinikka</dc:creator>
  <cp:lastModifiedBy>Kaartinen, Sinikka</cp:lastModifiedBy>
  <cp:revision>2</cp:revision>
  <dcterms:created xsi:type="dcterms:W3CDTF">2020-09-10T06:01:12Z</dcterms:created>
  <dcterms:modified xsi:type="dcterms:W3CDTF">2024-01-19T07:33:52Z</dcterms:modified>
</cp:coreProperties>
</file>