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94660"/>
  </p:normalViewPr>
  <p:slideViewPr>
    <p:cSldViewPr>
      <p:cViewPr varScale="1">
        <p:scale>
          <a:sx n="65" d="100"/>
          <a:sy n="65" d="100"/>
        </p:scale>
        <p:origin x="11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0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54063"/>
            <a:ext cx="4967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84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3.9.2020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 smtClean="0"/>
              <a:t>Johdanto</a:t>
            </a:r>
            <a:endParaRPr lang="fi-FI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Vie lukijan sisälle aiheeseen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Virittää lukijan mielenkiinnon aihepiiriin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Antaa alustavat tiedot käsiteltävästä aiheesta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Kertoo työn perusidean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Toimii kirjoittajan käyntikorttina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Pituus n. 2 sivua, pidä siis suhteellisen lyhyenä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/>
              <a:t>Johdanto kirjoitetaan yleensä viimeiseksi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/>
              <a:t>Johdannon perussisältö: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Tutkimuksen perusidea: aiheen </a:t>
            </a:r>
            <a:r>
              <a:rPr lang="fi-FI" sz="2800" dirty="0" smtClean="0"/>
              <a:t>rajaus ja perustelu, </a:t>
            </a:r>
            <a:r>
              <a:rPr lang="fi-FI" sz="2800" dirty="0"/>
              <a:t>näkökulma tutkittavaan ilmiöön, keskeisimmät käsitteet</a:t>
            </a:r>
          </a:p>
          <a:p>
            <a:pPr marL="341313" indent="-341313">
              <a:spcBef>
                <a:spcPts val="7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800" dirty="0"/>
              <a:t>Tutkimuksen tarkoitus, tutkimusongelma / tutkimustehtävä ja käytetyt </a:t>
            </a:r>
            <a:r>
              <a:rPr lang="fi-FI" sz="2800" dirty="0" smtClean="0"/>
              <a:t>tutkimusmenetelmät</a:t>
            </a:r>
            <a:endParaRPr lang="fi-FI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 smtClean="0"/>
              <a:t>Tarkastelu / Pohdinta</a:t>
            </a:r>
            <a:endParaRPr lang="fi-FI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6878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Varaa aikaa</a:t>
            </a:r>
            <a:r>
              <a:rPr lang="fi-FI" sz="2000" dirty="0"/>
              <a:t> tarkasteluosion kirjoittamiseen!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Kirjoita rinnan johdannon</a:t>
            </a:r>
            <a:r>
              <a:rPr lang="fi-FI" sz="2000" dirty="0"/>
              <a:t> kanssa; yhdenmukaisuus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välttääksesi toistoa käytä eri osiossa erilaisia ilmaisuja!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Tutkimustulokset suhteutetaan teoriaosassa esitettyyn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aluksi palataan tutkimuksen päätarkoitukseen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kootaan tutkimuksen päätulokset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pohditaan tuloksia suhteessa aiemmin </a:t>
            </a:r>
            <a:r>
              <a:rPr lang="fi-FI" sz="2000" dirty="0" smtClean="0"/>
              <a:t>tutkittuun (ellei tätä tehty </a:t>
            </a:r>
            <a:r>
              <a:rPr lang="fi-FI" sz="2000" smtClean="0"/>
              <a:t>jo tuloksissa)</a:t>
            </a:r>
            <a:endParaRPr lang="fi-FI" sz="2000" dirty="0"/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nostetaan tuloksista olennaiset seikat, osoitetaan niiden merkittävyys ja rajoitukset sekä tehdään laajempia johtopäätöksiä tulosten pohjalta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b="1" dirty="0"/>
              <a:t>Voi koostua alaluvuista</a:t>
            </a:r>
            <a:r>
              <a:rPr lang="fi-FI" sz="2000" dirty="0"/>
              <a:t>: esim. keskeisimmät tulokset, luotettavuustarkastelu, jatkotutkimukseen liittyvät kysymykset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  <a:p>
            <a:pPr marL="341313" indent="-341313">
              <a:lnSpc>
                <a:spcPct val="90000"/>
              </a:lnSpc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331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984581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/>
              <a:t>Tarkastelun pitää osoittaa: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4581" y="2057400"/>
            <a:ext cx="7665663" cy="4114800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Miten tutkimuksessa onnistuttiin ratkaisemaan tutkimuksen toteutukseen liittyvät ongelmat ja itse tutkimusongelma /- tehtävä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Mitä ja millaisia rajoituksia ja vahvuuksia liittyi tutkimusmenetelmään: miten menetelmää pitäisi jatkotutkimuksissa mahdollisesti kehittää?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Mitä uutta tietoa saatiin tutkittavasta ilmiöstä?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Missä määrin tutkimuksen tulokset ovat yleistettävissä?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Tulosten merkittävyys ja luotettavuus?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Miten ja missä tutkimustuloksia voidaan </a:t>
            </a:r>
            <a:r>
              <a:rPr lang="fi-FI" sz="2000" dirty="0" smtClean="0"/>
              <a:t>hyödyntää?</a:t>
            </a:r>
            <a:endParaRPr lang="fi-FI" sz="2000" dirty="0"/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Millaisia jatkotutkimushaasteita tutkimus on tuottanut?</a:t>
            </a:r>
          </a:p>
        </p:txBody>
      </p:sp>
    </p:spTree>
    <p:extLst>
      <p:ext uri="{BB962C8B-B14F-4D97-AF65-F5344CB8AC3E}">
        <p14:creationId xmlns:p14="http://schemas.microsoft.com/office/powerpoint/2010/main" val="2931836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YU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9</TotalTime>
  <Words>200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</vt:lpstr>
      <vt:lpstr>Marlett</vt:lpstr>
      <vt:lpstr>Wingdings</vt:lpstr>
      <vt:lpstr>JYU Oranssi vaahterapohja</vt:lpstr>
      <vt:lpstr>Johdanto</vt:lpstr>
      <vt:lpstr>Johdannon perussisältö:</vt:lpstr>
      <vt:lpstr>Tarkastelu / Pohdinta</vt:lpstr>
      <vt:lpstr>Tarkastelun pitää osoittaa: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Johdanto</dc:title>
  <dc:creator>valleala</dc:creator>
  <cp:lastModifiedBy>Fornaciari, Aleksi</cp:lastModifiedBy>
  <cp:revision>5</cp:revision>
  <dcterms:created xsi:type="dcterms:W3CDTF">2011-03-16T08:48:59Z</dcterms:created>
  <dcterms:modified xsi:type="dcterms:W3CDTF">2020-09-03T08:19:50Z</dcterms:modified>
</cp:coreProperties>
</file>