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  <p:sldId id="258" r:id="R10026"/>
  </p:sldIdLst>
  <p:sldSz cx="10693400" cy="7559675" type="custom"/>
  <p:notesSz cx="10693400" cy="7559675"/>
  <p:embeddedFontLst>
    <p:embeddedFont>
      <p:font typeface="Calibri" charset="1"/>
      <p:regular xmlns:r="http://schemas.openxmlformats.org/officeDocument/2006/relationships" r:id="rId364"/>
    </p:embeddedFont>
    <p:embeddedFont>
      <p:font typeface="Calibri-Bold" charset="1"/>
      <p:bold xmlns:r="http://schemas.openxmlformats.org/officeDocument/2006/relationships" r:id="rId362"/>
    </p:embeddedFont>
    <p:embeddedFont>
      <p:font typeface="Calibri-BoldItalic" charset="1"/>
      <p:boldItalic xmlns:r="http://schemas.openxmlformats.org/officeDocument/2006/relationships" r:id="rId954"/>
    </p:embeddedFont>
  </p:embeddedFontLst>
  <p:defaultTextStyle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362" Type="http://schemas.openxmlformats.org/officeDocument/2006/relationships/font" Target="fonts/font1.fntdata"/><Relationship Id="rId364" Type="http://schemas.openxmlformats.org/officeDocument/2006/relationships/font" Target="fonts/font2.fntdata"/><Relationship Id="rId954" Type="http://schemas.openxmlformats.org/officeDocument/2006/relationships/font" Target="fonts/font3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Relationship Id="R10026" Type="http://schemas.openxmlformats.org/officeDocument/2006/relationships/slide" Target="slides/slide3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3550" y="968693"/>
            <a:ext cx="260667" cy="416242"/>
          </a:xfrm>
          <a:custGeom>
            <a:pathLst>
              <a:path w="260667" h="416242">
                <a:moveTo>
                  <a:pt x="0" y="416242"/>
                </a:moveTo>
                <a:lnTo>
                  <a:pt x="260667" y="416242"/>
                </a:lnTo>
                <a:lnTo>
                  <a:pt x="260667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530542" y="968756"/>
            <a:ext cx="130175" cy="139700"/>
          </a:xfrm>
          <a:custGeom>
            <a:pathLst>
              <a:path w="130175" h="139700">
                <a:moveTo>
                  <a:pt x="0" y="139700"/>
                </a:moveTo>
                <a:lnTo>
                  <a:pt x="130175" y="139700"/>
                </a:lnTo>
                <a:lnTo>
                  <a:pt x="13017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730567" y="968693"/>
            <a:ext cx="2378710" cy="416242"/>
          </a:xfrm>
          <a:custGeom>
            <a:pathLst>
              <a:path w="2378710" h="416242">
                <a:moveTo>
                  <a:pt x="0" y="416242"/>
                </a:moveTo>
                <a:lnTo>
                  <a:pt x="2378710" y="416242"/>
                </a:lnTo>
                <a:lnTo>
                  <a:pt x="237871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797242" y="968756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797242" y="1108393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797242" y="1248410"/>
            <a:ext cx="2248535" cy="136525"/>
          </a:xfrm>
          <a:custGeom>
            <a:pathLst>
              <a:path w="2248535" h="136525">
                <a:moveTo>
                  <a:pt x="0" y="136525"/>
                </a:moveTo>
                <a:lnTo>
                  <a:pt x="2248535" y="136525"/>
                </a:lnTo>
                <a:lnTo>
                  <a:pt x="2248535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3115691" y="968693"/>
            <a:ext cx="2381885" cy="416242"/>
          </a:xfrm>
          <a:custGeom>
            <a:pathLst>
              <a:path w="2381885" h="416242">
                <a:moveTo>
                  <a:pt x="0" y="416242"/>
                </a:moveTo>
                <a:lnTo>
                  <a:pt x="2381885" y="416242"/>
                </a:lnTo>
                <a:lnTo>
                  <a:pt x="2381885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3182366" y="968756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3182366" y="1108393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5503926" y="968693"/>
            <a:ext cx="2378710" cy="416242"/>
          </a:xfrm>
          <a:custGeom>
            <a:pathLst>
              <a:path w="2378710" h="416242">
                <a:moveTo>
                  <a:pt x="0" y="416242"/>
                </a:moveTo>
                <a:lnTo>
                  <a:pt x="2378710" y="416242"/>
                </a:lnTo>
                <a:lnTo>
                  <a:pt x="237871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5567426" y="968756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7888858" y="968693"/>
            <a:ext cx="2379091" cy="416242"/>
          </a:xfrm>
          <a:custGeom>
            <a:pathLst>
              <a:path w="2379091" h="416242">
                <a:moveTo>
                  <a:pt x="0" y="416242"/>
                </a:moveTo>
                <a:lnTo>
                  <a:pt x="2379091" y="416242"/>
                </a:lnTo>
                <a:lnTo>
                  <a:pt x="2379091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7952740" y="968756"/>
            <a:ext cx="2251710" cy="139700"/>
          </a:xfrm>
          <a:custGeom>
            <a:pathLst>
              <a:path w="2251710" h="139700">
                <a:moveTo>
                  <a:pt x="0" y="139700"/>
                </a:moveTo>
                <a:lnTo>
                  <a:pt x="2251710" y="139700"/>
                </a:lnTo>
                <a:lnTo>
                  <a:pt x="22517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7952740" y="1108393"/>
            <a:ext cx="2251710" cy="140017"/>
          </a:xfrm>
          <a:custGeom>
            <a:pathLst>
              <a:path w="2251710" h="140017">
                <a:moveTo>
                  <a:pt x="0" y="140017"/>
                </a:moveTo>
                <a:lnTo>
                  <a:pt x="2251710" y="140017"/>
                </a:lnTo>
                <a:lnTo>
                  <a:pt x="2251710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7952740" y="1248410"/>
            <a:ext cx="2251710" cy="136525"/>
          </a:xfrm>
          <a:custGeom>
            <a:pathLst>
              <a:path w="2251710" h="136525">
                <a:moveTo>
                  <a:pt x="0" y="136525"/>
                </a:moveTo>
                <a:lnTo>
                  <a:pt x="2251710" y="136525"/>
                </a:lnTo>
                <a:lnTo>
                  <a:pt x="225171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457200" y="962407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457200" y="962407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463550" y="962407"/>
            <a:ext cx="260667" cy="6350"/>
          </a:xfrm>
          <a:custGeom>
            <a:pathLst>
              <a:path w="260667" h="6350">
                <a:moveTo>
                  <a:pt x="0" y="6350"/>
                </a:moveTo>
                <a:lnTo>
                  <a:pt x="260667" y="6350"/>
                </a:lnTo>
                <a:lnTo>
                  <a:pt x="26066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Freeform 118"/>
          <p:cNvSpPr/>
          <p:nvPr/>
        </p:nvSpPr>
        <p:spPr>
          <a:xfrm rot="0" flipH="0" flipV="0">
            <a:off x="724217" y="962407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" name="Freeform 119"/>
          <p:cNvSpPr/>
          <p:nvPr/>
        </p:nvSpPr>
        <p:spPr>
          <a:xfrm rot="0" flipH="0" flipV="0">
            <a:off x="730567" y="962407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Freeform 120"/>
          <p:cNvSpPr/>
          <p:nvPr/>
        </p:nvSpPr>
        <p:spPr>
          <a:xfrm rot="0" flipH="0" flipV="0">
            <a:off x="3109341" y="962407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" name="Freeform 121"/>
          <p:cNvSpPr/>
          <p:nvPr/>
        </p:nvSpPr>
        <p:spPr>
          <a:xfrm rot="0" flipH="0" flipV="0">
            <a:off x="3115691" y="962407"/>
            <a:ext cx="2381885" cy="6350"/>
          </a:xfrm>
          <a:custGeom>
            <a:pathLst>
              <a:path w="2381885" h="6350">
                <a:moveTo>
                  <a:pt x="0" y="6350"/>
                </a:moveTo>
                <a:lnTo>
                  <a:pt x="2381885" y="6350"/>
                </a:lnTo>
                <a:lnTo>
                  <a:pt x="23818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5497576" y="962407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5503926" y="962407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7882508" y="962407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7888858" y="962407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10267950" y="962407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10267950" y="962407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57200" y="96869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724217" y="96869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3109341" y="96869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5497576" y="96869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7882508" y="96869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10267950" y="96869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63550" y="1391222"/>
            <a:ext cx="260667" cy="1117918"/>
          </a:xfrm>
          <a:custGeom>
            <a:pathLst>
              <a:path w="260667" h="1117918">
                <a:moveTo>
                  <a:pt x="0" y="1117918"/>
                </a:moveTo>
                <a:lnTo>
                  <a:pt x="260667" y="1117918"/>
                </a:lnTo>
                <a:lnTo>
                  <a:pt x="260667" y="0"/>
                </a:lnTo>
                <a:lnTo>
                  <a:pt x="0" y="0"/>
                </a:lnTo>
                <a:lnTo>
                  <a:pt x="0" y="11179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530542" y="1391285"/>
            <a:ext cx="130175" cy="139700"/>
          </a:xfrm>
          <a:custGeom>
            <a:pathLst>
              <a:path w="130175" h="139700">
                <a:moveTo>
                  <a:pt x="0" y="139700"/>
                </a:moveTo>
                <a:lnTo>
                  <a:pt x="130175" y="139700"/>
                </a:lnTo>
                <a:lnTo>
                  <a:pt x="13017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730567" y="1391222"/>
            <a:ext cx="2378710" cy="1117918"/>
          </a:xfrm>
          <a:custGeom>
            <a:pathLst>
              <a:path w="2378710" h="1117918">
                <a:moveTo>
                  <a:pt x="0" y="1117918"/>
                </a:moveTo>
                <a:lnTo>
                  <a:pt x="2378710" y="1117918"/>
                </a:lnTo>
                <a:lnTo>
                  <a:pt x="2378710" y="0"/>
                </a:lnTo>
                <a:lnTo>
                  <a:pt x="0" y="0"/>
                </a:lnTo>
                <a:lnTo>
                  <a:pt x="0" y="11179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797242" y="139128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797242" y="153098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797242" y="1670685"/>
            <a:ext cx="2248535" cy="152400"/>
          </a:xfrm>
          <a:custGeom>
            <a:pathLst>
              <a:path w="2248535" h="152400">
                <a:moveTo>
                  <a:pt x="0" y="152400"/>
                </a:moveTo>
                <a:lnTo>
                  <a:pt x="2248535" y="152400"/>
                </a:lnTo>
                <a:lnTo>
                  <a:pt x="224853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797242" y="1823022"/>
            <a:ext cx="2248535" cy="149543"/>
          </a:xfrm>
          <a:custGeom>
            <a:pathLst>
              <a:path w="2248535" h="149543">
                <a:moveTo>
                  <a:pt x="0" y="149543"/>
                </a:moveTo>
                <a:lnTo>
                  <a:pt x="2248535" y="149543"/>
                </a:lnTo>
                <a:lnTo>
                  <a:pt x="2248535" y="0"/>
                </a:lnTo>
                <a:lnTo>
                  <a:pt x="0" y="0"/>
                </a:lnTo>
                <a:lnTo>
                  <a:pt x="0" y="14954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797242" y="1972691"/>
            <a:ext cx="2248535" cy="152400"/>
          </a:xfrm>
          <a:custGeom>
            <a:pathLst>
              <a:path w="2248535" h="152400">
                <a:moveTo>
                  <a:pt x="0" y="152400"/>
                </a:moveTo>
                <a:lnTo>
                  <a:pt x="2248535" y="152400"/>
                </a:lnTo>
                <a:lnTo>
                  <a:pt x="224853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797242" y="2125091"/>
            <a:ext cx="2248535" cy="165100"/>
          </a:xfrm>
          <a:custGeom>
            <a:pathLst>
              <a:path w="2248535" h="165100">
                <a:moveTo>
                  <a:pt x="0" y="165100"/>
                </a:moveTo>
                <a:lnTo>
                  <a:pt x="2248535" y="165100"/>
                </a:lnTo>
                <a:lnTo>
                  <a:pt x="2248535" y="0"/>
                </a:lnTo>
                <a:lnTo>
                  <a:pt x="0" y="0"/>
                </a:lnTo>
                <a:lnTo>
                  <a:pt x="0" y="1651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15691" y="1391222"/>
            <a:ext cx="2381885" cy="1117918"/>
          </a:xfrm>
          <a:custGeom>
            <a:pathLst>
              <a:path w="2381885" h="1117918">
                <a:moveTo>
                  <a:pt x="0" y="1117918"/>
                </a:moveTo>
                <a:lnTo>
                  <a:pt x="2381885" y="1117918"/>
                </a:lnTo>
                <a:lnTo>
                  <a:pt x="2381885" y="0"/>
                </a:lnTo>
                <a:lnTo>
                  <a:pt x="0" y="0"/>
                </a:lnTo>
                <a:lnTo>
                  <a:pt x="0" y="11179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3182366" y="139128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3182366" y="153098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3182366" y="167068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3182366" y="1810322"/>
            <a:ext cx="2248535" cy="140018"/>
          </a:xfrm>
          <a:custGeom>
            <a:pathLst>
              <a:path w="2248535" h="140018">
                <a:moveTo>
                  <a:pt x="0" y="140018"/>
                </a:moveTo>
                <a:lnTo>
                  <a:pt x="2248535" y="140018"/>
                </a:lnTo>
                <a:lnTo>
                  <a:pt x="2248535" y="0"/>
                </a:lnTo>
                <a:lnTo>
                  <a:pt x="0" y="0"/>
                </a:lnTo>
                <a:lnTo>
                  <a:pt x="0" y="1400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3182366" y="1950466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3182366" y="2090166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3182366" y="2229866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3182366" y="2369566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5503926" y="1391222"/>
            <a:ext cx="2378710" cy="1117918"/>
          </a:xfrm>
          <a:custGeom>
            <a:pathLst>
              <a:path w="2378710" h="1117918">
                <a:moveTo>
                  <a:pt x="0" y="1117918"/>
                </a:moveTo>
                <a:lnTo>
                  <a:pt x="2378710" y="1117918"/>
                </a:lnTo>
                <a:lnTo>
                  <a:pt x="2378710" y="0"/>
                </a:lnTo>
                <a:lnTo>
                  <a:pt x="0" y="0"/>
                </a:lnTo>
                <a:lnTo>
                  <a:pt x="0" y="11179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5567426" y="139128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5567426" y="153098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5567426" y="167068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5567426" y="1810322"/>
            <a:ext cx="2248535" cy="140018"/>
          </a:xfrm>
          <a:custGeom>
            <a:pathLst>
              <a:path w="2248535" h="140018">
                <a:moveTo>
                  <a:pt x="0" y="140018"/>
                </a:moveTo>
                <a:lnTo>
                  <a:pt x="2248535" y="140018"/>
                </a:lnTo>
                <a:lnTo>
                  <a:pt x="2248535" y="0"/>
                </a:lnTo>
                <a:lnTo>
                  <a:pt x="0" y="0"/>
                </a:lnTo>
                <a:lnTo>
                  <a:pt x="0" y="1400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5567426" y="1950466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5567426" y="2090166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7888858" y="1391222"/>
            <a:ext cx="2379091" cy="1117918"/>
          </a:xfrm>
          <a:custGeom>
            <a:pathLst>
              <a:path w="2379091" h="1117918">
                <a:moveTo>
                  <a:pt x="0" y="1117918"/>
                </a:moveTo>
                <a:lnTo>
                  <a:pt x="2379091" y="1117918"/>
                </a:lnTo>
                <a:lnTo>
                  <a:pt x="2379091" y="0"/>
                </a:lnTo>
                <a:lnTo>
                  <a:pt x="0" y="0"/>
                </a:lnTo>
                <a:lnTo>
                  <a:pt x="0" y="11179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7952740" y="1391285"/>
            <a:ext cx="2251710" cy="152400"/>
          </a:xfrm>
          <a:custGeom>
            <a:pathLst>
              <a:path w="2251710" h="152400">
                <a:moveTo>
                  <a:pt x="0" y="152400"/>
                </a:moveTo>
                <a:lnTo>
                  <a:pt x="2251710" y="152400"/>
                </a:lnTo>
                <a:lnTo>
                  <a:pt x="225171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7952740" y="1543685"/>
            <a:ext cx="2251710" cy="149225"/>
          </a:xfrm>
          <a:custGeom>
            <a:pathLst>
              <a:path w="2251710" h="149225">
                <a:moveTo>
                  <a:pt x="0" y="149225"/>
                </a:moveTo>
                <a:lnTo>
                  <a:pt x="2251710" y="149225"/>
                </a:lnTo>
                <a:lnTo>
                  <a:pt x="2251710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7952740" y="1692910"/>
            <a:ext cx="2251710" cy="149225"/>
          </a:xfrm>
          <a:custGeom>
            <a:pathLst>
              <a:path w="2251710" h="149225">
                <a:moveTo>
                  <a:pt x="0" y="149225"/>
                </a:moveTo>
                <a:lnTo>
                  <a:pt x="2251710" y="149225"/>
                </a:lnTo>
                <a:lnTo>
                  <a:pt x="2251710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7952740" y="1842072"/>
            <a:ext cx="2251710" cy="149543"/>
          </a:xfrm>
          <a:custGeom>
            <a:pathLst>
              <a:path w="2251710" h="149543">
                <a:moveTo>
                  <a:pt x="0" y="149543"/>
                </a:moveTo>
                <a:lnTo>
                  <a:pt x="2251710" y="149543"/>
                </a:lnTo>
                <a:lnTo>
                  <a:pt x="2251710" y="0"/>
                </a:lnTo>
                <a:lnTo>
                  <a:pt x="0" y="0"/>
                </a:lnTo>
                <a:lnTo>
                  <a:pt x="0" y="14954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57200" y="138493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63550" y="1384935"/>
            <a:ext cx="260667" cy="6350"/>
          </a:xfrm>
          <a:custGeom>
            <a:pathLst>
              <a:path w="260667" h="6350">
                <a:moveTo>
                  <a:pt x="0" y="6350"/>
                </a:moveTo>
                <a:lnTo>
                  <a:pt x="260667" y="6350"/>
                </a:lnTo>
                <a:lnTo>
                  <a:pt x="26066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724217" y="138493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730567" y="1384935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3109341" y="138493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3115691" y="1384935"/>
            <a:ext cx="2381885" cy="6350"/>
          </a:xfrm>
          <a:custGeom>
            <a:pathLst>
              <a:path w="2381885" h="6350">
                <a:moveTo>
                  <a:pt x="0" y="6350"/>
                </a:moveTo>
                <a:lnTo>
                  <a:pt x="2381885" y="6350"/>
                </a:lnTo>
                <a:lnTo>
                  <a:pt x="23818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5497576" y="138493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5503926" y="1384935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7882508" y="138493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7888858" y="1384935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10267950" y="138493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57200" y="1391222"/>
            <a:ext cx="6350" cy="1117918"/>
          </a:xfrm>
          <a:custGeom>
            <a:pathLst>
              <a:path w="6350" h="1117918">
                <a:moveTo>
                  <a:pt x="0" y="1117918"/>
                </a:moveTo>
                <a:lnTo>
                  <a:pt x="6350" y="1117918"/>
                </a:lnTo>
                <a:lnTo>
                  <a:pt x="6350" y="0"/>
                </a:lnTo>
                <a:lnTo>
                  <a:pt x="0" y="0"/>
                </a:lnTo>
                <a:lnTo>
                  <a:pt x="0" y="11179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724217" y="1391222"/>
            <a:ext cx="6350" cy="1117918"/>
          </a:xfrm>
          <a:custGeom>
            <a:pathLst>
              <a:path w="6350" h="1117918">
                <a:moveTo>
                  <a:pt x="0" y="1117918"/>
                </a:moveTo>
                <a:lnTo>
                  <a:pt x="6350" y="1117918"/>
                </a:lnTo>
                <a:lnTo>
                  <a:pt x="6350" y="0"/>
                </a:lnTo>
                <a:lnTo>
                  <a:pt x="0" y="0"/>
                </a:lnTo>
                <a:lnTo>
                  <a:pt x="0" y="11179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09341" y="1391222"/>
            <a:ext cx="6350" cy="1117918"/>
          </a:xfrm>
          <a:custGeom>
            <a:pathLst>
              <a:path w="6350" h="1117918">
                <a:moveTo>
                  <a:pt x="0" y="1117918"/>
                </a:moveTo>
                <a:lnTo>
                  <a:pt x="6350" y="1117918"/>
                </a:lnTo>
                <a:lnTo>
                  <a:pt x="6350" y="0"/>
                </a:lnTo>
                <a:lnTo>
                  <a:pt x="0" y="0"/>
                </a:lnTo>
                <a:lnTo>
                  <a:pt x="0" y="11179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5497576" y="1391222"/>
            <a:ext cx="6350" cy="1117918"/>
          </a:xfrm>
          <a:custGeom>
            <a:pathLst>
              <a:path w="6350" h="1117918">
                <a:moveTo>
                  <a:pt x="0" y="1117918"/>
                </a:moveTo>
                <a:lnTo>
                  <a:pt x="6350" y="1117918"/>
                </a:lnTo>
                <a:lnTo>
                  <a:pt x="6350" y="0"/>
                </a:lnTo>
                <a:lnTo>
                  <a:pt x="0" y="0"/>
                </a:lnTo>
                <a:lnTo>
                  <a:pt x="0" y="11179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7882508" y="1391222"/>
            <a:ext cx="6350" cy="1117918"/>
          </a:xfrm>
          <a:custGeom>
            <a:pathLst>
              <a:path w="6350" h="1117918">
                <a:moveTo>
                  <a:pt x="0" y="1117918"/>
                </a:moveTo>
                <a:lnTo>
                  <a:pt x="6350" y="1117918"/>
                </a:lnTo>
                <a:lnTo>
                  <a:pt x="6350" y="0"/>
                </a:lnTo>
                <a:lnTo>
                  <a:pt x="0" y="0"/>
                </a:lnTo>
                <a:lnTo>
                  <a:pt x="0" y="11179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10267950" y="1391222"/>
            <a:ext cx="6350" cy="1117918"/>
          </a:xfrm>
          <a:custGeom>
            <a:pathLst>
              <a:path w="6350" h="1117918">
                <a:moveTo>
                  <a:pt x="0" y="1117918"/>
                </a:moveTo>
                <a:lnTo>
                  <a:pt x="6350" y="1117918"/>
                </a:lnTo>
                <a:lnTo>
                  <a:pt x="6350" y="0"/>
                </a:lnTo>
                <a:lnTo>
                  <a:pt x="0" y="0"/>
                </a:lnTo>
                <a:lnTo>
                  <a:pt x="0" y="11179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57200" y="25092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63550" y="2509266"/>
            <a:ext cx="260667" cy="6350"/>
          </a:xfrm>
          <a:custGeom>
            <a:pathLst>
              <a:path w="260667" h="6350">
                <a:moveTo>
                  <a:pt x="0" y="6350"/>
                </a:moveTo>
                <a:lnTo>
                  <a:pt x="260667" y="6350"/>
                </a:lnTo>
                <a:lnTo>
                  <a:pt x="26066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724217" y="25092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730567" y="2509266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3109341" y="25092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3115691" y="2509266"/>
            <a:ext cx="2381885" cy="6350"/>
          </a:xfrm>
          <a:custGeom>
            <a:pathLst>
              <a:path w="2381885" h="6350">
                <a:moveTo>
                  <a:pt x="0" y="6350"/>
                </a:moveTo>
                <a:lnTo>
                  <a:pt x="2381885" y="6350"/>
                </a:lnTo>
                <a:lnTo>
                  <a:pt x="23818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5497576" y="25092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5503926" y="2509266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7882508" y="25092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7888858" y="2509266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10267950" y="25092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7200" y="2515553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724217" y="2515553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3109341" y="2515553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5497576" y="2515553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7882508" y="2515553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10267950" y="2515553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463550" y="3360420"/>
            <a:ext cx="260667" cy="1115060"/>
          </a:xfrm>
          <a:custGeom>
            <a:pathLst>
              <a:path w="260667" h="1115060">
                <a:moveTo>
                  <a:pt x="0" y="1115060"/>
                </a:moveTo>
                <a:lnTo>
                  <a:pt x="260667" y="1115060"/>
                </a:lnTo>
                <a:lnTo>
                  <a:pt x="260667" y="0"/>
                </a:lnTo>
                <a:lnTo>
                  <a:pt x="0" y="0"/>
                </a:lnTo>
                <a:lnTo>
                  <a:pt x="0" y="111506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0542" y="3360357"/>
            <a:ext cx="130175" cy="140017"/>
          </a:xfrm>
          <a:custGeom>
            <a:pathLst>
              <a:path w="130175" h="140017">
                <a:moveTo>
                  <a:pt x="0" y="140017"/>
                </a:moveTo>
                <a:lnTo>
                  <a:pt x="130175" y="140017"/>
                </a:lnTo>
                <a:lnTo>
                  <a:pt x="13017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730567" y="3360420"/>
            <a:ext cx="2378710" cy="1115060"/>
          </a:xfrm>
          <a:custGeom>
            <a:pathLst>
              <a:path w="2378710" h="1115060">
                <a:moveTo>
                  <a:pt x="0" y="1115060"/>
                </a:moveTo>
                <a:lnTo>
                  <a:pt x="2378710" y="1115060"/>
                </a:lnTo>
                <a:lnTo>
                  <a:pt x="2378710" y="0"/>
                </a:lnTo>
                <a:lnTo>
                  <a:pt x="0" y="0"/>
                </a:lnTo>
                <a:lnTo>
                  <a:pt x="0" y="111506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797242" y="3360357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797242" y="350037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797242" y="364007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797242" y="377977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797242" y="3919474"/>
            <a:ext cx="2248535" cy="136525"/>
          </a:xfrm>
          <a:custGeom>
            <a:pathLst>
              <a:path w="2248535" h="136525">
                <a:moveTo>
                  <a:pt x="0" y="136525"/>
                </a:moveTo>
                <a:lnTo>
                  <a:pt x="2248535" y="136525"/>
                </a:lnTo>
                <a:lnTo>
                  <a:pt x="2248535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3115691" y="3360420"/>
            <a:ext cx="2381885" cy="1115060"/>
          </a:xfrm>
          <a:custGeom>
            <a:pathLst>
              <a:path w="2381885" h="1115060">
                <a:moveTo>
                  <a:pt x="0" y="1115060"/>
                </a:moveTo>
                <a:lnTo>
                  <a:pt x="2381885" y="1115060"/>
                </a:lnTo>
                <a:lnTo>
                  <a:pt x="2381885" y="0"/>
                </a:lnTo>
                <a:lnTo>
                  <a:pt x="0" y="0"/>
                </a:lnTo>
                <a:lnTo>
                  <a:pt x="0" y="111506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3182366" y="3360357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3182366" y="350037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3182366" y="364007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3182366" y="377977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3182366" y="3919474"/>
            <a:ext cx="2248535" cy="136525"/>
          </a:xfrm>
          <a:custGeom>
            <a:pathLst>
              <a:path w="2248535" h="136525">
                <a:moveTo>
                  <a:pt x="0" y="136525"/>
                </a:moveTo>
                <a:lnTo>
                  <a:pt x="2248535" y="136525"/>
                </a:lnTo>
                <a:lnTo>
                  <a:pt x="2248535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3182366" y="4056063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3182366" y="4196080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3182366" y="4335780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5503926" y="3360420"/>
            <a:ext cx="2378710" cy="1115060"/>
          </a:xfrm>
          <a:custGeom>
            <a:pathLst>
              <a:path w="2378710" h="1115060">
                <a:moveTo>
                  <a:pt x="0" y="1115060"/>
                </a:moveTo>
                <a:lnTo>
                  <a:pt x="2378710" y="1115060"/>
                </a:lnTo>
                <a:lnTo>
                  <a:pt x="2378710" y="0"/>
                </a:lnTo>
                <a:lnTo>
                  <a:pt x="0" y="0"/>
                </a:lnTo>
                <a:lnTo>
                  <a:pt x="0" y="111506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5567426" y="3360357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5567426" y="350037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5567426" y="364007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5567426" y="377977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5567426" y="3919474"/>
            <a:ext cx="2248535" cy="136525"/>
          </a:xfrm>
          <a:custGeom>
            <a:pathLst>
              <a:path w="2248535" h="136525">
                <a:moveTo>
                  <a:pt x="0" y="136525"/>
                </a:moveTo>
                <a:lnTo>
                  <a:pt x="2248535" y="136525"/>
                </a:lnTo>
                <a:lnTo>
                  <a:pt x="2248535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5567426" y="4056063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5567426" y="4196080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7888858" y="3360420"/>
            <a:ext cx="2379091" cy="1115060"/>
          </a:xfrm>
          <a:custGeom>
            <a:pathLst>
              <a:path w="2379091" h="1115060">
                <a:moveTo>
                  <a:pt x="0" y="1115060"/>
                </a:moveTo>
                <a:lnTo>
                  <a:pt x="2379091" y="1115060"/>
                </a:lnTo>
                <a:lnTo>
                  <a:pt x="2379091" y="0"/>
                </a:lnTo>
                <a:lnTo>
                  <a:pt x="0" y="0"/>
                </a:lnTo>
                <a:lnTo>
                  <a:pt x="0" y="111506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7952740" y="3360357"/>
            <a:ext cx="2251710" cy="140017"/>
          </a:xfrm>
          <a:custGeom>
            <a:pathLst>
              <a:path w="2251710" h="140017">
                <a:moveTo>
                  <a:pt x="0" y="140017"/>
                </a:moveTo>
                <a:lnTo>
                  <a:pt x="2251710" y="140017"/>
                </a:lnTo>
                <a:lnTo>
                  <a:pt x="2251710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7952740" y="3500374"/>
            <a:ext cx="2251710" cy="139700"/>
          </a:xfrm>
          <a:custGeom>
            <a:pathLst>
              <a:path w="2251710" h="139700">
                <a:moveTo>
                  <a:pt x="0" y="139700"/>
                </a:moveTo>
                <a:lnTo>
                  <a:pt x="2251710" y="139700"/>
                </a:lnTo>
                <a:lnTo>
                  <a:pt x="22517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7952740" y="3640074"/>
            <a:ext cx="2251710" cy="139700"/>
          </a:xfrm>
          <a:custGeom>
            <a:pathLst>
              <a:path w="2251710" h="139700">
                <a:moveTo>
                  <a:pt x="0" y="139700"/>
                </a:moveTo>
                <a:lnTo>
                  <a:pt x="2251710" y="139700"/>
                </a:lnTo>
                <a:lnTo>
                  <a:pt x="22517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7952740" y="3779774"/>
            <a:ext cx="2251710" cy="139700"/>
          </a:xfrm>
          <a:custGeom>
            <a:pathLst>
              <a:path w="2251710" h="139700">
                <a:moveTo>
                  <a:pt x="0" y="139700"/>
                </a:moveTo>
                <a:lnTo>
                  <a:pt x="2251710" y="139700"/>
                </a:lnTo>
                <a:lnTo>
                  <a:pt x="22517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457200" y="33540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463550" y="3354071"/>
            <a:ext cx="260667" cy="6350"/>
          </a:xfrm>
          <a:custGeom>
            <a:pathLst>
              <a:path w="260667" h="6350">
                <a:moveTo>
                  <a:pt x="0" y="6350"/>
                </a:moveTo>
                <a:lnTo>
                  <a:pt x="260667" y="6350"/>
                </a:lnTo>
                <a:lnTo>
                  <a:pt x="26066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724217" y="33540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730567" y="3354071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3109341" y="33540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3115691" y="3354071"/>
            <a:ext cx="2381885" cy="6350"/>
          </a:xfrm>
          <a:custGeom>
            <a:pathLst>
              <a:path w="2381885" h="6350">
                <a:moveTo>
                  <a:pt x="0" y="6350"/>
                </a:moveTo>
                <a:lnTo>
                  <a:pt x="2381885" y="6350"/>
                </a:lnTo>
                <a:lnTo>
                  <a:pt x="23818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497576" y="33540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5503926" y="3354071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7882508" y="33540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7888858" y="3354071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10267950" y="33540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457200" y="3360420"/>
            <a:ext cx="6350" cy="1115060"/>
          </a:xfrm>
          <a:custGeom>
            <a:pathLst>
              <a:path w="6350" h="1115060">
                <a:moveTo>
                  <a:pt x="0" y="1115060"/>
                </a:moveTo>
                <a:lnTo>
                  <a:pt x="6350" y="1115060"/>
                </a:lnTo>
                <a:lnTo>
                  <a:pt x="6350" y="0"/>
                </a:lnTo>
                <a:lnTo>
                  <a:pt x="0" y="0"/>
                </a:lnTo>
                <a:lnTo>
                  <a:pt x="0" y="111506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457200" y="447548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457200" y="447548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463550" y="4475480"/>
            <a:ext cx="260667" cy="6350"/>
          </a:xfrm>
          <a:custGeom>
            <a:pathLst>
              <a:path w="260667" h="6350">
                <a:moveTo>
                  <a:pt x="0" y="6350"/>
                </a:moveTo>
                <a:lnTo>
                  <a:pt x="260667" y="6350"/>
                </a:lnTo>
                <a:lnTo>
                  <a:pt x="26066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724217" y="3360420"/>
            <a:ext cx="6350" cy="1115060"/>
          </a:xfrm>
          <a:custGeom>
            <a:pathLst>
              <a:path w="6350" h="1115060">
                <a:moveTo>
                  <a:pt x="0" y="1115060"/>
                </a:moveTo>
                <a:lnTo>
                  <a:pt x="6350" y="1115060"/>
                </a:lnTo>
                <a:lnTo>
                  <a:pt x="6350" y="0"/>
                </a:lnTo>
                <a:lnTo>
                  <a:pt x="0" y="0"/>
                </a:lnTo>
                <a:lnTo>
                  <a:pt x="0" y="111506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724217" y="447548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730567" y="4475480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3109341" y="3360420"/>
            <a:ext cx="6350" cy="1115060"/>
          </a:xfrm>
          <a:custGeom>
            <a:pathLst>
              <a:path w="6350" h="1115060">
                <a:moveTo>
                  <a:pt x="0" y="1115060"/>
                </a:moveTo>
                <a:lnTo>
                  <a:pt x="6350" y="1115060"/>
                </a:lnTo>
                <a:lnTo>
                  <a:pt x="6350" y="0"/>
                </a:lnTo>
                <a:lnTo>
                  <a:pt x="0" y="0"/>
                </a:lnTo>
                <a:lnTo>
                  <a:pt x="0" y="111506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3109341" y="447548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3115691" y="4475480"/>
            <a:ext cx="2381885" cy="6350"/>
          </a:xfrm>
          <a:custGeom>
            <a:pathLst>
              <a:path w="2381885" h="6350">
                <a:moveTo>
                  <a:pt x="0" y="6350"/>
                </a:moveTo>
                <a:lnTo>
                  <a:pt x="2381885" y="6350"/>
                </a:lnTo>
                <a:lnTo>
                  <a:pt x="23818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5497576" y="3360420"/>
            <a:ext cx="6350" cy="1115060"/>
          </a:xfrm>
          <a:custGeom>
            <a:pathLst>
              <a:path w="6350" h="1115060">
                <a:moveTo>
                  <a:pt x="0" y="1115060"/>
                </a:moveTo>
                <a:lnTo>
                  <a:pt x="6350" y="1115060"/>
                </a:lnTo>
                <a:lnTo>
                  <a:pt x="6350" y="0"/>
                </a:lnTo>
                <a:lnTo>
                  <a:pt x="0" y="0"/>
                </a:lnTo>
                <a:lnTo>
                  <a:pt x="0" y="111506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5497576" y="447548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5503926" y="4475480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7882508" y="3360420"/>
            <a:ext cx="6350" cy="1115060"/>
          </a:xfrm>
          <a:custGeom>
            <a:pathLst>
              <a:path w="6350" h="1115060">
                <a:moveTo>
                  <a:pt x="0" y="1115060"/>
                </a:moveTo>
                <a:lnTo>
                  <a:pt x="6350" y="1115060"/>
                </a:lnTo>
                <a:lnTo>
                  <a:pt x="6350" y="0"/>
                </a:lnTo>
                <a:lnTo>
                  <a:pt x="0" y="0"/>
                </a:lnTo>
                <a:lnTo>
                  <a:pt x="0" y="111506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7882508" y="447548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7888858" y="4475480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10267950" y="3360420"/>
            <a:ext cx="6350" cy="1115060"/>
          </a:xfrm>
          <a:custGeom>
            <a:pathLst>
              <a:path w="6350" h="1115060">
                <a:moveTo>
                  <a:pt x="0" y="1115060"/>
                </a:moveTo>
                <a:lnTo>
                  <a:pt x="6350" y="1115060"/>
                </a:lnTo>
                <a:lnTo>
                  <a:pt x="6350" y="0"/>
                </a:lnTo>
                <a:lnTo>
                  <a:pt x="0" y="0"/>
                </a:lnTo>
                <a:lnTo>
                  <a:pt x="0" y="111506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10267950" y="447548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10267950" y="447548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63550" y="5120323"/>
            <a:ext cx="270192" cy="654367"/>
          </a:xfrm>
          <a:custGeom>
            <a:pathLst>
              <a:path w="270192" h="654367">
                <a:moveTo>
                  <a:pt x="0" y="654367"/>
                </a:moveTo>
                <a:lnTo>
                  <a:pt x="270192" y="654367"/>
                </a:lnTo>
                <a:lnTo>
                  <a:pt x="270192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530542" y="5120386"/>
            <a:ext cx="136525" cy="254000"/>
          </a:xfrm>
          <a:custGeom>
            <a:pathLst>
              <a:path w="136525" h="254000">
                <a:moveTo>
                  <a:pt x="0" y="254000"/>
                </a:moveTo>
                <a:lnTo>
                  <a:pt x="136525" y="254000"/>
                </a:lnTo>
                <a:lnTo>
                  <a:pt x="136525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740092" y="5120323"/>
            <a:ext cx="2156460" cy="654367"/>
          </a:xfrm>
          <a:custGeom>
            <a:pathLst>
              <a:path w="2156460" h="654367">
                <a:moveTo>
                  <a:pt x="0" y="654367"/>
                </a:moveTo>
                <a:lnTo>
                  <a:pt x="2156460" y="654367"/>
                </a:lnTo>
                <a:lnTo>
                  <a:pt x="2156460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806767" y="5120386"/>
            <a:ext cx="2023110" cy="152400"/>
          </a:xfrm>
          <a:custGeom>
            <a:pathLst>
              <a:path w="2023110" h="152400">
                <a:moveTo>
                  <a:pt x="0" y="152400"/>
                </a:moveTo>
                <a:lnTo>
                  <a:pt x="2023110" y="152400"/>
                </a:lnTo>
                <a:lnTo>
                  <a:pt x="202311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806767" y="5272786"/>
            <a:ext cx="2023110" cy="149225"/>
          </a:xfrm>
          <a:custGeom>
            <a:pathLst>
              <a:path w="2023110" h="149225">
                <a:moveTo>
                  <a:pt x="0" y="149225"/>
                </a:moveTo>
                <a:lnTo>
                  <a:pt x="2023110" y="149225"/>
                </a:lnTo>
                <a:lnTo>
                  <a:pt x="2023110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806767" y="5422011"/>
            <a:ext cx="2023110" cy="250825"/>
          </a:xfrm>
          <a:custGeom>
            <a:pathLst>
              <a:path w="2023110" h="250825">
                <a:moveTo>
                  <a:pt x="0" y="250825"/>
                </a:moveTo>
                <a:lnTo>
                  <a:pt x="2023110" y="250825"/>
                </a:lnTo>
                <a:lnTo>
                  <a:pt x="2023110" y="0"/>
                </a:lnTo>
                <a:lnTo>
                  <a:pt x="0" y="0"/>
                </a:lnTo>
                <a:lnTo>
                  <a:pt x="0" y="2508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2902966" y="5120323"/>
            <a:ext cx="2146935" cy="654367"/>
          </a:xfrm>
          <a:custGeom>
            <a:pathLst>
              <a:path w="2146935" h="654367">
                <a:moveTo>
                  <a:pt x="0" y="654367"/>
                </a:moveTo>
                <a:lnTo>
                  <a:pt x="2146935" y="654367"/>
                </a:lnTo>
                <a:lnTo>
                  <a:pt x="2146935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2969641" y="5120386"/>
            <a:ext cx="2013585" cy="152400"/>
          </a:xfrm>
          <a:custGeom>
            <a:pathLst>
              <a:path w="2013585" h="152400">
                <a:moveTo>
                  <a:pt x="0" y="152400"/>
                </a:moveTo>
                <a:lnTo>
                  <a:pt x="2013585" y="152400"/>
                </a:lnTo>
                <a:lnTo>
                  <a:pt x="201358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2969641" y="5272786"/>
            <a:ext cx="2013585" cy="250825"/>
          </a:xfrm>
          <a:custGeom>
            <a:pathLst>
              <a:path w="2013585" h="250825">
                <a:moveTo>
                  <a:pt x="0" y="250825"/>
                </a:moveTo>
                <a:lnTo>
                  <a:pt x="2013585" y="250825"/>
                </a:lnTo>
                <a:lnTo>
                  <a:pt x="2013585" y="0"/>
                </a:lnTo>
                <a:lnTo>
                  <a:pt x="0" y="0"/>
                </a:lnTo>
                <a:lnTo>
                  <a:pt x="0" y="2508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2969641" y="5523548"/>
            <a:ext cx="2013585" cy="251142"/>
          </a:xfrm>
          <a:custGeom>
            <a:pathLst>
              <a:path w="2013585" h="251142">
                <a:moveTo>
                  <a:pt x="0" y="251142"/>
                </a:moveTo>
                <a:lnTo>
                  <a:pt x="2013585" y="251142"/>
                </a:lnTo>
                <a:lnTo>
                  <a:pt x="2013585" y="0"/>
                </a:lnTo>
                <a:lnTo>
                  <a:pt x="0" y="0"/>
                </a:lnTo>
                <a:lnTo>
                  <a:pt x="0" y="251142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5056251" y="5120323"/>
            <a:ext cx="1921510" cy="654367"/>
          </a:xfrm>
          <a:custGeom>
            <a:pathLst>
              <a:path w="1921510" h="654367">
                <a:moveTo>
                  <a:pt x="0" y="654367"/>
                </a:moveTo>
                <a:lnTo>
                  <a:pt x="1921510" y="654367"/>
                </a:lnTo>
                <a:lnTo>
                  <a:pt x="1921510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5122926" y="5120386"/>
            <a:ext cx="1788160" cy="254000"/>
          </a:xfrm>
          <a:custGeom>
            <a:pathLst>
              <a:path w="1788160" h="254000">
                <a:moveTo>
                  <a:pt x="0" y="254000"/>
                </a:moveTo>
                <a:lnTo>
                  <a:pt x="1788160" y="254000"/>
                </a:lnTo>
                <a:lnTo>
                  <a:pt x="1788160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6983983" y="5120323"/>
            <a:ext cx="1622806" cy="654367"/>
          </a:xfrm>
          <a:custGeom>
            <a:pathLst>
              <a:path w="1622806" h="654367">
                <a:moveTo>
                  <a:pt x="0" y="654367"/>
                </a:moveTo>
                <a:lnTo>
                  <a:pt x="1622806" y="654367"/>
                </a:lnTo>
                <a:lnTo>
                  <a:pt x="1622806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7050658" y="5120386"/>
            <a:ext cx="1492631" cy="254000"/>
          </a:xfrm>
          <a:custGeom>
            <a:pathLst>
              <a:path w="1492631" h="254000">
                <a:moveTo>
                  <a:pt x="0" y="254000"/>
                </a:moveTo>
                <a:lnTo>
                  <a:pt x="1492631" y="254000"/>
                </a:lnTo>
                <a:lnTo>
                  <a:pt x="1492631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8613140" y="5120323"/>
            <a:ext cx="1623060" cy="654367"/>
          </a:xfrm>
          <a:custGeom>
            <a:pathLst>
              <a:path w="1623060" h="654367">
                <a:moveTo>
                  <a:pt x="0" y="654367"/>
                </a:moveTo>
                <a:lnTo>
                  <a:pt x="1623060" y="654367"/>
                </a:lnTo>
                <a:lnTo>
                  <a:pt x="1623060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8679815" y="5120386"/>
            <a:ext cx="1492885" cy="152400"/>
          </a:xfrm>
          <a:custGeom>
            <a:pathLst>
              <a:path w="1492885" h="152400">
                <a:moveTo>
                  <a:pt x="0" y="152400"/>
                </a:moveTo>
                <a:lnTo>
                  <a:pt x="1492885" y="152400"/>
                </a:lnTo>
                <a:lnTo>
                  <a:pt x="149288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8679815" y="5272786"/>
            <a:ext cx="1492885" cy="250825"/>
          </a:xfrm>
          <a:custGeom>
            <a:pathLst>
              <a:path w="1492885" h="250825">
                <a:moveTo>
                  <a:pt x="0" y="250825"/>
                </a:moveTo>
                <a:lnTo>
                  <a:pt x="1492885" y="250825"/>
                </a:lnTo>
                <a:lnTo>
                  <a:pt x="1492885" y="0"/>
                </a:lnTo>
                <a:lnTo>
                  <a:pt x="0" y="0"/>
                </a:lnTo>
                <a:lnTo>
                  <a:pt x="0" y="2508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57200" y="51140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57200" y="51140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63550" y="5114036"/>
            <a:ext cx="270192" cy="6350"/>
          </a:xfrm>
          <a:custGeom>
            <a:pathLst>
              <a:path w="270192" h="6350">
                <a:moveTo>
                  <a:pt x="0" y="6350"/>
                </a:moveTo>
                <a:lnTo>
                  <a:pt x="270192" y="6350"/>
                </a:lnTo>
                <a:lnTo>
                  <a:pt x="2701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733742" y="51140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740092" y="5114036"/>
            <a:ext cx="2156460" cy="6350"/>
          </a:xfrm>
          <a:custGeom>
            <a:pathLst>
              <a:path w="2156460" h="6350">
                <a:moveTo>
                  <a:pt x="0" y="6350"/>
                </a:moveTo>
                <a:lnTo>
                  <a:pt x="2156460" y="6350"/>
                </a:lnTo>
                <a:lnTo>
                  <a:pt x="21564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2896616" y="51140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2902966" y="5114036"/>
            <a:ext cx="2146935" cy="6350"/>
          </a:xfrm>
          <a:custGeom>
            <a:pathLst>
              <a:path w="2146935" h="6350">
                <a:moveTo>
                  <a:pt x="0" y="6350"/>
                </a:moveTo>
                <a:lnTo>
                  <a:pt x="2146935" y="6350"/>
                </a:lnTo>
                <a:lnTo>
                  <a:pt x="214693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5049901" y="51140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5056251" y="5114036"/>
            <a:ext cx="1921510" cy="6350"/>
          </a:xfrm>
          <a:custGeom>
            <a:pathLst>
              <a:path w="1921510" h="6350">
                <a:moveTo>
                  <a:pt x="0" y="6350"/>
                </a:moveTo>
                <a:lnTo>
                  <a:pt x="1921510" y="6350"/>
                </a:lnTo>
                <a:lnTo>
                  <a:pt x="19215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6977633" y="51140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6983983" y="5114036"/>
            <a:ext cx="1622806" cy="6350"/>
          </a:xfrm>
          <a:custGeom>
            <a:pathLst>
              <a:path w="1622806" h="6350">
                <a:moveTo>
                  <a:pt x="0" y="6350"/>
                </a:moveTo>
                <a:lnTo>
                  <a:pt x="1622806" y="6350"/>
                </a:lnTo>
                <a:lnTo>
                  <a:pt x="162280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8606790" y="51140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8613140" y="5114036"/>
            <a:ext cx="1623060" cy="6350"/>
          </a:xfrm>
          <a:custGeom>
            <a:pathLst>
              <a:path w="1623060" h="6350">
                <a:moveTo>
                  <a:pt x="0" y="6350"/>
                </a:moveTo>
                <a:lnTo>
                  <a:pt x="1623060" y="6350"/>
                </a:lnTo>
                <a:lnTo>
                  <a:pt x="16230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10236200" y="51140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10236200" y="51140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457200" y="5120323"/>
            <a:ext cx="6350" cy="654367"/>
          </a:xfrm>
          <a:custGeom>
            <a:pathLst>
              <a:path w="6350" h="654367">
                <a:moveTo>
                  <a:pt x="0" y="654367"/>
                </a:moveTo>
                <a:lnTo>
                  <a:pt x="6350" y="654367"/>
                </a:lnTo>
                <a:lnTo>
                  <a:pt x="6350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733742" y="5120323"/>
            <a:ext cx="6350" cy="654367"/>
          </a:xfrm>
          <a:custGeom>
            <a:pathLst>
              <a:path w="6350" h="654367">
                <a:moveTo>
                  <a:pt x="0" y="654367"/>
                </a:moveTo>
                <a:lnTo>
                  <a:pt x="6350" y="654367"/>
                </a:lnTo>
                <a:lnTo>
                  <a:pt x="6350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2896616" y="5120323"/>
            <a:ext cx="6350" cy="654367"/>
          </a:xfrm>
          <a:custGeom>
            <a:pathLst>
              <a:path w="6350" h="654367">
                <a:moveTo>
                  <a:pt x="0" y="654367"/>
                </a:moveTo>
                <a:lnTo>
                  <a:pt x="6350" y="654367"/>
                </a:lnTo>
                <a:lnTo>
                  <a:pt x="6350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5049901" y="5120323"/>
            <a:ext cx="6350" cy="654367"/>
          </a:xfrm>
          <a:custGeom>
            <a:pathLst>
              <a:path w="6350" h="654367">
                <a:moveTo>
                  <a:pt x="0" y="654367"/>
                </a:moveTo>
                <a:lnTo>
                  <a:pt x="6350" y="654367"/>
                </a:lnTo>
                <a:lnTo>
                  <a:pt x="6350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6977633" y="5120323"/>
            <a:ext cx="6350" cy="654367"/>
          </a:xfrm>
          <a:custGeom>
            <a:pathLst>
              <a:path w="6350" h="654367">
                <a:moveTo>
                  <a:pt x="0" y="654367"/>
                </a:moveTo>
                <a:lnTo>
                  <a:pt x="6350" y="654367"/>
                </a:lnTo>
                <a:lnTo>
                  <a:pt x="6350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8606790" y="5120323"/>
            <a:ext cx="6350" cy="654367"/>
          </a:xfrm>
          <a:custGeom>
            <a:pathLst>
              <a:path w="6350" h="654367">
                <a:moveTo>
                  <a:pt x="0" y="654367"/>
                </a:moveTo>
                <a:lnTo>
                  <a:pt x="6350" y="654367"/>
                </a:lnTo>
                <a:lnTo>
                  <a:pt x="6350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10236200" y="5120323"/>
            <a:ext cx="6350" cy="654367"/>
          </a:xfrm>
          <a:custGeom>
            <a:pathLst>
              <a:path w="6350" h="654367">
                <a:moveTo>
                  <a:pt x="0" y="654367"/>
                </a:moveTo>
                <a:lnTo>
                  <a:pt x="6350" y="654367"/>
                </a:lnTo>
                <a:lnTo>
                  <a:pt x="6350" y="0"/>
                </a:lnTo>
                <a:lnTo>
                  <a:pt x="0" y="0"/>
                </a:lnTo>
                <a:lnTo>
                  <a:pt x="0" y="6543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463550" y="5781040"/>
            <a:ext cx="270192" cy="857568"/>
          </a:xfrm>
          <a:custGeom>
            <a:pathLst>
              <a:path w="270192" h="857568">
                <a:moveTo>
                  <a:pt x="0" y="857568"/>
                </a:moveTo>
                <a:lnTo>
                  <a:pt x="270192" y="857568"/>
                </a:lnTo>
                <a:lnTo>
                  <a:pt x="270192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530542" y="5781040"/>
            <a:ext cx="136525" cy="254000"/>
          </a:xfrm>
          <a:custGeom>
            <a:pathLst>
              <a:path w="136525" h="254000">
                <a:moveTo>
                  <a:pt x="0" y="254000"/>
                </a:moveTo>
                <a:lnTo>
                  <a:pt x="136525" y="254000"/>
                </a:lnTo>
                <a:lnTo>
                  <a:pt x="136525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740092" y="5781040"/>
            <a:ext cx="2156460" cy="857568"/>
          </a:xfrm>
          <a:custGeom>
            <a:pathLst>
              <a:path w="2156460" h="857568">
                <a:moveTo>
                  <a:pt x="0" y="857568"/>
                </a:moveTo>
                <a:lnTo>
                  <a:pt x="2156460" y="857568"/>
                </a:lnTo>
                <a:lnTo>
                  <a:pt x="2156460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806767" y="5781040"/>
            <a:ext cx="2023110" cy="152400"/>
          </a:xfrm>
          <a:custGeom>
            <a:pathLst>
              <a:path w="2023110" h="152400">
                <a:moveTo>
                  <a:pt x="0" y="152400"/>
                </a:moveTo>
                <a:lnTo>
                  <a:pt x="2023110" y="152400"/>
                </a:lnTo>
                <a:lnTo>
                  <a:pt x="202311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806767" y="5933440"/>
            <a:ext cx="2023110" cy="149225"/>
          </a:xfrm>
          <a:custGeom>
            <a:pathLst>
              <a:path w="2023110" h="149225">
                <a:moveTo>
                  <a:pt x="0" y="149225"/>
                </a:moveTo>
                <a:lnTo>
                  <a:pt x="2023110" y="149225"/>
                </a:lnTo>
                <a:lnTo>
                  <a:pt x="2023110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806767" y="6082665"/>
            <a:ext cx="2023110" cy="152400"/>
          </a:xfrm>
          <a:custGeom>
            <a:pathLst>
              <a:path w="2023110" h="152400">
                <a:moveTo>
                  <a:pt x="0" y="152400"/>
                </a:moveTo>
                <a:lnTo>
                  <a:pt x="2023110" y="152400"/>
                </a:lnTo>
                <a:lnTo>
                  <a:pt x="202311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806767" y="6235065"/>
            <a:ext cx="2023110" cy="251143"/>
          </a:xfrm>
          <a:custGeom>
            <a:pathLst>
              <a:path w="2023110" h="251143">
                <a:moveTo>
                  <a:pt x="0" y="251143"/>
                </a:moveTo>
                <a:lnTo>
                  <a:pt x="2023110" y="251143"/>
                </a:lnTo>
                <a:lnTo>
                  <a:pt x="2023110" y="0"/>
                </a:lnTo>
                <a:lnTo>
                  <a:pt x="0" y="0"/>
                </a:lnTo>
                <a:lnTo>
                  <a:pt x="0" y="25114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2902966" y="5781040"/>
            <a:ext cx="2146935" cy="857568"/>
          </a:xfrm>
          <a:custGeom>
            <a:pathLst>
              <a:path w="2146935" h="857568">
                <a:moveTo>
                  <a:pt x="0" y="857568"/>
                </a:moveTo>
                <a:lnTo>
                  <a:pt x="2146935" y="857568"/>
                </a:lnTo>
                <a:lnTo>
                  <a:pt x="2146935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2969641" y="5781040"/>
            <a:ext cx="2013585" cy="152400"/>
          </a:xfrm>
          <a:custGeom>
            <a:pathLst>
              <a:path w="2013585" h="152400">
                <a:moveTo>
                  <a:pt x="0" y="152400"/>
                </a:moveTo>
                <a:lnTo>
                  <a:pt x="2013585" y="152400"/>
                </a:lnTo>
                <a:lnTo>
                  <a:pt x="201358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2969641" y="5933440"/>
            <a:ext cx="2013585" cy="149225"/>
          </a:xfrm>
          <a:custGeom>
            <a:pathLst>
              <a:path w="2013585" h="149225">
                <a:moveTo>
                  <a:pt x="0" y="149225"/>
                </a:moveTo>
                <a:lnTo>
                  <a:pt x="2013585" y="149225"/>
                </a:lnTo>
                <a:lnTo>
                  <a:pt x="2013585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2969641" y="6082665"/>
            <a:ext cx="2013585" cy="152400"/>
          </a:xfrm>
          <a:custGeom>
            <a:pathLst>
              <a:path w="2013585" h="152400">
                <a:moveTo>
                  <a:pt x="0" y="152400"/>
                </a:moveTo>
                <a:lnTo>
                  <a:pt x="2013585" y="152400"/>
                </a:lnTo>
                <a:lnTo>
                  <a:pt x="201358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2969641" y="6235065"/>
            <a:ext cx="2013585" cy="149225"/>
          </a:xfrm>
          <a:custGeom>
            <a:pathLst>
              <a:path w="2013585" h="149225">
                <a:moveTo>
                  <a:pt x="0" y="149225"/>
                </a:moveTo>
                <a:lnTo>
                  <a:pt x="2013585" y="149225"/>
                </a:lnTo>
                <a:lnTo>
                  <a:pt x="2013585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2969641" y="6384290"/>
            <a:ext cx="2013585" cy="254318"/>
          </a:xfrm>
          <a:custGeom>
            <a:pathLst>
              <a:path w="2013585" h="254318">
                <a:moveTo>
                  <a:pt x="0" y="254318"/>
                </a:moveTo>
                <a:lnTo>
                  <a:pt x="2013585" y="254318"/>
                </a:lnTo>
                <a:lnTo>
                  <a:pt x="2013585" y="0"/>
                </a:lnTo>
                <a:lnTo>
                  <a:pt x="0" y="0"/>
                </a:lnTo>
                <a:lnTo>
                  <a:pt x="0" y="2543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5056251" y="5781040"/>
            <a:ext cx="1921510" cy="857568"/>
          </a:xfrm>
          <a:custGeom>
            <a:pathLst>
              <a:path w="1921510" h="857568">
                <a:moveTo>
                  <a:pt x="0" y="857568"/>
                </a:moveTo>
                <a:lnTo>
                  <a:pt x="1921510" y="857568"/>
                </a:lnTo>
                <a:lnTo>
                  <a:pt x="1921510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5122926" y="5781040"/>
            <a:ext cx="1788160" cy="152400"/>
          </a:xfrm>
          <a:custGeom>
            <a:pathLst>
              <a:path w="1788160" h="152400">
                <a:moveTo>
                  <a:pt x="0" y="152400"/>
                </a:moveTo>
                <a:lnTo>
                  <a:pt x="1788160" y="152400"/>
                </a:lnTo>
                <a:lnTo>
                  <a:pt x="178816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5122926" y="5933440"/>
            <a:ext cx="1788160" cy="149225"/>
          </a:xfrm>
          <a:custGeom>
            <a:pathLst>
              <a:path w="1788160" h="149225">
                <a:moveTo>
                  <a:pt x="0" y="149225"/>
                </a:moveTo>
                <a:lnTo>
                  <a:pt x="1788160" y="149225"/>
                </a:lnTo>
                <a:lnTo>
                  <a:pt x="1788160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5122926" y="6082665"/>
            <a:ext cx="1788160" cy="152400"/>
          </a:xfrm>
          <a:custGeom>
            <a:pathLst>
              <a:path w="1788160" h="152400">
                <a:moveTo>
                  <a:pt x="0" y="152400"/>
                </a:moveTo>
                <a:lnTo>
                  <a:pt x="1788160" y="152400"/>
                </a:lnTo>
                <a:lnTo>
                  <a:pt x="178816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5122926" y="6235065"/>
            <a:ext cx="1788160" cy="251143"/>
          </a:xfrm>
          <a:custGeom>
            <a:pathLst>
              <a:path w="1788160" h="251143">
                <a:moveTo>
                  <a:pt x="0" y="251143"/>
                </a:moveTo>
                <a:lnTo>
                  <a:pt x="1788160" y="251143"/>
                </a:lnTo>
                <a:lnTo>
                  <a:pt x="1788160" y="0"/>
                </a:lnTo>
                <a:lnTo>
                  <a:pt x="0" y="0"/>
                </a:lnTo>
                <a:lnTo>
                  <a:pt x="0" y="25114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983983" y="5781040"/>
            <a:ext cx="1622806" cy="857568"/>
          </a:xfrm>
          <a:custGeom>
            <a:pathLst>
              <a:path w="1622806" h="857568">
                <a:moveTo>
                  <a:pt x="0" y="857568"/>
                </a:moveTo>
                <a:lnTo>
                  <a:pt x="1622806" y="857568"/>
                </a:lnTo>
                <a:lnTo>
                  <a:pt x="1622806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7050658" y="5781040"/>
            <a:ext cx="1492631" cy="152400"/>
          </a:xfrm>
          <a:custGeom>
            <a:pathLst>
              <a:path w="1492631" h="152400">
                <a:moveTo>
                  <a:pt x="0" y="152400"/>
                </a:moveTo>
                <a:lnTo>
                  <a:pt x="1492631" y="152400"/>
                </a:lnTo>
                <a:lnTo>
                  <a:pt x="1492631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7050658" y="5933440"/>
            <a:ext cx="1492631" cy="149225"/>
          </a:xfrm>
          <a:custGeom>
            <a:pathLst>
              <a:path w="1492631" h="149225">
                <a:moveTo>
                  <a:pt x="0" y="149225"/>
                </a:moveTo>
                <a:lnTo>
                  <a:pt x="1492631" y="149225"/>
                </a:lnTo>
                <a:lnTo>
                  <a:pt x="1492631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7050658" y="6082665"/>
            <a:ext cx="1492631" cy="152400"/>
          </a:xfrm>
          <a:custGeom>
            <a:pathLst>
              <a:path w="1492631" h="152400">
                <a:moveTo>
                  <a:pt x="0" y="152400"/>
                </a:moveTo>
                <a:lnTo>
                  <a:pt x="1492631" y="152400"/>
                </a:lnTo>
                <a:lnTo>
                  <a:pt x="1492631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7050658" y="6235065"/>
            <a:ext cx="1492631" cy="149225"/>
          </a:xfrm>
          <a:custGeom>
            <a:pathLst>
              <a:path w="1492631" h="149225">
                <a:moveTo>
                  <a:pt x="0" y="149225"/>
                </a:moveTo>
                <a:lnTo>
                  <a:pt x="1492631" y="149225"/>
                </a:lnTo>
                <a:lnTo>
                  <a:pt x="1492631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7050658" y="6384290"/>
            <a:ext cx="1492631" cy="254318"/>
          </a:xfrm>
          <a:custGeom>
            <a:pathLst>
              <a:path w="1492631" h="254318">
                <a:moveTo>
                  <a:pt x="0" y="254318"/>
                </a:moveTo>
                <a:lnTo>
                  <a:pt x="1492631" y="254318"/>
                </a:lnTo>
                <a:lnTo>
                  <a:pt x="1492631" y="0"/>
                </a:lnTo>
                <a:lnTo>
                  <a:pt x="0" y="0"/>
                </a:lnTo>
                <a:lnTo>
                  <a:pt x="0" y="2543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8613140" y="5781040"/>
            <a:ext cx="1623060" cy="857568"/>
          </a:xfrm>
          <a:custGeom>
            <a:pathLst>
              <a:path w="1623060" h="857568">
                <a:moveTo>
                  <a:pt x="0" y="857568"/>
                </a:moveTo>
                <a:lnTo>
                  <a:pt x="1623060" y="857568"/>
                </a:lnTo>
                <a:lnTo>
                  <a:pt x="1623060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8679815" y="5781040"/>
            <a:ext cx="1492885" cy="152400"/>
          </a:xfrm>
          <a:custGeom>
            <a:pathLst>
              <a:path w="1492885" h="152400">
                <a:moveTo>
                  <a:pt x="0" y="152400"/>
                </a:moveTo>
                <a:lnTo>
                  <a:pt x="1492885" y="152400"/>
                </a:lnTo>
                <a:lnTo>
                  <a:pt x="149288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8679815" y="5933440"/>
            <a:ext cx="1492885" cy="149225"/>
          </a:xfrm>
          <a:custGeom>
            <a:pathLst>
              <a:path w="1492885" h="149225">
                <a:moveTo>
                  <a:pt x="0" y="149225"/>
                </a:moveTo>
                <a:lnTo>
                  <a:pt x="1492885" y="149225"/>
                </a:lnTo>
                <a:lnTo>
                  <a:pt x="1492885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8679815" y="6082665"/>
            <a:ext cx="1492885" cy="152400"/>
          </a:xfrm>
          <a:custGeom>
            <a:pathLst>
              <a:path w="1492885" h="152400">
                <a:moveTo>
                  <a:pt x="0" y="152400"/>
                </a:moveTo>
                <a:lnTo>
                  <a:pt x="1492885" y="152400"/>
                </a:lnTo>
                <a:lnTo>
                  <a:pt x="149288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8679815" y="6235065"/>
            <a:ext cx="1492885" cy="251143"/>
          </a:xfrm>
          <a:custGeom>
            <a:pathLst>
              <a:path w="1492885" h="251143">
                <a:moveTo>
                  <a:pt x="0" y="251143"/>
                </a:moveTo>
                <a:lnTo>
                  <a:pt x="1492885" y="251143"/>
                </a:lnTo>
                <a:lnTo>
                  <a:pt x="1492885" y="0"/>
                </a:lnTo>
                <a:lnTo>
                  <a:pt x="0" y="0"/>
                </a:lnTo>
                <a:lnTo>
                  <a:pt x="0" y="25114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457200" y="577469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463550" y="5774690"/>
            <a:ext cx="270192" cy="6350"/>
          </a:xfrm>
          <a:custGeom>
            <a:pathLst>
              <a:path w="270192" h="6350">
                <a:moveTo>
                  <a:pt x="0" y="6350"/>
                </a:moveTo>
                <a:lnTo>
                  <a:pt x="270192" y="6350"/>
                </a:lnTo>
                <a:lnTo>
                  <a:pt x="2701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733742" y="577469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740092" y="5774690"/>
            <a:ext cx="2156460" cy="6350"/>
          </a:xfrm>
          <a:custGeom>
            <a:pathLst>
              <a:path w="2156460" h="6350">
                <a:moveTo>
                  <a:pt x="0" y="6350"/>
                </a:moveTo>
                <a:lnTo>
                  <a:pt x="2156460" y="6350"/>
                </a:lnTo>
                <a:lnTo>
                  <a:pt x="21564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896616" y="577469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902966" y="5774690"/>
            <a:ext cx="2146935" cy="6350"/>
          </a:xfrm>
          <a:custGeom>
            <a:pathLst>
              <a:path w="2146935" h="6350">
                <a:moveTo>
                  <a:pt x="0" y="6350"/>
                </a:moveTo>
                <a:lnTo>
                  <a:pt x="2146935" y="6350"/>
                </a:lnTo>
                <a:lnTo>
                  <a:pt x="214693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5049901" y="577469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5056251" y="5774690"/>
            <a:ext cx="1921510" cy="6350"/>
          </a:xfrm>
          <a:custGeom>
            <a:pathLst>
              <a:path w="1921510" h="6350">
                <a:moveTo>
                  <a:pt x="0" y="6350"/>
                </a:moveTo>
                <a:lnTo>
                  <a:pt x="1921510" y="6350"/>
                </a:lnTo>
                <a:lnTo>
                  <a:pt x="19215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6977633" y="577469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6983983" y="5774690"/>
            <a:ext cx="1622806" cy="6350"/>
          </a:xfrm>
          <a:custGeom>
            <a:pathLst>
              <a:path w="1622806" h="6350">
                <a:moveTo>
                  <a:pt x="0" y="6350"/>
                </a:moveTo>
                <a:lnTo>
                  <a:pt x="1622806" y="6350"/>
                </a:lnTo>
                <a:lnTo>
                  <a:pt x="162280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8606790" y="577469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8613140" y="5774690"/>
            <a:ext cx="1623060" cy="6350"/>
          </a:xfrm>
          <a:custGeom>
            <a:pathLst>
              <a:path w="1623060" h="6350">
                <a:moveTo>
                  <a:pt x="0" y="6350"/>
                </a:moveTo>
                <a:lnTo>
                  <a:pt x="1623060" y="6350"/>
                </a:lnTo>
                <a:lnTo>
                  <a:pt x="16230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10236200" y="577469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457200" y="5781040"/>
            <a:ext cx="6350" cy="857568"/>
          </a:xfrm>
          <a:custGeom>
            <a:pathLst>
              <a:path w="6350" h="857568">
                <a:moveTo>
                  <a:pt x="0" y="857568"/>
                </a:moveTo>
                <a:lnTo>
                  <a:pt x="6350" y="857568"/>
                </a:lnTo>
                <a:lnTo>
                  <a:pt x="6350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457200" y="6638608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457200" y="6638608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463550" y="6638608"/>
            <a:ext cx="270192" cy="6350"/>
          </a:xfrm>
          <a:custGeom>
            <a:pathLst>
              <a:path w="270192" h="6350">
                <a:moveTo>
                  <a:pt x="0" y="6350"/>
                </a:moveTo>
                <a:lnTo>
                  <a:pt x="270192" y="6350"/>
                </a:lnTo>
                <a:lnTo>
                  <a:pt x="2701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733742" y="5781040"/>
            <a:ext cx="6350" cy="857568"/>
          </a:xfrm>
          <a:custGeom>
            <a:pathLst>
              <a:path w="6350" h="857568">
                <a:moveTo>
                  <a:pt x="0" y="857568"/>
                </a:moveTo>
                <a:lnTo>
                  <a:pt x="6350" y="857568"/>
                </a:lnTo>
                <a:lnTo>
                  <a:pt x="6350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733742" y="6638608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740092" y="6638608"/>
            <a:ext cx="2156460" cy="6350"/>
          </a:xfrm>
          <a:custGeom>
            <a:pathLst>
              <a:path w="2156460" h="6350">
                <a:moveTo>
                  <a:pt x="0" y="6350"/>
                </a:moveTo>
                <a:lnTo>
                  <a:pt x="2156460" y="6350"/>
                </a:lnTo>
                <a:lnTo>
                  <a:pt x="21564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2896616" y="5781040"/>
            <a:ext cx="6350" cy="857568"/>
          </a:xfrm>
          <a:custGeom>
            <a:pathLst>
              <a:path w="6350" h="857568">
                <a:moveTo>
                  <a:pt x="0" y="857568"/>
                </a:moveTo>
                <a:lnTo>
                  <a:pt x="6350" y="857568"/>
                </a:lnTo>
                <a:lnTo>
                  <a:pt x="6350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2896616" y="6638608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2902966" y="6638608"/>
            <a:ext cx="2146935" cy="6350"/>
          </a:xfrm>
          <a:custGeom>
            <a:pathLst>
              <a:path w="2146935" h="6350">
                <a:moveTo>
                  <a:pt x="0" y="6350"/>
                </a:moveTo>
                <a:lnTo>
                  <a:pt x="2146935" y="6350"/>
                </a:lnTo>
                <a:lnTo>
                  <a:pt x="214693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5049901" y="5781040"/>
            <a:ext cx="6350" cy="857568"/>
          </a:xfrm>
          <a:custGeom>
            <a:pathLst>
              <a:path w="6350" h="857568">
                <a:moveTo>
                  <a:pt x="0" y="857568"/>
                </a:moveTo>
                <a:lnTo>
                  <a:pt x="6350" y="857568"/>
                </a:lnTo>
                <a:lnTo>
                  <a:pt x="6350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5049901" y="6638608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056251" y="6638608"/>
            <a:ext cx="1921510" cy="6350"/>
          </a:xfrm>
          <a:custGeom>
            <a:pathLst>
              <a:path w="1921510" h="6350">
                <a:moveTo>
                  <a:pt x="0" y="6350"/>
                </a:moveTo>
                <a:lnTo>
                  <a:pt x="1921510" y="6350"/>
                </a:lnTo>
                <a:lnTo>
                  <a:pt x="19215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6977633" y="5781040"/>
            <a:ext cx="6350" cy="857568"/>
          </a:xfrm>
          <a:custGeom>
            <a:pathLst>
              <a:path w="6350" h="857568">
                <a:moveTo>
                  <a:pt x="0" y="857568"/>
                </a:moveTo>
                <a:lnTo>
                  <a:pt x="6350" y="857568"/>
                </a:lnTo>
                <a:lnTo>
                  <a:pt x="6350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6977633" y="6638608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6983983" y="6638608"/>
            <a:ext cx="1622806" cy="6350"/>
          </a:xfrm>
          <a:custGeom>
            <a:pathLst>
              <a:path w="1622806" h="6350">
                <a:moveTo>
                  <a:pt x="0" y="6350"/>
                </a:moveTo>
                <a:lnTo>
                  <a:pt x="1622806" y="6350"/>
                </a:lnTo>
                <a:lnTo>
                  <a:pt x="162280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8606790" y="5781040"/>
            <a:ext cx="6350" cy="857568"/>
          </a:xfrm>
          <a:custGeom>
            <a:pathLst>
              <a:path w="6350" h="857568">
                <a:moveTo>
                  <a:pt x="0" y="857568"/>
                </a:moveTo>
                <a:lnTo>
                  <a:pt x="6350" y="857568"/>
                </a:lnTo>
                <a:lnTo>
                  <a:pt x="6350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8606790" y="6638608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8613140" y="6638608"/>
            <a:ext cx="1623060" cy="6350"/>
          </a:xfrm>
          <a:custGeom>
            <a:pathLst>
              <a:path w="1623060" h="6350">
                <a:moveTo>
                  <a:pt x="0" y="6350"/>
                </a:moveTo>
                <a:lnTo>
                  <a:pt x="1623060" y="6350"/>
                </a:lnTo>
                <a:lnTo>
                  <a:pt x="16230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10236200" y="5781040"/>
            <a:ext cx="6350" cy="857568"/>
          </a:xfrm>
          <a:custGeom>
            <a:pathLst>
              <a:path w="6350" h="857568">
                <a:moveTo>
                  <a:pt x="0" y="857568"/>
                </a:moveTo>
                <a:lnTo>
                  <a:pt x="6350" y="857568"/>
                </a:lnTo>
                <a:lnTo>
                  <a:pt x="6350" y="0"/>
                </a:lnTo>
                <a:lnTo>
                  <a:pt x="0" y="0"/>
                </a:lnTo>
                <a:lnTo>
                  <a:pt x="0" y="8575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10236200" y="6638608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10236200" y="6638608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Rectangle 361"/>
          <p:cNvSpPr/>
          <p:nvPr/>
        </p:nvSpPr>
        <p:spPr>
          <a:xfrm rot="0" flipH="0" flipV="0">
            <a:off x="457200" y="458852"/>
            <a:ext cx="4121937" cy="1828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1200" baseline="0" b="1" i="0" dirty="0" spc="0">
                <a:solidFill>
                  <a:srgbClr val="000000"/>
                </a:solidFill>
                <a:latin typeface="Calibri-Bold" pitchFamily="0" charset="1"/>
              </a:rPr>
              <a:t>Kandid</a:t>
            </a:r>
            <a:r>
              <a:rPr lang="fi-FI" sz="1200" baseline="0" b="1" i="0" dirty="0" spc="-19">
                <a:solidFill>
                  <a:srgbClr val="000000"/>
                </a:solidFill>
                <a:latin typeface="Calibri-Bold" pitchFamily="0" charset="1"/>
              </a:rPr>
              <a:t>a</a:t>
            </a:r>
            <a:r>
              <a:rPr lang="fi-FI" sz="1200" baseline="0" b="1" i="0" dirty="0" spc="0">
                <a:solidFill>
                  <a:srgbClr val="000000"/>
                </a:solidFill>
                <a:latin typeface="Calibri-Bold" pitchFamily="0" charset="1"/>
              </a:rPr>
              <a:t>ati</a:t>
            </a:r>
            <a:r>
              <a:rPr lang="fi-FI" sz="1200" baseline="0" b="1" i="0" dirty="0" spc="-20">
                <a:solidFill>
                  <a:srgbClr val="000000"/>
                </a:solidFill>
                <a:latin typeface="Calibri-Bold" pitchFamily="0" charset="1"/>
              </a:rPr>
              <a:t>n</a:t>
            </a:r>
            <a:r>
              <a:rPr lang="fi-FI" sz="1200" baseline="0" b="1" i="0" dirty="0" spc="0">
                <a:solidFill>
                  <a:srgbClr val="000000"/>
                </a:solidFill>
                <a:latin typeface="Calibri-Bold" pitchFamily="0" charset="1"/>
              </a:rPr>
              <a:t>tut</a:t>
            </a:r>
            <a:r>
              <a:rPr lang="fi-FI" sz="1200" baseline="0" b="1" i="0" dirty="0" spc="-27">
                <a:solidFill>
                  <a:srgbClr val="000000"/>
                </a:solidFill>
                <a:latin typeface="Calibri-Bold" pitchFamily="0" charset="1"/>
              </a:rPr>
              <a:t>k</a:t>
            </a:r>
            <a:r>
              <a:rPr lang="fi-FI" sz="1200" baseline="0" b="1" i="0" dirty="0" spc="0">
                <a:solidFill>
                  <a:srgbClr val="000000"/>
                </a:solidFill>
                <a:latin typeface="Calibri-Bold" pitchFamily="0" charset="1"/>
              </a:rPr>
              <a:t>ielman ja</a:t>
            </a:r>
            <a:r>
              <a:rPr lang="fi-FI" sz="1200" baseline="0" b="1" i="0" dirty="0" spc="-22">
                <a:solidFill>
                  <a:srgbClr val="000000"/>
                </a:solidFill>
                <a:latin typeface="Calibri-Bold" pitchFamily="0" charset="1"/>
              </a:rPr>
              <a:t> </a:t>
            </a:r>
            <a:r>
              <a:rPr lang="fi-FI" sz="1200" baseline="0" b="1" i="0" dirty="0" spc="0">
                <a:solidFill>
                  <a:srgbClr val="000000"/>
                </a:solidFill>
                <a:latin typeface="Calibri-Bold" pitchFamily="0" charset="1"/>
              </a:rPr>
              <a:t>prosemin</a:t>
            </a:r>
            <a:r>
              <a:rPr lang="fi-FI" sz="1200" baseline="0" b="1" i="0" dirty="0" spc="-18">
                <a:solidFill>
                  <a:srgbClr val="000000"/>
                </a:solidFill>
                <a:latin typeface="Calibri-Bold" pitchFamily="0" charset="1"/>
              </a:rPr>
              <a:t>a</a:t>
            </a:r>
            <a:r>
              <a:rPr lang="fi-FI" sz="1200" baseline="0" b="1" i="0" dirty="0" spc="0">
                <a:solidFill>
                  <a:srgbClr val="000000"/>
                </a:solidFill>
                <a:latin typeface="Calibri-Bold" pitchFamily="0" charset="1"/>
              </a:rPr>
              <a:t>arin a</a:t>
            </a:r>
            <a:r>
              <a:rPr lang="fi-FI" sz="1200" baseline="0" b="1" i="0" dirty="0" spc="-27">
                <a:solidFill>
                  <a:srgbClr val="000000"/>
                </a:solidFill>
                <a:latin typeface="Calibri-Bold" pitchFamily="0" charset="1"/>
              </a:rPr>
              <a:t>r</a:t>
            </a:r>
            <a:r>
              <a:rPr lang="fi-FI" sz="1200" baseline="0" b="1" i="0" dirty="0" spc="0">
                <a:solidFill>
                  <a:srgbClr val="000000"/>
                </a:solidFill>
                <a:latin typeface="Calibri-Bold" pitchFamily="0" charset="1"/>
              </a:rPr>
              <a:t>vioi</a:t>
            </a:r>
            <a:r>
              <a:rPr lang="fi-FI" sz="1200" baseline="0" b="1" i="0" dirty="0" spc="-20">
                <a:solidFill>
                  <a:srgbClr val="000000"/>
                </a:solidFill>
                <a:latin typeface="Calibri-Bold" pitchFamily="0" charset="1"/>
              </a:rPr>
              <a:t>n</a:t>
            </a:r>
            <a:r>
              <a:rPr lang="fi-FI" sz="1200" baseline="0" b="1" i="0" dirty="0" spc="0">
                <a:solidFill>
                  <a:srgbClr val="000000"/>
                </a:solidFill>
                <a:latin typeface="Calibri-Bold" pitchFamily="0" charset="1"/>
              </a:rPr>
              <a:t>ti</a:t>
            </a:r>
            <a:r>
              <a:rPr lang="fi-FI" sz="1200" baseline="0" b="1" i="0" dirty="0" spc="-20">
                <a:solidFill>
                  <a:srgbClr val="000000"/>
                </a:solidFill>
                <a:latin typeface="Calibri-Bold" pitchFamily="0" charset="1"/>
              </a:rPr>
              <a:t>p</a:t>
            </a:r>
            <a:r>
              <a:rPr lang="fi-FI" sz="1200" baseline="0" b="1" i="0" dirty="0" spc="0">
                <a:solidFill>
                  <a:srgbClr val="000000"/>
                </a:solidFill>
                <a:latin typeface="Calibri-Bold" pitchFamily="0" charset="1"/>
              </a:rPr>
              <a:t>erusteet 2020 </a:t>
            </a:r>
          </a:p>
        </p:txBody>
      </p:sp>
      <p:sp>
        <p:nvSpPr>
          <p:cNvPr id="363" name="Rectangle 363"/>
          <p:cNvSpPr/>
          <p:nvPr/>
        </p:nvSpPr>
        <p:spPr>
          <a:xfrm rot="0" flipH="0" flipV="0">
            <a:off x="594042" y="789026"/>
            <a:ext cx="3614534" cy="31612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92075">
              <a:tabLst>
                <a:tab pos="320675" algn="l"/>
              </a:tabLst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A</a:t>
            </a:r>
            <a:r>
              <a:rPr lang="fi-FI" sz="900" baseline="0" b="1" i="0" dirty="0" spc="-16">
                <a:solidFill>
                  <a:srgbClr val="000000"/>
                </a:solidFill>
                <a:latin typeface="Calibri-Bold" pitchFamily="0" charset="1"/>
              </a:rPr>
              <a:t>.</a:t>
            </a:r>
            <a:r>
              <a:rPr lang="fi-FI" sz="900" baseline="0" b="1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Teoreettis-käsitteellinen tausta sekä tutkimustehtävä ja -ky</a:t>
            </a:r>
            <a:r>
              <a:rPr lang="fi-FI" sz="900" baseline="0" b="1" i="0" dirty="0" spc="-11">
                <a:solidFill>
                  <a:srgbClr val="000000"/>
                </a:solidFill>
                <a:latin typeface="Calibri-Bold" pitchFamily="0" charset="1"/>
              </a:rPr>
              <a:t>s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ymykset </a:t>
            </a:r>
          </a:p>
          <a:p>
            <a:pPr marL="0">
              <a:lnSpc>
                <a:spcPts val="1248"/>
              </a:lnSpc>
              <a:tabLst>
                <a:tab pos="20320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Tutkimuksen merkityksen ja uuden tiedon </a:t>
            </a:r>
          </a:p>
        </p:txBody>
      </p:sp>
      <p:sp>
        <p:nvSpPr>
          <p:cNvPr id="365" name="Rectangle 365"/>
          <p:cNvSpPr/>
          <p:nvPr/>
        </p:nvSpPr>
        <p:spPr>
          <a:xfrm rot="0" flipH="0" flipV="0">
            <a:off x="797242" y="1108075"/>
            <a:ext cx="2237193" cy="2736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tuottamisen osoittaminen (esim. teoreettinen, </a:t>
            </a:r>
          </a:p>
          <a:p>
            <a:pPr marL="0">
              <a:lnSpc>
                <a:spcPts val="1075"/>
              </a:lnSpc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ajankohtaisuus) </a:t>
            </a:r>
          </a:p>
        </p:txBody>
      </p:sp>
      <p:sp>
        <p:nvSpPr>
          <p:cNvPr id="366" name="Rectangle 366"/>
          <p:cNvSpPr/>
          <p:nvPr/>
        </p:nvSpPr>
        <p:spPr>
          <a:xfrm rot="0" flipH="0" flipV="0">
            <a:off x="3182366" y="967994"/>
            <a:ext cx="2093175" cy="2772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Tutkimuksen kannalta olennaisen aiemman </a:t>
            </a:r>
          </a:p>
          <a:p>
            <a:pPr marL="0">
              <a:lnSpc>
                <a:spcPts val="1102"/>
              </a:lnSpc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kirjallisuuden käsittely ja aiheen rajaus </a:t>
            </a:r>
          </a:p>
        </p:txBody>
      </p:sp>
      <p:sp>
        <p:nvSpPr>
          <p:cNvPr id="367" name="Rectangle 367"/>
          <p:cNvSpPr/>
          <p:nvPr/>
        </p:nvSpPr>
        <p:spPr>
          <a:xfrm rot="0" flipH="0" flipV="0">
            <a:off x="5567426" y="967994"/>
            <a:ext cx="4496790" cy="2772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85314" algn="l"/>
              </a:tabLst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Tutkit</a:t>
            </a:r>
            <a:r>
              <a:rPr lang="fi-FI" sz="900" baseline="0" b="1" i="0" dirty="0" spc="-13">
                <a:solidFill>
                  <a:srgbClr val="000000"/>
                </a:solidFill>
                <a:latin typeface="Calibri-Bold" pitchFamily="0" charset="1"/>
              </a:rPr>
              <a:t>t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avan aiheen käsitteellistäminen 	Tutkimustehtävän ja -ky</a:t>
            </a:r>
            <a:r>
              <a:rPr lang="fi-FI" sz="900" baseline="0" b="1" i="0" dirty="0" spc="-11">
                <a:solidFill>
                  <a:srgbClr val="000000"/>
                </a:solidFill>
                <a:latin typeface="Calibri-Bold" pitchFamily="0" charset="1"/>
              </a:rPr>
              <a:t>s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ymysten selkey</a:t>
            </a:r>
            <a:r>
              <a:rPr lang="fi-FI" sz="900" baseline="0" b="1" i="0" dirty="0" spc="-11">
                <a:solidFill>
                  <a:srgbClr val="000000"/>
                </a:solidFill>
                <a:latin typeface="Calibri-Bold" pitchFamily="0" charset="1"/>
              </a:rPr>
              <a:t>s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 ja </a:t>
            </a:r>
          </a:p>
          <a:p>
            <a:pPr marL="2385314">
              <a:lnSpc>
                <a:spcPts val="1102"/>
              </a:lnSpc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niiden yhteys teoreettis-käsitteelliseen taus-</a:t>
            </a:r>
          </a:p>
        </p:txBody>
      </p:sp>
      <p:sp>
        <p:nvSpPr>
          <p:cNvPr id="368" name="Rectangle 368"/>
          <p:cNvSpPr/>
          <p:nvPr/>
        </p:nvSpPr>
        <p:spPr>
          <a:xfrm rot="0" flipH="0" flipV="0">
            <a:off x="7952740" y="1244600"/>
            <a:ext cx="238556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taa</a:t>
            </a:r>
            <a:r>
              <a:rPr lang="fi-FI" sz="900" baseline="0" b="1" i="0" dirty="0" spc="-31">
                <a:solidFill>
                  <a:srgbClr val="000000"/>
                </a:solidFill>
                <a:latin typeface="Calibri-Bold" pitchFamily="0" charset="1"/>
              </a:rPr>
              <a:t>n </a:t>
            </a:r>
          </a:p>
        </p:txBody>
      </p:sp>
      <p:sp>
        <p:nvSpPr>
          <p:cNvPr id="369" name="Rectangle 369"/>
          <p:cNvSpPr/>
          <p:nvPr/>
        </p:nvSpPr>
        <p:spPr>
          <a:xfrm rot="0" flipH="0" flipV="0">
            <a:off x="565467" y="1390650"/>
            <a:ext cx="2330526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1775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1 	Tutkimuksen merkitystä ei kuvata eikä perus-</a:t>
            </a:r>
          </a:p>
        </p:txBody>
      </p:sp>
      <p:sp>
        <p:nvSpPr>
          <p:cNvPr id="370" name="Rectangle 370"/>
          <p:cNvSpPr/>
          <p:nvPr/>
        </p:nvSpPr>
        <p:spPr>
          <a:xfrm rot="0" flipH="0" flipV="0">
            <a:off x="797242" y="1530350"/>
            <a:ext cx="2087105" cy="5788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tella viittaamalla tieteelliseen keskusteluun. 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Aiheen valintaa ei ole perusteltu, tai se on  </a:t>
            </a:r>
          </a:p>
          <a:p>
            <a:pPr marL="0">
              <a:lnSpc>
                <a:spcPts val="1202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perusteltu vain tut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ijan henkilökohtaisen 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mielenkiinnon kautta.   </a:t>
            </a:r>
          </a:p>
        </p:txBody>
      </p:sp>
      <p:sp>
        <p:nvSpPr>
          <p:cNvPr id="371" name="Rectangle 371"/>
          <p:cNvSpPr/>
          <p:nvPr/>
        </p:nvSpPr>
        <p:spPr>
          <a:xfrm rot="0" flipH="0" flipV="0">
            <a:off x="797242" y="2125091"/>
            <a:ext cx="28701" cy="1524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10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372" name="Rectangle 372"/>
          <p:cNvSpPr/>
          <p:nvPr/>
        </p:nvSpPr>
        <p:spPr>
          <a:xfrm rot="0" flipH="0" flipV="0">
            <a:off x="3182366" y="1390650"/>
            <a:ext cx="2258314" cy="6963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Taustakirjallisuuden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äytössä on heikkouksia.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Lähteet ovat pääosin oppikirjamaisia teoksia, tai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lähteinä on käytett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y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vain yksittäisiä, lähinnä </a:t>
            </a:r>
          </a:p>
          <a:p>
            <a:pPr marL="0">
              <a:lnSpc>
                <a:spcPts val="1102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suomalaisia tutkimusartikkeleita. Lähteitä on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niukasti, tai ne ovat epärelevantteja. Mukana </a:t>
            </a:r>
          </a:p>
        </p:txBody>
      </p:sp>
      <p:sp>
        <p:nvSpPr>
          <p:cNvPr id="373" name="Rectangle 373"/>
          <p:cNvSpPr/>
          <p:nvPr/>
        </p:nvSpPr>
        <p:spPr>
          <a:xfrm rot="0" flipH="0" flipV="0">
            <a:off x="3182366" y="2089531"/>
            <a:ext cx="2137041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on paljon toisen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äden lähteitä, ja lähdekriitti-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syydessä on puutteita. </a:t>
            </a:r>
          </a:p>
        </p:txBody>
      </p:sp>
      <p:sp>
        <p:nvSpPr>
          <p:cNvPr id="374" name="Rectangle 374"/>
          <p:cNvSpPr/>
          <p:nvPr/>
        </p:nvSpPr>
        <p:spPr>
          <a:xfrm rot="0" flipH="0" flipV="0">
            <a:off x="3182366" y="2368931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375" name="Rectangle 375"/>
          <p:cNvSpPr/>
          <p:nvPr/>
        </p:nvSpPr>
        <p:spPr>
          <a:xfrm rot="0" flipH="0" flipV="0">
            <a:off x="5567426" y="1390650"/>
            <a:ext cx="2254732" cy="8360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Teoreettis-käsitteellinen lähestymistapa on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heikko, tai se on valittu tai rajattu huonosti suh-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teessa tutkimustehtävään. Tutkielman keskeiset </a:t>
            </a:r>
          </a:p>
          <a:p>
            <a:pPr marL="0">
              <a:lnSpc>
                <a:spcPts val="1102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käsitteet on määritelty referoiden ja/tai epäsel-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västi. Tutkielman otsikko ei kuvaa riittävästi va-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littua käsitejärjestelmää tai lähestymistapaa. </a:t>
            </a:r>
          </a:p>
        </p:txBody>
      </p:sp>
      <p:sp>
        <p:nvSpPr>
          <p:cNvPr id="376" name="Rectangle 376"/>
          <p:cNvSpPr/>
          <p:nvPr/>
        </p:nvSpPr>
        <p:spPr>
          <a:xfrm rot="0" flipH="0" flipV="0">
            <a:off x="7952740" y="1390650"/>
            <a:ext cx="2225966" cy="4387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Tutkimustehtävän ja -kysymysten määrittelyssä 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on puutteita tai epäjohdonmukaisuutta. Yhteys 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teoreettis-käsitteelliseen taustaan, aihepiiriin </a:t>
            </a:r>
          </a:p>
        </p:txBody>
      </p:sp>
      <p:sp>
        <p:nvSpPr>
          <p:cNvPr id="377" name="Rectangle 377"/>
          <p:cNvSpPr/>
          <p:nvPr/>
        </p:nvSpPr>
        <p:spPr>
          <a:xfrm rot="0" flipH="0" flipV="0">
            <a:off x="7952740" y="1841881"/>
            <a:ext cx="1492935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ja/tai menetelmiin on epäselvä. </a:t>
            </a:r>
          </a:p>
        </p:txBody>
      </p:sp>
      <p:sp>
        <p:nvSpPr>
          <p:cNvPr id="378" name="Rectangle 378"/>
          <p:cNvSpPr/>
          <p:nvPr/>
        </p:nvSpPr>
        <p:spPr>
          <a:xfrm rot="0" flipH="0" flipV="0">
            <a:off x="565467" y="2514981"/>
            <a:ext cx="2498737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1775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3 	Tutkimuksen merkitys perustellaan liittämällä se </a:t>
            </a:r>
          </a:p>
        </p:txBody>
      </p:sp>
      <p:sp>
        <p:nvSpPr>
          <p:cNvPr id="379" name="Rectangle 379"/>
          <p:cNvSpPr/>
          <p:nvPr/>
        </p:nvSpPr>
        <p:spPr>
          <a:xfrm rot="0" flipH="0" flipV="0">
            <a:off x="797242" y="2654936"/>
            <a:ext cx="2184514" cy="5562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tieteelliseen keskusteluun. Aiheen valintaa on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perusteltu </a:t>
            </a:r>
            <a:r>
              <a:rPr lang="fi-FI" sz="900" baseline="0" b="0" i="0" dirty="0" spc="-12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äytännölIisten tarpeiden lisäksi esi-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merkiksi ajankohtaisuudella tai tutkimukselli-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sella merkityksellä.  </a:t>
            </a:r>
          </a:p>
        </p:txBody>
      </p:sp>
      <p:sp>
        <p:nvSpPr>
          <p:cNvPr id="380" name="Rectangle 380"/>
          <p:cNvSpPr/>
          <p:nvPr/>
        </p:nvSpPr>
        <p:spPr>
          <a:xfrm rot="0" flipH="0" flipV="0">
            <a:off x="3182366" y="2514981"/>
            <a:ext cx="2208809" cy="4168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Taustakirjallisuus on tutkimusaiheen kannalta </a:t>
            </a:r>
          </a:p>
          <a:p>
            <a:pPr marL="0">
              <a:lnSpc>
                <a:spcPts val="1102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tarkoituksenmukaista, jolloin lähteinä on käy-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tetty suomalaisen tutkimuskirjallisuuden lisäksi </a:t>
            </a:r>
          </a:p>
        </p:txBody>
      </p:sp>
      <p:sp>
        <p:nvSpPr>
          <p:cNvPr id="381" name="Rectangle 381"/>
          <p:cNvSpPr/>
          <p:nvPr/>
        </p:nvSpPr>
        <p:spPr>
          <a:xfrm rot="0" flipH="0" flipV="0">
            <a:off x="3182366" y="2934336"/>
            <a:ext cx="2195702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uusia, aiheen kannalta relevantteja kansainväli-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siä tutkimusartikkeleita. </a:t>
            </a:r>
          </a:p>
        </p:txBody>
      </p:sp>
      <p:sp>
        <p:nvSpPr>
          <p:cNvPr id="382" name="Rectangle 382"/>
          <p:cNvSpPr/>
          <p:nvPr/>
        </p:nvSpPr>
        <p:spPr>
          <a:xfrm rot="0" flipH="0" flipV="0">
            <a:off x="3182366" y="3213736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383" name="Rectangle 383"/>
          <p:cNvSpPr/>
          <p:nvPr/>
        </p:nvSpPr>
        <p:spPr>
          <a:xfrm rot="0" flipH="0" flipV="0">
            <a:off x="5567426" y="2514981"/>
            <a:ext cx="2216949" cy="4168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Tutkielman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eskeiset käsitteet on määritelty, ja </a:t>
            </a:r>
          </a:p>
          <a:p>
            <a:pPr marL="0">
              <a:lnSpc>
                <a:spcPts val="1102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niiden väliset suhteet on tuotu esiin. Tutkimus-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aihe on rajattu. Tutkielman otsikosta ilmenee </a:t>
            </a:r>
          </a:p>
        </p:txBody>
      </p:sp>
      <p:sp>
        <p:nvSpPr>
          <p:cNvPr id="384" name="Rectangle 384"/>
          <p:cNvSpPr/>
          <p:nvPr/>
        </p:nvSpPr>
        <p:spPr>
          <a:xfrm rot="0" flipH="0" flipV="0">
            <a:off x="5567426" y="2934336"/>
            <a:ext cx="2077389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tutkimuksen aihepiiri ja keskeiset elementit. </a:t>
            </a:r>
          </a:p>
        </p:txBody>
      </p:sp>
      <p:sp>
        <p:nvSpPr>
          <p:cNvPr id="385" name="Rectangle 385"/>
          <p:cNvSpPr/>
          <p:nvPr/>
        </p:nvSpPr>
        <p:spPr>
          <a:xfrm rot="0" flipH="0" flipV="0">
            <a:off x="5567426" y="3074036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386" name="Rectangle 386"/>
          <p:cNvSpPr/>
          <p:nvPr/>
        </p:nvSpPr>
        <p:spPr>
          <a:xfrm rot="0" flipH="0" flipV="0">
            <a:off x="7952740" y="2514981"/>
            <a:ext cx="2165019" cy="4358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Tutkimustehtävä ja -kysymykset ovat selkeästi </a:t>
            </a:r>
          </a:p>
          <a:p>
            <a:pPr marL="0">
              <a:lnSpc>
                <a:spcPts val="1177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määriteltyjä ja niiden yhteys teoreettis-käsit-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teelliseen taustaan on johdonmukainen. </a:t>
            </a:r>
          </a:p>
        </p:txBody>
      </p:sp>
      <p:sp>
        <p:nvSpPr>
          <p:cNvPr id="387" name="Rectangle 387"/>
          <p:cNvSpPr/>
          <p:nvPr/>
        </p:nvSpPr>
        <p:spPr>
          <a:xfrm rot="0" flipH="0" flipV="0">
            <a:off x="7952740" y="2962911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388" name="Rectangle 388"/>
          <p:cNvSpPr/>
          <p:nvPr/>
        </p:nvSpPr>
        <p:spPr>
          <a:xfrm rot="0" flipH="0" flipV="0">
            <a:off x="565467" y="3360039"/>
            <a:ext cx="2411044" cy="416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1775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5 	Tutkimuksen merkitys perustellaan monipuoli-</a:t>
            </a:r>
          </a:p>
          <a:p>
            <a:pPr marL="231775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sesti osoittamalla sen ajankohtaisuus ja uuden </a:t>
            </a:r>
          </a:p>
          <a:p>
            <a:pPr marL="231775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tiedon tuottaminen.  </a:t>
            </a:r>
          </a:p>
        </p:txBody>
      </p:sp>
      <p:sp>
        <p:nvSpPr>
          <p:cNvPr id="389" name="Rectangle 389"/>
          <p:cNvSpPr/>
          <p:nvPr/>
        </p:nvSpPr>
        <p:spPr>
          <a:xfrm rot="0" flipH="0" flipV="0">
            <a:off x="797242" y="3779139"/>
            <a:ext cx="2091004" cy="2736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Aiheen valinta ja lähestymistapa tuovat esiin </a:t>
            </a:r>
          </a:p>
          <a:p>
            <a:pPr marL="0">
              <a:lnSpc>
                <a:spcPts val="10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uudenlaisia näkökulmia tutkittavaan asiaan. </a:t>
            </a:r>
          </a:p>
        </p:txBody>
      </p:sp>
      <p:sp>
        <p:nvSpPr>
          <p:cNvPr id="390" name="Rectangle 390"/>
          <p:cNvSpPr/>
          <p:nvPr/>
        </p:nvSpPr>
        <p:spPr>
          <a:xfrm rot="0" flipH="0" flipV="0">
            <a:off x="3182366" y="3360039"/>
            <a:ext cx="2197582" cy="416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Taustaosa osoittaa monipuolista perehtymistä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aiheeseen. Taustakirjallisuus on valittu tutkitta-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van aiheen ja menetelmien kannalta taitavasti </a:t>
            </a:r>
          </a:p>
        </p:txBody>
      </p:sp>
      <p:sp>
        <p:nvSpPr>
          <p:cNvPr id="391" name="Rectangle 391"/>
          <p:cNvSpPr/>
          <p:nvPr/>
        </p:nvSpPr>
        <p:spPr>
          <a:xfrm rot="0" flipH="0" flipV="0">
            <a:off x="3182366" y="3779139"/>
            <a:ext cx="2236851" cy="69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ja tarkoituksenmukaisesti. Aiempien tutkimus-</a:t>
            </a:r>
          </a:p>
          <a:p>
            <a:pPr marL="0">
              <a:lnSpc>
                <a:spcPts val="10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ten tuloksista on tehty synteesiä ja johtopäätök-</a:t>
            </a:r>
          </a:p>
          <a:p>
            <a:pPr marL="0">
              <a:lnSpc>
                <a:spcPts val="1102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siä. Taustassa on käytetty riittävästi ja tarkoituk-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senmukaisesti sekä suomalaista että kansainvä-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listä tutkimuskirjallisuutta. </a:t>
            </a:r>
          </a:p>
        </p:txBody>
      </p:sp>
      <p:sp>
        <p:nvSpPr>
          <p:cNvPr id="392" name="Rectangle 392"/>
          <p:cNvSpPr/>
          <p:nvPr/>
        </p:nvSpPr>
        <p:spPr>
          <a:xfrm rot="0" flipH="0" flipV="0">
            <a:off x="5567426" y="3360039"/>
            <a:ext cx="2188197" cy="416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Tutkittavan ilmiön teoreettis-käsitteellinen tar-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kastelu on johdonmukaista ja ansiokasta. Käsit-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teiden hallinta on moitteetonta ja oivaltavaa. </a:t>
            </a:r>
          </a:p>
        </p:txBody>
      </p:sp>
      <p:sp>
        <p:nvSpPr>
          <p:cNvPr id="393" name="Rectangle 393"/>
          <p:cNvSpPr/>
          <p:nvPr/>
        </p:nvSpPr>
        <p:spPr>
          <a:xfrm rot="0" flipH="0" flipV="0">
            <a:off x="5567426" y="3779139"/>
            <a:ext cx="2255939" cy="4137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Teoriaa tai aikaisempaa tutkimusta jäsennellään </a:t>
            </a:r>
          </a:p>
          <a:p>
            <a:pPr marL="0">
              <a:lnSpc>
                <a:spcPts val="10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uudelleen ja synteesi tuottaa uusia näkökulmia. </a:t>
            </a:r>
          </a:p>
          <a:p>
            <a:pPr marL="0">
              <a:lnSpc>
                <a:spcPts val="1102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Tutkielman otsikko on informatiivinen, oivalta-</a:t>
            </a:r>
          </a:p>
        </p:txBody>
      </p:sp>
      <p:sp>
        <p:nvSpPr>
          <p:cNvPr id="394" name="Rectangle 394"/>
          <p:cNvSpPr/>
          <p:nvPr/>
        </p:nvSpPr>
        <p:spPr>
          <a:xfrm rot="0" flipH="0" flipV="0">
            <a:off x="5567426" y="4195445"/>
            <a:ext cx="1718614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vasti muotoiltu ja kuvaa työn ydintä. </a:t>
            </a:r>
          </a:p>
        </p:txBody>
      </p:sp>
      <p:sp>
        <p:nvSpPr>
          <p:cNvPr id="395" name="Rectangle 395"/>
          <p:cNvSpPr/>
          <p:nvPr/>
        </p:nvSpPr>
        <p:spPr>
          <a:xfrm rot="0" flipH="0" flipV="0">
            <a:off x="7952740" y="3360039"/>
            <a:ext cx="2186444" cy="5562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Tutkimustehtävä on täsmällinen ja perusteltu.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Tutkimuskysymykset  on muotoiltu ja rajattu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selkeästi sekä perusteltu teoreettisesti ja aiem-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malla tutkimuskirjallisuudella. </a:t>
            </a:r>
          </a:p>
        </p:txBody>
      </p:sp>
      <p:sp>
        <p:nvSpPr>
          <p:cNvPr id="396" name="Rectangle 396"/>
          <p:cNvSpPr/>
          <p:nvPr/>
        </p:nvSpPr>
        <p:spPr>
          <a:xfrm rot="0" flipH="0" flipV="0">
            <a:off x="457200" y="4709795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397" name="Rectangle 397"/>
          <p:cNvSpPr/>
          <p:nvPr/>
        </p:nvSpPr>
        <p:spPr>
          <a:xfrm rot="0" flipH="0" flipV="0">
            <a:off x="457200" y="4862449"/>
            <a:ext cx="350055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          B. Aineisto, analyysimenetelmät ja eettisten ky</a:t>
            </a:r>
            <a:r>
              <a:rPr lang="fi-FI" sz="900" baseline="0" b="1" i="0" dirty="0" spc="-11">
                <a:solidFill>
                  <a:srgbClr val="000000"/>
                </a:solidFill>
                <a:latin typeface="Calibri-Bold" pitchFamily="0" charset="1"/>
              </a:rPr>
              <a:t>s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ymy</a:t>
            </a:r>
            <a:r>
              <a:rPr lang="fi-FI" sz="900" baseline="0" b="1" i="0" dirty="0" spc="-11">
                <a:solidFill>
                  <a:srgbClr val="000000"/>
                </a:solidFill>
                <a:latin typeface="Calibri-Bold" pitchFamily="0" charset="1"/>
              </a:rPr>
              <a:t>s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ten tarkastelu  </a:t>
            </a:r>
          </a:p>
        </p:txBody>
      </p:sp>
      <p:sp>
        <p:nvSpPr>
          <p:cNvPr id="398" name="Rectangle 398"/>
          <p:cNvSpPr/>
          <p:nvPr/>
        </p:nvSpPr>
        <p:spPr>
          <a:xfrm rot="0" flipH="0" flipV="0">
            <a:off x="600392" y="5119624"/>
            <a:ext cx="2165223" cy="28968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06375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Aineistonkeruumenetelmän käyttö, ai-</a:t>
            </a:r>
          </a:p>
          <a:p>
            <a:pPr marL="206375">
              <a:lnSpc>
                <a:spcPts val="1200"/>
              </a:lnSpc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neiston riittävyys, laatu ja sopivuus tutki-</a:t>
            </a:r>
          </a:p>
        </p:txBody>
      </p:sp>
      <p:sp>
        <p:nvSpPr>
          <p:cNvPr id="399" name="Rectangle 399"/>
          <p:cNvSpPr/>
          <p:nvPr/>
        </p:nvSpPr>
        <p:spPr>
          <a:xfrm rot="0" flipH="0" flipV="0">
            <a:off x="806767" y="5421249"/>
            <a:ext cx="826249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muskysymyksiin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 </a:t>
            </a:r>
          </a:p>
        </p:txBody>
      </p:sp>
      <p:sp>
        <p:nvSpPr>
          <p:cNvPr id="400" name="Rectangle 400"/>
          <p:cNvSpPr/>
          <p:nvPr/>
        </p:nvSpPr>
        <p:spPr>
          <a:xfrm rot="0" flipH="0" flipV="0">
            <a:off x="2969641" y="5119624"/>
            <a:ext cx="1988032" cy="28968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Aineiston keruutapojen tai -menetelmien </a:t>
            </a:r>
          </a:p>
          <a:p>
            <a:pPr marL="0">
              <a:lnSpc>
                <a:spcPts val="1200"/>
              </a:lnSpc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valinta, kuvaus ja perustelut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 </a:t>
            </a:r>
          </a:p>
        </p:txBody>
      </p:sp>
      <p:sp>
        <p:nvSpPr>
          <p:cNvPr id="401" name="Rectangle 401"/>
          <p:cNvSpPr/>
          <p:nvPr/>
        </p:nvSpPr>
        <p:spPr>
          <a:xfrm rot="0" flipH="0" flipV="0">
            <a:off x="2969641" y="5522849"/>
            <a:ext cx="512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 </a:t>
            </a:r>
          </a:p>
        </p:txBody>
      </p:sp>
      <p:sp>
        <p:nvSpPr>
          <p:cNvPr id="402" name="Rectangle 402"/>
          <p:cNvSpPr/>
          <p:nvPr/>
        </p:nvSpPr>
        <p:spPr>
          <a:xfrm rot="0" flipH="0" flipV="0">
            <a:off x="5122926" y="5119624"/>
            <a:ext cx="488974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927732" algn="l"/>
                <a:tab pos="3556889" algn="l"/>
              </a:tabLst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Aineiston analyysin toteutus 	Aineiston analyysin kuvaus  	Tutkimuksen eettisten ky</a:t>
            </a:r>
            <a:r>
              <a:rPr lang="fi-FI" sz="900" baseline="0" b="1" i="0" dirty="0" spc="-11">
                <a:solidFill>
                  <a:srgbClr val="000000"/>
                </a:solidFill>
                <a:latin typeface="Calibri-Bold" pitchFamily="0" charset="1"/>
              </a:rPr>
              <a:t>s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y-</a:t>
            </a:r>
          </a:p>
        </p:txBody>
      </p:sp>
      <p:sp>
        <p:nvSpPr>
          <p:cNvPr id="403" name="Rectangle 403"/>
          <p:cNvSpPr/>
          <p:nvPr/>
        </p:nvSpPr>
        <p:spPr>
          <a:xfrm rot="0" flipH="0" flipV="0">
            <a:off x="8679815" y="5272151"/>
            <a:ext cx="908735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my</a:t>
            </a:r>
            <a:r>
              <a:rPr lang="fi-FI" sz="900" baseline="0" b="1" i="0" dirty="0" spc="-11">
                <a:solidFill>
                  <a:srgbClr val="000000"/>
                </a:solidFill>
                <a:latin typeface="Calibri-Bold" pitchFamily="0" charset="1"/>
              </a:rPr>
              <a:t>s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ten tarkastelu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 </a:t>
            </a:r>
          </a:p>
        </p:txBody>
      </p:sp>
      <p:sp>
        <p:nvSpPr>
          <p:cNvPr id="404" name="Rectangle 404"/>
          <p:cNvSpPr/>
          <p:nvPr/>
        </p:nvSpPr>
        <p:spPr>
          <a:xfrm rot="0" flipH="0" flipV="0">
            <a:off x="571817" y="5756275"/>
            <a:ext cx="2092515" cy="31368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495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1 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Aineistonkeruumenetelmän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äyttö on </a:t>
            </a:r>
          </a:p>
          <a:p>
            <a:pPr marL="234950">
              <a:lnSpc>
                <a:spcPts val="115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puutteellista tai epäjohdonmukaista. Ai-</a:t>
            </a:r>
          </a:p>
        </p:txBody>
      </p:sp>
      <p:sp>
        <p:nvSpPr>
          <p:cNvPr id="405" name="Rectangle 405"/>
          <p:cNvSpPr/>
          <p:nvPr/>
        </p:nvSpPr>
        <p:spPr>
          <a:xfrm rot="0" flipH="0" flipV="0">
            <a:off x="806767" y="6082030"/>
            <a:ext cx="1929383" cy="295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neisto on niukka, hajanainen tai epäedus-</a:t>
            </a:r>
          </a:p>
          <a:p>
            <a:pPr marL="0">
              <a:lnSpc>
                <a:spcPts val="125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tava tutkimuskysymyksiin nähden. 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406" name="Rectangle 406"/>
          <p:cNvSpPr/>
          <p:nvPr/>
        </p:nvSpPr>
        <p:spPr>
          <a:xfrm rot="0" flipH="0" flipV="0">
            <a:off x="2969641" y="5780405"/>
            <a:ext cx="1992934" cy="74072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Aineistonkeruumenetelmän valintaa ei ole 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perusteltu, tai menetelmä on epäjohdon-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mukainen suhteessa teoriaan ja tutkimus-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kysymyksiin. Aineiston ja sen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eräämisen </a:t>
            </a:r>
          </a:p>
          <a:p>
            <a:pPr marL="0">
              <a:lnSpc>
                <a:spcPts val="1177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kuvaus on puutteellista tai epätarkkaa. </a:t>
            </a:r>
          </a:p>
        </p:txBody>
      </p:sp>
      <p:sp>
        <p:nvSpPr>
          <p:cNvPr id="407" name="Rectangle 407"/>
          <p:cNvSpPr/>
          <p:nvPr/>
        </p:nvSpPr>
        <p:spPr>
          <a:xfrm rot="0" flipH="0" flipV="0">
            <a:off x="5122926" y="5780405"/>
            <a:ext cx="1783333" cy="59753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Aineiston analyysi ei ole systemaat-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tista, tai siinä on huomattavaa kesken-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eräisyyttä, hajanaisuutta tai virheelli-</a:t>
            </a:r>
          </a:p>
          <a:p>
            <a:pPr marL="0">
              <a:lnSpc>
                <a:spcPts val="125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syyttä.</a:t>
            </a:r>
            <a:r>
              <a:rPr lang="fi-FI" sz="10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408" name="Rectangle 408"/>
          <p:cNvSpPr/>
          <p:nvPr/>
        </p:nvSpPr>
        <p:spPr>
          <a:xfrm rot="0" flipH="0" flipV="0">
            <a:off x="7050658" y="5780405"/>
            <a:ext cx="1483538" cy="74072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Aineiston analyysimenetelmää 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ei ole perusteltu. Analyysipro-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sessi on kuvattu puutteellisesti, 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tai kuvausta ei ole kytketty </a:t>
            </a:r>
          </a:p>
          <a:p>
            <a:pPr marL="0">
              <a:lnSpc>
                <a:spcPts val="1177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omaan työhön. </a:t>
            </a:r>
          </a:p>
        </p:txBody>
      </p:sp>
      <p:sp>
        <p:nvSpPr>
          <p:cNvPr id="409" name="Rectangle 409"/>
          <p:cNvSpPr/>
          <p:nvPr/>
        </p:nvSpPr>
        <p:spPr>
          <a:xfrm rot="0" flipH="0" flipV="0">
            <a:off x="8679815" y="5780405"/>
            <a:ext cx="1502841" cy="5911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Eettisyyttä on tarkasteltu niu-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kasti tai pinnallisesti esimerkiksi 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vain tut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imuskirjallisuutta refe-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roiden.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410" name="Freeform 410"/>
          <p:cNvSpPr/>
          <p:nvPr/>
        </p:nvSpPr>
        <p:spPr>
          <a:xfrm rot="0" flipH="0" flipV="0">
            <a:off x="457200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57200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3550" y="457582"/>
            <a:ext cx="270192" cy="6350"/>
          </a:xfrm>
          <a:custGeom>
            <a:pathLst>
              <a:path w="270192" h="6350">
                <a:moveTo>
                  <a:pt x="0" y="6350"/>
                </a:moveTo>
                <a:lnTo>
                  <a:pt x="270192" y="6350"/>
                </a:lnTo>
                <a:lnTo>
                  <a:pt x="2701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733742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740092" y="457582"/>
            <a:ext cx="2156460" cy="6350"/>
          </a:xfrm>
          <a:custGeom>
            <a:pathLst>
              <a:path w="2156460" h="6350">
                <a:moveTo>
                  <a:pt x="0" y="6350"/>
                </a:moveTo>
                <a:lnTo>
                  <a:pt x="2156460" y="6350"/>
                </a:lnTo>
                <a:lnTo>
                  <a:pt x="21564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2896616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2902966" y="457582"/>
            <a:ext cx="2146935" cy="6350"/>
          </a:xfrm>
          <a:custGeom>
            <a:pathLst>
              <a:path w="2146935" h="6350">
                <a:moveTo>
                  <a:pt x="0" y="6350"/>
                </a:moveTo>
                <a:lnTo>
                  <a:pt x="2146935" y="6350"/>
                </a:lnTo>
                <a:lnTo>
                  <a:pt x="214693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049901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056251" y="457582"/>
            <a:ext cx="1921510" cy="6350"/>
          </a:xfrm>
          <a:custGeom>
            <a:pathLst>
              <a:path w="1921510" h="6350">
                <a:moveTo>
                  <a:pt x="0" y="6350"/>
                </a:moveTo>
                <a:lnTo>
                  <a:pt x="1921510" y="6350"/>
                </a:lnTo>
                <a:lnTo>
                  <a:pt x="19215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6977633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6983983" y="457582"/>
            <a:ext cx="1622806" cy="6350"/>
          </a:xfrm>
          <a:custGeom>
            <a:pathLst>
              <a:path w="1622806" h="6350">
                <a:moveTo>
                  <a:pt x="0" y="6350"/>
                </a:moveTo>
                <a:lnTo>
                  <a:pt x="1622806" y="6350"/>
                </a:lnTo>
                <a:lnTo>
                  <a:pt x="162280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8606790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8613140" y="457582"/>
            <a:ext cx="1623060" cy="6350"/>
          </a:xfrm>
          <a:custGeom>
            <a:pathLst>
              <a:path w="1623060" h="6350">
                <a:moveTo>
                  <a:pt x="0" y="6350"/>
                </a:moveTo>
                <a:lnTo>
                  <a:pt x="1623060" y="6350"/>
                </a:lnTo>
                <a:lnTo>
                  <a:pt x="16230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10236200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10236200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457200" y="463868"/>
            <a:ext cx="6350" cy="854392"/>
          </a:xfrm>
          <a:custGeom>
            <a:pathLst>
              <a:path w="6350" h="854392">
                <a:moveTo>
                  <a:pt x="0" y="854392"/>
                </a:moveTo>
                <a:lnTo>
                  <a:pt x="6350" y="854392"/>
                </a:lnTo>
                <a:lnTo>
                  <a:pt x="6350" y="0"/>
                </a:lnTo>
                <a:lnTo>
                  <a:pt x="0" y="0"/>
                </a:lnTo>
                <a:lnTo>
                  <a:pt x="0" y="8543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733742" y="463868"/>
            <a:ext cx="6350" cy="854392"/>
          </a:xfrm>
          <a:custGeom>
            <a:pathLst>
              <a:path w="6350" h="854392">
                <a:moveTo>
                  <a:pt x="0" y="854392"/>
                </a:moveTo>
                <a:lnTo>
                  <a:pt x="6350" y="854392"/>
                </a:lnTo>
                <a:lnTo>
                  <a:pt x="6350" y="0"/>
                </a:lnTo>
                <a:lnTo>
                  <a:pt x="0" y="0"/>
                </a:lnTo>
                <a:lnTo>
                  <a:pt x="0" y="8543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2896616" y="463868"/>
            <a:ext cx="6350" cy="854392"/>
          </a:xfrm>
          <a:custGeom>
            <a:pathLst>
              <a:path w="6350" h="854392">
                <a:moveTo>
                  <a:pt x="0" y="854392"/>
                </a:moveTo>
                <a:lnTo>
                  <a:pt x="6350" y="854392"/>
                </a:lnTo>
                <a:lnTo>
                  <a:pt x="6350" y="0"/>
                </a:lnTo>
                <a:lnTo>
                  <a:pt x="0" y="0"/>
                </a:lnTo>
                <a:lnTo>
                  <a:pt x="0" y="8543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049901" y="463868"/>
            <a:ext cx="6350" cy="854392"/>
          </a:xfrm>
          <a:custGeom>
            <a:pathLst>
              <a:path w="6350" h="854392">
                <a:moveTo>
                  <a:pt x="0" y="854392"/>
                </a:moveTo>
                <a:lnTo>
                  <a:pt x="6350" y="854392"/>
                </a:lnTo>
                <a:lnTo>
                  <a:pt x="6350" y="0"/>
                </a:lnTo>
                <a:lnTo>
                  <a:pt x="0" y="0"/>
                </a:lnTo>
                <a:lnTo>
                  <a:pt x="0" y="8543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977633" y="463868"/>
            <a:ext cx="6350" cy="854392"/>
          </a:xfrm>
          <a:custGeom>
            <a:pathLst>
              <a:path w="6350" h="854392">
                <a:moveTo>
                  <a:pt x="0" y="854392"/>
                </a:moveTo>
                <a:lnTo>
                  <a:pt x="6350" y="854392"/>
                </a:lnTo>
                <a:lnTo>
                  <a:pt x="6350" y="0"/>
                </a:lnTo>
                <a:lnTo>
                  <a:pt x="0" y="0"/>
                </a:lnTo>
                <a:lnTo>
                  <a:pt x="0" y="8543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8606790" y="463868"/>
            <a:ext cx="6350" cy="854392"/>
          </a:xfrm>
          <a:custGeom>
            <a:pathLst>
              <a:path w="6350" h="854392">
                <a:moveTo>
                  <a:pt x="0" y="854392"/>
                </a:moveTo>
                <a:lnTo>
                  <a:pt x="6350" y="854392"/>
                </a:lnTo>
                <a:lnTo>
                  <a:pt x="6350" y="0"/>
                </a:lnTo>
                <a:lnTo>
                  <a:pt x="0" y="0"/>
                </a:lnTo>
                <a:lnTo>
                  <a:pt x="0" y="8543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10236200" y="463868"/>
            <a:ext cx="6350" cy="854392"/>
          </a:xfrm>
          <a:custGeom>
            <a:pathLst>
              <a:path w="6350" h="854392">
                <a:moveTo>
                  <a:pt x="0" y="854392"/>
                </a:moveTo>
                <a:lnTo>
                  <a:pt x="6350" y="854392"/>
                </a:lnTo>
                <a:lnTo>
                  <a:pt x="6350" y="0"/>
                </a:lnTo>
                <a:lnTo>
                  <a:pt x="0" y="0"/>
                </a:lnTo>
                <a:lnTo>
                  <a:pt x="0" y="8543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463550" y="1324547"/>
            <a:ext cx="270192" cy="955993"/>
          </a:xfrm>
          <a:custGeom>
            <a:pathLst>
              <a:path w="270192" h="955993">
                <a:moveTo>
                  <a:pt x="0" y="955993"/>
                </a:moveTo>
                <a:lnTo>
                  <a:pt x="270192" y="955993"/>
                </a:lnTo>
                <a:lnTo>
                  <a:pt x="270192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530542" y="1324610"/>
            <a:ext cx="136525" cy="254000"/>
          </a:xfrm>
          <a:custGeom>
            <a:pathLst>
              <a:path w="136525" h="254000">
                <a:moveTo>
                  <a:pt x="0" y="254000"/>
                </a:moveTo>
                <a:lnTo>
                  <a:pt x="136525" y="254000"/>
                </a:lnTo>
                <a:lnTo>
                  <a:pt x="136525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740092" y="1324547"/>
            <a:ext cx="2156460" cy="955993"/>
          </a:xfrm>
          <a:custGeom>
            <a:pathLst>
              <a:path w="2156460" h="955993">
                <a:moveTo>
                  <a:pt x="0" y="955993"/>
                </a:moveTo>
                <a:lnTo>
                  <a:pt x="2156460" y="955993"/>
                </a:lnTo>
                <a:lnTo>
                  <a:pt x="2156460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806767" y="1324610"/>
            <a:ext cx="2023110" cy="152400"/>
          </a:xfrm>
          <a:custGeom>
            <a:pathLst>
              <a:path w="2023110" h="152400">
                <a:moveTo>
                  <a:pt x="0" y="152400"/>
                </a:moveTo>
                <a:lnTo>
                  <a:pt x="2023110" y="152400"/>
                </a:lnTo>
                <a:lnTo>
                  <a:pt x="202311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806767" y="1477010"/>
            <a:ext cx="2023110" cy="149225"/>
          </a:xfrm>
          <a:custGeom>
            <a:pathLst>
              <a:path w="2023110" h="149225">
                <a:moveTo>
                  <a:pt x="0" y="149225"/>
                </a:moveTo>
                <a:lnTo>
                  <a:pt x="2023110" y="149225"/>
                </a:lnTo>
                <a:lnTo>
                  <a:pt x="2023110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806767" y="1626235"/>
            <a:ext cx="2023110" cy="149225"/>
          </a:xfrm>
          <a:custGeom>
            <a:pathLst>
              <a:path w="2023110" h="149225">
                <a:moveTo>
                  <a:pt x="0" y="149225"/>
                </a:moveTo>
                <a:lnTo>
                  <a:pt x="2023110" y="149225"/>
                </a:lnTo>
                <a:lnTo>
                  <a:pt x="2023110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806767" y="1775397"/>
            <a:ext cx="2023110" cy="254318"/>
          </a:xfrm>
          <a:custGeom>
            <a:pathLst>
              <a:path w="2023110" h="254318">
                <a:moveTo>
                  <a:pt x="0" y="254318"/>
                </a:moveTo>
                <a:lnTo>
                  <a:pt x="2023110" y="254318"/>
                </a:lnTo>
                <a:lnTo>
                  <a:pt x="2023110" y="0"/>
                </a:lnTo>
                <a:lnTo>
                  <a:pt x="0" y="0"/>
                </a:lnTo>
                <a:lnTo>
                  <a:pt x="0" y="2543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2902966" y="1324547"/>
            <a:ext cx="2146935" cy="955993"/>
          </a:xfrm>
          <a:custGeom>
            <a:pathLst>
              <a:path w="2146935" h="955993">
                <a:moveTo>
                  <a:pt x="0" y="955993"/>
                </a:moveTo>
                <a:lnTo>
                  <a:pt x="2146935" y="955993"/>
                </a:lnTo>
                <a:lnTo>
                  <a:pt x="2146935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2969641" y="1324610"/>
            <a:ext cx="2013585" cy="152400"/>
          </a:xfrm>
          <a:custGeom>
            <a:pathLst>
              <a:path w="2013585" h="152400">
                <a:moveTo>
                  <a:pt x="0" y="152400"/>
                </a:moveTo>
                <a:lnTo>
                  <a:pt x="2013585" y="152400"/>
                </a:lnTo>
                <a:lnTo>
                  <a:pt x="201358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2969641" y="1477010"/>
            <a:ext cx="2013585" cy="149225"/>
          </a:xfrm>
          <a:custGeom>
            <a:pathLst>
              <a:path w="2013585" h="149225">
                <a:moveTo>
                  <a:pt x="0" y="149225"/>
                </a:moveTo>
                <a:lnTo>
                  <a:pt x="2013585" y="149225"/>
                </a:lnTo>
                <a:lnTo>
                  <a:pt x="2013585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2969641" y="1626235"/>
            <a:ext cx="2013585" cy="149225"/>
          </a:xfrm>
          <a:custGeom>
            <a:pathLst>
              <a:path w="2013585" h="149225">
                <a:moveTo>
                  <a:pt x="0" y="149225"/>
                </a:moveTo>
                <a:lnTo>
                  <a:pt x="2013585" y="149225"/>
                </a:lnTo>
                <a:lnTo>
                  <a:pt x="2013585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2969641" y="1775397"/>
            <a:ext cx="2013585" cy="152718"/>
          </a:xfrm>
          <a:custGeom>
            <a:pathLst>
              <a:path w="2013585" h="152718">
                <a:moveTo>
                  <a:pt x="0" y="152718"/>
                </a:moveTo>
                <a:lnTo>
                  <a:pt x="2013585" y="152718"/>
                </a:lnTo>
                <a:lnTo>
                  <a:pt x="2013585" y="0"/>
                </a:lnTo>
                <a:lnTo>
                  <a:pt x="0" y="0"/>
                </a:lnTo>
                <a:lnTo>
                  <a:pt x="0" y="1527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2969641" y="1928241"/>
            <a:ext cx="2013585" cy="250825"/>
          </a:xfrm>
          <a:custGeom>
            <a:pathLst>
              <a:path w="2013585" h="250825">
                <a:moveTo>
                  <a:pt x="0" y="250825"/>
                </a:moveTo>
                <a:lnTo>
                  <a:pt x="2013585" y="250825"/>
                </a:lnTo>
                <a:lnTo>
                  <a:pt x="2013585" y="0"/>
                </a:lnTo>
                <a:lnTo>
                  <a:pt x="0" y="0"/>
                </a:lnTo>
                <a:lnTo>
                  <a:pt x="0" y="2508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5056251" y="1324547"/>
            <a:ext cx="1921510" cy="955993"/>
          </a:xfrm>
          <a:custGeom>
            <a:pathLst>
              <a:path w="1921510" h="955993">
                <a:moveTo>
                  <a:pt x="0" y="955993"/>
                </a:moveTo>
                <a:lnTo>
                  <a:pt x="1921510" y="955993"/>
                </a:lnTo>
                <a:lnTo>
                  <a:pt x="1921510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5122926" y="1324610"/>
            <a:ext cx="1788160" cy="152400"/>
          </a:xfrm>
          <a:custGeom>
            <a:pathLst>
              <a:path w="1788160" h="152400">
                <a:moveTo>
                  <a:pt x="0" y="152400"/>
                </a:moveTo>
                <a:lnTo>
                  <a:pt x="1788160" y="152400"/>
                </a:lnTo>
                <a:lnTo>
                  <a:pt x="178816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5122926" y="1477010"/>
            <a:ext cx="1788160" cy="149225"/>
          </a:xfrm>
          <a:custGeom>
            <a:pathLst>
              <a:path w="1788160" h="149225">
                <a:moveTo>
                  <a:pt x="0" y="149225"/>
                </a:moveTo>
                <a:lnTo>
                  <a:pt x="1788160" y="149225"/>
                </a:lnTo>
                <a:lnTo>
                  <a:pt x="1788160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5122926" y="1626235"/>
            <a:ext cx="1788160" cy="149225"/>
          </a:xfrm>
          <a:custGeom>
            <a:pathLst>
              <a:path w="1788160" h="149225">
                <a:moveTo>
                  <a:pt x="0" y="149225"/>
                </a:moveTo>
                <a:lnTo>
                  <a:pt x="1788160" y="149225"/>
                </a:lnTo>
                <a:lnTo>
                  <a:pt x="1788160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5122926" y="1775397"/>
            <a:ext cx="1788160" cy="152718"/>
          </a:xfrm>
          <a:custGeom>
            <a:pathLst>
              <a:path w="1788160" h="152718">
                <a:moveTo>
                  <a:pt x="0" y="152718"/>
                </a:moveTo>
                <a:lnTo>
                  <a:pt x="1788160" y="152718"/>
                </a:lnTo>
                <a:lnTo>
                  <a:pt x="1788160" y="0"/>
                </a:lnTo>
                <a:lnTo>
                  <a:pt x="0" y="0"/>
                </a:lnTo>
                <a:lnTo>
                  <a:pt x="0" y="1527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5122926" y="1928241"/>
            <a:ext cx="1788160" cy="250825"/>
          </a:xfrm>
          <a:custGeom>
            <a:pathLst>
              <a:path w="1788160" h="250825">
                <a:moveTo>
                  <a:pt x="0" y="250825"/>
                </a:moveTo>
                <a:lnTo>
                  <a:pt x="1788160" y="250825"/>
                </a:lnTo>
                <a:lnTo>
                  <a:pt x="1788160" y="0"/>
                </a:lnTo>
                <a:lnTo>
                  <a:pt x="0" y="0"/>
                </a:lnTo>
                <a:lnTo>
                  <a:pt x="0" y="2508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6983983" y="1324547"/>
            <a:ext cx="1622806" cy="955993"/>
          </a:xfrm>
          <a:custGeom>
            <a:pathLst>
              <a:path w="1622806" h="955993">
                <a:moveTo>
                  <a:pt x="0" y="955993"/>
                </a:moveTo>
                <a:lnTo>
                  <a:pt x="1622806" y="955993"/>
                </a:lnTo>
                <a:lnTo>
                  <a:pt x="1622806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7050658" y="1324610"/>
            <a:ext cx="1492631" cy="152400"/>
          </a:xfrm>
          <a:custGeom>
            <a:pathLst>
              <a:path w="1492631" h="152400">
                <a:moveTo>
                  <a:pt x="0" y="152400"/>
                </a:moveTo>
                <a:lnTo>
                  <a:pt x="1492631" y="152400"/>
                </a:lnTo>
                <a:lnTo>
                  <a:pt x="1492631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7050658" y="1477010"/>
            <a:ext cx="1492631" cy="149225"/>
          </a:xfrm>
          <a:custGeom>
            <a:pathLst>
              <a:path w="1492631" h="149225">
                <a:moveTo>
                  <a:pt x="0" y="149225"/>
                </a:moveTo>
                <a:lnTo>
                  <a:pt x="1492631" y="149225"/>
                </a:lnTo>
                <a:lnTo>
                  <a:pt x="1492631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7050658" y="1626235"/>
            <a:ext cx="1492631" cy="149225"/>
          </a:xfrm>
          <a:custGeom>
            <a:pathLst>
              <a:path w="1492631" h="149225">
                <a:moveTo>
                  <a:pt x="0" y="149225"/>
                </a:moveTo>
                <a:lnTo>
                  <a:pt x="1492631" y="149225"/>
                </a:lnTo>
                <a:lnTo>
                  <a:pt x="1492631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7050658" y="1775397"/>
            <a:ext cx="1492631" cy="254318"/>
          </a:xfrm>
          <a:custGeom>
            <a:pathLst>
              <a:path w="1492631" h="254318">
                <a:moveTo>
                  <a:pt x="0" y="254318"/>
                </a:moveTo>
                <a:lnTo>
                  <a:pt x="1492631" y="254318"/>
                </a:lnTo>
                <a:lnTo>
                  <a:pt x="1492631" y="0"/>
                </a:lnTo>
                <a:lnTo>
                  <a:pt x="0" y="0"/>
                </a:lnTo>
                <a:lnTo>
                  <a:pt x="0" y="2543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8613140" y="1324547"/>
            <a:ext cx="1623060" cy="955993"/>
          </a:xfrm>
          <a:custGeom>
            <a:pathLst>
              <a:path w="1623060" h="955993">
                <a:moveTo>
                  <a:pt x="0" y="955993"/>
                </a:moveTo>
                <a:lnTo>
                  <a:pt x="1623060" y="955993"/>
                </a:lnTo>
                <a:lnTo>
                  <a:pt x="1623060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8679815" y="1324610"/>
            <a:ext cx="1492885" cy="152400"/>
          </a:xfrm>
          <a:custGeom>
            <a:pathLst>
              <a:path w="1492885" h="152400">
                <a:moveTo>
                  <a:pt x="0" y="152400"/>
                </a:moveTo>
                <a:lnTo>
                  <a:pt x="1492885" y="152400"/>
                </a:lnTo>
                <a:lnTo>
                  <a:pt x="149288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8679815" y="1477010"/>
            <a:ext cx="1492885" cy="149225"/>
          </a:xfrm>
          <a:custGeom>
            <a:pathLst>
              <a:path w="1492885" h="149225">
                <a:moveTo>
                  <a:pt x="0" y="149225"/>
                </a:moveTo>
                <a:lnTo>
                  <a:pt x="1492885" y="149225"/>
                </a:lnTo>
                <a:lnTo>
                  <a:pt x="1492885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8679815" y="1626235"/>
            <a:ext cx="1492885" cy="149225"/>
          </a:xfrm>
          <a:custGeom>
            <a:pathLst>
              <a:path w="1492885" h="149225">
                <a:moveTo>
                  <a:pt x="0" y="149225"/>
                </a:moveTo>
                <a:lnTo>
                  <a:pt x="1492885" y="149225"/>
                </a:lnTo>
                <a:lnTo>
                  <a:pt x="1492885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8679815" y="1775397"/>
            <a:ext cx="1492885" cy="254318"/>
          </a:xfrm>
          <a:custGeom>
            <a:pathLst>
              <a:path w="1492885" h="254318">
                <a:moveTo>
                  <a:pt x="0" y="254318"/>
                </a:moveTo>
                <a:lnTo>
                  <a:pt x="1492885" y="254318"/>
                </a:lnTo>
                <a:lnTo>
                  <a:pt x="1492885" y="0"/>
                </a:lnTo>
                <a:lnTo>
                  <a:pt x="0" y="0"/>
                </a:lnTo>
                <a:lnTo>
                  <a:pt x="0" y="2543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8679815" y="2029841"/>
            <a:ext cx="1492885" cy="250825"/>
          </a:xfrm>
          <a:custGeom>
            <a:pathLst>
              <a:path w="1492885" h="250825">
                <a:moveTo>
                  <a:pt x="0" y="250825"/>
                </a:moveTo>
                <a:lnTo>
                  <a:pt x="1492885" y="250825"/>
                </a:lnTo>
                <a:lnTo>
                  <a:pt x="1492885" y="0"/>
                </a:lnTo>
                <a:lnTo>
                  <a:pt x="0" y="0"/>
                </a:lnTo>
                <a:lnTo>
                  <a:pt x="0" y="2508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457200" y="131826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463550" y="1318260"/>
            <a:ext cx="270192" cy="6350"/>
          </a:xfrm>
          <a:custGeom>
            <a:pathLst>
              <a:path w="270192" h="6350">
                <a:moveTo>
                  <a:pt x="0" y="6350"/>
                </a:moveTo>
                <a:lnTo>
                  <a:pt x="270192" y="6350"/>
                </a:lnTo>
                <a:lnTo>
                  <a:pt x="2701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733742" y="131826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740092" y="1318260"/>
            <a:ext cx="2156460" cy="6350"/>
          </a:xfrm>
          <a:custGeom>
            <a:pathLst>
              <a:path w="2156460" h="6350">
                <a:moveTo>
                  <a:pt x="0" y="6350"/>
                </a:moveTo>
                <a:lnTo>
                  <a:pt x="2156460" y="6350"/>
                </a:lnTo>
                <a:lnTo>
                  <a:pt x="21564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2896616" y="131826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2902966" y="1318260"/>
            <a:ext cx="2146935" cy="6350"/>
          </a:xfrm>
          <a:custGeom>
            <a:pathLst>
              <a:path w="2146935" h="6350">
                <a:moveTo>
                  <a:pt x="0" y="6350"/>
                </a:moveTo>
                <a:lnTo>
                  <a:pt x="2146935" y="6350"/>
                </a:lnTo>
                <a:lnTo>
                  <a:pt x="214693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5049901" y="131826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5056251" y="1318260"/>
            <a:ext cx="1921510" cy="6350"/>
          </a:xfrm>
          <a:custGeom>
            <a:pathLst>
              <a:path w="1921510" h="6350">
                <a:moveTo>
                  <a:pt x="0" y="6350"/>
                </a:moveTo>
                <a:lnTo>
                  <a:pt x="1921510" y="6350"/>
                </a:lnTo>
                <a:lnTo>
                  <a:pt x="19215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6977633" y="131826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6983983" y="1318260"/>
            <a:ext cx="1622806" cy="6350"/>
          </a:xfrm>
          <a:custGeom>
            <a:pathLst>
              <a:path w="1622806" h="6350">
                <a:moveTo>
                  <a:pt x="0" y="6350"/>
                </a:moveTo>
                <a:lnTo>
                  <a:pt x="1622806" y="6350"/>
                </a:lnTo>
                <a:lnTo>
                  <a:pt x="162280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8606790" y="131826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8613140" y="1318260"/>
            <a:ext cx="1623060" cy="6350"/>
          </a:xfrm>
          <a:custGeom>
            <a:pathLst>
              <a:path w="1623060" h="6350">
                <a:moveTo>
                  <a:pt x="0" y="6350"/>
                </a:moveTo>
                <a:lnTo>
                  <a:pt x="1623060" y="6350"/>
                </a:lnTo>
                <a:lnTo>
                  <a:pt x="16230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10236200" y="131826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57200" y="1324547"/>
            <a:ext cx="6350" cy="955993"/>
          </a:xfrm>
          <a:custGeom>
            <a:pathLst>
              <a:path w="6350" h="955993">
                <a:moveTo>
                  <a:pt x="0" y="955993"/>
                </a:moveTo>
                <a:lnTo>
                  <a:pt x="6350" y="955993"/>
                </a:lnTo>
                <a:lnTo>
                  <a:pt x="6350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57200" y="22806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57200" y="22806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463550" y="2280666"/>
            <a:ext cx="270192" cy="6350"/>
          </a:xfrm>
          <a:custGeom>
            <a:pathLst>
              <a:path w="270192" h="6350">
                <a:moveTo>
                  <a:pt x="0" y="6350"/>
                </a:moveTo>
                <a:lnTo>
                  <a:pt x="270192" y="6350"/>
                </a:lnTo>
                <a:lnTo>
                  <a:pt x="2701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733742" y="1324547"/>
            <a:ext cx="6350" cy="955993"/>
          </a:xfrm>
          <a:custGeom>
            <a:pathLst>
              <a:path w="6350" h="955993">
                <a:moveTo>
                  <a:pt x="0" y="955993"/>
                </a:moveTo>
                <a:lnTo>
                  <a:pt x="6350" y="955993"/>
                </a:lnTo>
                <a:lnTo>
                  <a:pt x="6350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733742" y="22806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740092" y="2280666"/>
            <a:ext cx="2156460" cy="6350"/>
          </a:xfrm>
          <a:custGeom>
            <a:pathLst>
              <a:path w="2156460" h="6350">
                <a:moveTo>
                  <a:pt x="0" y="6350"/>
                </a:moveTo>
                <a:lnTo>
                  <a:pt x="2156460" y="6350"/>
                </a:lnTo>
                <a:lnTo>
                  <a:pt x="21564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2896616" y="1324547"/>
            <a:ext cx="6350" cy="955993"/>
          </a:xfrm>
          <a:custGeom>
            <a:pathLst>
              <a:path w="6350" h="955993">
                <a:moveTo>
                  <a:pt x="0" y="955993"/>
                </a:moveTo>
                <a:lnTo>
                  <a:pt x="6350" y="955993"/>
                </a:lnTo>
                <a:lnTo>
                  <a:pt x="6350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2896616" y="22806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2902966" y="2280666"/>
            <a:ext cx="2146935" cy="6350"/>
          </a:xfrm>
          <a:custGeom>
            <a:pathLst>
              <a:path w="2146935" h="6350">
                <a:moveTo>
                  <a:pt x="0" y="6350"/>
                </a:moveTo>
                <a:lnTo>
                  <a:pt x="2146935" y="6350"/>
                </a:lnTo>
                <a:lnTo>
                  <a:pt x="214693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049901" y="1324547"/>
            <a:ext cx="6350" cy="955993"/>
          </a:xfrm>
          <a:custGeom>
            <a:pathLst>
              <a:path w="6350" h="955993">
                <a:moveTo>
                  <a:pt x="0" y="955993"/>
                </a:moveTo>
                <a:lnTo>
                  <a:pt x="6350" y="955993"/>
                </a:lnTo>
                <a:lnTo>
                  <a:pt x="6350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5049901" y="22806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5056251" y="2280666"/>
            <a:ext cx="1921510" cy="6350"/>
          </a:xfrm>
          <a:custGeom>
            <a:pathLst>
              <a:path w="1921510" h="6350">
                <a:moveTo>
                  <a:pt x="0" y="6350"/>
                </a:moveTo>
                <a:lnTo>
                  <a:pt x="1921510" y="6350"/>
                </a:lnTo>
                <a:lnTo>
                  <a:pt x="19215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977633" y="1324547"/>
            <a:ext cx="6350" cy="955993"/>
          </a:xfrm>
          <a:custGeom>
            <a:pathLst>
              <a:path w="6350" h="955993">
                <a:moveTo>
                  <a:pt x="0" y="955993"/>
                </a:moveTo>
                <a:lnTo>
                  <a:pt x="6350" y="955993"/>
                </a:lnTo>
                <a:lnTo>
                  <a:pt x="6350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977633" y="22806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983983" y="2280666"/>
            <a:ext cx="1622806" cy="6350"/>
          </a:xfrm>
          <a:custGeom>
            <a:pathLst>
              <a:path w="1622806" h="6350">
                <a:moveTo>
                  <a:pt x="0" y="6350"/>
                </a:moveTo>
                <a:lnTo>
                  <a:pt x="1622806" y="6350"/>
                </a:lnTo>
                <a:lnTo>
                  <a:pt x="162280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8606790" y="1324547"/>
            <a:ext cx="6350" cy="955993"/>
          </a:xfrm>
          <a:custGeom>
            <a:pathLst>
              <a:path w="6350" h="955993">
                <a:moveTo>
                  <a:pt x="0" y="955993"/>
                </a:moveTo>
                <a:lnTo>
                  <a:pt x="6350" y="955993"/>
                </a:lnTo>
                <a:lnTo>
                  <a:pt x="6350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8606790" y="22806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8613140" y="2280666"/>
            <a:ext cx="1623060" cy="6350"/>
          </a:xfrm>
          <a:custGeom>
            <a:pathLst>
              <a:path w="1623060" h="6350">
                <a:moveTo>
                  <a:pt x="0" y="6350"/>
                </a:moveTo>
                <a:lnTo>
                  <a:pt x="1623060" y="6350"/>
                </a:lnTo>
                <a:lnTo>
                  <a:pt x="162306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10236200" y="1324547"/>
            <a:ext cx="6350" cy="955993"/>
          </a:xfrm>
          <a:custGeom>
            <a:pathLst>
              <a:path w="6350" h="955993">
                <a:moveTo>
                  <a:pt x="0" y="955993"/>
                </a:moveTo>
                <a:lnTo>
                  <a:pt x="6350" y="955993"/>
                </a:lnTo>
                <a:lnTo>
                  <a:pt x="6350" y="0"/>
                </a:lnTo>
                <a:lnTo>
                  <a:pt x="0" y="0"/>
                </a:lnTo>
                <a:lnTo>
                  <a:pt x="0" y="9559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10236200" y="22806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10236200" y="228066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463550" y="2900046"/>
            <a:ext cx="222567" cy="403225"/>
          </a:xfrm>
          <a:custGeom>
            <a:pathLst>
              <a:path w="222567" h="403225">
                <a:moveTo>
                  <a:pt x="0" y="403225"/>
                </a:moveTo>
                <a:lnTo>
                  <a:pt x="222567" y="403225"/>
                </a:lnTo>
                <a:lnTo>
                  <a:pt x="222567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530542" y="2900046"/>
            <a:ext cx="88900" cy="254000"/>
          </a:xfrm>
          <a:custGeom>
            <a:pathLst>
              <a:path w="88900" h="254000">
                <a:moveTo>
                  <a:pt x="0" y="254000"/>
                </a:moveTo>
                <a:lnTo>
                  <a:pt x="88900" y="254000"/>
                </a:lnTo>
                <a:lnTo>
                  <a:pt x="88900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692467" y="2900046"/>
            <a:ext cx="3137916" cy="403225"/>
          </a:xfrm>
          <a:custGeom>
            <a:pathLst>
              <a:path w="3137916" h="403225">
                <a:moveTo>
                  <a:pt x="0" y="403225"/>
                </a:moveTo>
                <a:lnTo>
                  <a:pt x="3137916" y="403225"/>
                </a:lnTo>
                <a:lnTo>
                  <a:pt x="3137916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759142" y="2900046"/>
            <a:ext cx="3004566" cy="152400"/>
          </a:xfrm>
          <a:custGeom>
            <a:pathLst>
              <a:path w="3004566" h="152400">
                <a:moveTo>
                  <a:pt x="0" y="152400"/>
                </a:moveTo>
                <a:lnTo>
                  <a:pt x="3004566" y="152400"/>
                </a:lnTo>
                <a:lnTo>
                  <a:pt x="3004566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759142" y="3052446"/>
            <a:ext cx="3004566" cy="250825"/>
          </a:xfrm>
          <a:custGeom>
            <a:pathLst>
              <a:path w="3004566" h="250825">
                <a:moveTo>
                  <a:pt x="0" y="250825"/>
                </a:moveTo>
                <a:lnTo>
                  <a:pt x="3004566" y="250825"/>
                </a:lnTo>
                <a:lnTo>
                  <a:pt x="3004566" y="0"/>
                </a:lnTo>
                <a:lnTo>
                  <a:pt x="0" y="0"/>
                </a:lnTo>
                <a:lnTo>
                  <a:pt x="0" y="2508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3836670" y="2900046"/>
            <a:ext cx="3337814" cy="403225"/>
          </a:xfrm>
          <a:custGeom>
            <a:pathLst>
              <a:path w="3337814" h="403225">
                <a:moveTo>
                  <a:pt x="0" y="403225"/>
                </a:moveTo>
                <a:lnTo>
                  <a:pt x="3337814" y="403225"/>
                </a:lnTo>
                <a:lnTo>
                  <a:pt x="3337814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3903345" y="2900046"/>
            <a:ext cx="3204464" cy="254000"/>
          </a:xfrm>
          <a:custGeom>
            <a:pathLst>
              <a:path w="3204464" h="254000">
                <a:moveTo>
                  <a:pt x="0" y="254000"/>
                </a:moveTo>
                <a:lnTo>
                  <a:pt x="3204464" y="254000"/>
                </a:lnTo>
                <a:lnTo>
                  <a:pt x="3204464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7180833" y="2900046"/>
            <a:ext cx="3058541" cy="403225"/>
          </a:xfrm>
          <a:custGeom>
            <a:pathLst>
              <a:path w="3058541" h="403225">
                <a:moveTo>
                  <a:pt x="0" y="403225"/>
                </a:moveTo>
                <a:lnTo>
                  <a:pt x="3058541" y="403225"/>
                </a:lnTo>
                <a:lnTo>
                  <a:pt x="3058541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7247508" y="2900046"/>
            <a:ext cx="2925191" cy="254000"/>
          </a:xfrm>
          <a:custGeom>
            <a:pathLst>
              <a:path w="2925191" h="254000">
                <a:moveTo>
                  <a:pt x="0" y="254000"/>
                </a:moveTo>
                <a:lnTo>
                  <a:pt x="2925191" y="254000"/>
                </a:lnTo>
                <a:lnTo>
                  <a:pt x="2925191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457200" y="289369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457200" y="289369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463550" y="2893696"/>
            <a:ext cx="222567" cy="6350"/>
          </a:xfrm>
          <a:custGeom>
            <a:pathLst>
              <a:path w="222567" h="6350">
                <a:moveTo>
                  <a:pt x="0" y="6350"/>
                </a:moveTo>
                <a:lnTo>
                  <a:pt x="222567" y="6350"/>
                </a:lnTo>
                <a:lnTo>
                  <a:pt x="22256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686117" y="289369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692467" y="2893696"/>
            <a:ext cx="3137916" cy="6350"/>
          </a:xfrm>
          <a:custGeom>
            <a:pathLst>
              <a:path w="3137916" h="6350">
                <a:moveTo>
                  <a:pt x="0" y="6350"/>
                </a:moveTo>
                <a:lnTo>
                  <a:pt x="3137916" y="6350"/>
                </a:lnTo>
                <a:lnTo>
                  <a:pt x="313791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3830320" y="289369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3836670" y="2893696"/>
            <a:ext cx="3337814" cy="6350"/>
          </a:xfrm>
          <a:custGeom>
            <a:pathLst>
              <a:path w="3337814" h="6350">
                <a:moveTo>
                  <a:pt x="0" y="6350"/>
                </a:moveTo>
                <a:lnTo>
                  <a:pt x="3337814" y="6350"/>
                </a:lnTo>
                <a:lnTo>
                  <a:pt x="3337814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7174483" y="289369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7180833" y="2893696"/>
            <a:ext cx="3058541" cy="6350"/>
          </a:xfrm>
          <a:custGeom>
            <a:pathLst>
              <a:path w="3058541" h="6350">
                <a:moveTo>
                  <a:pt x="0" y="6350"/>
                </a:moveTo>
                <a:lnTo>
                  <a:pt x="3058541" y="6350"/>
                </a:lnTo>
                <a:lnTo>
                  <a:pt x="305854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10239375" y="289369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10239375" y="289369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457200" y="2900046"/>
            <a:ext cx="6350" cy="403225"/>
          </a:xfrm>
          <a:custGeom>
            <a:pathLst>
              <a:path w="6350" h="403225">
                <a:moveTo>
                  <a:pt x="0" y="403225"/>
                </a:moveTo>
                <a:lnTo>
                  <a:pt x="6350" y="403225"/>
                </a:lnTo>
                <a:lnTo>
                  <a:pt x="6350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686117" y="2900046"/>
            <a:ext cx="6350" cy="403225"/>
          </a:xfrm>
          <a:custGeom>
            <a:pathLst>
              <a:path w="6350" h="403225">
                <a:moveTo>
                  <a:pt x="0" y="403225"/>
                </a:moveTo>
                <a:lnTo>
                  <a:pt x="6350" y="403225"/>
                </a:lnTo>
                <a:lnTo>
                  <a:pt x="6350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3830320" y="2900046"/>
            <a:ext cx="6350" cy="403225"/>
          </a:xfrm>
          <a:custGeom>
            <a:pathLst>
              <a:path w="6350" h="403225">
                <a:moveTo>
                  <a:pt x="0" y="403225"/>
                </a:moveTo>
                <a:lnTo>
                  <a:pt x="6350" y="403225"/>
                </a:lnTo>
                <a:lnTo>
                  <a:pt x="6350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7174483" y="2900046"/>
            <a:ext cx="6350" cy="403225"/>
          </a:xfrm>
          <a:custGeom>
            <a:pathLst>
              <a:path w="6350" h="403225">
                <a:moveTo>
                  <a:pt x="0" y="403225"/>
                </a:moveTo>
                <a:lnTo>
                  <a:pt x="6350" y="403225"/>
                </a:lnTo>
                <a:lnTo>
                  <a:pt x="6350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10239375" y="2900046"/>
            <a:ext cx="6350" cy="403225"/>
          </a:xfrm>
          <a:custGeom>
            <a:pathLst>
              <a:path w="6350" h="403225">
                <a:moveTo>
                  <a:pt x="0" y="403225"/>
                </a:moveTo>
                <a:lnTo>
                  <a:pt x="6350" y="403225"/>
                </a:lnTo>
                <a:lnTo>
                  <a:pt x="6350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463550" y="3309557"/>
            <a:ext cx="222567" cy="552767"/>
          </a:xfrm>
          <a:custGeom>
            <a:pathLst>
              <a:path w="222567" h="552767">
                <a:moveTo>
                  <a:pt x="0" y="552767"/>
                </a:moveTo>
                <a:lnTo>
                  <a:pt x="222567" y="552767"/>
                </a:lnTo>
                <a:lnTo>
                  <a:pt x="222567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530542" y="3309557"/>
            <a:ext cx="88900" cy="251142"/>
          </a:xfrm>
          <a:custGeom>
            <a:pathLst>
              <a:path w="88900" h="251142">
                <a:moveTo>
                  <a:pt x="0" y="251142"/>
                </a:moveTo>
                <a:lnTo>
                  <a:pt x="88900" y="251142"/>
                </a:lnTo>
                <a:lnTo>
                  <a:pt x="88900" y="0"/>
                </a:lnTo>
                <a:lnTo>
                  <a:pt x="0" y="0"/>
                </a:lnTo>
                <a:lnTo>
                  <a:pt x="0" y="251142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692467" y="3309557"/>
            <a:ext cx="3137916" cy="552767"/>
          </a:xfrm>
          <a:custGeom>
            <a:pathLst>
              <a:path w="3137916" h="552767">
                <a:moveTo>
                  <a:pt x="0" y="552767"/>
                </a:moveTo>
                <a:lnTo>
                  <a:pt x="3137916" y="552767"/>
                </a:lnTo>
                <a:lnTo>
                  <a:pt x="3137916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759142" y="3309557"/>
            <a:ext cx="3004566" cy="149542"/>
          </a:xfrm>
          <a:custGeom>
            <a:pathLst>
              <a:path w="3004566" h="149542">
                <a:moveTo>
                  <a:pt x="0" y="149542"/>
                </a:moveTo>
                <a:lnTo>
                  <a:pt x="3004566" y="149542"/>
                </a:lnTo>
                <a:lnTo>
                  <a:pt x="3004566" y="0"/>
                </a:lnTo>
                <a:lnTo>
                  <a:pt x="0" y="0"/>
                </a:lnTo>
                <a:lnTo>
                  <a:pt x="0" y="149542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759142" y="3459099"/>
            <a:ext cx="3004566" cy="152400"/>
          </a:xfrm>
          <a:custGeom>
            <a:pathLst>
              <a:path w="3004566" h="152400">
                <a:moveTo>
                  <a:pt x="0" y="152400"/>
                </a:moveTo>
                <a:lnTo>
                  <a:pt x="3004566" y="152400"/>
                </a:lnTo>
                <a:lnTo>
                  <a:pt x="3004566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759142" y="3611499"/>
            <a:ext cx="3004566" cy="250825"/>
          </a:xfrm>
          <a:custGeom>
            <a:pathLst>
              <a:path w="3004566" h="250825">
                <a:moveTo>
                  <a:pt x="0" y="250825"/>
                </a:moveTo>
                <a:lnTo>
                  <a:pt x="3004566" y="250825"/>
                </a:lnTo>
                <a:lnTo>
                  <a:pt x="3004566" y="0"/>
                </a:lnTo>
                <a:lnTo>
                  <a:pt x="0" y="0"/>
                </a:lnTo>
                <a:lnTo>
                  <a:pt x="0" y="2508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836670" y="3309557"/>
            <a:ext cx="3337814" cy="552767"/>
          </a:xfrm>
          <a:custGeom>
            <a:pathLst>
              <a:path w="3337814" h="552767">
                <a:moveTo>
                  <a:pt x="0" y="552767"/>
                </a:moveTo>
                <a:lnTo>
                  <a:pt x="3337814" y="552767"/>
                </a:lnTo>
                <a:lnTo>
                  <a:pt x="3337814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3345" y="3309557"/>
            <a:ext cx="3204464" cy="251142"/>
          </a:xfrm>
          <a:custGeom>
            <a:pathLst>
              <a:path w="3204464" h="251142">
                <a:moveTo>
                  <a:pt x="0" y="251142"/>
                </a:moveTo>
                <a:lnTo>
                  <a:pt x="3204464" y="251142"/>
                </a:lnTo>
                <a:lnTo>
                  <a:pt x="3204464" y="0"/>
                </a:lnTo>
                <a:lnTo>
                  <a:pt x="0" y="0"/>
                </a:lnTo>
                <a:lnTo>
                  <a:pt x="0" y="251142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7180833" y="3309557"/>
            <a:ext cx="3058541" cy="552767"/>
          </a:xfrm>
          <a:custGeom>
            <a:pathLst>
              <a:path w="3058541" h="552767">
                <a:moveTo>
                  <a:pt x="0" y="552767"/>
                </a:moveTo>
                <a:lnTo>
                  <a:pt x="3058541" y="552767"/>
                </a:lnTo>
                <a:lnTo>
                  <a:pt x="3058541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7247508" y="3309557"/>
            <a:ext cx="2925191" cy="149542"/>
          </a:xfrm>
          <a:custGeom>
            <a:pathLst>
              <a:path w="2925191" h="149542">
                <a:moveTo>
                  <a:pt x="0" y="149542"/>
                </a:moveTo>
                <a:lnTo>
                  <a:pt x="2925191" y="149542"/>
                </a:lnTo>
                <a:lnTo>
                  <a:pt x="2925191" y="0"/>
                </a:lnTo>
                <a:lnTo>
                  <a:pt x="0" y="0"/>
                </a:lnTo>
                <a:lnTo>
                  <a:pt x="0" y="149542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7247508" y="3459099"/>
            <a:ext cx="2925191" cy="152400"/>
          </a:xfrm>
          <a:custGeom>
            <a:pathLst>
              <a:path w="2925191" h="152400">
                <a:moveTo>
                  <a:pt x="0" y="152400"/>
                </a:moveTo>
                <a:lnTo>
                  <a:pt x="2925191" y="152400"/>
                </a:lnTo>
                <a:lnTo>
                  <a:pt x="2925191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7247508" y="3611499"/>
            <a:ext cx="2925191" cy="250825"/>
          </a:xfrm>
          <a:custGeom>
            <a:pathLst>
              <a:path w="2925191" h="250825">
                <a:moveTo>
                  <a:pt x="0" y="250825"/>
                </a:moveTo>
                <a:lnTo>
                  <a:pt x="2925191" y="250825"/>
                </a:lnTo>
                <a:lnTo>
                  <a:pt x="2925191" y="0"/>
                </a:lnTo>
                <a:lnTo>
                  <a:pt x="0" y="0"/>
                </a:lnTo>
                <a:lnTo>
                  <a:pt x="0" y="2508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57200" y="33032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63550" y="3303271"/>
            <a:ext cx="222567" cy="6350"/>
          </a:xfrm>
          <a:custGeom>
            <a:pathLst>
              <a:path w="222567" h="6350">
                <a:moveTo>
                  <a:pt x="0" y="6350"/>
                </a:moveTo>
                <a:lnTo>
                  <a:pt x="222567" y="6350"/>
                </a:lnTo>
                <a:lnTo>
                  <a:pt x="22256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686117" y="33032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692467" y="3303271"/>
            <a:ext cx="3137916" cy="6350"/>
          </a:xfrm>
          <a:custGeom>
            <a:pathLst>
              <a:path w="3137916" h="6350">
                <a:moveTo>
                  <a:pt x="0" y="6350"/>
                </a:moveTo>
                <a:lnTo>
                  <a:pt x="3137916" y="6350"/>
                </a:lnTo>
                <a:lnTo>
                  <a:pt x="313791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3830320" y="33032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3836670" y="3303271"/>
            <a:ext cx="3337814" cy="6350"/>
          </a:xfrm>
          <a:custGeom>
            <a:pathLst>
              <a:path w="3337814" h="6350">
                <a:moveTo>
                  <a:pt x="0" y="6350"/>
                </a:moveTo>
                <a:lnTo>
                  <a:pt x="3337814" y="6350"/>
                </a:lnTo>
                <a:lnTo>
                  <a:pt x="3337814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7174483" y="33032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7180833" y="3303271"/>
            <a:ext cx="3058541" cy="6350"/>
          </a:xfrm>
          <a:custGeom>
            <a:pathLst>
              <a:path w="3058541" h="6350">
                <a:moveTo>
                  <a:pt x="0" y="6350"/>
                </a:moveTo>
                <a:lnTo>
                  <a:pt x="3058541" y="6350"/>
                </a:lnTo>
                <a:lnTo>
                  <a:pt x="305854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10239375" y="33032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57200" y="3309557"/>
            <a:ext cx="6350" cy="552767"/>
          </a:xfrm>
          <a:custGeom>
            <a:pathLst>
              <a:path w="6350" h="552767">
                <a:moveTo>
                  <a:pt x="0" y="552767"/>
                </a:moveTo>
                <a:lnTo>
                  <a:pt x="6350" y="552767"/>
                </a:lnTo>
                <a:lnTo>
                  <a:pt x="6350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686117" y="3309557"/>
            <a:ext cx="6350" cy="552767"/>
          </a:xfrm>
          <a:custGeom>
            <a:pathLst>
              <a:path w="6350" h="552767">
                <a:moveTo>
                  <a:pt x="0" y="552767"/>
                </a:moveTo>
                <a:lnTo>
                  <a:pt x="6350" y="552767"/>
                </a:lnTo>
                <a:lnTo>
                  <a:pt x="6350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3830320" y="3309557"/>
            <a:ext cx="6350" cy="552767"/>
          </a:xfrm>
          <a:custGeom>
            <a:pathLst>
              <a:path w="6350" h="552767">
                <a:moveTo>
                  <a:pt x="0" y="552767"/>
                </a:moveTo>
                <a:lnTo>
                  <a:pt x="6350" y="552767"/>
                </a:lnTo>
                <a:lnTo>
                  <a:pt x="6350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7174483" y="3309557"/>
            <a:ext cx="6350" cy="552767"/>
          </a:xfrm>
          <a:custGeom>
            <a:pathLst>
              <a:path w="6350" h="552767">
                <a:moveTo>
                  <a:pt x="0" y="552767"/>
                </a:moveTo>
                <a:lnTo>
                  <a:pt x="6350" y="552767"/>
                </a:lnTo>
                <a:lnTo>
                  <a:pt x="6350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10239375" y="3309557"/>
            <a:ext cx="6350" cy="552767"/>
          </a:xfrm>
          <a:custGeom>
            <a:pathLst>
              <a:path w="6350" h="552767">
                <a:moveTo>
                  <a:pt x="0" y="552767"/>
                </a:moveTo>
                <a:lnTo>
                  <a:pt x="6350" y="552767"/>
                </a:lnTo>
                <a:lnTo>
                  <a:pt x="6350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457200" y="3862324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463550" y="3862324"/>
            <a:ext cx="222567" cy="6350"/>
          </a:xfrm>
          <a:custGeom>
            <a:pathLst>
              <a:path w="222567" h="6350">
                <a:moveTo>
                  <a:pt x="0" y="6350"/>
                </a:moveTo>
                <a:lnTo>
                  <a:pt x="222567" y="6350"/>
                </a:lnTo>
                <a:lnTo>
                  <a:pt x="22256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686117" y="3862324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692467" y="3862324"/>
            <a:ext cx="3137916" cy="6350"/>
          </a:xfrm>
          <a:custGeom>
            <a:pathLst>
              <a:path w="3137916" h="6350">
                <a:moveTo>
                  <a:pt x="0" y="6350"/>
                </a:moveTo>
                <a:lnTo>
                  <a:pt x="3137916" y="6350"/>
                </a:lnTo>
                <a:lnTo>
                  <a:pt x="313791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3830320" y="3862324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3836670" y="3862324"/>
            <a:ext cx="3337814" cy="6350"/>
          </a:xfrm>
          <a:custGeom>
            <a:pathLst>
              <a:path w="3337814" h="6350">
                <a:moveTo>
                  <a:pt x="0" y="6350"/>
                </a:moveTo>
                <a:lnTo>
                  <a:pt x="3337814" y="6350"/>
                </a:lnTo>
                <a:lnTo>
                  <a:pt x="3337814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7174483" y="3862324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7180833" y="3862324"/>
            <a:ext cx="3058541" cy="6350"/>
          </a:xfrm>
          <a:custGeom>
            <a:pathLst>
              <a:path w="3058541" h="6350">
                <a:moveTo>
                  <a:pt x="0" y="6350"/>
                </a:moveTo>
                <a:lnTo>
                  <a:pt x="3058541" y="6350"/>
                </a:lnTo>
                <a:lnTo>
                  <a:pt x="305854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10239375" y="3862324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457200" y="3868738"/>
            <a:ext cx="6350" cy="552767"/>
          </a:xfrm>
          <a:custGeom>
            <a:pathLst>
              <a:path w="6350" h="552767">
                <a:moveTo>
                  <a:pt x="0" y="552767"/>
                </a:moveTo>
                <a:lnTo>
                  <a:pt x="6350" y="552767"/>
                </a:lnTo>
                <a:lnTo>
                  <a:pt x="6350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86117" y="3868738"/>
            <a:ext cx="6350" cy="552767"/>
          </a:xfrm>
          <a:custGeom>
            <a:pathLst>
              <a:path w="6350" h="552767">
                <a:moveTo>
                  <a:pt x="0" y="552767"/>
                </a:moveTo>
                <a:lnTo>
                  <a:pt x="6350" y="552767"/>
                </a:lnTo>
                <a:lnTo>
                  <a:pt x="6350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3830320" y="3868738"/>
            <a:ext cx="6350" cy="552767"/>
          </a:xfrm>
          <a:custGeom>
            <a:pathLst>
              <a:path w="6350" h="552767">
                <a:moveTo>
                  <a:pt x="0" y="552767"/>
                </a:moveTo>
                <a:lnTo>
                  <a:pt x="6350" y="552767"/>
                </a:lnTo>
                <a:lnTo>
                  <a:pt x="6350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7174483" y="3868738"/>
            <a:ext cx="6350" cy="552767"/>
          </a:xfrm>
          <a:custGeom>
            <a:pathLst>
              <a:path w="6350" h="552767">
                <a:moveTo>
                  <a:pt x="0" y="552767"/>
                </a:moveTo>
                <a:lnTo>
                  <a:pt x="6350" y="552767"/>
                </a:lnTo>
                <a:lnTo>
                  <a:pt x="6350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10239375" y="3868738"/>
            <a:ext cx="6350" cy="552767"/>
          </a:xfrm>
          <a:custGeom>
            <a:pathLst>
              <a:path w="6350" h="552767">
                <a:moveTo>
                  <a:pt x="0" y="552767"/>
                </a:moveTo>
                <a:lnTo>
                  <a:pt x="6350" y="552767"/>
                </a:lnTo>
                <a:lnTo>
                  <a:pt x="6350" y="0"/>
                </a:lnTo>
                <a:lnTo>
                  <a:pt x="0" y="0"/>
                </a:lnTo>
                <a:lnTo>
                  <a:pt x="0" y="552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463550" y="4427919"/>
            <a:ext cx="222567" cy="555942"/>
          </a:xfrm>
          <a:custGeom>
            <a:pathLst>
              <a:path w="222567" h="555942">
                <a:moveTo>
                  <a:pt x="0" y="555942"/>
                </a:moveTo>
                <a:lnTo>
                  <a:pt x="222567" y="555942"/>
                </a:lnTo>
                <a:lnTo>
                  <a:pt x="222567" y="0"/>
                </a:lnTo>
                <a:lnTo>
                  <a:pt x="0" y="0"/>
                </a:lnTo>
                <a:lnTo>
                  <a:pt x="0" y="555942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530542" y="4427855"/>
            <a:ext cx="88900" cy="254000"/>
          </a:xfrm>
          <a:custGeom>
            <a:pathLst>
              <a:path w="88900" h="254000">
                <a:moveTo>
                  <a:pt x="0" y="254000"/>
                </a:moveTo>
                <a:lnTo>
                  <a:pt x="88900" y="254000"/>
                </a:lnTo>
                <a:lnTo>
                  <a:pt x="88900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92467" y="4427919"/>
            <a:ext cx="3137916" cy="555942"/>
          </a:xfrm>
          <a:custGeom>
            <a:pathLst>
              <a:path w="3137916" h="555942">
                <a:moveTo>
                  <a:pt x="0" y="555942"/>
                </a:moveTo>
                <a:lnTo>
                  <a:pt x="3137916" y="555942"/>
                </a:lnTo>
                <a:lnTo>
                  <a:pt x="3137916" y="0"/>
                </a:lnTo>
                <a:lnTo>
                  <a:pt x="0" y="0"/>
                </a:lnTo>
                <a:lnTo>
                  <a:pt x="0" y="555942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759142" y="4427855"/>
            <a:ext cx="3004566" cy="152400"/>
          </a:xfrm>
          <a:custGeom>
            <a:pathLst>
              <a:path w="3004566" h="152400">
                <a:moveTo>
                  <a:pt x="0" y="152400"/>
                </a:moveTo>
                <a:lnTo>
                  <a:pt x="3004566" y="152400"/>
                </a:lnTo>
                <a:lnTo>
                  <a:pt x="3004566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759142" y="4580255"/>
            <a:ext cx="3004566" cy="250825"/>
          </a:xfrm>
          <a:custGeom>
            <a:pathLst>
              <a:path w="3004566" h="250825">
                <a:moveTo>
                  <a:pt x="0" y="250825"/>
                </a:moveTo>
                <a:lnTo>
                  <a:pt x="3004566" y="250825"/>
                </a:lnTo>
                <a:lnTo>
                  <a:pt x="3004566" y="0"/>
                </a:lnTo>
                <a:lnTo>
                  <a:pt x="0" y="0"/>
                </a:lnTo>
                <a:lnTo>
                  <a:pt x="0" y="2508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3836670" y="4427919"/>
            <a:ext cx="3337814" cy="555942"/>
          </a:xfrm>
          <a:custGeom>
            <a:pathLst>
              <a:path w="3337814" h="555942">
                <a:moveTo>
                  <a:pt x="0" y="555942"/>
                </a:moveTo>
                <a:lnTo>
                  <a:pt x="3337814" y="555942"/>
                </a:lnTo>
                <a:lnTo>
                  <a:pt x="3337814" y="0"/>
                </a:lnTo>
                <a:lnTo>
                  <a:pt x="0" y="0"/>
                </a:lnTo>
                <a:lnTo>
                  <a:pt x="0" y="555942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3903345" y="4427855"/>
            <a:ext cx="3204464" cy="152400"/>
          </a:xfrm>
          <a:custGeom>
            <a:pathLst>
              <a:path w="3204464" h="152400">
                <a:moveTo>
                  <a:pt x="0" y="152400"/>
                </a:moveTo>
                <a:lnTo>
                  <a:pt x="3204464" y="152400"/>
                </a:lnTo>
                <a:lnTo>
                  <a:pt x="3204464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3903345" y="4580255"/>
            <a:ext cx="3204464" cy="250825"/>
          </a:xfrm>
          <a:custGeom>
            <a:pathLst>
              <a:path w="3204464" h="250825">
                <a:moveTo>
                  <a:pt x="0" y="250825"/>
                </a:moveTo>
                <a:lnTo>
                  <a:pt x="3204464" y="250825"/>
                </a:lnTo>
                <a:lnTo>
                  <a:pt x="3204464" y="0"/>
                </a:lnTo>
                <a:lnTo>
                  <a:pt x="0" y="0"/>
                </a:lnTo>
                <a:lnTo>
                  <a:pt x="0" y="2508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180833" y="4427919"/>
            <a:ext cx="3058541" cy="555942"/>
          </a:xfrm>
          <a:custGeom>
            <a:pathLst>
              <a:path w="3058541" h="555942">
                <a:moveTo>
                  <a:pt x="0" y="555942"/>
                </a:moveTo>
                <a:lnTo>
                  <a:pt x="3058541" y="555942"/>
                </a:lnTo>
                <a:lnTo>
                  <a:pt x="3058541" y="0"/>
                </a:lnTo>
                <a:lnTo>
                  <a:pt x="0" y="0"/>
                </a:lnTo>
                <a:lnTo>
                  <a:pt x="0" y="555942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247508" y="4427855"/>
            <a:ext cx="2925191" cy="152400"/>
          </a:xfrm>
          <a:custGeom>
            <a:pathLst>
              <a:path w="2925191" h="152400">
                <a:moveTo>
                  <a:pt x="0" y="152400"/>
                </a:moveTo>
                <a:lnTo>
                  <a:pt x="2925191" y="152400"/>
                </a:lnTo>
                <a:lnTo>
                  <a:pt x="2925191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247508" y="4580255"/>
            <a:ext cx="2925191" cy="149225"/>
          </a:xfrm>
          <a:custGeom>
            <a:pathLst>
              <a:path w="2925191" h="149225">
                <a:moveTo>
                  <a:pt x="0" y="149225"/>
                </a:moveTo>
                <a:lnTo>
                  <a:pt x="2925191" y="149225"/>
                </a:lnTo>
                <a:lnTo>
                  <a:pt x="2925191" y="0"/>
                </a:lnTo>
                <a:lnTo>
                  <a:pt x="0" y="0"/>
                </a:lnTo>
                <a:lnTo>
                  <a:pt x="0" y="1492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247508" y="4729544"/>
            <a:ext cx="2925191" cy="254317"/>
          </a:xfrm>
          <a:custGeom>
            <a:pathLst>
              <a:path w="2925191" h="254317">
                <a:moveTo>
                  <a:pt x="0" y="254317"/>
                </a:moveTo>
                <a:lnTo>
                  <a:pt x="2925191" y="254317"/>
                </a:lnTo>
                <a:lnTo>
                  <a:pt x="2925191" y="0"/>
                </a:lnTo>
                <a:lnTo>
                  <a:pt x="0" y="0"/>
                </a:lnTo>
                <a:lnTo>
                  <a:pt x="0" y="2543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457200" y="442150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463550" y="4421505"/>
            <a:ext cx="222567" cy="6350"/>
          </a:xfrm>
          <a:custGeom>
            <a:pathLst>
              <a:path w="222567" h="6350">
                <a:moveTo>
                  <a:pt x="0" y="6350"/>
                </a:moveTo>
                <a:lnTo>
                  <a:pt x="222567" y="6350"/>
                </a:lnTo>
                <a:lnTo>
                  <a:pt x="22256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686117" y="442150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692467" y="4421505"/>
            <a:ext cx="3137916" cy="6350"/>
          </a:xfrm>
          <a:custGeom>
            <a:pathLst>
              <a:path w="3137916" h="6350">
                <a:moveTo>
                  <a:pt x="0" y="6350"/>
                </a:moveTo>
                <a:lnTo>
                  <a:pt x="3137916" y="6350"/>
                </a:lnTo>
                <a:lnTo>
                  <a:pt x="313791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3830320" y="442150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3836670" y="4421505"/>
            <a:ext cx="3337814" cy="6350"/>
          </a:xfrm>
          <a:custGeom>
            <a:pathLst>
              <a:path w="3337814" h="6350">
                <a:moveTo>
                  <a:pt x="0" y="6350"/>
                </a:moveTo>
                <a:lnTo>
                  <a:pt x="3337814" y="6350"/>
                </a:lnTo>
                <a:lnTo>
                  <a:pt x="3337814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7174483" y="442150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7180833" y="4421505"/>
            <a:ext cx="3058541" cy="6350"/>
          </a:xfrm>
          <a:custGeom>
            <a:pathLst>
              <a:path w="3058541" h="6350">
                <a:moveTo>
                  <a:pt x="0" y="6350"/>
                </a:moveTo>
                <a:lnTo>
                  <a:pt x="3058541" y="6350"/>
                </a:lnTo>
                <a:lnTo>
                  <a:pt x="305854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0239375" y="442150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457200" y="4427919"/>
            <a:ext cx="6350" cy="555942"/>
          </a:xfrm>
          <a:custGeom>
            <a:pathLst>
              <a:path w="6350" h="555942">
                <a:moveTo>
                  <a:pt x="0" y="555942"/>
                </a:moveTo>
                <a:lnTo>
                  <a:pt x="6350" y="555942"/>
                </a:lnTo>
                <a:lnTo>
                  <a:pt x="6350" y="0"/>
                </a:lnTo>
                <a:lnTo>
                  <a:pt x="0" y="0"/>
                </a:lnTo>
                <a:lnTo>
                  <a:pt x="0" y="5559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457200" y="498386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457200" y="498386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63550" y="4983861"/>
            <a:ext cx="222567" cy="6350"/>
          </a:xfrm>
          <a:custGeom>
            <a:pathLst>
              <a:path w="222567" h="6350">
                <a:moveTo>
                  <a:pt x="0" y="6350"/>
                </a:moveTo>
                <a:lnTo>
                  <a:pt x="222567" y="6350"/>
                </a:lnTo>
                <a:lnTo>
                  <a:pt x="22256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686117" y="4427919"/>
            <a:ext cx="6350" cy="555942"/>
          </a:xfrm>
          <a:custGeom>
            <a:pathLst>
              <a:path w="6350" h="555942">
                <a:moveTo>
                  <a:pt x="0" y="555942"/>
                </a:moveTo>
                <a:lnTo>
                  <a:pt x="6350" y="555942"/>
                </a:lnTo>
                <a:lnTo>
                  <a:pt x="6350" y="0"/>
                </a:lnTo>
                <a:lnTo>
                  <a:pt x="0" y="0"/>
                </a:lnTo>
                <a:lnTo>
                  <a:pt x="0" y="5559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686117" y="498386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692467" y="4983861"/>
            <a:ext cx="3137916" cy="6350"/>
          </a:xfrm>
          <a:custGeom>
            <a:pathLst>
              <a:path w="3137916" h="6350">
                <a:moveTo>
                  <a:pt x="0" y="6350"/>
                </a:moveTo>
                <a:lnTo>
                  <a:pt x="3137916" y="6350"/>
                </a:lnTo>
                <a:lnTo>
                  <a:pt x="313791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3830320" y="4427919"/>
            <a:ext cx="6350" cy="555942"/>
          </a:xfrm>
          <a:custGeom>
            <a:pathLst>
              <a:path w="6350" h="555942">
                <a:moveTo>
                  <a:pt x="0" y="555942"/>
                </a:moveTo>
                <a:lnTo>
                  <a:pt x="6350" y="555942"/>
                </a:lnTo>
                <a:lnTo>
                  <a:pt x="6350" y="0"/>
                </a:lnTo>
                <a:lnTo>
                  <a:pt x="0" y="0"/>
                </a:lnTo>
                <a:lnTo>
                  <a:pt x="0" y="5559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3830320" y="498386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3836670" y="4983861"/>
            <a:ext cx="3337814" cy="6350"/>
          </a:xfrm>
          <a:custGeom>
            <a:pathLst>
              <a:path w="3337814" h="6350">
                <a:moveTo>
                  <a:pt x="0" y="6350"/>
                </a:moveTo>
                <a:lnTo>
                  <a:pt x="3337814" y="6350"/>
                </a:lnTo>
                <a:lnTo>
                  <a:pt x="3337814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7174483" y="4427919"/>
            <a:ext cx="6350" cy="555942"/>
          </a:xfrm>
          <a:custGeom>
            <a:pathLst>
              <a:path w="6350" h="555942">
                <a:moveTo>
                  <a:pt x="0" y="555942"/>
                </a:moveTo>
                <a:lnTo>
                  <a:pt x="6350" y="555942"/>
                </a:lnTo>
                <a:lnTo>
                  <a:pt x="6350" y="0"/>
                </a:lnTo>
                <a:lnTo>
                  <a:pt x="0" y="0"/>
                </a:lnTo>
                <a:lnTo>
                  <a:pt x="0" y="5559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7174483" y="498386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7180833" y="4983861"/>
            <a:ext cx="3058541" cy="6350"/>
          </a:xfrm>
          <a:custGeom>
            <a:pathLst>
              <a:path w="3058541" h="6350">
                <a:moveTo>
                  <a:pt x="0" y="6350"/>
                </a:moveTo>
                <a:lnTo>
                  <a:pt x="3058541" y="6350"/>
                </a:lnTo>
                <a:lnTo>
                  <a:pt x="305854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10239375" y="4427919"/>
            <a:ext cx="6350" cy="555942"/>
          </a:xfrm>
          <a:custGeom>
            <a:pathLst>
              <a:path w="6350" h="555942">
                <a:moveTo>
                  <a:pt x="0" y="555942"/>
                </a:moveTo>
                <a:lnTo>
                  <a:pt x="6350" y="555942"/>
                </a:lnTo>
                <a:lnTo>
                  <a:pt x="6350" y="0"/>
                </a:lnTo>
                <a:lnTo>
                  <a:pt x="0" y="0"/>
                </a:lnTo>
                <a:lnTo>
                  <a:pt x="0" y="5559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10239375" y="498386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10239375" y="498386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463550" y="5602923"/>
            <a:ext cx="308292" cy="416242"/>
          </a:xfrm>
          <a:custGeom>
            <a:pathLst>
              <a:path w="308292" h="416242">
                <a:moveTo>
                  <a:pt x="0" y="416242"/>
                </a:moveTo>
                <a:lnTo>
                  <a:pt x="308292" y="416242"/>
                </a:lnTo>
                <a:lnTo>
                  <a:pt x="308292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530542" y="5602923"/>
            <a:ext cx="174625" cy="140017"/>
          </a:xfrm>
          <a:custGeom>
            <a:pathLst>
              <a:path w="174625" h="140017">
                <a:moveTo>
                  <a:pt x="0" y="140017"/>
                </a:moveTo>
                <a:lnTo>
                  <a:pt x="174625" y="140017"/>
                </a:lnTo>
                <a:lnTo>
                  <a:pt x="17462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778192" y="5602923"/>
            <a:ext cx="2331085" cy="416242"/>
          </a:xfrm>
          <a:custGeom>
            <a:pathLst>
              <a:path w="2331085" h="416242">
                <a:moveTo>
                  <a:pt x="0" y="416242"/>
                </a:moveTo>
                <a:lnTo>
                  <a:pt x="2331085" y="416242"/>
                </a:lnTo>
                <a:lnTo>
                  <a:pt x="2331085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844867" y="5602923"/>
            <a:ext cx="2200910" cy="140017"/>
          </a:xfrm>
          <a:custGeom>
            <a:pathLst>
              <a:path w="2200910" h="140017">
                <a:moveTo>
                  <a:pt x="0" y="140017"/>
                </a:moveTo>
                <a:lnTo>
                  <a:pt x="2200910" y="140017"/>
                </a:lnTo>
                <a:lnTo>
                  <a:pt x="2200910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844867" y="5742940"/>
            <a:ext cx="2200910" cy="139700"/>
          </a:xfrm>
          <a:custGeom>
            <a:pathLst>
              <a:path w="2200910" h="139700">
                <a:moveTo>
                  <a:pt x="0" y="139700"/>
                </a:moveTo>
                <a:lnTo>
                  <a:pt x="2200910" y="139700"/>
                </a:lnTo>
                <a:lnTo>
                  <a:pt x="22009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844867" y="5882640"/>
            <a:ext cx="2200910" cy="136525"/>
          </a:xfrm>
          <a:custGeom>
            <a:pathLst>
              <a:path w="2200910" h="136525">
                <a:moveTo>
                  <a:pt x="0" y="136525"/>
                </a:moveTo>
                <a:lnTo>
                  <a:pt x="2200910" y="136525"/>
                </a:lnTo>
                <a:lnTo>
                  <a:pt x="220091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3115691" y="5602923"/>
            <a:ext cx="2381885" cy="416242"/>
          </a:xfrm>
          <a:custGeom>
            <a:pathLst>
              <a:path w="2381885" h="416242">
                <a:moveTo>
                  <a:pt x="0" y="416242"/>
                </a:moveTo>
                <a:lnTo>
                  <a:pt x="2381885" y="416242"/>
                </a:lnTo>
                <a:lnTo>
                  <a:pt x="2381885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3182366" y="5602923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3182366" y="5742940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5503926" y="5602923"/>
            <a:ext cx="2378710" cy="416242"/>
          </a:xfrm>
          <a:custGeom>
            <a:pathLst>
              <a:path w="2378710" h="416242">
                <a:moveTo>
                  <a:pt x="0" y="416242"/>
                </a:moveTo>
                <a:lnTo>
                  <a:pt x="2378710" y="416242"/>
                </a:lnTo>
                <a:lnTo>
                  <a:pt x="237871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5567426" y="5602923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5567426" y="5742940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5567426" y="5882640"/>
            <a:ext cx="2248535" cy="136525"/>
          </a:xfrm>
          <a:custGeom>
            <a:pathLst>
              <a:path w="2248535" h="136525">
                <a:moveTo>
                  <a:pt x="0" y="136525"/>
                </a:moveTo>
                <a:lnTo>
                  <a:pt x="2248535" y="136525"/>
                </a:lnTo>
                <a:lnTo>
                  <a:pt x="2248535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7888858" y="5602923"/>
            <a:ext cx="2379091" cy="416242"/>
          </a:xfrm>
          <a:custGeom>
            <a:pathLst>
              <a:path w="2379091" h="416242">
                <a:moveTo>
                  <a:pt x="0" y="416242"/>
                </a:moveTo>
                <a:lnTo>
                  <a:pt x="2379091" y="416242"/>
                </a:lnTo>
                <a:lnTo>
                  <a:pt x="2379091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7952740" y="5602923"/>
            <a:ext cx="2251710" cy="140017"/>
          </a:xfrm>
          <a:custGeom>
            <a:pathLst>
              <a:path w="2251710" h="140017">
                <a:moveTo>
                  <a:pt x="0" y="140017"/>
                </a:moveTo>
                <a:lnTo>
                  <a:pt x="2251710" y="140017"/>
                </a:lnTo>
                <a:lnTo>
                  <a:pt x="2251710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57200" y="55966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57200" y="55966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463550" y="5596636"/>
            <a:ext cx="308292" cy="6350"/>
          </a:xfrm>
          <a:custGeom>
            <a:pathLst>
              <a:path w="308292" h="6350">
                <a:moveTo>
                  <a:pt x="0" y="6350"/>
                </a:moveTo>
                <a:lnTo>
                  <a:pt x="308292" y="6350"/>
                </a:lnTo>
                <a:lnTo>
                  <a:pt x="3082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771842" y="55966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778192" y="5596636"/>
            <a:ext cx="2331085" cy="6350"/>
          </a:xfrm>
          <a:custGeom>
            <a:pathLst>
              <a:path w="2331085" h="6350">
                <a:moveTo>
                  <a:pt x="0" y="6350"/>
                </a:moveTo>
                <a:lnTo>
                  <a:pt x="2331085" y="6350"/>
                </a:lnTo>
                <a:lnTo>
                  <a:pt x="23310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3109341" y="55966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3115691" y="5596636"/>
            <a:ext cx="2381885" cy="6350"/>
          </a:xfrm>
          <a:custGeom>
            <a:pathLst>
              <a:path w="2381885" h="6350">
                <a:moveTo>
                  <a:pt x="0" y="6350"/>
                </a:moveTo>
                <a:lnTo>
                  <a:pt x="2381885" y="6350"/>
                </a:lnTo>
                <a:lnTo>
                  <a:pt x="23818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5497576" y="55966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5503926" y="5596636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7882508" y="55966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7888858" y="5596636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10267950" y="55966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10267950" y="5596636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57200" y="560292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771842" y="560292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3109341" y="560292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5497576" y="560292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7882508" y="560292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10267950" y="5602923"/>
            <a:ext cx="6350" cy="416242"/>
          </a:xfrm>
          <a:custGeom>
            <a:pathLst>
              <a:path w="6350" h="416242">
                <a:moveTo>
                  <a:pt x="0" y="416242"/>
                </a:moveTo>
                <a:lnTo>
                  <a:pt x="6350" y="416242"/>
                </a:lnTo>
                <a:lnTo>
                  <a:pt x="6350" y="0"/>
                </a:lnTo>
                <a:lnTo>
                  <a:pt x="0" y="0"/>
                </a:lnTo>
                <a:lnTo>
                  <a:pt x="0" y="416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463550" y="6025515"/>
            <a:ext cx="308292" cy="838518"/>
          </a:xfrm>
          <a:custGeom>
            <a:pathLst>
              <a:path w="308292" h="838518">
                <a:moveTo>
                  <a:pt x="0" y="838518"/>
                </a:moveTo>
                <a:lnTo>
                  <a:pt x="308292" y="838518"/>
                </a:lnTo>
                <a:lnTo>
                  <a:pt x="308292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530542" y="6025515"/>
            <a:ext cx="174625" cy="139700"/>
          </a:xfrm>
          <a:custGeom>
            <a:pathLst>
              <a:path w="174625" h="139700">
                <a:moveTo>
                  <a:pt x="0" y="139700"/>
                </a:moveTo>
                <a:lnTo>
                  <a:pt x="174625" y="139700"/>
                </a:lnTo>
                <a:lnTo>
                  <a:pt x="17462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778192" y="6025515"/>
            <a:ext cx="2331085" cy="838518"/>
          </a:xfrm>
          <a:custGeom>
            <a:pathLst>
              <a:path w="2331085" h="838518">
                <a:moveTo>
                  <a:pt x="0" y="838518"/>
                </a:moveTo>
                <a:lnTo>
                  <a:pt x="2331085" y="838518"/>
                </a:lnTo>
                <a:lnTo>
                  <a:pt x="2331085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844867" y="6025515"/>
            <a:ext cx="2200910" cy="139700"/>
          </a:xfrm>
          <a:custGeom>
            <a:pathLst>
              <a:path w="2200910" h="139700">
                <a:moveTo>
                  <a:pt x="0" y="139700"/>
                </a:moveTo>
                <a:lnTo>
                  <a:pt x="2200910" y="139700"/>
                </a:lnTo>
                <a:lnTo>
                  <a:pt x="22009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844867" y="6165215"/>
            <a:ext cx="2200910" cy="139700"/>
          </a:xfrm>
          <a:custGeom>
            <a:pathLst>
              <a:path w="2200910" h="139700">
                <a:moveTo>
                  <a:pt x="0" y="139700"/>
                </a:moveTo>
                <a:lnTo>
                  <a:pt x="2200910" y="139700"/>
                </a:lnTo>
                <a:lnTo>
                  <a:pt x="22009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844867" y="6304915"/>
            <a:ext cx="2200910" cy="140018"/>
          </a:xfrm>
          <a:custGeom>
            <a:pathLst>
              <a:path w="2200910" h="140018">
                <a:moveTo>
                  <a:pt x="0" y="140018"/>
                </a:moveTo>
                <a:lnTo>
                  <a:pt x="2200910" y="140018"/>
                </a:lnTo>
                <a:lnTo>
                  <a:pt x="2200910" y="0"/>
                </a:lnTo>
                <a:lnTo>
                  <a:pt x="0" y="0"/>
                </a:lnTo>
                <a:lnTo>
                  <a:pt x="0" y="1400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844867" y="6444933"/>
            <a:ext cx="2200910" cy="139700"/>
          </a:xfrm>
          <a:custGeom>
            <a:pathLst>
              <a:path w="2200910" h="139700">
                <a:moveTo>
                  <a:pt x="0" y="139700"/>
                </a:moveTo>
                <a:lnTo>
                  <a:pt x="2200910" y="139700"/>
                </a:lnTo>
                <a:lnTo>
                  <a:pt x="22009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844867" y="6584633"/>
            <a:ext cx="2200910" cy="139700"/>
          </a:xfrm>
          <a:custGeom>
            <a:pathLst>
              <a:path w="2200910" h="139700">
                <a:moveTo>
                  <a:pt x="0" y="139700"/>
                </a:moveTo>
                <a:lnTo>
                  <a:pt x="2200910" y="139700"/>
                </a:lnTo>
                <a:lnTo>
                  <a:pt x="22009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844867" y="6724333"/>
            <a:ext cx="2200910" cy="139700"/>
          </a:xfrm>
          <a:custGeom>
            <a:pathLst>
              <a:path w="2200910" h="139700">
                <a:moveTo>
                  <a:pt x="0" y="139700"/>
                </a:moveTo>
                <a:lnTo>
                  <a:pt x="2200910" y="139700"/>
                </a:lnTo>
                <a:lnTo>
                  <a:pt x="22009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3115691" y="6025515"/>
            <a:ext cx="2381885" cy="838518"/>
          </a:xfrm>
          <a:custGeom>
            <a:pathLst>
              <a:path w="2381885" h="838518">
                <a:moveTo>
                  <a:pt x="0" y="838518"/>
                </a:moveTo>
                <a:lnTo>
                  <a:pt x="2381885" y="838518"/>
                </a:lnTo>
                <a:lnTo>
                  <a:pt x="2381885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182366" y="602551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182366" y="616521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182366" y="6304915"/>
            <a:ext cx="2248535" cy="140018"/>
          </a:xfrm>
          <a:custGeom>
            <a:pathLst>
              <a:path w="2248535" h="140018">
                <a:moveTo>
                  <a:pt x="0" y="140018"/>
                </a:moveTo>
                <a:lnTo>
                  <a:pt x="2248535" y="140018"/>
                </a:lnTo>
                <a:lnTo>
                  <a:pt x="2248535" y="0"/>
                </a:lnTo>
                <a:lnTo>
                  <a:pt x="0" y="0"/>
                </a:lnTo>
                <a:lnTo>
                  <a:pt x="0" y="1400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182366" y="6444933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5503926" y="6025515"/>
            <a:ext cx="2378710" cy="838518"/>
          </a:xfrm>
          <a:custGeom>
            <a:pathLst>
              <a:path w="2378710" h="838518">
                <a:moveTo>
                  <a:pt x="0" y="838518"/>
                </a:moveTo>
                <a:lnTo>
                  <a:pt x="2378710" y="838518"/>
                </a:lnTo>
                <a:lnTo>
                  <a:pt x="237871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5567426" y="602551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5567426" y="616521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5567426" y="6304915"/>
            <a:ext cx="2248535" cy="140018"/>
          </a:xfrm>
          <a:custGeom>
            <a:pathLst>
              <a:path w="2248535" h="140018">
                <a:moveTo>
                  <a:pt x="0" y="140018"/>
                </a:moveTo>
                <a:lnTo>
                  <a:pt x="2248535" y="140018"/>
                </a:lnTo>
                <a:lnTo>
                  <a:pt x="2248535" y="0"/>
                </a:lnTo>
                <a:lnTo>
                  <a:pt x="0" y="0"/>
                </a:lnTo>
                <a:lnTo>
                  <a:pt x="0" y="1400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5567426" y="6444933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7888858" y="6025515"/>
            <a:ext cx="2379091" cy="838518"/>
          </a:xfrm>
          <a:custGeom>
            <a:pathLst>
              <a:path w="2379091" h="838518">
                <a:moveTo>
                  <a:pt x="0" y="838518"/>
                </a:moveTo>
                <a:lnTo>
                  <a:pt x="2379091" y="838518"/>
                </a:lnTo>
                <a:lnTo>
                  <a:pt x="2379091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7952740" y="6025515"/>
            <a:ext cx="2251710" cy="139700"/>
          </a:xfrm>
          <a:custGeom>
            <a:pathLst>
              <a:path w="2251710" h="139700">
                <a:moveTo>
                  <a:pt x="0" y="139700"/>
                </a:moveTo>
                <a:lnTo>
                  <a:pt x="2251710" y="139700"/>
                </a:lnTo>
                <a:lnTo>
                  <a:pt x="22517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7952740" y="6165215"/>
            <a:ext cx="2251710" cy="139700"/>
          </a:xfrm>
          <a:custGeom>
            <a:pathLst>
              <a:path w="2251710" h="139700">
                <a:moveTo>
                  <a:pt x="0" y="139700"/>
                </a:moveTo>
                <a:lnTo>
                  <a:pt x="2251710" y="139700"/>
                </a:lnTo>
                <a:lnTo>
                  <a:pt x="22517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7952740" y="6304915"/>
            <a:ext cx="2251710" cy="140018"/>
          </a:xfrm>
          <a:custGeom>
            <a:pathLst>
              <a:path w="2251710" h="140018">
                <a:moveTo>
                  <a:pt x="0" y="140018"/>
                </a:moveTo>
                <a:lnTo>
                  <a:pt x="2251710" y="140018"/>
                </a:lnTo>
                <a:lnTo>
                  <a:pt x="2251710" y="0"/>
                </a:lnTo>
                <a:lnTo>
                  <a:pt x="0" y="0"/>
                </a:lnTo>
                <a:lnTo>
                  <a:pt x="0" y="1400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57200" y="601916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63550" y="6019165"/>
            <a:ext cx="308292" cy="6350"/>
          </a:xfrm>
          <a:custGeom>
            <a:pathLst>
              <a:path w="308292" h="6350">
                <a:moveTo>
                  <a:pt x="0" y="6350"/>
                </a:moveTo>
                <a:lnTo>
                  <a:pt x="308292" y="6350"/>
                </a:lnTo>
                <a:lnTo>
                  <a:pt x="3082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771842" y="601916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778192" y="6019165"/>
            <a:ext cx="2331085" cy="6350"/>
          </a:xfrm>
          <a:custGeom>
            <a:pathLst>
              <a:path w="2331085" h="6350">
                <a:moveTo>
                  <a:pt x="0" y="6350"/>
                </a:moveTo>
                <a:lnTo>
                  <a:pt x="2331085" y="6350"/>
                </a:lnTo>
                <a:lnTo>
                  <a:pt x="23310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3109341" y="601916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3115691" y="6019165"/>
            <a:ext cx="2381885" cy="6350"/>
          </a:xfrm>
          <a:custGeom>
            <a:pathLst>
              <a:path w="2381885" h="6350">
                <a:moveTo>
                  <a:pt x="0" y="6350"/>
                </a:moveTo>
                <a:lnTo>
                  <a:pt x="2381885" y="6350"/>
                </a:lnTo>
                <a:lnTo>
                  <a:pt x="23818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497576" y="601916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503926" y="6019165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7882508" y="601916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7888858" y="6019165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10267950" y="601916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457200" y="6025515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457200" y="6864033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457200" y="6864033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463550" y="6864033"/>
            <a:ext cx="308292" cy="6350"/>
          </a:xfrm>
          <a:custGeom>
            <a:pathLst>
              <a:path w="308292" h="6350">
                <a:moveTo>
                  <a:pt x="0" y="6350"/>
                </a:moveTo>
                <a:lnTo>
                  <a:pt x="308292" y="6350"/>
                </a:lnTo>
                <a:lnTo>
                  <a:pt x="3082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771842" y="6025515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771842" y="6864033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778192" y="6864033"/>
            <a:ext cx="2331085" cy="6350"/>
          </a:xfrm>
          <a:custGeom>
            <a:pathLst>
              <a:path w="2331085" h="6350">
                <a:moveTo>
                  <a:pt x="0" y="6350"/>
                </a:moveTo>
                <a:lnTo>
                  <a:pt x="2331085" y="6350"/>
                </a:lnTo>
                <a:lnTo>
                  <a:pt x="23310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3109341" y="6025515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3109341" y="6864033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3115691" y="6864033"/>
            <a:ext cx="2381885" cy="6350"/>
          </a:xfrm>
          <a:custGeom>
            <a:pathLst>
              <a:path w="2381885" h="6350">
                <a:moveTo>
                  <a:pt x="0" y="6350"/>
                </a:moveTo>
                <a:lnTo>
                  <a:pt x="2381885" y="6350"/>
                </a:lnTo>
                <a:lnTo>
                  <a:pt x="23818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497576" y="6025515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497576" y="6864033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5503926" y="6864033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7882508" y="6025515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7882508" y="6864033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7888858" y="6864033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10267950" y="6025515"/>
            <a:ext cx="6350" cy="838518"/>
          </a:xfrm>
          <a:custGeom>
            <a:pathLst>
              <a:path w="6350" h="838518">
                <a:moveTo>
                  <a:pt x="0" y="838518"/>
                </a:moveTo>
                <a:lnTo>
                  <a:pt x="6350" y="838518"/>
                </a:lnTo>
                <a:lnTo>
                  <a:pt x="6350" y="0"/>
                </a:lnTo>
                <a:lnTo>
                  <a:pt x="0" y="0"/>
                </a:lnTo>
                <a:lnTo>
                  <a:pt x="0" y="8385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10267950" y="6864033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10267950" y="6864033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Rectangle 686"/>
          <p:cNvSpPr/>
          <p:nvPr/>
        </p:nvSpPr>
        <p:spPr>
          <a:xfrm rot="0" flipH="0" flipV="0">
            <a:off x="571817" y="439167"/>
            <a:ext cx="2209990" cy="4629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495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3 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Aineistonkeruumenetelmän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äyttö on joh-</a:t>
            </a:r>
          </a:p>
          <a:p>
            <a:pPr marL="234950">
              <a:lnSpc>
                <a:spcPts val="112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donmukaista. Aineisto on riittävä ja tarkoi-</a:t>
            </a:r>
          </a:p>
          <a:p>
            <a:pPr marL="23495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tuksenmukainen suhteessa tutkimuskysy-</a:t>
            </a:r>
          </a:p>
        </p:txBody>
      </p:sp>
      <p:sp>
        <p:nvSpPr>
          <p:cNvPr id="687" name="Rectangle 687"/>
          <p:cNvSpPr/>
          <p:nvPr/>
        </p:nvSpPr>
        <p:spPr>
          <a:xfrm rot="0" flipH="0" flipV="0">
            <a:off x="806767" y="890017"/>
            <a:ext cx="412572" cy="16763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myksiin.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688" name="Rectangle 688"/>
          <p:cNvSpPr/>
          <p:nvPr/>
        </p:nvSpPr>
        <p:spPr>
          <a:xfrm rot="0" flipH="0" flipV="0">
            <a:off x="2969641" y="463297"/>
            <a:ext cx="1967674" cy="7406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Aineistonkeruumenetelmä soveltuu tutki-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mukseen. Menetelmän valinta on perus-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teltu ja kuvattu selkeästi. Aineisto ja sen 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keräämisen olennaiset vaiheet on kuvattu </a:t>
            </a:r>
          </a:p>
          <a:p>
            <a:pPr marL="0">
              <a:lnSpc>
                <a:spcPts val="1201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riittävän tarkasti.  </a:t>
            </a:r>
          </a:p>
        </p:txBody>
      </p:sp>
      <p:sp>
        <p:nvSpPr>
          <p:cNvPr id="689" name="Rectangle 689"/>
          <p:cNvSpPr/>
          <p:nvPr/>
        </p:nvSpPr>
        <p:spPr>
          <a:xfrm rot="0" flipH="0" flipV="0">
            <a:off x="5122926" y="463297"/>
            <a:ext cx="1774749" cy="5880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Analyysi on tehty tutkimustehtävän, 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aineiston luonteen sekä valitun mene-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telmän kannalta riittävän tarkoituk-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senmukaisesti ja systemaattisesti.  </a:t>
            </a:r>
          </a:p>
        </p:txBody>
      </p:sp>
      <p:sp>
        <p:nvSpPr>
          <p:cNvPr id="690" name="Rectangle 690"/>
          <p:cNvSpPr/>
          <p:nvPr/>
        </p:nvSpPr>
        <p:spPr>
          <a:xfrm rot="0" flipH="0" flipV="0">
            <a:off x="7050658" y="463297"/>
            <a:ext cx="1425206" cy="4387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Analyysiprosessi on riittävästi 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kuvattu, perusteltu ja kytketty 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omaan työhön. </a:t>
            </a:r>
          </a:p>
        </p:txBody>
      </p:sp>
      <p:sp>
        <p:nvSpPr>
          <p:cNvPr id="691" name="Rectangle 691"/>
          <p:cNvSpPr/>
          <p:nvPr/>
        </p:nvSpPr>
        <p:spPr>
          <a:xfrm rot="0" flipH="0" flipV="0">
            <a:off x="8679815" y="463297"/>
            <a:ext cx="1482128" cy="4387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Eettisessä tarkastelussa on huo-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mioitu tärkeimpiä omaan työ-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hön liittyviä kriittisiä kohtia.  </a:t>
            </a:r>
          </a:p>
        </p:txBody>
      </p:sp>
      <p:sp>
        <p:nvSpPr>
          <p:cNvPr id="692" name="Rectangle 692"/>
          <p:cNvSpPr/>
          <p:nvPr/>
        </p:nvSpPr>
        <p:spPr>
          <a:xfrm rot="0" flipH="0" flipV="0">
            <a:off x="8679815" y="1016000"/>
            <a:ext cx="512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 </a:t>
            </a:r>
          </a:p>
        </p:txBody>
      </p:sp>
      <p:sp>
        <p:nvSpPr>
          <p:cNvPr id="693" name="Rectangle 693"/>
          <p:cNvSpPr/>
          <p:nvPr/>
        </p:nvSpPr>
        <p:spPr>
          <a:xfrm rot="0" flipH="0" flipV="0">
            <a:off x="571817" y="1299845"/>
            <a:ext cx="2243391" cy="31368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495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5 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Aineistonkeruumenetelmän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äyttö on tai-</a:t>
            </a:r>
          </a:p>
          <a:p>
            <a:pPr marL="234950">
              <a:lnSpc>
                <a:spcPts val="115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tavaa. Aineisto on kattava ja monipuolinen </a:t>
            </a:r>
          </a:p>
        </p:txBody>
      </p:sp>
      <p:sp>
        <p:nvSpPr>
          <p:cNvPr id="694" name="Rectangle 694"/>
          <p:cNvSpPr/>
          <p:nvPr/>
        </p:nvSpPr>
        <p:spPr>
          <a:xfrm rot="0" flipH="0" flipV="0">
            <a:off x="806767" y="1625600"/>
            <a:ext cx="2021395" cy="2931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suhteessa tutkimuskysymyksiin ja valittuun </a:t>
            </a:r>
          </a:p>
          <a:p>
            <a:pPr marL="0">
              <a:lnSpc>
                <a:spcPts val="1227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lähestymistapaan.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695" name="Rectangle 695"/>
          <p:cNvSpPr/>
          <p:nvPr/>
        </p:nvSpPr>
        <p:spPr>
          <a:xfrm rot="0" flipH="0" flipV="0">
            <a:off x="2969641" y="1323975"/>
            <a:ext cx="1970646" cy="74079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Aineisto ja sen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erääminen on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uvattu tar-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kasti ja tiiviisti niin, että tutkimus on ku-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vauksen perusteella toistettavissa. Mene-</a:t>
            </a:r>
          </a:p>
          <a:p>
            <a:pPr marL="0">
              <a:lnSpc>
                <a:spcPts val="1177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telmän valinta on perusteltu tutkimusteh-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tävän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annalta taitavasti.  </a:t>
            </a:r>
          </a:p>
        </p:txBody>
      </p:sp>
      <p:sp>
        <p:nvSpPr>
          <p:cNvPr id="696" name="Rectangle 696"/>
          <p:cNvSpPr/>
          <p:nvPr/>
        </p:nvSpPr>
        <p:spPr>
          <a:xfrm rot="0" flipH="0" flipV="0">
            <a:off x="5122926" y="1323975"/>
            <a:ext cx="1802510" cy="74079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Analyysissa on hyödynnetty aineistoa 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monipuolisesti ja oivaltavasti. Analyysi 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on rikas ja yksityiskohtainen ja nou-</a:t>
            </a:r>
          </a:p>
          <a:p>
            <a:pPr marL="0">
              <a:lnSpc>
                <a:spcPts val="1177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dattaa valitun menetelmän periaat-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teita. </a:t>
            </a:r>
          </a:p>
        </p:txBody>
      </p:sp>
      <p:sp>
        <p:nvSpPr>
          <p:cNvPr id="697" name="Rectangle 697"/>
          <p:cNvSpPr/>
          <p:nvPr/>
        </p:nvSpPr>
        <p:spPr>
          <a:xfrm rot="0" flipH="0" flipV="0">
            <a:off x="7050658" y="1323975"/>
            <a:ext cx="1475612" cy="58839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Analyysiprosessi on kuvattu tar-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kasti, perusteltu huolellisesti ja 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kyt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etty taitavasti omaan työ-</a:t>
            </a:r>
          </a:p>
          <a:p>
            <a:pPr marL="0">
              <a:lnSpc>
                <a:spcPts val="1177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hön.  </a:t>
            </a:r>
          </a:p>
        </p:txBody>
      </p:sp>
      <p:sp>
        <p:nvSpPr>
          <p:cNvPr id="698" name="Rectangle 698"/>
          <p:cNvSpPr/>
          <p:nvPr/>
        </p:nvSpPr>
        <p:spPr>
          <a:xfrm rot="0" flipH="0" flipV="0">
            <a:off x="8679815" y="1323975"/>
            <a:ext cx="1434807" cy="4387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Tutkimuseettisten kysymysten 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tarkastelu on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riittistä ja oival-</a:t>
            </a:r>
          </a:p>
          <a:p>
            <a:pPr marL="0">
              <a:lnSpc>
                <a:spcPts val="11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tavaa sekä liitett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y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kiinteästi </a:t>
            </a:r>
          </a:p>
        </p:txBody>
      </p:sp>
      <p:sp>
        <p:nvSpPr>
          <p:cNvPr id="699" name="Rectangle 699"/>
          <p:cNvSpPr/>
          <p:nvPr/>
        </p:nvSpPr>
        <p:spPr>
          <a:xfrm rot="0" flipH="0" flipV="0">
            <a:off x="8679815" y="1775206"/>
            <a:ext cx="683310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työn eri osiin.  </a:t>
            </a:r>
          </a:p>
        </p:txBody>
      </p:sp>
      <p:sp>
        <p:nvSpPr>
          <p:cNvPr id="700" name="Rectangle 700"/>
          <p:cNvSpPr/>
          <p:nvPr/>
        </p:nvSpPr>
        <p:spPr>
          <a:xfrm rot="0" flipH="0" flipV="0">
            <a:off x="8679815" y="2029206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701" name="Rectangle 701"/>
          <p:cNvSpPr/>
          <p:nvPr/>
        </p:nvSpPr>
        <p:spPr>
          <a:xfrm rot="0" flipH="0" flipV="0">
            <a:off x="457200" y="2438781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702" name="Rectangle 702"/>
          <p:cNvSpPr/>
          <p:nvPr/>
        </p:nvSpPr>
        <p:spPr>
          <a:xfrm rot="0" flipH="0" flipV="0">
            <a:off x="686117" y="2723490"/>
            <a:ext cx="1286624" cy="15750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28600" algn="l"/>
              </a:tabLst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C.</a:t>
            </a:r>
            <a:r>
              <a:rPr lang="fi-FI" sz="900" baseline="0" b="1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Tulosten esittäminen  </a:t>
            </a:r>
          </a:p>
        </p:txBody>
      </p:sp>
      <p:sp>
        <p:nvSpPr>
          <p:cNvPr id="703" name="Rectangle 703"/>
          <p:cNvSpPr/>
          <p:nvPr/>
        </p:nvSpPr>
        <p:spPr>
          <a:xfrm rot="0" flipH="0" flipV="0">
            <a:off x="530542" y="2899411"/>
            <a:ext cx="3188474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2860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Tulosten raportoinnin selkeys ja yhtey</a:t>
            </a:r>
            <a:r>
              <a:rPr lang="fi-FI" sz="900" baseline="0" b="1" i="0" dirty="0" spc="-11">
                <a:solidFill>
                  <a:srgbClr val="000000"/>
                </a:solidFill>
                <a:latin typeface="Calibri-Bold" pitchFamily="0" charset="1"/>
              </a:rPr>
              <a:t>s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 tutkimusotteeseen tai </a:t>
            </a:r>
          </a:p>
        </p:txBody>
      </p:sp>
      <p:sp>
        <p:nvSpPr>
          <p:cNvPr id="704" name="Rectangle 704"/>
          <p:cNvSpPr/>
          <p:nvPr/>
        </p:nvSpPr>
        <p:spPr>
          <a:xfrm rot="0" flipH="0" flipV="0">
            <a:off x="759142" y="3051811"/>
            <a:ext cx="1111999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tutkimusmenetelmään </a:t>
            </a:r>
          </a:p>
        </p:txBody>
      </p:sp>
      <p:sp>
        <p:nvSpPr>
          <p:cNvPr id="705" name="Rectangle 705"/>
          <p:cNvSpPr/>
          <p:nvPr/>
        </p:nvSpPr>
        <p:spPr>
          <a:xfrm rot="0" flipH="0" flipV="0">
            <a:off x="3903345" y="2899411"/>
            <a:ext cx="5751880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344163" algn="l"/>
              </a:tabLst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Tutkimusky</a:t>
            </a:r>
            <a:r>
              <a:rPr lang="fi-FI" sz="900" baseline="0" b="1" i="0" dirty="0" spc="-11">
                <a:solidFill>
                  <a:srgbClr val="000000"/>
                </a:solidFill>
                <a:latin typeface="Calibri-Bold" pitchFamily="0" charset="1"/>
              </a:rPr>
              <a:t>s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ymyksiin vastaaminen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 	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Tulosten havainnollistaminen ja yhtey</a:t>
            </a:r>
            <a:r>
              <a:rPr lang="fi-FI" sz="900" baseline="0" b="1" i="0" dirty="0" spc="-11">
                <a:solidFill>
                  <a:srgbClr val="000000"/>
                </a:solidFill>
                <a:latin typeface="Calibri-Bold" pitchFamily="0" charset="1"/>
              </a:rPr>
              <a:t>s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 aineistoon </a:t>
            </a:r>
          </a:p>
        </p:txBody>
      </p:sp>
      <p:sp>
        <p:nvSpPr>
          <p:cNvPr id="706" name="Rectangle 706"/>
          <p:cNvSpPr/>
          <p:nvPr/>
        </p:nvSpPr>
        <p:spPr>
          <a:xfrm rot="0" flipH="0" flipV="0">
            <a:off x="530542" y="3285109"/>
            <a:ext cx="3223831" cy="16763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2860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1 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Tulosten raportointi on hajanaista, aineistoa toistavaa tai pinnal-</a:t>
            </a:r>
          </a:p>
        </p:txBody>
      </p:sp>
      <p:sp>
        <p:nvSpPr>
          <p:cNvPr id="707" name="Rectangle 707"/>
          <p:cNvSpPr/>
          <p:nvPr/>
        </p:nvSpPr>
        <p:spPr>
          <a:xfrm rot="0" flipH="0" flipV="0">
            <a:off x="759142" y="3458464"/>
            <a:ext cx="2834131" cy="295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lista. Tulosten esitystapa ei vastaa tai vastaa heikosti valittua </a:t>
            </a:r>
          </a:p>
          <a:p>
            <a:pPr marL="0">
              <a:lnSpc>
                <a:spcPts val="125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tutkimusotetta tai tutkimusmenetelmää. 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708" name="Rectangle 708"/>
          <p:cNvSpPr/>
          <p:nvPr/>
        </p:nvSpPr>
        <p:spPr>
          <a:xfrm rot="0" flipH="0" flipV="0">
            <a:off x="3903345" y="3285109"/>
            <a:ext cx="6180390" cy="4692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344163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Tutkimuskysymyksiin vastaaminen on epäloogista tai puutteellista.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Tulosten yhteys aineistoon on puutteellinen ja/tai tuloksia ei </a:t>
            </a:r>
          </a:p>
          <a:p>
            <a:pPr marL="3344163">
              <a:lnSpc>
                <a:spcPts val="112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ole havainnollistettu eikä perusteltu taulukoin, kuvioin tai ai-</a:t>
            </a:r>
          </a:p>
          <a:p>
            <a:pPr marL="3344163">
              <a:lnSpc>
                <a:spcPts val="125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neistoesimerkein.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709" name="Rectangle 709"/>
          <p:cNvSpPr/>
          <p:nvPr/>
        </p:nvSpPr>
        <p:spPr>
          <a:xfrm rot="0" flipH="0" flipV="0">
            <a:off x="530542" y="3843909"/>
            <a:ext cx="3217316" cy="16763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2860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3 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Tulokset on raportoitu riittävän selkeästi ja jäsennellysti sekä va-</a:t>
            </a:r>
          </a:p>
        </p:txBody>
      </p:sp>
      <p:sp>
        <p:nvSpPr>
          <p:cNvPr id="710" name="Rectangle 710"/>
          <p:cNvSpPr/>
          <p:nvPr/>
        </p:nvSpPr>
        <p:spPr>
          <a:xfrm rot="0" flipH="0" flipV="0">
            <a:off x="759142" y="4020439"/>
            <a:ext cx="2325230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litun tutkimusotteen tai menetelmän mukaisesti.  </a:t>
            </a:r>
          </a:p>
        </p:txBody>
      </p:sp>
      <p:sp>
        <p:nvSpPr>
          <p:cNvPr id="711" name="Rectangle 711"/>
          <p:cNvSpPr/>
          <p:nvPr/>
        </p:nvSpPr>
        <p:spPr>
          <a:xfrm rot="0" flipH="0" flipV="0">
            <a:off x="3903345" y="3843909"/>
            <a:ext cx="6239966" cy="16763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344163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Tulokset vastaavat tutkimuskysymyksiin.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Tulosten yhteys aineistoon on osoitettu havainnollistamalla ja </a:t>
            </a:r>
          </a:p>
        </p:txBody>
      </p:sp>
      <p:sp>
        <p:nvSpPr>
          <p:cNvPr id="712" name="Rectangle 712"/>
          <p:cNvSpPr/>
          <p:nvPr/>
        </p:nvSpPr>
        <p:spPr>
          <a:xfrm rot="0" flipH="0" flipV="0">
            <a:off x="7247508" y="4020439"/>
            <a:ext cx="2737523" cy="2931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perustelemalla niitä muun muassa taulukoin, kuvioin tai ai-</a:t>
            </a:r>
          </a:p>
          <a:p>
            <a:pPr marL="0">
              <a:lnSpc>
                <a:spcPts val="1227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neistoesimerkein.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713" name="Rectangle 713"/>
          <p:cNvSpPr/>
          <p:nvPr/>
        </p:nvSpPr>
        <p:spPr>
          <a:xfrm rot="0" flipH="0" flipV="0">
            <a:off x="530542" y="4403090"/>
            <a:ext cx="3217659" cy="16763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2860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5 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Tulokset on raportoitu johdonmukaisesti ja taitavasti valitun tut-</a:t>
            </a:r>
          </a:p>
        </p:txBody>
      </p:sp>
      <p:sp>
        <p:nvSpPr>
          <p:cNvPr id="714" name="Rectangle 714"/>
          <p:cNvSpPr/>
          <p:nvPr/>
        </p:nvSpPr>
        <p:spPr>
          <a:xfrm rot="0" flipH="0" flipV="0">
            <a:off x="759142" y="4579620"/>
            <a:ext cx="1925180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kimusotteen tai menetelmän mukaisesti. </a:t>
            </a:r>
          </a:p>
        </p:txBody>
      </p:sp>
      <p:sp>
        <p:nvSpPr>
          <p:cNvPr id="715" name="Rectangle 715"/>
          <p:cNvSpPr/>
          <p:nvPr/>
        </p:nvSpPr>
        <p:spPr>
          <a:xfrm rot="0" flipH="0" flipV="0">
            <a:off x="3903345" y="4427220"/>
            <a:ext cx="3151136" cy="295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Tulokset vastaavat asetettuihin tut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imuskysymyksiin. Tutkimuskysy-</a:t>
            </a:r>
          </a:p>
          <a:p>
            <a:pPr marL="0">
              <a:lnSpc>
                <a:spcPts val="125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myksiin vastaamisessa on käytett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y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luovuutta tai taitavaa tulkintaa.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716" name="Rectangle 716"/>
          <p:cNvSpPr/>
          <p:nvPr/>
        </p:nvSpPr>
        <p:spPr>
          <a:xfrm rot="0" flipH="0" flipV="0">
            <a:off x="7247508" y="4427220"/>
            <a:ext cx="2856433" cy="44513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Tulosten yhteys aineistoon on osoitettu vakuuttavasti havain-</a:t>
            </a:r>
          </a:p>
          <a:p>
            <a:pPr marL="0">
              <a:lnSpc>
                <a:spcPts val="12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nollistamalla ja perustelemalla niitä muun muassa taulukoin, </a:t>
            </a:r>
          </a:p>
          <a:p>
            <a:pPr marL="0">
              <a:lnSpc>
                <a:spcPts val="122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kuvioin tai aineistoesimerkein.</a:t>
            </a:r>
            <a:r>
              <a:rPr lang="fi-FI" sz="11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717" name="Rectangle 717"/>
          <p:cNvSpPr/>
          <p:nvPr/>
        </p:nvSpPr>
        <p:spPr>
          <a:xfrm rot="0" flipH="0" flipV="0">
            <a:off x="457200" y="5141849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 </a:t>
            </a:r>
          </a:p>
        </p:txBody>
      </p:sp>
      <p:sp>
        <p:nvSpPr>
          <p:cNvPr id="718" name="Rectangle 718"/>
          <p:cNvSpPr/>
          <p:nvPr/>
        </p:nvSpPr>
        <p:spPr>
          <a:xfrm rot="0" flipH="0" flipV="0">
            <a:off x="457200" y="5443601"/>
            <a:ext cx="3370376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          D. Tulosten tulkinta, johtopäätökset ja tutkimuksen luotettavuus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719" name="Rectangle 719"/>
          <p:cNvSpPr/>
          <p:nvPr/>
        </p:nvSpPr>
        <p:spPr>
          <a:xfrm rot="0" flipH="0" flipV="0">
            <a:off x="619442" y="5602605"/>
            <a:ext cx="2417444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25425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Tulosten suhteuttaminen aikaisempaan teo-</a:t>
            </a:r>
          </a:p>
          <a:p>
            <a:pPr marL="225425">
              <a:lnSpc>
                <a:spcPts val="1100"/>
              </a:lnSpc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reettis-käsi</a:t>
            </a:r>
            <a:r>
              <a:rPr lang="fi-FI" sz="900" baseline="0" b="1" i="0" dirty="0" spc="-13">
                <a:solidFill>
                  <a:srgbClr val="000000"/>
                </a:solidFill>
                <a:latin typeface="Calibri-Bold" pitchFamily="0" charset="1"/>
              </a:rPr>
              <a:t>t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teelliseen taustaan ja tutkimustie-</a:t>
            </a:r>
          </a:p>
        </p:txBody>
      </p:sp>
      <p:sp>
        <p:nvSpPr>
          <p:cNvPr id="720" name="Rectangle 720"/>
          <p:cNvSpPr/>
          <p:nvPr/>
        </p:nvSpPr>
        <p:spPr>
          <a:xfrm rot="0" flipH="0" flipV="0">
            <a:off x="844867" y="5878830"/>
            <a:ext cx="251256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toon </a:t>
            </a:r>
          </a:p>
        </p:txBody>
      </p:sp>
      <p:sp>
        <p:nvSpPr>
          <p:cNvPr id="721" name="Rectangle 721"/>
          <p:cNvSpPr/>
          <p:nvPr/>
        </p:nvSpPr>
        <p:spPr>
          <a:xfrm rot="0" flipH="0" flipV="0">
            <a:off x="3182366" y="5602605"/>
            <a:ext cx="2198789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Tulosten merkityksen pohtiminen ja johtopää-</a:t>
            </a:r>
          </a:p>
          <a:p>
            <a:pPr marL="0">
              <a:lnSpc>
                <a:spcPts val="1100"/>
              </a:lnSpc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tökset </a:t>
            </a:r>
          </a:p>
        </p:txBody>
      </p:sp>
      <p:sp>
        <p:nvSpPr>
          <p:cNvPr id="722" name="Rectangle 722"/>
          <p:cNvSpPr/>
          <p:nvPr/>
        </p:nvSpPr>
        <p:spPr>
          <a:xfrm rot="0" flipH="0" flipV="0">
            <a:off x="5567426" y="5602605"/>
            <a:ext cx="2227021" cy="4133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Tutkimuksen kriittinen tarkastelu (esim. mene-</a:t>
            </a:r>
          </a:p>
          <a:p>
            <a:pPr marL="0">
              <a:lnSpc>
                <a:spcPts val="1100"/>
              </a:lnSpc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telmien, tulosten, rajoitusten) ja jatkotutki-</a:t>
            </a:r>
          </a:p>
          <a:p>
            <a:pPr marL="0">
              <a:lnSpc>
                <a:spcPts val="1075"/>
              </a:lnSpc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mustarpeiden tunnistaminen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723" name="Rectangle 723"/>
          <p:cNvSpPr/>
          <p:nvPr/>
        </p:nvSpPr>
        <p:spPr>
          <a:xfrm rot="0" flipH="0" flipV="0">
            <a:off x="7952740" y="5602605"/>
            <a:ext cx="1829485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Tutkimuksen luotettavuuden arviointi </a:t>
            </a:r>
          </a:p>
        </p:txBody>
      </p:sp>
      <p:sp>
        <p:nvSpPr>
          <p:cNvPr id="724" name="Rectangle 724"/>
          <p:cNvSpPr/>
          <p:nvPr/>
        </p:nvSpPr>
        <p:spPr>
          <a:xfrm rot="0" flipH="0" flipV="0">
            <a:off x="590867" y="6024880"/>
            <a:ext cx="2367762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5400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1 	Pohdinta liittyy heikosti aikaisempaan tutki-</a:t>
            </a:r>
          </a:p>
          <a:p>
            <a:pPr marL="25400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mukseen. Tulosten tarkastelussa pitäydytään </a:t>
            </a:r>
          </a:p>
        </p:txBody>
      </p:sp>
      <p:sp>
        <p:nvSpPr>
          <p:cNvPr id="725" name="Rectangle 725"/>
          <p:cNvSpPr/>
          <p:nvPr/>
        </p:nvSpPr>
        <p:spPr>
          <a:xfrm rot="0" flipH="0" flipV="0">
            <a:off x="844867" y="6304280"/>
            <a:ext cx="2183028" cy="4168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irrallisissa havainnoissa ja löydöksissä sellaise-</a:t>
            </a:r>
          </a:p>
          <a:p>
            <a:pPr marL="0">
              <a:lnSpc>
                <a:spcPts val="1102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naan, ja niiden tarkastelu on puutteellista ja lu-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ettelomaista. </a:t>
            </a:r>
          </a:p>
        </p:txBody>
      </p:sp>
      <p:sp>
        <p:nvSpPr>
          <p:cNvPr id="726" name="Rectangle 726"/>
          <p:cNvSpPr/>
          <p:nvPr/>
        </p:nvSpPr>
        <p:spPr>
          <a:xfrm rot="0" flipH="0" flipV="0">
            <a:off x="844867" y="6723698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727" name="Rectangle 727"/>
          <p:cNvSpPr/>
          <p:nvPr/>
        </p:nvSpPr>
        <p:spPr>
          <a:xfrm rot="0" flipH="0" flipV="0">
            <a:off x="3182366" y="6024880"/>
            <a:ext cx="2175370" cy="416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Tutkimuksen merkityksen pohdinta on erittäin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vähäistä. Johtopäätösten esittely on puutteel-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lista tai epäjohdonmukaista, ja se ei kytkeydy </a:t>
            </a:r>
          </a:p>
        </p:txBody>
      </p:sp>
      <p:sp>
        <p:nvSpPr>
          <p:cNvPr id="728" name="Rectangle 728"/>
          <p:cNvSpPr/>
          <p:nvPr/>
        </p:nvSpPr>
        <p:spPr>
          <a:xfrm rot="0" flipH="0" flipV="0">
            <a:off x="3182366" y="6444298"/>
            <a:ext cx="1080185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tutkimuksen tuloksiin.  </a:t>
            </a:r>
          </a:p>
        </p:txBody>
      </p:sp>
      <p:sp>
        <p:nvSpPr>
          <p:cNvPr id="729" name="Rectangle 729"/>
          <p:cNvSpPr/>
          <p:nvPr/>
        </p:nvSpPr>
        <p:spPr>
          <a:xfrm rot="0" flipH="0" flipV="0">
            <a:off x="5567426" y="6024880"/>
            <a:ext cx="2232773" cy="5565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Tutkimuksen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riittinen tarkastelu on puutteel-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lista tai epätarkoituksenmukaista. Jat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otutki-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mustarpeiden tunnistaminen on vähäistä, tai se </a:t>
            </a:r>
          </a:p>
          <a:p>
            <a:pPr marL="0">
              <a:lnSpc>
                <a:spcPts val="1102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puuttuu kokonaan. </a:t>
            </a:r>
          </a:p>
        </p:txBody>
      </p:sp>
      <p:sp>
        <p:nvSpPr>
          <p:cNvPr id="730" name="Rectangle 730"/>
          <p:cNvSpPr/>
          <p:nvPr/>
        </p:nvSpPr>
        <p:spPr>
          <a:xfrm rot="0" flipH="0" flipV="0">
            <a:off x="7952740" y="6024880"/>
            <a:ext cx="2170899" cy="416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Luotettavuuden tarkastelu on vähäistä tai pin-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nallista. Luotettavuutta on tarkasteltu vain tut-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kimuskirjallisuutta referoiden.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731" name="Freeform 731"/>
          <p:cNvSpPr/>
          <p:nvPr/>
        </p:nvSpPr>
        <p:spPr>
          <a:xfrm rot="0" flipH="0" flipV="0">
            <a:off x="457200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457200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463550" y="457582"/>
            <a:ext cx="308292" cy="6350"/>
          </a:xfrm>
          <a:custGeom>
            <a:pathLst>
              <a:path w="308292" h="6350">
                <a:moveTo>
                  <a:pt x="0" y="6350"/>
                </a:moveTo>
                <a:lnTo>
                  <a:pt x="308292" y="6350"/>
                </a:lnTo>
                <a:lnTo>
                  <a:pt x="3082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771842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778192" y="457582"/>
            <a:ext cx="2331085" cy="6350"/>
          </a:xfrm>
          <a:custGeom>
            <a:pathLst>
              <a:path w="2331085" h="6350">
                <a:moveTo>
                  <a:pt x="0" y="6350"/>
                </a:moveTo>
                <a:lnTo>
                  <a:pt x="2331085" y="6350"/>
                </a:lnTo>
                <a:lnTo>
                  <a:pt x="23310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3109341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3115691" y="457582"/>
            <a:ext cx="2381885" cy="6350"/>
          </a:xfrm>
          <a:custGeom>
            <a:pathLst>
              <a:path w="2381885" h="6350">
                <a:moveTo>
                  <a:pt x="0" y="6350"/>
                </a:moveTo>
                <a:lnTo>
                  <a:pt x="2381885" y="6350"/>
                </a:lnTo>
                <a:lnTo>
                  <a:pt x="23818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5497576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5503926" y="457582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7882508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7888858" y="457582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10267950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Freeform 743"/>
          <p:cNvSpPr/>
          <p:nvPr/>
        </p:nvSpPr>
        <p:spPr>
          <a:xfrm rot="0" flipH="0" flipV="0">
            <a:off x="10267950" y="457582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Freeform 744"/>
          <p:cNvSpPr/>
          <p:nvPr/>
        </p:nvSpPr>
        <p:spPr>
          <a:xfrm rot="0" flipH="0" flipV="0">
            <a:off x="457200" y="463868"/>
            <a:ext cx="6350" cy="838517"/>
          </a:xfrm>
          <a:custGeom>
            <a:pathLst>
              <a:path w="6350" h="838517">
                <a:moveTo>
                  <a:pt x="0" y="838517"/>
                </a:moveTo>
                <a:lnTo>
                  <a:pt x="6350" y="838517"/>
                </a:lnTo>
                <a:lnTo>
                  <a:pt x="6350" y="0"/>
                </a:lnTo>
                <a:lnTo>
                  <a:pt x="0" y="0"/>
                </a:lnTo>
                <a:lnTo>
                  <a:pt x="0" y="8385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Freeform 745"/>
          <p:cNvSpPr/>
          <p:nvPr/>
        </p:nvSpPr>
        <p:spPr>
          <a:xfrm rot="0" flipH="0" flipV="0">
            <a:off x="771842" y="463868"/>
            <a:ext cx="6350" cy="838517"/>
          </a:xfrm>
          <a:custGeom>
            <a:pathLst>
              <a:path w="6350" h="838517">
                <a:moveTo>
                  <a:pt x="0" y="838517"/>
                </a:moveTo>
                <a:lnTo>
                  <a:pt x="6350" y="838517"/>
                </a:lnTo>
                <a:lnTo>
                  <a:pt x="6350" y="0"/>
                </a:lnTo>
                <a:lnTo>
                  <a:pt x="0" y="0"/>
                </a:lnTo>
                <a:lnTo>
                  <a:pt x="0" y="8385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Freeform 746"/>
          <p:cNvSpPr/>
          <p:nvPr/>
        </p:nvSpPr>
        <p:spPr>
          <a:xfrm rot="0" flipH="0" flipV="0">
            <a:off x="3109341" y="463868"/>
            <a:ext cx="6350" cy="838517"/>
          </a:xfrm>
          <a:custGeom>
            <a:pathLst>
              <a:path w="6350" h="838517">
                <a:moveTo>
                  <a:pt x="0" y="838517"/>
                </a:moveTo>
                <a:lnTo>
                  <a:pt x="6350" y="838517"/>
                </a:lnTo>
                <a:lnTo>
                  <a:pt x="6350" y="0"/>
                </a:lnTo>
                <a:lnTo>
                  <a:pt x="0" y="0"/>
                </a:lnTo>
                <a:lnTo>
                  <a:pt x="0" y="8385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Freeform 747"/>
          <p:cNvSpPr/>
          <p:nvPr/>
        </p:nvSpPr>
        <p:spPr>
          <a:xfrm rot="0" flipH="0" flipV="0">
            <a:off x="5497576" y="463868"/>
            <a:ext cx="6350" cy="838517"/>
          </a:xfrm>
          <a:custGeom>
            <a:pathLst>
              <a:path w="6350" h="838517">
                <a:moveTo>
                  <a:pt x="0" y="838517"/>
                </a:moveTo>
                <a:lnTo>
                  <a:pt x="6350" y="838517"/>
                </a:lnTo>
                <a:lnTo>
                  <a:pt x="6350" y="0"/>
                </a:lnTo>
                <a:lnTo>
                  <a:pt x="0" y="0"/>
                </a:lnTo>
                <a:lnTo>
                  <a:pt x="0" y="8385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Freeform 748"/>
          <p:cNvSpPr/>
          <p:nvPr/>
        </p:nvSpPr>
        <p:spPr>
          <a:xfrm rot="0" flipH="0" flipV="0">
            <a:off x="7882508" y="463868"/>
            <a:ext cx="6350" cy="838517"/>
          </a:xfrm>
          <a:custGeom>
            <a:pathLst>
              <a:path w="6350" h="838517">
                <a:moveTo>
                  <a:pt x="0" y="838517"/>
                </a:moveTo>
                <a:lnTo>
                  <a:pt x="6350" y="838517"/>
                </a:lnTo>
                <a:lnTo>
                  <a:pt x="6350" y="0"/>
                </a:lnTo>
                <a:lnTo>
                  <a:pt x="0" y="0"/>
                </a:lnTo>
                <a:lnTo>
                  <a:pt x="0" y="8385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Freeform 749"/>
          <p:cNvSpPr/>
          <p:nvPr/>
        </p:nvSpPr>
        <p:spPr>
          <a:xfrm rot="0" flipH="0" flipV="0">
            <a:off x="10267950" y="463868"/>
            <a:ext cx="6350" cy="838517"/>
          </a:xfrm>
          <a:custGeom>
            <a:pathLst>
              <a:path w="6350" h="838517">
                <a:moveTo>
                  <a:pt x="0" y="838517"/>
                </a:moveTo>
                <a:lnTo>
                  <a:pt x="6350" y="838517"/>
                </a:lnTo>
                <a:lnTo>
                  <a:pt x="6350" y="0"/>
                </a:lnTo>
                <a:lnTo>
                  <a:pt x="0" y="0"/>
                </a:lnTo>
                <a:lnTo>
                  <a:pt x="0" y="8385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Freeform 750"/>
          <p:cNvSpPr/>
          <p:nvPr/>
        </p:nvSpPr>
        <p:spPr>
          <a:xfrm rot="0" flipH="0" flipV="0">
            <a:off x="463550" y="1308672"/>
            <a:ext cx="308292" cy="975043"/>
          </a:xfrm>
          <a:custGeom>
            <a:pathLst>
              <a:path w="308292" h="975043">
                <a:moveTo>
                  <a:pt x="0" y="975043"/>
                </a:moveTo>
                <a:lnTo>
                  <a:pt x="308292" y="975043"/>
                </a:lnTo>
                <a:lnTo>
                  <a:pt x="308292" y="0"/>
                </a:lnTo>
                <a:lnTo>
                  <a:pt x="0" y="0"/>
                </a:lnTo>
                <a:lnTo>
                  <a:pt x="0" y="97504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Freeform 751"/>
          <p:cNvSpPr/>
          <p:nvPr/>
        </p:nvSpPr>
        <p:spPr>
          <a:xfrm rot="0" flipH="0" flipV="0">
            <a:off x="530542" y="1308735"/>
            <a:ext cx="174625" cy="139700"/>
          </a:xfrm>
          <a:custGeom>
            <a:pathLst>
              <a:path w="174625" h="139700">
                <a:moveTo>
                  <a:pt x="0" y="139700"/>
                </a:moveTo>
                <a:lnTo>
                  <a:pt x="174625" y="139700"/>
                </a:lnTo>
                <a:lnTo>
                  <a:pt x="17462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Freeform 752"/>
          <p:cNvSpPr/>
          <p:nvPr/>
        </p:nvSpPr>
        <p:spPr>
          <a:xfrm rot="0" flipH="0" flipV="0">
            <a:off x="778192" y="1308672"/>
            <a:ext cx="2331085" cy="975043"/>
          </a:xfrm>
          <a:custGeom>
            <a:pathLst>
              <a:path w="2331085" h="975043">
                <a:moveTo>
                  <a:pt x="0" y="975043"/>
                </a:moveTo>
                <a:lnTo>
                  <a:pt x="2331085" y="975043"/>
                </a:lnTo>
                <a:lnTo>
                  <a:pt x="2331085" y="0"/>
                </a:lnTo>
                <a:lnTo>
                  <a:pt x="0" y="0"/>
                </a:lnTo>
                <a:lnTo>
                  <a:pt x="0" y="97504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Freeform 753"/>
          <p:cNvSpPr/>
          <p:nvPr/>
        </p:nvSpPr>
        <p:spPr>
          <a:xfrm rot="0" flipH="0" flipV="0">
            <a:off x="844867" y="1308735"/>
            <a:ext cx="2200910" cy="139700"/>
          </a:xfrm>
          <a:custGeom>
            <a:pathLst>
              <a:path w="2200910" h="139700">
                <a:moveTo>
                  <a:pt x="0" y="139700"/>
                </a:moveTo>
                <a:lnTo>
                  <a:pt x="2200910" y="139700"/>
                </a:lnTo>
                <a:lnTo>
                  <a:pt x="22009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Freeform 754"/>
          <p:cNvSpPr/>
          <p:nvPr/>
        </p:nvSpPr>
        <p:spPr>
          <a:xfrm rot="0" flipH="0" flipV="0">
            <a:off x="844867" y="1448435"/>
            <a:ext cx="2200910" cy="139700"/>
          </a:xfrm>
          <a:custGeom>
            <a:pathLst>
              <a:path w="2200910" h="139700">
                <a:moveTo>
                  <a:pt x="0" y="139700"/>
                </a:moveTo>
                <a:lnTo>
                  <a:pt x="2200910" y="139700"/>
                </a:lnTo>
                <a:lnTo>
                  <a:pt x="22009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Freeform 755"/>
          <p:cNvSpPr/>
          <p:nvPr/>
        </p:nvSpPr>
        <p:spPr>
          <a:xfrm rot="0" flipH="0" flipV="0">
            <a:off x="844867" y="1588135"/>
            <a:ext cx="2200910" cy="139700"/>
          </a:xfrm>
          <a:custGeom>
            <a:pathLst>
              <a:path w="2200910" h="139700">
                <a:moveTo>
                  <a:pt x="0" y="139700"/>
                </a:moveTo>
                <a:lnTo>
                  <a:pt x="2200910" y="139700"/>
                </a:lnTo>
                <a:lnTo>
                  <a:pt x="22009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Freeform 756"/>
          <p:cNvSpPr/>
          <p:nvPr/>
        </p:nvSpPr>
        <p:spPr>
          <a:xfrm rot="0" flipH="0" flipV="0">
            <a:off x="844867" y="1727835"/>
            <a:ext cx="2200910" cy="136525"/>
          </a:xfrm>
          <a:custGeom>
            <a:pathLst>
              <a:path w="2200910" h="136525">
                <a:moveTo>
                  <a:pt x="0" y="136525"/>
                </a:moveTo>
                <a:lnTo>
                  <a:pt x="2200910" y="136525"/>
                </a:lnTo>
                <a:lnTo>
                  <a:pt x="220091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Freeform 757"/>
          <p:cNvSpPr/>
          <p:nvPr/>
        </p:nvSpPr>
        <p:spPr>
          <a:xfrm rot="0" flipH="0" flipV="0">
            <a:off x="844867" y="1864297"/>
            <a:ext cx="2200910" cy="140018"/>
          </a:xfrm>
          <a:custGeom>
            <a:pathLst>
              <a:path w="2200910" h="140018">
                <a:moveTo>
                  <a:pt x="0" y="140018"/>
                </a:moveTo>
                <a:lnTo>
                  <a:pt x="2200910" y="140018"/>
                </a:lnTo>
                <a:lnTo>
                  <a:pt x="2200910" y="0"/>
                </a:lnTo>
                <a:lnTo>
                  <a:pt x="0" y="0"/>
                </a:lnTo>
                <a:lnTo>
                  <a:pt x="0" y="1400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Freeform 758"/>
          <p:cNvSpPr/>
          <p:nvPr/>
        </p:nvSpPr>
        <p:spPr>
          <a:xfrm rot="0" flipH="0" flipV="0">
            <a:off x="844867" y="2004441"/>
            <a:ext cx="2200910" cy="139700"/>
          </a:xfrm>
          <a:custGeom>
            <a:pathLst>
              <a:path w="2200910" h="139700">
                <a:moveTo>
                  <a:pt x="0" y="139700"/>
                </a:moveTo>
                <a:lnTo>
                  <a:pt x="2200910" y="139700"/>
                </a:lnTo>
                <a:lnTo>
                  <a:pt x="22009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Freeform 759"/>
          <p:cNvSpPr/>
          <p:nvPr/>
        </p:nvSpPr>
        <p:spPr>
          <a:xfrm rot="0" flipH="0" flipV="0">
            <a:off x="3115691" y="1308672"/>
            <a:ext cx="2381885" cy="975043"/>
          </a:xfrm>
          <a:custGeom>
            <a:pathLst>
              <a:path w="2381885" h="975043">
                <a:moveTo>
                  <a:pt x="0" y="975043"/>
                </a:moveTo>
                <a:lnTo>
                  <a:pt x="2381885" y="975043"/>
                </a:lnTo>
                <a:lnTo>
                  <a:pt x="2381885" y="0"/>
                </a:lnTo>
                <a:lnTo>
                  <a:pt x="0" y="0"/>
                </a:lnTo>
                <a:lnTo>
                  <a:pt x="0" y="97504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Freeform 760"/>
          <p:cNvSpPr/>
          <p:nvPr/>
        </p:nvSpPr>
        <p:spPr>
          <a:xfrm rot="0" flipH="0" flipV="0">
            <a:off x="3182366" y="130873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Freeform 761"/>
          <p:cNvSpPr/>
          <p:nvPr/>
        </p:nvSpPr>
        <p:spPr>
          <a:xfrm rot="0" flipH="0" flipV="0">
            <a:off x="3182366" y="144843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Freeform 762"/>
          <p:cNvSpPr/>
          <p:nvPr/>
        </p:nvSpPr>
        <p:spPr>
          <a:xfrm rot="0" flipH="0" flipV="0">
            <a:off x="3182366" y="158813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Freeform 763"/>
          <p:cNvSpPr/>
          <p:nvPr/>
        </p:nvSpPr>
        <p:spPr>
          <a:xfrm rot="0" flipH="0" flipV="0">
            <a:off x="3182366" y="1727835"/>
            <a:ext cx="2248535" cy="136525"/>
          </a:xfrm>
          <a:custGeom>
            <a:pathLst>
              <a:path w="2248535" h="136525">
                <a:moveTo>
                  <a:pt x="0" y="136525"/>
                </a:moveTo>
                <a:lnTo>
                  <a:pt x="2248535" y="136525"/>
                </a:lnTo>
                <a:lnTo>
                  <a:pt x="2248535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Freeform 764"/>
          <p:cNvSpPr/>
          <p:nvPr/>
        </p:nvSpPr>
        <p:spPr>
          <a:xfrm rot="0" flipH="0" flipV="0">
            <a:off x="3182366" y="1864297"/>
            <a:ext cx="2248535" cy="140018"/>
          </a:xfrm>
          <a:custGeom>
            <a:pathLst>
              <a:path w="2248535" h="140018">
                <a:moveTo>
                  <a:pt x="0" y="140018"/>
                </a:moveTo>
                <a:lnTo>
                  <a:pt x="2248535" y="140018"/>
                </a:lnTo>
                <a:lnTo>
                  <a:pt x="2248535" y="0"/>
                </a:lnTo>
                <a:lnTo>
                  <a:pt x="0" y="0"/>
                </a:lnTo>
                <a:lnTo>
                  <a:pt x="0" y="1400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Freeform 765"/>
          <p:cNvSpPr/>
          <p:nvPr/>
        </p:nvSpPr>
        <p:spPr>
          <a:xfrm rot="0" flipH="0" flipV="0">
            <a:off x="3182366" y="2004441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Freeform 766"/>
          <p:cNvSpPr/>
          <p:nvPr/>
        </p:nvSpPr>
        <p:spPr>
          <a:xfrm rot="0" flipH="0" flipV="0">
            <a:off x="5503926" y="1308672"/>
            <a:ext cx="2378710" cy="975043"/>
          </a:xfrm>
          <a:custGeom>
            <a:pathLst>
              <a:path w="2378710" h="975043">
                <a:moveTo>
                  <a:pt x="0" y="975043"/>
                </a:moveTo>
                <a:lnTo>
                  <a:pt x="2378710" y="975043"/>
                </a:lnTo>
                <a:lnTo>
                  <a:pt x="2378710" y="0"/>
                </a:lnTo>
                <a:lnTo>
                  <a:pt x="0" y="0"/>
                </a:lnTo>
                <a:lnTo>
                  <a:pt x="0" y="97504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Freeform 767"/>
          <p:cNvSpPr/>
          <p:nvPr/>
        </p:nvSpPr>
        <p:spPr>
          <a:xfrm rot="0" flipH="0" flipV="0">
            <a:off x="5567426" y="130873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Freeform 768"/>
          <p:cNvSpPr/>
          <p:nvPr/>
        </p:nvSpPr>
        <p:spPr>
          <a:xfrm rot="0" flipH="0" flipV="0">
            <a:off x="5567426" y="144843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Freeform 769"/>
          <p:cNvSpPr/>
          <p:nvPr/>
        </p:nvSpPr>
        <p:spPr>
          <a:xfrm rot="0" flipH="0" flipV="0">
            <a:off x="5567426" y="158813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Freeform 770"/>
          <p:cNvSpPr/>
          <p:nvPr/>
        </p:nvSpPr>
        <p:spPr>
          <a:xfrm rot="0" flipH="0" flipV="0">
            <a:off x="5567426" y="1727835"/>
            <a:ext cx="2248535" cy="136525"/>
          </a:xfrm>
          <a:custGeom>
            <a:pathLst>
              <a:path w="2248535" h="136525">
                <a:moveTo>
                  <a:pt x="0" y="136525"/>
                </a:moveTo>
                <a:lnTo>
                  <a:pt x="2248535" y="136525"/>
                </a:lnTo>
                <a:lnTo>
                  <a:pt x="2248535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Freeform 771"/>
          <p:cNvSpPr/>
          <p:nvPr/>
        </p:nvSpPr>
        <p:spPr>
          <a:xfrm rot="0" flipH="0" flipV="0">
            <a:off x="5567426" y="1864297"/>
            <a:ext cx="2248535" cy="140018"/>
          </a:xfrm>
          <a:custGeom>
            <a:pathLst>
              <a:path w="2248535" h="140018">
                <a:moveTo>
                  <a:pt x="0" y="140018"/>
                </a:moveTo>
                <a:lnTo>
                  <a:pt x="2248535" y="140018"/>
                </a:lnTo>
                <a:lnTo>
                  <a:pt x="2248535" y="0"/>
                </a:lnTo>
                <a:lnTo>
                  <a:pt x="0" y="0"/>
                </a:lnTo>
                <a:lnTo>
                  <a:pt x="0" y="1400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Freeform 772"/>
          <p:cNvSpPr/>
          <p:nvPr/>
        </p:nvSpPr>
        <p:spPr>
          <a:xfrm rot="0" flipH="0" flipV="0">
            <a:off x="5567426" y="2004441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Freeform 773"/>
          <p:cNvSpPr/>
          <p:nvPr/>
        </p:nvSpPr>
        <p:spPr>
          <a:xfrm rot="0" flipH="0" flipV="0">
            <a:off x="7888858" y="1308672"/>
            <a:ext cx="2379091" cy="975043"/>
          </a:xfrm>
          <a:custGeom>
            <a:pathLst>
              <a:path w="2379091" h="975043">
                <a:moveTo>
                  <a:pt x="0" y="975043"/>
                </a:moveTo>
                <a:lnTo>
                  <a:pt x="2379091" y="975043"/>
                </a:lnTo>
                <a:lnTo>
                  <a:pt x="2379091" y="0"/>
                </a:lnTo>
                <a:lnTo>
                  <a:pt x="0" y="0"/>
                </a:lnTo>
                <a:lnTo>
                  <a:pt x="0" y="975043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Freeform 774"/>
          <p:cNvSpPr/>
          <p:nvPr/>
        </p:nvSpPr>
        <p:spPr>
          <a:xfrm rot="0" flipH="0" flipV="0">
            <a:off x="7952740" y="1308735"/>
            <a:ext cx="2251710" cy="139700"/>
          </a:xfrm>
          <a:custGeom>
            <a:pathLst>
              <a:path w="2251710" h="139700">
                <a:moveTo>
                  <a:pt x="0" y="139700"/>
                </a:moveTo>
                <a:lnTo>
                  <a:pt x="2251710" y="139700"/>
                </a:lnTo>
                <a:lnTo>
                  <a:pt x="22517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Freeform 775"/>
          <p:cNvSpPr/>
          <p:nvPr/>
        </p:nvSpPr>
        <p:spPr>
          <a:xfrm rot="0" flipH="0" flipV="0">
            <a:off x="7952740" y="1448435"/>
            <a:ext cx="2251710" cy="139700"/>
          </a:xfrm>
          <a:custGeom>
            <a:pathLst>
              <a:path w="2251710" h="139700">
                <a:moveTo>
                  <a:pt x="0" y="139700"/>
                </a:moveTo>
                <a:lnTo>
                  <a:pt x="2251710" y="139700"/>
                </a:lnTo>
                <a:lnTo>
                  <a:pt x="22517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Freeform 776"/>
          <p:cNvSpPr/>
          <p:nvPr/>
        </p:nvSpPr>
        <p:spPr>
          <a:xfrm rot="0" flipH="0" flipV="0">
            <a:off x="7952740" y="1588135"/>
            <a:ext cx="2251710" cy="139700"/>
          </a:xfrm>
          <a:custGeom>
            <a:pathLst>
              <a:path w="2251710" h="139700">
                <a:moveTo>
                  <a:pt x="0" y="139700"/>
                </a:moveTo>
                <a:lnTo>
                  <a:pt x="2251710" y="139700"/>
                </a:lnTo>
                <a:lnTo>
                  <a:pt x="22517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Freeform 777"/>
          <p:cNvSpPr/>
          <p:nvPr/>
        </p:nvSpPr>
        <p:spPr>
          <a:xfrm rot="0" flipH="0" flipV="0">
            <a:off x="7952740" y="1727835"/>
            <a:ext cx="2251710" cy="136525"/>
          </a:xfrm>
          <a:custGeom>
            <a:pathLst>
              <a:path w="2251710" h="136525">
                <a:moveTo>
                  <a:pt x="0" y="136525"/>
                </a:moveTo>
                <a:lnTo>
                  <a:pt x="2251710" y="136525"/>
                </a:lnTo>
                <a:lnTo>
                  <a:pt x="225171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Freeform 778"/>
          <p:cNvSpPr/>
          <p:nvPr/>
        </p:nvSpPr>
        <p:spPr>
          <a:xfrm rot="0" flipH="0" flipV="0">
            <a:off x="7952740" y="1864297"/>
            <a:ext cx="2251710" cy="140018"/>
          </a:xfrm>
          <a:custGeom>
            <a:pathLst>
              <a:path w="2251710" h="140018">
                <a:moveTo>
                  <a:pt x="0" y="140018"/>
                </a:moveTo>
                <a:lnTo>
                  <a:pt x="2251710" y="140018"/>
                </a:lnTo>
                <a:lnTo>
                  <a:pt x="2251710" y="0"/>
                </a:lnTo>
                <a:lnTo>
                  <a:pt x="0" y="0"/>
                </a:lnTo>
                <a:lnTo>
                  <a:pt x="0" y="140018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Freeform 779"/>
          <p:cNvSpPr/>
          <p:nvPr/>
        </p:nvSpPr>
        <p:spPr>
          <a:xfrm rot="0" flipH="0" flipV="0">
            <a:off x="7952740" y="2004441"/>
            <a:ext cx="2251710" cy="139700"/>
          </a:xfrm>
          <a:custGeom>
            <a:pathLst>
              <a:path w="2251710" h="139700">
                <a:moveTo>
                  <a:pt x="0" y="139700"/>
                </a:moveTo>
                <a:lnTo>
                  <a:pt x="2251710" y="139700"/>
                </a:lnTo>
                <a:lnTo>
                  <a:pt x="22517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Freeform 780"/>
          <p:cNvSpPr/>
          <p:nvPr/>
        </p:nvSpPr>
        <p:spPr>
          <a:xfrm rot="0" flipH="0" flipV="0">
            <a:off x="7952740" y="2144141"/>
            <a:ext cx="2251710" cy="139700"/>
          </a:xfrm>
          <a:custGeom>
            <a:pathLst>
              <a:path w="2251710" h="139700">
                <a:moveTo>
                  <a:pt x="0" y="139700"/>
                </a:moveTo>
                <a:lnTo>
                  <a:pt x="2251710" y="139700"/>
                </a:lnTo>
                <a:lnTo>
                  <a:pt x="225171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Freeform 781"/>
          <p:cNvSpPr/>
          <p:nvPr/>
        </p:nvSpPr>
        <p:spPr>
          <a:xfrm rot="0" flipH="0" flipV="0">
            <a:off x="457200" y="130238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Freeform 782"/>
          <p:cNvSpPr/>
          <p:nvPr/>
        </p:nvSpPr>
        <p:spPr>
          <a:xfrm rot="0" flipH="0" flipV="0">
            <a:off x="463550" y="1302385"/>
            <a:ext cx="308292" cy="6350"/>
          </a:xfrm>
          <a:custGeom>
            <a:pathLst>
              <a:path w="308292" h="6350">
                <a:moveTo>
                  <a:pt x="0" y="6350"/>
                </a:moveTo>
                <a:lnTo>
                  <a:pt x="308292" y="6350"/>
                </a:lnTo>
                <a:lnTo>
                  <a:pt x="3082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Freeform 783"/>
          <p:cNvSpPr/>
          <p:nvPr/>
        </p:nvSpPr>
        <p:spPr>
          <a:xfrm rot="0" flipH="0" flipV="0">
            <a:off x="771842" y="130238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Freeform 784"/>
          <p:cNvSpPr/>
          <p:nvPr/>
        </p:nvSpPr>
        <p:spPr>
          <a:xfrm rot="0" flipH="0" flipV="0">
            <a:off x="778192" y="1302385"/>
            <a:ext cx="2331085" cy="6350"/>
          </a:xfrm>
          <a:custGeom>
            <a:pathLst>
              <a:path w="2331085" h="6350">
                <a:moveTo>
                  <a:pt x="0" y="6350"/>
                </a:moveTo>
                <a:lnTo>
                  <a:pt x="2331085" y="6350"/>
                </a:lnTo>
                <a:lnTo>
                  <a:pt x="23310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Freeform 785"/>
          <p:cNvSpPr/>
          <p:nvPr/>
        </p:nvSpPr>
        <p:spPr>
          <a:xfrm rot="0" flipH="0" flipV="0">
            <a:off x="3109341" y="130238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Freeform 786"/>
          <p:cNvSpPr/>
          <p:nvPr/>
        </p:nvSpPr>
        <p:spPr>
          <a:xfrm rot="0" flipH="0" flipV="0">
            <a:off x="3115691" y="1302385"/>
            <a:ext cx="2381885" cy="6350"/>
          </a:xfrm>
          <a:custGeom>
            <a:pathLst>
              <a:path w="2381885" h="6350">
                <a:moveTo>
                  <a:pt x="0" y="6350"/>
                </a:moveTo>
                <a:lnTo>
                  <a:pt x="2381885" y="6350"/>
                </a:lnTo>
                <a:lnTo>
                  <a:pt x="23818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Freeform 787"/>
          <p:cNvSpPr/>
          <p:nvPr/>
        </p:nvSpPr>
        <p:spPr>
          <a:xfrm rot="0" flipH="0" flipV="0">
            <a:off x="5497576" y="130238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Freeform 788"/>
          <p:cNvSpPr/>
          <p:nvPr/>
        </p:nvSpPr>
        <p:spPr>
          <a:xfrm rot="0" flipH="0" flipV="0">
            <a:off x="5503926" y="1302385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Freeform 789"/>
          <p:cNvSpPr/>
          <p:nvPr/>
        </p:nvSpPr>
        <p:spPr>
          <a:xfrm rot="0" flipH="0" flipV="0">
            <a:off x="7882508" y="130238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Freeform 790"/>
          <p:cNvSpPr/>
          <p:nvPr/>
        </p:nvSpPr>
        <p:spPr>
          <a:xfrm rot="0" flipH="0" flipV="0">
            <a:off x="7888858" y="1302385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Freeform 791"/>
          <p:cNvSpPr/>
          <p:nvPr/>
        </p:nvSpPr>
        <p:spPr>
          <a:xfrm rot="0" flipH="0" flipV="0">
            <a:off x="10267950" y="130238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Freeform 792"/>
          <p:cNvSpPr/>
          <p:nvPr/>
        </p:nvSpPr>
        <p:spPr>
          <a:xfrm rot="0" flipH="0" flipV="0">
            <a:off x="457200" y="1308672"/>
            <a:ext cx="6350" cy="975043"/>
          </a:xfrm>
          <a:custGeom>
            <a:pathLst>
              <a:path w="6350" h="975043">
                <a:moveTo>
                  <a:pt x="0" y="975043"/>
                </a:moveTo>
                <a:lnTo>
                  <a:pt x="6350" y="975043"/>
                </a:lnTo>
                <a:lnTo>
                  <a:pt x="6350" y="0"/>
                </a:lnTo>
                <a:lnTo>
                  <a:pt x="0" y="0"/>
                </a:lnTo>
                <a:lnTo>
                  <a:pt x="0" y="9750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Freeform 793"/>
          <p:cNvSpPr/>
          <p:nvPr/>
        </p:nvSpPr>
        <p:spPr>
          <a:xfrm rot="0" flipH="0" flipV="0">
            <a:off x="457200" y="228384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Freeform 794"/>
          <p:cNvSpPr/>
          <p:nvPr/>
        </p:nvSpPr>
        <p:spPr>
          <a:xfrm rot="0" flipH="0" flipV="0">
            <a:off x="457200" y="228384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Freeform 795"/>
          <p:cNvSpPr/>
          <p:nvPr/>
        </p:nvSpPr>
        <p:spPr>
          <a:xfrm rot="0" flipH="0" flipV="0">
            <a:off x="463550" y="2283841"/>
            <a:ext cx="308292" cy="6350"/>
          </a:xfrm>
          <a:custGeom>
            <a:pathLst>
              <a:path w="308292" h="6350">
                <a:moveTo>
                  <a:pt x="0" y="6350"/>
                </a:moveTo>
                <a:lnTo>
                  <a:pt x="308292" y="6350"/>
                </a:lnTo>
                <a:lnTo>
                  <a:pt x="30829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Freeform 796"/>
          <p:cNvSpPr/>
          <p:nvPr/>
        </p:nvSpPr>
        <p:spPr>
          <a:xfrm rot="0" flipH="0" flipV="0">
            <a:off x="771842" y="1308672"/>
            <a:ext cx="6350" cy="975043"/>
          </a:xfrm>
          <a:custGeom>
            <a:pathLst>
              <a:path w="6350" h="975043">
                <a:moveTo>
                  <a:pt x="0" y="975043"/>
                </a:moveTo>
                <a:lnTo>
                  <a:pt x="6350" y="975043"/>
                </a:lnTo>
                <a:lnTo>
                  <a:pt x="6350" y="0"/>
                </a:lnTo>
                <a:lnTo>
                  <a:pt x="0" y="0"/>
                </a:lnTo>
                <a:lnTo>
                  <a:pt x="0" y="9750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Freeform 797"/>
          <p:cNvSpPr/>
          <p:nvPr/>
        </p:nvSpPr>
        <p:spPr>
          <a:xfrm rot="0" flipH="0" flipV="0">
            <a:off x="771842" y="228384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Freeform 798"/>
          <p:cNvSpPr/>
          <p:nvPr/>
        </p:nvSpPr>
        <p:spPr>
          <a:xfrm rot="0" flipH="0" flipV="0">
            <a:off x="778192" y="2283841"/>
            <a:ext cx="2331085" cy="6350"/>
          </a:xfrm>
          <a:custGeom>
            <a:pathLst>
              <a:path w="2331085" h="6350">
                <a:moveTo>
                  <a:pt x="0" y="6350"/>
                </a:moveTo>
                <a:lnTo>
                  <a:pt x="2331085" y="6350"/>
                </a:lnTo>
                <a:lnTo>
                  <a:pt x="23310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Freeform 799"/>
          <p:cNvSpPr/>
          <p:nvPr/>
        </p:nvSpPr>
        <p:spPr>
          <a:xfrm rot="0" flipH="0" flipV="0">
            <a:off x="3109341" y="1308672"/>
            <a:ext cx="6350" cy="975043"/>
          </a:xfrm>
          <a:custGeom>
            <a:pathLst>
              <a:path w="6350" h="975043">
                <a:moveTo>
                  <a:pt x="0" y="975043"/>
                </a:moveTo>
                <a:lnTo>
                  <a:pt x="6350" y="975043"/>
                </a:lnTo>
                <a:lnTo>
                  <a:pt x="6350" y="0"/>
                </a:lnTo>
                <a:lnTo>
                  <a:pt x="0" y="0"/>
                </a:lnTo>
                <a:lnTo>
                  <a:pt x="0" y="9750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Freeform 800"/>
          <p:cNvSpPr/>
          <p:nvPr/>
        </p:nvSpPr>
        <p:spPr>
          <a:xfrm rot="0" flipH="0" flipV="0">
            <a:off x="3109341" y="228384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Freeform 801"/>
          <p:cNvSpPr/>
          <p:nvPr/>
        </p:nvSpPr>
        <p:spPr>
          <a:xfrm rot="0" flipH="0" flipV="0">
            <a:off x="3115691" y="2283841"/>
            <a:ext cx="2381885" cy="6350"/>
          </a:xfrm>
          <a:custGeom>
            <a:pathLst>
              <a:path w="2381885" h="6350">
                <a:moveTo>
                  <a:pt x="0" y="6350"/>
                </a:moveTo>
                <a:lnTo>
                  <a:pt x="2381885" y="6350"/>
                </a:lnTo>
                <a:lnTo>
                  <a:pt x="23818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Freeform 802"/>
          <p:cNvSpPr/>
          <p:nvPr/>
        </p:nvSpPr>
        <p:spPr>
          <a:xfrm rot="0" flipH="0" flipV="0">
            <a:off x="5497576" y="1308672"/>
            <a:ext cx="6350" cy="975043"/>
          </a:xfrm>
          <a:custGeom>
            <a:pathLst>
              <a:path w="6350" h="975043">
                <a:moveTo>
                  <a:pt x="0" y="975043"/>
                </a:moveTo>
                <a:lnTo>
                  <a:pt x="6350" y="975043"/>
                </a:lnTo>
                <a:lnTo>
                  <a:pt x="6350" y="0"/>
                </a:lnTo>
                <a:lnTo>
                  <a:pt x="0" y="0"/>
                </a:lnTo>
                <a:lnTo>
                  <a:pt x="0" y="9750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Freeform 803"/>
          <p:cNvSpPr/>
          <p:nvPr/>
        </p:nvSpPr>
        <p:spPr>
          <a:xfrm rot="0" flipH="0" flipV="0">
            <a:off x="5497576" y="228384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Freeform 804"/>
          <p:cNvSpPr/>
          <p:nvPr/>
        </p:nvSpPr>
        <p:spPr>
          <a:xfrm rot="0" flipH="0" flipV="0">
            <a:off x="5503926" y="2283841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Freeform 805"/>
          <p:cNvSpPr/>
          <p:nvPr/>
        </p:nvSpPr>
        <p:spPr>
          <a:xfrm rot="0" flipH="0" flipV="0">
            <a:off x="7882508" y="1308672"/>
            <a:ext cx="6350" cy="975043"/>
          </a:xfrm>
          <a:custGeom>
            <a:pathLst>
              <a:path w="6350" h="975043">
                <a:moveTo>
                  <a:pt x="0" y="975043"/>
                </a:moveTo>
                <a:lnTo>
                  <a:pt x="6350" y="975043"/>
                </a:lnTo>
                <a:lnTo>
                  <a:pt x="6350" y="0"/>
                </a:lnTo>
                <a:lnTo>
                  <a:pt x="0" y="0"/>
                </a:lnTo>
                <a:lnTo>
                  <a:pt x="0" y="9750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Freeform 806"/>
          <p:cNvSpPr/>
          <p:nvPr/>
        </p:nvSpPr>
        <p:spPr>
          <a:xfrm rot="0" flipH="0" flipV="0">
            <a:off x="7882508" y="228384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Freeform 807"/>
          <p:cNvSpPr/>
          <p:nvPr/>
        </p:nvSpPr>
        <p:spPr>
          <a:xfrm rot="0" flipH="0" flipV="0">
            <a:off x="7888858" y="2283841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Freeform 808"/>
          <p:cNvSpPr/>
          <p:nvPr/>
        </p:nvSpPr>
        <p:spPr>
          <a:xfrm rot="0" flipH="0" flipV="0">
            <a:off x="10267950" y="1308672"/>
            <a:ext cx="6350" cy="975043"/>
          </a:xfrm>
          <a:custGeom>
            <a:pathLst>
              <a:path w="6350" h="975043">
                <a:moveTo>
                  <a:pt x="0" y="975043"/>
                </a:moveTo>
                <a:lnTo>
                  <a:pt x="6350" y="975043"/>
                </a:lnTo>
                <a:lnTo>
                  <a:pt x="6350" y="0"/>
                </a:lnTo>
                <a:lnTo>
                  <a:pt x="0" y="0"/>
                </a:lnTo>
                <a:lnTo>
                  <a:pt x="0" y="9750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Freeform 809"/>
          <p:cNvSpPr/>
          <p:nvPr/>
        </p:nvSpPr>
        <p:spPr>
          <a:xfrm rot="0" flipH="0" flipV="0">
            <a:off x="10267950" y="228384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Freeform 810"/>
          <p:cNvSpPr/>
          <p:nvPr/>
        </p:nvSpPr>
        <p:spPr>
          <a:xfrm rot="0" flipH="0" flipV="0">
            <a:off x="10267950" y="228384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Freeform 811"/>
          <p:cNvSpPr/>
          <p:nvPr/>
        </p:nvSpPr>
        <p:spPr>
          <a:xfrm rot="0" flipH="0" flipV="0">
            <a:off x="463550" y="2903221"/>
            <a:ext cx="263842" cy="419100"/>
          </a:xfrm>
          <a:custGeom>
            <a:pathLst>
              <a:path w="263842" h="419100">
                <a:moveTo>
                  <a:pt x="0" y="419100"/>
                </a:moveTo>
                <a:lnTo>
                  <a:pt x="263842" y="419100"/>
                </a:lnTo>
                <a:lnTo>
                  <a:pt x="263842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Freeform 812"/>
          <p:cNvSpPr/>
          <p:nvPr/>
        </p:nvSpPr>
        <p:spPr>
          <a:xfrm rot="0" flipH="0" flipV="0">
            <a:off x="530542" y="2903221"/>
            <a:ext cx="130175" cy="139700"/>
          </a:xfrm>
          <a:custGeom>
            <a:pathLst>
              <a:path w="130175" h="139700">
                <a:moveTo>
                  <a:pt x="0" y="139700"/>
                </a:moveTo>
                <a:lnTo>
                  <a:pt x="130175" y="139700"/>
                </a:lnTo>
                <a:lnTo>
                  <a:pt x="13017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Freeform 813"/>
          <p:cNvSpPr/>
          <p:nvPr/>
        </p:nvSpPr>
        <p:spPr>
          <a:xfrm rot="0" flipH="0" flipV="0">
            <a:off x="733742" y="2903221"/>
            <a:ext cx="2378710" cy="419100"/>
          </a:xfrm>
          <a:custGeom>
            <a:pathLst>
              <a:path w="2378710" h="419100">
                <a:moveTo>
                  <a:pt x="0" y="419100"/>
                </a:moveTo>
                <a:lnTo>
                  <a:pt x="2378710" y="419100"/>
                </a:lnTo>
                <a:lnTo>
                  <a:pt x="2378710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Freeform 814"/>
          <p:cNvSpPr/>
          <p:nvPr/>
        </p:nvSpPr>
        <p:spPr>
          <a:xfrm rot="0" flipH="0" flipV="0">
            <a:off x="797242" y="2903221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Freeform 815"/>
          <p:cNvSpPr/>
          <p:nvPr/>
        </p:nvSpPr>
        <p:spPr>
          <a:xfrm rot="0" flipH="0" flipV="0">
            <a:off x="797242" y="3042921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Freeform 816"/>
          <p:cNvSpPr/>
          <p:nvPr/>
        </p:nvSpPr>
        <p:spPr>
          <a:xfrm rot="0" flipH="0" flipV="0">
            <a:off x="797242" y="3182621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Freeform 817"/>
          <p:cNvSpPr/>
          <p:nvPr/>
        </p:nvSpPr>
        <p:spPr>
          <a:xfrm rot="0" flipH="0" flipV="0">
            <a:off x="3118866" y="2903221"/>
            <a:ext cx="2378710" cy="419100"/>
          </a:xfrm>
          <a:custGeom>
            <a:pathLst>
              <a:path w="2378710" h="419100">
                <a:moveTo>
                  <a:pt x="0" y="419100"/>
                </a:moveTo>
                <a:lnTo>
                  <a:pt x="2378710" y="419100"/>
                </a:lnTo>
                <a:lnTo>
                  <a:pt x="2378710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Freeform 818"/>
          <p:cNvSpPr/>
          <p:nvPr/>
        </p:nvSpPr>
        <p:spPr>
          <a:xfrm rot="0" flipH="0" flipV="0">
            <a:off x="3182366" y="2903221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Freeform 819"/>
          <p:cNvSpPr/>
          <p:nvPr/>
        </p:nvSpPr>
        <p:spPr>
          <a:xfrm rot="0" flipH="0" flipV="0">
            <a:off x="5503926" y="2903221"/>
            <a:ext cx="2378710" cy="419100"/>
          </a:xfrm>
          <a:custGeom>
            <a:pathLst>
              <a:path w="2378710" h="419100">
                <a:moveTo>
                  <a:pt x="0" y="419100"/>
                </a:moveTo>
                <a:lnTo>
                  <a:pt x="2378710" y="419100"/>
                </a:lnTo>
                <a:lnTo>
                  <a:pt x="2378710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Freeform 820"/>
          <p:cNvSpPr/>
          <p:nvPr/>
        </p:nvSpPr>
        <p:spPr>
          <a:xfrm rot="0" flipH="0" flipV="0">
            <a:off x="5567426" y="2903221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Freeform 821"/>
          <p:cNvSpPr/>
          <p:nvPr/>
        </p:nvSpPr>
        <p:spPr>
          <a:xfrm rot="0" flipH="0" flipV="0">
            <a:off x="7888858" y="2903221"/>
            <a:ext cx="2379091" cy="419100"/>
          </a:xfrm>
          <a:custGeom>
            <a:pathLst>
              <a:path w="2379091" h="419100">
                <a:moveTo>
                  <a:pt x="0" y="419100"/>
                </a:moveTo>
                <a:lnTo>
                  <a:pt x="2379091" y="419100"/>
                </a:lnTo>
                <a:lnTo>
                  <a:pt x="2379091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7955915" y="2903221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C5E0B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57200" y="28968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457200" y="28968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463550" y="2896871"/>
            <a:ext cx="263842" cy="6350"/>
          </a:xfrm>
          <a:custGeom>
            <a:pathLst>
              <a:path w="263842" h="6350">
                <a:moveTo>
                  <a:pt x="0" y="6350"/>
                </a:moveTo>
                <a:lnTo>
                  <a:pt x="263842" y="6350"/>
                </a:lnTo>
                <a:lnTo>
                  <a:pt x="26384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727392" y="28968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733742" y="2896871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3112516" y="28968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3118866" y="2896871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5497576" y="28968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5503926" y="2896871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7882508" y="28968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7888858" y="2896871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10267950" y="28968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10267950" y="289687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457200" y="2903221"/>
            <a:ext cx="6350" cy="419100"/>
          </a:xfrm>
          <a:custGeom>
            <a:pathLst>
              <a:path w="6350" h="419100">
                <a:moveTo>
                  <a:pt x="0" y="419100"/>
                </a:moveTo>
                <a:lnTo>
                  <a:pt x="6350" y="419100"/>
                </a:lnTo>
                <a:lnTo>
                  <a:pt x="6350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727392" y="2903221"/>
            <a:ext cx="6350" cy="419100"/>
          </a:xfrm>
          <a:custGeom>
            <a:pathLst>
              <a:path w="6350" h="419100">
                <a:moveTo>
                  <a:pt x="0" y="419100"/>
                </a:moveTo>
                <a:lnTo>
                  <a:pt x="6350" y="419100"/>
                </a:lnTo>
                <a:lnTo>
                  <a:pt x="6350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3112516" y="2903221"/>
            <a:ext cx="6350" cy="419100"/>
          </a:xfrm>
          <a:custGeom>
            <a:pathLst>
              <a:path w="6350" h="419100">
                <a:moveTo>
                  <a:pt x="0" y="419100"/>
                </a:moveTo>
                <a:lnTo>
                  <a:pt x="6350" y="419100"/>
                </a:lnTo>
                <a:lnTo>
                  <a:pt x="6350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Freeform 839"/>
          <p:cNvSpPr/>
          <p:nvPr/>
        </p:nvSpPr>
        <p:spPr>
          <a:xfrm rot="0" flipH="0" flipV="0">
            <a:off x="5497576" y="2903221"/>
            <a:ext cx="6350" cy="419100"/>
          </a:xfrm>
          <a:custGeom>
            <a:pathLst>
              <a:path w="6350" h="419100">
                <a:moveTo>
                  <a:pt x="0" y="419100"/>
                </a:moveTo>
                <a:lnTo>
                  <a:pt x="6350" y="419100"/>
                </a:lnTo>
                <a:lnTo>
                  <a:pt x="6350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Freeform 840"/>
          <p:cNvSpPr/>
          <p:nvPr/>
        </p:nvSpPr>
        <p:spPr>
          <a:xfrm rot="0" flipH="0" flipV="0">
            <a:off x="7882508" y="2903221"/>
            <a:ext cx="6350" cy="419100"/>
          </a:xfrm>
          <a:custGeom>
            <a:pathLst>
              <a:path w="6350" h="419100">
                <a:moveTo>
                  <a:pt x="0" y="419100"/>
                </a:moveTo>
                <a:lnTo>
                  <a:pt x="6350" y="419100"/>
                </a:lnTo>
                <a:lnTo>
                  <a:pt x="6350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Freeform 841"/>
          <p:cNvSpPr/>
          <p:nvPr/>
        </p:nvSpPr>
        <p:spPr>
          <a:xfrm rot="0" flipH="0" flipV="0">
            <a:off x="10267950" y="2903221"/>
            <a:ext cx="6350" cy="419100"/>
          </a:xfrm>
          <a:custGeom>
            <a:pathLst>
              <a:path w="6350" h="419100">
                <a:moveTo>
                  <a:pt x="0" y="419100"/>
                </a:moveTo>
                <a:lnTo>
                  <a:pt x="6350" y="419100"/>
                </a:lnTo>
                <a:lnTo>
                  <a:pt x="6350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Freeform 842"/>
          <p:cNvSpPr/>
          <p:nvPr/>
        </p:nvSpPr>
        <p:spPr>
          <a:xfrm rot="0" flipH="0" flipV="0">
            <a:off x="463550" y="3328607"/>
            <a:ext cx="263842" cy="419417"/>
          </a:xfrm>
          <a:custGeom>
            <a:pathLst>
              <a:path w="263842" h="419417">
                <a:moveTo>
                  <a:pt x="0" y="419417"/>
                </a:moveTo>
                <a:lnTo>
                  <a:pt x="263842" y="419417"/>
                </a:lnTo>
                <a:lnTo>
                  <a:pt x="263842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530542" y="3328607"/>
            <a:ext cx="130175" cy="140017"/>
          </a:xfrm>
          <a:custGeom>
            <a:pathLst>
              <a:path w="130175" h="140017">
                <a:moveTo>
                  <a:pt x="0" y="140017"/>
                </a:moveTo>
                <a:lnTo>
                  <a:pt x="130175" y="140017"/>
                </a:lnTo>
                <a:lnTo>
                  <a:pt x="13017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733742" y="3328607"/>
            <a:ext cx="2378710" cy="419417"/>
          </a:xfrm>
          <a:custGeom>
            <a:pathLst>
              <a:path w="2378710" h="419417">
                <a:moveTo>
                  <a:pt x="0" y="419417"/>
                </a:moveTo>
                <a:lnTo>
                  <a:pt x="2378710" y="419417"/>
                </a:lnTo>
                <a:lnTo>
                  <a:pt x="237871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797242" y="3328607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797242" y="346862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797242" y="360832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3118866" y="3328607"/>
            <a:ext cx="2378710" cy="419417"/>
          </a:xfrm>
          <a:custGeom>
            <a:pathLst>
              <a:path w="2378710" h="419417">
                <a:moveTo>
                  <a:pt x="0" y="419417"/>
                </a:moveTo>
                <a:lnTo>
                  <a:pt x="2378710" y="419417"/>
                </a:lnTo>
                <a:lnTo>
                  <a:pt x="237871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3182366" y="3328607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3182366" y="346862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3182366" y="360832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5503926" y="3328607"/>
            <a:ext cx="2378710" cy="419417"/>
          </a:xfrm>
          <a:custGeom>
            <a:pathLst>
              <a:path w="2378710" h="419417">
                <a:moveTo>
                  <a:pt x="0" y="419417"/>
                </a:moveTo>
                <a:lnTo>
                  <a:pt x="2378710" y="419417"/>
                </a:lnTo>
                <a:lnTo>
                  <a:pt x="237871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5567426" y="3328607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5567426" y="346862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5567426" y="360832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7888858" y="3328607"/>
            <a:ext cx="2379091" cy="419417"/>
          </a:xfrm>
          <a:custGeom>
            <a:pathLst>
              <a:path w="2379091" h="419417">
                <a:moveTo>
                  <a:pt x="0" y="419417"/>
                </a:moveTo>
                <a:lnTo>
                  <a:pt x="2379091" y="419417"/>
                </a:lnTo>
                <a:lnTo>
                  <a:pt x="2379091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7955915" y="3328607"/>
            <a:ext cx="2248535" cy="140017"/>
          </a:xfrm>
          <a:custGeom>
            <a:pathLst>
              <a:path w="2248535" h="140017">
                <a:moveTo>
                  <a:pt x="0" y="140017"/>
                </a:moveTo>
                <a:lnTo>
                  <a:pt x="2248535" y="140017"/>
                </a:lnTo>
                <a:lnTo>
                  <a:pt x="224853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7955915" y="3468624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457200" y="332232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463550" y="3322321"/>
            <a:ext cx="263842" cy="6350"/>
          </a:xfrm>
          <a:custGeom>
            <a:pathLst>
              <a:path w="263842" h="6350">
                <a:moveTo>
                  <a:pt x="0" y="6350"/>
                </a:moveTo>
                <a:lnTo>
                  <a:pt x="263842" y="6350"/>
                </a:lnTo>
                <a:lnTo>
                  <a:pt x="26384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727392" y="332232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733742" y="3322321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3112516" y="332232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3118866" y="3322321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5497576" y="332232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5503926" y="3322321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7882508" y="332232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7888858" y="3322321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10267950" y="3322321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457200" y="3328607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727392" y="3328607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3112516" y="3328607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497576" y="3328607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7882508" y="3328607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10267950" y="3328607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457200" y="3748024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463550" y="3748024"/>
            <a:ext cx="263842" cy="6350"/>
          </a:xfrm>
          <a:custGeom>
            <a:pathLst>
              <a:path w="263842" h="6350">
                <a:moveTo>
                  <a:pt x="0" y="6350"/>
                </a:moveTo>
                <a:lnTo>
                  <a:pt x="263842" y="6350"/>
                </a:lnTo>
                <a:lnTo>
                  <a:pt x="26384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727392" y="3748024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733742" y="3748024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3112516" y="3748024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3118866" y="3748024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5497576" y="3748024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5503926" y="3748024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7882508" y="3748024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888858" y="3748024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10267950" y="3748024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457200" y="3754438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27392" y="3754438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3112516" y="3754438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5497576" y="3754438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7882508" y="3754438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10267950" y="3754438"/>
            <a:ext cx="6350" cy="419417"/>
          </a:xfrm>
          <a:custGeom>
            <a:pathLst>
              <a:path w="6350" h="419417">
                <a:moveTo>
                  <a:pt x="0" y="419417"/>
                </a:moveTo>
                <a:lnTo>
                  <a:pt x="6350" y="419417"/>
                </a:lnTo>
                <a:lnTo>
                  <a:pt x="6350" y="0"/>
                </a:lnTo>
                <a:lnTo>
                  <a:pt x="0" y="0"/>
                </a:lnTo>
                <a:lnTo>
                  <a:pt x="0" y="4194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463550" y="4180205"/>
            <a:ext cx="263842" cy="555625"/>
          </a:xfrm>
          <a:custGeom>
            <a:pathLst>
              <a:path w="263842" h="555625">
                <a:moveTo>
                  <a:pt x="0" y="555625"/>
                </a:moveTo>
                <a:lnTo>
                  <a:pt x="263842" y="555625"/>
                </a:lnTo>
                <a:lnTo>
                  <a:pt x="263842" y="0"/>
                </a:lnTo>
                <a:lnTo>
                  <a:pt x="0" y="0"/>
                </a:lnTo>
                <a:lnTo>
                  <a:pt x="0" y="5556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530542" y="4180205"/>
            <a:ext cx="130175" cy="139700"/>
          </a:xfrm>
          <a:custGeom>
            <a:pathLst>
              <a:path w="130175" h="139700">
                <a:moveTo>
                  <a:pt x="0" y="139700"/>
                </a:moveTo>
                <a:lnTo>
                  <a:pt x="130175" y="139700"/>
                </a:lnTo>
                <a:lnTo>
                  <a:pt x="13017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733742" y="4180205"/>
            <a:ext cx="2378710" cy="555625"/>
          </a:xfrm>
          <a:custGeom>
            <a:pathLst>
              <a:path w="2378710" h="555625">
                <a:moveTo>
                  <a:pt x="0" y="555625"/>
                </a:moveTo>
                <a:lnTo>
                  <a:pt x="2378710" y="555625"/>
                </a:lnTo>
                <a:lnTo>
                  <a:pt x="2378710" y="0"/>
                </a:lnTo>
                <a:lnTo>
                  <a:pt x="0" y="0"/>
                </a:lnTo>
                <a:lnTo>
                  <a:pt x="0" y="5556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797242" y="418020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797242" y="431990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797242" y="4459605"/>
            <a:ext cx="2248535" cy="136525"/>
          </a:xfrm>
          <a:custGeom>
            <a:pathLst>
              <a:path w="2248535" h="136525">
                <a:moveTo>
                  <a:pt x="0" y="136525"/>
                </a:moveTo>
                <a:lnTo>
                  <a:pt x="2248535" y="136525"/>
                </a:lnTo>
                <a:lnTo>
                  <a:pt x="2248535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797242" y="4596130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3118866" y="4180205"/>
            <a:ext cx="2378710" cy="555625"/>
          </a:xfrm>
          <a:custGeom>
            <a:pathLst>
              <a:path w="2378710" h="555625">
                <a:moveTo>
                  <a:pt x="0" y="555625"/>
                </a:moveTo>
                <a:lnTo>
                  <a:pt x="2378710" y="555625"/>
                </a:lnTo>
                <a:lnTo>
                  <a:pt x="2378710" y="0"/>
                </a:lnTo>
                <a:lnTo>
                  <a:pt x="0" y="0"/>
                </a:lnTo>
                <a:lnTo>
                  <a:pt x="0" y="5556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3182366" y="418020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3182366" y="431990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503926" y="4180205"/>
            <a:ext cx="2378710" cy="555625"/>
          </a:xfrm>
          <a:custGeom>
            <a:pathLst>
              <a:path w="2378710" h="555625">
                <a:moveTo>
                  <a:pt x="0" y="555625"/>
                </a:moveTo>
                <a:lnTo>
                  <a:pt x="2378710" y="555625"/>
                </a:lnTo>
                <a:lnTo>
                  <a:pt x="2378710" y="0"/>
                </a:lnTo>
                <a:lnTo>
                  <a:pt x="0" y="0"/>
                </a:lnTo>
                <a:lnTo>
                  <a:pt x="0" y="5556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567426" y="418020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5567426" y="431990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7888858" y="4180205"/>
            <a:ext cx="2379091" cy="555625"/>
          </a:xfrm>
          <a:custGeom>
            <a:pathLst>
              <a:path w="2379091" h="555625">
                <a:moveTo>
                  <a:pt x="0" y="555625"/>
                </a:moveTo>
                <a:lnTo>
                  <a:pt x="2379091" y="555625"/>
                </a:lnTo>
                <a:lnTo>
                  <a:pt x="2379091" y="0"/>
                </a:lnTo>
                <a:lnTo>
                  <a:pt x="0" y="0"/>
                </a:lnTo>
                <a:lnTo>
                  <a:pt x="0" y="555625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7955915" y="418020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7955915" y="4319905"/>
            <a:ext cx="2248535" cy="139700"/>
          </a:xfrm>
          <a:custGeom>
            <a:pathLst>
              <a:path w="2248535" h="139700">
                <a:moveTo>
                  <a:pt x="0" y="139700"/>
                </a:moveTo>
                <a:lnTo>
                  <a:pt x="2248535" y="139700"/>
                </a:lnTo>
                <a:lnTo>
                  <a:pt x="2248535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2EFD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457200" y="417385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463550" y="4173855"/>
            <a:ext cx="263842" cy="6350"/>
          </a:xfrm>
          <a:custGeom>
            <a:pathLst>
              <a:path w="263842" h="6350">
                <a:moveTo>
                  <a:pt x="0" y="6350"/>
                </a:moveTo>
                <a:lnTo>
                  <a:pt x="263842" y="6350"/>
                </a:lnTo>
                <a:lnTo>
                  <a:pt x="26384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727392" y="417385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733742" y="4173855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3112516" y="417385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3118866" y="4173855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5497576" y="417385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5503926" y="4173855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7882508" y="417385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7888858" y="4173855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10267950" y="4173855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457200" y="4180205"/>
            <a:ext cx="6350" cy="555625"/>
          </a:xfrm>
          <a:custGeom>
            <a:pathLst>
              <a:path w="6350" h="555625">
                <a:moveTo>
                  <a:pt x="0" y="555625"/>
                </a:moveTo>
                <a:lnTo>
                  <a:pt x="6350" y="555625"/>
                </a:lnTo>
                <a:lnTo>
                  <a:pt x="6350" y="0"/>
                </a:lnTo>
                <a:lnTo>
                  <a:pt x="0" y="0"/>
                </a:lnTo>
                <a:lnTo>
                  <a:pt x="0" y="5556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457200" y="473583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457200" y="473583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463550" y="4735830"/>
            <a:ext cx="263842" cy="6350"/>
          </a:xfrm>
          <a:custGeom>
            <a:pathLst>
              <a:path w="263842" h="6350">
                <a:moveTo>
                  <a:pt x="0" y="6350"/>
                </a:moveTo>
                <a:lnTo>
                  <a:pt x="263842" y="6350"/>
                </a:lnTo>
                <a:lnTo>
                  <a:pt x="263842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727392" y="4180205"/>
            <a:ext cx="6350" cy="555625"/>
          </a:xfrm>
          <a:custGeom>
            <a:pathLst>
              <a:path w="6350" h="555625">
                <a:moveTo>
                  <a:pt x="0" y="555625"/>
                </a:moveTo>
                <a:lnTo>
                  <a:pt x="6350" y="555625"/>
                </a:lnTo>
                <a:lnTo>
                  <a:pt x="6350" y="0"/>
                </a:lnTo>
                <a:lnTo>
                  <a:pt x="0" y="0"/>
                </a:lnTo>
                <a:lnTo>
                  <a:pt x="0" y="5556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727392" y="473583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733742" y="4735830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3112516" y="4180205"/>
            <a:ext cx="6350" cy="555625"/>
          </a:xfrm>
          <a:custGeom>
            <a:pathLst>
              <a:path w="6350" h="555625">
                <a:moveTo>
                  <a:pt x="0" y="555625"/>
                </a:moveTo>
                <a:lnTo>
                  <a:pt x="6350" y="555625"/>
                </a:lnTo>
                <a:lnTo>
                  <a:pt x="6350" y="0"/>
                </a:lnTo>
                <a:lnTo>
                  <a:pt x="0" y="0"/>
                </a:lnTo>
                <a:lnTo>
                  <a:pt x="0" y="5556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3112516" y="473583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3118866" y="4735830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5497576" y="4180205"/>
            <a:ext cx="6350" cy="555625"/>
          </a:xfrm>
          <a:custGeom>
            <a:pathLst>
              <a:path w="6350" h="555625">
                <a:moveTo>
                  <a:pt x="0" y="555625"/>
                </a:moveTo>
                <a:lnTo>
                  <a:pt x="6350" y="555625"/>
                </a:lnTo>
                <a:lnTo>
                  <a:pt x="6350" y="0"/>
                </a:lnTo>
                <a:lnTo>
                  <a:pt x="0" y="0"/>
                </a:lnTo>
                <a:lnTo>
                  <a:pt x="0" y="5556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5497576" y="473583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5503926" y="4735830"/>
            <a:ext cx="2378710" cy="6350"/>
          </a:xfrm>
          <a:custGeom>
            <a:pathLst>
              <a:path w="2378710" h="6350">
                <a:moveTo>
                  <a:pt x="0" y="6350"/>
                </a:moveTo>
                <a:lnTo>
                  <a:pt x="2378710" y="6350"/>
                </a:lnTo>
                <a:lnTo>
                  <a:pt x="237871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7882508" y="4180205"/>
            <a:ext cx="6350" cy="555625"/>
          </a:xfrm>
          <a:custGeom>
            <a:pathLst>
              <a:path w="6350" h="555625">
                <a:moveTo>
                  <a:pt x="0" y="555625"/>
                </a:moveTo>
                <a:lnTo>
                  <a:pt x="6350" y="555625"/>
                </a:lnTo>
                <a:lnTo>
                  <a:pt x="6350" y="0"/>
                </a:lnTo>
                <a:lnTo>
                  <a:pt x="0" y="0"/>
                </a:lnTo>
                <a:lnTo>
                  <a:pt x="0" y="5556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7882508" y="473583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7888858" y="4735830"/>
            <a:ext cx="2379091" cy="6350"/>
          </a:xfrm>
          <a:custGeom>
            <a:pathLst>
              <a:path w="2379091" h="6350">
                <a:moveTo>
                  <a:pt x="0" y="6350"/>
                </a:moveTo>
                <a:lnTo>
                  <a:pt x="2379091" y="6350"/>
                </a:lnTo>
                <a:lnTo>
                  <a:pt x="2379091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10267950" y="4180205"/>
            <a:ext cx="6350" cy="555625"/>
          </a:xfrm>
          <a:custGeom>
            <a:pathLst>
              <a:path w="6350" h="555625">
                <a:moveTo>
                  <a:pt x="0" y="555625"/>
                </a:moveTo>
                <a:lnTo>
                  <a:pt x="6350" y="555625"/>
                </a:lnTo>
                <a:lnTo>
                  <a:pt x="6350" y="0"/>
                </a:lnTo>
                <a:lnTo>
                  <a:pt x="0" y="0"/>
                </a:lnTo>
                <a:lnTo>
                  <a:pt x="0" y="5556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10267950" y="473583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10267950" y="4735830"/>
            <a:ext cx="6350" cy="6350"/>
          </a:xfrm>
          <a:custGeom>
            <a:pathLst>
              <a:path w="6350" h="6350">
                <a:moveTo>
                  <a:pt x="0" y="6350"/>
                </a:moveTo>
                <a:lnTo>
                  <a:pt x="6350" y="635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Rectangle 939"/>
          <p:cNvSpPr/>
          <p:nvPr/>
        </p:nvSpPr>
        <p:spPr>
          <a:xfrm rot="0" flipH="0" flipV="0">
            <a:off x="590867" y="463297"/>
            <a:ext cx="2394229" cy="416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5400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3 	Tulokset on tiivistett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y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hyvin. Tulosten tulkinta </a:t>
            </a:r>
          </a:p>
          <a:p>
            <a:pPr marL="25400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ja pohdinta sisältävät teoreettis-käsitteellisen </a:t>
            </a:r>
          </a:p>
          <a:p>
            <a:pPr marL="25400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taustan ja empirian vuoropuhelua. Pohdin-</a:t>
            </a:r>
          </a:p>
        </p:txBody>
      </p:sp>
      <p:sp>
        <p:nvSpPr>
          <p:cNvPr id="940" name="Rectangle 940"/>
          <p:cNvSpPr/>
          <p:nvPr/>
        </p:nvSpPr>
        <p:spPr>
          <a:xfrm rot="0" flipH="0" flipV="0">
            <a:off x="844867" y="882397"/>
            <a:ext cx="2185530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nassa on selkeä yhteys kysymyksenasetteluun. </a:t>
            </a:r>
          </a:p>
        </p:txBody>
      </p:sp>
      <p:sp>
        <p:nvSpPr>
          <p:cNvPr id="941" name="Rectangle 941"/>
          <p:cNvSpPr/>
          <p:nvPr/>
        </p:nvSpPr>
        <p:spPr>
          <a:xfrm rot="0" flipH="0" flipV="0">
            <a:off x="844867" y="1022350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942" name="Rectangle 942"/>
          <p:cNvSpPr/>
          <p:nvPr/>
        </p:nvSpPr>
        <p:spPr>
          <a:xfrm rot="0" flipH="0" flipV="0">
            <a:off x="844867" y="1162050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943" name="Rectangle 943"/>
          <p:cNvSpPr/>
          <p:nvPr/>
        </p:nvSpPr>
        <p:spPr>
          <a:xfrm rot="0" flipH="0" flipV="0">
            <a:off x="3182366" y="463297"/>
            <a:ext cx="2201189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Tutkimuksen merkitystä on pohdittu ja esitetty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johtopäätöksiä. </a:t>
            </a:r>
          </a:p>
        </p:txBody>
      </p:sp>
      <p:sp>
        <p:nvSpPr>
          <p:cNvPr id="944" name="Rectangle 944"/>
          <p:cNvSpPr/>
          <p:nvPr/>
        </p:nvSpPr>
        <p:spPr>
          <a:xfrm rot="0" flipH="0" flipV="0">
            <a:off x="3182366" y="742697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945" name="Rectangle 945"/>
          <p:cNvSpPr/>
          <p:nvPr/>
        </p:nvSpPr>
        <p:spPr>
          <a:xfrm rot="0" flipH="0" flipV="0">
            <a:off x="5567426" y="463297"/>
            <a:ext cx="2206269" cy="416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Tutkimuksesta on tuotu esiin joitakin keskeisiä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kriittisiä kohtia ja esitett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y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aihepiiriin liittyviä jat-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kotutkimusehdotuksia. </a:t>
            </a:r>
          </a:p>
        </p:txBody>
      </p:sp>
      <p:sp>
        <p:nvSpPr>
          <p:cNvPr id="946" name="Rectangle 946"/>
          <p:cNvSpPr/>
          <p:nvPr/>
        </p:nvSpPr>
        <p:spPr>
          <a:xfrm rot="0" flipH="0" flipV="0">
            <a:off x="7952740" y="463297"/>
            <a:ext cx="2192616" cy="69621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Luotettavuustarkastelu on asiallista ja käytetty-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jen menetelmällisten rat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aisujen kannalta tar-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koituksenmukaista. Luotettavuutta on tarkas-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teltu soveltaen tutkimuskirjallisuutta omaan </a:t>
            </a:r>
          </a:p>
          <a:p>
            <a:pPr marL="0">
              <a:lnSpc>
                <a:spcPts val="1101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työhön.  </a:t>
            </a:r>
          </a:p>
        </p:txBody>
      </p:sp>
      <p:sp>
        <p:nvSpPr>
          <p:cNvPr id="947" name="Rectangle 947"/>
          <p:cNvSpPr/>
          <p:nvPr/>
        </p:nvSpPr>
        <p:spPr>
          <a:xfrm rot="0" flipH="0" flipV="0">
            <a:off x="590867" y="1308100"/>
            <a:ext cx="2416962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5400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5 	Tutkimuksen tulokset on kyt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etty taitavasti ja </a:t>
            </a:r>
          </a:p>
          <a:p>
            <a:pPr marL="25400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monipuolisesti aiempaan tutkimukseen. Tulos-</a:t>
            </a:r>
          </a:p>
        </p:txBody>
      </p:sp>
      <p:sp>
        <p:nvSpPr>
          <p:cNvPr id="948" name="Rectangle 948"/>
          <p:cNvSpPr/>
          <p:nvPr/>
        </p:nvSpPr>
        <p:spPr>
          <a:xfrm rot="0" flipH="0" flipV="0">
            <a:off x="844867" y="1587500"/>
            <a:ext cx="2140203" cy="4137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ten tulkinta ja pohdinta osoittavat itsenäi-</a:t>
            </a:r>
          </a:p>
          <a:p>
            <a:pPr marL="0">
              <a:lnSpc>
                <a:spcPts val="10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syyttä, kriittisyyttä, analyyttisyyttä sekä kykyä </a:t>
            </a:r>
          </a:p>
          <a:p>
            <a:pPr marL="0">
              <a:lnSpc>
                <a:spcPts val="1102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jäsentää laajoja asiakokonaisuuksia. </a:t>
            </a:r>
          </a:p>
        </p:txBody>
      </p:sp>
      <p:sp>
        <p:nvSpPr>
          <p:cNvPr id="949" name="Rectangle 949"/>
          <p:cNvSpPr/>
          <p:nvPr/>
        </p:nvSpPr>
        <p:spPr>
          <a:xfrm rot="0" flipH="0" flipV="0">
            <a:off x="844867" y="2003806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950" name="Rectangle 950"/>
          <p:cNvSpPr/>
          <p:nvPr/>
        </p:nvSpPr>
        <p:spPr>
          <a:xfrm rot="0" flipH="0" flipV="0">
            <a:off x="3182366" y="1308100"/>
            <a:ext cx="2219274" cy="416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Tutkimuksen merkitystä on pohdittu monipuoli-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sesti, argumentoivasti ja oivaltavasti. Johtopää-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tökset ovat selkeitä, ja ne perustuvat johdon-</a:t>
            </a:r>
          </a:p>
        </p:txBody>
      </p:sp>
      <p:sp>
        <p:nvSpPr>
          <p:cNvPr id="951" name="Rectangle 951"/>
          <p:cNvSpPr/>
          <p:nvPr/>
        </p:nvSpPr>
        <p:spPr>
          <a:xfrm rot="0" flipH="0" flipV="0">
            <a:off x="3182366" y="1724025"/>
            <a:ext cx="969060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mukaisesti tuloksiin. </a:t>
            </a:r>
          </a:p>
        </p:txBody>
      </p:sp>
      <p:sp>
        <p:nvSpPr>
          <p:cNvPr id="952" name="Rectangle 952"/>
          <p:cNvSpPr/>
          <p:nvPr/>
        </p:nvSpPr>
        <p:spPr>
          <a:xfrm rot="0" flipH="0" flipV="0">
            <a:off x="3182366" y="1864106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953" name="Rectangle 953"/>
          <p:cNvSpPr/>
          <p:nvPr/>
        </p:nvSpPr>
        <p:spPr>
          <a:xfrm rot="0" flipH="0" flipV="0">
            <a:off x="3182366" y="2003806"/>
            <a:ext cx="512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1" dirty="0" spc="0">
                <a:solidFill>
                  <a:srgbClr val="000000"/>
                </a:solidFill>
                <a:latin typeface="Calibri-BoldItalic" pitchFamily="0" charset="1"/>
              </a:rPr>
              <a:t> 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955" name="Rectangle 955"/>
          <p:cNvSpPr/>
          <p:nvPr/>
        </p:nvSpPr>
        <p:spPr>
          <a:xfrm rot="0" flipH="0" flipV="0">
            <a:off x="5567426" y="1308100"/>
            <a:ext cx="2230450" cy="5530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Tutkimusprosessia tarkastellaan monipuolisesti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ja kriittisesti sekä esitetään tutkimusaiheen kan-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nalta relevantteja ja perusteltuja jat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otutkimus-</a:t>
            </a:r>
          </a:p>
          <a:p>
            <a:pPr marL="0">
              <a:lnSpc>
                <a:spcPts val="10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ehdotuksia. </a:t>
            </a:r>
          </a:p>
        </p:txBody>
      </p:sp>
      <p:sp>
        <p:nvSpPr>
          <p:cNvPr id="956" name="Rectangle 956"/>
          <p:cNvSpPr/>
          <p:nvPr/>
        </p:nvSpPr>
        <p:spPr>
          <a:xfrm rot="0" flipH="0" flipV="0">
            <a:off x="5567426" y="1864106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957" name="Rectangle 957"/>
          <p:cNvSpPr/>
          <p:nvPr/>
        </p:nvSpPr>
        <p:spPr>
          <a:xfrm rot="0" flipH="0" flipV="0">
            <a:off x="5567426" y="2003806"/>
            <a:ext cx="512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  <a:r>
              <a:rPr lang="fi-FI" sz="900" baseline="0" b="1" i="1" dirty="0" spc="0">
                <a:solidFill>
                  <a:srgbClr val="000000"/>
                </a:solidFill>
                <a:latin typeface="Calibri-BoldItalic" pitchFamily="0" charset="1"/>
              </a:rPr>
              <a:t> </a:t>
            </a:r>
          </a:p>
        </p:txBody>
      </p:sp>
      <p:sp>
        <p:nvSpPr>
          <p:cNvPr id="958" name="Rectangle 958"/>
          <p:cNvSpPr/>
          <p:nvPr/>
        </p:nvSpPr>
        <p:spPr>
          <a:xfrm rot="0" flipH="0" flipV="0">
            <a:off x="7952740" y="1308100"/>
            <a:ext cx="2195588" cy="5530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Tutkimuksen luotettavuuden tarkastelu on mo-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nipuolista ja oivaltavaa sekä käytett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y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jen mene-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telmällisten ratkaisujen kannalta taitavasti koh-</a:t>
            </a:r>
          </a:p>
          <a:p>
            <a:pPr marL="0">
              <a:lnSpc>
                <a:spcPts val="1075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dennettua. Luotettavuuden tarkastelussa on </a:t>
            </a:r>
          </a:p>
        </p:txBody>
      </p:sp>
      <p:sp>
        <p:nvSpPr>
          <p:cNvPr id="959" name="Rectangle 959"/>
          <p:cNvSpPr/>
          <p:nvPr/>
        </p:nvSpPr>
        <p:spPr>
          <a:xfrm rot="0" flipH="0" flipV="0">
            <a:off x="7952740" y="1864106"/>
            <a:ext cx="2209507" cy="416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tuotu esille asianmukaiseen kirjallisuuteen poh-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jautuen oman työn rajoituksia ja mahdollisuuk-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sia.  </a:t>
            </a:r>
          </a:p>
        </p:txBody>
      </p:sp>
      <p:sp>
        <p:nvSpPr>
          <p:cNvPr id="960" name="Rectangle 960"/>
          <p:cNvSpPr/>
          <p:nvPr/>
        </p:nvSpPr>
        <p:spPr>
          <a:xfrm rot="0" flipH="0" flipV="0">
            <a:off x="457200" y="2441956"/>
            <a:ext cx="207124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        </a:t>
            </a:r>
          </a:p>
        </p:txBody>
      </p:sp>
      <p:sp>
        <p:nvSpPr>
          <p:cNvPr id="961" name="Rectangle 961"/>
          <p:cNvSpPr/>
          <p:nvPr/>
        </p:nvSpPr>
        <p:spPr>
          <a:xfrm rot="0" flipH="0" flipV="0">
            <a:off x="457200" y="2747011"/>
            <a:ext cx="1455216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  E. Tieteellinen kirjoittamine</a:t>
            </a:r>
            <a:r>
              <a:rPr lang="fi-FI" sz="900" baseline="0" b="1" i="0" dirty="0" spc="-20">
                <a:solidFill>
                  <a:srgbClr val="000000"/>
                </a:solidFill>
                <a:latin typeface="Calibri-Bold" pitchFamily="0" charset="1"/>
              </a:rPr>
              <a:t>n</a:t>
            </a:r>
            <a:r>
              <a:rPr lang="fi-FI" sz="900" baseline="0" b="0" i="0" dirty="0" spc="-2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962" name="Rectangle 962"/>
          <p:cNvSpPr/>
          <p:nvPr/>
        </p:nvSpPr>
        <p:spPr>
          <a:xfrm rot="0" flipH="0" flipV="0">
            <a:off x="594042" y="2902586"/>
            <a:ext cx="2442273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03200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	</a:t>
            </a: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Tutkimusraportin rakenteen loogisuus, johdon-</a:t>
            </a:r>
          </a:p>
        </p:txBody>
      </p:sp>
      <p:sp>
        <p:nvSpPr>
          <p:cNvPr id="963" name="Rectangle 963"/>
          <p:cNvSpPr/>
          <p:nvPr/>
        </p:nvSpPr>
        <p:spPr>
          <a:xfrm rot="0" flipH="0" flipV="0">
            <a:off x="797242" y="3042286"/>
            <a:ext cx="2144420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mukaisuus ja tekstilajivaatimusten noudatta-</a:t>
            </a:r>
          </a:p>
          <a:p>
            <a:pPr marL="0">
              <a:lnSpc>
                <a:spcPts val="1100"/>
              </a:lnSpc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minen </a:t>
            </a:r>
          </a:p>
        </p:txBody>
      </p:sp>
      <p:sp>
        <p:nvSpPr>
          <p:cNvPr id="964" name="Rectangle 964"/>
          <p:cNvSpPr/>
          <p:nvPr/>
        </p:nvSpPr>
        <p:spPr>
          <a:xfrm rot="0" flipH="0" flipV="0">
            <a:off x="3182366" y="2902586"/>
            <a:ext cx="5180380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85060" algn="l"/>
                <a:tab pos="4773548" algn="l"/>
              </a:tabLst>
            </a:pPr>
            <a:r>
              <a:rPr lang="fi-FI" sz="900" baseline="0" b="1" i="0" dirty="0" spc="0">
                <a:solidFill>
                  <a:srgbClr val="000000"/>
                </a:solidFill>
                <a:latin typeface="Calibri-Bold" pitchFamily="0" charset="1"/>
              </a:rPr>
              <a:t>Tekstin sujuvuus 	Normien noudattaminen  	Ulkoasu </a:t>
            </a:r>
          </a:p>
        </p:txBody>
      </p:sp>
      <p:sp>
        <p:nvSpPr>
          <p:cNvPr id="965" name="Rectangle 965"/>
          <p:cNvSpPr/>
          <p:nvPr/>
        </p:nvSpPr>
        <p:spPr>
          <a:xfrm rot="0" flipH="0" flipV="0">
            <a:off x="565467" y="3328289"/>
            <a:ext cx="2391905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1775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1 	Tutkimusraportin rakenne on epälooginen tai  </a:t>
            </a:r>
          </a:p>
        </p:txBody>
      </p:sp>
      <p:sp>
        <p:nvSpPr>
          <p:cNvPr id="966" name="Rectangle 966"/>
          <p:cNvSpPr/>
          <p:nvPr/>
        </p:nvSpPr>
        <p:spPr>
          <a:xfrm rot="0" flipH="0" flipV="0">
            <a:off x="797242" y="3467989"/>
            <a:ext cx="2051278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-tasapainoinen ja puutteellinen. Tutkielman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osat poikkeavat tekstilajin vaatimuksista.  </a:t>
            </a:r>
          </a:p>
        </p:txBody>
      </p:sp>
      <p:sp>
        <p:nvSpPr>
          <p:cNvPr id="967" name="Rectangle 967"/>
          <p:cNvSpPr/>
          <p:nvPr/>
        </p:nvSpPr>
        <p:spPr>
          <a:xfrm rot="0" flipH="0" flipV="0">
            <a:off x="3182366" y="3328289"/>
            <a:ext cx="2106663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Tekstissä on ongelmia sidosteisuudessa, suju-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vuudessa ja ymmärrettävyydessä.  </a:t>
            </a:r>
          </a:p>
        </p:txBody>
      </p:sp>
      <p:sp>
        <p:nvSpPr>
          <p:cNvPr id="968" name="Rectangle 968"/>
          <p:cNvSpPr/>
          <p:nvPr/>
        </p:nvSpPr>
        <p:spPr>
          <a:xfrm rot="0" flipH="0" flipV="0">
            <a:off x="3182366" y="3607689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969" name="Rectangle 969"/>
          <p:cNvSpPr/>
          <p:nvPr/>
        </p:nvSpPr>
        <p:spPr>
          <a:xfrm rot="0" flipH="0" flipV="0">
            <a:off x="5567426" y="3328289"/>
            <a:ext cx="2091969" cy="4165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Kirjoitetun yleis</a:t>
            </a:r>
            <a:r>
              <a:rPr lang="fi-FI" sz="900" baseline="0" b="0" i="0" dirty="0" spc="-12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ielen normien ja tieteellisen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tekstin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onventioiden noudattamisessa on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puutteita. </a:t>
            </a:r>
          </a:p>
        </p:txBody>
      </p:sp>
      <p:sp>
        <p:nvSpPr>
          <p:cNvPr id="970" name="Rectangle 970"/>
          <p:cNvSpPr/>
          <p:nvPr/>
        </p:nvSpPr>
        <p:spPr>
          <a:xfrm rot="0" flipH="0" flipV="0">
            <a:off x="7955915" y="3328289"/>
            <a:ext cx="2260827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Ulkoasu on huolittelematon, eikä teksti noudata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annettuja ohjeita. </a:t>
            </a:r>
          </a:p>
        </p:txBody>
      </p:sp>
      <p:sp>
        <p:nvSpPr>
          <p:cNvPr id="971" name="Rectangle 971"/>
          <p:cNvSpPr/>
          <p:nvPr/>
        </p:nvSpPr>
        <p:spPr>
          <a:xfrm rot="0" flipH="0" flipV="0">
            <a:off x="565467" y="3753739"/>
            <a:ext cx="2459939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1775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3 	Tutkimusraportin rakenne on pääosin selkeä ja </a:t>
            </a:r>
          </a:p>
          <a:p>
            <a:pPr marL="231775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johdonmukainen. Tutkielman osat ovat pääosin </a:t>
            </a:r>
          </a:p>
        </p:txBody>
      </p:sp>
      <p:sp>
        <p:nvSpPr>
          <p:cNvPr id="972" name="Rectangle 972"/>
          <p:cNvSpPr/>
          <p:nvPr/>
        </p:nvSpPr>
        <p:spPr>
          <a:xfrm rot="0" flipH="0" flipV="0">
            <a:off x="797242" y="4033139"/>
            <a:ext cx="969124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tekstilajin mukaisia.  </a:t>
            </a:r>
          </a:p>
        </p:txBody>
      </p:sp>
      <p:sp>
        <p:nvSpPr>
          <p:cNvPr id="973" name="Rectangle 973"/>
          <p:cNvSpPr/>
          <p:nvPr/>
        </p:nvSpPr>
        <p:spPr>
          <a:xfrm rot="0" flipH="0" flipV="0">
            <a:off x="3182366" y="3753739"/>
            <a:ext cx="2224392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Teksti on pääosin sidosteista, sujuvaa ja helppo-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lukuista. </a:t>
            </a:r>
          </a:p>
        </p:txBody>
      </p:sp>
      <p:sp>
        <p:nvSpPr>
          <p:cNvPr id="974" name="Rectangle 974"/>
          <p:cNvSpPr/>
          <p:nvPr/>
        </p:nvSpPr>
        <p:spPr>
          <a:xfrm rot="0" flipH="0" flipV="0">
            <a:off x="5567426" y="3753739"/>
            <a:ext cx="2213635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Teksti noudattaa pääosin kirjoitetun yleiskielen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normeja ja tieteellisen tekstin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onventioita. </a:t>
            </a:r>
          </a:p>
        </p:txBody>
      </p:sp>
      <p:sp>
        <p:nvSpPr>
          <p:cNvPr id="975" name="Rectangle 975"/>
          <p:cNvSpPr/>
          <p:nvPr/>
        </p:nvSpPr>
        <p:spPr>
          <a:xfrm rot="0" flipH="0" flipV="0">
            <a:off x="7955915" y="3753739"/>
            <a:ext cx="2222182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Ulkoasu on huoliteltu pääosin hyvin annettujen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ohjeiden mukaan. </a:t>
            </a:r>
          </a:p>
        </p:txBody>
      </p:sp>
      <p:sp>
        <p:nvSpPr>
          <p:cNvPr id="976" name="Rectangle 976"/>
          <p:cNvSpPr/>
          <p:nvPr/>
        </p:nvSpPr>
        <p:spPr>
          <a:xfrm rot="0" flipH="0" flipV="0">
            <a:off x="565467" y="4179570"/>
            <a:ext cx="2454846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231775" algn="l"/>
              </a:tabLst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5 	Tutkimusraportin kokonaisrakenne ja alaluvut </a:t>
            </a:r>
          </a:p>
          <a:p>
            <a:pPr marL="231775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ovat moitteettomia ja luovat tutkimuksesta joh-</a:t>
            </a:r>
          </a:p>
        </p:txBody>
      </p:sp>
      <p:sp>
        <p:nvSpPr>
          <p:cNvPr id="977" name="Rectangle 977"/>
          <p:cNvSpPr/>
          <p:nvPr/>
        </p:nvSpPr>
        <p:spPr>
          <a:xfrm rot="0" flipH="0" flipV="0">
            <a:off x="797242" y="4455795"/>
            <a:ext cx="2185035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donmukaisen ja eheän </a:t>
            </a:r>
            <a:r>
              <a:rPr lang="fi-FI" sz="900" baseline="0" b="0" i="0" dirty="0" spc="-11">
                <a:solidFill>
                  <a:srgbClr val="000000"/>
                </a:solidFill>
                <a:latin typeface="Calibri" pitchFamily="0" charset="1"/>
              </a:rPr>
              <a:t>k</a:t>
            </a: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okonaisuuden. Tutkiel-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man osat ovat tekstilajin mukaisia.  </a:t>
            </a:r>
          </a:p>
        </p:txBody>
      </p:sp>
      <p:sp>
        <p:nvSpPr>
          <p:cNvPr id="978" name="Rectangle 978"/>
          <p:cNvSpPr/>
          <p:nvPr/>
        </p:nvSpPr>
        <p:spPr>
          <a:xfrm rot="0" flipH="0" flipV="0">
            <a:off x="3182366" y="4179570"/>
            <a:ext cx="2040712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Teksti on sidosteista, sujuvaa, ytimekästä ja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helppolukuista.   </a:t>
            </a:r>
          </a:p>
        </p:txBody>
      </p:sp>
      <p:sp>
        <p:nvSpPr>
          <p:cNvPr id="979" name="Rectangle 979"/>
          <p:cNvSpPr/>
          <p:nvPr/>
        </p:nvSpPr>
        <p:spPr>
          <a:xfrm rot="0" flipH="0" flipV="0">
            <a:off x="5567426" y="4179570"/>
            <a:ext cx="2244966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Teksti noudattaa kirjoitetun yleiskielen normeja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ja tieteellisiä konventioita.   </a:t>
            </a:r>
          </a:p>
        </p:txBody>
      </p:sp>
      <p:sp>
        <p:nvSpPr>
          <p:cNvPr id="980" name="Rectangle 980"/>
          <p:cNvSpPr/>
          <p:nvPr/>
        </p:nvSpPr>
        <p:spPr>
          <a:xfrm rot="0" flipH="0" flipV="0">
            <a:off x="7955915" y="4179570"/>
            <a:ext cx="2184361" cy="2768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Ulkoasu on moitteeton ja noudattaa annettuja </a:t>
            </a:r>
          </a:p>
          <a:p>
            <a:pPr marL="0">
              <a:lnSpc>
                <a:spcPts val="1100"/>
              </a:lnSpc>
            </a:pPr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ohjeita. </a:t>
            </a:r>
          </a:p>
        </p:txBody>
      </p:sp>
      <p:sp>
        <p:nvSpPr>
          <p:cNvPr id="981" name="Rectangle 981"/>
          <p:cNvSpPr/>
          <p:nvPr/>
        </p:nvSpPr>
        <p:spPr>
          <a:xfrm rot="0" flipH="0" flipV="0">
            <a:off x="457200" y="4741545"/>
            <a:ext cx="25831" cy="137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fi-FI" sz="900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3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