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42828C-681A-F90A-71A4-8989CD30A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DFFE235-83AB-5290-5792-A135AF22DD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E13364-3643-C7FD-0578-3CEA25DFE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D86F15-45B4-98CA-7FF7-4B6D04DA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DEEDCE-0DAA-CA3F-BAEE-82EB54B8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69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A02333-8190-E004-1ADE-F4B77EB05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4F898EB-53BF-B3D2-65CB-B8CDFCBB3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986399-ECDD-0218-16F4-BD4255805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653D2E-0C36-557A-DC21-3695942BE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4BB56B-1946-A023-E94D-6647A2A9E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560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F982916-F623-7CF0-871E-0A95E76DAB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B20F65E-9FBE-4B50-0FDC-3C7D0BE71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9BC09B-E3A8-9020-F322-B8C41CC17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B9F15E-80C8-A4DD-7B8E-3B48A2F6A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740BA8-4BF5-2A5D-652A-49E691E8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928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DA7B40-1D08-623B-FD61-B6B17680C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C4DCB6-06D7-A754-1EFC-B49D57117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82A08A-5661-E07C-A350-C012D9AB8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F0B94D-FAF7-DE7A-51FE-CAC5714CF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90C549-4991-83F4-3CB9-146CD61A4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01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6C42D6-FDD3-08EA-8092-18A68D19F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166ACC-18F7-9800-5770-B9FBF589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109475-CE49-755A-B69E-0C5841D96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AD4C97-A0F8-3039-89F7-5536D56A6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CA229E-237C-71C2-6B1C-AF53259F8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4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0E2DA9-A8E8-348A-BDD3-7DC113603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29EBED-D226-4DBC-8CE0-809AD5DEE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210C8F-6AE7-08A7-87D3-731D8456B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20E62A9-AB1C-6D5B-B5C6-3E5D8C3D3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18D5D1-DCCE-E93D-5E5D-883BF9C8B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C0DB5B-C0ED-0049-B6A8-A68E6D88B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46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7A8818-3D30-307C-2E0B-F0E69852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61544AA-61C5-9C8B-0B90-38FEEC3FD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F861A8-F33D-44B6-4E71-4B1007734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6C876DE-6E26-7F2E-6828-48E0A89EA2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6B69D12-CD05-E688-AD4D-1CC40DBF7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3866A3E-15AC-2ED1-9B95-EB49361C2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7FEFA42-259C-BE43-99C7-9A6B20BEE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FA547C8-AF02-B419-F954-4749ED041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29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19B1F1-36A9-B6ED-ACC6-9A82B0083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D0CE0E3-60E0-077F-F835-1D10E6418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E9F773D-DE5E-A27F-5E6F-2503858B2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5AD9383-B149-FF6F-190B-7E2FCE6E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488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A67B089-D4DF-D13A-82AE-851FC33FD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9D7A085-663B-F930-4B2E-79592B062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610D289-6A69-3643-99A1-45AF1BBAB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59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134C67-4169-FCEA-3894-2EA0F56B8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5165B3-82C1-4764-7500-5D7EE0571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F237890-2523-A284-8404-7601F3739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061FE8-9D63-BE05-ED7D-7852C571B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3E43A2-F9A5-A556-5BFD-D2BF5CAFF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BB64D9-C762-9121-B2E5-0FBFAB019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3851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C9747E-75E3-D3C1-6FD9-5C8BE421E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B67C4D1-C0B6-E6E2-2FD7-A3F84705DF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7EEDA30-DC82-7034-58CC-FEC7CD81A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77980D7-701E-C5DB-1A75-F8813ED8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2AA1FF5-92B5-8CDC-AAE7-3845B49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9C5302A-F75A-4851-F62B-95408C282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016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B9CD964-7489-7E22-AE3D-116293D44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3A9304-3E35-E397-8B77-DAEDA4B33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234E63-01D4-44BC-FFC1-F5F41B1D26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1F2D-6FB7-492C-B7DF-9601F11BFE07}" type="datetimeFigureOut">
              <a:rPr lang="fi-FI" smtClean="0"/>
              <a:t>10.5.2023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F12DBB-E31F-38B4-75D9-1E4FF79FB6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763ACB-50A3-BC06-6D58-039BC9FA15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BA5FA-B626-4D85-8F7F-6748067A3F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446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C884B98A-C760-9D49-5F55-511C27BBB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29044" cy="101066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fi-FI" dirty="0"/>
              <a:t>Lukupiirin purku 10.5.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C0377E7-C49B-0AED-21BC-60A8148A6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950" y="1636772"/>
            <a:ext cx="11392250" cy="51583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Lukupiirikysymyksistä keskustellaan neljässä keskusteluryhmässä:</a:t>
            </a:r>
          </a:p>
          <a:p>
            <a:r>
              <a:rPr lang="fi-FI" dirty="0"/>
              <a:t>Sopikaa lukupiiriryhmässä, kuka on A, B, C, D (jos 5 osallistujaa, esim. A A,…)</a:t>
            </a:r>
          </a:p>
          <a:p>
            <a:r>
              <a:rPr lang="fi-FI" dirty="0"/>
              <a:t>-&gt; keskusteluryhmät A, B, C, D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dirty="0"/>
              <a:t>Valmistelua lukupiiriryhmässä ennen keskusteluryhmiin jakautumista, esim. </a:t>
            </a:r>
          </a:p>
          <a:p>
            <a:r>
              <a:rPr lang="fi-FI" dirty="0"/>
              <a:t>Mihin erityisesti haluatte saada uusia näkemyksiä ja tulkintoja lukupiirikirjallisuudesta / Mitä kysymyksiä haluatte painottaa?</a:t>
            </a:r>
          </a:p>
          <a:p>
            <a:r>
              <a:rPr lang="fi-FI" dirty="0"/>
              <a:t>Mitä sisältöjä kirjallisuudesta, niistä virinneitä ajatuksia tai harjoittelukokemuksia haluatte tuoda esille uudessa ryhmässä omasta lukupiiristänne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Keskusteluryhmässä jäsenten kysymyksistä keskustelu ja keskustelun pääkohtien kirjaaminen</a:t>
            </a:r>
          </a:p>
          <a:p>
            <a:pPr marL="0" indent="0">
              <a:buNone/>
            </a:pPr>
            <a:r>
              <a:rPr lang="fi-FI" dirty="0"/>
              <a:t>Palaaminen lukupiiriryhmään, keskusteluryhmissä syntyneiden </a:t>
            </a:r>
            <a:r>
              <a:rPr lang="fi-FI"/>
              <a:t>uusien näkökulmien ja </a:t>
            </a:r>
            <a:r>
              <a:rPr lang="fi-FI" dirty="0"/>
              <a:t>ajatusten koonti</a:t>
            </a:r>
          </a:p>
          <a:p>
            <a:r>
              <a:rPr lang="fi-FI" dirty="0"/>
              <a:t>Esim. ajatukset </a:t>
            </a:r>
            <a:r>
              <a:rPr lang="fi-FI" dirty="0" err="1"/>
              <a:t>PROpeen</a:t>
            </a:r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61B747C2-3953-BA60-36AC-993EBF206C51}"/>
              </a:ext>
            </a:extLst>
          </p:cNvPr>
          <p:cNvSpPr txBox="1"/>
          <p:nvPr/>
        </p:nvSpPr>
        <p:spPr>
          <a:xfrm>
            <a:off x="7373923" y="0"/>
            <a:ext cx="4818077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2400" u="sng" dirty="0"/>
              <a:t>Aikataulu</a:t>
            </a:r>
          </a:p>
          <a:p>
            <a:r>
              <a:rPr lang="fi-FI" sz="2400" dirty="0"/>
              <a:t>Valmistelu 15.00 – 15.20</a:t>
            </a:r>
          </a:p>
          <a:p>
            <a:r>
              <a:rPr lang="fi-FI" sz="2400" dirty="0"/>
              <a:t>Keskusteluryhmät 15.20–16.20  </a:t>
            </a:r>
          </a:p>
          <a:p>
            <a:r>
              <a:rPr lang="fi-FI" sz="2400" dirty="0"/>
              <a:t>Koonti lukupiiriryhmissä 16.20–17.00</a:t>
            </a:r>
          </a:p>
        </p:txBody>
      </p:sp>
    </p:spTree>
    <p:extLst>
      <p:ext uri="{BB962C8B-B14F-4D97-AF65-F5344CB8AC3E}">
        <p14:creationId xmlns:p14="http://schemas.microsoft.com/office/powerpoint/2010/main" val="1059140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112</Words>
  <Application>Microsoft Office PowerPoint</Application>
  <PresentationFormat>Laajakuva</PresentationFormat>
  <Paragraphs>15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Lukupiirin purku 10.5.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Lukupiiri</dc:title>
  <dc:creator>Valleala, Ulla</dc:creator>
  <cp:lastModifiedBy>Valleala, Ulla</cp:lastModifiedBy>
  <cp:revision>5</cp:revision>
  <dcterms:created xsi:type="dcterms:W3CDTF">2023-02-10T08:34:56Z</dcterms:created>
  <dcterms:modified xsi:type="dcterms:W3CDTF">2023-05-10T11:16:37Z</dcterms:modified>
</cp:coreProperties>
</file>