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257" r:id="rId5"/>
    <p:sldId id="288" r:id="rId6"/>
    <p:sldId id="277" r:id="rId7"/>
    <p:sldId id="291" r:id="rId8"/>
  </p:sldIdLst>
  <p:sldSz cx="12192000" cy="6858000"/>
  <p:notesSz cx="6797675" cy="9926638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2160" userDrawn="1">
          <p15:clr>
            <a:srgbClr val="A4A3A4"/>
          </p15:clr>
        </p15:guide>
        <p15:guide id="4" orient="horz" pos="3884">
          <p15:clr>
            <a:srgbClr val="A4A3A4"/>
          </p15:clr>
        </p15:guide>
        <p15:guide id="5" orient="horz" pos="300">
          <p15:clr>
            <a:srgbClr val="A4A3A4"/>
          </p15:clr>
        </p15:guide>
        <p15:guide id="6" orient="horz" pos="1117">
          <p15:clr>
            <a:srgbClr val="A4A3A4"/>
          </p15:clr>
        </p15:guide>
        <p15:guide id="7" pos="302">
          <p15:clr>
            <a:srgbClr val="A4A3A4"/>
          </p15:clr>
        </p15:guide>
        <p15:guide id="9" pos="7378" userDrawn="1">
          <p15:clr>
            <a:srgbClr val="A4A3A4"/>
          </p15:clr>
        </p15:guide>
        <p15:guide id="10" pos="665">
          <p15:clr>
            <a:srgbClr val="A4A3A4"/>
          </p15:clr>
        </p15:guide>
        <p15:guide id="11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9A5B"/>
    <a:srgbClr val="00295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07" autoAdjust="0"/>
  </p:normalViewPr>
  <p:slideViewPr>
    <p:cSldViewPr showGuides="1">
      <p:cViewPr varScale="1">
        <p:scale>
          <a:sx n="81" d="100"/>
          <a:sy n="81" d="100"/>
        </p:scale>
        <p:origin x="120" y="666"/>
      </p:cViewPr>
      <p:guideLst>
        <p:guide orient="horz" pos="2160"/>
        <p:guide orient="horz" pos="3884"/>
        <p:guide orient="horz" pos="300"/>
        <p:guide orient="horz" pos="1117"/>
        <p:guide pos="302"/>
        <p:guide pos="7378"/>
        <p:guide pos="66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3738" y="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 sz="80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65808B-E55E-495E-AD4D-B469E5CD22EF}" type="datetimeFigureOut">
              <a:rPr lang="fi-FI" sz="800" smtClean="0"/>
              <a:t>27.11.2023</a:t>
            </a:fld>
            <a:endParaRPr lang="fi-FI" sz="8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 sz="8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DAF4E2-CB80-489C-B09B-4F5EEF4552BF}" type="slidenum">
              <a:rPr lang="fi-FI" sz="800" smtClean="0"/>
              <a:t>‹#›</a:t>
            </a:fld>
            <a:endParaRPr lang="fi-FI" sz="800"/>
          </a:p>
        </p:txBody>
      </p:sp>
    </p:spTree>
    <p:extLst>
      <p:ext uri="{BB962C8B-B14F-4D97-AF65-F5344CB8AC3E}">
        <p14:creationId xmlns:p14="http://schemas.microsoft.com/office/powerpoint/2010/main" val="15791756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8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800"/>
            </a:lvl1pPr>
          </a:lstStyle>
          <a:p>
            <a:fld id="{4BDF7DAC-3845-4961-8DB5-52D3C261C68E}" type="datetimeFigureOut">
              <a:rPr lang="fi-FI" smtClean="0"/>
              <a:pPr/>
              <a:t>27.11.2023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/>
            </a:lvl1pPr>
          </a:lstStyle>
          <a:p>
            <a:fld id="{DA2CDBA3-8E53-4B38-8A28-94E4F9D9260E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03828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JyvaskylaUniversity/" TargetMode="External"/><Relationship Id="rId2" Type="http://schemas.openxmlformats.org/officeDocument/2006/relationships/hyperlink" Target="https://twitter.com/uniofjyvaskyla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instagram.com/uniofjyvaskyla/" TargetMode="External"/><Relationship Id="rId5" Type="http://schemas.openxmlformats.org/officeDocument/2006/relationships/hyperlink" Target="https://www.youtube.com/user/JyvaskylaUniversity" TargetMode="External"/><Relationship Id="rId4" Type="http://schemas.openxmlformats.org/officeDocument/2006/relationships/hyperlink" Target="https://www.linkedin.com/school/166642/" TargetMode="Externa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JyvaskylaUniversity/" TargetMode="External"/><Relationship Id="rId2" Type="http://schemas.openxmlformats.org/officeDocument/2006/relationships/hyperlink" Target="https://twitter.com/uniofjyvaskyla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instagram.com/uniofjyvaskyla/" TargetMode="External"/><Relationship Id="rId5" Type="http://schemas.openxmlformats.org/officeDocument/2006/relationships/hyperlink" Target="https://www.youtube.com/user/JyvaskylaUniversity" TargetMode="External"/><Relationship Id="rId4" Type="http://schemas.openxmlformats.org/officeDocument/2006/relationships/hyperlink" Target="https://www.linkedin.com/school/166642/" TargetMode="Externa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JyvaskylaUniversity/" TargetMode="External"/><Relationship Id="rId2" Type="http://schemas.openxmlformats.org/officeDocument/2006/relationships/hyperlink" Target="https://twitter.com/uniofjyvaskyla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instagram.com/uniofjyvaskyla/" TargetMode="External"/><Relationship Id="rId5" Type="http://schemas.openxmlformats.org/officeDocument/2006/relationships/hyperlink" Target="https://www.youtube.com/user/JyvaskylaUniversity" TargetMode="External"/><Relationship Id="rId4" Type="http://schemas.openxmlformats.org/officeDocument/2006/relationships/hyperlink" Target="https://www.linkedin.com/school/166642/" TargetMode="Externa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JyvaskylaUniversity/" TargetMode="External"/><Relationship Id="rId2" Type="http://schemas.openxmlformats.org/officeDocument/2006/relationships/hyperlink" Target="https://twitter.com/uniofjyvaskyla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instagram.com/uniofjyvaskyla/" TargetMode="External"/><Relationship Id="rId5" Type="http://schemas.openxmlformats.org/officeDocument/2006/relationships/hyperlink" Target="https://www.youtube.com/user/JyvaskylaUniversity" TargetMode="External"/><Relationship Id="rId4" Type="http://schemas.openxmlformats.org/officeDocument/2006/relationships/hyperlink" Target="https://www.linkedin.com/school/166642/" TargetMode="Externa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67FC8AB4-BAF4-4D42-8872-AFDC24CCDD75}" type="datetime1">
              <a:rPr lang="fi-FI" smtClean="0"/>
              <a:t>27.11.2023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bg1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21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22" name="Rectangle 21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278430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9896" y="0"/>
            <a:ext cx="7032104" cy="6858000"/>
          </a:xfrm>
          <a:custGeom>
            <a:avLst/>
            <a:gdLst/>
            <a:ahLst/>
            <a:cxnLst/>
            <a:rect l="l" t="t" r="r" b="b"/>
            <a:pathLst>
              <a:path w="7032104" h="6858000">
                <a:moveTo>
                  <a:pt x="1872208" y="0"/>
                </a:moveTo>
                <a:lnTo>
                  <a:pt x="7032104" y="0"/>
                </a:lnTo>
                <a:lnTo>
                  <a:pt x="7032104" y="6858000"/>
                </a:lnTo>
                <a:lnTo>
                  <a:pt x="0" y="6858000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2CE15D4-FA64-420B-9AFA-D27A5DC99D4A}" type="datetime1">
              <a:rPr lang="fi-FI" smtClean="0"/>
              <a:t>27.11.2023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accent2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05716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9896" y="0"/>
            <a:ext cx="7032104" cy="6858000"/>
          </a:xfrm>
          <a:custGeom>
            <a:avLst/>
            <a:gdLst/>
            <a:ahLst/>
            <a:cxnLst/>
            <a:rect l="l" t="t" r="r" b="b"/>
            <a:pathLst>
              <a:path w="7032104" h="6858000">
                <a:moveTo>
                  <a:pt x="1872208" y="0"/>
                </a:moveTo>
                <a:lnTo>
                  <a:pt x="7032104" y="0"/>
                </a:lnTo>
                <a:lnTo>
                  <a:pt x="7032104" y="6858000"/>
                </a:lnTo>
                <a:lnTo>
                  <a:pt x="0" y="6858000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8D3444F-85E1-4DC9-8EA2-A919F80CF21D}" type="datetime1">
              <a:rPr lang="fi-FI" smtClean="0"/>
              <a:t>27.11.2023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94605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9896" y="0"/>
            <a:ext cx="7032104" cy="6858000"/>
          </a:xfrm>
          <a:custGeom>
            <a:avLst/>
            <a:gdLst/>
            <a:ahLst/>
            <a:cxnLst/>
            <a:rect l="l" t="t" r="r" b="b"/>
            <a:pathLst>
              <a:path w="7032104" h="6858000">
                <a:moveTo>
                  <a:pt x="1872208" y="0"/>
                </a:moveTo>
                <a:lnTo>
                  <a:pt x="7032104" y="0"/>
                </a:lnTo>
                <a:lnTo>
                  <a:pt x="7032104" y="6858000"/>
                </a:lnTo>
                <a:lnTo>
                  <a:pt x="0" y="6858000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4174A7B-F398-422A-9274-A7A0A77AE029}" type="datetime1">
              <a:rPr lang="fi-FI" smtClean="0"/>
              <a:t>27.11.2023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25425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688" y="1773239"/>
            <a:ext cx="4896296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4B0243-5A40-466C-827C-48D578625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0016" y="1773238"/>
            <a:ext cx="4896544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A6F59-3B3E-4434-8A80-1A363BC70A00}" type="datetime1">
              <a:rPr lang="fi-FI" smtClean="0"/>
              <a:t>27.11.2023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82379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43024" y="1773238"/>
            <a:ext cx="4608959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55688" y="2420888"/>
            <a:ext cx="4896296" cy="3744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28048" y="1773238"/>
            <a:ext cx="4608265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0015" y="2420888"/>
            <a:ext cx="4896297" cy="3744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582CA-7D08-4C64-A2BA-A286A40F9810}" type="datetime1">
              <a:rPr lang="fi-FI" smtClean="0"/>
              <a:t>27.11.2023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988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43025" y="1773238"/>
            <a:ext cx="10369549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55688" y="2420888"/>
            <a:ext cx="10656886" cy="3744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341A2-48E2-4BFE-BD0D-9B7D2B6441E4}" type="datetime1">
              <a:rPr lang="fi-FI" smtClean="0"/>
              <a:t>27.11.2023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20222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1773239"/>
            <a:ext cx="6769348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972CC-29C7-4312-AA7D-FC0D130E2651}" type="datetime1">
              <a:rPr lang="fi-FI" smtClean="0"/>
              <a:t>27.11.2023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688288" y="1773238"/>
            <a:ext cx="3024287" cy="4392612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0" indent="0">
              <a:spcBef>
                <a:spcPts val="1200"/>
              </a:spcBef>
              <a:buFontTx/>
              <a:buNone/>
              <a:defRPr b="1">
                <a:solidFill>
                  <a:schemeClr val="accent2"/>
                </a:solidFill>
                <a:latin typeface="Lato Black" panose="020F0A02020204030203" pitchFamily="34" charset="0"/>
              </a:defRPr>
            </a:lvl2pPr>
            <a:lvl3pPr marL="0" indent="0">
              <a:buFontTx/>
              <a:buNone/>
              <a:defRPr b="1">
                <a:solidFill>
                  <a:schemeClr val="accent2"/>
                </a:solidFill>
              </a:defRPr>
            </a:lvl3pPr>
            <a:lvl4pPr marL="0" indent="0">
              <a:buFontTx/>
              <a:buNone/>
              <a:defRPr>
                <a:solidFill>
                  <a:schemeClr val="accent2"/>
                </a:solidFill>
              </a:defRPr>
            </a:lvl4pPr>
            <a:lvl5pPr marL="0" indent="0">
              <a:buFontTx/>
              <a:buNone/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16722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ighl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7213" y="1773239"/>
            <a:ext cx="7345362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C5881-BBB2-4666-A10D-F4C42740CE29}" type="datetime1">
              <a:rPr lang="fi-FI" smtClean="0"/>
              <a:t>27.11.2023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79427" y="1773238"/>
            <a:ext cx="3024286" cy="4392612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0" indent="0">
              <a:spcBef>
                <a:spcPts val="1200"/>
              </a:spcBef>
              <a:buFontTx/>
              <a:buNone/>
              <a:defRPr>
                <a:solidFill>
                  <a:schemeClr val="accent2"/>
                </a:solidFill>
                <a:latin typeface="Lato Black" panose="020F0A02020204030203" pitchFamily="34" charset="0"/>
              </a:defRPr>
            </a:lvl2pPr>
            <a:lvl3pPr marL="0" indent="0">
              <a:buFontTx/>
              <a:buNone/>
              <a:defRPr b="1">
                <a:solidFill>
                  <a:schemeClr val="accent2"/>
                </a:solidFill>
              </a:defRPr>
            </a:lvl3pPr>
            <a:lvl4pPr marL="0" indent="0">
              <a:buFontTx/>
              <a:buNone/>
              <a:defRPr>
                <a:solidFill>
                  <a:schemeClr val="accent2"/>
                </a:solidFill>
              </a:defRPr>
            </a:lvl4pPr>
            <a:lvl5pPr marL="0" indent="0">
              <a:buFontTx/>
              <a:buNone/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8366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1" y="476250"/>
            <a:ext cx="4608513" cy="10805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1773239"/>
            <a:ext cx="4896544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9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03482" y="0"/>
            <a:ext cx="6188518" cy="6669360"/>
          </a:xfrm>
          <a:custGeom>
            <a:avLst/>
            <a:gdLst/>
            <a:ahLst/>
            <a:cxnLst/>
            <a:rect l="l" t="t" r="r" b="b"/>
            <a:pathLst>
              <a:path w="6188518" h="6669360">
                <a:moveTo>
                  <a:pt x="1820710" y="0"/>
                </a:moveTo>
                <a:lnTo>
                  <a:pt x="6188518" y="0"/>
                </a:lnTo>
                <a:lnTo>
                  <a:pt x="6188518" y="6669360"/>
                </a:lnTo>
                <a:lnTo>
                  <a:pt x="0" y="6669360"/>
                </a:lnTo>
                <a:close/>
              </a:path>
            </a:pathLst>
          </a:custGeom>
          <a:solidFill>
            <a:schemeClr val="accent5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B3183C9-4B92-47A3-9B0C-4F7FFD5778B3}" type="datetime1">
              <a:rPr lang="fi-FI" smtClean="0"/>
              <a:t>27.11.2023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2995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1" y="476250"/>
            <a:ext cx="6481317" cy="10805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1773239"/>
            <a:ext cx="6769348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9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31674" y="0"/>
            <a:ext cx="4460326" cy="6669360"/>
          </a:xfrm>
          <a:custGeom>
            <a:avLst/>
            <a:gdLst/>
            <a:ahLst/>
            <a:cxnLst/>
            <a:rect l="l" t="t" r="r" b="b"/>
            <a:pathLst>
              <a:path w="4460326" h="6669360">
                <a:moveTo>
                  <a:pt x="1820710" y="0"/>
                </a:moveTo>
                <a:lnTo>
                  <a:pt x="4460326" y="0"/>
                </a:lnTo>
                <a:lnTo>
                  <a:pt x="4460326" y="6669360"/>
                </a:lnTo>
                <a:lnTo>
                  <a:pt x="0" y="6669360"/>
                </a:lnTo>
                <a:close/>
              </a:path>
            </a:pathLst>
          </a:custGeom>
          <a:solidFill>
            <a:schemeClr val="accent5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1424" y="6381328"/>
            <a:ext cx="798984" cy="216471"/>
          </a:xfrm>
        </p:spPr>
        <p:txBody>
          <a:bodyPr/>
          <a:lstStyle>
            <a:lvl1pPr algn="l">
              <a:defRPr/>
            </a:lvl1pPr>
          </a:lstStyle>
          <a:p>
            <a:fld id="{D172078D-D4CF-4F8B-89D4-683D8E317D99}" type="datetime1">
              <a:rPr lang="fi-FI" smtClean="0"/>
              <a:t>27.11.2023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512" y="6381328"/>
            <a:ext cx="4392488" cy="216471"/>
          </a:xfr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JYU Since 1863.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9425" y="6381551"/>
            <a:ext cx="431999" cy="215801"/>
          </a:xfrm>
        </p:spPr>
        <p:txBody>
          <a:bodyPr/>
          <a:lstStyle>
            <a:lvl1pPr algn="l">
              <a:defRPr/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58289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59AA285B-F5FB-48E8-9E8F-9D20CFE3E443}" type="datetime1">
              <a:rPr lang="fi-FI" smtClean="0"/>
              <a:t>27.11.2023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accent2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4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7" name="Rectangle 16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2739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426" y="1773238"/>
            <a:ext cx="3456334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9426" y="2420888"/>
            <a:ext cx="3456334" cy="3744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367809" y="1773238"/>
            <a:ext cx="3456384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367809" y="2420888"/>
            <a:ext cx="3456384" cy="3744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76703-07DF-4528-8F0F-740BB826187F}" type="datetime1">
              <a:rPr lang="fi-FI" smtClean="0"/>
              <a:t>27.11.2023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56240" y="1773238"/>
            <a:ext cx="3456335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56240" y="2420888"/>
            <a:ext cx="3456335" cy="3744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27288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Basic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688" y="1773239"/>
            <a:ext cx="6769100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B4B8D-95FF-4589-9B9A-3A6306CC07E9}" type="datetime1">
              <a:rPr lang="fi-FI" smtClean="0"/>
              <a:t>27.11.2023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256588" y="1773237"/>
            <a:ext cx="3455987" cy="439206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4665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Basic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67808" y="1773239"/>
            <a:ext cx="7344767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50EBD-CCAD-42A7-BEF7-F6A4385AEC96}" type="datetime1">
              <a:rPr lang="fi-FI" smtClean="0"/>
              <a:t>27.11.2023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9425" y="1773237"/>
            <a:ext cx="3456335" cy="439206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933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sic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70593-6CFC-4FA8-9168-1F36779AADF9}" type="datetime1">
              <a:rPr lang="fi-FI" smtClean="0"/>
              <a:t>27.11.2023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9425" y="1773237"/>
            <a:ext cx="3456335" cy="345598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479425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61542" y="1773237"/>
            <a:ext cx="3456335" cy="345598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361542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56240" y="1773237"/>
            <a:ext cx="3456335" cy="345598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8256240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94088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9" y="3789039"/>
            <a:ext cx="10656886" cy="8640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6F5A953-C7A8-4DC0-B83F-3DF5D37EDE88}" type="datetime1">
              <a:rPr lang="fi-FI" smtClean="0"/>
              <a:t>27.11.2023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5440" y="4797152"/>
            <a:ext cx="10657135" cy="13686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3357563"/>
          </a:xfrm>
          <a:custGeom>
            <a:avLst/>
            <a:gdLst/>
            <a:ahLst/>
            <a:cxnLst/>
            <a:rect l="l" t="t" r="r" b="b"/>
            <a:pathLst>
              <a:path w="12192000" h="3357563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3357563"/>
                </a:lnTo>
                <a:lnTo>
                  <a:pt x="0" y="335756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1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2682" y="476672"/>
            <a:ext cx="269351" cy="612000"/>
          </a:xfrm>
          <a:custGeom>
            <a:avLst/>
            <a:gdLst>
              <a:gd name="T0" fmla="*/ 2014 w 3164"/>
              <a:gd name="T1" fmla="*/ 541 h 7179"/>
              <a:gd name="T2" fmla="*/ 2075 w 3164"/>
              <a:gd name="T3" fmla="*/ 842 h 7179"/>
              <a:gd name="T4" fmla="*/ 2013 w 3164"/>
              <a:gd name="T5" fmla="*/ 1104 h 7179"/>
              <a:gd name="T6" fmla="*/ 1698 w 3164"/>
              <a:gd name="T7" fmla="*/ 1547 h 7179"/>
              <a:gd name="T8" fmla="*/ 1150 w 3164"/>
              <a:gd name="T9" fmla="*/ 2192 h 7179"/>
              <a:gd name="T10" fmla="*/ 1032 w 3164"/>
              <a:gd name="T11" fmla="*/ 2455 h 7179"/>
              <a:gd name="T12" fmla="*/ 1071 w 3164"/>
              <a:gd name="T13" fmla="*/ 2857 h 7179"/>
              <a:gd name="T14" fmla="*/ 758 w 3164"/>
              <a:gd name="T15" fmla="*/ 2524 h 7179"/>
              <a:gd name="T16" fmla="*/ 762 w 3164"/>
              <a:gd name="T17" fmla="*/ 2178 h 7179"/>
              <a:gd name="T18" fmla="*/ 878 w 3164"/>
              <a:gd name="T19" fmla="*/ 1919 h 7179"/>
              <a:gd name="T20" fmla="*/ 1196 w 3164"/>
              <a:gd name="T21" fmla="*/ 1511 h 7179"/>
              <a:gd name="T22" fmla="*/ 1734 w 3164"/>
              <a:gd name="T23" fmla="*/ 844 h 7179"/>
              <a:gd name="T24" fmla="*/ 1792 w 3164"/>
              <a:gd name="T25" fmla="*/ 666 h 7179"/>
              <a:gd name="T26" fmla="*/ 1725 w 3164"/>
              <a:gd name="T27" fmla="*/ 476 h 7179"/>
              <a:gd name="T28" fmla="*/ 1173 w 3164"/>
              <a:gd name="T29" fmla="*/ 2909 h 7179"/>
              <a:gd name="T30" fmla="*/ 1139 w 3164"/>
              <a:gd name="T31" fmla="*/ 2584 h 7179"/>
              <a:gd name="T32" fmla="*/ 1266 w 3164"/>
              <a:gd name="T33" fmla="*/ 2264 h 7179"/>
              <a:gd name="T34" fmla="*/ 1911 w 3164"/>
              <a:gd name="T35" fmla="*/ 1593 h 7179"/>
              <a:gd name="T36" fmla="*/ 2169 w 3164"/>
              <a:gd name="T37" fmla="*/ 1249 h 7179"/>
              <a:gd name="T38" fmla="*/ 2177 w 3164"/>
              <a:gd name="T39" fmla="*/ 1064 h 7179"/>
              <a:gd name="T40" fmla="*/ 2394 w 3164"/>
              <a:gd name="T41" fmla="*/ 984 h 7179"/>
              <a:gd name="T42" fmla="*/ 2487 w 3164"/>
              <a:gd name="T43" fmla="*/ 1278 h 7179"/>
              <a:gd name="T44" fmla="*/ 2430 w 3164"/>
              <a:gd name="T45" fmla="*/ 1557 h 7179"/>
              <a:gd name="T46" fmla="*/ 1934 w 3164"/>
              <a:gd name="T47" fmla="*/ 2124 h 7179"/>
              <a:gd name="T48" fmla="*/ 1530 w 3164"/>
              <a:gd name="T49" fmla="*/ 2581 h 7179"/>
              <a:gd name="T50" fmla="*/ 1523 w 3164"/>
              <a:gd name="T51" fmla="*/ 2799 h 7179"/>
              <a:gd name="T52" fmla="*/ 1749 w 3164"/>
              <a:gd name="T53" fmla="*/ 3171 h 7179"/>
              <a:gd name="T54" fmla="*/ 1647 w 3164"/>
              <a:gd name="T55" fmla="*/ 2738 h 7179"/>
              <a:gd name="T56" fmla="*/ 1728 w 3164"/>
              <a:gd name="T57" fmla="*/ 2523 h 7179"/>
              <a:gd name="T58" fmla="*/ 2273 w 3164"/>
              <a:gd name="T59" fmla="*/ 2071 h 7179"/>
              <a:gd name="T60" fmla="*/ 2387 w 3164"/>
              <a:gd name="T61" fmla="*/ 1910 h 7179"/>
              <a:gd name="T62" fmla="*/ 2546 w 3164"/>
              <a:gd name="T63" fmla="*/ 1669 h 7179"/>
              <a:gd name="T64" fmla="*/ 2645 w 3164"/>
              <a:gd name="T65" fmla="*/ 1917 h 7179"/>
              <a:gd name="T66" fmla="*/ 2601 w 3164"/>
              <a:gd name="T67" fmla="*/ 2194 h 7179"/>
              <a:gd name="T68" fmla="*/ 2181 w 3164"/>
              <a:gd name="T69" fmla="*/ 2594 h 7179"/>
              <a:gd name="T70" fmla="*/ 1994 w 3164"/>
              <a:gd name="T71" fmla="*/ 2803 h 7179"/>
              <a:gd name="T72" fmla="*/ 626 w 3164"/>
              <a:gd name="T73" fmla="*/ 2259 h 7179"/>
              <a:gd name="T74" fmla="*/ 521 w 3164"/>
              <a:gd name="T75" fmla="*/ 1956 h 7179"/>
              <a:gd name="T76" fmla="*/ 548 w 3164"/>
              <a:gd name="T77" fmla="*/ 1637 h 7179"/>
              <a:gd name="T78" fmla="*/ 766 w 3164"/>
              <a:gd name="T79" fmla="*/ 1219 h 7179"/>
              <a:gd name="T80" fmla="*/ 1325 w 3164"/>
              <a:gd name="T81" fmla="*/ 408 h 7179"/>
              <a:gd name="T82" fmla="*/ 1347 w 3164"/>
              <a:gd name="T83" fmla="*/ 223 h 7179"/>
              <a:gd name="T84" fmla="*/ 1533 w 3164"/>
              <a:gd name="T85" fmla="*/ 73 h 7179"/>
              <a:gd name="T86" fmla="*/ 1635 w 3164"/>
              <a:gd name="T87" fmla="*/ 329 h 7179"/>
              <a:gd name="T88" fmla="*/ 1602 w 3164"/>
              <a:gd name="T89" fmla="*/ 617 h 7179"/>
              <a:gd name="T90" fmla="*/ 1366 w 3164"/>
              <a:gd name="T91" fmla="*/ 1012 h 7179"/>
              <a:gd name="T92" fmla="*/ 795 w 3164"/>
              <a:gd name="T93" fmla="*/ 1791 h 7179"/>
              <a:gd name="T94" fmla="*/ 663 w 3164"/>
              <a:gd name="T95" fmla="*/ 2130 h 7179"/>
              <a:gd name="T96" fmla="*/ 1308 w 3164"/>
              <a:gd name="T97" fmla="*/ 4296 h 7179"/>
              <a:gd name="T98" fmla="*/ 1674 w 3164"/>
              <a:gd name="T99" fmla="*/ 4340 h 7179"/>
              <a:gd name="T100" fmla="*/ 1548 w 3164"/>
              <a:gd name="T101" fmla="*/ 4163 h 7179"/>
              <a:gd name="T102" fmla="*/ 1133 w 3164"/>
              <a:gd name="T103" fmla="*/ 4107 h 7179"/>
              <a:gd name="T104" fmla="*/ 683 w 3164"/>
              <a:gd name="T105" fmla="*/ 3926 h 7179"/>
              <a:gd name="T106" fmla="*/ 292 w 3164"/>
              <a:gd name="T107" fmla="*/ 3639 h 7179"/>
              <a:gd name="T108" fmla="*/ 0 w 3164"/>
              <a:gd name="T109" fmla="*/ 3291 h 7179"/>
              <a:gd name="T110" fmla="*/ 2943 w 3164"/>
              <a:gd name="T111" fmla="*/ 3581 h 7179"/>
              <a:gd name="T112" fmla="*/ 2588 w 3164"/>
              <a:gd name="T113" fmla="*/ 3876 h 7179"/>
              <a:gd name="T114" fmla="*/ 2199 w 3164"/>
              <a:gd name="T115" fmla="*/ 4064 h 7179"/>
              <a:gd name="T116" fmla="*/ 1643 w 3164"/>
              <a:gd name="T117" fmla="*/ 4163 h 7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164" h="7179">
                <a:moveTo>
                  <a:pt x="1875" y="352"/>
                </a:moveTo>
                <a:lnTo>
                  <a:pt x="1888" y="364"/>
                </a:lnTo>
                <a:lnTo>
                  <a:pt x="1899" y="376"/>
                </a:lnTo>
                <a:lnTo>
                  <a:pt x="1911" y="388"/>
                </a:lnTo>
                <a:lnTo>
                  <a:pt x="1922" y="400"/>
                </a:lnTo>
                <a:lnTo>
                  <a:pt x="1932" y="413"/>
                </a:lnTo>
                <a:lnTo>
                  <a:pt x="1942" y="425"/>
                </a:lnTo>
                <a:lnTo>
                  <a:pt x="1961" y="450"/>
                </a:lnTo>
                <a:lnTo>
                  <a:pt x="1970" y="463"/>
                </a:lnTo>
                <a:lnTo>
                  <a:pt x="1978" y="476"/>
                </a:lnTo>
                <a:lnTo>
                  <a:pt x="1994" y="502"/>
                </a:lnTo>
                <a:lnTo>
                  <a:pt x="2007" y="528"/>
                </a:lnTo>
                <a:lnTo>
                  <a:pt x="2014" y="541"/>
                </a:lnTo>
                <a:lnTo>
                  <a:pt x="2020" y="554"/>
                </a:lnTo>
                <a:lnTo>
                  <a:pt x="2031" y="582"/>
                </a:lnTo>
                <a:lnTo>
                  <a:pt x="2040" y="608"/>
                </a:lnTo>
                <a:lnTo>
                  <a:pt x="2049" y="636"/>
                </a:lnTo>
                <a:lnTo>
                  <a:pt x="2056" y="662"/>
                </a:lnTo>
                <a:lnTo>
                  <a:pt x="2058" y="676"/>
                </a:lnTo>
                <a:lnTo>
                  <a:pt x="2062" y="689"/>
                </a:lnTo>
                <a:lnTo>
                  <a:pt x="2066" y="715"/>
                </a:lnTo>
                <a:lnTo>
                  <a:pt x="2069" y="742"/>
                </a:lnTo>
                <a:lnTo>
                  <a:pt x="2073" y="768"/>
                </a:lnTo>
                <a:lnTo>
                  <a:pt x="2074" y="793"/>
                </a:lnTo>
                <a:lnTo>
                  <a:pt x="2075" y="818"/>
                </a:lnTo>
                <a:lnTo>
                  <a:pt x="2075" y="842"/>
                </a:lnTo>
                <a:lnTo>
                  <a:pt x="2074" y="856"/>
                </a:lnTo>
                <a:lnTo>
                  <a:pt x="2074" y="866"/>
                </a:lnTo>
                <a:lnTo>
                  <a:pt x="2073" y="890"/>
                </a:lnTo>
                <a:lnTo>
                  <a:pt x="2070" y="913"/>
                </a:lnTo>
                <a:lnTo>
                  <a:pt x="2064" y="955"/>
                </a:lnTo>
                <a:lnTo>
                  <a:pt x="2060" y="976"/>
                </a:lnTo>
                <a:lnTo>
                  <a:pt x="2056" y="994"/>
                </a:lnTo>
                <a:lnTo>
                  <a:pt x="2051" y="1012"/>
                </a:lnTo>
                <a:lnTo>
                  <a:pt x="2046" y="1028"/>
                </a:lnTo>
                <a:lnTo>
                  <a:pt x="2036" y="1057"/>
                </a:lnTo>
                <a:lnTo>
                  <a:pt x="2031" y="1070"/>
                </a:lnTo>
                <a:lnTo>
                  <a:pt x="2025" y="1081"/>
                </a:lnTo>
                <a:lnTo>
                  <a:pt x="2013" y="1104"/>
                </a:lnTo>
                <a:lnTo>
                  <a:pt x="2000" y="1128"/>
                </a:lnTo>
                <a:lnTo>
                  <a:pt x="1986" y="1152"/>
                </a:lnTo>
                <a:lnTo>
                  <a:pt x="1972" y="1175"/>
                </a:lnTo>
                <a:lnTo>
                  <a:pt x="1964" y="1188"/>
                </a:lnTo>
                <a:lnTo>
                  <a:pt x="1956" y="1200"/>
                </a:lnTo>
                <a:lnTo>
                  <a:pt x="1941" y="1224"/>
                </a:lnTo>
                <a:lnTo>
                  <a:pt x="1908" y="1272"/>
                </a:lnTo>
                <a:lnTo>
                  <a:pt x="1874" y="1321"/>
                </a:lnTo>
                <a:lnTo>
                  <a:pt x="1838" y="1369"/>
                </a:lnTo>
                <a:lnTo>
                  <a:pt x="1803" y="1416"/>
                </a:lnTo>
                <a:lnTo>
                  <a:pt x="1767" y="1461"/>
                </a:lnTo>
                <a:lnTo>
                  <a:pt x="1732" y="1506"/>
                </a:lnTo>
                <a:lnTo>
                  <a:pt x="1698" y="1547"/>
                </a:lnTo>
                <a:lnTo>
                  <a:pt x="1636" y="1621"/>
                </a:lnTo>
                <a:lnTo>
                  <a:pt x="1584" y="1681"/>
                </a:lnTo>
                <a:lnTo>
                  <a:pt x="1550" y="1724"/>
                </a:lnTo>
                <a:lnTo>
                  <a:pt x="1524" y="1753"/>
                </a:lnTo>
                <a:lnTo>
                  <a:pt x="1496" y="1787"/>
                </a:lnTo>
                <a:lnTo>
                  <a:pt x="1425" y="1863"/>
                </a:lnTo>
                <a:lnTo>
                  <a:pt x="1346" y="1952"/>
                </a:lnTo>
                <a:lnTo>
                  <a:pt x="1305" y="1999"/>
                </a:lnTo>
                <a:lnTo>
                  <a:pt x="1264" y="2047"/>
                </a:lnTo>
                <a:lnTo>
                  <a:pt x="1224" y="2096"/>
                </a:lnTo>
                <a:lnTo>
                  <a:pt x="1205" y="2120"/>
                </a:lnTo>
                <a:lnTo>
                  <a:pt x="1186" y="2144"/>
                </a:lnTo>
                <a:lnTo>
                  <a:pt x="1150" y="2192"/>
                </a:lnTo>
                <a:lnTo>
                  <a:pt x="1134" y="2216"/>
                </a:lnTo>
                <a:lnTo>
                  <a:pt x="1119" y="2240"/>
                </a:lnTo>
                <a:lnTo>
                  <a:pt x="1103" y="2263"/>
                </a:lnTo>
                <a:lnTo>
                  <a:pt x="1090" y="2286"/>
                </a:lnTo>
                <a:lnTo>
                  <a:pt x="1078" y="2307"/>
                </a:lnTo>
                <a:lnTo>
                  <a:pt x="1067" y="2329"/>
                </a:lnTo>
                <a:lnTo>
                  <a:pt x="1058" y="2349"/>
                </a:lnTo>
                <a:lnTo>
                  <a:pt x="1049" y="2370"/>
                </a:lnTo>
                <a:lnTo>
                  <a:pt x="1043" y="2389"/>
                </a:lnTo>
                <a:lnTo>
                  <a:pt x="1038" y="2408"/>
                </a:lnTo>
                <a:lnTo>
                  <a:pt x="1036" y="2424"/>
                </a:lnTo>
                <a:lnTo>
                  <a:pt x="1034" y="2439"/>
                </a:lnTo>
                <a:lnTo>
                  <a:pt x="1032" y="2455"/>
                </a:lnTo>
                <a:lnTo>
                  <a:pt x="1030" y="2472"/>
                </a:lnTo>
                <a:lnTo>
                  <a:pt x="1030" y="2488"/>
                </a:lnTo>
                <a:lnTo>
                  <a:pt x="1029" y="2505"/>
                </a:lnTo>
                <a:lnTo>
                  <a:pt x="1029" y="2540"/>
                </a:lnTo>
                <a:lnTo>
                  <a:pt x="1029" y="2558"/>
                </a:lnTo>
                <a:lnTo>
                  <a:pt x="1030" y="2575"/>
                </a:lnTo>
                <a:lnTo>
                  <a:pt x="1032" y="2611"/>
                </a:lnTo>
                <a:lnTo>
                  <a:pt x="1035" y="2646"/>
                </a:lnTo>
                <a:lnTo>
                  <a:pt x="1040" y="2680"/>
                </a:lnTo>
                <a:lnTo>
                  <a:pt x="1049" y="2745"/>
                </a:lnTo>
                <a:lnTo>
                  <a:pt x="1060" y="2805"/>
                </a:lnTo>
                <a:lnTo>
                  <a:pt x="1065" y="2833"/>
                </a:lnTo>
                <a:lnTo>
                  <a:pt x="1071" y="2857"/>
                </a:lnTo>
                <a:lnTo>
                  <a:pt x="1079" y="2896"/>
                </a:lnTo>
                <a:lnTo>
                  <a:pt x="857" y="2896"/>
                </a:lnTo>
                <a:lnTo>
                  <a:pt x="846" y="2868"/>
                </a:lnTo>
                <a:lnTo>
                  <a:pt x="834" y="2836"/>
                </a:lnTo>
                <a:lnTo>
                  <a:pt x="824" y="2802"/>
                </a:lnTo>
                <a:lnTo>
                  <a:pt x="812" y="2764"/>
                </a:lnTo>
                <a:lnTo>
                  <a:pt x="800" y="2726"/>
                </a:lnTo>
                <a:lnTo>
                  <a:pt x="789" y="2685"/>
                </a:lnTo>
                <a:lnTo>
                  <a:pt x="778" y="2641"/>
                </a:lnTo>
                <a:lnTo>
                  <a:pt x="768" y="2596"/>
                </a:lnTo>
                <a:lnTo>
                  <a:pt x="765" y="2572"/>
                </a:lnTo>
                <a:lnTo>
                  <a:pt x="760" y="2548"/>
                </a:lnTo>
                <a:lnTo>
                  <a:pt x="758" y="2524"/>
                </a:lnTo>
                <a:lnTo>
                  <a:pt x="754" y="2500"/>
                </a:lnTo>
                <a:lnTo>
                  <a:pt x="752" y="2475"/>
                </a:lnTo>
                <a:lnTo>
                  <a:pt x="749" y="2449"/>
                </a:lnTo>
                <a:lnTo>
                  <a:pt x="748" y="2424"/>
                </a:lnTo>
                <a:lnTo>
                  <a:pt x="747" y="2397"/>
                </a:lnTo>
                <a:lnTo>
                  <a:pt x="746" y="2371"/>
                </a:lnTo>
                <a:lnTo>
                  <a:pt x="747" y="2344"/>
                </a:lnTo>
                <a:lnTo>
                  <a:pt x="747" y="2317"/>
                </a:lnTo>
                <a:lnTo>
                  <a:pt x="748" y="2289"/>
                </a:lnTo>
                <a:lnTo>
                  <a:pt x="750" y="2262"/>
                </a:lnTo>
                <a:lnTo>
                  <a:pt x="754" y="2234"/>
                </a:lnTo>
                <a:lnTo>
                  <a:pt x="758" y="2206"/>
                </a:lnTo>
                <a:lnTo>
                  <a:pt x="762" y="2178"/>
                </a:lnTo>
                <a:lnTo>
                  <a:pt x="766" y="2156"/>
                </a:lnTo>
                <a:lnTo>
                  <a:pt x="770" y="2145"/>
                </a:lnTo>
                <a:lnTo>
                  <a:pt x="772" y="2134"/>
                </a:lnTo>
                <a:lnTo>
                  <a:pt x="776" y="2124"/>
                </a:lnTo>
                <a:lnTo>
                  <a:pt x="779" y="2112"/>
                </a:lnTo>
                <a:lnTo>
                  <a:pt x="789" y="2089"/>
                </a:lnTo>
                <a:lnTo>
                  <a:pt x="798" y="2065"/>
                </a:lnTo>
                <a:lnTo>
                  <a:pt x="809" y="2041"/>
                </a:lnTo>
                <a:lnTo>
                  <a:pt x="821" y="2017"/>
                </a:lnTo>
                <a:lnTo>
                  <a:pt x="834" y="1993"/>
                </a:lnTo>
                <a:lnTo>
                  <a:pt x="849" y="1968"/>
                </a:lnTo>
                <a:lnTo>
                  <a:pt x="863" y="1944"/>
                </a:lnTo>
                <a:lnTo>
                  <a:pt x="878" y="1919"/>
                </a:lnTo>
                <a:lnTo>
                  <a:pt x="894" y="1895"/>
                </a:lnTo>
                <a:lnTo>
                  <a:pt x="910" y="1869"/>
                </a:lnTo>
                <a:lnTo>
                  <a:pt x="927" y="1845"/>
                </a:lnTo>
                <a:lnTo>
                  <a:pt x="944" y="1821"/>
                </a:lnTo>
                <a:lnTo>
                  <a:pt x="960" y="1797"/>
                </a:lnTo>
                <a:lnTo>
                  <a:pt x="995" y="1752"/>
                </a:lnTo>
                <a:lnTo>
                  <a:pt x="1029" y="1709"/>
                </a:lnTo>
                <a:lnTo>
                  <a:pt x="1061" y="1669"/>
                </a:lnTo>
                <a:lnTo>
                  <a:pt x="1091" y="1633"/>
                </a:lnTo>
                <a:lnTo>
                  <a:pt x="1118" y="1601"/>
                </a:lnTo>
                <a:lnTo>
                  <a:pt x="1142" y="1573"/>
                </a:lnTo>
                <a:lnTo>
                  <a:pt x="1174" y="1536"/>
                </a:lnTo>
                <a:lnTo>
                  <a:pt x="1196" y="1511"/>
                </a:lnTo>
                <a:lnTo>
                  <a:pt x="1222" y="1481"/>
                </a:lnTo>
                <a:lnTo>
                  <a:pt x="1282" y="1409"/>
                </a:lnTo>
                <a:lnTo>
                  <a:pt x="1352" y="1325"/>
                </a:lnTo>
                <a:lnTo>
                  <a:pt x="1427" y="1235"/>
                </a:lnTo>
                <a:lnTo>
                  <a:pt x="1503" y="1142"/>
                </a:lnTo>
                <a:lnTo>
                  <a:pt x="1574" y="1054"/>
                </a:lnTo>
                <a:lnTo>
                  <a:pt x="1638" y="973"/>
                </a:lnTo>
                <a:lnTo>
                  <a:pt x="1666" y="938"/>
                </a:lnTo>
                <a:lnTo>
                  <a:pt x="1690" y="907"/>
                </a:lnTo>
                <a:lnTo>
                  <a:pt x="1702" y="890"/>
                </a:lnTo>
                <a:lnTo>
                  <a:pt x="1714" y="875"/>
                </a:lnTo>
                <a:lnTo>
                  <a:pt x="1725" y="859"/>
                </a:lnTo>
                <a:lnTo>
                  <a:pt x="1734" y="844"/>
                </a:lnTo>
                <a:lnTo>
                  <a:pt x="1743" y="828"/>
                </a:lnTo>
                <a:lnTo>
                  <a:pt x="1751" y="814"/>
                </a:lnTo>
                <a:lnTo>
                  <a:pt x="1758" y="799"/>
                </a:lnTo>
                <a:lnTo>
                  <a:pt x="1766" y="785"/>
                </a:lnTo>
                <a:lnTo>
                  <a:pt x="1772" y="772"/>
                </a:lnTo>
                <a:lnTo>
                  <a:pt x="1776" y="757"/>
                </a:lnTo>
                <a:lnTo>
                  <a:pt x="1781" y="744"/>
                </a:lnTo>
                <a:lnTo>
                  <a:pt x="1785" y="731"/>
                </a:lnTo>
                <a:lnTo>
                  <a:pt x="1787" y="718"/>
                </a:lnTo>
                <a:lnTo>
                  <a:pt x="1790" y="704"/>
                </a:lnTo>
                <a:lnTo>
                  <a:pt x="1791" y="691"/>
                </a:lnTo>
                <a:lnTo>
                  <a:pt x="1792" y="679"/>
                </a:lnTo>
                <a:lnTo>
                  <a:pt x="1792" y="666"/>
                </a:lnTo>
                <a:lnTo>
                  <a:pt x="1792" y="654"/>
                </a:lnTo>
                <a:lnTo>
                  <a:pt x="1791" y="641"/>
                </a:lnTo>
                <a:lnTo>
                  <a:pt x="1790" y="629"/>
                </a:lnTo>
                <a:lnTo>
                  <a:pt x="1787" y="616"/>
                </a:lnTo>
                <a:lnTo>
                  <a:pt x="1784" y="604"/>
                </a:lnTo>
                <a:lnTo>
                  <a:pt x="1782" y="598"/>
                </a:lnTo>
                <a:lnTo>
                  <a:pt x="1780" y="592"/>
                </a:lnTo>
                <a:lnTo>
                  <a:pt x="1776" y="578"/>
                </a:lnTo>
                <a:lnTo>
                  <a:pt x="1767" y="554"/>
                </a:lnTo>
                <a:lnTo>
                  <a:pt x="1761" y="541"/>
                </a:lnTo>
                <a:lnTo>
                  <a:pt x="1755" y="529"/>
                </a:lnTo>
                <a:lnTo>
                  <a:pt x="1740" y="503"/>
                </a:lnTo>
                <a:lnTo>
                  <a:pt x="1725" y="476"/>
                </a:lnTo>
                <a:lnTo>
                  <a:pt x="1726" y="475"/>
                </a:lnTo>
                <a:lnTo>
                  <a:pt x="1731" y="472"/>
                </a:lnTo>
                <a:lnTo>
                  <a:pt x="1749" y="458"/>
                </a:lnTo>
                <a:lnTo>
                  <a:pt x="1800" y="415"/>
                </a:lnTo>
                <a:lnTo>
                  <a:pt x="1875" y="352"/>
                </a:lnTo>
                <a:close/>
                <a:moveTo>
                  <a:pt x="1641" y="3193"/>
                </a:moveTo>
                <a:lnTo>
                  <a:pt x="1258" y="3193"/>
                </a:lnTo>
                <a:lnTo>
                  <a:pt x="1228" y="3103"/>
                </a:lnTo>
                <a:lnTo>
                  <a:pt x="1214" y="3056"/>
                </a:lnTo>
                <a:lnTo>
                  <a:pt x="1206" y="3032"/>
                </a:lnTo>
                <a:lnTo>
                  <a:pt x="1199" y="3008"/>
                </a:lnTo>
                <a:lnTo>
                  <a:pt x="1186" y="2959"/>
                </a:lnTo>
                <a:lnTo>
                  <a:pt x="1173" y="2909"/>
                </a:lnTo>
                <a:lnTo>
                  <a:pt x="1167" y="2884"/>
                </a:lnTo>
                <a:lnTo>
                  <a:pt x="1162" y="2859"/>
                </a:lnTo>
                <a:lnTo>
                  <a:pt x="1156" y="2834"/>
                </a:lnTo>
                <a:lnTo>
                  <a:pt x="1152" y="2809"/>
                </a:lnTo>
                <a:lnTo>
                  <a:pt x="1148" y="2784"/>
                </a:lnTo>
                <a:lnTo>
                  <a:pt x="1144" y="2758"/>
                </a:lnTo>
                <a:lnTo>
                  <a:pt x="1142" y="2733"/>
                </a:lnTo>
                <a:lnTo>
                  <a:pt x="1139" y="2708"/>
                </a:lnTo>
                <a:lnTo>
                  <a:pt x="1138" y="2683"/>
                </a:lnTo>
                <a:lnTo>
                  <a:pt x="1137" y="2658"/>
                </a:lnTo>
                <a:lnTo>
                  <a:pt x="1137" y="2634"/>
                </a:lnTo>
                <a:lnTo>
                  <a:pt x="1137" y="2608"/>
                </a:lnTo>
                <a:lnTo>
                  <a:pt x="1139" y="2584"/>
                </a:lnTo>
                <a:lnTo>
                  <a:pt x="1142" y="2559"/>
                </a:lnTo>
                <a:lnTo>
                  <a:pt x="1144" y="2535"/>
                </a:lnTo>
                <a:lnTo>
                  <a:pt x="1149" y="2511"/>
                </a:lnTo>
                <a:lnTo>
                  <a:pt x="1154" y="2488"/>
                </a:lnTo>
                <a:lnTo>
                  <a:pt x="1160" y="2464"/>
                </a:lnTo>
                <a:lnTo>
                  <a:pt x="1167" y="2442"/>
                </a:lnTo>
                <a:lnTo>
                  <a:pt x="1175" y="2419"/>
                </a:lnTo>
                <a:lnTo>
                  <a:pt x="1186" y="2395"/>
                </a:lnTo>
                <a:lnTo>
                  <a:pt x="1198" y="2370"/>
                </a:lnTo>
                <a:lnTo>
                  <a:pt x="1212" y="2343"/>
                </a:lnTo>
                <a:lnTo>
                  <a:pt x="1229" y="2318"/>
                </a:lnTo>
                <a:lnTo>
                  <a:pt x="1247" y="2290"/>
                </a:lnTo>
                <a:lnTo>
                  <a:pt x="1266" y="2264"/>
                </a:lnTo>
                <a:lnTo>
                  <a:pt x="1288" y="2235"/>
                </a:lnTo>
                <a:lnTo>
                  <a:pt x="1311" y="2208"/>
                </a:lnTo>
                <a:lnTo>
                  <a:pt x="1335" y="2179"/>
                </a:lnTo>
                <a:lnTo>
                  <a:pt x="1360" y="2150"/>
                </a:lnTo>
                <a:lnTo>
                  <a:pt x="1386" y="2120"/>
                </a:lnTo>
                <a:lnTo>
                  <a:pt x="1414" y="2090"/>
                </a:lnTo>
                <a:lnTo>
                  <a:pt x="1470" y="2030"/>
                </a:lnTo>
                <a:lnTo>
                  <a:pt x="1532" y="1969"/>
                </a:lnTo>
                <a:lnTo>
                  <a:pt x="1594" y="1907"/>
                </a:lnTo>
                <a:lnTo>
                  <a:pt x="1658" y="1844"/>
                </a:lnTo>
                <a:lnTo>
                  <a:pt x="1786" y="1718"/>
                </a:lnTo>
                <a:lnTo>
                  <a:pt x="1850" y="1656"/>
                </a:lnTo>
                <a:lnTo>
                  <a:pt x="1911" y="1593"/>
                </a:lnTo>
                <a:lnTo>
                  <a:pt x="1941" y="1562"/>
                </a:lnTo>
                <a:lnTo>
                  <a:pt x="1970" y="1532"/>
                </a:lnTo>
                <a:lnTo>
                  <a:pt x="1998" y="1501"/>
                </a:lnTo>
                <a:lnTo>
                  <a:pt x="2026" y="1471"/>
                </a:lnTo>
                <a:lnTo>
                  <a:pt x="2054" y="1436"/>
                </a:lnTo>
                <a:lnTo>
                  <a:pt x="2079" y="1401"/>
                </a:lnTo>
                <a:lnTo>
                  <a:pt x="2091" y="1386"/>
                </a:lnTo>
                <a:lnTo>
                  <a:pt x="2102" y="1369"/>
                </a:lnTo>
                <a:lnTo>
                  <a:pt x="2112" y="1353"/>
                </a:lnTo>
                <a:lnTo>
                  <a:pt x="2123" y="1338"/>
                </a:lnTo>
                <a:lnTo>
                  <a:pt x="2141" y="1308"/>
                </a:lnTo>
                <a:lnTo>
                  <a:pt x="2156" y="1278"/>
                </a:lnTo>
                <a:lnTo>
                  <a:pt x="2169" y="1249"/>
                </a:lnTo>
                <a:lnTo>
                  <a:pt x="2174" y="1235"/>
                </a:lnTo>
                <a:lnTo>
                  <a:pt x="2178" y="1220"/>
                </a:lnTo>
                <a:lnTo>
                  <a:pt x="2182" y="1206"/>
                </a:lnTo>
                <a:lnTo>
                  <a:pt x="2186" y="1193"/>
                </a:lnTo>
                <a:lnTo>
                  <a:pt x="2187" y="1178"/>
                </a:lnTo>
                <a:lnTo>
                  <a:pt x="2189" y="1164"/>
                </a:lnTo>
                <a:lnTo>
                  <a:pt x="2189" y="1151"/>
                </a:lnTo>
                <a:lnTo>
                  <a:pt x="2189" y="1136"/>
                </a:lnTo>
                <a:lnTo>
                  <a:pt x="2189" y="1122"/>
                </a:lnTo>
                <a:lnTo>
                  <a:pt x="2187" y="1108"/>
                </a:lnTo>
                <a:lnTo>
                  <a:pt x="2184" y="1093"/>
                </a:lnTo>
                <a:lnTo>
                  <a:pt x="2182" y="1079"/>
                </a:lnTo>
                <a:lnTo>
                  <a:pt x="2177" y="1064"/>
                </a:lnTo>
                <a:lnTo>
                  <a:pt x="2172" y="1050"/>
                </a:lnTo>
                <a:lnTo>
                  <a:pt x="2168" y="1036"/>
                </a:lnTo>
                <a:lnTo>
                  <a:pt x="2160" y="1020"/>
                </a:lnTo>
                <a:lnTo>
                  <a:pt x="2153" y="1006"/>
                </a:lnTo>
                <a:lnTo>
                  <a:pt x="2145" y="990"/>
                </a:lnTo>
                <a:lnTo>
                  <a:pt x="2297" y="864"/>
                </a:lnTo>
                <a:lnTo>
                  <a:pt x="2312" y="877"/>
                </a:lnTo>
                <a:lnTo>
                  <a:pt x="2327" y="893"/>
                </a:lnTo>
                <a:lnTo>
                  <a:pt x="2342" y="908"/>
                </a:lnTo>
                <a:lnTo>
                  <a:pt x="2355" y="926"/>
                </a:lnTo>
                <a:lnTo>
                  <a:pt x="2369" y="944"/>
                </a:lnTo>
                <a:lnTo>
                  <a:pt x="2382" y="964"/>
                </a:lnTo>
                <a:lnTo>
                  <a:pt x="2394" y="984"/>
                </a:lnTo>
                <a:lnTo>
                  <a:pt x="2406" y="1006"/>
                </a:lnTo>
                <a:lnTo>
                  <a:pt x="2417" y="1028"/>
                </a:lnTo>
                <a:lnTo>
                  <a:pt x="2428" y="1051"/>
                </a:lnTo>
                <a:lnTo>
                  <a:pt x="2439" y="1074"/>
                </a:lnTo>
                <a:lnTo>
                  <a:pt x="2447" y="1098"/>
                </a:lnTo>
                <a:lnTo>
                  <a:pt x="2456" y="1123"/>
                </a:lnTo>
                <a:lnTo>
                  <a:pt x="2464" y="1148"/>
                </a:lnTo>
                <a:lnTo>
                  <a:pt x="2470" y="1174"/>
                </a:lnTo>
                <a:lnTo>
                  <a:pt x="2476" y="1200"/>
                </a:lnTo>
                <a:lnTo>
                  <a:pt x="2481" y="1225"/>
                </a:lnTo>
                <a:lnTo>
                  <a:pt x="2482" y="1238"/>
                </a:lnTo>
                <a:lnTo>
                  <a:pt x="2484" y="1251"/>
                </a:lnTo>
                <a:lnTo>
                  <a:pt x="2487" y="1278"/>
                </a:lnTo>
                <a:lnTo>
                  <a:pt x="2488" y="1304"/>
                </a:lnTo>
                <a:lnTo>
                  <a:pt x="2488" y="1331"/>
                </a:lnTo>
                <a:lnTo>
                  <a:pt x="2488" y="1357"/>
                </a:lnTo>
                <a:lnTo>
                  <a:pt x="2486" y="1383"/>
                </a:lnTo>
                <a:lnTo>
                  <a:pt x="2482" y="1410"/>
                </a:lnTo>
                <a:lnTo>
                  <a:pt x="2477" y="1435"/>
                </a:lnTo>
                <a:lnTo>
                  <a:pt x="2471" y="1461"/>
                </a:lnTo>
                <a:lnTo>
                  <a:pt x="2466" y="1473"/>
                </a:lnTo>
                <a:lnTo>
                  <a:pt x="2463" y="1485"/>
                </a:lnTo>
                <a:lnTo>
                  <a:pt x="2458" y="1499"/>
                </a:lnTo>
                <a:lnTo>
                  <a:pt x="2453" y="1511"/>
                </a:lnTo>
                <a:lnTo>
                  <a:pt x="2442" y="1535"/>
                </a:lnTo>
                <a:lnTo>
                  <a:pt x="2430" y="1557"/>
                </a:lnTo>
                <a:lnTo>
                  <a:pt x="2423" y="1569"/>
                </a:lnTo>
                <a:lnTo>
                  <a:pt x="2416" y="1580"/>
                </a:lnTo>
                <a:lnTo>
                  <a:pt x="2400" y="1602"/>
                </a:lnTo>
                <a:lnTo>
                  <a:pt x="2361" y="1653"/>
                </a:lnTo>
                <a:lnTo>
                  <a:pt x="2320" y="1703"/>
                </a:lnTo>
                <a:lnTo>
                  <a:pt x="2277" y="1752"/>
                </a:lnTo>
                <a:lnTo>
                  <a:pt x="2256" y="1777"/>
                </a:lnTo>
                <a:lnTo>
                  <a:pt x="2234" y="1801"/>
                </a:lnTo>
                <a:lnTo>
                  <a:pt x="2189" y="1851"/>
                </a:lnTo>
                <a:lnTo>
                  <a:pt x="2141" y="1903"/>
                </a:lnTo>
                <a:lnTo>
                  <a:pt x="2039" y="2013"/>
                </a:lnTo>
                <a:lnTo>
                  <a:pt x="1988" y="2069"/>
                </a:lnTo>
                <a:lnTo>
                  <a:pt x="1934" y="2124"/>
                </a:lnTo>
                <a:lnTo>
                  <a:pt x="1824" y="2236"/>
                </a:lnTo>
                <a:lnTo>
                  <a:pt x="1766" y="2298"/>
                </a:lnTo>
                <a:lnTo>
                  <a:pt x="1704" y="2362"/>
                </a:lnTo>
                <a:lnTo>
                  <a:pt x="1673" y="2397"/>
                </a:lnTo>
                <a:lnTo>
                  <a:pt x="1641" y="2433"/>
                </a:lnTo>
                <a:lnTo>
                  <a:pt x="1607" y="2472"/>
                </a:lnTo>
                <a:lnTo>
                  <a:pt x="1571" y="2511"/>
                </a:lnTo>
                <a:lnTo>
                  <a:pt x="1565" y="2520"/>
                </a:lnTo>
                <a:lnTo>
                  <a:pt x="1559" y="2527"/>
                </a:lnTo>
                <a:lnTo>
                  <a:pt x="1548" y="2545"/>
                </a:lnTo>
                <a:lnTo>
                  <a:pt x="1544" y="2553"/>
                </a:lnTo>
                <a:lnTo>
                  <a:pt x="1539" y="2562"/>
                </a:lnTo>
                <a:lnTo>
                  <a:pt x="1530" y="2581"/>
                </a:lnTo>
                <a:lnTo>
                  <a:pt x="1528" y="2590"/>
                </a:lnTo>
                <a:lnTo>
                  <a:pt x="1524" y="2600"/>
                </a:lnTo>
                <a:lnTo>
                  <a:pt x="1522" y="2610"/>
                </a:lnTo>
                <a:lnTo>
                  <a:pt x="1520" y="2620"/>
                </a:lnTo>
                <a:lnTo>
                  <a:pt x="1516" y="2641"/>
                </a:lnTo>
                <a:lnTo>
                  <a:pt x="1515" y="2652"/>
                </a:lnTo>
                <a:lnTo>
                  <a:pt x="1514" y="2662"/>
                </a:lnTo>
                <a:lnTo>
                  <a:pt x="1514" y="2684"/>
                </a:lnTo>
                <a:lnTo>
                  <a:pt x="1514" y="2707"/>
                </a:lnTo>
                <a:lnTo>
                  <a:pt x="1514" y="2730"/>
                </a:lnTo>
                <a:lnTo>
                  <a:pt x="1516" y="2752"/>
                </a:lnTo>
                <a:lnTo>
                  <a:pt x="1520" y="2775"/>
                </a:lnTo>
                <a:lnTo>
                  <a:pt x="1523" y="2799"/>
                </a:lnTo>
                <a:lnTo>
                  <a:pt x="1527" y="2822"/>
                </a:lnTo>
                <a:lnTo>
                  <a:pt x="1533" y="2846"/>
                </a:lnTo>
                <a:lnTo>
                  <a:pt x="1538" y="2870"/>
                </a:lnTo>
                <a:lnTo>
                  <a:pt x="1545" y="2894"/>
                </a:lnTo>
                <a:lnTo>
                  <a:pt x="1558" y="2941"/>
                </a:lnTo>
                <a:lnTo>
                  <a:pt x="1572" y="2987"/>
                </a:lnTo>
                <a:lnTo>
                  <a:pt x="1588" y="3033"/>
                </a:lnTo>
                <a:lnTo>
                  <a:pt x="1617" y="3118"/>
                </a:lnTo>
                <a:lnTo>
                  <a:pt x="1630" y="3157"/>
                </a:lnTo>
                <a:lnTo>
                  <a:pt x="1641" y="3193"/>
                </a:lnTo>
                <a:close/>
                <a:moveTo>
                  <a:pt x="2080" y="3193"/>
                </a:moveTo>
                <a:lnTo>
                  <a:pt x="1755" y="3193"/>
                </a:lnTo>
                <a:lnTo>
                  <a:pt x="1749" y="3171"/>
                </a:lnTo>
                <a:lnTo>
                  <a:pt x="1743" y="3148"/>
                </a:lnTo>
                <a:lnTo>
                  <a:pt x="1730" y="3104"/>
                </a:lnTo>
                <a:lnTo>
                  <a:pt x="1702" y="3015"/>
                </a:lnTo>
                <a:lnTo>
                  <a:pt x="1688" y="2971"/>
                </a:lnTo>
                <a:lnTo>
                  <a:pt x="1676" y="2926"/>
                </a:lnTo>
                <a:lnTo>
                  <a:pt x="1670" y="2904"/>
                </a:lnTo>
                <a:lnTo>
                  <a:pt x="1665" y="2881"/>
                </a:lnTo>
                <a:lnTo>
                  <a:pt x="1660" y="2859"/>
                </a:lnTo>
                <a:lnTo>
                  <a:pt x="1656" y="2836"/>
                </a:lnTo>
                <a:lnTo>
                  <a:pt x="1653" y="2810"/>
                </a:lnTo>
                <a:lnTo>
                  <a:pt x="1649" y="2785"/>
                </a:lnTo>
                <a:lnTo>
                  <a:pt x="1648" y="2761"/>
                </a:lnTo>
                <a:lnTo>
                  <a:pt x="1647" y="2738"/>
                </a:lnTo>
                <a:lnTo>
                  <a:pt x="1647" y="2716"/>
                </a:lnTo>
                <a:lnTo>
                  <a:pt x="1648" y="2696"/>
                </a:lnTo>
                <a:lnTo>
                  <a:pt x="1650" y="2676"/>
                </a:lnTo>
                <a:lnTo>
                  <a:pt x="1654" y="2655"/>
                </a:lnTo>
                <a:lnTo>
                  <a:pt x="1656" y="2646"/>
                </a:lnTo>
                <a:lnTo>
                  <a:pt x="1660" y="2636"/>
                </a:lnTo>
                <a:lnTo>
                  <a:pt x="1667" y="2618"/>
                </a:lnTo>
                <a:lnTo>
                  <a:pt x="1671" y="2608"/>
                </a:lnTo>
                <a:lnTo>
                  <a:pt x="1676" y="2599"/>
                </a:lnTo>
                <a:lnTo>
                  <a:pt x="1686" y="2581"/>
                </a:lnTo>
                <a:lnTo>
                  <a:pt x="1698" y="2562"/>
                </a:lnTo>
                <a:lnTo>
                  <a:pt x="1713" y="2542"/>
                </a:lnTo>
                <a:lnTo>
                  <a:pt x="1728" y="2523"/>
                </a:lnTo>
                <a:lnTo>
                  <a:pt x="1748" y="2504"/>
                </a:lnTo>
                <a:lnTo>
                  <a:pt x="1762" y="2490"/>
                </a:lnTo>
                <a:lnTo>
                  <a:pt x="1778" y="2474"/>
                </a:lnTo>
                <a:lnTo>
                  <a:pt x="1812" y="2443"/>
                </a:lnTo>
                <a:lnTo>
                  <a:pt x="1850" y="2410"/>
                </a:lnTo>
                <a:lnTo>
                  <a:pt x="1892" y="2377"/>
                </a:lnTo>
                <a:lnTo>
                  <a:pt x="1935" y="2342"/>
                </a:lnTo>
                <a:lnTo>
                  <a:pt x="1979" y="2306"/>
                </a:lnTo>
                <a:lnTo>
                  <a:pt x="2070" y="2235"/>
                </a:lnTo>
                <a:lnTo>
                  <a:pt x="2159" y="2166"/>
                </a:lnTo>
                <a:lnTo>
                  <a:pt x="2200" y="2132"/>
                </a:lnTo>
                <a:lnTo>
                  <a:pt x="2238" y="2101"/>
                </a:lnTo>
                <a:lnTo>
                  <a:pt x="2273" y="2071"/>
                </a:lnTo>
                <a:lnTo>
                  <a:pt x="2303" y="2043"/>
                </a:lnTo>
                <a:lnTo>
                  <a:pt x="2330" y="2018"/>
                </a:lnTo>
                <a:lnTo>
                  <a:pt x="2339" y="2006"/>
                </a:lnTo>
                <a:lnTo>
                  <a:pt x="2349" y="1995"/>
                </a:lnTo>
                <a:lnTo>
                  <a:pt x="2355" y="1986"/>
                </a:lnTo>
                <a:lnTo>
                  <a:pt x="2362" y="1976"/>
                </a:lnTo>
                <a:lnTo>
                  <a:pt x="2367" y="1968"/>
                </a:lnTo>
                <a:lnTo>
                  <a:pt x="2372" y="1958"/>
                </a:lnTo>
                <a:lnTo>
                  <a:pt x="2376" y="1949"/>
                </a:lnTo>
                <a:lnTo>
                  <a:pt x="2380" y="1939"/>
                </a:lnTo>
                <a:lnTo>
                  <a:pt x="2382" y="1929"/>
                </a:lnTo>
                <a:lnTo>
                  <a:pt x="2385" y="1920"/>
                </a:lnTo>
                <a:lnTo>
                  <a:pt x="2387" y="1910"/>
                </a:lnTo>
                <a:lnTo>
                  <a:pt x="2390" y="1901"/>
                </a:lnTo>
                <a:lnTo>
                  <a:pt x="2392" y="1883"/>
                </a:lnTo>
                <a:lnTo>
                  <a:pt x="2392" y="1865"/>
                </a:lnTo>
                <a:lnTo>
                  <a:pt x="2392" y="1848"/>
                </a:lnTo>
                <a:lnTo>
                  <a:pt x="2391" y="1832"/>
                </a:lnTo>
                <a:lnTo>
                  <a:pt x="2390" y="1818"/>
                </a:lnTo>
                <a:lnTo>
                  <a:pt x="2387" y="1805"/>
                </a:lnTo>
                <a:lnTo>
                  <a:pt x="2385" y="1794"/>
                </a:lnTo>
                <a:lnTo>
                  <a:pt x="2381" y="1778"/>
                </a:lnTo>
                <a:lnTo>
                  <a:pt x="2379" y="1773"/>
                </a:lnTo>
                <a:lnTo>
                  <a:pt x="2454" y="1711"/>
                </a:lnTo>
                <a:lnTo>
                  <a:pt x="2529" y="1649"/>
                </a:lnTo>
                <a:lnTo>
                  <a:pt x="2546" y="1669"/>
                </a:lnTo>
                <a:lnTo>
                  <a:pt x="2553" y="1679"/>
                </a:lnTo>
                <a:lnTo>
                  <a:pt x="2561" y="1689"/>
                </a:lnTo>
                <a:lnTo>
                  <a:pt x="2574" y="1711"/>
                </a:lnTo>
                <a:lnTo>
                  <a:pt x="2582" y="1722"/>
                </a:lnTo>
                <a:lnTo>
                  <a:pt x="2588" y="1733"/>
                </a:lnTo>
                <a:lnTo>
                  <a:pt x="2600" y="1755"/>
                </a:lnTo>
                <a:lnTo>
                  <a:pt x="2609" y="1778"/>
                </a:lnTo>
                <a:lnTo>
                  <a:pt x="2619" y="1801"/>
                </a:lnTo>
                <a:lnTo>
                  <a:pt x="2626" y="1824"/>
                </a:lnTo>
                <a:lnTo>
                  <a:pt x="2633" y="1847"/>
                </a:lnTo>
                <a:lnTo>
                  <a:pt x="2638" y="1871"/>
                </a:lnTo>
                <a:lnTo>
                  <a:pt x="2643" y="1893"/>
                </a:lnTo>
                <a:lnTo>
                  <a:pt x="2645" y="1917"/>
                </a:lnTo>
                <a:lnTo>
                  <a:pt x="2648" y="1940"/>
                </a:lnTo>
                <a:lnTo>
                  <a:pt x="2649" y="1963"/>
                </a:lnTo>
                <a:lnTo>
                  <a:pt x="2649" y="1986"/>
                </a:lnTo>
                <a:lnTo>
                  <a:pt x="2649" y="2009"/>
                </a:lnTo>
                <a:lnTo>
                  <a:pt x="2646" y="2031"/>
                </a:lnTo>
                <a:lnTo>
                  <a:pt x="2644" y="2053"/>
                </a:lnTo>
                <a:lnTo>
                  <a:pt x="2640" y="2075"/>
                </a:lnTo>
                <a:lnTo>
                  <a:pt x="2636" y="2096"/>
                </a:lnTo>
                <a:lnTo>
                  <a:pt x="2631" y="2116"/>
                </a:lnTo>
                <a:lnTo>
                  <a:pt x="2625" y="2137"/>
                </a:lnTo>
                <a:lnTo>
                  <a:pt x="2618" y="2157"/>
                </a:lnTo>
                <a:lnTo>
                  <a:pt x="2609" y="2175"/>
                </a:lnTo>
                <a:lnTo>
                  <a:pt x="2601" y="2194"/>
                </a:lnTo>
                <a:lnTo>
                  <a:pt x="2592" y="2211"/>
                </a:lnTo>
                <a:lnTo>
                  <a:pt x="2583" y="2228"/>
                </a:lnTo>
                <a:lnTo>
                  <a:pt x="2572" y="2244"/>
                </a:lnTo>
                <a:lnTo>
                  <a:pt x="2561" y="2258"/>
                </a:lnTo>
                <a:lnTo>
                  <a:pt x="2549" y="2272"/>
                </a:lnTo>
                <a:lnTo>
                  <a:pt x="2537" y="2284"/>
                </a:lnTo>
                <a:lnTo>
                  <a:pt x="2530" y="2290"/>
                </a:lnTo>
                <a:lnTo>
                  <a:pt x="2524" y="2296"/>
                </a:lnTo>
                <a:lnTo>
                  <a:pt x="2429" y="2377"/>
                </a:lnTo>
                <a:lnTo>
                  <a:pt x="2309" y="2480"/>
                </a:lnTo>
                <a:lnTo>
                  <a:pt x="2277" y="2508"/>
                </a:lnTo>
                <a:lnTo>
                  <a:pt x="2244" y="2536"/>
                </a:lnTo>
                <a:lnTo>
                  <a:pt x="2181" y="2594"/>
                </a:lnTo>
                <a:lnTo>
                  <a:pt x="2150" y="2623"/>
                </a:lnTo>
                <a:lnTo>
                  <a:pt x="2120" y="2650"/>
                </a:lnTo>
                <a:lnTo>
                  <a:pt x="2090" y="2679"/>
                </a:lnTo>
                <a:lnTo>
                  <a:pt x="2062" y="2706"/>
                </a:lnTo>
                <a:lnTo>
                  <a:pt x="2037" y="2732"/>
                </a:lnTo>
                <a:lnTo>
                  <a:pt x="2026" y="2744"/>
                </a:lnTo>
                <a:lnTo>
                  <a:pt x="2018" y="2755"/>
                </a:lnTo>
                <a:lnTo>
                  <a:pt x="2009" y="2764"/>
                </a:lnTo>
                <a:lnTo>
                  <a:pt x="2003" y="2774"/>
                </a:lnTo>
                <a:lnTo>
                  <a:pt x="1998" y="2784"/>
                </a:lnTo>
                <a:lnTo>
                  <a:pt x="1995" y="2793"/>
                </a:lnTo>
                <a:lnTo>
                  <a:pt x="1994" y="2798"/>
                </a:lnTo>
                <a:lnTo>
                  <a:pt x="1994" y="2803"/>
                </a:lnTo>
                <a:lnTo>
                  <a:pt x="1992" y="2814"/>
                </a:lnTo>
                <a:lnTo>
                  <a:pt x="1992" y="2827"/>
                </a:lnTo>
                <a:lnTo>
                  <a:pt x="1994" y="2840"/>
                </a:lnTo>
                <a:lnTo>
                  <a:pt x="1995" y="2854"/>
                </a:lnTo>
                <a:lnTo>
                  <a:pt x="1998" y="2872"/>
                </a:lnTo>
                <a:lnTo>
                  <a:pt x="2007" y="2912"/>
                </a:lnTo>
                <a:lnTo>
                  <a:pt x="2025" y="2986"/>
                </a:lnTo>
                <a:lnTo>
                  <a:pt x="2044" y="3063"/>
                </a:lnTo>
                <a:lnTo>
                  <a:pt x="2063" y="3134"/>
                </a:lnTo>
                <a:lnTo>
                  <a:pt x="2080" y="3193"/>
                </a:lnTo>
                <a:close/>
                <a:moveTo>
                  <a:pt x="657" y="2306"/>
                </a:moveTo>
                <a:lnTo>
                  <a:pt x="641" y="2282"/>
                </a:lnTo>
                <a:lnTo>
                  <a:pt x="626" y="2259"/>
                </a:lnTo>
                <a:lnTo>
                  <a:pt x="612" y="2235"/>
                </a:lnTo>
                <a:lnTo>
                  <a:pt x="599" y="2211"/>
                </a:lnTo>
                <a:lnTo>
                  <a:pt x="587" y="2187"/>
                </a:lnTo>
                <a:lnTo>
                  <a:pt x="576" y="2163"/>
                </a:lnTo>
                <a:lnTo>
                  <a:pt x="567" y="2138"/>
                </a:lnTo>
                <a:lnTo>
                  <a:pt x="557" y="2114"/>
                </a:lnTo>
                <a:lnTo>
                  <a:pt x="549" y="2089"/>
                </a:lnTo>
                <a:lnTo>
                  <a:pt x="542" y="2064"/>
                </a:lnTo>
                <a:lnTo>
                  <a:pt x="536" y="2037"/>
                </a:lnTo>
                <a:lnTo>
                  <a:pt x="533" y="2024"/>
                </a:lnTo>
                <a:lnTo>
                  <a:pt x="531" y="2011"/>
                </a:lnTo>
                <a:lnTo>
                  <a:pt x="526" y="1983"/>
                </a:lnTo>
                <a:lnTo>
                  <a:pt x="521" y="1956"/>
                </a:lnTo>
                <a:lnTo>
                  <a:pt x="519" y="1926"/>
                </a:lnTo>
                <a:lnTo>
                  <a:pt x="516" y="1897"/>
                </a:lnTo>
                <a:lnTo>
                  <a:pt x="515" y="1880"/>
                </a:lnTo>
                <a:lnTo>
                  <a:pt x="515" y="1863"/>
                </a:lnTo>
                <a:lnTo>
                  <a:pt x="515" y="1847"/>
                </a:lnTo>
                <a:lnTo>
                  <a:pt x="515" y="1830"/>
                </a:lnTo>
                <a:lnTo>
                  <a:pt x="516" y="1813"/>
                </a:lnTo>
                <a:lnTo>
                  <a:pt x="518" y="1796"/>
                </a:lnTo>
                <a:lnTo>
                  <a:pt x="521" y="1764"/>
                </a:lnTo>
                <a:lnTo>
                  <a:pt x="526" y="1731"/>
                </a:lnTo>
                <a:lnTo>
                  <a:pt x="532" y="1699"/>
                </a:lnTo>
                <a:lnTo>
                  <a:pt x="539" y="1668"/>
                </a:lnTo>
                <a:lnTo>
                  <a:pt x="548" y="1637"/>
                </a:lnTo>
                <a:lnTo>
                  <a:pt x="557" y="1605"/>
                </a:lnTo>
                <a:lnTo>
                  <a:pt x="568" y="1574"/>
                </a:lnTo>
                <a:lnTo>
                  <a:pt x="580" y="1543"/>
                </a:lnTo>
                <a:lnTo>
                  <a:pt x="593" y="1513"/>
                </a:lnTo>
                <a:lnTo>
                  <a:pt x="608" y="1483"/>
                </a:lnTo>
                <a:lnTo>
                  <a:pt x="622" y="1453"/>
                </a:lnTo>
                <a:lnTo>
                  <a:pt x="638" y="1423"/>
                </a:lnTo>
                <a:lnTo>
                  <a:pt x="654" y="1394"/>
                </a:lnTo>
                <a:lnTo>
                  <a:pt x="671" y="1364"/>
                </a:lnTo>
                <a:lnTo>
                  <a:pt x="689" y="1335"/>
                </a:lnTo>
                <a:lnTo>
                  <a:pt x="707" y="1305"/>
                </a:lnTo>
                <a:lnTo>
                  <a:pt x="726" y="1277"/>
                </a:lnTo>
                <a:lnTo>
                  <a:pt x="766" y="1219"/>
                </a:lnTo>
                <a:lnTo>
                  <a:pt x="806" y="1163"/>
                </a:lnTo>
                <a:lnTo>
                  <a:pt x="848" y="1105"/>
                </a:lnTo>
                <a:lnTo>
                  <a:pt x="888" y="1049"/>
                </a:lnTo>
                <a:lnTo>
                  <a:pt x="930" y="991"/>
                </a:lnTo>
                <a:lnTo>
                  <a:pt x="971" y="935"/>
                </a:lnTo>
                <a:lnTo>
                  <a:pt x="1107" y="745"/>
                </a:lnTo>
                <a:lnTo>
                  <a:pt x="1168" y="658"/>
                </a:lnTo>
                <a:lnTo>
                  <a:pt x="1223" y="576"/>
                </a:lnTo>
                <a:lnTo>
                  <a:pt x="1248" y="538"/>
                </a:lnTo>
                <a:lnTo>
                  <a:pt x="1271" y="502"/>
                </a:lnTo>
                <a:lnTo>
                  <a:pt x="1292" y="468"/>
                </a:lnTo>
                <a:lnTo>
                  <a:pt x="1310" y="437"/>
                </a:lnTo>
                <a:lnTo>
                  <a:pt x="1325" y="408"/>
                </a:lnTo>
                <a:lnTo>
                  <a:pt x="1337" y="382"/>
                </a:lnTo>
                <a:lnTo>
                  <a:pt x="1342" y="370"/>
                </a:lnTo>
                <a:lnTo>
                  <a:pt x="1347" y="358"/>
                </a:lnTo>
                <a:lnTo>
                  <a:pt x="1350" y="347"/>
                </a:lnTo>
                <a:lnTo>
                  <a:pt x="1353" y="337"/>
                </a:lnTo>
                <a:lnTo>
                  <a:pt x="1355" y="323"/>
                </a:lnTo>
                <a:lnTo>
                  <a:pt x="1356" y="309"/>
                </a:lnTo>
                <a:lnTo>
                  <a:pt x="1356" y="294"/>
                </a:lnTo>
                <a:lnTo>
                  <a:pt x="1356" y="280"/>
                </a:lnTo>
                <a:lnTo>
                  <a:pt x="1355" y="265"/>
                </a:lnTo>
                <a:lnTo>
                  <a:pt x="1353" y="252"/>
                </a:lnTo>
                <a:lnTo>
                  <a:pt x="1350" y="238"/>
                </a:lnTo>
                <a:lnTo>
                  <a:pt x="1347" y="223"/>
                </a:lnTo>
                <a:lnTo>
                  <a:pt x="1344" y="210"/>
                </a:lnTo>
                <a:lnTo>
                  <a:pt x="1340" y="197"/>
                </a:lnTo>
                <a:lnTo>
                  <a:pt x="1331" y="172"/>
                </a:lnTo>
                <a:lnTo>
                  <a:pt x="1322" y="149"/>
                </a:lnTo>
                <a:lnTo>
                  <a:pt x="1313" y="129"/>
                </a:lnTo>
                <a:lnTo>
                  <a:pt x="1384" y="69"/>
                </a:lnTo>
                <a:lnTo>
                  <a:pt x="1436" y="25"/>
                </a:lnTo>
                <a:lnTo>
                  <a:pt x="1455" y="10"/>
                </a:lnTo>
                <a:lnTo>
                  <a:pt x="1467" y="0"/>
                </a:lnTo>
                <a:lnTo>
                  <a:pt x="1485" y="18"/>
                </a:lnTo>
                <a:lnTo>
                  <a:pt x="1502" y="36"/>
                </a:lnTo>
                <a:lnTo>
                  <a:pt x="1517" y="54"/>
                </a:lnTo>
                <a:lnTo>
                  <a:pt x="1533" y="73"/>
                </a:lnTo>
                <a:lnTo>
                  <a:pt x="1540" y="83"/>
                </a:lnTo>
                <a:lnTo>
                  <a:pt x="1546" y="93"/>
                </a:lnTo>
                <a:lnTo>
                  <a:pt x="1559" y="113"/>
                </a:lnTo>
                <a:lnTo>
                  <a:pt x="1571" y="133"/>
                </a:lnTo>
                <a:lnTo>
                  <a:pt x="1582" y="154"/>
                </a:lnTo>
                <a:lnTo>
                  <a:pt x="1592" y="174"/>
                </a:lnTo>
                <a:lnTo>
                  <a:pt x="1601" y="196"/>
                </a:lnTo>
                <a:lnTo>
                  <a:pt x="1608" y="217"/>
                </a:lnTo>
                <a:lnTo>
                  <a:pt x="1616" y="239"/>
                </a:lnTo>
                <a:lnTo>
                  <a:pt x="1622" y="262"/>
                </a:lnTo>
                <a:lnTo>
                  <a:pt x="1628" y="283"/>
                </a:lnTo>
                <a:lnTo>
                  <a:pt x="1631" y="306"/>
                </a:lnTo>
                <a:lnTo>
                  <a:pt x="1635" y="329"/>
                </a:lnTo>
                <a:lnTo>
                  <a:pt x="1637" y="351"/>
                </a:lnTo>
                <a:lnTo>
                  <a:pt x="1638" y="373"/>
                </a:lnTo>
                <a:lnTo>
                  <a:pt x="1640" y="396"/>
                </a:lnTo>
                <a:lnTo>
                  <a:pt x="1640" y="419"/>
                </a:lnTo>
                <a:lnTo>
                  <a:pt x="1638" y="442"/>
                </a:lnTo>
                <a:lnTo>
                  <a:pt x="1636" y="464"/>
                </a:lnTo>
                <a:lnTo>
                  <a:pt x="1634" y="486"/>
                </a:lnTo>
                <a:lnTo>
                  <a:pt x="1630" y="509"/>
                </a:lnTo>
                <a:lnTo>
                  <a:pt x="1626" y="530"/>
                </a:lnTo>
                <a:lnTo>
                  <a:pt x="1622" y="553"/>
                </a:lnTo>
                <a:lnTo>
                  <a:pt x="1616" y="575"/>
                </a:lnTo>
                <a:lnTo>
                  <a:pt x="1610" y="596"/>
                </a:lnTo>
                <a:lnTo>
                  <a:pt x="1602" y="617"/>
                </a:lnTo>
                <a:lnTo>
                  <a:pt x="1594" y="638"/>
                </a:lnTo>
                <a:lnTo>
                  <a:pt x="1586" y="659"/>
                </a:lnTo>
                <a:lnTo>
                  <a:pt x="1577" y="679"/>
                </a:lnTo>
                <a:lnTo>
                  <a:pt x="1566" y="702"/>
                </a:lnTo>
                <a:lnTo>
                  <a:pt x="1554" y="725"/>
                </a:lnTo>
                <a:lnTo>
                  <a:pt x="1541" y="748"/>
                </a:lnTo>
                <a:lnTo>
                  <a:pt x="1528" y="770"/>
                </a:lnTo>
                <a:lnTo>
                  <a:pt x="1515" y="793"/>
                </a:lnTo>
                <a:lnTo>
                  <a:pt x="1500" y="817"/>
                </a:lnTo>
                <a:lnTo>
                  <a:pt x="1469" y="865"/>
                </a:lnTo>
                <a:lnTo>
                  <a:pt x="1437" y="913"/>
                </a:lnTo>
                <a:lnTo>
                  <a:pt x="1402" y="962"/>
                </a:lnTo>
                <a:lnTo>
                  <a:pt x="1366" y="1012"/>
                </a:lnTo>
                <a:lnTo>
                  <a:pt x="1328" y="1061"/>
                </a:lnTo>
                <a:lnTo>
                  <a:pt x="1250" y="1163"/>
                </a:lnTo>
                <a:lnTo>
                  <a:pt x="1168" y="1265"/>
                </a:lnTo>
                <a:lnTo>
                  <a:pt x="1086" y="1369"/>
                </a:lnTo>
                <a:lnTo>
                  <a:pt x="1047" y="1422"/>
                </a:lnTo>
                <a:lnTo>
                  <a:pt x="1007" y="1475"/>
                </a:lnTo>
                <a:lnTo>
                  <a:pt x="968" y="1527"/>
                </a:lnTo>
                <a:lnTo>
                  <a:pt x="930" y="1580"/>
                </a:lnTo>
                <a:lnTo>
                  <a:pt x="893" y="1633"/>
                </a:lnTo>
                <a:lnTo>
                  <a:pt x="858" y="1686"/>
                </a:lnTo>
                <a:lnTo>
                  <a:pt x="826" y="1739"/>
                </a:lnTo>
                <a:lnTo>
                  <a:pt x="810" y="1765"/>
                </a:lnTo>
                <a:lnTo>
                  <a:pt x="795" y="1791"/>
                </a:lnTo>
                <a:lnTo>
                  <a:pt x="780" y="1818"/>
                </a:lnTo>
                <a:lnTo>
                  <a:pt x="766" y="1844"/>
                </a:lnTo>
                <a:lnTo>
                  <a:pt x="753" y="1871"/>
                </a:lnTo>
                <a:lnTo>
                  <a:pt x="741" y="1897"/>
                </a:lnTo>
                <a:lnTo>
                  <a:pt x="729" y="1923"/>
                </a:lnTo>
                <a:lnTo>
                  <a:pt x="718" y="1950"/>
                </a:lnTo>
                <a:lnTo>
                  <a:pt x="707" y="1975"/>
                </a:lnTo>
                <a:lnTo>
                  <a:pt x="698" y="2001"/>
                </a:lnTo>
                <a:lnTo>
                  <a:pt x="689" y="2028"/>
                </a:lnTo>
                <a:lnTo>
                  <a:pt x="681" y="2053"/>
                </a:lnTo>
                <a:lnTo>
                  <a:pt x="674" y="2079"/>
                </a:lnTo>
                <a:lnTo>
                  <a:pt x="668" y="2104"/>
                </a:lnTo>
                <a:lnTo>
                  <a:pt x="663" y="2130"/>
                </a:lnTo>
                <a:lnTo>
                  <a:pt x="659" y="2156"/>
                </a:lnTo>
                <a:lnTo>
                  <a:pt x="656" y="2181"/>
                </a:lnTo>
                <a:lnTo>
                  <a:pt x="653" y="2206"/>
                </a:lnTo>
                <a:lnTo>
                  <a:pt x="653" y="2232"/>
                </a:lnTo>
                <a:lnTo>
                  <a:pt x="653" y="2257"/>
                </a:lnTo>
                <a:lnTo>
                  <a:pt x="654" y="2282"/>
                </a:lnTo>
                <a:lnTo>
                  <a:pt x="657" y="2306"/>
                </a:lnTo>
                <a:close/>
                <a:moveTo>
                  <a:pt x="1857" y="7179"/>
                </a:moveTo>
                <a:lnTo>
                  <a:pt x="1308" y="7179"/>
                </a:lnTo>
                <a:lnTo>
                  <a:pt x="1308" y="6458"/>
                </a:lnTo>
                <a:lnTo>
                  <a:pt x="1308" y="5737"/>
                </a:lnTo>
                <a:lnTo>
                  <a:pt x="1308" y="5016"/>
                </a:lnTo>
                <a:lnTo>
                  <a:pt x="1308" y="4296"/>
                </a:lnTo>
                <a:lnTo>
                  <a:pt x="1316" y="4299"/>
                </a:lnTo>
                <a:lnTo>
                  <a:pt x="1354" y="4308"/>
                </a:lnTo>
                <a:lnTo>
                  <a:pt x="1390" y="4318"/>
                </a:lnTo>
                <a:lnTo>
                  <a:pt x="1425" y="4326"/>
                </a:lnTo>
                <a:lnTo>
                  <a:pt x="1458" y="4332"/>
                </a:lnTo>
                <a:lnTo>
                  <a:pt x="1491" y="4337"/>
                </a:lnTo>
                <a:lnTo>
                  <a:pt x="1506" y="4340"/>
                </a:lnTo>
                <a:lnTo>
                  <a:pt x="1522" y="4342"/>
                </a:lnTo>
                <a:lnTo>
                  <a:pt x="1552" y="4344"/>
                </a:lnTo>
                <a:lnTo>
                  <a:pt x="1582" y="4346"/>
                </a:lnTo>
                <a:lnTo>
                  <a:pt x="1613" y="4346"/>
                </a:lnTo>
                <a:lnTo>
                  <a:pt x="1643" y="4343"/>
                </a:lnTo>
                <a:lnTo>
                  <a:pt x="1674" y="4340"/>
                </a:lnTo>
                <a:lnTo>
                  <a:pt x="1707" y="4335"/>
                </a:lnTo>
                <a:lnTo>
                  <a:pt x="1722" y="4332"/>
                </a:lnTo>
                <a:lnTo>
                  <a:pt x="1739" y="4329"/>
                </a:lnTo>
                <a:lnTo>
                  <a:pt x="1774" y="4320"/>
                </a:lnTo>
                <a:lnTo>
                  <a:pt x="1811" y="4311"/>
                </a:lnTo>
                <a:lnTo>
                  <a:pt x="1850" y="4299"/>
                </a:lnTo>
                <a:lnTo>
                  <a:pt x="1857" y="4296"/>
                </a:lnTo>
                <a:lnTo>
                  <a:pt x="1857" y="5016"/>
                </a:lnTo>
                <a:lnTo>
                  <a:pt x="1857" y="5737"/>
                </a:lnTo>
                <a:lnTo>
                  <a:pt x="1857" y="6458"/>
                </a:lnTo>
                <a:lnTo>
                  <a:pt x="1857" y="7179"/>
                </a:lnTo>
                <a:close/>
                <a:moveTo>
                  <a:pt x="1582" y="4163"/>
                </a:moveTo>
                <a:lnTo>
                  <a:pt x="1548" y="4163"/>
                </a:lnTo>
                <a:lnTo>
                  <a:pt x="1515" y="4162"/>
                </a:lnTo>
                <a:lnTo>
                  <a:pt x="1482" y="4161"/>
                </a:lnTo>
                <a:lnTo>
                  <a:pt x="1449" y="4158"/>
                </a:lnTo>
                <a:lnTo>
                  <a:pt x="1416" y="4156"/>
                </a:lnTo>
                <a:lnTo>
                  <a:pt x="1384" y="4152"/>
                </a:lnTo>
                <a:lnTo>
                  <a:pt x="1352" y="4149"/>
                </a:lnTo>
                <a:lnTo>
                  <a:pt x="1320" y="4144"/>
                </a:lnTo>
                <a:lnTo>
                  <a:pt x="1288" y="4139"/>
                </a:lnTo>
                <a:lnTo>
                  <a:pt x="1257" y="4134"/>
                </a:lnTo>
                <a:lnTo>
                  <a:pt x="1226" y="4128"/>
                </a:lnTo>
                <a:lnTo>
                  <a:pt x="1194" y="4121"/>
                </a:lnTo>
                <a:lnTo>
                  <a:pt x="1163" y="4114"/>
                </a:lnTo>
                <a:lnTo>
                  <a:pt x="1133" y="4107"/>
                </a:lnTo>
                <a:lnTo>
                  <a:pt x="1103" y="4098"/>
                </a:lnTo>
                <a:lnTo>
                  <a:pt x="1073" y="4090"/>
                </a:lnTo>
                <a:lnTo>
                  <a:pt x="1043" y="4082"/>
                </a:lnTo>
                <a:lnTo>
                  <a:pt x="1014" y="4072"/>
                </a:lnTo>
                <a:lnTo>
                  <a:pt x="984" y="4062"/>
                </a:lnTo>
                <a:lnTo>
                  <a:pt x="956" y="4052"/>
                </a:lnTo>
                <a:lnTo>
                  <a:pt x="899" y="4030"/>
                </a:lnTo>
                <a:lnTo>
                  <a:pt x="870" y="4018"/>
                </a:lnTo>
                <a:lnTo>
                  <a:pt x="843" y="4006"/>
                </a:lnTo>
                <a:lnTo>
                  <a:pt x="815" y="3993"/>
                </a:lnTo>
                <a:lnTo>
                  <a:pt x="789" y="3981"/>
                </a:lnTo>
                <a:lnTo>
                  <a:pt x="735" y="3953"/>
                </a:lnTo>
                <a:lnTo>
                  <a:pt x="683" y="3926"/>
                </a:lnTo>
                <a:lnTo>
                  <a:pt x="657" y="3911"/>
                </a:lnTo>
                <a:lnTo>
                  <a:pt x="632" y="3896"/>
                </a:lnTo>
                <a:lnTo>
                  <a:pt x="582" y="3866"/>
                </a:lnTo>
                <a:lnTo>
                  <a:pt x="557" y="3849"/>
                </a:lnTo>
                <a:lnTo>
                  <a:pt x="533" y="3833"/>
                </a:lnTo>
                <a:lnTo>
                  <a:pt x="510" y="3816"/>
                </a:lnTo>
                <a:lnTo>
                  <a:pt x="486" y="3800"/>
                </a:lnTo>
                <a:lnTo>
                  <a:pt x="464" y="3783"/>
                </a:lnTo>
                <a:lnTo>
                  <a:pt x="441" y="3766"/>
                </a:lnTo>
                <a:lnTo>
                  <a:pt x="396" y="3730"/>
                </a:lnTo>
                <a:lnTo>
                  <a:pt x="353" y="3694"/>
                </a:lnTo>
                <a:lnTo>
                  <a:pt x="312" y="3657"/>
                </a:lnTo>
                <a:lnTo>
                  <a:pt x="292" y="3639"/>
                </a:lnTo>
                <a:lnTo>
                  <a:pt x="272" y="3620"/>
                </a:lnTo>
                <a:lnTo>
                  <a:pt x="252" y="3601"/>
                </a:lnTo>
                <a:lnTo>
                  <a:pt x="233" y="3581"/>
                </a:lnTo>
                <a:lnTo>
                  <a:pt x="196" y="3542"/>
                </a:lnTo>
                <a:lnTo>
                  <a:pt x="161" y="3503"/>
                </a:lnTo>
                <a:lnTo>
                  <a:pt x="143" y="3483"/>
                </a:lnTo>
                <a:lnTo>
                  <a:pt x="126" y="3463"/>
                </a:lnTo>
                <a:lnTo>
                  <a:pt x="94" y="3423"/>
                </a:lnTo>
                <a:lnTo>
                  <a:pt x="63" y="3382"/>
                </a:lnTo>
                <a:lnTo>
                  <a:pt x="34" y="3341"/>
                </a:lnTo>
                <a:lnTo>
                  <a:pt x="20" y="3321"/>
                </a:lnTo>
                <a:lnTo>
                  <a:pt x="6" y="3301"/>
                </a:lnTo>
                <a:lnTo>
                  <a:pt x="0" y="3291"/>
                </a:lnTo>
                <a:lnTo>
                  <a:pt x="791" y="3291"/>
                </a:lnTo>
                <a:lnTo>
                  <a:pt x="1582" y="3291"/>
                </a:lnTo>
                <a:lnTo>
                  <a:pt x="2373" y="3291"/>
                </a:lnTo>
                <a:lnTo>
                  <a:pt x="3164" y="3291"/>
                </a:lnTo>
                <a:lnTo>
                  <a:pt x="3158" y="3299"/>
                </a:lnTo>
                <a:lnTo>
                  <a:pt x="3125" y="3350"/>
                </a:lnTo>
                <a:lnTo>
                  <a:pt x="3092" y="3399"/>
                </a:lnTo>
                <a:lnTo>
                  <a:pt x="3074" y="3423"/>
                </a:lnTo>
                <a:lnTo>
                  <a:pt x="3056" y="3447"/>
                </a:lnTo>
                <a:lnTo>
                  <a:pt x="3020" y="3493"/>
                </a:lnTo>
                <a:lnTo>
                  <a:pt x="3000" y="3515"/>
                </a:lnTo>
                <a:lnTo>
                  <a:pt x="2981" y="3538"/>
                </a:lnTo>
                <a:lnTo>
                  <a:pt x="2943" y="3581"/>
                </a:lnTo>
                <a:lnTo>
                  <a:pt x="2922" y="3603"/>
                </a:lnTo>
                <a:lnTo>
                  <a:pt x="2902" y="3623"/>
                </a:lnTo>
                <a:lnTo>
                  <a:pt x="2882" y="3644"/>
                </a:lnTo>
                <a:lnTo>
                  <a:pt x="2861" y="3664"/>
                </a:lnTo>
                <a:lnTo>
                  <a:pt x="2818" y="3704"/>
                </a:lnTo>
                <a:lnTo>
                  <a:pt x="2796" y="3722"/>
                </a:lnTo>
                <a:lnTo>
                  <a:pt x="2774" y="3741"/>
                </a:lnTo>
                <a:lnTo>
                  <a:pt x="2752" y="3759"/>
                </a:lnTo>
                <a:lnTo>
                  <a:pt x="2729" y="3777"/>
                </a:lnTo>
                <a:lnTo>
                  <a:pt x="2684" y="3812"/>
                </a:lnTo>
                <a:lnTo>
                  <a:pt x="2660" y="3828"/>
                </a:lnTo>
                <a:lnTo>
                  <a:pt x="2637" y="3845"/>
                </a:lnTo>
                <a:lnTo>
                  <a:pt x="2588" y="3876"/>
                </a:lnTo>
                <a:lnTo>
                  <a:pt x="2564" y="3892"/>
                </a:lnTo>
                <a:lnTo>
                  <a:pt x="2540" y="3906"/>
                </a:lnTo>
                <a:lnTo>
                  <a:pt x="2514" y="3921"/>
                </a:lnTo>
                <a:lnTo>
                  <a:pt x="2489" y="3935"/>
                </a:lnTo>
                <a:lnTo>
                  <a:pt x="2464" y="3950"/>
                </a:lnTo>
                <a:lnTo>
                  <a:pt x="2439" y="3963"/>
                </a:lnTo>
                <a:lnTo>
                  <a:pt x="2386" y="3988"/>
                </a:lnTo>
                <a:lnTo>
                  <a:pt x="2361" y="4000"/>
                </a:lnTo>
                <a:lnTo>
                  <a:pt x="2333" y="4012"/>
                </a:lnTo>
                <a:lnTo>
                  <a:pt x="2280" y="4034"/>
                </a:lnTo>
                <a:lnTo>
                  <a:pt x="2253" y="4044"/>
                </a:lnTo>
                <a:lnTo>
                  <a:pt x="2226" y="4054"/>
                </a:lnTo>
                <a:lnTo>
                  <a:pt x="2199" y="4064"/>
                </a:lnTo>
                <a:lnTo>
                  <a:pt x="2171" y="4073"/>
                </a:lnTo>
                <a:lnTo>
                  <a:pt x="2115" y="4090"/>
                </a:lnTo>
                <a:lnTo>
                  <a:pt x="2087" y="4097"/>
                </a:lnTo>
                <a:lnTo>
                  <a:pt x="2058" y="4106"/>
                </a:lnTo>
                <a:lnTo>
                  <a:pt x="2030" y="4112"/>
                </a:lnTo>
                <a:lnTo>
                  <a:pt x="2001" y="4119"/>
                </a:lnTo>
                <a:lnTo>
                  <a:pt x="1943" y="4131"/>
                </a:lnTo>
                <a:lnTo>
                  <a:pt x="1884" y="4140"/>
                </a:lnTo>
                <a:lnTo>
                  <a:pt x="1824" y="4149"/>
                </a:lnTo>
                <a:lnTo>
                  <a:pt x="1766" y="4155"/>
                </a:lnTo>
                <a:lnTo>
                  <a:pt x="1704" y="4160"/>
                </a:lnTo>
                <a:lnTo>
                  <a:pt x="1674" y="4162"/>
                </a:lnTo>
                <a:lnTo>
                  <a:pt x="1643" y="4163"/>
                </a:lnTo>
                <a:lnTo>
                  <a:pt x="1582" y="41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7655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 2 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79376" y="0"/>
            <a:ext cx="575968" cy="1268760"/>
            <a:chOff x="5372826" y="1844824"/>
            <a:chExt cx="1457091" cy="3209730"/>
          </a:xfrm>
        </p:grpSpPr>
        <p:sp>
          <p:nvSpPr>
            <p:cNvPr id="10" name="Rectangle 9"/>
            <p:cNvSpPr/>
            <p:nvPr userDrawn="1"/>
          </p:nvSpPr>
          <p:spPr>
            <a:xfrm>
              <a:off x="5372826" y="1844824"/>
              <a:ext cx="1457091" cy="32097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1" name="Freeform 6"/>
            <p:cNvSpPr>
              <a:spLocks noChangeAspect="1" noEditPoints="1"/>
            </p:cNvSpPr>
            <p:nvPr userDrawn="1"/>
          </p:nvSpPr>
          <p:spPr bwMode="auto">
            <a:xfrm>
              <a:off x="5760666" y="3050717"/>
              <a:ext cx="681408" cy="1548248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9" y="3789039"/>
            <a:ext cx="10656886" cy="8640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06809-94E2-48DA-B120-4BBAD84AC78E}" type="datetime1">
              <a:rPr lang="fi-FI" smtClean="0"/>
              <a:t>27.11.2023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5440" y="4797152"/>
            <a:ext cx="10657135" cy="1368698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3357563"/>
          </a:xfrm>
          <a:custGeom>
            <a:avLst/>
            <a:gdLst/>
            <a:ahLst/>
            <a:cxnLst/>
            <a:rect l="l" t="t" r="r" b="b"/>
            <a:pathLst>
              <a:path w="12192000" h="3357563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3357563"/>
                </a:lnTo>
                <a:lnTo>
                  <a:pt x="0" y="335756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8304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9" y="3789039"/>
            <a:ext cx="10656886" cy="8640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D9941DD-DFFB-4F5E-804F-172516824F1B}" type="datetime1">
              <a:rPr lang="fi-FI" smtClean="0"/>
              <a:t>27.11.2023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5440" y="4797152"/>
            <a:ext cx="10657135" cy="1368698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  <a:lvl6pPr>
              <a:buClr>
                <a:schemeClr val="accent2"/>
              </a:buClr>
              <a:defRPr>
                <a:solidFill>
                  <a:schemeClr val="bg1"/>
                </a:solidFill>
              </a:defRPr>
            </a:lvl6pPr>
            <a:lvl7pPr>
              <a:buClr>
                <a:schemeClr val="accent2"/>
              </a:buClr>
              <a:defRPr>
                <a:solidFill>
                  <a:schemeClr val="bg1"/>
                </a:solidFill>
              </a:defRPr>
            </a:lvl7pPr>
            <a:lvl8pPr>
              <a:buClr>
                <a:schemeClr val="accent2"/>
              </a:buClr>
              <a:defRPr>
                <a:solidFill>
                  <a:schemeClr val="bg1"/>
                </a:solidFill>
              </a:defRPr>
            </a:lvl8pPr>
            <a:lvl9pPr>
              <a:buClr>
                <a:schemeClr val="accent2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3357563"/>
          </a:xfrm>
          <a:custGeom>
            <a:avLst/>
            <a:gdLst/>
            <a:ahLst/>
            <a:cxnLst/>
            <a:rect l="l" t="t" r="r" b="b"/>
            <a:pathLst>
              <a:path w="12192000" h="3357563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3357563"/>
                </a:lnTo>
                <a:lnTo>
                  <a:pt x="0" y="335756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grpSp>
        <p:nvGrpSpPr>
          <p:cNvPr id="9" name="Group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79376" y="0"/>
            <a:ext cx="575968" cy="1268760"/>
            <a:chOff x="5372826" y="1844824"/>
            <a:chExt cx="1457091" cy="3209730"/>
          </a:xfrm>
        </p:grpSpPr>
        <p:sp>
          <p:nvSpPr>
            <p:cNvPr id="10" name="Rectangle 9"/>
            <p:cNvSpPr/>
            <p:nvPr userDrawn="1"/>
          </p:nvSpPr>
          <p:spPr>
            <a:xfrm>
              <a:off x="5372826" y="1844824"/>
              <a:ext cx="1457091" cy="32097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1" name="Freeform 6"/>
            <p:cNvSpPr>
              <a:spLocks noChangeAspect="1" noEditPoints="1"/>
            </p:cNvSpPr>
            <p:nvPr userDrawn="1"/>
          </p:nvSpPr>
          <p:spPr bwMode="auto">
            <a:xfrm>
              <a:off x="5760666" y="3050717"/>
              <a:ext cx="681408" cy="1548248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77609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6309320"/>
                </a:lnTo>
                <a:lnTo>
                  <a:pt x="12192000" y="6669088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6669088"/>
                </a:lnTo>
                <a:lnTo>
                  <a:pt x="0" y="630932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096000" y="0"/>
            <a:ext cx="6096000" cy="6858000"/>
          </a:xfrm>
          <a:solidFill>
            <a:schemeClr val="accent2">
              <a:alpha val="70000"/>
            </a:schemeClr>
          </a:solidFill>
        </p:spPr>
        <p:txBody>
          <a:bodyPr lIns="576000" tIns="2422800" rIns="1080000" bIns="10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2682" y="476672"/>
            <a:ext cx="269351" cy="612000"/>
          </a:xfrm>
          <a:custGeom>
            <a:avLst/>
            <a:gdLst>
              <a:gd name="T0" fmla="*/ 2014 w 3164"/>
              <a:gd name="T1" fmla="*/ 541 h 7179"/>
              <a:gd name="T2" fmla="*/ 2075 w 3164"/>
              <a:gd name="T3" fmla="*/ 842 h 7179"/>
              <a:gd name="T4" fmla="*/ 2013 w 3164"/>
              <a:gd name="T5" fmla="*/ 1104 h 7179"/>
              <a:gd name="T6" fmla="*/ 1698 w 3164"/>
              <a:gd name="T7" fmla="*/ 1547 h 7179"/>
              <a:gd name="T8" fmla="*/ 1150 w 3164"/>
              <a:gd name="T9" fmla="*/ 2192 h 7179"/>
              <a:gd name="T10" fmla="*/ 1032 w 3164"/>
              <a:gd name="T11" fmla="*/ 2455 h 7179"/>
              <a:gd name="T12" fmla="*/ 1071 w 3164"/>
              <a:gd name="T13" fmla="*/ 2857 h 7179"/>
              <a:gd name="T14" fmla="*/ 758 w 3164"/>
              <a:gd name="T15" fmla="*/ 2524 h 7179"/>
              <a:gd name="T16" fmla="*/ 762 w 3164"/>
              <a:gd name="T17" fmla="*/ 2178 h 7179"/>
              <a:gd name="T18" fmla="*/ 878 w 3164"/>
              <a:gd name="T19" fmla="*/ 1919 h 7179"/>
              <a:gd name="T20" fmla="*/ 1196 w 3164"/>
              <a:gd name="T21" fmla="*/ 1511 h 7179"/>
              <a:gd name="T22" fmla="*/ 1734 w 3164"/>
              <a:gd name="T23" fmla="*/ 844 h 7179"/>
              <a:gd name="T24" fmla="*/ 1792 w 3164"/>
              <a:gd name="T25" fmla="*/ 666 h 7179"/>
              <a:gd name="T26" fmla="*/ 1725 w 3164"/>
              <a:gd name="T27" fmla="*/ 476 h 7179"/>
              <a:gd name="T28" fmla="*/ 1173 w 3164"/>
              <a:gd name="T29" fmla="*/ 2909 h 7179"/>
              <a:gd name="T30" fmla="*/ 1139 w 3164"/>
              <a:gd name="T31" fmla="*/ 2584 h 7179"/>
              <a:gd name="T32" fmla="*/ 1266 w 3164"/>
              <a:gd name="T33" fmla="*/ 2264 h 7179"/>
              <a:gd name="T34" fmla="*/ 1911 w 3164"/>
              <a:gd name="T35" fmla="*/ 1593 h 7179"/>
              <a:gd name="T36" fmla="*/ 2169 w 3164"/>
              <a:gd name="T37" fmla="*/ 1249 h 7179"/>
              <a:gd name="T38" fmla="*/ 2177 w 3164"/>
              <a:gd name="T39" fmla="*/ 1064 h 7179"/>
              <a:gd name="T40" fmla="*/ 2394 w 3164"/>
              <a:gd name="T41" fmla="*/ 984 h 7179"/>
              <a:gd name="T42" fmla="*/ 2487 w 3164"/>
              <a:gd name="T43" fmla="*/ 1278 h 7179"/>
              <a:gd name="T44" fmla="*/ 2430 w 3164"/>
              <a:gd name="T45" fmla="*/ 1557 h 7179"/>
              <a:gd name="T46" fmla="*/ 1934 w 3164"/>
              <a:gd name="T47" fmla="*/ 2124 h 7179"/>
              <a:gd name="T48" fmla="*/ 1530 w 3164"/>
              <a:gd name="T49" fmla="*/ 2581 h 7179"/>
              <a:gd name="T50" fmla="*/ 1523 w 3164"/>
              <a:gd name="T51" fmla="*/ 2799 h 7179"/>
              <a:gd name="T52" fmla="*/ 1749 w 3164"/>
              <a:gd name="T53" fmla="*/ 3171 h 7179"/>
              <a:gd name="T54" fmla="*/ 1647 w 3164"/>
              <a:gd name="T55" fmla="*/ 2738 h 7179"/>
              <a:gd name="T56" fmla="*/ 1728 w 3164"/>
              <a:gd name="T57" fmla="*/ 2523 h 7179"/>
              <a:gd name="T58" fmla="*/ 2273 w 3164"/>
              <a:gd name="T59" fmla="*/ 2071 h 7179"/>
              <a:gd name="T60" fmla="*/ 2387 w 3164"/>
              <a:gd name="T61" fmla="*/ 1910 h 7179"/>
              <a:gd name="T62" fmla="*/ 2546 w 3164"/>
              <a:gd name="T63" fmla="*/ 1669 h 7179"/>
              <a:gd name="T64" fmla="*/ 2645 w 3164"/>
              <a:gd name="T65" fmla="*/ 1917 h 7179"/>
              <a:gd name="T66" fmla="*/ 2601 w 3164"/>
              <a:gd name="T67" fmla="*/ 2194 h 7179"/>
              <a:gd name="T68" fmla="*/ 2181 w 3164"/>
              <a:gd name="T69" fmla="*/ 2594 h 7179"/>
              <a:gd name="T70" fmla="*/ 1994 w 3164"/>
              <a:gd name="T71" fmla="*/ 2803 h 7179"/>
              <a:gd name="T72" fmla="*/ 626 w 3164"/>
              <a:gd name="T73" fmla="*/ 2259 h 7179"/>
              <a:gd name="T74" fmla="*/ 521 w 3164"/>
              <a:gd name="T75" fmla="*/ 1956 h 7179"/>
              <a:gd name="T76" fmla="*/ 548 w 3164"/>
              <a:gd name="T77" fmla="*/ 1637 h 7179"/>
              <a:gd name="T78" fmla="*/ 766 w 3164"/>
              <a:gd name="T79" fmla="*/ 1219 h 7179"/>
              <a:gd name="T80" fmla="*/ 1325 w 3164"/>
              <a:gd name="T81" fmla="*/ 408 h 7179"/>
              <a:gd name="T82" fmla="*/ 1347 w 3164"/>
              <a:gd name="T83" fmla="*/ 223 h 7179"/>
              <a:gd name="T84" fmla="*/ 1533 w 3164"/>
              <a:gd name="T85" fmla="*/ 73 h 7179"/>
              <a:gd name="T86" fmla="*/ 1635 w 3164"/>
              <a:gd name="T87" fmla="*/ 329 h 7179"/>
              <a:gd name="T88" fmla="*/ 1602 w 3164"/>
              <a:gd name="T89" fmla="*/ 617 h 7179"/>
              <a:gd name="T90" fmla="*/ 1366 w 3164"/>
              <a:gd name="T91" fmla="*/ 1012 h 7179"/>
              <a:gd name="T92" fmla="*/ 795 w 3164"/>
              <a:gd name="T93" fmla="*/ 1791 h 7179"/>
              <a:gd name="T94" fmla="*/ 663 w 3164"/>
              <a:gd name="T95" fmla="*/ 2130 h 7179"/>
              <a:gd name="T96" fmla="*/ 1308 w 3164"/>
              <a:gd name="T97" fmla="*/ 4296 h 7179"/>
              <a:gd name="T98" fmla="*/ 1674 w 3164"/>
              <a:gd name="T99" fmla="*/ 4340 h 7179"/>
              <a:gd name="T100" fmla="*/ 1548 w 3164"/>
              <a:gd name="T101" fmla="*/ 4163 h 7179"/>
              <a:gd name="T102" fmla="*/ 1133 w 3164"/>
              <a:gd name="T103" fmla="*/ 4107 h 7179"/>
              <a:gd name="T104" fmla="*/ 683 w 3164"/>
              <a:gd name="T105" fmla="*/ 3926 h 7179"/>
              <a:gd name="T106" fmla="*/ 292 w 3164"/>
              <a:gd name="T107" fmla="*/ 3639 h 7179"/>
              <a:gd name="T108" fmla="*/ 0 w 3164"/>
              <a:gd name="T109" fmla="*/ 3291 h 7179"/>
              <a:gd name="T110" fmla="*/ 2943 w 3164"/>
              <a:gd name="T111" fmla="*/ 3581 h 7179"/>
              <a:gd name="T112" fmla="*/ 2588 w 3164"/>
              <a:gd name="T113" fmla="*/ 3876 h 7179"/>
              <a:gd name="T114" fmla="*/ 2199 w 3164"/>
              <a:gd name="T115" fmla="*/ 4064 h 7179"/>
              <a:gd name="T116" fmla="*/ 1643 w 3164"/>
              <a:gd name="T117" fmla="*/ 4163 h 7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164" h="7179">
                <a:moveTo>
                  <a:pt x="1875" y="352"/>
                </a:moveTo>
                <a:lnTo>
                  <a:pt x="1888" y="364"/>
                </a:lnTo>
                <a:lnTo>
                  <a:pt x="1899" y="376"/>
                </a:lnTo>
                <a:lnTo>
                  <a:pt x="1911" y="388"/>
                </a:lnTo>
                <a:lnTo>
                  <a:pt x="1922" y="400"/>
                </a:lnTo>
                <a:lnTo>
                  <a:pt x="1932" y="413"/>
                </a:lnTo>
                <a:lnTo>
                  <a:pt x="1942" y="425"/>
                </a:lnTo>
                <a:lnTo>
                  <a:pt x="1961" y="450"/>
                </a:lnTo>
                <a:lnTo>
                  <a:pt x="1970" y="463"/>
                </a:lnTo>
                <a:lnTo>
                  <a:pt x="1978" y="476"/>
                </a:lnTo>
                <a:lnTo>
                  <a:pt x="1994" y="502"/>
                </a:lnTo>
                <a:lnTo>
                  <a:pt x="2007" y="528"/>
                </a:lnTo>
                <a:lnTo>
                  <a:pt x="2014" y="541"/>
                </a:lnTo>
                <a:lnTo>
                  <a:pt x="2020" y="554"/>
                </a:lnTo>
                <a:lnTo>
                  <a:pt x="2031" y="582"/>
                </a:lnTo>
                <a:lnTo>
                  <a:pt x="2040" y="608"/>
                </a:lnTo>
                <a:lnTo>
                  <a:pt x="2049" y="636"/>
                </a:lnTo>
                <a:lnTo>
                  <a:pt x="2056" y="662"/>
                </a:lnTo>
                <a:lnTo>
                  <a:pt x="2058" y="676"/>
                </a:lnTo>
                <a:lnTo>
                  <a:pt x="2062" y="689"/>
                </a:lnTo>
                <a:lnTo>
                  <a:pt x="2066" y="715"/>
                </a:lnTo>
                <a:lnTo>
                  <a:pt x="2069" y="742"/>
                </a:lnTo>
                <a:lnTo>
                  <a:pt x="2073" y="768"/>
                </a:lnTo>
                <a:lnTo>
                  <a:pt x="2074" y="793"/>
                </a:lnTo>
                <a:lnTo>
                  <a:pt x="2075" y="818"/>
                </a:lnTo>
                <a:lnTo>
                  <a:pt x="2075" y="842"/>
                </a:lnTo>
                <a:lnTo>
                  <a:pt x="2074" y="856"/>
                </a:lnTo>
                <a:lnTo>
                  <a:pt x="2074" y="866"/>
                </a:lnTo>
                <a:lnTo>
                  <a:pt x="2073" y="890"/>
                </a:lnTo>
                <a:lnTo>
                  <a:pt x="2070" y="913"/>
                </a:lnTo>
                <a:lnTo>
                  <a:pt x="2064" y="955"/>
                </a:lnTo>
                <a:lnTo>
                  <a:pt x="2060" y="976"/>
                </a:lnTo>
                <a:lnTo>
                  <a:pt x="2056" y="994"/>
                </a:lnTo>
                <a:lnTo>
                  <a:pt x="2051" y="1012"/>
                </a:lnTo>
                <a:lnTo>
                  <a:pt x="2046" y="1028"/>
                </a:lnTo>
                <a:lnTo>
                  <a:pt x="2036" y="1057"/>
                </a:lnTo>
                <a:lnTo>
                  <a:pt x="2031" y="1070"/>
                </a:lnTo>
                <a:lnTo>
                  <a:pt x="2025" y="1081"/>
                </a:lnTo>
                <a:lnTo>
                  <a:pt x="2013" y="1104"/>
                </a:lnTo>
                <a:lnTo>
                  <a:pt x="2000" y="1128"/>
                </a:lnTo>
                <a:lnTo>
                  <a:pt x="1986" y="1152"/>
                </a:lnTo>
                <a:lnTo>
                  <a:pt x="1972" y="1175"/>
                </a:lnTo>
                <a:lnTo>
                  <a:pt x="1964" y="1188"/>
                </a:lnTo>
                <a:lnTo>
                  <a:pt x="1956" y="1200"/>
                </a:lnTo>
                <a:lnTo>
                  <a:pt x="1941" y="1224"/>
                </a:lnTo>
                <a:lnTo>
                  <a:pt x="1908" y="1272"/>
                </a:lnTo>
                <a:lnTo>
                  <a:pt x="1874" y="1321"/>
                </a:lnTo>
                <a:lnTo>
                  <a:pt x="1838" y="1369"/>
                </a:lnTo>
                <a:lnTo>
                  <a:pt x="1803" y="1416"/>
                </a:lnTo>
                <a:lnTo>
                  <a:pt x="1767" y="1461"/>
                </a:lnTo>
                <a:lnTo>
                  <a:pt x="1732" y="1506"/>
                </a:lnTo>
                <a:lnTo>
                  <a:pt x="1698" y="1547"/>
                </a:lnTo>
                <a:lnTo>
                  <a:pt x="1636" y="1621"/>
                </a:lnTo>
                <a:lnTo>
                  <a:pt x="1584" y="1681"/>
                </a:lnTo>
                <a:lnTo>
                  <a:pt x="1550" y="1724"/>
                </a:lnTo>
                <a:lnTo>
                  <a:pt x="1524" y="1753"/>
                </a:lnTo>
                <a:lnTo>
                  <a:pt x="1496" y="1787"/>
                </a:lnTo>
                <a:lnTo>
                  <a:pt x="1425" y="1863"/>
                </a:lnTo>
                <a:lnTo>
                  <a:pt x="1346" y="1952"/>
                </a:lnTo>
                <a:lnTo>
                  <a:pt x="1305" y="1999"/>
                </a:lnTo>
                <a:lnTo>
                  <a:pt x="1264" y="2047"/>
                </a:lnTo>
                <a:lnTo>
                  <a:pt x="1224" y="2096"/>
                </a:lnTo>
                <a:lnTo>
                  <a:pt x="1205" y="2120"/>
                </a:lnTo>
                <a:lnTo>
                  <a:pt x="1186" y="2144"/>
                </a:lnTo>
                <a:lnTo>
                  <a:pt x="1150" y="2192"/>
                </a:lnTo>
                <a:lnTo>
                  <a:pt x="1134" y="2216"/>
                </a:lnTo>
                <a:lnTo>
                  <a:pt x="1119" y="2240"/>
                </a:lnTo>
                <a:lnTo>
                  <a:pt x="1103" y="2263"/>
                </a:lnTo>
                <a:lnTo>
                  <a:pt x="1090" y="2286"/>
                </a:lnTo>
                <a:lnTo>
                  <a:pt x="1078" y="2307"/>
                </a:lnTo>
                <a:lnTo>
                  <a:pt x="1067" y="2329"/>
                </a:lnTo>
                <a:lnTo>
                  <a:pt x="1058" y="2349"/>
                </a:lnTo>
                <a:lnTo>
                  <a:pt x="1049" y="2370"/>
                </a:lnTo>
                <a:lnTo>
                  <a:pt x="1043" y="2389"/>
                </a:lnTo>
                <a:lnTo>
                  <a:pt x="1038" y="2408"/>
                </a:lnTo>
                <a:lnTo>
                  <a:pt x="1036" y="2424"/>
                </a:lnTo>
                <a:lnTo>
                  <a:pt x="1034" y="2439"/>
                </a:lnTo>
                <a:lnTo>
                  <a:pt x="1032" y="2455"/>
                </a:lnTo>
                <a:lnTo>
                  <a:pt x="1030" y="2472"/>
                </a:lnTo>
                <a:lnTo>
                  <a:pt x="1030" y="2488"/>
                </a:lnTo>
                <a:lnTo>
                  <a:pt x="1029" y="2505"/>
                </a:lnTo>
                <a:lnTo>
                  <a:pt x="1029" y="2540"/>
                </a:lnTo>
                <a:lnTo>
                  <a:pt x="1029" y="2558"/>
                </a:lnTo>
                <a:lnTo>
                  <a:pt x="1030" y="2575"/>
                </a:lnTo>
                <a:lnTo>
                  <a:pt x="1032" y="2611"/>
                </a:lnTo>
                <a:lnTo>
                  <a:pt x="1035" y="2646"/>
                </a:lnTo>
                <a:lnTo>
                  <a:pt x="1040" y="2680"/>
                </a:lnTo>
                <a:lnTo>
                  <a:pt x="1049" y="2745"/>
                </a:lnTo>
                <a:lnTo>
                  <a:pt x="1060" y="2805"/>
                </a:lnTo>
                <a:lnTo>
                  <a:pt x="1065" y="2833"/>
                </a:lnTo>
                <a:lnTo>
                  <a:pt x="1071" y="2857"/>
                </a:lnTo>
                <a:lnTo>
                  <a:pt x="1079" y="2896"/>
                </a:lnTo>
                <a:lnTo>
                  <a:pt x="857" y="2896"/>
                </a:lnTo>
                <a:lnTo>
                  <a:pt x="846" y="2868"/>
                </a:lnTo>
                <a:lnTo>
                  <a:pt x="834" y="2836"/>
                </a:lnTo>
                <a:lnTo>
                  <a:pt x="824" y="2802"/>
                </a:lnTo>
                <a:lnTo>
                  <a:pt x="812" y="2764"/>
                </a:lnTo>
                <a:lnTo>
                  <a:pt x="800" y="2726"/>
                </a:lnTo>
                <a:lnTo>
                  <a:pt x="789" y="2685"/>
                </a:lnTo>
                <a:lnTo>
                  <a:pt x="778" y="2641"/>
                </a:lnTo>
                <a:lnTo>
                  <a:pt x="768" y="2596"/>
                </a:lnTo>
                <a:lnTo>
                  <a:pt x="765" y="2572"/>
                </a:lnTo>
                <a:lnTo>
                  <a:pt x="760" y="2548"/>
                </a:lnTo>
                <a:lnTo>
                  <a:pt x="758" y="2524"/>
                </a:lnTo>
                <a:lnTo>
                  <a:pt x="754" y="2500"/>
                </a:lnTo>
                <a:lnTo>
                  <a:pt x="752" y="2475"/>
                </a:lnTo>
                <a:lnTo>
                  <a:pt x="749" y="2449"/>
                </a:lnTo>
                <a:lnTo>
                  <a:pt x="748" y="2424"/>
                </a:lnTo>
                <a:lnTo>
                  <a:pt x="747" y="2397"/>
                </a:lnTo>
                <a:lnTo>
                  <a:pt x="746" y="2371"/>
                </a:lnTo>
                <a:lnTo>
                  <a:pt x="747" y="2344"/>
                </a:lnTo>
                <a:lnTo>
                  <a:pt x="747" y="2317"/>
                </a:lnTo>
                <a:lnTo>
                  <a:pt x="748" y="2289"/>
                </a:lnTo>
                <a:lnTo>
                  <a:pt x="750" y="2262"/>
                </a:lnTo>
                <a:lnTo>
                  <a:pt x="754" y="2234"/>
                </a:lnTo>
                <a:lnTo>
                  <a:pt x="758" y="2206"/>
                </a:lnTo>
                <a:lnTo>
                  <a:pt x="762" y="2178"/>
                </a:lnTo>
                <a:lnTo>
                  <a:pt x="766" y="2156"/>
                </a:lnTo>
                <a:lnTo>
                  <a:pt x="770" y="2145"/>
                </a:lnTo>
                <a:lnTo>
                  <a:pt x="772" y="2134"/>
                </a:lnTo>
                <a:lnTo>
                  <a:pt x="776" y="2124"/>
                </a:lnTo>
                <a:lnTo>
                  <a:pt x="779" y="2112"/>
                </a:lnTo>
                <a:lnTo>
                  <a:pt x="789" y="2089"/>
                </a:lnTo>
                <a:lnTo>
                  <a:pt x="798" y="2065"/>
                </a:lnTo>
                <a:lnTo>
                  <a:pt x="809" y="2041"/>
                </a:lnTo>
                <a:lnTo>
                  <a:pt x="821" y="2017"/>
                </a:lnTo>
                <a:lnTo>
                  <a:pt x="834" y="1993"/>
                </a:lnTo>
                <a:lnTo>
                  <a:pt x="849" y="1968"/>
                </a:lnTo>
                <a:lnTo>
                  <a:pt x="863" y="1944"/>
                </a:lnTo>
                <a:lnTo>
                  <a:pt x="878" y="1919"/>
                </a:lnTo>
                <a:lnTo>
                  <a:pt x="894" y="1895"/>
                </a:lnTo>
                <a:lnTo>
                  <a:pt x="910" y="1869"/>
                </a:lnTo>
                <a:lnTo>
                  <a:pt x="927" y="1845"/>
                </a:lnTo>
                <a:lnTo>
                  <a:pt x="944" y="1821"/>
                </a:lnTo>
                <a:lnTo>
                  <a:pt x="960" y="1797"/>
                </a:lnTo>
                <a:lnTo>
                  <a:pt x="995" y="1752"/>
                </a:lnTo>
                <a:lnTo>
                  <a:pt x="1029" y="1709"/>
                </a:lnTo>
                <a:lnTo>
                  <a:pt x="1061" y="1669"/>
                </a:lnTo>
                <a:lnTo>
                  <a:pt x="1091" y="1633"/>
                </a:lnTo>
                <a:lnTo>
                  <a:pt x="1118" y="1601"/>
                </a:lnTo>
                <a:lnTo>
                  <a:pt x="1142" y="1573"/>
                </a:lnTo>
                <a:lnTo>
                  <a:pt x="1174" y="1536"/>
                </a:lnTo>
                <a:lnTo>
                  <a:pt x="1196" y="1511"/>
                </a:lnTo>
                <a:lnTo>
                  <a:pt x="1222" y="1481"/>
                </a:lnTo>
                <a:lnTo>
                  <a:pt x="1282" y="1409"/>
                </a:lnTo>
                <a:lnTo>
                  <a:pt x="1352" y="1325"/>
                </a:lnTo>
                <a:lnTo>
                  <a:pt x="1427" y="1235"/>
                </a:lnTo>
                <a:lnTo>
                  <a:pt x="1503" y="1142"/>
                </a:lnTo>
                <a:lnTo>
                  <a:pt x="1574" y="1054"/>
                </a:lnTo>
                <a:lnTo>
                  <a:pt x="1638" y="973"/>
                </a:lnTo>
                <a:lnTo>
                  <a:pt x="1666" y="938"/>
                </a:lnTo>
                <a:lnTo>
                  <a:pt x="1690" y="907"/>
                </a:lnTo>
                <a:lnTo>
                  <a:pt x="1702" y="890"/>
                </a:lnTo>
                <a:lnTo>
                  <a:pt x="1714" y="875"/>
                </a:lnTo>
                <a:lnTo>
                  <a:pt x="1725" y="859"/>
                </a:lnTo>
                <a:lnTo>
                  <a:pt x="1734" y="844"/>
                </a:lnTo>
                <a:lnTo>
                  <a:pt x="1743" y="828"/>
                </a:lnTo>
                <a:lnTo>
                  <a:pt x="1751" y="814"/>
                </a:lnTo>
                <a:lnTo>
                  <a:pt x="1758" y="799"/>
                </a:lnTo>
                <a:lnTo>
                  <a:pt x="1766" y="785"/>
                </a:lnTo>
                <a:lnTo>
                  <a:pt x="1772" y="772"/>
                </a:lnTo>
                <a:lnTo>
                  <a:pt x="1776" y="757"/>
                </a:lnTo>
                <a:lnTo>
                  <a:pt x="1781" y="744"/>
                </a:lnTo>
                <a:lnTo>
                  <a:pt x="1785" y="731"/>
                </a:lnTo>
                <a:lnTo>
                  <a:pt x="1787" y="718"/>
                </a:lnTo>
                <a:lnTo>
                  <a:pt x="1790" y="704"/>
                </a:lnTo>
                <a:lnTo>
                  <a:pt x="1791" y="691"/>
                </a:lnTo>
                <a:lnTo>
                  <a:pt x="1792" y="679"/>
                </a:lnTo>
                <a:lnTo>
                  <a:pt x="1792" y="666"/>
                </a:lnTo>
                <a:lnTo>
                  <a:pt x="1792" y="654"/>
                </a:lnTo>
                <a:lnTo>
                  <a:pt x="1791" y="641"/>
                </a:lnTo>
                <a:lnTo>
                  <a:pt x="1790" y="629"/>
                </a:lnTo>
                <a:lnTo>
                  <a:pt x="1787" y="616"/>
                </a:lnTo>
                <a:lnTo>
                  <a:pt x="1784" y="604"/>
                </a:lnTo>
                <a:lnTo>
                  <a:pt x="1782" y="598"/>
                </a:lnTo>
                <a:lnTo>
                  <a:pt x="1780" y="592"/>
                </a:lnTo>
                <a:lnTo>
                  <a:pt x="1776" y="578"/>
                </a:lnTo>
                <a:lnTo>
                  <a:pt x="1767" y="554"/>
                </a:lnTo>
                <a:lnTo>
                  <a:pt x="1761" y="541"/>
                </a:lnTo>
                <a:lnTo>
                  <a:pt x="1755" y="529"/>
                </a:lnTo>
                <a:lnTo>
                  <a:pt x="1740" y="503"/>
                </a:lnTo>
                <a:lnTo>
                  <a:pt x="1725" y="476"/>
                </a:lnTo>
                <a:lnTo>
                  <a:pt x="1726" y="475"/>
                </a:lnTo>
                <a:lnTo>
                  <a:pt x="1731" y="472"/>
                </a:lnTo>
                <a:lnTo>
                  <a:pt x="1749" y="458"/>
                </a:lnTo>
                <a:lnTo>
                  <a:pt x="1800" y="415"/>
                </a:lnTo>
                <a:lnTo>
                  <a:pt x="1875" y="352"/>
                </a:lnTo>
                <a:close/>
                <a:moveTo>
                  <a:pt x="1641" y="3193"/>
                </a:moveTo>
                <a:lnTo>
                  <a:pt x="1258" y="3193"/>
                </a:lnTo>
                <a:lnTo>
                  <a:pt x="1228" y="3103"/>
                </a:lnTo>
                <a:lnTo>
                  <a:pt x="1214" y="3056"/>
                </a:lnTo>
                <a:lnTo>
                  <a:pt x="1206" y="3032"/>
                </a:lnTo>
                <a:lnTo>
                  <a:pt x="1199" y="3008"/>
                </a:lnTo>
                <a:lnTo>
                  <a:pt x="1186" y="2959"/>
                </a:lnTo>
                <a:lnTo>
                  <a:pt x="1173" y="2909"/>
                </a:lnTo>
                <a:lnTo>
                  <a:pt x="1167" y="2884"/>
                </a:lnTo>
                <a:lnTo>
                  <a:pt x="1162" y="2859"/>
                </a:lnTo>
                <a:lnTo>
                  <a:pt x="1156" y="2834"/>
                </a:lnTo>
                <a:lnTo>
                  <a:pt x="1152" y="2809"/>
                </a:lnTo>
                <a:lnTo>
                  <a:pt x="1148" y="2784"/>
                </a:lnTo>
                <a:lnTo>
                  <a:pt x="1144" y="2758"/>
                </a:lnTo>
                <a:lnTo>
                  <a:pt x="1142" y="2733"/>
                </a:lnTo>
                <a:lnTo>
                  <a:pt x="1139" y="2708"/>
                </a:lnTo>
                <a:lnTo>
                  <a:pt x="1138" y="2683"/>
                </a:lnTo>
                <a:lnTo>
                  <a:pt x="1137" y="2658"/>
                </a:lnTo>
                <a:lnTo>
                  <a:pt x="1137" y="2634"/>
                </a:lnTo>
                <a:lnTo>
                  <a:pt x="1137" y="2608"/>
                </a:lnTo>
                <a:lnTo>
                  <a:pt x="1139" y="2584"/>
                </a:lnTo>
                <a:lnTo>
                  <a:pt x="1142" y="2559"/>
                </a:lnTo>
                <a:lnTo>
                  <a:pt x="1144" y="2535"/>
                </a:lnTo>
                <a:lnTo>
                  <a:pt x="1149" y="2511"/>
                </a:lnTo>
                <a:lnTo>
                  <a:pt x="1154" y="2488"/>
                </a:lnTo>
                <a:lnTo>
                  <a:pt x="1160" y="2464"/>
                </a:lnTo>
                <a:lnTo>
                  <a:pt x="1167" y="2442"/>
                </a:lnTo>
                <a:lnTo>
                  <a:pt x="1175" y="2419"/>
                </a:lnTo>
                <a:lnTo>
                  <a:pt x="1186" y="2395"/>
                </a:lnTo>
                <a:lnTo>
                  <a:pt x="1198" y="2370"/>
                </a:lnTo>
                <a:lnTo>
                  <a:pt x="1212" y="2343"/>
                </a:lnTo>
                <a:lnTo>
                  <a:pt x="1229" y="2318"/>
                </a:lnTo>
                <a:lnTo>
                  <a:pt x="1247" y="2290"/>
                </a:lnTo>
                <a:lnTo>
                  <a:pt x="1266" y="2264"/>
                </a:lnTo>
                <a:lnTo>
                  <a:pt x="1288" y="2235"/>
                </a:lnTo>
                <a:lnTo>
                  <a:pt x="1311" y="2208"/>
                </a:lnTo>
                <a:lnTo>
                  <a:pt x="1335" y="2179"/>
                </a:lnTo>
                <a:lnTo>
                  <a:pt x="1360" y="2150"/>
                </a:lnTo>
                <a:lnTo>
                  <a:pt x="1386" y="2120"/>
                </a:lnTo>
                <a:lnTo>
                  <a:pt x="1414" y="2090"/>
                </a:lnTo>
                <a:lnTo>
                  <a:pt x="1470" y="2030"/>
                </a:lnTo>
                <a:lnTo>
                  <a:pt x="1532" y="1969"/>
                </a:lnTo>
                <a:lnTo>
                  <a:pt x="1594" y="1907"/>
                </a:lnTo>
                <a:lnTo>
                  <a:pt x="1658" y="1844"/>
                </a:lnTo>
                <a:lnTo>
                  <a:pt x="1786" y="1718"/>
                </a:lnTo>
                <a:lnTo>
                  <a:pt x="1850" y="1656"/>
                </a:lnTo>
                <a:lnTo>
                  <a:pt x="1911" y="1593"/>
                </a:lnTo>
                <a:lnTo>
                  <a:pt x="1941" y="1562"/>
                </a:lnTo>
                <a:lnTo>
                  <a:pt x="1970" y="1532"/>
                </a:lnTo>
                <a:lnTo>
                  <a:pt x="1998" y="1501"/>
                </a:lnTo>
                <a:lnTo>
                  <a:pt x="2026" y="1471"/>
                </a:lnTo>
                <a:lnTo>
                  <a:pt x="2054" y="1436"/>
                </a:lnTo>
                <a:lnTo>
                  <a:pt x="2079" y="1401"/>
                </a:lnTo>
                <a:lnTo>
                  <a:pt x="2091" y="1386"/>
                </a:lnTo>
                <a:lnTo>
                  <a:pt x="2102" y="1369"/>
                </a:lnTo>
                <a:lnTo>
                  <a:pt x="2112" y="1353"/>
                </a:lnTo>
                <a:lnTo>
                  <a:pt x="2123" y="1338"/>
                </a:lnTo>
                <a:lnTo>
                  <a:pt x="2141" y="1308"/>
                </a:lnTo>
                <a:lnTo>
                  <a:pt x="2156" y="1278"/>
                </a:lnTo>
                <a:lnTo>
                  <a:pt x="2169" y="1249"/>
                </a:lnTo>
                <a:lnTo>
                  <a:pt x="2174" y="1235"/>
                </a:lnTo>
                <a:lnTo>
                  <a:pt x="2178" y="1220"/>
                </a:lnTo>
                <a:lnTo>
                  <a:pt x="2182" y="1206"/>
                </a:lnTo>
                <a:lnTo>
                  <a:pt x="2186" y="1193"/>
                </a:lnTo>
                <a:lnTo>
                  <a:pt x="2187" y="1178"/>
                </a:lnTo>
                <a:lnTo>
                  <a:pt x="2189" y="1164"/>
                </a:lnTo>
                <a:lnTo>
                  <a:pt x="2189" y="1151"/>
                </a:lnTo>
                <a:lnTo>
                  <a:pt x="2189" y="1136"/>
                </a:lnTo>
                <a:lnTo>
                  <a:pt x="2189" y="1122"/>
                </a:lnTo>
                <a:lnTo>
                  <a:pt x="2187" y="1108"/>
                </a:lnTo>
                <a:lnTo>
                  <a:pt x="2184" y="1093"/>
                </a:lnTo>
                <a:lnTo>
                  <a:pt x="2182" y="1079"/>
                </a:lnTo>
                <a:lnTo>
                  <a:pt x="2177" y="1064"/>
                </a:lnTo>
                <a:lnTo>
                  <a:pt x="2172" y="1050"/>
                </a:lnTo>
                <a:lnTo>
                  <a:pt x="2168" y="1036"/>
                </a:lnTo>
                <a:lnTo>
                  <a:pt x="2160" y="1020"/>
                </a:lnTo>
                <a:lnTo>
                  <a:pt x="2153" y="1006"/>
                </a:lnTo>
                <a:lnTo>
                  <a:pt x="2145" y="990"/>
                </a:lnTo>
                <a:lnTo>
                  <a:pt x="2297" y="864"/>
                </a:lnTo>
                <a:lnTo>
                  <a:pt x="2312" y="877"/>
                </a:lnTo>
                <a:lnTo>
                  <a:pt x="2327" y="893"/>
                </a:lnTo>
                <a:lnTo>
                  <a:pt x="2342" y="908"/>
                </a:lnTo>
                <a:lnTo>
                  <a:pt x="2355" y="926"/>
                </a:lnTo>
                <a:lnTo>
                  <a:pt x="2369" y="944"/>
                </a:lnTo>
                <a:lnTo>
                  <a:pt x="2382" y="964"/>
                </a:lnTo>
                <a:lnTo>
                  <a:pt x="2394" y="984"/>
                </a:lnTo>
                <a:lnTo>
                  <a:pt x="2406" y="1006"/>
                </a:lnTo>
                <a:lnTo>
                  <a:pt x="2417" y="1028"/>
                </a:lnTo>
                <a:lnTo>
                  <a:pt x="2428" y="1051"/>
                </a:lnTo>
                <a:lnTo>
                  <a:pt x="2439" y="1074"/>
                </a:lnTo>
                <a:lnTo>
                  <a:pt x="2447" y="1098"/>
                </a:lnTo>
                <a:lnTo>
                  <a:pt x="2456" y="1123"/>
                </a:lnTo>
                <a:lnTo>
                  <a:pt x="2464" y="1148"/>
                </a:lnTo>
                <a:lnTo>
                  <a:pt x="2470" y="1174"/>
                </a:lnTo>
                <a:lnTo>
                  <a:pt x="2476" y="1200"/>
                </a:lnTo>
                <a:lnTo>
                  <a:pt x="2481" y="1225"/>
                </a:lnTo>
                <a:lnTo>
                  <a:pt x="2482" y="1238"/>
                </a:lnTo>
                <a:lnTo>
                  <a:pt x="2484" y="1251"/>
                </a:lnTo>
                <a:lnTo>
                  <a:pt x="2487" y="1278"/>
                </a:lnTo>
                <a:lnTo>
                  <a:pt x="2488" y="1304"/>
                </a:lnTo>
                <a:lnTo>
                  <a:pt x="2488" y="1331"/>
                </a:lnTo>
                <a:lnTo>
                  <a:pt x="2488" y="1357"/>
                </a:lnTo>
                <a:lnTo>
                  <a:pt x="2486" y="1383"/>
                </a:lnTo>
                <a:lnTo>
                  <a:pt x="2482" y="1410"/>
                </a:lnTo>
                <a:lnTo>
                  <a:pt x="2477" y="1435"/>
                </a:lnTo>
                <a:lnTo>
                  <a:pt x="2471" y="1461"/>
                </a:lnTo>
                <a:lnTo>
                  <a:pt x="2466" y="1473"/>
                </a:lnTo>
                <a:lnTo>
                  <a:pt x="2463" y="1485"/>
                </a:lnTo>
                <a:lnTo>
                  <a:pt x="2458" y="1499"/>
                </a:lnTo>
                <a:lnTo>
                  <a:pt x="2453" y="1511"/>
                </a:lnTo>
                <a:lnTo>
                  <a:pt x="2442" y="1535"/>
                </a:lnTo>
                <a:lnTo>
                  <a:pt x="2430" y="1557"/>
                </a:lnTo>
                <a:lnTo>
                  <a:pt x="2423" y="1569"/>
                </a:lnTo>
                <a:lnTo>
                  <a:pt x="2416" y="1580"/>
                </a:lnTo>
                <a:lnTo>
                  <a:pt x="2400" y="1602"/>
                </a:lnTo>
                <a:lnTo>
                  <a:pt x="2361" y="1653"/>
                </a:lnTo>
                <a:lnTo>
                  <a:pt x="2320" y="1703"/>
                </a:lnTo>
                <a:lnTo>
                  <a:pt x="2277" y="1752"/>
                </a:lnTo>
                <a:lnTo>
                  <a:pt x="2256" y="1777"/>
                </a:lnTo>
                <a:lnTo>
                  <a:pt x="2234" y="1801"/>
                </a:lnTo>
                <a:lnTo>
                  <a:pt x="2189" y="1851"/>
                </a:lnTo>
                <a:lnTo>
                  <a:pt x="2141" y="1903"/>
                </a:lnTo>
                <a:lnTo>
                  <a:pt x="2039" y="2013"/>
                </a:lnTo>
                <a:lnTo>
                  <a:pt x="1988" y="2069"/>
                </a:lnTo>
                <a:lnTo>
                  <a:pt x="1934" y="2124"/>
                </a:lnTo>
                <a:lnTo>
                  <a:pt x="1824" y="2236"/>
                </a:lnTo>
                <a:lnTo>
                  <a:pt x="1766" y="2298"/>
                </a:lnTo>
                <a:lnTo>
                  <a:pt x="1704" y="2362"/>
                </a:lnTo>
                <a:lnTo>
                  <a:pt x="1673" y="2397"/>
                </a:lnTo>
                <a:lnTo>
                  <a:pt x="1641" y="2433"/>
                </a:lnTo>
                <a:lnTo>
                  <a:pt x="1607" y="2472"/>
                </a:lnTo>
                <a:lnTo>
                  <a:pt x="1571" y="2511"/>
                </a:lnTo>
                <a:lnTo>
                  <a:pt x="1565" y="2520"/>
                </a:lnTo>
                <a:lnTo>
                  <a:pt x="1559" y="2527"/>
                </a:lnTo>
                <a:lnTo>
                  <a:pt x="1548" y="2545"/>
                </a:lnTo>
                <a:lnTo>
                  <a:pt x="1544" y="2553"/>
                </a:lnTo>
                <a:lnTo>
                  <a:pt x="1539" y="2562"/>
                </a:lnTo>
                <a:lnTo>
                  <a:pt x="1530" y="2581"/>
                </a:lnTo>
                <a:lnTo>
                  <a:pt x="1528" y="2590"/>
                </a:lnTo>
                <a:lnTo>
                  <a:pt x="1524" y="2600"/>
                </a:lnTo>
                <a:lnTo>
                  <a:pt x="1522" y="2610"/>
                </a:lnTo>
                <a:lnTo>
                  <a:pt x="1520" y="2620"/>
                </a:lnTo>
                <a:lnTo>
                  <a:pt x="1516" y="2641"/>
                </a:lnTo>
                <a:lnTo>
                  <a:pt x="1515" y="2652"/>
                </a:lnTo>
                <a:lnTo>
                  <a:pt x="1514" y="2662"/>
                </a:lnTo>
                <a:lnTo>
                  <a:pt x="1514" y="2684"/>
                </a:lnTo>
                <a:lnTo>
                  <a:pt x="1514" y="2707"/>
                </a:lnTo>
                <a:lnTo>
                  <a:pt x="1514" y="2730"/>
                </a:lnTo>
                <a:lnTo>
                  <a:pt x="1516" y="2752"/>
                </a:lnTo>
                <a:lnTo>
                  <a:pt x="1520" y="2775"/>
                </a:lnTo>
                <a:lnTo>
                  <a:pt x="1523" y="2799"/>
                </a:lnTo>
                <a:lnTo>
                  <a:pt x="1527" y="2822"/>
                </a:lnTo>
                <a:lnTo>
                  <a:pt x="1533" y="2846"/>
                </a:lnTo>
                <a:lnTo>
                  <a:pt x="1538" y="2870"/>
                </a:lnTo>
                <a:lnTo>
                  <a:pt x="1545" y="2894"/>
                </a:lnTo>
                <a:lnTo>
                  <a:pt x="1558" y="2941"/>
                </a:lnTo>
                <a:lnTo>
                  <a:pt x="1572" y="2987"/>
                </a:lnTo>
                <a:lnTo>
                  <a:pt x="1588" y="3033"/>
                </a:lnTo>
                <a:lnTo>
                  <a:pt x="1617" y="3118"/>
                </a:lnTo>
                <a:lnTo>
                  <a:pt x="1630" y="3157"/>
                </a:lnTo>
                <a:lnTo>
                  <a:pt x="1641" y="3193"/>
                </a:lnTo>
                <a:close/>
                <a:moveTo>
                  <a:pt x="2080" y="3193"/>
                </a:moveTo>
                <a:lnTo>
                  <a:pt x="1755" y="3193"/>
                </a:lnTo>
                <a:lnTo>
                  <a:pt x="1749" y="3171"/>
                </a:lnTo>
                <a:lnTo>
                  <a:pt x="1743" y="3148"/>
                </a:lnTo>
                <a:lnTo>
                  <a:pt x="1730" y="3104"/>
                </a:lnTo>
                <a:lnTo>
                  <a:pt x="1702" y="3015"/>
                </a:lnTo>
                <a:lnTo>
                  <a:pt x="1688" y="2971"/>
                </a:lnTo>
                <a:lnTo>
                  <a:pt x="1676" y="2926"/>
                </a:lnTo>
                <a:lnTo>
                  <a:pt x="1670" y="2904"/>
                </a:lnTo>
                <a:lnTo>
                  <a:pt x="1665" y="2881"/>
                </a:lnTo>
                <a:lnTo>
                  <a:pt x="1660" y="2859"/>
                </a:lnTo>
                <a:lnTo>
                  <a:pt x="1656" y="2836"/>
                </a:lnTo>
                <a:lnTo>
                  <a:pt x="1653" y="2810"/>
                </a:lnTo>
                <a:lnTo>
                  <a:pt x="1649" y="2785"/>
                </a:lnTo>
                <a:lnTo>
                  <a:pt x="1648" y="2761"/>
                </a:lnTo>
                <a:lnTo>
                  <a:pt x="1647" y="2738"/>
                </a:lnTo>
                <a:lnTo>
                  <a:pt x="1647" y="2716"/>
                </a:lnTo>
                <a:lnTo>
                  <a:pt x="1648" y="2696"/>
                </a:lnTo>
                <a:lnTo>
                  <a:pt x="1650" y="2676"/>
                </a:lnTo>
                <a:lnTo>
                  <a:pt x="1654" y="2655"/>
                </a:lnTo>
                <a:lnTo>
                  <a:pt x="1656" y="2646"/>
                </a:lnTo>
                <a:lnTo>
                  <a:pt x="1660" y="2636"/>
                </a:lnTo>
                <a:lnTo>
                  <a:pt x="1667" y="2618"/>
                </a:lnTo>
                <a:lnTo>
                  <a:pt x="1671" y="2608"/>
                </a:lnTo>
                <a:lnTo>
                  <a:pt x="1676" y="2599"/>
                </a:lnTo>
                <a:lnTo>
                  <a:pt x="1686" y="2581"/>
                </a:lnTo>
                <a:lnTo>
                  <a:pt x="1698" y="2562"/>
                </a:lnTo>
                <a:lnTo>
                  <a:pt x="1713" y="2542"/>
                </a:lnTo>
                <a:lnTo>
                  <a:pt x="1728" y="2523"/>
                </a:lnTo>
                <a:lnTo>
                  <a:pt x="1748" y="2504"/>
                </a:lnTo>
                <a:lnTo>
                  <a:pt x="1762" y="2490"/>
                </a:lnTo>
                <a:lnTo>
                  <a:pt x="1778" y="2474"/>
                </a:lnTo>
                <a:lnTo>
                  <a:pt x="1812" y="2443"/>
                </a:lnTo>
                <a:lnTo>
                  <a:pt x="1850" y="2410"/>
                </a:lnTo>
                <a:lnTo>
                  <a:pt x="1892" y="2377"/>
                </a:lnTo>
                <a:lnTo>
                  <a:pt x="1935" y="2342"/>
                </a:lnTo>
                <a:lnTo>
                  <a:pt x="1979" y="2306"/>
                </a:lnTo>
                <a:lnTo>
                  <a:pt x="2070" y="2235"/>
                </a:lnTo>
                <a:lnTo>
                  <a:pt x="2159" y="2166"/>
                </a:lnTo>
                <a:lnTo>
                  <a:pt x="2200" y="2132"/>
                </a:lnTo>
                <a:lnTo>
                  <a:pt x="2238" y="2101"/>
                </a:lnTo>
                <a:lnTo>
                  <a:pt x="2273" y="2071"/>
                </a:lnTo>
                <a:lnTo>
                  <a:pt x="2303" y="2043"/>
                </a:lnTo>
                <a:lnTo>
                  <a:pt x="2330" y="2018"/>
                </a:lnTo>
                <a:lnTo>
                  <a:pt x="2339" y="2006"/>
                </a:lnTo>
                <a:lnTo>
                  <a:pt x="2349" y="1995"/>
                </a:lnTo>
                <a:lnTo>
                  <a:pt x="2355" y="1986"/>
                </a:lnTo>
                <a:lnTo>
                  <a:pt x="2362" y="1976"/>
                </a:lnTo>
                <a:lnTo>
                  <a:pt x="2367" y="1968"/>
                </a:lnTo>
                <a:lnTo>
                  <a:pt x="2372" y="1958"/>
                </a:lnTo>
                <a:lnTo>
                  <a:pt x="2376" y="1949"/>
                </a:lnTo>
                <a:lnTo>
                  <a:pt x="2380" y="1939"/>
                </a:lnTo>
                <a:lnTo>
                  <a:pt x="2382" y="1929"/>
                </a:lnTo>
                <a:lnTo>
                  <a:pt x="2385" y="1920"/>
                </a:lnTo>
                <a:lnTo>
                  <a:pt x="2387" y="1910"/>
                </a:lnTo>
                <a:lnTo>
                  <a:pt x="2390" y="1901"/>
                </a:lnTo>
                <a:lnTo>
                  <a:pt x="2392" y="1883"/>
                </a:lnTo>
                <a:lnTo>
                  <a:pt x="2392" y="1865"/>
                </a:lnTo>
                <a:lnTo>
                  <a:pt x="2392" y="1848"/>
                </a:lnTo>
                <a:lnTo>
                  <a:pt x="2391" y="1832"/>
                </a:lnTo>
                <a:lnTo>
                  <a:pt x="2390" y="1818"/>
                </a:lnTo>
                <a:lnTo>
                  <a:pt x="2387" y="1805"/>
                </a:lnTo>
                <a:lnTo>
                  <a:pt x="2385" y="1794"/>
                </a:lnTo>
                <a:lnTo>
                  <a:pt x="2381" y="1778"/>
                </a:lnTo>
                <a:lnTo>
                  <a:pt x="2379" y="1773"/>
                </a:lnTo>
                <a:lnTo>
                  <a:pt x="2454" y="1711"/>
                </a:lnTo>
                <a:lnTo>
                  <a:pt x="2529" y="1649"/>
                </a:lnTo>
                <a:lnTo>
                  <a:pt x="2546" y="1669"/>
                </a:lnTo>
                <a:lnTo>
                  <a:pt x="2553" y="1679"/>
                </a:lnTo>
                <a:lnTo>
                  <a:pt x="2561" y="1689"/>
                </a:lnTo>
                <a:lnTo>
                  <a:pt x="2574" y="1711"/>
                </a:lnTo>
                <a:lnTo>
                  <a:pt x="2582" y="1722"/>
                </a:lnTo>
                <a:lnTo>
                  <a:pt x="2588" y="1733"/>
                </a:lnTo>
                <a:lnTo>
                  <a:pt x="2600" y="1755"/>
                </a:lnTo>
                <a:lnTo>
                  <a:pt x="2609" y="1778"/>
                </a:lnTo>
                <a:lnTo>
                  <a:pt x="2619" y="1801"/>
                </a:lnTo>
                <a:lnTo>
                  <a:pt x="2626" y="1824"/>
                </a:lnTo>
                <a:lnTo>
                  <a:pt x="2633" y="1847"/>
                </a:lnTo>
                <a:lnTo>
                  <a:pt x="2638" y="1871"/>
                </a:lnTo>
                <a:lnTo>
                  <a:pt x="2643" y="1893"/>
                </a:lnTo>
                <a:lnTo>
                  <a:pt x="2645" y="1917"/>
                </a:lnTo>
                <a:lnTo>
                  <a:pt x="2648" y="1940"/>
                </a:lnTo>
                <a:lnTo>
                  <a:pt x="2649" y="1963"/>
                </a:lnTo>
                <a:lnTo>
                  <a:pt x="2649" y="1986"/>
                </a:lnTo>
                <a:lnTo>
                  <a:pt x="2649" y="2009"/>
                </a:lnTo>
                <a:lnTo>
                  <a:pt x="2646" y="2031"/>
                </a:lnTo>
                <a:lnTo>
                  <a:pt x="2644" y="2053"/>
                </a:lnTo>
                <a:lnTo>
                  <a:pt x="2640" y="2075"/>
                </a:lnTo>
                <a:lnTo>
                  <a:pt x="2636" y="2096"/>
                </a:lnTo>
                <a:lnTo>
                  <a:pt x="2631" y="2116"/>
                </a:lnTo>
                <a:lnTo>
                  <a:pt x="2625" y="2137"/>
                </a:lnTo>
                <a:lnTo>
                  <a:pt x="2618" y="2157"/>
                </a:lnTo>
                <a:lnTo>
                  <a:pt x="2609" y="2175"/>
                </a:lnTo>
                <a:lnTo>
                  <a:pt x="2601" y="2194"/>
                </a:lnTo>
                <a:lnTo>
                  <a:pt x="2592" y="2211"/>
                </a:lnTo>
                <a:lnTo>
                  <a:pt x="2583" y="2228"/>
                </a:lnTo>
                <a:lnTo>
                  <a:pt x="2572" y="2244"/>
                </a:lnTo>
                <a:lnTo>
                  <a:pt x="2561" y="2258"/>
                </a:lnTo>
                <a:lnTo>
                  <a:pt x="2549" y="2272"/>
                </a:lnTo>
                <a:lnTo>
                  <a:pt x="2537" y="2284"/>
                </a:lnTo>
                <a:lnTo>
                  <a:pt x="2530" y="2290"/>
                </a:lnTo>
                <a:lnTo>
                  <a:pt x="2524" y="2296"/>
                </a:lnTo>
                <a:lnTo>
                  <a:pt x="2429" y="2377"/>
                </a:lnTo>
                <a:lnTo>
                  <a:pt x="2309" y="2480"/>
                </a:lnTo>
                <a:lnTo>
                  <a:pt x="2277" y="2508"/>
                </a:lnTo>
                <a:lnTo>
                  <a:pt x="2244" y="2536"/>
                </a:lnTo>
                <a:lnTo>
                  <a:pt x="2181" y="2594"/>
                </a:lnTo>
                <a:lnTo>
                  <a:pt x="2150" y="2623"/>
                </a:lnTo>
                <a:lnTo>
                  <a:pt x="2120" y="2650"/>
                </a:lnTo>
                <a:lnTo>
                  <a:pt x="2090" y="2679"/>
                </a:lnTo>
                <a:lnTo>
                  <a:pt x="2062" y="2706"/>
                </a:lnTo>
                <a:lnTo>
                  <a:pt x="2037" y="2732"/>
                </a:lnTo>
                <a:lnTo>
                  <a:pt x="2026" y="2744"/>
                </a:lnTo>
                <a:lnTo>
                  <a:pt x="2018" y="2755"/>
                </a:lnTo>
                <a:lnTo>
                  <a:pt x="2009" y="2764"/>
                </a:lnTo>
                <a:lnTo>
                  <a:pt x="2003" y="2774"/>
                </a:lnTo>
                <a:lnTo>
                  <a:pt x="1998" y="2784"/>
                </a:lnTo>
                <a:lnTo>
                  <a:pt x="1995" y="2793"/>
                </a:lnTo>
                <a:lnTo>
                  <a:pt x="1994" y="2798"/>
                </a:lnTo>
                <a:lnTo>
                  <a:pt x="1994" y="2803"/>
                </a:lnTo>
                <a:lnTo>
                  <a:pt x="1992" y="2814"/>
                </a:lnTo>
                <a:lnTo>
                  <a:pt x="1992" y="2827"/>
                </a:lnTo>
                <a:lnTo>
                  <a:pt x="1994" y="2840"/>
                </a:lnTo>
                <a:lnTo>
                  <a:pt x="1995" y="2854"/>
                </a:lnTo>
                <a:lnTo>
                  <a:pt x="1998" y="2872"/>
                </a:lnTo>
                <a:lnTo>
                  <a:pt x="2007" y="2912"/>
                </a:lnTo>
                <a:lnTo>
                  <a:pt x="2025" y="2986"/>
                </a:lnTo>
                <a:lnTo>
                  <a:pt x="2044" y="3063"/>
                </a:lnTo>
                <a:lnTo>
                  <a:pt x="2063" y="3134"/>
                </a:lnTo>
                <a:lnTo>
                  <a:pt x="2080" y="3193"/>
                </a:lnTo>
                <a:close/>
                <a:moveTo>
                  <a:pt x="657" y="2306"/>
                </a:moveTo>
                <a:lnTo>
                  <a:pt x="641" y="2282"/>
                </a:lnTo>
                <a:lnTo>
                  <a:pt x="626" y="2259"/>
                </a:lnTo>
                <a:lnTo>
                  <a:pt x="612" y="2235"/>
                </a:lnTo>
                <a:lnTo>
                  <a:pt x="599" y="2211"/>
                </a:lnTo>
                <a:lnTo>
                  <a:pt x="587" y="2187"/>
                </a:lnTo>
                <a:lnTo>
                  <a:pt x="576" y="2163"/>
                </a:lnTo>
                <a:lnTo>
                  <a:pt x="567" y="2138"/>
                </a:lnTo>
                <a:lnTo>
                  <a:pt x="557" y="2114"/>
                </a:lnTo>
                <a:lnTo>
                  <a:pt x="549" y="2089"/>
                </a:lnTo>
                <a:lnTo>
                  <a:pt x="542" y="2064"/>
                </a:lnTo>
                <a:lnTo>
                  <a:pt x="536" y="2037"/>
                </a:lnTo>
                <a:lnTo>
                  <a:pt x="533" y="2024"/>
                </a:lnTo>
                <a:lnTo>
                  <a:pt x="531" y="2011"/>
                </a:lnTo>
                <a:lnTo>
                  <a:pt x="526" y="1983"/>
                </a:lnTo>
                <a:lnTo>
                  <a:pt x="521" y="1956"/>
                </a:lnTo>
                <a:lnTo>
                  <a:pt x="519" y="1926"/>
                </a:lnTo>
                <a:lnTo>
                  <a:pt x="516" y="1897"/>
                </a:lnTo>
                <a:lnTo>
                  <a:pt x="515" y="1880"/>
                </a:lnTo>
                <a:lnTo>
                  <a:pt x="515" y="1863"/>
                </a:lnTo>
                <a:lnTo>
                  <a:pt x="515" y="1847"/>
                </a:lnTo>
                <a:lnTo>
                  <a:pt x="515" y="1830"/>
                </a:lnTo>
                <a:lnTo>
                  <a:pt x="516" y="1813"/>
                </a:lnTo>
                <a:lnTo>
                  <a:pt x="518" y="1796"/>
                </a:lnTo>
                <a:lnTo>
                  <a:pt x="521" y="1764"/>
                </a:lnTo>
                <a:lnTo>
                  <a:pt x="526" y="1731"/>
                </a:lnTo>
                <a:lnTo>
                  <a:pt x="532" y="1699"/>
                </a:lnTo>
                <a:lnTo>
                  <a:pt x="539" y="1668"/>
                </a:lnTo>
                <a:lnTo>
                  <a:pt x="548" y="1637"/>
                </a:lnTo>
                <a:lnTo>
                  <a:pt x="557" y="1605"/>
                </a:lnTo>
                <a:lnTo>
                  <a:pt x="568" y="1574"/>
                </a:lnTo>
                <a:lnTo>
                  <a:pt x="580" y="1543"/>
                </a:lnTo>
                <a:lnTo>
                  <a:pt x="593" y="1513"/>
                </a:lnTo>
                <a:lnTo>
                  <a:pt x="608" y="1483"/>
                </a:lnTo>
                <a:lnTo>
                  <a:pt x="622" y="1453"/>
                </a:lnTo>
                <a:lnTo>
                  <a:pt x="638" y="1423"/>
                </a:lnTo>
                <a:lnTo>
                  <a:pt x="654" y="1394"/>
                </a:lnTo>
                <a:lnTo>
                  <a:pt x="671" y="1364"/>
                </a:lnTo>
                <a:lnTo>
                  <a:pt x="689" y="1335"/>
                </a:lnTo>
                <a:lnTo>
                  <a:pt x="707" y="1305"/>
                </a:lnTo>
                <a:lnTo>
                  <a:pt x="726" y="1277"/>
                </a:lnTo>
                <a:lnTo>
                  <a:pt x="766" y="1219"/>
                </a:lnTo>
                <a:lnTo>
                  <a:pt x="806" y="1163"/>
                </a:lnTo>
                <a:lnTo>
                  <a:pt x="848" y="1105"/>
                </a:lnTo>
                <a:lnTo>
                  <a:pt x="888" y="1049"/>
                </a:lnTo>
                <a:lnTo>
                  <a:pt x="930" y="991"/>
                </a:lnTo>
                <a:lnTo>
                  <a:pt x="971" y="935"/>
                </a:lnTo>
                <a:lnTo>
                  <a:pt x="1107" y="745"/>
                </a:lnTo>
                <a:lnTo>
                  <a:pt x="1168" y="658"/>
                </a:lnTo>
                <a:lnTo>
                  <a:pt x="1223" y="576"/>
                </a:lnTo>
                <a:lnTo>
                  <a:pt x="1248" y="538"/>
                </a:lnTo>
                <a:lnTo>
                  <a:pt x="1271" y="502"/>
                </a:lnTo>
                <a:lnTo>
                  <a:pt x="1292" y="468"/>
                </a:lnTo>
                <a:lnTo>
                  <a:pt x="1310" y="437"/>
                </a:lnTo>
                <a:lnTo>
                  <a:pt x="1325" y="408"/>
                </a:lnTo>
                <a:lnTo>
                  <a:pt x="1337" y="382"/>
                </a:lnTo>
                <a:lnTo>
                  <a:pt x="1342" y="370"/>
                </a:lnTo>
                <a:lnTo>
                  <a:pt x="1347" y="358"/>
                </a:lnTo>
                <a:lnTo>
                  <a:pt x="1350" y="347"/>
                </a:lnTo>
                <a:lnTo>
                  <a:pt x="1353" y="337"/>
                </a:lnTo>
                <a:lnTo>
                  <a:pt x="1355" y="323"/>
                </a:lnTo>
                <a:lnTo>
                  <a:pt x="1356" y="309"/>
                </a:lnTo>
                <a:lnTo>
                  <a:pt x="1356" y="294"/>
                </a:lnTo>
                <a:lnTo>
                  <a:pt x="1356" y="280"/>
                </a:lnTo>
                <a:lnTo>
                  <a:pt x="1355" y="265"/>
                </a:lnTo>
                <a:lnTo>
                  <a:pt x="1353" y="252"/>
                </a:lnTo>
                <a:lnTo>
                  <a:pt x="1350" y="238"/>
                </a:lnTo>
                <a:lnTo>
                  <a:pt x="1347" y="223"/>
                </a:lnTo>
                <a:lnTo>
                  <a:pt x="1344" y="210"/>
                </a:lnTo>
                <a:lnTo>
                  <a:pt x="1340" y="197"/>
                </a:lnTo>
                <a:lnTo>
                  <a:pt x="1331" y="172"/>
                </a:lnTo>
                <a:lnTo>
                  <a:pt x="1322" y="149"/>
                </a:lnTo>
                <a:lnTo>
                  <a:pt x="1313" y="129"/>
                </a:lnTo>
                <a:lnTo>
                  <a:pt x="1384" y="69"/>
                </a:lnTo>
                <a:lnTo>
                  <a:pt x="1436" y="25"/>
                </a:lnTo>
                <a:lnTo>
                  <a:pt x="1455" y="10"/>
                </a:lnTo>
                <a:lnTo>
                  <a:pt x="1467" y="0"/>
                </a:lnTo>
                <a:lnTo>
                  <a:pt x="1485" y="18"/>
                </a:lnTo>
                <a:lnTo>
                  <a:pt x="1502" y="36"/>
                </a:lnTo>
                <a:lnTo>
                  <a:pt x="1517" y="54"/>
                </a:lnTo>
                <a:lnTo>
                  <a:pt x="1533" y="73"/>
                </a:lnTo>
                <a:lnTo>
                  <a:pt x="1540" y="83"/>
                </a:lnTo>
                <a:lnTo>
                  <a:pt x="1546" y="93"/>
                </a:lnTo>
                <a:lnTo>
                  <a:pt x="1559" y="113"/>
                </a:lnTo>
                <a:lnTo>
                  <a:pt x="1571" y="133"/>
                </a:lnTo>
                <a:lnTo>
                  <a:pt x="1582" y="154"/>
                </a:lnTo>
                <a:lnTo>
                  <a:pt x="1592" y="174"/>
                </a:lnTo>
                <a:lnTo>
                  <a:pt x="1601" y="196"/>
                </a:lnTo>
                <a:lnTo>
                  <a:pt x="1608" y="217"/>
                </a:lnTo>
                <a:lnTo>
                  <a:pt x="1616" y="239"/>
                </a:lnTo>
                <a:lnTo>
                  <a:pt x="1622" y="262"/>
                </a:lnTo>
                <a:lnTo>
                  <a:pt x="1628" y="283"/>
                </a:lnTo>
                <a:lnTo>
                  <a:pt x="1631" y="306"/>
                </a:lnTo>
                <a:lnTo>
                  <a:pt x="1635" y="329"/>
                </a:lnTo>
                <a:lnTo>
                  <a:pt x="1637" y="351"/>
                </a:lnTo>
                <a:lnTo>
                  <a:pt x="1638" y="373"/>
                </a:lnTo>
                <a:lnTo>
                  <a:pt x="1640" y="396"/>
                </a:lnTo>
                <a:lnTo>
                  <a:pt x="1640" y="419"/>
                </a:lnTo>
                <a:lnTo>
                  <a:pt x="1638" y="442"/>
                </a:lnTo>
                <a:lnTo>
                  <a:pt x="1636" y="464"/>
                </a:lnTo>
                <a:lnTo>
                  <a:pt x="1634" y="486"/>
                </a:lnTo>
                <a:lnTo>
                  <a:pt x="1630" y="509"/>
                </a:lnTo>
                <a:lnTo>
                  <a:pt x="1626" y="530"/>
                </a:lnTo>
                <a:lnTo>
                  <a:pt x="1622" y="553"/>
                </a:lnTo>
                <a:lnTo>
                  <a:pt x="1616" y="575"/>
                </a:lnTo>
                <a:lnTo>
                  <a:pt x="1610" y="596"/>
                </a:lnTo>
                <a:lnTo>
                  <a:pt x="1602" y="617"/>
                </a:lnTo>
                <a:lnTo>
                  <a:pt x="1594" y="638"/>
                </a:lnTo>
                <a:lnTo>
                  <a:pt x="1586" y="659"/>
                </a:lnTo>
                <a:lnTo>
                  <a:pt x="1577" y="679"/>
                </a:lnTo>
                <a:lnTo>
                  <a:pt x="1566" y="702"/>
                </a:lnTo>
                <a:lnTo>
                  <a:pt x="1554" y="725"/>
                </a:lnTo>
                <a:lnTo>
                  <a:pt x="1541" y="748"/>
                </a:lnTo>
                <a:lnTo>
                  <a:pt x="1528" y="770"/>
                </a:lnTo>
                <a:lnTo>
                  <a:pt x="1515" y="793"/>
                </a:lnTo>
                <a:lnTo>
                  <a:pt x="1500" y="817"/>
                </a:lnTo>
                <a:lnTo>
                  <a:pt x="1469" y="865"/>
                </a:lnTo>
                <a:lnTo>
                  <a:pt x="1437" y="913"/>
                </a:lnTo>
                <a:lnTo>
                  <a:pt x="1402" y="962"/>
                </a:lnTo>
                <a:lnTo>
                  <a:pt x="1366" y="1012"/>
                </a:lnTo>
                <a:lnTo>
                  <a:pt x="1328" y="1061"/>
                </a:lnTo>
                <a:lnTo>
                  <a:pt x="1250" y="1163"/>
                </a:lnTo>
                <a:lnTo>
                  <a:pt x="1168" y="1265"/>
                </a:lnTo>
                <a:lnTo>
                  <a:pt x="1086" y="1369"/>
                </a:lnTo>
                <a:lnTo>
                  <a:pt x="1047" y="1422"/>
                </a:lnTo>
                <a:lnTo>
                  <a:pt x="1007" y="1475"/>
                </a:lnTo>
                <a:lnTo>
                  <a:pt x="968" y="1527"/>
                </a:lnTo>
                <a:lnTo>
                  <a:pt x="930" y="1580"/>
                </a:lnTo>
                <a:lnTo>
                  <a:pt x="893" y="1633"/>
                </a:lnTo>
                <a:lnTo>
                  <a:pt x="858" y="1686"/>
                </a:lnTo>
                <a:lnTo>
                  <a:pt x="826" y="1739"/>
                </a:lnTo>
                <a:lnTo>
                  <a:pt x="810" y="1765"/>
                </a:lnTo>
                <a:lnTo>
                  <a:pt x="795" y="1791"/>
                </a:lnTo>
                <a:lnTo>
                  <a:pt x="780" y="1818"/>
                </a:lnTo>
                <a:lnTo>
                  <a:pt x="766" y="1844"/>
                </a:lnTo>
                <a:lnTo>
                  <a:pt x="753" y="1871"/>
                </a:lnTo>
                <a:lnTo>
                  <a:pt x="741" y="1897"/>
                </a:lnTo>
                <a:lnTo>
                  <a:pt x="729" y="1923"/>
                </a:lnTo>
                <a:lnTo>
                  <a:pt x="718" y="1950"/>
                </a:lnTo>
                <a:lnTo>
                  <a:pt x="707" y="1975"/>
                </a:lnTo>
                <a:lnTo>
                  <a:pt x="698" y="2001"/>
                </a:lnTo>
                <a:lnTo>
                  <a:pt x="689" y="2028"/>
                </a:lnTo>
                <a:lnTo>
                  <a:pt x="681" y="2053"/>
                </a:lnTo>
                <a:lnTo>
                  <a:pt x="674" y="2079"/>
                </a:lnTo>
                <a:lnTo>
                  <a:pt x="668" y="2104"/>
                </a:lnTo>
                <a:lnTo>
                  <a:pt x="663" y="2130"/>
                </a:lnTo>
                <a:lnTo>
                  <a:pt x="659" y="2156"/>
                </a:lnTo>
                <a:lnTo>
                  <a:pt x="656" y="2181"/>
                </a:lnTo>
                <a:lnTo>
                  <a:pt x="653" y="2206"/>
                </a:lnTo>
                <a:lnTo>
                  <a:pt x="653" y="2232"/>
                </a:lnTo>
                <a:lnTo>
                  <a:pt x="653" y="2257"/>
                </a:lnTo>
                <a:lnTo>
                  <a:pt x="654" y="2282"/>
                </a:lnTo>
                <a:lnTo>
                  <a:pt x="657" y="2306"/>
                </a:lnTo>
                <a:close/>
                <a:moveTo>
                  <a:pt x="1857" y="7179"/>
                </a:moveTo>
                <a:lnTo>
                  <a:pt x="1308" y="7179"/>
                </a:lnTo>
                <a:lnTo>
                  <a:pt x="1308" y="6458"/>
                </a:lnTo>
                <a:lnTo>
                  <a:pt x="1308" y="5737"/>
                </a:lnTo>
                <a:lnTo>
                  <a:pt x="1308" y="5016"/>
                </a:lnTo>
                <a:lnTo>
                  <a:pt x="1308" y="4296"/>
                </a:lnTo>
                <a:lnTo>
                  <a:pt x="1316" y="4299"/>
                </a:lnTo>
                <a:lnTo>
                  <a:pt x="1354" y="4308"/>
                </a:lnTo>
                <a:lnTo>
                  <a:pt x="1390" y="4318"/>
                </a:lnTo>
                <a:lnTo>
                  <a:pt x="1425" y="4326"/>
                </a:lnTo>
                <a:lnTo>
                  <a:pt x="1458" y="4332"/>
                </a:lnTo>
                <a:lnTo>
                  <a:pt x="1491" y="4337"/>
                </a:lnTo>
                <a:lnTo>
                  <a:pt x="1506" y="4340"/>
                </a:lnTo>
                <a:lnTo>
                  <a:pt x="1522" y="4342"/>
                </a:lnTo>
                <a:lnTo>
                  <a:pt x="1552" y="4344"/>
                </a:lnTo>
                <a:lnTo>
                  <a:pt x="1582" y="4346"/>
                </a:lnTo>
                <a:lnTo>
                  <a:pt x="1613" y="4346"/>
                </a:lnTo>
                <a:lnTo>
                  <a:pt x="1643" y="4343"/>
                </a:lnTo>
                <a:lnTo>
                  <a:pt x="1674" y="4340"/>
                </a:lnTo>
                <a:lnTo>
                  <a:pt x="1707" y="4335"/>
                </a:lnTo>
                <a:lnTo>
                  <a:pt x="1722" y="4332"/>
                </a:lnTo>
                <a:lnTo>
                  <a:pt x="1739" y="4329"/>
                </a:lnTo>
                <a:lnTo>
                  <a:pt x="1774" y="4320"/>
                </a:lnTo>
                <a:lnTo>
                  <a:pt x="1811" y="4311"/>
                </a:lnTo>
                <a:lnTo>
                  <a:pt x="1850" y="4299"/>
                </a:lnTo>
                <a:lnTo>
                  <a:pt x="1857" y="4296"/>
                </a:lnTo>
                <a:lnTo>
                  <a:pt x="1857" y="5016"/>
                </a:lnTo>
                <a:lnTo>
                  <a:pt x="1857" y="5737"/>
                </a:lnTo>
                <a:lnTo>
                  <a:pt x="1857" y="6458"/>
                </a:lnTo>
                <a:lnTo>
                  <a:pt x="1857" y="7179"/>
                </a:lnTo>
                <a:close/>
                <a:moveTo>
                  <a:pt x="1582" y="4163"/>
                </a:moveTo>
                <a:lnTo>
                  <a:pt x="1548" y="4163"/>
                </a:lnTo>
                <a:lnTo>
                  <a:pt x="1515" y="4162"/>
                </a:lnTo>
                <a:lnTo>
                  <a:pt x="1482" y="4161"/>
                </a:lnTo>
                <a:lnTo>
                  <a:pt x="1449" y="4158"/>
                </a:lnTo>
                <a:lnTo>
                  <a:pt x="1416" y="4156"/>
                </a:lnTo>
                <a:lnTo>
                  <a:pt x="1384" y="4152"/>
                </a:lnTo>
                <a:lnTo>
                  <a:pt x="1352" y="4149"/>
                </a:lnTo>
                <a:lnTo>
                  <a:pt x="1320" y="4144"/>
                </a:lnTo>
                <a:lnTo>
                  <a:pt x="1288" y="4139"/>
                </a:lnTo>
                <a:lnTo>
                  <a:pt x="1257" y="4134"/>
                </a:lnTo>
                <a:lnTo>
                  <a:pt x="1226" y="4128"/>
                </a:lnTo>
                <a:lnTo>
                  <a:pt x="1194" y="4121"/>
                </a:lnTo>
                <a:lnTo>
                  <a:pt x="1163" y="4114"/>
                </a:lnTo>
                <a:lnTo>
                  <a:pt x="1133" y="4107"/>
                </a:lnTo>
                <a:lnTo>
                  <a:pt x="1103" y="4098"/>
                </a:lnTo>
                <a:lnTo>
                  <a:pt x="1073" y="4090"/>
                </a:lnTo>
                <a:lnTo>
                  <a:pt x="1043" y="4082"/>
                </a:lnTo>
                <a:lnTo>
                  <a:pt x="1014" y="4072"/>
                </a:lnTo>
                <a:lnTo>
                  <a:pt x="984" y="4062"/>
                </a:lnTo>
                <a:lnTo>
                  <a:pt x="956" y="4052"/>
                </a:lnTo>
                <a:lnTo>
                  <a:pt x="899" y="4030"/>
                </a:lnTo>
                <a:lnTo>
                  <a:pt x="870" y="4018"/>
                </a:lnTo>
                <a:lnTo>
                  <a:pt x="843" y="4006"/>
                </a:lnTo>
                <a:lnTo>
                  <a:pt x="815" y="3993"/>
                </a:lnTo>
                <a:lnTo>
                  <a:pt x="789" y="3981"/>
                </a:lnTo>
                <a:lnTo>
                  <a:pt x="735" y="3953"/>
                </a:lnTo>
                <a:lnTo>
                  <a:pt x="683" y="3926"/>
                </a:lnTo>
                <a:lnTo>
                  <a:pt x="657" y="3911"/>
                </a:lnTo>
                <a:lnTo>
                  <a:pt x="632" y="3896"/>
                </a:lnTo>
                <a:lnTo>
                  <a:pt x="582" y="3866"/>
                </a:lnTo>
                <a:lnTo>
                  <a:pt x="557" y="3849"/>
                </a:lnTo>
                <a:lnTo>
                  <a:pt x="533" y="3833"/>
                </a:lnTo>
                <a:lnTo>
                  <a:pt x="510" y="3816"/>
                </a:lnTo>
                <a:lnTo>
                  <a:pt x="486" y="3800"/>
                </a:lnTo>
                <a:lnTo>
                  <a:pt x="464" y="3783"/>
                </a:lnTo>
                <a:lnTo>
                  <a:pt x="441" y="3766"/>
                </a:lnTo>
                <a:lnTo>
                  <a:pt x="396" y="3730"/>
                </a:lnTo>
                <a:lnTo>
                  <a:pt x="353" y="3694"/>
                </a:lnTo>
                <a:lnTo>
                  <a:pt x="312" y="3657"/>
                </a:lnTo>
                <a:lnTo>
                  <a:pt x="292" y="3639"/>
                </a:lnTo>
                <a:lnTo>
                  <a:pt x="272" y="3620"/>
                </a:lnTo>
                <a:lnTo>
                  <a:pt x="252" y="3601"/>
                </a:lnTo>
                <a:lnTo>
                  <a:pt x="233" y="3581"/>
                </a:lnTo>
                <a:lnTo>
                  <a:pt x="196" y="3542"/>
                </a:lnTo>
                <a:lnTo>
                  <a:pt x="161" y="3503"/>
                </a:lnTo>
                <a:lnTo>
                  <a:pt x="143" y="3483"/>
                </a:lnTo>
                <a:lnTo>
                  <a:pt x="126" y="3463"/>
                </a:lnTo>
                <a:lnTo>
                  <a:pt x="94" y="3423"/>
                </a:lnTo>
                <a:lnTo>
                  <a:pt x="63" y="3382"/>
                </a:lnTo>
                <a:lnTo>
                  <a:pt x="34" y="3341"/>
                </a:lnTo>
                <a:lnTo>
                  <a:pt x="20" y="3321"/>
                </a:lnTo>
                <a:lnTo>
                  <a:pt x="6" y="3301"/>
                </a:lnTo>
                <a:lnTo>
                  <a:pt x="0" y="3291"/>
                </a:lnTo>
                <a:lnTo>
                  <a:pt x="791" y="3291"/>
                </a:lnTo>
                <a:lnTo>
                  <a:pt x="1582" y="3291"/>
                </a:lnTo>
                <a:lnTo>
                  <a:pt x="2373" y="3291"/>
                </a:lnTo>
                <a:lnTo>
                  <a:pt x="3164" y="3291"/>
                </a:lnTo>
                <a:lnTo>
                  <a:pt x="3158" y="3299"/>
                </a:lnTo>
                <a:lnTo>
                  <a:pt x="3125" y="3350"/>
                </a:lnTo>
                <a:lnTo>
                  <a:pt x="3092" y="3399"/>
                </a:lnTo>
                <a:lnTo>
                  <a:pt x="3074" y="3423"/>
                </a:lnTo>
                <a:lnTo>
                  <a:pt x="3056" y="3447"/>
                </a:lnTo>
                <a:lnTo>
                  <a:pt x="3020" y="3493"/>
                </a:lnTo>
                <a:lnTo>
                  <a:pt x="3000" y="3515"/>
                </a:lnTo>
                <a:lnTo>
                  <a:pt x="2981" y="3538"/>
                </a:lnTo>
                <a:lnTo>
                  <a:pt x="2943" y="3581"/>
                </a:lnTo>
                <a:lnTo>
                  <a:pt x="2922" y="3603"/>
                </a:lnTo>
                <a:lnTo>
                  <a:pt x="2902" y="3623"/>
                </a:lnTo>
                <a:lnTo>
                  <a:pt x="2882" y="3644"/>
                </a:lnTo>
                <a:lnTo>
                  <a:pt x="2861" y="3664"/>
                </a:lnTo>
                <a:lnTo>
                  <a:pt x="2818" y="3704"/>
                </a:lnTo>
                <a:lnTo>
                  <a:pt x="2796" y="3722"/>
                </a:lnTo>
                <a:lnTo>
                  <a:pt x="2774" y="3741"/>
                </a:lnTo>
                <a:lnTo>
                  <a:pt x="2752" y="3759"/>
                </a:lnTo>
                <a:lnTo>
                  <a:pt x="2729" y="3777"/>
                </a:lnTo>
                <a:lnTo>
                  <a:pt x="2684" y="3812"/>
                </a:lnTo>
                <a:lnTo>
                  <a:pt x="2660" y="3828"/>
                </a:lnTo>
                <a:lnTo>
                  <a:pt x="2637" y="3845"/>
                </a:lnTo>
                <a:lnTo>
                  <a:pt x="2588" y="3876"/>
                </a:lnTo>
                <a:lnTo>
                  <a:pt x="2564" y="3892"/>
                </a:lnTo>
                <a:lnTo>
                  <a:pt x="2540" y="3906"/>
                </a:lnTo>
                <a:lnTo>
                  <a:pt x="2514" y="3921"/>
                </a:lnTo>
                <a:lnTo>
                  <a:pt x="2489" y="3935"/>
                </a:lnTo>
                <a:lnTo>
                  <a:pt x="2464" y="3950"/>
                </a:lnTo>
                <a:lnTo>
                  <a:pt x="2439" y="3963"/>
                </a:lnTo>
                <a:lnTo>
                  <a:pt x="2386" y="3988"/>
                </a:lnTo>
                <a:lnTo>
                  <a:pt x="2361" y="4000"/>
                </a:lnTo>
                <a:lnTo>
                  <a:pt x="2333" y="4012"/>
                </a:lnTo>
                <a:lnTo>
                  <a:pt x="2280" y="4034"/>
                </a:lnTo>
                <a:lnTo>
                  <a:pt x="2253" y="4044"/>
                </a:lnTo>
                <a:lnTo>
                  <a:pt x="2226" y="4054"/>
                </a:lnTo>
                <a:lnTo>
                  <a:pt x="2199" y="4064"/>
                </a:lnTo>
                <a:lnTo>
                  <a:pt x="2171" y="4073"/>
                </a:lnTo>
                <a:lnTo>
                  <a:pt x="2115" y="4090"/>
                </a:lnTo>
                <a:lnTo>
                  <a:pt x="2087" y="4097"/>
                </a:lnTo>
                <a:lnTo>
                  <a:pt x="2058" y="4106"/>
                </a:lnTo>
                <a:lnTo>
                  <a:pt x="2030" y="4112"/>
                </a:lnTo>
                <a:lnTo>
                  <a:pt x="2001" y="4119"/>
                </a:lnTo>
                <a:lnTo>
                  <a:pt x="1943" y="4131"/>
                </a:lnTo>
                <a:lnTo>
                  <a:pt x="1884" y="4140"/>
                </a:lnTo>
                <a:lnTo>
                  <a:pt x="1824" y="4149"/>
                </a:lnTo>
                <a:lnTo>
                  <a:pt x="1766" y="4155"/>
                </a:lnTo>
                <a:lnTo>
                  <a:pt x="1704" y="4160"/>
                </a:lnTo>
                <a:lnTo>
                  <a:pt x="1674" y="4162"/>
                </a:lnTo>
                <a:lnTo>
                  <a:pt x="1643" y="4163"/>
                </a:lnTo>
                <a:lnTo>
                  <a:pt x="1582" y="41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672064" y="1051892"/>
            <a:ext cx="4464496" cy="108096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5368543-CE59-49F8-867C-8A3FBAAD7A9F}" type="datetime1">
              <a:rPr lang="fi-FI" smtClean="0"/>
              <a:t>27.11.2023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73575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669088"/>
          </a:xfrm>
          <a:custGeom>
            <a:avLst/>
            <a:gdLst/>
            <a:ahLst/>
            <a:cxnLst/>
            <a:rect l="l" t="t" r="r" b="b"/>
            <a:pathLst>
              <a:path w="12192000" h="6669088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6669088"/>
                </a:lnTo>
                <a:lnTo>
                  <a:pt x="0" y="666908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A38093-ADEF-4186-B183-F189E8EE4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14E90D-FE23-4FB2-9E95-A78C890E1071}" type="datetime1">
              <a:rPr lang="fi-FI" smtClean="0"/>
              <a:t>27.11.2023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39844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669088"/>
          </a:xfrm>
          <a:custGeom>
            <a:avLst/>
            <a:gdLst/>
            <a:ahLst/>
            <a:cxnLst/>
            <a:rect l="l" t="t" r="r" b="b"/>
            <a:pathLst>
              <a:path w="12192000" h="6669088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6669088"/>
                </a:lnTo>
                <a:lnTo>
                  <a:pt x="0" y="666908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7FBE958-3B47-436D-8DD1-2D5CAB1F4512}" type="datetime1">
              <a:rPr lang="fi-FI" smtClean="0"/>
              <a:t>27.11.2023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349451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3998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0CBC3C4-7E9F-4D5C-9AE6-9858016C1106}" type="datetime1">
              <a:rPr lang="fi-FI" smtClean="0"/>
              <a:t>27.11.2023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bg1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23" name="Group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24" name="Rectangle 23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6" name="Rectangle 25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7" name="Rectangle 26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2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4736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Picture Ne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669088"/>
          </a:xfrm>
          <a:custGeom>
            <a:avLst/>
            <a:gdLst/>
            <a:ahLst/>
            <a:cxnLst/>
            <a:rect l="l" t="t" r="r" b="b"/>
            <a:pathLst>
              <a:path w="12192000" h="6669088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6669088"/>
                </a:lnTo>
                <a:lnTo>
                  <a:pt x="0" y="666908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003B9F0-AC92-4F95-88F1-368CC87E5C5E}" type="datetime1">
              <a:rPr lang="fi-FI" smtClean="0"/>
              <a:t>27.11.2023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349451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6669360"/>
            <a:ext cx="12192000" cy="18863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79376" y="0"/>
            <a:ext cx="575968" cy="1268760"/>
            <a:chOff x="5372826" y="1844824"/>
            <a:chExt cx="1457091" cy="3209730"/>
          </a:xfrm>
        </p:grpSpPr>
        <p:sp>
          <p:nvSpPr>
            <p:cNvPr id="11" name="Rectangle 10"/>
            <p:cNvSpPr/>
            <p:nvPr userDrawn="1"/>
          </p:nvSpPr>
          <p:spPr>
            <a:xfrm>
              <a:off x="5372826" y="1844824"/>
              <a:ext cx="1457091" cy="32097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2" name="Freeform 6"/>
            <p:cNvSpPr>
              <a:spLocks noChangeAspect="1" noEditPoints="1"/>
            </p:cNvSpPr>
            <p:nvPr userDrawn="1"/>
          </p:nvSpPr>
          <p:spPr bwMode="auto">
            <a:xfrm>
              <a:off x="5760666" y="3050717"/>
              <a:ext cx="681408" cy="1548248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4045833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38093-ADEF-4186-B183-F189E8EE4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35665-A412-4858-82BF-B092FC41CFF7}" type="datetime1">
              <a:rPr lang="fi-FI" smtClean="0"/>
              <a:t>27.11.2023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0631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5990C-8331-4DA1-97FF-1E3F516B1243}" type="datetime1">
              <a:rPr lang="fi-FI" smtClean="0"/>
              <a:t>27.11.2023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31071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31D3040-EC68-41B6-B426-75D972819FB0}" type="datetime1">
              <a:rPr lang="fi-FI" smtClean="0"/>
              <a:t>27.11.2023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noFill/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17" name="Freeform 16">
            <a:hlinkClick r:id="rId2" tooltip="Twitter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024" y="5013176"/>
            <a:ext cx="288000" cy="288000"/>
          </a:xfrm>
          <a:custGeom>
            <a:avLst/>
            <a:gdLst>
              <a:gd name="T0" fmla="*/ 1215 w 2806"/>
              <a:gd name="T1" fmla="*/ 2154 h 2806"/>
              <a:gd name="T2" fmla="*/ 1391 w 2806"/>
              <a:gd name="T3" fmla="*/ 2115 h 2806"/>
              <a:gd name="T4" fmla="*/ 1549 w 2806"/>
              <a:gd name="T5" fmla="*/ 2052 h 2806"/>
              <a:gd name="T6" fmla="*/ 1690 w 2806"/>
              <a:gd name="T7" fmla="*/ 1968 h 2806"/>
              <a:gd name="T8" fmla="*/ 1813 w 2806"/>
              <a:gd name="T9" fmla="*/ 1866 h 2806"/>
              <a:gd name="T10" fmla="*/ 1917 w 2806"/>
              <a:gd name="T11" fmla="*/ 1747 h 2806"/>
              <a:gd name="T12" fmla="*/ 2002 w 2806"/>
              <a:gd name="T13" fmla="*/ 1618 h 2806"/>
              <a:gd name="T14" fmla="*/ 2069 w 2806"/>
              <a:gd name="T15" fmla="*/ 1479 h 2806"/>
              <a:gd name="T16" fmla="*/ 2115 w 2806"/>
              <a:gd name="T17" fmla="*/ 1336 h 2806"/>
              <a:gd name="T18" fmla="*/ 2144 w 2806"/>
              <a:gd name="T19" fmla="*/ 1166 h 2806"/>
              <a:gd name="T20" fmla="*/ 2148 w 2806"/>
              <a:gd name="T21" fmla="*/ 1022 h 2806"/>
              <a:gd name="T22" fmla="*/ 2264 w 2806"/>
              <a:gd name="T23" fmla="*/ 918 h 2806"/>
              <a:gd name="T24" fmla="*/ 2340 w 2806"/>
              <a:gd name="T25" fmla="*/ 822 h 2806"/>
              <a:gd name="T26" fmla="*/ 2176 w 2806"/>
              <a:gd name="T27" fmla="*/ 873 h 2806"/>
              <a:gd name="T28" fmla="*/ 2175 w 2806"/>
              <a:gd name="T29" fmla="*/ 842 h 2806"/>
              <a:gd name="T30" fmla="*/ 2242 w 2806"/>
              <a:gd name="T31" fmla="*/ 764 h 2806"/>
              <a:gd name="T32" fmla="*/ 2288 w 2806"/>
              <a:gd name="T33" fmla="*/ 670 h 2806"/>
              <a:gd name="T34" fmla="*/ 2139 w 2806"/>
              <a:gd name="T35" fmla="*/ 738 h 2806"/>
              <a:gd name="T36" fmla="*/ 2016 w 2806"/>
              <a:gd name="T37" fmla="*/ 737 h 2806"/>
              <a:gd name="T38" fmla="*/ 1919 w 2806"/>
              <a:gd name="T39" fmla="*/ 674 h 2806"/>
              <a:gd name="T40" fmla="*/ 1804 w 2806"/>
              <a:gd name="T41" fmla="*/ 644 h 2806"/>
              <a:gd name="T42" fmla="*/ 1685 w 2806"/>
              <a:gd name="T43" fmla="*/ 649 h 2806"/>
              <a:gd name="T44" fmla="*/ 1580 w 2806"/>
              <a:gd name="T45" fmla="*/ 689 h 2806"/>
              <a:gd name="T46" fmla="*/ 1491 w 2806"/>
              <a:gd name="T47" fmla="*/ 754 h 2806"/>
              <a:gd name="T48" fmla="*/ 1425 w 2806"/>
              <a:gd name="T49" fmla="*/ 844 h 2806"/>
              <a:gd name="T50" fmla="*/ 1391 w 2806"/>
              <a:gd name="T51" fmla="*/ 930 h 2806"/>
              <a:gd name="T52" fmla="*/ 1380 w 2806"/>
              <a:gd name="T53" fmla="*/ 1049 h 2806"/>
              <a:gd name="T54" fmla="*/ 1329 w 2806"/>
              <a:gd name="T55" fmla="*/ 1110 h 2806"/>
              <a:gd name="T56" fmla="*/ 1157 w 2806"/>
              <a:gd name="T57" fmla="*/ 1077 h 2806"/>
              <a:gd name="T58" fmla="*/ 995 w 2806"/>
              <a:gd name="T59" fmla="*/ 1019 h 2806"/>
              <a:gd name="T60" fmla="*/ 846 w 2806"/>
              <a:gd name="T61" fmla="*/ 938 h 2806"/>
              <a:gd name="T62" fmla="*/ 713 w 2806"/>
              <a:gd name="T63" fmla="*/ 835 h 2806"/>
              <a:gd name="T64" fmla="*/ 596 w 2806"/>
              <a:gd name="T65" fmla="*/ 712 h 2806"/>
              <a:gd name="T66" fmla="*/ 558 w 2806"/>
              <a:gd name="T67" fmla="*/ 804 h 2806"/>
              <a:gd name="T68" fmla="*/ 544 w 2806"/>
              <a:gd name="T69" fmla="*/ 892 h 2806"/>
              <a:gd name="T70" fmla="*/ 549 w 2806"/>
              <a:gd name="T71" fmla="*/ 967 h 2806"/>
              <a:gd name="T72" fmla="*/ 577 w 2806"/>
              <a:gd name="T73" fmla="*/ 1058 h 2806"/>
              <a:gd name="T74" fmla="*/ 630 w 2806"/>
              <a:gd name="T75" fmla="*/ 1148 h 2806"/>
              <a:gd name="T76" fmla="*/ 704 w 2806"/>
              <a:gd name="T77" fmla="*/ 1225 h 2806"/>
              <a:gd name="T78" fmla="*/ 603 w 2806"/>
              <a:gd name="T79" fmla="*/ 1205 h 2806"/>
              <a:gd name="T80" fmla="*/ 542 w 2806"/>
              <a:gd name="T81" fmla="*/ 1200 h 2806"/>
              <a:gd name="T82" fmla="*/ 559 w 2806"/>
              <a:gd name="T83" fmla="*/ 1299 h 2806"/>
              <a:gd name="T84" fmla="*/ 601 w 2806"/>
              <a:gd name="T85" fmla="*/ 1388 h 2806"/>
              <a:gd name="T86" fmla="*/ 652 w 2806"/>
              <a:gd name="T87" fmla="*/ 1451 h 2806"/>
              <a:gd name="T88" fmla="*/ 728 w 2806"/>
              <a:gd name="T89" fmla="*/ 1512 h 2806"/>
              <a:gd name="T90" fmla="*/ 818 w 2806"/>
              <a:gd name="T91" fmla="*/ 1551 h 2806"/>
              <a:gd name="T92" fmla="*/ 775 w 2806"/>
              <a:gd name="T93" fmla="*/ 1571 h 2806"/>
              <a:gd name="T94" fmla="*/ 682 w 2806"/>
              <a:gd name="T95" fmla="*/ 1580 h 2806"/>
              <a:gd name="T96" fmla="*/ 721 w 2806"/>
              <a:gd name="T97" fmla="*/ 1659 h 2806"/>
              <a:gd name="T98" fmla="*/ 777 w 2806"/>
              <a:gd name="T99" fmla="*/ 1727 h 2806"/>
              <a:gd name="T100" fmla="*/ 848 w 2806"/>
              <a:gd name="T101" fmla="*/ 1779 h 2806"/>
              <a:gd name="T102" fmla="*/ 929 w 2806"/>
              <a:gd name="T103" fmla="*/ 1816 h 2806"/>
              <a:gd name="T104" fmla="*/ 1036 w 2806"/>
              <a:gd name="T105" fmla="*/ 1832 h 2806"/>
              <a:gd name="T106" fmla="*/ 930 w 2806"/>
              <a:gd name="T107" fmla="*/ 1901 h 2806"/>
              <a:gd name="T108" fmla="*/ 770 w 2806"/>
              <a:gd name="T109" fmla="*/ 1968 h 2806"/>
              <a:gd name="T110" fmla="*/ 625 w 2806"/>
              <a:gd name="T111" fmla="*/ 1994 h 2806"/>
              <a:gd name="T112" fmla="*/ 489 w 2806"/>
              <a:gd name="T113" fmla="*/ 1994 h 2806"/>
              <a:gd name="T114" fmla="*/ 600 w 2806"/>
              <a:gd name="T115" fmla="*/ 2065 h 2806"/>
              <a:gd name="T116" fmla="*/ 819 w 2806"/>
              <a:gd name="T117" fmla="*/ 2138 h 2806"/>
              <a:gd name="T118" fmla="*/ 935 w 2806"/>
              <a:gd name="T119" fmla="*/ 2158 h 2806"/>
              <a:gd name="T120" fmla="*/ 0 w 2806"/>
              <a:gd name="T121" fmla="*/ 0 h 2806"/>
              <a:gd name="T122" fmla="*/ 2806 w 2806"/>
              <a:gd name="T123" fmla="*/ 1403 h 2806"/>
              <a:gd name="T124" fmla="*/ 0 w 2806"/>
              <a:gd name="T125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2806">
                <a:moveTo>
                  <a:pt x="1055" y="2164"/>
                </a:moveTo>
                <a:lnTo>
                  <a:pt x="1089" y="2164"/>
                </a:lnTo>
                <a:lnTo>
                  <a:pt x="1121" y="2162"/>
                </a:lnTo>
                <a:lnTo>
                  <a:pt x="1153" y="2160"/>
                </a:lnTo>
                <a:lnTo>
                  <a:pt x="1184" y="2158"/>
                </a:lnTo>
                <a:lnTo>
                  <a:pt x="1215" y="2154"/>
                </a:lnTo>
                <a:lnTo>
                  <a:pt x="1246" y="2149"/>
                </a:lnTo>
                <a:lnTo>
                  <a:pt x="1276" y="2144"/>
                </a:lnTo>
                <a:lnTo>
                  <a:pt x="1305" y="2138"/>
                </a:lnTo>
                <a:lnTo>
                  <a:pt x="1335" y="2132"/>
                </a:lnTo>
                <a:lnTo>
                  <a:pt x="1364" y="2124"/>
                </a:lnTo>
                <a:lnTo>
                  <a:pt x="1391" y="2115"/>
                </a:lnTo>
                <a:lnTo>
                  <a:pt x="1419" y="2107"/>
                </a:lnTo>
                <a:lnTo>
                  <a:pt x="1446" y="2097"/>
                </a:lnTo>
                <a:lnTo>
                  <a:pt x="1472" y="2087"/>
                </a:lnTo>
                <a:lnTo>
                  <a:pt x="1498" y="2076"/>
                </a:lnTo>
                <a:lnTo>
                  <a:pt x="1524" y="2065"/>
                </a:lnTo>
                <a:lnTo>
                  <a:pt x="1549" y="2052"/>
                </a:lnTo>
                <a:lnTo>
                  <a:pt x="1574" y="2040"/>
                </a:lnTo>
                <a:lnTo>
                  <a:pt x="1599" y="2026"/>
                </a:lnTo>
                <a:lnTo>
                  <a:pt x="1622" y="2013"/>
                </a:lnTo>
                <a:lnTo>
                  <a:pt x="1646" y="1998"/>
                </a:lnTo>
                <a:lnTo>
                  <a:pt x="1668" y="1983"/>
                </a:lnTo>
                <a:lnTo>
                  <a:pt x="1690" y="1968"/>
                </a:lnTo>
                <a:lnTo>
                  <a:pt x="1712" y="1952"/>
                </a:lnTo>
                <a:lnTo>
                  <a:pt x="1733" y="1936"/>
                </a:lnTo>
                <a:lnTo>
                  <a:pt x="1753" y="1919"/>
                </a:lnTo>
                <a:lnTo>
                  <a:pt x="1774" y="1901"/>
                </a:lnTo>
                <a:lnTo>
                  <a:pt x="1794" y="1883"/>
                </a:lnTo>
                <a:lnTo>
                  <a:pt x="1813" y="1866"/>
                </a:lnTo>
                <a:lnTo>
                  <a:pt x="1831" y="1847"/>
                </a:lnTo>
                <a:lnTo>
                  <a:pt x="1850" y="1827"/>
                </a:lnTo>
                <a:lnTo>
                  <a:pt x="1867" y="1807"/>
                </a:lnTo>
                <a:lnTo>
                  <a:pt x="1884" y="1788"/>
                </a:lnTo>
                <a:lnTo>
                  <a:pt x="1900" y="1768"/>
                </a:lnTo>
                <a:lnTo>
                  <a:pt x="1917" y="1747"/>
                </a:lnTo>
                <a:lnTo>
                  <a:pt x="1933" y="1727"/>
                </a:lnTo>
                <a:lnTo>
                  <a:pt x="1947" y="1705"/>
                </a:lnTo>
                <a:lnTo>
                  <a:pt x="1962" y="1684"/>
                </a:lnTo>
                <a:lnTo>
                  <a:pt x="1976" y="1661"/>
                </a:lnTo>
                <a:lnTo>
                  <a:pt x="1990" y="1640"/>
                </a:lnTo>
                <a:lnTo>
                  <a:pt x="2002" y="1618"/>
                </a:lnTo>
                <a:lnTo>
                  <a:pt x="2014" y="1595"/>
                </a:lnTo>
                <a:lnTo>
                  <a:pt x="2027" y="1572"/>
                </a:lnTo>
                <a:lnTo>
                  <a:pt x="2038" y="1549"/>
                </a:lnTo>
                <a:lnTo>
                  <a:pt x="2048" y="1526"/>
                </a:lnTo>
                <a:lnTo>
                  <a:pt x="2059" y="1503"/>
                </a:lnTo>
                <a:lnTo>
                  <a:pt x="2069" y="1479"/>
                </a:lnTo>
                <a:lnTo>
                  <a:pt x="2077" y="1456"/>
                </a:lnTo>
                <a:lnTo>
                  <a:pt x="2086" y="1432"/>
                </a:lnTo>
                <a:lnTo>
                  <a:pt x="2093" y="1408"/>
                </a:lnTo>
                <a:lnTo>
                  <a:pt x="2101" y="1384"/>
                </a:lnTo>
                <a:lnTo>
                  <a:pt x="2108" y="1361"/>
                </a:lnTo>
                <a:lnTo>
                  <a:pt x="2115" y="1336"/>
                </a:lnTo>
                <a:lnTo>
                  <a:pt x="2121" y="1312"/>
                </a:lnTo>
                <a:lnTo>
                  <a:pt x="2126" y="1288"/>
                </a:lnTo>
                <a:lnTo>
                  <a:pt x="2131" y="1263"/>
                </a:lnTo>
                <a:lnTo>
                  <a:pt x="2136" y="1239"/>
                </a:lnTo>
                <a:lnTo>
                  <a:pt x="2138" y="1215"/>
                </a:lnTo>
                <a:lnTo>
                  <a:pt x="2144" y="1166"/>
                </a:lnTo>
                <a:lnTo>
                  <a:pt x="2147" y="1143"/>
                </a:lnTo>
                <a:lnTo>
                  <a:pt x="2148" y="1118"/>
                </a:lnTo>
                <a:lnTo>
                  <a:pt x="2148" y="1095"/>
                </a:lnTo>
                <a:lnTo>
                  <a:pt x="2149" y="1071"/>
                </a:lnTo>
                <a:lnTo>
                  <a:pt x="2148" y="1046"/>
                </a:lnTo>
                <a:lnTo>
                  <a:pt x="2148" y="1022"/>
                </a:lnTo>
                <a:lnTo>
                  <a:pt x="2175" y="1001"/>
                </a:lnTo>
                <a:lnTo>
                  <a:pt x="2189" y="990"/>
                </a:lnTo>
                <a:lnTo>
                  <a:pt x="2202" y="978"/>
                </a:lnTo>
                <a:lnTo>
                  <a:pt x="2228" y="955"/>
                </a:lnTo>
                <a:lnTo>
                  <a:pt x="2252" y="930"/>
                </a:lnTo>
                <a:lnTo>
                  <a:pt x="2264" y="918"/>
                </a:lnTo>
                <a:lnTo>
                  <a:pt x="2275" y="904"/>
                </a:lnTo>
                <a:lnTo>
                  <a:pt x="2288" y="892"/>
                </a:lnTo>
                <a:lnTo>
                  <a:pt x="2299" y="878"/>
                </a:lnTo>
                <a:lnTo>
                  <a:pt x="2320" y="851"/>
                </a:lnTo>
                <a:lnTo>
                  <a:pt x="2330" y="836"/>
                </a:lnTo>
                <a:lnTo>
                  <a:pt x="2340" y="822"/>
                </a:lnTo>
                <a:lnTo>
                  <a:pt x="2314" y="834"/>
                </a:lnTo>
                <a:lnTo>
                  <a:pt x="2286" y="844"/>
                </a:lnTo>
                <a:lnTo>
                  <a:pt x="2259" y="852"/>
                </a:lnTo>
                <a:lnTo>
                  <a:pt x="2232" y="861"/>
                </a:lnTo>
                <a:lnTo>
                  <a:pt x="2205" y="867"/>
                </a:lnTo>
                <a:lnTo>
                  <a:pt x="2176" y="873"/>
                </a:lnTo>
                <a:lnTo>
                  <a:pt x="2148" y="878"/>
                </a:lnTo>
                <a:lnTo>
                  <a:pt x="2118" y="883"/>
                </a:lnTo>
                <a:lnTo>
                  <a:pt x="2133" y="873"/>
                </a:lnTo>
                <a:lnTo>
                  <a:pt x="2148" y="863"/>
                </a:lnTo>
                <a:lnTo>
                  <a:pt x="2162" y="853"/>
                </a:lnTo>
                <a:lnTo>
                  <a:pt x="2175" y="842"/>
                </a:lnTo>
                <a:lnTo>
                  <a:pt x="2188" y="830"/>
                </a:lnTo>
                <a:lnTo>
                  <a:pt x="2200" y="818"/>
                </a:lnTo>
                <a:lnTo>
                  <a:pt x="2211" y="805"/>
                </a:lnTo>
                <a:lnTo>
                  <a:pt x="2222" y="792"/>
                </a:lnTo>
                <a:lnTo>
                  <a:pt x="2232" y="778"/>
                </a:lnTo>
                <a:lnTo>
                  <a:pt x="2242" y="764"/>
                </a:lnTo>
                <a:lnTo>
                  <a:pt x="2252" y="749"/>
                </a:lnTo>
                <a:lnTo>
                  <a:pt x="2261" y="735"/>
                </a:lnTo>
                <a:lnTo>
                  <a:pt x="2268" y="719"/>
                </a:lnTo>
                <a:lnTo>
                  <a:pt x="2275" y="702"/>
                </a:lnTo>
                <a:lnTo>
                  <a:pt x="2282" y="686"/>
                </a:lnTo>
                <a:lnTo>
                  <a:pt x="2288" y="670"/>
                </a:lnTo>
                <a:lnTo>
                  <a:pt x="2259" y="686"/>
                </a:lnTo>
                <a:lnTo>
                  <a:pt x="2231" y="701"/>
                </a:lnTo>
                <a:lnTo>
                  <a:pt x="2201" y="715"/>
                </a:lnTo>
                <a:lnTo>
                  <a:pt x="2170" y="727"/>
                </a:lnTo>
                <a:lnTo>
                  <a:pt x="2155" y="732"/>
                </a:lnTo>
                <a:lnTo>
                  <a:pt x="2139" y="738"/>
                </a:lnTo>
                <a:lnTo>
                  <a:pt x="2108" y="748"/>
                </a:lnTo>
                <a:lnTo>
                  <a:pt x="2092" y="752"/>
                </a:lnTo>
                <a:lnTo>
                  <a:pt x="2076" y="756"/>
                </a:lnTo>
                <a:lnTo>
                  <a:pt x="2044" y="763"/>
                </a:lnTo>
                <a:lnTo>
                  <a:pt x="2030" y="749"/>
                </a:lnTo>
                <a:lnTo>
                  <a:pt x="2016" y="737"/>
                </a:lnTo>
                <a:lnTo>
                  <a:pt x="2001" y="725"/>
                </a:lnTo>
                <a:lnTo>
                  <a:pt x="1986" y="712"/>
                </a:lnTo>
                <a:lnTo>
                  <a:pt x="1970" y="702"/>
                </a:lnTo>
                <a:lnTo>
                  <a:pt x="1954" y="693"/>
                </a:lnTo>
                <a:lnTo>
                  <a:pt x="1936" y="683"/>
                </a:lnTo>
                <a:lnTo>
                  <a:pt x="1919" y="674"/>
                </a:lnTo>
                <a:lnTo>
                  <a:pt x="1900" y="667"/>
                </a:lnTo>
                <a:lnTo>
                  <a:pt x="1882" y="660"/>
                </a:lnTo>
                <a:lnTo>
                  <a:pt x="1863" y="655"/>
                </a:lnTo>
                <a:lnTo>
                  <a:pt x="1844" y="650"/>
                </a:lnTo>
                <a:lnTo>
                  <a:pt x="1824" y="647"/>
                </a:lnTo>
                <a:lnTo>
                  <a:pt x="1804" y="644"/>
                </a:lnTo>
                <a:lnTo>
                  <a:pt x="1784" y="643"/>
                </a:lnTo>
                <a:lnTo>
                  <a:pt x="1763" y="642"/>
                </a:lnTo>
                <a:lnTo>
                  <a:pt x="1743" y="642"/>
                </a:lnTo>
                <a:lnTo>
                  <a:pt x="1724" y="644"/>
                </a:lnTo>
                <a:lnTo>
                  <a:pt x="1705" y="647"/>
                </a:lnTo>
                <a:lnTo>
                  <a:pt x="1685" y="649"/>
                </a:lnTo>
                <a:lnTo>
                  <a:pt x="1667" y="654"/>
                </a:lnTo>
                <a:lnTo>
                  <a:pt x="1649" y="659"/>
                </a:lnTo>
                <a:lnTo>
                  <a:pt x="1631" y="665"/>
                </a:lnTo>
                <a:lnTo>
                  <a:pt x="1613" y="672"/>
                </a:lnTo>
                <a:lnTo>
                  <a:pt x="1596" y="680"/>
                </a:lnTo>
                <a:lnTo>
                  <a:pt x="1580" y="689"/>
                </a:lnTo>
                <a:lnTo>
                  <a:pt x="1564" y="698"/>
                </a:lnTo>
                <a:lnTo>
                  <a:pt x="1548" y="707"/>
                </a:lnTo>
                <a:lnTo>
                  <a:pt x="1533" y="719"/>
                </a:lnTo>
                <a:lnTo>
                  <a:pt x="1518" y="730"/>
                </a:lnTo>
                <a:lnTo>
                  <a:pt x="1505" y="742"/>
                </a:lnTo>
                <a:lnTo>
                  <a:pt x="1491" y="754"/>
                </a:lnTo>
                <a:lnTo>
                  <a:pt x="1479" y="768"/>
                </a:lnTo>
                <a:lnTo>
                  <a:pt x="1466" y="782"/>
                </a:lnTo>
                <a:lnTo>
                  <a:pt x="1455" y="796"/>
                </a:lnTo>
                <a:lnTo>
                  <a:pt x="1444" y="811"/>
                </a:lnTo>
                <a:lnTo>
                  <a:pt x="1434" y="827"/>
                </a:lnTo>
                <a:lnTo>
                  <a:pt x="1425" y="844"/>
                </a:lnTo>
                <a:lnTo>
                  <a:pt x="1420" y="851"/>
                </a:lnTo>
                <a:lnTo>
                  <a:pt x="1417" y="860"/>
                </a:lnTo>
                <a:lnTo>
                  <a:pt x="1409" y="877"/>
                </a:lnTo>
                <a:lnTo>
                  <a:pt x="1402" y="894"/>
                </a:lnTo>
                <a:lnTo>
                  <a:pt x="1396" y="912"/>
                </a:lnTo>
                <a:lnTo>
                  <a:pt x="1391" y="930"/>
                </a:lnTo>
                <a:lnTo>
                  <a:pt x="1387" y="949"/>
                </a:lnTo>
                <a:lnTo>
                  <a:pt x="1383" y="967"/>
                </a:lnTo>
                <a:lnTo>
                  <a:pt x="1381" y="987"/>
                </a:lnTo>
                <a:lnTo>
                  <a:pt x="1380" y="1007"/>
                </a:lnTo>
                <a:lnTo>
                  <a:pt x="1378" y="1027"/>
                </a:lnTo>
                <a:lnTo>
                  <a:pt x="1380" y="1049"/>
                </a:lnTo>
                <a:lnTo>
                  <a:pt x="1381" y="1060"/>
                </a:lnTo>
                <a:lnTo>
                  <a:pt x="1381" y="1071"/>
                </a:lnTo>
                <a:lnTo>
                  <a:pt x="1385" y="1092"/>
                </a:lnTo>
                <a:lnTo>
                  <a:pt x="1388" y="1113"/>
                </a:lnTo>
                <a:lnTo>
                  <a:pt x="1359" y="1112"/>
                </a:lnTo>
                <a:lnTo>
                  <a:pt x="1329" y="1110"/>
                </a:lnTo>
                <a:lnTo>
                  <a:pt x="1300" y="1106"/>
                </a:lnTo>
                <a:lnTo>
                  <a:pt x="1271" y="1101"/>
                </a:lnTo>
                <a:lnTo>
                  <a:pt x="1242" y="1096"/>
                </a:lnTo>
                <a:lnTo>
                  <a:pt x="1214" y="1091"/>
                </a:lnTo>
                <a:lnTo>
                  <a:pt x="1185" y="1085"/>
                </a:lnTo>
                <a:lnTo>
                  <a:pt x="1157" y="1077"/>
                </a:lnTo>
                <a:lnTo>
                  <a:pt x="1130" y="1069"/>
                </a:lnTo>
                <a:lnTo>
                  <a:pt x="1101" y="1060"/>
                </a:lnTo>
                <a:lnTo>
                  <a:pt x="1075" y="1051"/>
                </a:lnTo>
                <a:lnTo>
                  <a:pt x="1048" y="1041"/>
                </a:lnTo>
                <a:lnTo>
                  <a:pt x="1021" y="1030"/>
                </a:lnTo>
                <a:lnTo>
                  <a:pt x="995" y="1019"/>
                </a:lnTo>
                <a:lnTo>
                  <a:pt x="970" y="1007"/>
                </a:lnTo>
                <a:lnTo>
                  <a:pt x="944" y="994"/>
                </a:lnTo>
                <a:lnTo>
                  <a:pt x="919" y="981"/>
                </a:lnTo>
                <a:lnTo>
                  <a:pt x="895" y="967"/>
                </a:lnTo>
                <a:lnTo>
                  <a:pt x="870" y="952"/>
                </a:lnTo>
                <a:lnTo>
                  <a:pt x="846" y="938"/>
                </a:lnTo>
                <a:lnTo>
                  <a:pt x="823" y="921"/>
                </a:lnTo>
                <a:lnTo>
                  <a:pt x="801" y="905"/>
                </a:lnTo>
                <a:lnTo>
                  <a:pt x="777" y="888"/>
                </a:lnTo>
                <a:lnTo>
                  <a:pt x="756" y="871"/>
                </a:lnTo>
                <a:lnTo>
                  <a:pt x="734" y="853"/>
                </a:lnTo>
                <a:lnTo>
                  <a:pt x="713" y="835"/>
                </a:lnTo>
                <a:lnTo>
                  <a:pt x="692" y="815"/>
                </a:lnTo>
                <a:lnTo>
                  <a:pt x="672" y="795"/>
                </a:lnTo>
                <a:lnTo>
                  <a:pt x="652" y="775"/>
                </a:lnTo>
                <a:lnTo>
                  <a:pt x="634" y="754"/>
                </a:lnTo>
                <a:lnTo>
                  <a:pt x="615" y="733"/>
                </a:lnTo>
                <a:lnTo>
                  <a:pt x="596" y="712"/>
                </a:lnTo>
                <a:lnTo>
                  <a:pt x="585" y="735"/>
                </a:lnTo>
                <a:lnTo>
                  <a:pt x="580" y="746"/>
                </a:lnTo>
                <a:lnTo>
                  <a:pt x="574" y="757"/>
                </a:lnTo>
                <a:lnTo>
                  <a:pt x="565" y="780"/>
                </a:lnTo>
                <a:lnTo>
                  <a:pt x="562" y="792"/>
                </a:lnTo>
                <a:lnTo>
                  <a:pt x="558" y="804"/>
                </a:lnTo>
                <a:lnTo>
                  <a:pt x="556" y="816"/>
                </a:lnTo>
                <a:lnTo>
                  <a:pt x="553" y="829"/>
                </a:lnTo>
                <a:lnTo>
                  <a:pt x="548" y="853"/>
                </a:lnTo>
                <a:lnTo>
                  <a:pt x="547" y="866"/>
                </a:lnTo>
                <a:lnTo>
                  <a:pt x="546" y="879"/>
                </a:lnTo>
                <a:lnTo>
                  <a:pt x="544" y="892"/>
                </a:lnTo>
                <a:lnTo>
                  <a:pt x="544" y="905"/>
                </a:lnTo>
                <a:lnTo>
                  <a:pt x="544" y="918"/>
                </a:lnTo>
                <a:lnTo>
                  <a:pt x="546" y="930"/>
                </a:lnTo>
                <a:lnTo>
                  <a:pt x="547" y="942"/>
                </a:lnTo>
                <a:lnTo>
                  <a:pt x="548" y="955"/>
                </a:lnTo>
                <a:lnTo>
                  <a:pt x="549" y="967"/>
                </a:lnTo>
                <a:lnTo>
                  <a:pt x="552" y="978"/>
                </a:lnTo>
                <a:lnTo>
                  <a:pt x="557" y="1002"/>
                </a:lnTo>
                <a:lnTo>
                  <a:pt x="561" y="1013"/>
                </a:lnTo>
                <a:lnTo>
                  <a:pt x="564" y="1025"/>
                </a:lnTo>
                <a:lnTo>
                  <a:pt x="572" y="1048"/>
                </a:lnTo>
                <a:lnTo>
                  <a:pt x="577" y="1058"/>
                </a:lnTo>
                <a:lnTo>
                  <a:pt x="582" y="1069"/>
                </a:lnTo>
                <a:lnTo>
                  <a:pt x="591" y="1090"/>
                </a:lnTo>
                <a:lnTo>
                  <a:pt x="604" y="1110"/>
                </a:lnTo>
                <a:lnTo>
                  <a:pt x="610" y="1119"/>
                </a:lnTo>
                <a:lnTo>
                  <a:pt x="616" y="1129"/>
                </a:lnTo>
                <a:lnTo>
                  <a:pt x="630" y="1148"/>
                </a:lnTo>
                <a:lnTo>
                  <a:pt x="646" y="1165"/>
                </a:lnTo>
                <a:lnTo>
                  <a:pt x="662" y="1181"/>
                </a:lnTo>
                <a:lnTo>
                  <a:pt x="679" y="1197"/>
                </a:lnTo>
                <a:lnTo>
                  <a:pt x="697" y="1212"/>
                </a:lnTo>
                <a:lnTo>
                  <a:pt x="715" y="1226"/>
                </a:lnTo>
                <a:lnTo>
                  <a:pt x="704" y="1225"/>
                </a:lnTo>
                <a:lnTo>
                  <a:pt x="692" y="1223"/>
                </a:lnTo>
                <a:lnTo>
                  <a:pt x="669" y="1221"/>
                </a:lnTo>
                <a:lnTo>
                  <a:pt x="658" y="1220"/>
                </a:lnTo>
                <a:lnTo>
                  <a:pt x="647" y="1217"/>
                </a:lnTo>
                <a:lnTo>
                  <a:pt x="625" y="1211"/>
                </a:lnTo>
                <a:lnTo>
                  <a:pt x="603" y="1205"/>
                </a:lnTo>
                <a:lnTo>
                  <a:pt x="582" y="1196"/>
                </a:lnTo>
                <a:lnTo>
                  <a:pt x="562" y="1187"/>
                </a:lnTo>
                <a:lnTo>
                  <a:pt x="552" y="1183"/>
                </a:lnTo>
                <a:lnTo>
                  <a:pt x="542" y="1178"/>
                </a:lnTo>
                <a:lnTo>
                  <a:pt x="542" y="1183"/>
                </a:lnTo>
                <a:lnTo>
                  <a:pt x="542" y="1200"/>
                </a:lnTo>
                <a:lnTo>
                  <a:pt x="543" y="1217"/>
                </a:lnTo>
                <a:lnTo>
                  <a:pt x="544" y="1233"/>
                </a:lnTo>
                <a:lnTo>
                  <a:pt x="548" y="1251"/>
                </a:lnTo>
                <a:lnTo>
                  <a:pt x="551" y="1267"/>
                </a:lnTo>
                <a:lnTo>
                  <a:pt x="556" y="1283"/>
                </a:lnTo>
                <a:lnTo>
                  <a:pt x="559" y="1299"/>
                </a:lnTo>
                <a:lnTo>
                  <a:pt x="565" y="1315"/>
                </a:lnTo>
                <a:lnTo>
                  <a:pt x="572" y="1330"/>
                </a:lnTo>
                <a:lnTo>
                  <a:pt x="578" y="1345"/>
                </a:lnTo>
                <a:lnTo>
                  <a:pt x="585" y="1359"/>
                </a:lnTo>
                <a:lnTo>
                  <a:pt x="593" y="1374"/>
                </a:lnTo>
                <a:lnTo>
                  <a:pt x="601" y="1388"/>
                </a:lnTo>
                <a:lnTo>
                  <a:pt x="610" y="1402"/>
                </a:lnTo>
                <a:lnTo>
                  <a:pt x="620" y="1414"/>
                </a:lnTo>
                <a:lnTo>
                  <a:pt x="625" y="1421"/>
                </a:lnTo>
                <a:lnTo>
                  <a:pt x="630" y="1428"/>
                </a:lnTo>
                <a:lnTo>
                  <a:pt x="641" y="1440"/>
                </a:lnTo>
                <a:lnTo>
                  <a:pt x="652" y="1451"/>
                </a:lnTo>
                <a:lnTo>
                  <a:pt x="663" y="1462"/>
                </a:lnTo>
                <a:lnTo>
                  <a:pt x="676" y="1473"/>
                </a:lnTo>
                <a:lnTo>
                  <a:pt x="688" y="1483"/>
                </a:lnTo>
                <a:lnTo>
                  <a:pt x="700" y="1493"/>
                </a:lnTo>
                <a:lnTo>
                  <a:pt x="714" y="1503"/>
                </a:lnTo>
                <a:lnTo>
                  <a:pt x="728" y="1512"/>
                </a:lnTo>
                <a:lnTo>
                  <a:pt x="741" y="1519"/>
                </a:lnTo>
                <a:lnTo>
                  <a:pt x="756" y="1526"/>
                </a:lnTo>
                <a:lnTo>
                  <a:pt x="771" y="1534"/>
                </a:lnTo>
                <a:lnTo>
                  <a:pt x="786" y="1540"/>
                </a:lnTo>
                <a:lnTo>
                  <a:pt x="802" y="1546"/>
                </a:lnTo>
                <a:lnTo>
                  <a:pt x="818" y="1551"/>
                </a:lnTo>
                <a:lnTo>
                  <a:pt x="834" y="1555"/>
                </a:lnTo>
                <a:lnTo>
                  <a:pt x="850" y="1559"/>
                </a:lnTo>
                <a:lnTo>
                  <a:pt x="825" y="1565"/>
                </a:lnTo>
                <a:lnTo>
                  <a:pt x="801" y="1569"/>
                </a:lnTo>
                <a:lnTo>
                  <a:pt x="787" y="1570"/>
                </a:lnTo>
                <a:lnTo>
                  <a:pt x="775" y="1571"/>
                </a:lnTo>
                <a:lnTo>
                  <a:pt x="749" y="1572"/>
                </a:lnTo>
                <a:lnTo>
                  <a:pt x="730" y="1572"/>
                </a:lnTo>
                <a:lnTo>
                  <a:pt x="711" y="1571"/>
                </a:lnTo>
                <a:lnTo>
                  <a:pt x="694" y="1569"/>
                </a:lnTo>
                <a:lnTo>
                  <a:pt x="677" y="1565"/>
                </a:lnTo>
                <a:lnTo>
                  <a:pt x="682" y="1580"/>
                </a:lnTo>
                <a:lnTo>
                  <a:pt x="687" y="1593"/>
                </a:lnTo>
                <a:lnTo>
                  <a:pt x="693" y="1607"/>
                </a:lnTo>
                <a:lnTo>
                  <a:pt x="699" y="1621"/>
                </a:lnTo>
                <a:lnTo>
                  <a:pt x="705" y="1634"/>
                </a:lnTo>
                <a:lnTo>
                  <a:pt x="713" y="1647"/>
                </a:lnTo>
                <a:lnTo>
                  <a:pt x="721" y="1659"/>
                </a:lnTo>
                <a:lnTo>
                  <a:pt x="730" y="1671"/>
                </a:lnTo>
                <a:lnTo>
                  <a:pt x="739" y="1682"/>
                </a:lnTo>
                <a:lnTo>
                  <a:pt x="747" y="1695"/>
                </a:lnTo>
                <a:lnTo>
                  <a:pt x="757" y="1706"/>
                </a:lnTo>
                <a:lnTo>
                  <a:pt x="767" y="1716"/>
                </a:lnTo>
                <a:lnTo>
                  <a:pt x="777" y="1727"/>
                </a:lnTo>
                <a:lnTo>
                  <a:pt x="788" y="1737"/>
                </a:lnTo>
                <a:lnTo>
                  <a:pt x="799" y="1745"/>
                </a:lnTo>
                <a:lnTo>
                  <a:pt x="812" y="1755"/>
                </a:lnTo>
                <a:lnTo>
                  <a:pt x="823" y="1764"/>
                </a:lnTo>
                <a:lnTo>
                  <a:pt x="835" y="1771"/>
                </a:lnTo>
                <a:lnTo>
                  <a:pt x="848" y="1779"/>
                </a:lnTo>
                <a:lnTo>
                  <a:pt x="861" y="1786"/>
                </a:lnTo>
                <a:lnTo>
                  <a:pt x="874" y="1794"/>
                </a:lnTo>
                <a:lnTo>
                  <a:pt x="887" y="1800"/>
                </a:lnTo>
                <a:lnTo>
                  <a:pt x="901" y="1806"/>
                </a:lnTo>
                <a:lnTo>
                  <a:pt x="916" y="1811"/>
                </a:lnTo>
                <a:lnTo>
                  <a:pt x="929" y="1816"/>
                </a:lnTo>
                <a:lnTo>
                  <a:pt x="944" y="1820"/>
                </a:lnTo>
                <a:lnTo>
                  <a:pt x="974" y="1826"/>
                </a:lnTo>
                <a:lnTo>
                  <a:pt x="989" y="1828"/>
                </a:lnTo>
                <a:lnTo>
                  <a:pt x="1005" y="1831"/>
                </a:lnTo>
                <a:lnTo>
                  <a:pt x="1020" y="1832"/>
                </a:lnTo>
                <a:lnTo>
                  <a:pt x="1036" y="1832"/>
                </a:lnTo>
                <a:lnTo>
                  <a:pt x="1011" y="1851"/>
                </a:lnTo>
                <a:lnTo>
                  <a:pt x="997" y="1861"/>
                </a:lnTo>
                <a:lnTo>
                  <a:pt x="985" y="1869"/>
                </a:lnTo>
                <a:lnTo>
                  <a:pt x="971" y="1878"/>
                </a:lnTo>
                <a:lnTo>
                  <a:pt x="958" y="1885"/>
                </a:lnTo>
                <a:lnTo>
                  <a:pt x="930" y="1901"/>
                </a:lnTo>
                <a:lnTo>
                  <a:pt x="903" y="1916"/>
                </a:lnTo>
                <a:lnTo>
                  <a:pt x="874" y="1930"/>
                </a:lnTo>
                <a:lnTo>
                  <a:pt x="845" y="1942"/>
                </a:lnTo>
                <a:lnTo>
                  <a:pt x="815" y="1953"/>
                </a:lnTo>
                <a:lnTo>
                  <a:pt x="784" y="1963"/>
                </a:lnTo>
                <a:lnTo>
                  <a:pt x="770" y="1968"/>
                </a:lnTo>
                <a:lnTo>
                  <a:pt x="754" y="1972"/>
                </a:lnTo>
                <a:lnTo>
                  <a:pt x="723" y="1979"/>
                </a:lnTo>
                <a:lnTo>
                  <a:pt x="690" y="1986"/>
                </a:lnTo>
                <a:lnTo>
                  <a:pt x="658" y="1990"/>
                </a:lnTo>
                <a:lnTo>
                  <a:pt x="641" y="1993"/>
                </a:lnTo>
                <a:lnTo>
                  <a:pt x="625" y="1994"/>
                </a:lnTo>
                <a:lnTo>
                  <a:pt x="591" y="1997"/>
                </a:lnTo>
                <a:lnTo>
                  <a:pt x="575" y="1997"/>
                </a:lnTo>
                <a:lnTo>
                  <a:pt x="558" y="1997"/>
                </a:lnTo>
                <a:lnTo>
                  <a:pt x="535" y="1997"/>
                </a:lnTo>
                <a:lnTo>
                  <a:pt x="512" y="1995"/>
                </a:lnTo>
                <a:lnTo>
                  <a:pt x="489" y="1994"/>
                </a:lnTo>
                <a:lnTo>
                  <a:pt x="466" y="1992"/>
                </a:lnTo>
                <a:lnTo>
                  <a:pt x="499" y="2012"/>
                </a:lnTo>
                <a:lnTo>
                  <a:pt x="532" y="2030"/>
                </a:lnTo>
                <a:lnTo>
                  <a:pt x="548" y="2039"/>
                </a:lnTo>
                <a:lnTo>
                  <a:pt x="565" y="2047"/>
                </a:lnTo>
                <a:lnTo>
                  <a:pt x="600" y="2065"/>
                </a:lnTo>
                <a:lnTo>
                  <a:pt x="635" y="2080"/>
                </a:lnTo>
                <a:lnTo>
                  <a:pt x="671" y="2094"/>
                </a:lnTo>
                <a:lnTo>
                  <a:pt x="707" y="2107"/>
                </a:lnTo>
                <a:lnTo>
                  <a:pt x="744" y="2119"/>
                </a:lnTo>
                <a:lnTo>
                  <a:pt x="781" y="2129"/>
                </a:lnTo>
                <a:lnTo>
                  <a:pt x="819" y="2138"/>
                </a:lnTo>
                <a:lnTo>
                  <a:pt x="838" y="2143"/>
                </a:lnTo>
                <a:lnTo>
                  <a:pt x="857" y="2146"/>
                </a:lnTo>
                <a:lnTo>
                  <a:pt x="876" y="2149"/>
                </a:lnTo>
                <a:lnTo>
                  <a:pt x="896" y="2153"/>
                </a:lnTo>
                <a:lnTo>
                  <a:pt x="916" y="2155"/>
                </a:lnTo>
                <a:lnTo>
                  <a:pt x="935" y="2158"/>
                </a:lnTo>
                <a:lnTo>
                  <a:pt x="975" y="2161"/>
                </a:lnTo>
                <a:lnTo>
                  <a:pt x="995" y="2162"/>
                </a:lnTo>
                <a:lnTo>
                  <a:pt x="1015" y="2164"/>
                </a:lnTo>
                <a:lnTo>
                  <a:pt x="1036" y="2164"/>
                </a:lnTo>
                <a:lnTo>
                  <a:pt x="1055" y="2164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1"/>
                </a:lnTo>
                <a:lnTo>
                  <a:pt x="2806" y="1403"/>
                </a:lnTo>
                <a:lnTo>
                  <a:pt x="2806" y="2104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Freeform 17">
            <a:hlinkClick r:id="rId3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42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Freeform 18">
            <a:hlinkClick r:id="rId4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01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Freeform 19">
            <a:hlinkClick r:id="rId5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06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1" name="Freeform 6">
            <a:hlinkClick r:id="rId6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184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8394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Gray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E562767B-731B-4464-9ABA-9ADF7EB493B6}" type="datetime1">
              <a:rPr lang="fi-FI" smtClean="0"/>
              <a:t>27.11.2023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noFill/>
            <a:ln w="6350">
              <a:solidFill>
                <a:schemeClr val="accent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17" name="Freeform 16">
            <a:hlinkClick r:id="rId2" tooltip="Twitter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024" y="5013176"/>
            <a:ext cx="288000" cy="288000"/>
          </a:xfrm>
          <a:custGeom>
            <a:avLst/>
            <a:gdLst>
              <a:gd name="T0" fmla="*/ 1215 w 2806"/>
              <a:gd name="T1" fmla="*/ 2154 h 2806"/>
              <a:gd name="T2" fmla="*/ 1391 w 2806"/>
              <a:gd name="T3" fmla="*/ 2115 h 2806"/>
              <a:gd name="T4" fmla="*/ 1549 w 2806"/>
              <a:gd name="T5" fmla="*/ 2052 h 2806"/>
              <a:gd name="T6" fmla="*/ 1690 w 2806"/>
              <a:gd name="T7" fmla="*/ 1968 h 2806"/>
              <a:gd name="T8" fmla="*/ 1813 w 2806"/>
              <a:gd name="T9" fmla="*/ 1866 h 2806"/>
              <a:gd name="T10" fmla="*/ 1917 w 2806"/>
              <a:gd name="T11" fmla="*/ 1747 h 2806"/>
              <a:gd name="T12" fmla="*/ 2002 w 2806"/>
              <a:gd name="T13" fmla="*/ 1618 h 2806"/>
              <a:gd name="T14" fmla="*/ 2069 w 2806"/>
              <a:gd name="T15" fmla="*/ 1479 h 2806"/>
              <a:gd name="T16" fmla="*/ 2115 w 2806"/>
              <a:gd name="T17" fmla="*/ 1336 h 2806"/>
              <a:gd name="T18" fmla="*/ 2144 w 2806"/>
              <a:gd name="T19" fmla="*/ 1166 h 2806"/>
              <a:gd name="T20" fmla="*/ 2148 w 2806"/>
              <a:gd name="T21" fmla="*/ 1022 h 2806"/>
              <a:gd name="T22" fmla="*/ 2264 w 2806"/>
              <a:gd name="T23" fmla="*/ 918 h 2806"/>
              <a:gd name="T24" fmla="*/ 2340 w 2806"/>
              <a:gd name="T25" fmla="*/ 822 h 2806"/>
              <a:gd name="T26" fmla="*/ 2176 w 2806"/>
              <a:gd name="T27" fmla="*/ 873 h 2806"/>
              <a:gd name="T28" fmla="*/ 2175 w 2806"/>
              <a:gd name="T29" fmla="*/ 842 h 2806"/>
              <a:gd name="T30" fmla="*/ 2242 w 2806"/>
              <a:gd name="T31" fmla="*/ 764 h 2806"/>
              <a:gd name="T32" fmla="*/ 2288 w 2806"/>
              <a:gd name="T33" fmla="*/ 670 h 2806"/>
              <a:gd name="T34" fmla="*/ 2139 w 2806"/>
              <a:gd name="T35" fmla="*/ 738 h 2806"/>
              <a:gd name="T36" fmla="*/ 2016 w 2806"/>
              <a:gd name="T37" fmla="*/ 737 h 2806"/>
              <a:gd name="T38" fmla="*/ 1919 w 2806"/>
              <a:gd name="T39" fmla="*/ 674 h 2806"/>
              <a:gd name="T40" fmla="*/ 1804 w 2806"/>
              <a:gd name="T41" fmla="*/ 644 h 2806"/>
              <a:gd name="T42" fmla="*/ 1685 w 2806"/>
              <a:gd name="T43" fmla="*/ 649 h 2806"/>
              <a:gd name="T44" fmla="*/ 1580 w 2806"/>
              <a:gd name="T45" fmla="*/ 689 h 2806"/>
              <a:gd name="T46" fmla="*/ 1491 w 2806"/>
              <a:gd name="T47" fmla="*/ 754 h 2806"/>
              <a:gd name="T48" fmla="*/ 1425 w 2806"/>
              <a:gd name="T49" fmla="*/ 844 h 2806"/>
              <a:gd name="T50" fmla="*/ 1391 w 2806"/>
              <a:gd name="T51" fmla="*/ 930 h 2806"/>
              <a:gd name="T52" fmla="*/ 1380 w 2806"/>
              <a:gd name="T53" fmla="*/ 1049 h 2806"/>
              <a:gd name="T54" fmla="*/ 1329 w 2806"/>
              <a:gd name="T55" fmla="*/ 1110 h 2806"/>
              <a:gd name="T56" fmla="*/ 1157 w 2806"/>
              <a:gd name="T57" fmla="*/ 1077 h 2806"/>
              <a:gd name="T58" fmla="*/ 995 w 2806"/>
              <a:gd name="T59" fmla="*/ 1019 h 2806"/>
              <a:gd name="T60" fmla="*/ 846 w 2806"/>
              <a:gd name="T61" fmla="*/ 938 h 2806"/>
              <a:gd name="T62" fmla="*/ 713 w 2806"/>
              <a:gd name="T63" fmla="*/ 835 h 2806"/>
              <a:gd name="T64" fmla="*/ 596 w 2806"/>
              <a:gd name="T65" fmla="*/ 712 h 2806"/>
              <a:gd name="T66" fmla="*/ 558 w 2806"/>
              <a:gd name="T67" fmla="*/ 804 h 2806"/>
              <a:gd name="T68" fmla="*/ 544 w 2806"/>
              <a:gd name="T69" fmla="*/ 892 h 2806"/>
              <a:gd name="T70" fmla="*/ 549 w 2806"/>
              <a:gd name="T71" fmla="*/ 967 h 2806"/>
              <a:gd name="T72" fmla="*/ 577 w 2806"/>
              <a:gd name="T73" fmla="*/ 1058 h 2806"/>
              <a:gd name="T74" fmla="*/ 630 w 2806"/>
              <a:gd name="T75" fmla="*/ 1148 h 2806"/>
              <a:gd name="T76" fmla="*/ 704 w 2806"/>
              <a:gd name="T77" fmla="*/ 1225 h 2806"/>
              <a:gd name="T78" fmla="*/ 603 w 2806"/>
              <a:gd name="T79" fmla="*/ 1205 h 2806"/>
              <a:gd name="T80" fmla="*/ 542 w 2806"/>
              <a:gd name="T81" fmla="*/ 1200 h 2806"/>
              <a:gd name="T82" fmla="*/ 559 w 2806"/>
              <a:gd name="T83" fmla="*/ 1299 h 2806"/>
              <a:gd name="T84" fmla="*/ 601 w 2806"/>
              <a:gd name="T85" fmla="*/ 1388 h 2806"/>
              <a:gd name="T86" fmla="*/ 652 w 2806"/>
              <a:gd name="T87" fmla="*/ 1451 h 2806"/>
              <a:gd name="T88" fmla="*/ 728 w 2806"/>
              <a:gd name="T89" fmla="*/ 1512 h 2806"/>
              <a:gd name="T90" fmla="*/ 818 w 2806"/>
              <a:gd name="T91" fmla="*/ 1551 h 2806"/>
              <a:gd name="T92" fmla="*/ 775 w 2806"/>
              <a:gd name="T93" fmla="*/ 1571 h 2806"/>
              <a:gd name="T94" fmla="*/ 682 w 2806"/>
              <a:gd name="T95" fmla="*/ 1580 h 2806"/>
              <a:gd name="T96" fmla="*/ 721 w 2806"/>
              <a:gd name="T97" fmla="*/ 1659 h 2806"/>
              <a:gd name="T98" fmla="*/ 777 w 2806"/>
              <a:gd name="T99" fmla="*/ 1727 h 2806"/>
              <a:gd name="T100" fmla="*/ 848 w 2806"/>
              <a:gd name="T101" fmla="*/ 1779 h 2806"/>
              <a:gd name="T102" fmla="*/ 929 w 2806"/>
              <a:gd name="T103" fmla="*/ 1816 h 2806"/>
              <a:gd name="T104" fmla="*/ 1036 w 2806"/>
              <a:gd name="T105" fmla="*/ 1832 h 2806"/>
              <a:gd name="T106" fmla="*/ 930 w 2806"/>
              <a:gd name="T107" fmla="*/ 1901 h 2806"/>
              <a:gd name="T108" fmla="*/ 770 w 2806"/>
              <a:gd name="T109" fmla="*/ 1968 h 2806"/>
              <a:gd name="T110" fmla="*/ 625 w 2806"/>
              <a:gd name="T111" fmla="*/ 1994 h 2806"/>
              <a:gd name="T112" fmla="*/ 489 w 2806"/>
              <a:gd name="T113" fmla="*/ 1994 h 2806"/>
              <a:gd name="T114" fmla="*/ 600 w 2806"/>
              <a:gd name="T115" fmla="*/ 2065 h 2806"/>
              <a:gd name="T116" fmla="*/ 819 w 2806"/>
              <a:gd name="T117" fmla="*/ 2138 h 2806"/>
              <a:gd name="T118" fmla="*/ 935 w 2806"/>
              <a:gd name="T119" fmla="*/ 2158 h 2806"/>
              <a:gd name="T120" fmla="*/ 0 w 2806"/>
              <a:gd name="T121" fmla="*/ 0 h 2806"/>
              <a:gd name="T122" fmla="*/ 2806 w 2806"/>
              <a:gd name="T123" fmla="*/ 1403 h 2806"/>
              <a:gd name="T124" fmla="*/ 0 w 2806"/>
              <a:gd name="T125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2806">
                <a:moveTo>
                  <a:pt x="1055" y="2164"/>
                </a:moveTo>
                <a:lnTo>
                  <a:pt x="1089" y="2164"/>
                </a:lnTo>
                <a:lnTo>
                  <a:pt x="1121" y="2162"/>
                </a:lnTo>
                <a:lnTo>
                  <a:pt x="1153" y="2160"/>
                </a:lnTo>
                <a:lnTo>
                  <a:pt x="1184" y="2158"/>
                </a:lnTo>
                <a:lnTo>
                  <a:pt x="1215" y="2154"/>
                </a:lnTo>
                <a:lnTo>
                  <a:pt x="1246" y="2149"/>
                </a:lnTo>
                <a:lnTo>
                  <a:pt x="1276" y="2144"/>
                </a:lnTo>
                <a:lnTo>
                  <a:pt x="1305" y="2138"/>
                </a:lnTo>
                <a:lnTo>
                  <a:pt x="1335" y="2132"/>
                </a:lnTo>
                <a:lnTo>
                  <a:pt x="1364" y="2124"/>
                </a:lnTo>
                <a:lnTo>
                  <a:pt x="1391" y="2115"/>
                </a:lnTo>
                <a:lnTo>
                  <a:pt x="1419" y="2107"/>
                </a:lnTo>
                <a:lnTo>
                  <a:pt x="1446" y="2097"/>
                </a:lnTo>
                <a:lnTo>
                  <a:pt x="1472" y="2087"/>
                </a:lnTo>
                <a:lnTo>
                  <a:pt x="1498" y="2076"/>
                </a:lnTo>
                <a:lnTo>
                  <a:pt x="1524" y="2065"/>
                </a:lnTo>
                <a:lnTo>
                  <a:pt x="1549" y="2052"/>
                </a:lnTo>
                <a:lnTo>
                  <a:pt x="1574" y="2040"/>
                </a:lnTo>
                <a:lnTo>
                  <a:pt x="1599" y="2026"/>
                </a:lnTo>
                <a:lnTo>
                  <a:pt x="1622" y="2013"/>
                </a:lnTo>
                <a:lnTo>
                  <a:pt x="1646" y="1998"/>
                </a:lnTo>
                <a:lnTo>
                  <a:pt x="1668" y="1983"/>
                </a:lnTo>
                <a:lnTo>
                  <a:pt x="1690" y="1968"/>
                </a:lnTo>
                <a:lnTo>
                  <a:pt x="1712" y="1952"/>
                </a:lnTo>
                <a:lnTo>
                  <a:pt x="1733" y="1936"/>
                </a:lnTo>
                <a:lnTo>
                  <a:pt x="1753" y="1919"/>
                </a:lnTo>
                <a:lnTo>
                  <a:pt x="1774" y="1901"/>
                </a:lnTo>
                <a:lnTo>
                  <a:pt x="1794" y="1883"/>
                </a:lnTo>
                <a:lnTo>
                  <a:pt x="1813" y="1866"/>
                </a:lnTo>
                <a:lnTo>
                  <a:pt x="1831" y="1847"/>
                </a:lnTo>
                <a:lnTo>
                  <a:pt x="1850" y="1827"/>
                </a:lnTo>
                <a:lnTo>
                  <a:pt x="1867" y="1807"/>
                </a:lnTo>
                <a:lnTo>
                  <a:pt x="1884" y="1788"/>
                </a:lnTo>
                <a:lnTo>
                  <a:pt x="1900" y="1768"/>
                </a:lnTo>
                <a:lnTo>
                  <a:pt x="1917" y="1747"/>
                </a:lnTo>
                <a:lnTo>
                  <a:pt x="1933" y="1727"/>
                </a:lnTo>
                <a:lnTo>
                  <a:pt x="1947" y="1705"/>
                </a:lnTo>
                <a:lnTo>
                  <a:pt x="1962" y="1684"/>
                </a:lnTo>
                <a:lnTo>
                  <a:pt x="1976" y="1661"/>
                </a:lnTo>
                <a:lnTo>
                  <a:pt x="1990" y="1640"/>
                </a:lnTo>
                <a:lnTo>
                  <a:pt x="2002" y="1618"/>
                </a:lnTo>
                <a:lnTo>
                  <a:pt x="2014" y="1595"/>
                </a:lnTo>
                <a:lnTo>
                  <a:pt x="2027" y="1572"/>
                </a:lnTo>
                <a:lnTo>
                  <a:pt x="2038" y="1549"/>
                </a:lnTo>
                <a:lnTo>
                  <a:pt x="2048" y="1526"/>
                </a:lnTo>
                <a:lnTo>
                  <a:pt x="2059" y="1503"/>
                </a:lnTo>
                <a:lnTo>
                  <a:pt x="2069" y="1479"/>
                </a:lnTo>
                <a:lnTo>
                  <a:pt x="2077" y="1456"/>
                </a:lnTo>
                <a:lnTo>
                  <a:pt x="2086" y="1432"/>
                </a:lnTo>
                <a:lnTo>
                  <a:pt x="2093" y="1408"/>
                </a:lnTo>
                <a:lnTo>
                  <a:pt x="2101" y="1384"/>
                </a:lnTo>
                <a:lnTo>
                  <a:pt x="2108" y="1361"/>
                </a:lnTo>
                <a:lnTo>
                  <a:pt x="2115" y="1336"/>
                </a:lnTo>
                <a:lnTo>
                  <a:pt x="2121" y="1312"/>
                </a:lnTo>
                <a:lnTo>
                  <a:pt x="2126" y="1288"/>
                </a:lnTo>
                <a:lnTo>
                  <a:pt x="2131" y="1263"/>
                </a:lnTo>
                <a:lnTo>
                  <a:pt x="2136" y="1239"/>
                </a:lnTo>
                <a:lnTo>
                  <a:pt x="2138" y="1215"/>
                </a:lnTo>
                <a:lnTo>
                  <a:pt x="2144" y="1166"/>
                </a:lnTo>
                <a:lnTo>
                  <a:pt x="2147" y="1143"/>
                </a:lnTo>
                <a:lnTo>
                  <a:pt x="2148" y="1118"/>
                </a:lnTo>
                <a:lnTo>
                  <a:pt x="2148" y="1095"/>
                </a:lnTo>
                <a:lnTo>
                  <a:pt x="2149" y="1071"/>
                </a:lnTo>
                <a:lnTo>
                  <a:pt x="2148" y="1046"/>
                </a:lnTo>
                <a:lnTo>
                  <a:pt x="2148" y="1022"/>
                </a:lnTo>
                <a:lnTo>
                  <a:pt x="2175" y="1001"/>
                </a:lnTo>
                <a:lnTo>
                  <a:pt x="2189" y="990"/>
                </a:lnTo>
                <a:lnTo>
                  <a:pt x="2202" y="978"/>
                </a:lnTo>
                <a:lnTo>
                  <a:pt x="2228" y="955"/>
                </a:lnTo>
                <a:lnTo>
                  <a:pt x="2252" y="930"/>
                </a:lnTo>
                <a:lnTo>
                  <a:pt x="2264" y="918"/>
                </a:lnTo>
                <a:lnTo>
                  <a:pt x="2275" y="904"/>
                </a:lnTo>
                <a:lnTo>
                  <a:pt x="2288" y="892"/>
                </a:lnTo>
                <a:lnTo>
                  <a:pt x="2299" y="878"/>
                </a:lnTo>
                <a:lnTo>
                  <a:pt x="2320" y="851"/>
                </a:lnTo>
                <a:lnTo>
                  <a:pt x="2330" y="836"/>
                </a:lnTo>
                <a:lnTo>
                  <a:pt x="2340" y="822"/>
                </a:lnTo>
                <a:lnTo>
                  <a:pt x="2314" y="834"/>
                </a:lnTo>
                <a:lnTo>
                  <a:pt x="2286" y="844"/>
                </a:lnTo>
                <a:lnTo>
                  <a:pt x="2259" y="852"/>
                </a:lnTo>
                <a:lnTo>
                  <a:pt x="2232" y="861"/>
                </a:lnTo>
                <a:lnTo>
                  <a:pt x="2205" y="867"/>
                </a:lnTo>
                <a:lnTo>
                  <a:pt x="2176" y="873"/>
                </a:lnTo>
                <a:lnTo>
                  <a:pt x="2148" y="878"/>
                </a:lnTo>
                <a:lnTo>
                  <a:pt x="2118" y="883"/>
                </a:lnTo>
                <a:lnTo>
                  <a:pt x="2133" y="873"/>
                </a:lnTo>
                <a:lnTo>
                  <a:pt x="2148" y="863"/>
                </a:lnTo>
                <a:lnTo>
                  <a:pt x="2162" y="853"/>
                </a:lnTo>
                <a:lnTo>
                  <a:pt x="2175" y="842"/>
                </a:lnTo>
                <a:lnTo>
                  <a:pt x="2188" y="830"/>
                </a:lnTo>
                <a:lnTo>
                  <a:pt x="2200" y="818"/>
                </a:lnTo>
                <a:lnTo>
                  <a:pt x="2211" y="805"/>
                </a:lnTo>
                <a:lnTo>
                  <a:pt x="2222" y="792"/>
                </a:lnTo>
                <a:lnTo>
                  <a:pt x="2232" y="778"/>
                </a:lnTo>
                <a:lnTo>
                  <a:pt x="2242" y="764"/>
                </a:lnTo>
                <a:lnTo>
                  <a:pt x="2252" y="749"/>
                </a:lnTo>
                <a:lnTo>
                  <a:pt x="2261" y="735"/>
                </a:lnTo>
                <a:lnTo>
                  <a:pt x="2268" y="719"/>
                </a:lnTo>
                <a:lnTo>
                  <a:pt x="2275" y="702"/>
                </a:lnTo>
                <a:lnTo>
                  <a:pt x="2282" y="686"/>
                </a:lnTo>
                <a:lnTo>
                  <a:pt x="2288" y="670"/>
                </a:lnTo>
                <a:lnTo>
                  <a:pt x="2259" y="686"/>
                </a:lnTo>
                <a:lnTo>
                  <a:pt x="2231" y="701"/>
                </a:lnTo>
                <a:lnTo>
                  <a:pt x="2201" y="715"/>
                </a:lnTo>
                <a:lnTo>
                  <a:pt x="2170" y="727"/>
                </a:lnTo>
                <a:lnTo>
                  <a:pt x="2155" y="732"/>
                </a:lnTo>
                <a:lnTo>
                  <a:pt x="2139" y="738"/>
                </a:lnTo>
                <a:lnTo>
                  <a:pt x="2108" y="748"/>
                </a:lnTo>
                <a:lnTo>
                  <a:pt x="2092" y="752"/>
                </a:lnTo>
                <a:lnTo>
                  <a:pt x="2076" y="756"/>
                </a:lnTo>
                <a:lnTo>
                  <a:pt x="2044" y="763"/>
                </a:lnTo>
                <a:lnTo>
                  <a:pt x="2030" y="749"/>
                </a:lnTo>
                <a:lnTo>
                  <a:pt x="2016" y="737"/>
                </a:lnTo>
                <a:lnTo>
                  <a:pt x="2001" y="725"/>
                </a:lnTo>
                <a:lnTo>
                  <a:pt x="1986" y="712"/>
                </a:lnTo>
                <a:lnTo>
                  <a:pt x="1970" y="702"/>
                </a:lnTo>
                <a:lnTo>
                  <a:pt x="1954" y="693"/>
                </a:lnTo>
                <a:lnTo>
                  <a:pt x="1936" y="683"/>
                </a:lnTo>
                <a:lnTo>
                  <a:pt x="1919" y="674"/>
                </a:lnTo>
                <a:lnTo>
                  <a:pt x="1900" y="667"/>
                </a:lnTo>
                <a:lnTo>
                  <a:pt x="1882" y="660"/>
                </a:lnTo>
                <a:lnTo>
                  <a:pt x="1863" y="655"/>
                </a:lnTo>
                <a:lnTo>
                  <a:pt x="1844" y="650"/>
                </a:lnTo>
                <a:lnTo>
                  <a:pt x="1824" y="647"/>
                </a:lnTo>
                <a:lnTo>
                  <a:pt x="1804" y="644"/>
                </a:lnTo>
                <a:lnTo>
                  <a:pt x="1784" y="643"/>
                </a:lnTo>
                <a:lnTo>
                  <a:pt x="1763" y="642"/>
                </a:lnTo>
                <a:lnTo>
                  <a:pt x="1743" y="642"/>
                </a:lnTo>
                <a:lnTo>
                  <a:pt x="1724" y="644"/>
                </a:lnTo>
                <a:lnTo>
                  <a:pt x="1705" y="647"/>
                </a:lnTo>
                <a:lnTo>
                  <a:pt x="1685" y="649"/>
                </a:lnTo>
                <a:lnTo>
                  <a:pt x="1667" y="654"/>
                </a:lnTo>
                <a:lnTo>
                  <a:pt x="1649" y="659"/>
                </a:lnTo>
                <a:lnTo>
                  <a:pt x="1631" y="665"/>
                </a:lnTo>
                <a:lnTo>
                  <a:pt x="1613" y="672"/>
                </a:lnTo>
                <a:lnTo>
                  <a:pt x="1596" y="680"/>
                </a:lnTo>
                <a:lnTo>
                  <a:pt x="1580" y="689"/>
                </a:lnTo>
                <a:lnTo>
                  <a:pt x="1564" y="698"/>
                </a:lnTo>
                <a:lnTo>
                  <a:pt x="1548" y="707"/>
                </a:lnTo>
                <a:lnTo>
                  <a:pt x="1533" y="719"/>
                </a:lnTo>
                <a:lnTo>
                  <a:pt x="1518" y="730"/>
                </a:lnTo>
                <a:lnTo>
                  <a:pt x="1505" y="742"/>
                </a:lnTo>
                <a:lnTo>
                  <a:pt x="1491" y="754"/>
                </a:lnTo>
                <a:lnTo>
                  <a:pt x="1479" y="768"/>
                </a:lnTo>
                <a:lnTo>
                  <a:pt x="1466" y="782"/>
                </a:lnTo>
                <a:lnTo>
                  <a:pt x="1455" y="796"/>
                </a:lnTo>
                <a:lnTo>
                  <a:pt x="1444" y="811"/>
                </a:lnTo>
                <a:lnTo>
                  <a:pt x="1434" y="827"/>
                </a:lnTo>
                <a:lnTo>
                  <a:pt x="1425" y="844"/>
                </a:lnTo>
                <a:lnTo>
                  <a:pt x="1420" y="851"/>
                </a:lnTo>
                <a:lnTo>
                  <a:pt x="1417" y="860"/>
                </a:lnTo>
                <a:lnTo>
                  <a:pt x="1409" y="877"/>
                </a:lnTo>
                <a:lnTo>
                  <a:pt x="1402" y="894"/>
                </a:lnTo>
                <a:lnTo>
                  <a:pt x="1396" y="912"/>
                </a:lnTo>
                <a:lnTo>
                  <a:pt x="1391" y="930"/>
                </a:lnTo>
                <a:lnTo>
                  <a:pt x="1387" y="949"/>
                </a:lnTo>
                <a:lnTo>
                  <a:pt x="1383" y="967"/>
                </a:lnTo>
                <a:lnTo>
                  <a:pt x="1381" y="987"/>
                </a:lnTo>
                <a:lnTo>
                  <a:pt x="1380" y="1007"/>
                </a:lnTo>
                <a:lnTo>
                  <a:pt x="1378" y="1027"/>
                </a:lnTo>
                <a:lnTo>
                  <a:pt x="1380" y="1049"/>
                </a:lnTo>
                <a:lnTo>
                  <a:pt x="1381" y="1060"/>
                </a:lnTo>
                <a:lnTo>
                  <a:pt x="1381" y="1071"/>
                </a:lnTo>
                <a:lnTo>
                  <a:pt x="1385" y="1092"/>
                </a:lnTo>
                <a:lnTo>
                  <a:pt x="1388" y="1113"/>
                </a:lnTo>
                <a:lnTo>
                  <a:pt x="1359" y="1112"/>
                </a:lnTo>
                <a:lnTo>
                  <a:pt x="1329" y="1110"/>
                </a:lnTo>
                <a:lnTo>
                  <a:pt x="1300" y="1106"/>
                </a:lnTo>
                <a:lnTo>
                  <a:pt x="1271" y="1101"/>
                </a:lnTo>
                <a:lnTo>
                  <a:pt x="1242" y="1096"/>
                </a:lnTo>
                <a:lnTo>
                  <a:pt x="1214" y="1091"/>
                </a:lnTo>
                <a:lnTo>
                  <a:pt x="1185" y="1085"/>
                </a:lnTo>
                <a:lnTo>
                  <a:pt x="1157" y="1077"/>
                </a:lnTo>
                <a:lnTo>
                  <a:pt x="1130" y="1069"/>
                </a:lnTo>
                <a:lnTo>
                  <a:pt x="1101" y="1060"/>
                </a:lnTo>
                <a:lnTo>
                  <a:pt x="1075" y="1051"/>
                </a:lnTo>
                <a:lnTo>
                  <a:pt x="1048" y="1041"/>
                </a:lnTo>
                <a:lnTo>
                  <a:pt x="1021" y="1030"/>
                </a:lnTo>
                <a:lnTo>
                  <a:pt x="995" y="1019"/>
                </a:lnTo>
                <a:lnTo>
                  <a:pt x="970" y="1007"/>
                </a:lnTo>
                <a:lnTo>
                  <a:pt x="944" y="994"/>
                </a:lnTo>
                <a:lnTo>
                  <a:pt x="919" y="981"/>
                </a:lnTo>
                <a:lnTo>
                  <a:pt x="895" y="967"/>
                </a:lnTo>
                <a:lnTo>
                  <a:pt x="870" y="952"/>
                </a:lnTo>
                <a:lnTo>
                  <a:pt x="846" y="938"/>
                </a:lnTo>
                <a:lnTo>
                  <a:pt x="823" y="921"/>
                </a:lnTo>
                <a:lnTo>
                  <a:pt x="801" y="905"/>
                </a:lnTo>
                <a:lnTo>
                  <a:pt x="777" y="888"/>
                </a:lnTo>
                <a:lnTo>
                  <a:pt x="756" y="871"/>
                </a:lnTo>
                <a:lnTo>
                  <a:pt x="734" y="853"/>
                </a:lnTo>
                <a:lnTo>
                  <a:pt x="713" y="835"/>
                </a:lnTo>
                <a:lnTo>
                  <a:pt x="692" y="815"/>
                </a:lnTo>
                <a:lnTo>
                  <a:pt x="672" y="795"/>
                </a:lnTo>
                <a:lnTo>
                  <a:pt x="652" y="775"/>
                </a:lnTo>
                <a:lnTo>
                  <a:pt x="634" y="754"/>
                </a:lnTo>
                <a:lnTo>
                  <a:pt x="615" y="733"/>
                </a:lnTo>
                <a:lnTo>
                  <a:pt x="596" y="712"/>
                </a:lnTo>
                <a:lnTo>
                  <a:pt x="585" y="735"/>
                </a:lnTo>
                <a:lnTo>
                  <a:pt x="580" y="746"/>
                </a:lnTo>
                <a:lnTo>
                  <a:pt x="574" y="757"/>
                </a:lnTo>
                <a:lnTo>
                  <a:pt x="565" y="780"/>
                </a:lnTo>
                <a:lnTo>
                  <a:pt x="562" y="792"/>
                </a:lnTo>
                <a:lnTo>
                  <a:pt x="558" y="804"/>
                </a:lnTo>
                <a:lnTo>
                  <a:pt x="556" y="816"/>
                </a:lnTo>
                <a:lnTo>
                  <a:pt x="553" y="829"/>
                </a:lnTo>
                <a:lnTo>
                  <a:pt x="548" y="853"/>
                </a:lnTo>
                <a:lnTo>
                  <a:pt x="547" y="866"/>
                </a:lnTo>
                <a:lnTo>
                  <a:pt x="546" y="879"/>
                </a:lnTo>
                <a:lnTo>
                  <a:pt x="544" y="892"/>
                </a:lnTo>
                <a:lnTo>
                  <a:pt x="544" y="905"/>
                </a:lnTo>
                <a:lnTo>
                  <a:pt x="544" y="918"/>
                </a:lnTo>
                <a:lnTo>
                  <a:pt x="546" y="930"/>
                </a:lnTo>
                <a:lnTo>
                  <a:pt x="547" y="942"/>
                </a:lnTo>
                <a:lnTo>
                  <a:pt x="548" y="955"/>
                </a:lnTo>
                <a:lnTo>
                  <a:pt x="549" y="967"/>
                </a:lnTo>
                <a:lnTo>
                  <a:pt x="552" y="978"/>
                </a:lnTo>
                <a:lnTo>
                  <a:pt x="557" y="1002"/>
                </a:lnTo>
                <a:lnTo>
                  <a:pt x="561" y="1013"/>
                </a:lnTo>
                <a:lnTo>
                  <a:pt x="564" y="1025"/>
                </a:lnTo>
                <a:lnTo>
                  <a:pt x="572" y="1048"/>
                </a:lnTo>
                <a:lnTo>
                  <a:pt x="577" y="1058"/>
                </a:lnTo>
                <a:lnTo>
                  <a:pt x="582" y="1069"/>
                </a:lnTo>
                <a:lnTo>
                  <a:pt x="591" y="1090"/>
                </a:lnTo>
                <a:lnTo>
                  <a:pt x="604" y="1110"/>
                </a:lnTo>
                <a:lnTo>
                  <a:pt x="610" y="1119"/>
                </a:lnTo>
                <a:lnTo>
                  <a:pt x="616" y="1129"/>
                </a:lnTo>
                <a:lnTo>
                  <a:pt x="630" y="1148"/>
                </a:lnTo>
                <a:lnTo>
                  <a:pt x="646" y="1165"/>
                </a:lnTo>
                <a:lnTo>
                  <a:pt x="662" y="1181"/>
                </a:lnTo>
                <a:lnTo>
                  <a:pt x="679" y="1197"/>
                </a:lnTo>
                <a:lnTo>
                  <a:pt x="697" y="1212"/>
                </a:lnTo>
                <a:lnTo>
                  <a:pt x="715" y="1226"/>
                </a:lnTo>
                <a:lnTo>
                  <a:pt x="704" y="1225"/>
                </a:lnTo>
                <a:lnTo>
                  <a:pt x="692" y="1223"/>
                </a:lnTo>
                <a:lnTo>
                  <a:pt x="669" y="1221"/>
                </a:lnTo>
                <a:lnTo>
                  <a:pt x="658" y="1220"/>
                </a:lnTo>
                <a:lnTo>
                  <a:pt x="647" y="1217"/>
                </a:lnTo>
                <a:lnTo>
                  <a:pt x="625" y="1211"/>
                </a:lnTo>
                <a:lnTo>
                  <a:pt x="603" y="1205"/>
                </a:lnTo>
                <a:lnTo>
                  <a:pt x="582" y="1196"/>
                </a:lnTo>
                <a:lnTo>
                  <a:pt x="562" y="1187"/>
                </a:lnTo>
                <a:lnTo>
                  <a:pt x="552" y="1183"/>
                </a:lnTo>
                <a:lnTo>
                  <a:pt x="542" y="1178"/>
                </a:lnTo>
                <a:lnTo>
                  <a:pt x="542" y="1183"/>
                </a:lnTo>
                <a:lnTo>
                  <a:pt x="542" y="1200"/>
                </a:lnTo>
                <a:lnTo>
                  <a:pt x="543" y="1217"/>
                </a:lnTo>
                <a:lnTo>
                  <a:pt x="544" y="1233"/>
                </a:lnTo>
                <a:lnTo>
                  <a:pt x="548" y="1251"/>
                </a:lnTo>
                <a:lnTo>
                  <a:pt x="551" y="1267"/>
                </a:lnTo>
                <a:lnTo>
                  <a:pt x="556" y="1283"/>
                </a:lnTo>
                <a:lnTo>
                  <a:pt x="559" y="1299"/>
                </a:lnTo>
                <a:lnTo>
                  <a:pt x="565" y="1315"/>
                </a:lnTo>
                <a:lnTo>
                  <a:pt x="572" y="1330"/>
                </a:lnTo>
                <a:lnTo>
                  <a:pt x="578" y="1345"/>
                </a:lnTo>
                <a:lnTo>
                  <a:pt x="585" y="1359"/>
                </a:lnTo>
                <a:lnTo>
                  <a:pt x="593" y="1374"/>
                </a:lnTo>
                <a:lnTo>
                  <a:pt x="601" y="1388"/>
                </a:lnTo>
                <a:lnTo>
                  <a:pt x="610" y="1402"/>
                </a:lnTo>
                <a:lnTo>
                  <a:pt x="620" y="1414"/>
                </a:lnTo>
                <a:lnTo>
                  <a:pt x="625" y="1421"/>
                </a:lnTo>
                <a:lnTo>
                  <a:pt x="630" y="1428"/>
                </a:lnTo>
                <a:lnTo>
                  <a:pt x="641" y="1440"/>
                </a:lnTo>
                <a:lnTo>
                  <a:pt x="652" y="1451"/>
                </a:lnTo>
                <a:lnTo>
                  <a:pt x="663" y="1462"/>
                </a:lnTo>
                <a:lnTo>
                  <a:pt x="676" y="1473"/>
                </a:lnTo>
                <a:lnTo>
                  <a:pt x="688" y="1483"/>
                </a:lnTo>
                <a:lnTo>
                  <a:pt x="700" y="1493"/>
                </a:lnTo>
                <a:lnTo>
                  <a:pt x="714" y="1503"/>
                </a:lnTo>
                <a:lnTo>
                  <a:pt x="728" y="1512"/>
                </a:lnTo>
                <a:lnTo>
                  <a:pt x="741" y="1519"/>
                </a:lnTo>
                <a:lnTo>
                  <a:pt x="756" y="1526"/>
                </a:lnTo>
                <a:lnTo>
                  <a:pt x="771" y="1534"/>
                </a:lnTo>
                <a:lnTo>
                  <a:pt x="786" y="1540"/>
                </a:lnTo>
                <a:lnTo>
                  <a:pt x="802" y="1546"/>
                </a:lnTo>
                <a:lnTo>
                  <a:pt x="818" y="1551"/>
                </a:lnTo>
                <a:lnTo>
                  <a:pt x="834" y="1555"/>
                </a:lnTo>
                <a:lnTo>
                  <a:pt x="850" y="1559"/>
                </a:lnTo>
                <a:lnTo>
                  <a:pt x="825" y="1565"/>
                </a:lnTo>
                <a:lnTo>
                  <a:pt x="801" y="1569"/>
                </a:lnTo>
                <a:lnTo>
                  <a:pt x="787" y="1570"/>
                </a:lnTo>
                <a:lnTo>
                  <a:pt x="775" y="1571"/>
                </a:lnTo>
                <a:lnTo>
                  <a:pt x="749" y="1572"/>
                </a:lnTo>
                <a:lnTo>
                  <a:pt x="730" y="1572"/>
                </a:lnTo>
                <a:lnTo>
                  <a:pt x="711" y="1571"/>
                </a:lnTo>
                <a:lnTo>
                  <a:pt x="694" y="1569"/>
                </a:lnTo>
                <a:lnTo>
                  <a:pt x="677" y="1565"/>
                </a:lnTo>
                <a:lnTo>
                  <a:pt x="682" y="1580"/>
                </a:lnTo>
                <a:lnTo>
                  <a:pt x="687" y="1593"/>
                </a:lnTo>
                <a:lnTo>
                  <a:pt x="693" y="1607"/>
                </a:lnTo>
                <a:lnTo>
                  <a:pt x="699" y="1621"/>
                </a:lnTo>
                <a:lnTo>
                  <a:pt x="705" y="1634"/>
                </a:lnTo>
                <a:lnTo>
                  <a:pt x="713" y="1647"/>
                </a:lnTo>
                <a:lnTo>
                  <a:pt x="721" y="1659"/>
                </a:lnTo>
                <a:lnTo>
                  <a:pt x="730" y="1671"/>
                </a:lnTo>
                <a:lnTo>
                  <a:pt x="739" y="1682"/>
                </a:lnTo>
                <a:lnTo>
                  <a:pt x="747" y="1695"/>
                </a:lnTo>
                <a:lnTo>
                  <a:pt x="757" y="1706"/>
                </a:lnTo>
                <a:lnTo>
                  <a:pt x="767" y="1716"/>
                </a:lnTo>
                <a:lnTo>
                  <a:pt x="777" y="1727"/>
                </a:lnTo>
                <a:lnTo>
                  <a:pt x="788" y="1737"/>
                </a:lnTo>
                <a:lnTo>
                  <a:pt x="799" y="1745"/>
                </a:lnTo>
                <a:lnTo>
                  <a:pt x="812" y="1755"/>
                </a:lnTo>
                <a:lnTo>
                  <a:pt x="823" y="1764"/>
                </a:lnTo>
                <a:lnTo>
                  <a:pt x="835" y="1771"/>
                </a:lnTo>
                <a:lnTo>
                  <a:pt x="848" y="1779"/>
                </a:lnTo>
                <a:lnTo>
                  <a:pt x="861" y="1786"/>
                </a:lnTo>
                <a:lnTo>
                  <a:pt x="874" y="1794"/>
                </a:lnTo>
                <a:lnTo>
                  <a:pt x="887" y="1800"/>
                </a:lnTo>
                <a:lnTo>
                  <a:pt x="901" y="1806"/>
                </a:lnTo>
                <a:lnTo>
                  <a:pt x="916" y="1811"/>
                </a:lnTo>
                <a:lnTo>
                  <a:pt x="929" y="1816"/>
                </a:lnTo>
                <a:lnTo>
                  <a:pt x="944" y="1820"/>
                </a:lnTo>
                <a:lnTo>
                  <a:pt x="974" y="1826"/>
                </a:lnTo>
                <a:lnTo>
                  <a:pt x="989" y="1828"/>
                </a:lnTo>
                <a:lnTo>
                  <a:pt x="1005" y="1831"/>
                </a:lnTo>
                <a:lnTo>
                  <a:pt x="1020" y="1832"/>
                </a:lnTo>
                <a:lnTo>
                  <a:pt x="1036" y="1832"/>
                </a:lnTo>
                <a:lnTo>
                  <a:pt x="1011" y="1851"/>
                </a:lnTo>
                <a:lnTo>
                  <a:pt x="997" y="1861"/>
                </a:lnTo>
                <a:lnTo>
                  <a:pt x="985" y="1869"/>
                </a:lnTo>
                <a:lnTo>
                  <a:pt x="971" y="1878"/>
                </a:lnTo>
                <a:lnTo>
                  <a:pt x="958" y="1885"/>
                </a:lnTo>
                <a:lnTo>
                  <a:pt x="930" y="1901"/>
                </a:lnTo>
                <a:lnTo>
                  <a:pt x="903" y="1916"/>
                </a:lnTo>
                <a:lnTo>
                  <a:pt x="874" y="1930"/>
                </a:lnTo>
                <a:lnTo>
                  <a:pt x="845" y="1942"/>
                </a:lnTo>
                <a:lnTo>
                  <a:pt x="815" y="1953"/>
                </a:lnTo>
                <a:lnTo>
                  <a:pt x="784" y="1963"/>
                </a:lnTo>
                <a:lnTo>
                  <a:pt x="770" y="1968"/>
                </a:lnTo>
                <a:lnTo>
                  <a:pt x="754" y="1972"/>
                </a:lnTo>
                <a:lnTo>
                  <a:pt x="723" y="1979"/>
                </a:lnTo>
                <a:lnTo>
                  <a:pt x="690" y="1986"/>
                </a:lnTo>
                <a:lnTo>
                  <a:pt x="658" y="1990"/>
                </a:lnTo>
                <a:lnTo>
                  <a:pt x="641" y="1993"/>
                </a:lnTo>
                <a:lnTo>
                  <a:pt x="625" y="1994"/>
                </a:lnTo>
                <a:lnTo>
                  <a:pt x="591" y="1997"/>
                </a:lnTo>
                <a:lnTo>
                  <a:pt x="575" y="1997"/>
                </a:lnTo>
                <a:lnTo>
                  <a:pt x="558" y="1997"/>
                </a:lnTo>
                <a:lnTo>
                  <a:pt x="535" y="1997"/>
                </a:lnTo>
                <a:lnTo>
                  <a:pt x="512" y="1995"/>
                </a:lnTo>
                <a:lnTo>
                  <a:pt x="489" y="1994"/>
                </a:lnTo>
                <a:lnTo>
                  <a:pt x="466" y="1992"/>
                </a:lnTo>
                <a:lnTo>
                  <a:pt x="499" y="2012"/>
                </a:lnTo>
                <a:lnTo>
                  <a:pt x="532" y="2030"/>
                </a:lnTo>
                <a:lnTo>
                  <a:pt x="548" y="2039"/>
                </a:lnTo>
                <a:lnTo>
                  <a:pt x="565" y="2047"/>
                </a:lnTo>
                <a:lnTo>
                  <a:pt x="600" y="2065"/>
                </a:lnTo>
                <a:lnTo>
                  <a:pt x="635" y="2080"/>
                </a:lnTo>
                <a:lnTo>
                  <a:pt x="671" y="2094"/>
                </a:lnTo>
                <a:lnTo>
                  <a:pt x="707" y="2107"/>
                </a:lnTo>
                <a:lnTo>
                  <a:pt x="744" y="2119"/>
                </a:lnTo>
                <a:lnTo>
                  <a:pt x="781" y="2129"/>
                </a:lnTo>
                <a:lnTo>
                  <a:pt x="819" y="2138"/>
                </a:lnTo>
                <a:lnTo>
                  <a:pt x="838" y="2143"/>
                </a:lnTo>
                <a:lnTo>
                  <a:pt x="857" y="2146"/>
                </a:lnTo>
                <a:lnTo>
                  <a:pt x="876" y="2149"/>
                </a:lnTo>
                <a:lnTo>
                  <a:pt x="896" y="2153"/>
                </a:lnTo>
                <a:lnTo>
                  <a:pt x="916" y="2155"/>
                </a:lnTo>
                <a:lnTo>
                  <a:pt x="935" y="2158"/>
                </a:lnTo>
                <a:lnTo>
                  <a:pt x="975" y="2161"/>
                </a:lnTo>
                <a:lnTo>
                  <a:pt x="995" y="2162"/>
                </a:lnTo>
                <a:lnTo>
                  <a:pt x="1015" y="2164"/>
                </a:lnTo>
                <a:lnTo>
                  <a:pt x="1036" y="2164"/>
                </a:lnTo>
                <a:lnTo>
                  <a:pt x="1055" y="2164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1"/>
                </a:lnTo>
                <a:lnTo>
                  <a:pt x="2806" y="1403"/>
                </a:lnTo>
                <a:lnTo>
                  <a:pt x="2806" y="2104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Freeform 17">
            <a:hlinkClick r:id="rId3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42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Freeform 18">
            <a:hlinkClick r:id="rId4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01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Freeform 19">
            <a:hlinkClick r:id="rId5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06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1" name="Freeform 6">
            <a:hlinkClick r:id="rId6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184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37596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B8B2A89-1602-4E9D-8AE2-C3B623ABF8B4}" type="datetime1">
              <a:rPr lang="fi-FI" smtClean="0"/>
              <a:t>27.11.2023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noFill/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17" name="Freeform 16">
            <a:hlinkClick r:id="rId2" tooltip="Twitter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024" y="5013176"/>
            <a:ext cx="288000" cy="288000"/>
          </a:xfrm>
          <a:custGeom>
            <a:avLst/>
            <a:gdLst>
              <a:gd name="T0" fmla="*/ 1215 w 2806"/>
              <a:gd name="T1" fmla="*/ 2154 h 2806"/>
              <a:gd name="T2" fmla="*/ 1391 w 2806"/>
              <a:gd name="T3" fmla="*/ 2115 h 2806"/>
              <a:gd name="T4" fmla="*/ 1549 w 2806"/>
              <a:gd name="T5" fmla="*/ 2052 h 2806"/>
              <a:gd name="T6" fmla="*/ 1690 w 2806"/>
              <a:gd name="T7" fmla="*/ 1968 h 2806"/>
              <a:gd name="T8" fmla="*/ 1813 w 2806"/>
              <a:gd name="T9" fmla="*/ 1866 h 2806"/>
              <a:gd name="T10" fmla="*/ 1917 w 2806"/>
              <a:gd name="T11" fmla="*/ 1747 h 2806"/>
              <a:gd name="T12" fmla="*/ 2002 w 2806"/>
              <a:gd name="T13" fmla="*/ 1618 h 2806"/>
              <a:gd name="T14" fmla="*/ 2069 w 2806"/>
              <a:gd name="T15" fmla="*/ 1479 h 2806"/>
              <a:gd name="T16" fmla="*/ 2115 w 2806"/>
              <a:gd name="T17" fmla="*/ 1336 h 2806"/>
              <a:gd name="T18" fmla="*/ 2144 w 2806"/>
              <a:gd name="T19" fmla="*/ 1166 h 2806"/>
              <a:gd name="T20" fmla="*/ 2148 w 2806"/>
              <a:gd name="T21" fmla="*/ 1022 h 2806"/>
              <a:gd name="T22" fmla="*/ 2264 w 2806"/>
              <a:gd name="T23" fmla="*/ 918 h 2806"/>
              <a:gd name="T24" fmla="*/ 2340 w 2806"/>
              <a:gd name="T25" fmla="*/ 822 h 2806"/>
              <a:gd name="T26" fmla="*/ 2176 w 2806"/>
              <a:gd name="T27" fmla="*/ 873 h 2806"/>
              <a:gd name="T28" fmla="*/ 2175 w 2806"/>
              <a:gd name="T29" fmla="*/ 842 h 2806"/>
              <a:gd name="T30" fmla="*/ 2242 w 2806"/>
              <a:gd name="T31" fmla="*/ 764 h 2806"/>
              <a:gd name="T32" fmla="*/ 2288 w 2806"/>
              <a:gd name="T33" fmla="*/ 670 h 2806"/>
              <a:gd name="T34" fmla="*/ 2139 w 2806"/>
              <a:gd name="T35" fmla="*/ 738 h 2806"/>
              <a:gd name="T36" fmla="*/ 2016 w 2806"/>
              <a:gd name="T37" fmla="*/ 737 h 2806"/>
              <a:gd name="T38" fmla="*/ 1919 w 2806"/>
              <a:gd name="T39" fmla="*/ 674 h 2806"/>
              <a:gd name="T40" fmla="*/ 1804 w 2806"/>
              <a:gd name="T41" fmla="*/ 644 h 2806"/>
              <a:gd name="T42" fmla="*/ 1685 w 2806"/>
              <a:gd name="T43" fmla="*/ 649 h 2806"/>
              <a:gd name="T44" fmla="*/ 1580 w 2806"/>
              <a:gd name="T45" fmla="*/ 689 h 2806"/>
              <a:gd name="T46" fmla="*/ 1491 w 2806"/>
              <a:gd name="T47" fmla="*/ 754 h 2806"/>
              <a:gd name="T48" fmla="*/ 1425 w 2806"/>
              <a:gd name="T49" fmla="*/ 844 h 2806"/>
              <a:gd name="T50" fmla="*/ 1391 w 2806"/>
              <a:gd name="T51" fmla="*/ 930 h 2806"/>
              <a:gd name="T52" fmla="*/ 1380 w 2806"/>
              <a:gd name="T53" fmla="*/ 1049 h 2806"/>
              <a:gd name="T54" fmla="*/ 1329 w 2806"/>
              <a:gd name="T55" fmla="*/ 1110 h 2806"/>
              <a:gd name="T56" fmla="*/ 1157 w 2806"/>
              <a:gd name="T57" fmla="*/ 1077 h 2806"/>
              <a:gd name="T58" fmla="*/ 995 w 2806"/>
              <a:gd name="T59" fmla="*/ 1019 h 2806"/>
              <a:gd name="T60" fmla="*/ 846 w 2806"/>
              <a:gd name="T61" fmla="*/ 938 h 2806"/>
              <a:gd name="T62" fmla="*/ 713 w 2806"/>
              <a:gd name="T63" fmla="*/ 835 h 2806"/>
              <a:gd name="T64" fmla="*/ 596 w 2806"/>
              <a:gd name="T65" fmla="*/ 712 h 2806"/>
              <a:gd name="T66" fmla="*/ 558 w 2806"/>
              <a:gd name="T67" fmla="*/ 804 h 2806"/>
              <a:gd name="T68" fmla="*/ 544 w 2806"/>
              <a:gd name="T69" fmla="*/ 892 h 2806"/>
              <a:gd name="T70" fmla="*/ 549 w 2806"/>
              <a:gd name="T71" fmla="*/ 967 h 2806"/>
              <a:gd name="T72" fmla="*/ 577 w 2806"/>
              <a:gd name="T73" fmla="*/ 1058 h 2806"/>
              <a:gd name="T74" fmla="*/ 630 w 2806"/>
              <a:gd name="T75" fmla="*/ 1148 h 2806"/>
              <a:gd name="T76" fmla="*/ 704 w 2806"/>
              <a:gd name="T77" fmla="*/ 1225 h 2806"/>
              <a:gd name="T78" fmla="*/ 603 w 2806"/>
              <a:gd name="T79" fmla="*/ 1205 h 2806"/>
              <a:gd name="T80" fmla="*/ 542 w 2806"/>
              <a:gd name="T81" fmla="*/ 1200 h 2806"/>
              <a:gd name="T82" fmla="*/ 559 w 2806"/>
              <a:gd name="T83" fmla="*/ 1299 h 2806"/>
              <a:gd name="T84" fmla="*/ 601 w 2806"/>
              <a:gd name="T85" fmla="*/ 1388 h 2806"/>
              <a:gd name="T86" fmla="*/ 652 w 2806"/>
              <a:gd name="T87" fmla="*/ 1451 h 2806"/>
              <a:gd name="T88" fmla="*/ 728 w 2806"/>
              <a:gd name="T89" fmla="*/ 1512 h 2806"/>
              <a:gd name="T90" fmla="*/ 818 w 2806"/>
              <a:gd name="T91" fmla="*/ 1551 h 2806"/>
              <a:gd name="T92" fmla="*/ 775 w 2806"/>
              <a:gd name="T93" fmla="*/ 1571 h 2806"/>
              <a:gd name="T94" fmla="*/ 682 w 2806"/>
              <a:gd name="T95" fmla="*/ 1580 h 2806"/>
              <a:gd name="T96" fmla="*/ 721 w 2806"/>
              <a:gd name="T97" fmla="*/ 1659 h 2806"/>
              <a:gd name="T98" fmla="*/ 777 w 2806"/>
              <a:gd name="T99" fmla="*/ 1727 h 2806"/>
              <a:gd name="T100" fmla="*/ 848 w 2806"/>
              <a:gd name="T101" fmla="*/ 1779 h 2806"/>
              <a:gd name="T102" fmla="*/ 929 w 2806"/>
              <a:gd name="T103" fmla="*/ 1816 h 2806"/>
              <a:gd name="T104" fmla="*/ 1036 w 2806"/>
              <a:gd name="T105" fmla="*/ 1832 h 2806"/>
              <a:gd name="T106" fmla="*/ 930 w 2806"/>
              <a:gd name="T107" fmla="*/ 1901 h 2806"/>
              <a:gd name="T108" fmla="*/ 770 w 2806"/>
              <a:gd name="T109" fmla="*/ 1968 h 2806"/>
              <a:gd name="T110" fmla="*/ 625 w 2806"/>
              <a:gd name="T111" fmla="*/ 1994 h 2806"/>
              <a:gd name="T112" fmla="*/ 489 w 2806"/>
              <a:gd name="T113" fmla="*/ 1994 h 2806"/>
              <a:gd name="T114" fmla="*/ 600 w 2806"/>
              <a:gd name="T115" fmla="*/ 2065 h 2806"/>
              <a:gd name="T116" fmla="*/ 819 w 2806"/>
              <a:gd name="T117" fmla="*/ 2138 h 2806"/>
              <a:gd name="T118" fmla="*/ 935 w 2806"/>
              <a:gd name="T119" fmla="*/ 2158 h 2806"/>
              <a:gd name="T120" fmla="*/ 0 w 2806"/>
              <a:gd name="T121" fmla="*/ 0 h 2806"/>
              <a:gd name="T122" fmla="*/ 2806 w 2806"/>
              <a:gd name="T123" fmla="*/ 1403 h 2806"/>
              <a:gd name="T124" fmla="*/ 0 w 2806"/>
              <a:gd name="T125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2806">
                <a:moveTo>
                  <a:pt x="1055" y="2164"/>
                </a:moveTo>
                <a:lnTo>
                  <a:pt x="1089" y="2164"/>
                </a:lnTo>
                <a:lnTo>
                  <a:pt x="1121" y="2162"/>
                </a:lnTo>
                <a:lnTo>
                  <a:pt x="1153" y="2160"/>
                </a:lnTo>
                <a:lnTo>
                  <a:pt x="1184" y="2158"/>
                </a:lnTo>
                <a:lnTo>
                  <a:pt x="1215" y="2154"/>
                </a:lnTo>
                <a:lnTo>
                  <a:pt x="1246" y="2149"/>
                </a:lnTo>
                <a:lnTo>
                  <a:pt x="1276" y="2144"/>
                </a:lnTo>
                <a:lnTo>
                  <a:pt x="1305" y="2138"/>
                </a:lnTo>
                <a:lnTo>
                  <a:pt x="1335" y="2132"/>
                </a:lnTo>
                <a:lnTo>
                  <a:pt x="1364" y="2124"/>
                </a:lnTo>
                <a:lnTo>
                  <a:pt x="1391" y="2115"/>
                </a:lnTo>
                <a:lnTo>
                  <a:pt x="1419" y="2107"/>
                </a:lnTo>
                <a:lnTo>
                  <a:pt x="1446" y="2097"/>
                </a:lnTo>
                <a:lnTo>
                  <a:pt x="1472" y="2087"/>
                </a:lnTo>
                <a:lnTo>
                  <a:pt x="1498" y="2076"/>
                </a:lnTo>
                <a:lnTo>
                  <a:pt x="1524" y="2065"/>
                </a:lnTo>
                <a:lnTo>
                  <a:pt x="1549" y="2052"/>
                </a:lnTo>
                <a:lnTo>
                  <a:pt x="1574" y="2040"/>
                </a:lnTo>
                <a:lnTo>
                  <a:pt x="1599" y="2026"/>
                </a:lnTo>
                <a:lnTo>
                  <a:pt x="1622" y="2013"/>
                </a:lnTo>
                <a:lnTo>
                  <a:pt x="1646" y="1998"/>
                </a:lnTo>
                <a:lnTo>
                  <a:pt x="1668" y="1983"/>
                </a:lnTo>
                <a:lnTo>
                  <a:pt x="1690" y="1968"/>
                </a:lnTo>
                <a:lnTo>
                  <a:pt x="1712" y="1952"/>
                </a:lnTo>
                <a:lnTo>
                  <a:pt x="1733" y="1936"/>
                </a:lnTo>
                <a:lnTo>
                  <a:pt x="1753" y="1919"/>
                </a:lnTo>
                <a:lnTo>
                  <a:pt x="1774" y="1901"/>
                </a:lnTo>
                <a:lnTo>
                  <a:pt x="1794" y="1883"/>
                </a:lnTo>
                <a:lnTo>
                  <a:pt x="1813" y="1866"/>
                </a:lnTo>
                <a:lnTo>
                  <a:pt x="1831" y="1847"/>
                </a:lnTo>
                <a:lnTo>
                  <a:pt x="1850" y="1827"/>
                </a:lnTo>
                <a:lnTo>
                  <a:pt x="1867" y="1807"/>
                </a:lnTo>
                <a:lnTo>
                  <a:pt x="1884" y="1788"/>
                </a:lnTo>
                <a:lnTo>
                  <a:pt x="1900" y="1768"/>
                </a:lnTo>
                <a:lnTo>
                  <a:pt x="1917" y="1747"/>
                </a:lnTo>
                <a:lnTo>
                  <a:pt x="1933" y="1727"/>
                </a:lnTo>
                <a:lnTo>
                  <a:pt x="1947" y="1705"/>
                </a:lnTo>
                <a:lnTo>
                  <a:pt x="1962" y="1684"/>
                </a:lnTo>
                <a:lnTo>
                  <a:pt x="1976" y="1661"/>
                </a:lnTo>
                <a:lnTo>
                  <a:pt x="1990" y="1640"/>
                </a:lnTo>
                <a:lnTo>
                  <a:pt x="2002" y="1618"/>
                </a:lnTo>
                <a:lnTo>
                  <a:pt x="2014" y="1595"/>
                </a:lnTo>
                <a:lnTo>
                  <a:pt x="2027" y="1572"/>
                </a:lnTo>
                <a:lnTo>
                  <a:pt x="2038" y="1549"/>
                </a:lnTo>
                <a:lnTo>
                  <a:pt x="2048" y="1526"/>
                </a:lnTo>
                <a:lnTo>
                  <a:pt x="2059" y="1503"/>
                </a:lnTo>
                <a:lnTo>
                  <a:pt x="2069" y="1479"/>
                </a:lnTo>
                <a:lnTo>
                  <a:pt x="2077" y="1456"/>
                </a:lnTo>
                <a:lnTo>
                  <a:pt x="2086" y="1432"/>
                </a:lnTo>
                <a:lnTo>
                  <a:pt x="2093" y="1408"/>
                </a:lnTo>
                <a:lnTo>
                  <a:pt x="2101" y="1384"/>
                </a:lnTo>
                <a:lnTo>
                  <a:pt x="2108" y="1361"/>
                </a:lnTo>
                <a:lnTo>
                  <a:pt x="2115" y="1336"/>
                </a:lnTo>
                <a:lnTo>
                  <a:pt x="2121" y="1312"/>
                </a:lnTo>
                <a:lnTo>
                  <a:pt x="2126" y="1288"/>
                </a:lnTo>
                <a:lnTo>
                  <a:pt x="2131" y="1263"/>
                </a:lnTo>
                <a:lnTo>
                  <a:pt x="2136" y="1239"/>
                </a:lnTo>
                <a:lnTo>
                  <a:pt x="2138" y="1215"/>
                </a:lnTo>
                <a:lnTo>
                  <a:pt x="2144" y="1166"/>
                </a:lnTo>
                <a:lnTo>
                  <a:pt x="2147" y="1143"/>
                </a:lnTo>
                <a:lnTo>
                  <a:pt x="2148" y="1118"/>
                </a:lnTo>
                <a:lnTo>
                  <a:pt x="2148" y="1095"/>
                </a:lnTo>
                <a:lnTo>
                  <a:pt x="2149" y="1071"/>
                </a:lnTo>
                <a:lnTo>
                  <a:pt x="2148" y="1046"/>
                </a:lnTo>
                <a:lnTo>
                  <a:pt x="2148" y="1022"/>
                </a:lnTo>
                <a:lnTo>
                  <a:pt x="2175" y="1001"/>
                </a:lnTo>
                <a:lnTo>
                  <a:pt x="2189" y="990"/>
                </a:lnTo>
                <a:lnTo>
                  <a:pt x="2202" y="978"/>
                </a:lnTo>
                <a:lnTo>
                  <a:pt x="2228" y="955"/>
                </a:lnTo>
                <a:lnTo>
                  <a:pt x="2252" y="930"/>
                </a:lnTo>
                <a:lnTo>
                  <a:pt x="2264" y="918"/>
                </a:lnTo>
                <a:lnTo>
                  <a:pt x="2275" y="904"/>
                </a:lnTo>
                <a:lnTo>
                  <a:pt x="2288" y="892"/>
                </a:lnTo>
                <a:lnTo>
                  <a:pt x="2299" y="878"/>
                </a:lnTo>
                <a:lnTo>
                  <a:pt x="2320" y="851"/>
                </a:lnTo>
                <a:lnTo>
                  <a:pt x="2330" y="836"/>
                </a:lnTo>
                <a:lnTo>
                  <a:pt x="2340" y="822"/>
                </a:lnTo>
                <a:lnTo>
                  <a:pt x="2314" y="834"/>
                </a:lnTo>
                <a:lnTo>
                  <a:pt x="2286" y="844"/>
                </a:lnTo>
                <a:lnTo>
                  <a:pt x="2259" y="852"/>
                </a:lnTo>
                <a:lnTo>
                  <a:pt x="2232" y="861"/>
                </a:lnTo>
                <a:lnTo>
                  <a:pt x="2205" y="867"/>
                </a:lnTo>
                <a:lnTo>
                  <a:pt x="2176" y="873"/>
                </a:lnTo>
                <a:lnTo>
                  <a:pt x="2148" y="878"/>
                </a:lnTo>
                <a:lnTo>
                  <a:pt x="2118" y="883"/>
                </a:lnTo>
                <a:lnTo>
                  <a:pt x="2133" y="873"/>
                </a:lnTo>
                <a:lnTo>
                  <a:pt x="2148" y="863"/>
                </a:lnTo>
                <a:lnTo>
                  <a:pt x="2162" y="853"/>
                </a:lnTo>
                <a:lnTo>
                  <a:pt x="2175" y="842"/>
                </a:lnTo>
                <a:lnTo>
                  <a:pt x="2188" y="830"/>
                </a:lnTo>
                <a:lnTo>
                  <a:pt x="2200" y="818"/>
                </a:lnTo>
                <a:lnTo>
                  <a:pt x="2211" y="805"/>
                </a:lnTo>
                <a:lnTo>
                  <a:pt x="2222" y="792"/>
                </a:lnTo>
                <a:lnTo>
                  <a:pt x="2232" y="778"/>
                </a:lnTo>
                <a:lnTo>
                  <a:pt x="2242" y="764"/>
                </a:lnTo>
                <a:lnTo>
                  <a:pt x="2252" y="749"/>
                </a:lnTo>
                <a:lnTo>
                  <a:pt x="2261" y="735"/>
                </a:lnTo>
                <a:lnTo>
                  <a:pt x="2268" y="719"/>
                </a:lnTo>
                <a:lnTo>
                  <a:pt x="2275" y="702"/>
                </a:lnTo>
                <a:lnTo>
                  <a:pt x="2282" y="686"/>
                </a:lnTo>
                <a:lnTo>
                  <a:pt x="2288" y="670"/>
                </a:lnTo>
                <a:lnTo>
                  <a:pt x="2259" y="686"/>
                </a:lnTo>
                <a:lnTo>
                  <a:pt x="2231" y="701"/>
                </a:lnTo>
                <a:lnTo>
                  <a:pt x="2201" y="715"/>
                </a:lnTo>
                <a:lnTo>
                  <a:pt x="2170" y="727"/>
                </a:lnTo>
                <a:lnTo>
                  <a:pt x="2155" y="732"/>
                </a:lnTo>
                <a:lnTo>
                  <a:pt x="2139" y="738"/>
                </a:lnTo>
                <a:lnTo>
                  <a:pt x="2108" y="748"/>
                </a:lnTo>
                <a:lnTo>
                  <a:pt x="2092" y="752"/>
                </a:lnTo>
                <a:lnTo>
                  <a:pt x="2076" y="756"/>
                </a:lnTo>
                <a:lnTo>
                  <a:pt x="2044" y="763"/>
                </a:lnTo>
                <a:lnTo>
                  <a:pt x="2030" y="749"/>
                </a:lnTo>
                <a:lnTo>
                  <a:pt x="2016" y="737"/>
                </a:lnTo>
                <a:lnTo>
                  <a:pt x="2001" y="725"/>
                </a:lnTo>
                <a:lnTo>
                  <a:pt x="1986" y="712"/>
                </a:lnTo>
                <a:lnTo>
                  <a:pt x="1970" y="702"/>
                </a:lnTo>
                <a:lnTo>
                  <a:pt x="1954" y="693"/>
                </a:lnTo>
                <a:lnTo>
                  <a:pt x="1936" y="683"/>
                </a:lnTo>
                <a:lnTo>
                  <a:pt x="1919" y="674"/>
                </a:lnTo>
                <a:lnTo>
                  <a:pt x="1900" y="667"/>
                </a:lnTo>
                <a:lnTo>
                  <a:pt x="1882" y="660"/>
                </a:lnTo>
                <a:lnTo>
                  <a:pt x="1863" y="655"/>
                </a:lnTo>
                <a:lnTo>
                  <a:pt x="1844" y="650"/>
                </a:lnTo>
                <a:lnTo>
                  <a:pt x="1824" y="647"/>
                </a:lnTo>
                <a:lnTo>
                  <a:pt x="1804" y="644"/>
                </a:lnTo>
                <a:lnTo>
                  <a:pt x="1784" y="643"/>
                </a:lnTo>
                <a:lnTo>
                  <a:pt x="1763" y="642"/>
                </a:lnTo>
                <a:lnTo>
                  <a:pt x="1743" y="642"/>
                </a:lnTo>
                <a:lnTo>
                  <a:pt x="1724" y="644"/>
                </a:lnTo>
                <a:lnTo>
                  <a:pt x="1705" y="647"/>
                </a:lnTo>
                <a:lnTo>
                  <a:pt x="1685" y="649"/>
                </a:lnTo>
                <a:lnTo>
                  <a:pt x="1667" y="654"/>
                </a:lnTo>
                <a:lnTo>
                  <a:pt x="1649" y="659"/>
                </a:lnTo>
                <a:lnTo>
                  <a:pt x="1631" y="665"/>
                </a:lnTo>
                <a:lnTo>
                  <a:pt x="1613" y="672"/>
                </a:lnTo>
                <a:lnTo>
                  <a:pt x="1596" y="680"/>
                </a:lnTo>
                <a:lnTo>
                  <a:pt x="1580" y="689"/>
                </a:lnTo>
                <a:lnTo>
                  <a:pt x="1564" y="698"/>
                </a:lnTo>
                <a:lnTo>
                  <a:pt x="1548" y="707"/>
                </a:lnTo>
                <a:lnTo>
                  <a:pt x="1533" y="719"/>
                </a:lnTo>
                <a:lnTo>
                  <a:pt x="1518" y="730"/>
                </a:lnTo>
                <a:lnTo>
                  <a:pt x="1505" y="742"/>
                </a:lnTo>
                <a:lnTo>
                  <a:pt x="1491" y="754"/>
                </a:lnTo>
                <a:lnTo>
                  <a:pt x="1479" y="768"/>
                </a:lnTo>
                <a:lnTo>
                  <a:pt x="1466" y="782"/>
                </a:lnTo>
                <a:lnTo>
                  <a:pt x="1455" y="796"/>
                </a:lnTo>
                <a:lnTo>
                  <a:pt x="1444" y="811"/>
                </a:lnTo>
                <a:lnTo>
                  <a:pt x="1434" y="827"/>
                </a:lnTo>
                <a:lnTo>
                  <a:pt x="1425" y="844"/>
                </a:lnTo>
                <a:lnTo>
                  <a:pt x="1420" y="851"/>
                </a:lnTo>
                <a:lnTo>
                  <a:pt x="1417" y="860"/>
                </a:lnTo>
                <a:lnTo>
                  <a:pt x="1409" y="877"/>
                </a:lnTo>
                <a:lnTo>
                  <a:pt x="1402" y="894"/>
                </a:lnTo>
                <a:lnTo>
                  <a:pt x="1396" y="912"/>
                </a:lnTo>
                <a:lnTo>
                  <a:pt x="1391" y="930"/>
                </a:lnTo>
                <a:lnTo>
                  <a:pt x="1387" y="949"/>
                </a:lnTo>
                <a:lnTo>
                  <a:pt x="1383" y="967"/>
                </a:lnTo>
                <a:lnTo>
                  <a:pt x="1381" y="987"/>
                </a:lnTo>
                <a:lnTo>
                  <a:pt x="1380" y="1007"/>
                </a:lnTo>
                <a:lnTo>
                  <a:pt x="1378" y="1027"/>
                </a:lnTo>
                <a:lnTo>
                  <a:pt x="1380" y="1049"/>
                </a:lnTo>
                <a:lnTo>
                  <a:pt x="1381" y="1060"/>
                </a:lnTo>
                <a:lnTo>
                  <a:pt x="1381" y="1071"/>
                </a:lnTo>
                <a:lnTo>
                  <a:pt x="1385" y="1092"/>
                </a:lnTo>
                <a:lnTo>
                  <a:pt x="1388" y="1113"/>
                </a:lnTo>
                <a:lnTo>
                  <a:pt x="1359" y="1112"/>
                </a:lnTo>
                <a:lnTo>
                  <a:pt x="1329" y="1110"/>
                </a:lnTo>
                <a:lnTo>
                  <a:pt x="1300" y="1106"/>
                </a:lnTo>
                <a:lnTo>
                  <a:pt x="1271" y="1101"/>
                </a:lnTo>
                <a:lnTo>
                  <a:pt x="1242" y="1096"/>
                </a:lnTo>
                <a:lnTo>
                  <a:pt x="1214" y="1091"/>
                </a:lnTo>
                <a:lnTo>
                  <a:pt x="1185" y="1085"/>
                </a:lnTo>
                <a:lnTo>
                  <a:pt x="1157" y="1077"/>
                </a:lnTo>
                <a:lnTo>
                  <a:pt x="1130" y="1069"/>
                </a:lnTo>
                <a:lnTo>
                  <a:pt x="1101" y="1060"/>
                </a:lnTo>
                <a:lnTo>
                  <a:pt x="1075" y="1051"/>
                </a:lnTo>
                <a:lnTo>
                  <a:pt x="1048" y="1041"/>
                </a:lnTo>
                <a:lnTo>
                  <a:pt x="1021" y="1030"/>
                </a:lnTo>
                <a:lnTo>
                  <a:pt x="995" y="1019"/>
                </a:lnTo>
                <a:lnTo>
                  <a:pt x="970" y="1007"/>
                </a:lnTo>
                <a:lnTo>
                  <a:pt x="944" y="994"/>
                </a:lnTo>
                <a:lnTo>
                  <a:pt x="919" y="981"/>
                </a:lnTo>
                <a:lnTo>
                  <a:pt x="895" y="967"/>
                </a:lnTo>
                <a:lnTo>
                  <a:pt x="870" y="952"/>
                </a:lnTo>
                <a:lnTo>
                  <a:pt x="846" y="938"/>
                </a:lnTo>
                <a:lnTo>
                  <a:pt x="823" y="921"/>
                </a:lnTo>
                <a:lnTo>
                  <a:pt x="801" y="905"/>
                </a:lnTo>
                <a:lnTo>
                  <a:pt x="777" y="888"/>
                </a:lnTo>
                <a:lnTo>
                  <a:pt x="756" y="871"/>
                </a:lnTo>
                <a:lnTo>
                  <a:pt x="734" y="853"/>
                </a:lnTo>
                <a:lnTo>
                  <a:pt x="713" y="835"/>
                </a:lnTo>
                <a:lnTo>
                  <a:pt x="692" y="815"/>
                </a:lnTo>
                <a:lnTo>
                  <a:pt x="672" y="795"/>
                </a:lnTo>
                <a:lnTo>
                  <a:pt x="652" y="775"/>
                </a:lnTo>
                <a:lnTo>
                  <a:pt x="634" y="754"/>
                </a:lnTo>
                <a:lnTo>
                  <a:pt x="615" y="733"/>
                </a:lnTo>
                <a:lnTo>
                  <a:pt x="596" y="712"/>
                </a:lnTo>
                <a:lnTo>
                  <a:pt x="585" y="735"/>
                </a:lnTo>
                <a:lnTo>
                  <a:pt x="580" y="746"/>
                </a:lnTo>
                <a:lnTo>
                  <a:pt x="574" y="757"/>
                </a:lnTo>
                <a:lnTo>
                  <a:pt x="565" y="780"/>
                </a:lnTo>
                <a:lnTo>
                  <a:pt x="562" y="792"/>
                </a:lnTo>
                <a:lnTo>
                  <a:pt x="558" y="804"/>
                </a:lnTo>
                <a:lnTo>
                  <a:pt x="556" y="816"/>
                </a:lnTo>
                <a:lnTo>
                  <a:pt x="553" y="829"/>
                </a:lnTo>
                <a:lnTo>
                  <a:pt x="548" y="853"/>
                </a:lnTo>
                <a:lnTo>
                  <a:pt x="547" y="866"/>
                </a:lnTo>
                <a:lnTo>
                  <a:pt x="546" y="879"/>
                </a:lnTo>
                <a:lnTo>
                  <a:pt x="544" y="892"/>
                </a:lnTo>
                <a:lnTo>
                  <a:pt x="544" y="905"/>
                </a:lnTo>
                <a:lnTo>
                  <a:pt x="544" y="918"/>
                </a:lnTo>
                <a:lnTo>
                  <a:pt x="546" y="930"/>
                </a:lnTo>
                <a:lnTo>
                  <a:pt x="547" y="942"/>
                </a:lnTo>
                <a:lnTo>
                  <a:pt x="548" y="955"/>
                </a:lnTo>
                <a:lnTo>
                  <a:pt x="549" y="967"/>
                </a:lnTo>
                <a:lnTo>
                  <a:pt x="552" y="978"/>
                </a:lnTo>
                <a:lnTo>
                  <a:pt x="557" y="1002"/>
                </a:lnTo>
                <a:lnTo>
                  <a:pt x="561" y="1013"/>
                </a:lnTo>
                <a:lnTo>
                  <a:pt x="564" y="1025"/>
                </a:lnTo>
                <a:lnTo>
                  <a:pt x="572" y="1048"/>
                </a:lnTo>
                <a:lnTo>
                  <a:pt x="577" y="1058"/>
                </a:lnTo>
                <a:lnTo>
                  <a:pt x="582" y="1069"/>
                </a:lnTo>
                <a:lnTo>
                  <a:pt x="591" y="1090"/>
                </a:lnTo>
                <a:lnTo>
                  <a:pt x="604" y="1110"/>
                </a:lnTo>
                <a:lnTo>
                  <a:pt x="610" y="1119"/>
                </a:lnTo>
                <a:lnTo>
                  <a:pt x="616" y="1129"/>
                </a:lnTo>
                <a:lnTo>
                  <a:pt x="630" y="1148"/>
                </a:lnTo>
                <a:lnTo>
                  <a:pt x="646" y="1165"/>
                </a:lnTo>
                <a:lnTo>
                  <a:pt x="662" y="1181"/>
                </a:lnTo>
                <a:lnTo>
                  <a:pt x="679" y="1197"/>
                </a:lnTo>
                <a:lnTo>
                  <a:pt x="697" y="1212"/>
                </a:lnTo>
                <a:lnTo>
                  <a:pt x="715" y="1226"/>
                </a:lnTo>
                <a:lnTo>
                  <a:pt x="704" y="1225"/>
                </a:lnTo>
                <a:lnTo>
                  <a:pt x="692" y="1223"/>
                </a:lnTo>
                <a:lnTo>
                  <a:pt x="669" y="1221"/>
                </a:lnTo>
                <a:lnTo>
                  <a:pt x="658" y="1220"/>
                </a:lnTo>
                <a:lnTo>
                  <a:pt x="647" y="1217"/>
                </a:lnTo>
                <a:lnTo>
                  <a:pt x="625" y="1211"/>
                </a:lnTo>
                <a:lnTo>
                  <a:pt x="603" y="1205"/>
                </a:lnTo>
                <a:lnTo>
                  <a:pt x="582" y="1196"/>
                </a:lnTo>
                <a:lnTo>
                  <a:pt x="562" y="1187"/>
                </a:lnTo>
                <a:lnTo>
                  <a:pt x="552" y="1183"/>
                </a:lnTo>
                <a:lnTo>
                  <a:pt x="542" y="1178"/>
                </a:lnTo>
                <a:lnTo>
                  <a:pt x="542" y="1183"/>
                </a:lnTo>
                <a:lnTo>
                  <a:pt x="542" y="1200"/>
                </a:lnTo>
                <a:lnTo>
                  <a:pt x="543" y="1217"/>
                </a:lnTo>
                <a:lnTo>
                  <a:pt x="544" y="1233"/>
                </a:lnTo>
                <a:lnTo>
                  <a:pt x="548" y="1251"/>
                </a:lnTo>
                <a:lnTo>
                  <a:pt x="551" y="1267"/>
                </a:lnTo>
                <a:lnTo>
                  <a:pt x="556" y="1283"/>
                </a:lnTo>
                <a:lnTo>
                  <a:pt x="559" y="1299"/>
                </a:lnTo>
                <a:lnTo>
                  <a:pt x="565" y="1315"/>
                </a:lnTo>
                <a:lnTo>
                  <a:pt x="572" y="1330"/>
                </a:lnTo>
                <a:lnTo>
                  <a:pt x="578" y="1345"/>
                </a:lnTo>
                <a:lnTo>
                  <a:pt x="585" y="1359"/>
                </a:lnTo>
                <a:lnTo>
                  <a:pt x="593" y="1374"/>
                </a:lnTo>
                <a:lnTo>
                  <a:pt x="601" y="1388"/>
                </a:lnTo>
                <a:lnTo>
                  <a:pt x="610" y="1402"/>
                </a:lnTo>
                <a:lnTo>
                  <a:pt x="620" y="1414"/>
                </a:lnTo>
                <a:lnTo>
                  <a:pt x="625" y="1421"/>
                </a:lnTo>
                <a:lnTo>
                  <a:pt x="630" y="1428"/>
                </a:lnTo>
                <a:lnTo>
                  <a:pt x="641" y="1440"/>
                </a:lnTo>
                <a:lnTo>
                  <a:pt x="652" y="1451"/>
                </a:lnTo>
                <a:lnTo>
                  <a:pt x="663" y="1462"/>
                </a:lnTo>
                <a:lnTo>
                  <a:pt x="676" y="1473"/>
                </a:lnTo>
                <a:lnTo>
                  <a:pt x="688" y="1483"/>
                </a:lnTo>
                <a:lnTo>
                  <a:pt x="700" y="1493"/>
                </a:lnTo>
                <a:lnTo>
                  <a:pt x="714" y="1503"/>
                </a:lnTo>
                <a:lnTo>
                  <a:pt x="728" y="1512"/>
                </a:lnTo>
                <a:lnTo>
                  <a:pt x="741" y="1519"/>
                </a:lnTo>
                <a:lnTo>
                  <a:pt x="756" y="1526"/>
                </a:lnTo>
                <a:lnTo>
                  <a:pt x="771" y="1534"/>
                </a:lnTo>
                <a:lnTo>
                  <a:pt x="786" y="1540"/>
                </a:lnTo>
                <a:lnTo>
                  <a:pt x="802" y="1546"/>
                </a:lnTo>
                <a:lnTo>
                  <a:pt x="818" y="1551"/>
                </a:lnTo>
                <a:lnTo>
                  <a:pt x="834" y="1555"/>
                </a:lnTo>
                <a:lnTo>
                  <a:pt x="850" y="1559"/>
                </a:lnTo>
                <a:lnTo>
                  <a:pt x="825" y="1565"/>
                </a:lnTo>
                <a:lnTo>
                  <a:pt x="801" y="1569"/>
                </a:lnTo>
                <a:lnTo>
                  <a:pt x="787" y="1570"/>
                </a:lnTo>
                <a:lnTo>
                  <a:pt x="775" y="1571"/>
                </a:lnTo>
                <a:lnTo>
                  <a:pt x="749" y="1572"/>
                </a:lnTo>
                <a:lnTo>
                  <a:pt x="730" y="1572"/>
                </a:lnTo>
                <a:lnTo>
                  <a:pt x="711" y="1571"/>
                </a:lnTo>
                <a:lnTo>
                  <a:pt x="694" y="1569"/>
                </a:lnTo>
                <a:lnTo>
                  <a:pt x="677" y="1565"/>
                </a:lnTo>
                <a:lnTo>
                  <a:pt x="682" y="1580"/>
                </a:lnTo>
                <a:lnTo>
                  <a:pt x="687" y="1593"/>
                </a:lnTo>
                <a:lnTo>
                  <a:pt x="693" y="1607"/>
                </a:lnTo>
                <a:lnTo>
                  <a:pt x="699" y="1621"/>
                </a:lnTo>
                <a:lnTo>
                  <a:pt x="705" y="1634"/>
                </a:lnTo>
                <a:lnTo>
                  <a:pt x="713" y="1647"/>
                </a:lnTo>
                <a:lnTo>
                  <a:pt x="721" y="1659"/>
                </a:lnTo>
                <a:lnTo>
                  <a:pt x="730" y="1671"/>
                </a:lnTo>
                <a:lnTo>
                  <a:pt x="739" y="1682"/>
                </a:lnTo>
                <a:lnTo>
                  <a:pt x="747" y="1695"/>
                </a:lnTo>
                <a:lnTo>
                  <a:pt x="757" y="1706"/>
                </a:lnTo>
                <a:lnTo>
                  <a:pt x="767" y="1716"/>
                </a:lnTo>
                <a:lnTo>
                  <a:pt x="777" y="1727"/>
                </a:lnTo>
                <a:lnTo>
                  <a:pt x="788" y="1737"/>
                </a:lnTo>
                <a:lnTo>
                  <a:pt x="799" y="1745"/>
                </a:lnTo>
                <a:lnTo>
                  <a:pt x="812" y="1755"/>
                </a:lnTo>
                <a:lnTo>
                  <a:pt x="823" y="1764"/>
                </a:lnTo>
                <a:lnTo>
                  <a:pt x="835" y="1771"/>
                </a:lnTo>
                <a:lnTo>
                  <a:pt x="848" y="1779"/>
                </a:lnTo>
                <a:lnTo>
                  <a:pt x="861" y="1786"/>
                </a:lnTo>
                <a:lnTo>
                  <a:pt x="874" y="1794"/>
                </a:lnTo>
                <a:lnTo>
                  <a:pt x="887" y="1800"/>
                </a:lnTo>
                <a:lnTo>
                  <a:pt x="901" y="1806"/>
                </a:lnTo>
                <a:lnTo>
                  <a:pt x="916" y="1811"/>
                </a:lnTo>
                <a:lnTo>
                  <a:pt x="929" y="1816"/>
                </a:lnTo>
                <a:lnTo>
                  <a:pt x="944" y="1820"/>
                </a:lnTo>
                <a:lnTo>
                  <a:pt x="974" y="1826"/>
                </a:lnTo>
                <a:lnTo>
                  <a:pt x="989" y="1828"/>
                </a:lnTo>
                <a:lnTo>
                  <a:pt x="1005" y="1831"/>
                </a:lnTo>
                <a:lnTo>
                  <a:pt x="1020" y="1832"/>
                </a:lnTo>
                <a:lnTo>
                  <a:pt x="1036" y="1832"/>
                </a:lnTo>
                <a:lnTo>
                  <a:pt x="1011" y="1851"/>
                </a:lnTo>
                <a:lnTo>
                  <a:pt x="997" y="1861"/>
                </a:lnTo>
                <a:lnTo>
                  <a:pt x="985" y="1869"/>
                </a:lnTo>
                <a:lnTo>
                  <a:pt x="971" y="1878"/>
                </a:lnTo>
                <a:lnTo>
                  <a:pt x="958" y="1885"/>
                </a:lnTo>
                <a:lnTo>
                  <a:pt x="930" y="1901"/>
                </a:lnTo>
                <a:lnTo>
                  <a:pt x="903" y="1916"/>
                </a:lnTo>
                <a:lnTo>
                  <a:pt x="874" y="1930"/>
                </a:lnTo>
                <a:lnTo>
                  <a:pt x="845" y="1942"/>
                </a:lnTo>
                <a:lnTo>
                  <a:pt x="815" y="1953"/>
                </a:lnTo>
                <a:lnTo>
                  <a:pt x="784" y="1963"/>
                </a:lnTo>
                <a:lnTo>
                  <a:pt x="770" y="1968"/>
                </a:lnTo>
                <a:lnTo>
                  <a:pt x="754" y="1972"/>
                </a:lnTo>
                <a:lnTo>
                  <a:pt x="723" y="1979"/>
                </a:lnTo>
                <a:lnTo>
                  <a:pt x="690" y="1986"/>
                </a:lnTo>
                <a:lnTo>
                  <a:pt x="658" y="1990"/>
                </a:lnTo>
                <a:lnTo>
                  <a:pt x="641" y="1993"/>
                </a:lnTo>
                <a:lnTo>
                  <a:pt x="625" y="1994"/>
                </a:lnTo>
                <a:lnTo>
                  <a:pt x="591" y="1997"/>
                </a:lnTo>
                <a:lnTo>
                  <a:pt x="575" y="1997"/>
                </a:lnTo>
                <a:lnTo>
                  <a:pt x="558" y="1997"/>
                </a:lnTo>
                <a:lnTo>
                  <a:pt x="535" y="1997"/>
                </a:lnTo>
                <a:lnTo>
                  <a:pt x="512" y="1995"/>
                </a:lnTo>
                <a:lnTo>
                  <a:pt x="489" y="1994"/>
                </a:lnTo>
                <a:lnTo>
                  <a:pt x="466" y="1992"/>
                </a:lnTo>
                <a:lnTo>
                  <a:pt x="499" y="2012"/>
                </a:lnTo>
                <a:lnTo>
                  <a:pt x="532" y="2030"/>
                </a:lnTo>
                <a:lnTo>
                  <a:pt x="548" y="2039"/>
                </a:lnTo>
                <a:lnTo>
                  <a:pt x="565" y="2047"/>
                </a:lnTo>
                <a:lnTo>
                  <a:pt x="600" y="2065"/>
                </a:lnTo>
                <a:lnTo>
                  <a:pt x="635" y="2080"/>
                </a:lnTo>
                <a:lnTo>
                  <a:pt x="671" y="2094"/>
                </a:lnTo>
                <a:lnTo>
                  <a:pt x="707" y="2107"/>
                </a:lnTo>
                <a:lnTo>
                  <a:pt x="744" y="2119"/>
                </a:lnTo>
                <a:lnTo>
                  <a:pt x="781" y="2129"/>
                </a:lnTo>
                <a:lnTo>
                  <a:pt x="819" y="2138"/>
                </a:lnTo>
                <a:lnTo>
                  <a:pt x="838" y="2143"/>
                </a:lnTo>
                <a:lnTo>
                  <a:pt x="857" y="2146"/>
                </a:lnTo>
                <a:lnTo>
                  <a:pt x="876" y="2149"/>
                </a:lnTo>
                <a:lnTo>
                  <a:pt x="896" y="2153"/>
                </a:lnTo>
                <a:lnTo>
                  <a:pt x="916" y="2155"/>
                </a:lnTo>
                <a:lnTo>
                  <a:pt x="935" y="2158"/>
                </a:lnTo>
                <a:lnTo>
                  <a:pt x="975" y="2161"/>
                </a:lnTo>
                <a:lnTo>
                  <a:pt x="995" y="2162"/>
                </a:lnTo>
                <a:lnTo>
                  <a:pt x="1015" y="2164"/>
                </a:lnTo>
                <a:lnTo>
                  <a:pt x="1036" y="2164"/>
                </a:lnTo>
                <a:lnTo>
                  <a:pt x="1055" y="2164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1"/>
                </a:lnTo>
                <a:lnTo>
                  <a:pt x="2806" y="1403"/>
                </a:lnTo>
                <a:lnTo>
                  <a:pt x="2806" y="2104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Freeform 17">
            <a:hlinkClick r:id="rId3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42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Freeform 18">
            <a:hlinkClick r:id="rId4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01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Freeform 19">
            <a:hlinkClick r:id="rId5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06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1" name="Freeform 6">
            <a:hlinkClick r:id="rId6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184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02184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Gold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2BBFBBC-9947-494E-8801-827AD1579B09}" type="datetime1">
              <a:rPr lang="fi-FI" smtClean="0"/>
              <a:t>27.11.2023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  <a:solidFill>
            <a:schemeClr val="tx2"/>
          </a:solidFill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noFill/>
            <a:ln w="6350">
              <a:solidFill>
                <a:schemeClr val="tx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17" name="Freeform 16">
            <a:hlinkClick r:id="rId2" tooltip="Twitter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024" y="5013176"/>
            <a:ext cx="288000" cy="288000"/>
          </a:xfrm>
          <a:custGeom>
            <a:avLst/>
            <a:gdLst>
              <a:gd name="T0" fmla="*/ 1215 w 2806"/>
              <a:gd name="T1" fmla="*/ 2154 h 2806"/>
              <a:gd name="T2" fmla="*/ 1391 w 2806"/>
              <a:gd name="T3" fmla="*/ 2115 h 2806"/>
              <a:gd name="T4" fmla="*/ 1549 w 2806"/>
              <a:gd name="T5" fmla="*/ 2052 h 2806"/>
              <a:gd name="T6" fmla="*/ 1690 w 2806"/>
              <a:gd name="T7" fmla="*/ 1968 h 2806"/>
              <a:gd name="T8" fmla="*/ 1813 w 2806"/>
              <a:gd name="T9" fmla="*/ 1866 h 2806"/>
              <a:gd name="T10" fmla="*/ 1917 w 2806"/>
              <a:gd name="T11" fmla="*/ 1747 h 2806"/>
              <a:gd name="T12" fmla="*/ 2002 w 2806"/>
              <a:gd name="T13" fmla="*/ 1618 h 2806"/>
              <a:gd name="T14" fmla="*/ 2069 w 2806"/>
              <a:gd name="T15" fmla="*/ 1479 h 2806"/>
              <a:gd name="T16" fmla="*/ 2115 w 2806"/>
              <a:gd name="T17" fmla="*/ 1336 h 2806"/>
              <a:gd name="T18" fmla="*/ 2144 w 2806"/>
              <a:gd name="T19" fmla="*/ 1166 h 2806"/>
              <a:gd name="T20" fmla="*/ 2148 w 2806"/>
              <a:gd name="T21" fmla="*/ 1022 h 2806"/>
              <a:gd name="T22" fmla="*/ 2264 w 2806"/>
              <a:gd name="T23" fmla="*/ 918 h 2806"/>
              <a:gd name="T24" fmla="*/ 2340 w 2806"/>
              <a:gd name="T25" fmla="*/ 822 h 2806"/>
              <a:gd name="T26" fmla="*/ 2176 w 2806"/>
              <a:gd name="T27" fmla="*/ 873 h 2806"/>
              <a:gd name="T28" fmla="*/ 2175 w 2806"/>
              <a:gd name="T29" fmla="*/ 842 h 2806"/>
              <a:gd name="T30" fmla="*/ 2242 w 2806"/>
              <a:gd name="T31" fmla="*/ 764 h 2806"/>
              <a:gd name="T32" fmla="*/ 2288 w 2806"/>
              <a:gd name="T33" fmla="*/ 670 h 2806"/>
              <a:gd name="T34" fmla="*/ 2139 w 2806"/>
              <a:gd name="T35" fmla="*/ 738 h 2806"/>
              <a:gd name="T36" fmla="*/ 2016 w 2806"/>
              <a:gd name="T37" fmla="*/ 737 h 2806"/>
              <a:gd name="T38" fmla="*/ 1919 w 2806"/>
              <a:gd name="T39" fmla="*/ 674 h 2806"/>
              <a:gd name="T40" fmla="*/ 1804 w 2806"/>
              <a:gd name="T41" fmla="*/ 644 h 2806"/>
              <a:gd name="T42" fmla="*/ 1685 w 2806"/>
              <a:gd name="T43" fmla="*/ 649 h 2806"/>
              <a:gd name="T44" fmla="*/ 1580 w 2806"/>
              <a:gd name="T45" fmla="*/ 689 h 2806"/>
              <a:gd name="T46" fmla="*/ 1491 w 2806"/>
              <a:gd name="T47" fmla="*/ 754 h 2806"/>
              <a:gd name="T48" fmla="*/ 1425 w 2806"/>
              <a:gd name="T49" fmla="*/ 844 h 2806"/>
              <a:gd name="T50" fmla="*/ 1391 w 2806"/>
              <a:gd name="T51" fmla="*/ 930 h 2806"/>
              <a:gd name="T52" fmla="*/ 1380 w 2806"/>
              <a:gd name="T53" fmla="*/ 1049 h 2806"/>
              <a:gd name="T54" fmla="*/ 1329 w 2806"/>
              <a:gd name="T55" fmla="*/ 1110 h 2806"/>
              <a:gd name="T56" fmla="*/ 1157 w 2806"/>
              <a:gd name="T57" fmla="*/ 1077 h 2806"/>
              <a:gd name="T58" fmla="*/ 995 w 2806"/>
              <a:gd name="T59" fmla="*/ 1019 h 2806"/>
              <a:gd name="T60" fmla="*/ 846 w 2806"/>
              <a:gd name="T61" fmla="*/ 938 h 2806"/>
              <a:gd name="T62" fmla="*/ 713 w 2806"/>
              <a:gd name="T63" fmla="*/ 835 h 2806"/>
              <a:gd name="T64" fmla="*/ 596 w 2806"/>
              <a:gd name="T65" fmla="*/ 712 h 2806"/>
              <a:gd name="T66" fmla="*/ 558 w 2806"/>
              <a:gd name="T67" fmla="*/ 804 h 2806"/>
              <a:gd name="T68" fmla="*/ 544 w 2806"/>
              <a:gd name="T69" fmla="*/ 892 h 2806"/>
              <a:gd name="T70" fmla="*/ 549 w 2806"/>
              <a:gd name="T71" fmla="*/ 967 h 2806"/>
              <a:gd name="T72" fmla="*/ 577 w 2806"/>
              <a:gd name="T73" fmla="*/ 1058 h 2806"/>
              <a:gd name="T74" fmla="*/ 630 w 2806"/>
              <a:gd name="T75" fmla="*/ 1148 h 2806"/>
              <a:gd name="T76" fmla="*/ 704 w 2806"/>
              <a:gd name="T77" fmla="*/ 1225 h 2806"/>
              <a:gd name="T78" fmla="*/ 603 w 2806"/>
              <a:gd name="T79" fmla="*/ 1205 h 2806"/>
              <a:gd name="T80" fmla="*/ 542 w 2806"/>
              <a:gd name="T81" fmla="*/ 1200 h 2806"/>
              <a:gd name="T82" fmla="*/ 559 w 2806"/>
              <a:gd name="T83" fmla="*/ 1299 h 2806"/>
              <a:gd name="T84" fmla="*/ 601 w 2806"/>
              <a:gd name="T85" fmla="*/ 1388 h 2806"/>
              <a:gd name="T86" fmla="*/ 652 w 2806"/>
              <a:gd name="T87" fmla="*/ 1451 h 2806"/>
              <a:gd name="T88" fmla="*/ 728 w 2806"/>
              <a:gd name="T89" fmla="*/ 1512 h 2806"/>
              <a:gd name="T90" fmla="*/ 818 w 2806"/>
              <a:gd name="T91" fmla="*/ 1551 h 2806"/>
              <a:gd name="T92" fmla="*/ 775 w 2806"/>
              <a:gd name="T93" fmla="*/ 1571 h 2806"/>
              <a:gd name="T94" fmla="*/ 682 w 2806"/>
              <a:gd name="T95" fmla="*/ 1580 h 2806"/>
              <a:gd name="T96" fmla="*/ 721 w 2806"/>
              <a:gd name="T97" fmla="*/ 1659 h 2806"/>
              <a:gd name="T98" fmla="*/ 777 w 2806"/>
              <a:gd name="T99" fmla="*/ 1727 h 2806"/>
              <a:gd name="T100" fmla="*/ 848 w 2806"/>
              <a:gd name="T101" fmla="*/ 1779 h 2806"/>
              <a:gd name="T102" fmla="*/ 929 w 2806"/>
              <a:gd name="T103" fmla="*/ 1816 h 2806"/>
              <a:gd name="T104" fmla="*/ 1036 w 2806"/>
              <a:gd name="T105" fmla="*/ 1832 h 2806"/>
              <a:gd name="T106" fmla="*/ 930 w 2806"/>
              <a:gd name="T107" fmla="*/ 1901 h 2806"/>
              <a:gd name="T108" fmla="*/ 770 w 2806"/>
              <a:gd name="T109" fmla="*/ 1968 h 2806"/>
              <a:gd name="T110" fmla="*/ 625 w 2806"/>
              <a:gd name="T111" fmla="*/ 1994 h 2806"/>
              <a:gd name="T112" fmla="*/ 489 w 2806"/>
              <a:gd name="T113" fmla="*/ 1994 h 2806"/>
              <a:gd name="T114" fmla="*/ 600 w 2806"/>
              <a:gd name="T115" fmla="*/ 2065 h 2806"/>
              <a:gd name="T116" fmla="*/ 819 w 2806"/>
              <a:gd name="T117" fmla="*/ 2138 h 2806"/>
              <a:gd name="T118" fmla="*/ 935 w 2806"/>
              <a:gd name="T119" fmla="*/ 2158 h 2806"/>
              <a:gd name="T120" fmla="*/ 0 w 2806"/>
              <a:gd name="T121" fmla="*/ 0 h 2806"/>
              <a:gd name="T122" fmla="*/ 2806 w 2806"/>
              <a:gd name="T123" fmla="*/ 1403 h 2806"/>
              <a:gd name="T124" fmla="*/ 0 w 2806"/>
              <a:gd name="T125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2806">
                <a:moveTo>
                  <a:pt x="1055" y="2164"/>
                </a:moveTo>
                <a:lnTo>
                  <a:pt x="1089" y="2164"/>
                </a:lnTo>
                <a:lnTo>
                  <a:pt x="1121" y="2162"/>
                </a:lnTo>
                <a:lnTo>
                  <a:pt x="1153" y="2160"/>
                </a:lnTo>
                <a:lnTo>
                  <a:pt x="1184" y="2158"/>
                </a:lnTo>
                <a:lnTo>
                  <a:pt x="1215" y="2154"/>
                </a:lnTo>
                <a:lnTo>
                  <a:pt x="1246" y="2149"/>
                </a:lnTo>
                <a:lnTo>
                  <a:pt x="1276" y="2144"/>
                </a:lnTo>
                <a:lnTo>
                  <a:pt x="1305" y="2138"/>
                </a:lnTo>
                <a:lnTo>
                  <a:pt x="1335" y="2132"/>
                </a:lnTo>
                <a:lnTo>
                  <a:pt x="1364" y="2124"/>
                </a:lnTo>
                <a:lnTo>
                  <a:pt x="1391" y="2115"/>
                </a:lnTo>
                <a:lnTo>
                  <a:pt x="1419" y="2107"/>
                </a:lnTo>
                <a:lnTo>
                  <a:pt x="1446" y="2097"/>
                </a:lnTo>
                <a:lnTo>
                  <a:pt x="1472" y="2087"/>
                </a:lnTo>
                <a:lnTo>
                  <a:pt x="1498" y="2076"/>
                </a:lnTo>
                <a:lnTo>
                  <a:pt x="1524" y="2065"/>
                </a:lnTo>
                <a:lnTo>
                  <a:pt x="1549" y="2052"/>
                </a:lnTo>
                <a:lnTo>
                  <a:pt x="1574" y="2040"/>
                </a:lnTo>
                <a:lnTo>
                  <a:pt x="1599" y="2026"/>
                </a:lnTo>
                <a:lnTo>
                  <a:pt x="1622" y="2013"/>
                </a:lnTo>
                <a:lnTo>
                  <a:pt x="1646" y="1998"/>
                </a:lnTo>
                <a:lnTo>
                  <a:pt x="1668" y="1983"/>
                </a:lnTo>
                <a:lnTo>
                  <a:pt x="1690" y="1968"/>
                </a:lnTo>
                <a:lnTo>
                  <a:pt x="1712" y="1952"/>
                </a:lnTo>
                <a:lnTo>
                  <a:pt x="1733" y="1936"/>
                </a:lnTo>
                <a:lnTo>
                  <a:pt x="1753" y="1919"/>
                </a:lnTo>
                <a:lnTo>
                  <a:pt x="1774" y="1901"/>
                </a:lnTo>
                <a:lnTo>
                  <a:pt x="1794" y="1883"/>
                </a:lnTo>
                <a:lnTo>
                  <a:pt x="1813" y="1866"/>
                </a:lnTo>
                <a:lnTo>
                  <a:pt x="1831" y="1847"/>
                </a:lnTo>
                <a:lnTo>
                  <a:pt x="1850" y="1827"/>
                </a:lnTo>
                <a:lnTo>
                  <a:pt x="1867" y="1807"/>
                </a:lnTo>
                <a:lnTo>
                  <a:pt x="1884" y="1788"/>
                </a:lnTo>
                <a:lnTo>
                  <a:pt x="1900" y="1768"/>
                </a:lnTo>
                <a:lnTo>
                  <a:pt x="1917" y="1747"/>
                </a:lnTo>
                <a:lnTo>
                  <a:pt x="1933" y="1727"/>
                </a:lnTo>
                <a:lnTo>
                  <a:pt x="1947" y="1705"/>
                </a:lnTo>
                <a:lnTo>
                  <a:pt x="1962" y="1684"/>
                </a:lnTo>
                <a:lnTo>
                  <a:pt x="1976" y="1661"/>
                </a:lnTo>
                <a:lnTo>
                  <a:pt x="1990" y="1640"/>
                </a:lnTo>
                <a:lnTo>
                  <a:pt x="2002" y="1618"/>
                </a:lnTo>
                <a:lnTo>
                  <a:pt x="2014" y="1595"/>
                </a:lnTo>
                <a:lnTo>
                  <a:pt x="2027" y="1572"/>
                </a:lnTo>
                <a:lnTo>
                  <a:pt x="2038" y="1549"/>
                </a:lnTo>
                <a:lnTo>
                  <a:pt x="2048" y="1526"/>
                </a:lnTo>
                <a:lnTo>
                  <a:pt x="2059" y="1503"/>
                </a:lnTo>
                <a:lnTo>
                  <a:pt x="2069" y="1479"/>
                </a:lnTo>
                <a:lnTo>
                  <a:pt x="2077" y="1456"/>
                </a:lnTo>
                <a:lnTo>
                  <a:pt x="2086" y="1432"/>
                </a:lnTo>
                <a:lnTo>
                  <a:pt x="2093" y="1408"/>
                </a:lnTo>
                <a:lnTo>
                  <a:pt x="2101" y="1384"/>
                </a:lnTo>
                <a:lnTo>
                  <a:pt x="2108" y="1361"/>
                </a:lnTo>
                <a:lnTo>
                  <a:pt x="2115" y="1336"/>
                </a:lnTo>
                <a:lnTo>
                  <a:pt x="2121" y="1312"/>
                </a:lnTo>
                <a:lnTo>
                  <a:pt x="2126" y="1288"/>
                </a:lnTo>
                <a:lnTo>
                  <a:pt x="2131" y="1263"/>
                </a:lnTo>
                <a:lnTo>
                  <a:pt x="2136" y="1239"/>
                </a:lnTo>
                <a:lnTo>
                  <a:pt x="2138" y="1215"/>
                </a:lnTo>
                <a:lnTo>
                  <a:pt x="2144" y="1166"/>
                </a:lnTo>
                <a:lnTo>
                  <a:pt x="2147" y="1143"/>
                </a:lnTo>
                <a:lnTo>
                  <a:pt x="2148" y="1118"/>
                </a:lnTo>
                <a:lnTo>
                  <a:pt x="2148" y="1095"/>
                </a:lnTo>
                <a:lnTo>
                  <a:pt x="2149" y="1071"/>
                </a:lnTo>
                <a:lnTo>
                  <a:pt x="2148" y="1046"/>
                </a:lnTo>
                <a:lnTo>
                  <a:pt x="2148" y="1022"/>
                </a:lnTo>
                <a:lnTo>
                  <a:pt x="2175" y="1001"/>
                </a:lnTo>
                <a:lnTo>
                  <a:pt x="2189" y="990"/>
                </a:lnTo>
                <a:lnTo>
                  <a:pt x="2202" y="978"/>
                </a:lnTo>
                <a:lnTo>
                  <a:pt x="2228" y="955"/>
                </a:lnTo>
                <a:lnTo>
                  <a:pt x="2252" y="930"/>
                </a:lnTo>
                <a:lnTo>
                  <a:pt x="2264" y="918"/>
                </a:lnTo>
                <a:lnTo>
                  <a:pt x="2275" y="904"/>
                </a:lnTo>
                <a:lnTo>
                  <a:pt x="2288" y="892"/>
                </a:lnTo>
                <a:lnTo>
                  <a:pt x="2299" y="878"/>
                </a:lnTo>
                <a:lnTo>
                  <a:pt x="2320" y="851"/>
                </a:lnTo>
                <a:lnTo>
                  <a:pt x="2330" y="836"/>
                </a:lnTo>
                <a:lnTo>
                  <a:pt x="2340" y="822"/>
                </a:lnTo>
                <a:lnTo>
                  <a:pt x="2314" y="834"/>
                </a:lnTo>
                <a:lnTo>
                  <a:pt x="2286" y="844"/>
                </a:lnTo>
                <a:lnTo>
                  <a:pt x="2259" y="852"/>
                </a:lnTo>
                <a:lnTo>
                  <a:pt x="2232" y="861"/>
                </a:lnTo>
                <a:lnTo>
                  <a:pt x="2205" y="867"/>
                </a:lnTo>
                <a:lnTo>
                  <a:pt x="2176" y="873"/>
                </a:lnTo>
                <a:lnTo>
                  <a:pt x="2148" y="878"/>
                </a:lnTo>
                <a:lnTo>
                  <a:pt x="2118" y="883"/>
                </a:lnTo>
                <a:lnTo>
                  <a:pt x="2133" y="873"/>
                </a:lnTo>
                <a:lnTo>
                  <a:pt x="2148" y="863"/>
                </a:lnTo>
                <a:lnTo>
                  <a:pt x="2162" y="853"/>
                </a:lnTo>
                <a:lnTo>
                  <a:pt x="2175" y="842"/>
                </a:lnTo>
                <a:lnTo>
                  <a:pt x="2188" y="830"/>
                </a:lnTo>
                <a:lnTo>
                  <a:pt x="2200" y="818"/>
                </a:lnTo>
                <a:lnTo>
                  <a:pt x="2211" y="805"/>
                </a:lnTo>
                <a:lnTo>
                  <a:pt x="2222" y="792"/>
                </a:lnTo>
                <a:lnTo>
                  <a:pt x="2232" y="778"/>
                </a:lnTo>
                <a:lnTo>
                  <a:pt x="2242" y="764"/>
                </a:lnTo>
                <a:lnTo>
                  <a:pt x="2252" y="749"/>
                </a:lnTo>
                <a:lnTo>
                  <a:pt x="2261" y="735"/>
                </a:lnTo>
                <a:lnTo>
                  <a:pt x="2268" y="719"/>
                </a:lnTo>
                <a:lnTo>
                  <a:pt x="2275" y="702"/>
                </a:lnTo>
                <a:lnTo>
                  <a:pt x="2282" y="686"/>
                </a:lnTo>
                <a:lnTo>
                  <a:pt x="2288" y="670"/>
                </a:lnTo>
                <a:lnTo>
                  <a:pt x="2259" y="686"/>
                </a:lnTo>
                <a:lnTo>
                  <a:pt x="2231" y="701"/>
                </a:lnTo>
                <a:lnTo>
                  <a:pt x="2201" y="715"/>
                </a:lnTo>
                <a:lnTo>
                  <a:pt x="2170" y="727"/>
                </a:lnTo>
                <a:lnTo>
                  <a:pt x="2155" y="732"/>
                </a:lnTo>
                <a:lnTo>
                  <a:pt x="2139" y="738"/>
                </a:lnTo>
                <a:lnTo>
                  <a:pt x="2108" y="748"/>
                </a:lnTo>
                <a:lnTo>
                  <a:pt x="2092" y="752"/>
                </a:lnTo>
                <a:lnTo>
                  <a:pt x="2076" y="756"/>
                </a:lnTo>
                <a:lnTo>
                  <a:pt x="2044" y="763"/>
                </a:lnTo>
                <a:lnTo>
                  <a:pt x="2030" y="749"/>
                </a:lnTo>
                <a:lnTo>
                  <a:pt x="2016" y="737"/>
                </a:lnTo>
                <a:lnTo>
                  <a:pt x="2001" y="725"/>
                </a:lnTo>
                <a:lnTo>
                  <a:pt x="1986" y="712"/>
                </a:lnTo>
                <a:lnTo>
                  <a:pt x="1970" y="702"/>
                </a:lnTo>
                <a:lnTo>
                  <a:pt x="1954" y="693"/>
                </a:lnTo>
                <a:lnTo>
                  <a:pt x="1936" y="683"/>
                </a:lnTo>
                <a:lnTo>
                  <a:pt x="1919" y="674"/>
                </a:lnTo>
                <a:lnTo>
                  <a:pt x="1900" y="667"/>
                </a:lnTo>
                <a:lnTo>
                  <a:pt x="1882" y="660"/>
                </a:lnTo>
                <a:lnTo>
                  <a:pt x="1863" y="655"/>
                </a:lnTo>
                <a:lnTo>
                  <a:pt x="1844" y="650"/>
                </a:lnTo>
                <a:lnTo>
                  <a:pt x="1824" y="647"/>
                </a:lnTo>
                <a:lnTo>
                  <a:pt x="1804" y="644"/>
                </a:lnTo>
                <a:lnTo>
                  <a:pt x="1784" y="643"/>
                </a:lnTo>
                <a:lnTo>
                  <a:pt x="1763" y="642"/>
                </a:lnTo>
                <a:lnTo>
                  <a:pt x="1743" y="642"/>
                </a:lnTo>
                <a:lnTo>
                  <a:pt x="1724" y="644"/>
                </a:lnTo>
                <a:lnTo>
                  <a:pt x="1705" y="647"/>
                </a:lnTo>
                <a:lnTo>
                  <a:pt x="1685" y="649"/>
                </a:lnTo>
                <a:lnTo>
                  <a:pt x="1667" y="654"/>
                </a:lnTo>
                <a:lnTo>
                  <a:pt x="1649" y="659"/>
                </a:lnTo>
                <a:lnTo>
                  <a:pt x="1631" y="665"/>
                </a:lnTo>
                <a:lnTo>
                  <a:pt x="1613" y="672"/>
                </a:lnTo>
                <a:lnTo>
                  <a:pt x="1596" y="680"/>
                </a:lnTo>
                <a:lnTo>
                  <a:pt x="1580" y="689"/>
                </a:lnTo>
                <a:lnTo>
                  <a:pt x="1564" y="698"/>
                </a:lnTo>
                <a:lnTo>
                  <a:pt x="1548" y="707"/>
                </a:lnTo>
                <a:lnTo>
                  <a:pt x="1533" y="719"/>
                </a:lnTo>
                <a:lnTo>
                  <a:pt x="1518" y="730"/>
                </a:lnTo>
                <a:lnTo>
                  <a:pt x="1505" y="742"/>
                </a:lnTo>
                <a:lnTo>
                  <a:pt x="1491" y="754"/>
                </a:lnTo>
                <a:lnTo>
                  <a:pt x="1479" y="768"/>
                </a:lnTo>
                <a:lnTo>
                  <a:pt x="1466" y="782"/>
                </a:lnTo>
                <a:lnTo>
                  <a:pt x="1455" y="796"/>
                </a:lnTo>
                <a:lnTo>
                  <a:pt x="1444" y="811"/>
                </a:lnTo>
                <a:lnTo>
                  <a:pt x="1434" y="827"/>
                </a:lnTo>
                <a:lnTo>
                  <a:pt x="1425" y="844"/>
                </a:lnTo>
                <a:lnTo>
                  <a:pt x="1420" y="851"/>
                </a:lnTo>
                <a:lnTo>
                  <a:pt x="1417" y="860"/>
                </a:lnTo>
                <a:lnTo>
                  <a:pt x="1409" y="877"/>
                </a:lnTo>
                <a:lnTo>
                  <a:pt x="1402" y="894"/>
                </a:lnTo>
                <a:lnTo>
                  <a:pt x="1396" y="912"/>
                </a:lnTo>
                <a:lnTo>
                  <a:pt x="1391" y="930"/>
                </a:lnTo>
                <a:lnTo>
                  <a:pt x="1387" y="949"/>
                </a:lnTo>
                <a:lnTo>
                  <a:pt x="1383" y="967"/>
                </a:lnTo>
                <a:lnTo>
                  <a:pt x="1381" y="987"/>
                </a:lnTo>
                <a:lnTo>
                  <a:pt x="1380" y="1007"/>
                </a:lnTo>
                <a:lnTo>
                  <a:pt x="1378" y="1027"/>
                </a:lnTo>
                <a:lnTo>
                  <a:pt x="1380" y="1049"/>
                </a:lnTo>
                <a:lnTo>
                  <a:pt x="1381" y="1060"/>
                </a:lnTo>
                <a:lnTo>
                  <a:pt x="1381" y="1071"/>
                </a:lnTo>
                <a:lnTo>
                  <a:pt x="1385" y="1092"/>
                </a:lnTo>
                <a:lnTo>
                  <a:pt x="1388" y="1113"/>
                </a:lnTo>
                <a:lnTo>
                  <a:pt x="1359" y="1112"/>
                </a:lnTo>
                <a:lnTo>
                  <a:pt x="1329" y="1110"/>
                </a:lnTo>
                <a:lnTo>
                  <a:pt x="1300" y="1106"/>
                </a:lnTo>
                <a:lnTo>
                  <a:pt x="1271" y="1101"/>
                </a:lnTo>
                <a:lnTo>
                  <a:pt x="1242" y="1096"/>
                </a:lnTo>
                <a:lnTo>
                  <a:pt x="1214" y="1091"/>
                </a:lnTo>
                <a:lnTo>
                  <a:pt x="1185" y="1085"/>
                </a:lnTo>
                <a:lnTo>
                  <a:pt x="1157" y="1077"/>
                </a:lnTo>
                <a:lnTo>
                  <a:pt x="1130" y="1069"/>
                </a:lnTo>
                <a:lnTo>
                  <a:pt x="1101" y="1060"/>
                </a:lnTo>
                <a:lnTo>
                  <a:pt x="1075" y="1051"/>
                </a:lnTo>
                <a:lnTo>
                  <a:pt x="1048" y="1041"/>
                </a:lnTo>
                <a:lnTo>
                  <a:pt x="1021" y="1030"/>
                </a:lnTo>
                <a:lnTo>
                  <a:pt x="995" y="1019"/>
                </a:lnTo>
                <a:lnTo>
                  <a:pt x="970" y="1007"/>
                </a:lnTo>
                <a:lnTo>
                  <a:pt x="944" y="994"/>
                </a:lnTo>
                <a:lnTo>
                  <a:pt x="919" y="981"/>
                </a:lnTo>
                <a:lnTo>
                  <a:pt x="895" y="967"/>
                </a:lnTo>
                <a:lnTo>
                  <a:pt x="870" y="952"/>
                </a:lnTo>
                <a:lnTo>
                  <a:pt x="846" y="938"/>
                </a:lnTo>
                <a:lnTo>
                  <a:pt x="823" y="921"/>
                </a:lnTo>
                <a:lnTo>
                  <a:pt x="801" y="905"/>
                </a:lnTo>
                <a:lnTo>
                  <a:pt x="777" y="888"/>
                </a:lnTo>
                <a:lnTo>
                  <a:pt x="756" y="871"/>
                </a:lnTo>
                <a:lnTo>
                  <a:pt x="734" y="853"/>
                </a:lnTo>
                <a:lnTo>
                  <a:pt x="713" y="835"/>
                </a:lnTo>
                <a:lnTo>
                  <a:pt x="692" y="815"/>
                </a:lnTo>
                <a:lnTo>
                  <a:pt x="672" y="795"/>
                </a:lnTo>
                <a:lnTo>
                  <a:pt x="652" y="775"/>
                </a:lnTo>
                <a:lnTo>
                  <a:pt x="634" y="754"/>
                </a:lnTo>
                <a:lnTo>
                  <a:pt x="615" y="733"/>
                </a:lnTo>
                <a:lnTo>
                  <a:pt x="596" y="712"/>
                </a:lnTo>
                <a:lnTo>
                  <a:pt x="585" y="735"/>
                </a:lnTo>
                <a:lnTo>
                  <a:pt x="580" y="746"/>
                </a:lnTo>
                <a:lnTo>
                  <a:pt x="574" y="757"/>
                </a:lnTo>
                <a:lnTo>
                  <a:pt x="565" y="780"/>
                </a:lnTo>
                <a:lnTo>
                  <a:pt x="562" y="792"/>
                </a:lnTo>
                <a:lnTo>
                  <a:pt x="558" y="804"/>
                </a:lnTo>
                <a:lnTo>
                  <a:pt x="556" y="816"/>
                </a:lnTo>
                <a:lnTo>
                  <a:pt x="553" y="829"/>
                </a:lnTo>
                <a:lnTo>
                  <a:pt x="548" y="853"/>
                </a:lnTo>
                <a:lnTo>
                  <a:pt x="547" y="866"/>
                </a:lnTo>
                <a:lnTo>
                  <a:pt x="546" y="879"/>
                </a:lnTo>
                <a:lnTo>
                  <a:pt x="544" y="892"/>
                </a:lnTo>
                <a:lnTo>
                  <a:pt x="544" y="905"/>
                </a:lnTo>
                <a:lnTo>
                  <a:pt x="544" y="918"/>
                </a:lnTo>
                <a:lnTo>
                  <a:pt x="546" y="930"/>
                </a:lnTo>
                <a:lnTo>
                  <a:pt x="547" y="942"/>
                </a:lnTo>
                <a:lnTo>
                  <a:pt x="548" y="955"/>
                </a:lnTo>
                <a:lnTo>
                  <a:pt x="549" y="967"/>
                </a:lnTo>
                <a:lnTo>
                  <a:pt x="552" y="978"/>
                </a:lnTo>
                <a:lnTo>
                  <a:pt x="557" y="1002"/>
                </a:lnTo>
                <a:lnTo>
                  <a:pt x="561" y="1013"/>
                </a:lnTo>
                <a:lnTo>
                  <a:pt x="564" y="1025"/>
                </a:lnTo>
                <a:lnTo>
                  <a:pt x="572" y="1048"/>
                </a:lnTo>
                <a:lnTo>
                  <a:pt x="577" y="1058"/>
                </a:lnTo>
                <a:lnTo>
                  <a:pt x="582" y="1069"/>
                </a:lnTo>
                <a:lnTo>
                  <a:pt x="591" y="1090"/>
                </a:lnTo>
                <a:lnTo>
                  <a:pt x="604" y="1110"/>
                </a:lnTo>
                <a:lnTo>
                  <a:pt x="610" y="1119"/>
                </a:lnTo>
                <a:lnTo>
                  <a:pt x="616" y="1129"/>
                </a:lnTo>
                <a:lnTo>
                  <a:pt x="630" y="1148"/>
                </a:lnTo>
                <a:lnTo>
                  <a:pt x="646" y="1165"/>
                </a:lnTo>
                <a:lnTo>
                  <a:pt x="662" y="1181"/>
                </a:lnTo>
                <a:lnTo>
                  <a:pt x="679" y="1197"/>
                </a:lnTo>
                <a:lnTo>
                  <a:pt x="697" y="1212"/>
                </a:lnTo>
                <a:lnTo>
                  <a:pt x="715" y="1226"/>
                </a:lnTo>
                <a:lnTo>
                  <a:pt x="704" y="1225"/>
                </a:lnTo>
                <a:lnTo>
                  <a:pt x="692" y="1223"/>
                </a:lnTo>
                <a:lnTo>
                  <a:pt x="669" y="1221"/>
                </a:lnTo>
                <a:lnTo>
                  <a:pt x="658" y="1220"/>
                </a:lnTo>
                <a:lnTo>
                  <a:pt x="647" y="1217"/>
                </a:lnTo>
                <a:lnTo>
                  <a:pt x="625" y="1211"/>
                </a:lnTo>
                <a:lnTo>
                  <a:pt x="603" y="1205"/>
                </a:lnTo>
                <a:lnTo>
                  <a:pt x="582" y="1196"/>
                </a:lnTo>
                <a:lnTo>
                  <a:pt x="562" y="1187"/>
                </a:lnTo>
                <a:lnTo>
                  <a:pt x="552" y="1183"/>
                </a:lnTo>
                <a:lnTo>
                  <a:pt x="542" y="1178"/>
                </a:lnTo>
                <a:lnTo>
                  <a:pt x="542" y="1183"/>
                </a:lnTo>
                <a:lnTo>
                  <a:pt x="542" y="1200"/>
                </a:lnTo>
                <a:lnTo>
                  <a:pt x="543" y="1217"/>
                </a:lnTo>
                <a:lnTo>
                  <a:pt x="544" y="1233"/>
                </a:lnTo>
                <a:lnTo>
                  <a:pt x="548" y="1251"/>
                </a:lnTo>
                <a:lnTo>
                  <a:pt x="551" y="1267"/>
                </a:lnTo>
                <a:lnTo>
                  <a:pt x="556" y="1283"/>
                </a:lnTo>
                <a:lnTo>
                  <a:pt x="559" y="1299"/>
                </a:lnTo>
                <a:lnTo>
                  <a:pt x="565" y="1315"/>
                </a:lnTo>
                <a:lnTo>
                  <a:pt x="572" y="1330"/>
                </a:lnTo>
                <a:lnTo>
                  <a:pt x="578" y="1345"/>
                </a:lnTo>
                <a:lnTo>
                  <a:pt x="585" y="1359"/>
                </a:lnTo>
                <a:lnTo>
                  <a:pt x="593" y="1374"/>
                </a:lnTo>
                <a:lnTo>
                  <a:pt x="601" y="1388"/>
                </a:lnTo>
                <a:lnTo>
                  <a:pt x="610" y="1402"/>
                </a:lnTo>
                <a:lnTo>
                  <a:pt x="620" y="1414"/>
                </a:lnTo>
                <a:lnTo>
                  <a:pt x="625" y="1421"/>
                </a:lnTo>
                <a:lnTo>
                  <a:pt x="630" y="1428"/>
                </a:lnTo>
                <a:lnTo>
                  <a:pt x="641" y="1440"/>
                </a:lnTo>
                <a:lnTo>
                  <a:pt x="652" y="1451"/>
                </a:lnTo>
                <a:lnTo>
                  <a:pt x="663" y="1462"/>
                </a:lnTo>
                <a:lnTo>
                  <a:pt x="676" y="1473"/>
                </a:lnTo>
                <a:lnTo>
                  <a:pt x="688" y="1483"/>
                </a:lnTo>
                <a:lnTo>
                  <a:pt x="700" y="1493"/>
                </a:lnTo>
                <a:lnTo>
                  <a:pt x="714" y="1503"/>
                </a:lnTo>
                <a:lnTo>
                  <a:pt x="728" y="1512"/>
                </a:lnTo>
                <a:lnTo>
                  <a:pt x="741" y="1519"/>
                </a:lnTo>
                <a:lnTo>
                  <a:pt x="756" y="1526"/>
                </a:lnTo>
                <a:lnTo>
                  <a:pt x="771" y="1534"/>
                </a:lnTo>
                <a:lnTo>
                  <a:pt x="786" y="1540"/>
                </a:lnTo>
                <a:lnTo>
                  <a:pt x="802" y="1546"/>
                </a:lnTo>
                <a:lnTo>
                  <a:pt x="818" y="1551"/>
                </a:lnTo>
                <a:lnTo>
                  <a:pt x="834" y="1555"/>
                </a:lnTo>
                <a:lnTo>
                  <a:pt x="850" y="1559"/>
                </a:lnTo>
                <a:lnTo>
                  <a:pt x="825" y="1565"/>
                </a:lnTo>
                <a:lnTo>
                  <a:pt x="801" y="1569"/>
                </a:lnTo>
                <a:lnTo>
                  <a:pt x="787" y="1570"/>
                </a:lnTo>
                <a:lnTo>
                  <a:pt x="775" y="1571"/>
                </a:lnTo>
                <a:lnTo>
                  <a:pt x="749" y="1572"/>
                </a:lnTo>
                <a:lnTo>
                  <a:pt x="730" y="1572"/>
                </a:lnTo>
                <a:lnTo>
                  <a:pt x="711" y="1571"/>
                </a:lnTo>
                <a:lnTo>
                  <a:pt x="694" y="1569"/>
                </a:lnTo>
                <a:lnTo>
                  <a:pt x="677" y="1565"/>
                </a:lnTo>
                <a:lnTo>
                  <a:pt x="682" y="1580"/>
                </a:lnTo>
                <a:lnTo>
                  <a:pt x="687" y="1593"/>
                </a:lnTo>
                <a:lnTo>
                  <a:pt x="693" y="1607"/>
                </a:lnTo>
                <a:lnTo>
                  <a:pt x="699" y="1621"/>
                </a:lnTo>
                <a:lnTo>
                  <a:pt x="705" y="1634"/>
                </a:lnTo>
                <a:lnTo>
                  <a:pt x="713" y="1647"/>
                </a:lnTo>
                <a:lnTo>
                  <a:pt x="721" y="1659"/>
                </a:lnTo>
                <a:lnTo>
                  <a:pt x="730" y="1671"/>
                </a:lnTo>
                <a:lnTo>
                  <a:pt x="739" y="1682"/>
                </a:lnTo>
                <a:lnTo>
                  <a:pt x="747" y="1695"/>
                </a:lnTo>
                <a:lnTo>
                  <a:pt x="757" y="1706"/>
                </a:lnTo>
                <a:lnTo>
                  <a:pt x="767" y="1716"/>
                </a:lnTo>
                <a:lnTo>
                  <a:pt x="777" y="1727"/>
                </a:lnTo>
                <a:lnTo>
                  <a:pt x="788" y="1737"/>
                </a:lnTo>
                <a:lnTo>
                  <a:pt x="799" y="1745"/>
                </a:lnTo>
                <a:lnTo>
                  <a:pt x="812" y="1755"/>
                </a:lnTo>
                <a:lnTo>
                  <a:pt x="823" y="1764"/>
                </a:lnTo>
                <a:lnTo>
                  <a:pt x="835" y="1771"/>
                </a:lnTo>
                <a:lnTo>
                  <a:pt x="848" y="1779"/>
                </a:lnTo>
                <a:lnTo>
                  <a:pt x="861" y="1786"/>
                </a:lnTo>
                <a:lnTo>
                  <a:pt x="874" y="1794"/>
                </a:lnTo>
                <a:lnTo>
                  <a:pt x="887" y="1800"/>
                </a:lnTo>
                <a:lnTo>
                  <a:pt x="901" y="1806"/>
                </a:lnTo>
                <a:lnTo>
                  <a:pt x="916" y="1811"/>
                </a:lnTo>
                <a:lnTo>
                  <a:pt x="929" y="1816"/>
                </a:lnTo>
                <a:lnTo>
                  <a:pt x="944" y="1820"/>
                </a:lnTo>
                <a:lnTo>
                  <a:pt x="974" y="1826"/>
                </a:lnTo>
                <a:lnTo>
                  <a:pt x="989" y="1828"/>
                </a:lnTo>
                <a:lnTo>
                  <a:pt x="1005" y="1831"/>
                </a:lnTo>
                <a:lnTo>
                  <a:pt x="1020" y="1832"/>
                </a:lnTo>
                <a:lnTo>
                  <a:pt x="1036" y="1832"/>
                </a:lnTo>
                <a:lnTo>
                  <a:pt x="1011" y="1851"/>
                </a:lnTo>
                <a:lnTo>
                  <a:pt x="997" y="1861"/>
                </a:lnTo>
                <a:lnTo>
                  <a:pt x="985" y="1869"/>
                </a:lnTo>
                <a:lnTo>
                  <a:pt x="971" y="1878"/>
                </a:lnTo>
                <a:lnTo>
                  <a:pt x="958" y="1885"/>
                </a:lnTo>
                <a:lnTo>
                  <a:pt x="930" y="1901"/>
                </a:lnTo>
                <a:lnTo>
                  <a:pt x="903" y="1916"/>
                </a:lnTo>
                <a:lnTo>
                  <a:pt x="874" y="1930"/>
                </a:lnTo>
                <a:lnTo>
                  <a:pt x="845" y="1942"/>
                </a:lnTo>
                <a:lnTo>
                  <a:pt x="815" y="1953"/>
                </a:lnTo>
                <a:lnTo>
                  <a:pt x="784" y="1963"/>
                </a:lnTo>
                <a:lnTo>
                  <a:pt x="770" y="1968"/>
                </a:lnTo>
                <a:lnTo>
                  <a:pt x="754" y="1972"/>
                </a:lnTo>
                <a:lnTo>
                  <a:pt x="723" y="1979"/>
                </a:lnTo>
                <a:lnTo>
                  <a:pt x="690" y="1986"/>
                </a:lnTo>
                <a:lnTo>
                  <a:pt x="658" y="1990"/>
                </a:lnTo>
                <a:lnTo>
                  <a:pt x="641" y="1993"/>
                </a:lnTo>
                <a:lnTo>
                  <a:pt x="625" y="1994"/>
                </a:lnTo>
                <a:lnTo>
                  <a:pt x="591" y="1997"/>
                </a:lnTo>
                <a:lnTo>
                  <a:pt x="575" y="1997"/>
                </a:lnTo>
                <a:lnTo>
                  <a:pt x="558" y="1997"/>
                </a:lnTo>
                <a:lnTo>
                  <a:pt x="535" y="1997"/>
                </a:lnTo>
                <a:lnTo>
                  <a:pt x="512" y="1995"/>
                </a:lnTo>
                <a:lnTo>
                  <a:pt x="489" y="1994"/>
                </a:lnTo>
                <a:lnTo>
                  <a:pt x="466" y="1992"/>
                </a:lnTo>
                <a:lnTo>
                  <a:pt x="499" y="2012"/>
                </a:lnTo>
                <a:lnTo>
                  <a:pt x="532" y="2030"/>
                </a:lnTo>
                <a:lnTo>
                  <a:pt x="548" y="2039"/>
                </a:lnTo>
                <a:lnTo>
                  <a:pt x="565" y="2047"/>
                </a:lnTo>
                <a:lnTo>
                  <a:pt x="600" y="2065"/>
                </a:lnTo>
                <a:lnTo>
                  <a:pt x="635" y="2080"/>
                </a:lnTo>
                <a:lnTo>
                  <a:pt x="671" y="2094"/>
                </a:lnTo>
                <a:lnTo>
                  <a:pt x="707" y="2107"/>
                </a:lnTo>
                <a:lnTo>
                  <a:pt x="744" y="2119"/>
                </a:lnTo>
                <a:lnTo>
                  <a:pt x="781" y="2129"/>
                </a:lnTo>
                <a:lnTo>
                  <a:pt x="819" y="2138"/>
                </a:lnTo>
                <a:lnTo>
                  <a:pt x="838" y="2143"/>
                </a:lnTo>
                <a:lnTo>
                  <a:pt x="857" y="2146"/>
                </a:lnTo>
                <a:lnTo>
                  <a:pt x="876" y="2149"/>
                </a:lnTo>
                <a:lnTo>
                  <a:pt x="896" y="2153"/>
                </a:lnTo>
                <a:lnTo>
                  <a:pt x="916" y="2155"/>
                </a:lnTo>
                <a:lnTo>
                  <a:pt x="935" y="2158"/>
                </a:lnTo>
                <a:lnTo>
                  <a:pt x="975" y="2161"/>
                </a:lnTo>
                <a:lnTo>
                  <a:pt x="995" y="2162"/>
                </a:lnTo>
                <a:lnTo>
                  <a:pt x="1015" y="2164"/>
                </a:lnTo>
                <a:lnTo>
                  <a:pt x="1036" y="2164"/>
                </a:lnTo>
                <a:lnTo>
                  <a:pt x="1055" y="2164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1"/>
                </a:lnTo>
                <a:lnTo>
                  <a:pt x="2806" y="1403"/>
                </a:lnTo>
                <a:lnTo>
                  <a:pt x="2806" y="2104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Freeform 17">
            <a:hlinkClick r:id="rId3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42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Freeform 18">
            <a:hlinkClick r:id="rId4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01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Freeform 19">
            <a:hlinkClick r:id="rId5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06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1" name="Freeform 6">
            <a:hlinkClick r:id="rId6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184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48782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4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435E05-882E-487F-8F92-FA8A4A13627E}" type="datetime1">
              <a:rPr lang="fi-FI" smtClean="0"/>
              <a:t>27.11.2023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tx2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7" name="Group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8" name="Rectangle 17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39552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425" y="1773239"/>
            <a:ext cx="11229363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9521-BE67-4899-9D66-A6004EC8346E}" type="datetime1">
              <a:rPr lang="fi-FI" smtClean="0"/>
              <a:t>27.11.2023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43476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5F2A8-0E19-4A6C-8620-E482DF92A49E}" type="datetime1">
              <a:rPr lang="fi-FI" smtClean="0"/>
              <a:t>27.11.2023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5440" y="1773238"/>
            <a:ext cx="10657135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14377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"/>
            <a:ext cx="7032104" cy="6858002"/>
          </a:xfrm>
          <a:custGeom>
            <a:avLst/>
            <a:gdLst/>
            <a:ahLst/>
            <a:cxnLst/>
            <a:rect l="l" t="t" r="r" b="b"/>
            <a:pathLst>
              <a:path w="7032104" h="6858002">
                <a:moveTo>
                  <a:pt x="5159896" y="0"/>
                </a:moveTo>
                <a:lnTo>
                  <a:pt x="7032104" y="0"/>
                </a:lnTo>
                <a:lnTo>
                  <a:pt x="5159896" y="6858001"/>
                </a:lnTo>
                <a:lnTo>
                  <a:pt x="5159896" y="6858002"/>
                </a:lnTo>
                <a:lnTo>
                  <a:pt x="0" y="6858002"/>
                </a:lnTo>
                <a:lnTo>
                  <a:pt x="0" y="2"/>
                </a:lnTo>
                <a:lnTo>
                  <a:pt x="5159896" y="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5DB4A7-9188-4095-84E1-E1DCB0ECE150}" type="datetime1">
              <a:rPr lang="fi-FI" smtClean="0"/>
              <a:t>27.11.2023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  <p:grpSp>
        <p:nvGrpSpPr>
          <p:cNvPr id="19" name="Group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20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1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2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3928471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"/>
            <a:ext cx="7032104" cy="6858002"/>
          </a:xfrm>
          <a:custGeom>
            <a:avLst/>
            <a:gdLst/>
            <a:ahLst/>
            <a:cxnLst/>
            <a:rect l="l" t="t" r="r" b="b"/>
            <a:pathLst>
              <a:path w="7032104" h="6858002">
                <a:moveTo>
                  <a:pt x="5159896" y="0"/>
                </a:moveTo>
                <a:lnTo>
                  <a:pt x="7032104" y="0"/>
                </a:lnTo>
                <a:lnTo>
                  <a:pt x="5159896" y="6858001"/>
                </a:lnTo>
                <a:lnTo>
                  <a:pt x="5159896" y="6858002"/>
                </a:lnTo>
                <a:lnTo>
                  <a:pt x="0" y="6858002"/>
                </a:lnTo>
                <a:lnTo>
                  <a:pt x="0" y="2"/>
                </a:lnTo>
                <a:lnTo>
                  <a:pt x="5159896" y="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FC9E98-C3B4-4609-BD80-85D9B3F8898B}" type="datetime1">
              <a:rPr lang="fi-FI" smtClean="0"/>
              <a:t>27.11.2023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22" name="Group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23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4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5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6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9401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9896" y="0"/>
            <a:ext cx="7032104" cy="6858000"/>
          </a:xfrm>
          <a:custGeom>
            <a:avLst/>
            <a:gdLst/>
            <a:ahLst/>
            <a:cxnLst/>
            <a:rect l="l" t="t" r="r" b="b"/>
            <a:pathLst>
              <a:path w="7032104" h="6858000">
                <a:moveTo>
                  <a:pt x="1872208" y="0"/>
                </a:moveTo>
                <a:lnTo>
                  <a:pt x="7032104" y="0"/>
                </a:lnTo>
                <a:lnTo>
                  <a:pt x="7032104" y="6858000"/>
                </a:lnTo>
                <a:lnTo>
                  <a:pt x="0" y="6858000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C303AC-00DE-4A76-B195-7695749E5363}" type="datetime1">
              <a:rPr lang="fi-FI" smtClean="0"/>
              <a:t>27.11.2023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accent2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90811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84E26E-2C1B-47B8-96CF-EBFB23877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1" y="476250"/>
            <a:ext cx="10369103" cy="108054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53D799-2C68-4BBD-80F0-4448AC6E53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5638" y="1773239"/>
            <a:ext cx="11233150" cy="439261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09AB8C-3488-4A3F-940D-B8E97D0147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4472" y="6381328"/>
            <a:ext cx="936104" cy="21647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 b="0" i="0" cap="all" spc="50" baseline="0">
                <a:solidFill>
                  <a:schemeClr val="tx2"/>
                </a:solidFill>
                <a:latin typeface="+mj-lt"/>
              </a:defRPr>
            </a:lvl1pPr>
          </a:lstStyle>
          <a:p>
            <a:fld id="{09E99790-A5AA-4C9F-86E4-F2AE5C5929B8}" type="datetime1">
              <a:rPr lang="fi-FI" smtClean="0"/>
              <a:t>27.11.2023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28E9E1-C972-497D-AF9A-7A5F005A27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0" y="6381328"/>
            <a:ext cx="4248472" cy="21647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 b="0" i="0" cap="all" spc="50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/>
              <a:t>JYU Since 1863.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BD12E0-B73B-476D-AC37-50C99E25F4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0576" y="6381551"/>
            <a:ext cx="431998" cy="2158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 b="0" i="0" cap="all" spc="50" baseline="0">
                <a:solidFill>
                  <a:schemeClr val="tx2"/>
                </a:solidFill>
                <a:latin typeface="+mj-lt"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9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669360"/>
            <a:ext cx="12192000" cy="18863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22" name="Group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79376" y="0"/>
            <a:ext cx="575968" cy="1268760"/>
            <a:chOff x="5372826" y="1844824"/>
            <a:chExt cx="1457091" cy="3209730"/>
          </a:xfrm>
        </p:grpSpPr>
        <p:sp>
          <p:nvSpPr>
            <p:cNvPr id="15" name="Rectangle 14"/>
            <p:cNvSpPr/>
            <p:nvPr userDrawn="1"/>
          </p:nvSpPr>
          <p:spPr>
            <a:xfrm>
              <a:off x="5372826" y="1844824"/>
              <a:ext cx="1457091" cy="32097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Freeform 6"/>
            <p:cNvSpPr>
              <a:spLocks noChangeAspect="1" noEditPoints="1"/>
            </p:cNvSpPr>
            <p:nvPr userDrawn="1"/>
          </p:nvSpPr>
          <p:spPr bwMode="auto">
            <a:xfrm>
              <a:off x="5760666" y="3050717"/>
              <a:ext cx="681408" cy="1548248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1" name="(c)" hidden="1"/>
          <p:cNvSpPr txBox="1"/>
          <p:nvPr userDrawn="1"/>
        </p:nvSpPr>
        <p:spPr>
          <a:xfrm>
            <a:off x="12031551" y="6877509"/>
            <a:ext cx="157094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i-FI" sz="200" dirty="0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 dirty="0">
                <a:solidFill>
                  <a:schemeClr val="bg1"/>
                </a:solidFill>
                <a:latin typeface="+mn-lt"/>
              </a:rPr>
              <a:t> jyo</a:t>
            </a:r>
            <a:endParaRPr lang="en-GB" sz="200" dirty="0" err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2" name="(logo)" descr="Z:\GRW (grow)\logot\copyright_grow.png" hidden="1"/>
          <p:cNvPicPr>
            <a:picLocks noChangeAspect="1" noChangeArrowheads="1"/>
          </p:cNvPicPr>
          <p:nvPr userDrawn="1"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" y="-50286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6378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2" r:id="rId4"/>
    <p:sldLayoutId id="2147483650" r:id="rId5"/>
    <p:sldLayoutId id="2147483674" r:id="rId6"/>
    <p:sldLayoutId id="2147483663" r:id="rId7"/>
    <p:sldLayoutId id="2147483651" r:id="rId8"/>
    <p:sldLayoutId id="2147483664" r:id="rId9"/>
    <p:sldLayoutId id="2147483667" r:id="rId10"/>
    <p:sldLayoutId id="2147483665" r:id="rId11"/>
    <p:sldLayoutId id="2147483666" r:id="rId12"/>
    <p:sldLayoutId id="2147483652" r:id="rId13"/>
    <p:sldLayoutId id="2147483653" r:id="rId14"/>
    <p:sldLayoutId id="2147483668" r:id="rId15"/>
    <p:sldLayoutId id="2147483670" r:id="rId16"/>
    <p:sldLayoutId id="2147483671" r:id="rId17"/>
    <p:sldLayoutId id="2147483672" r:id="rId18"/>
    <p:sldLayoutId id="2147483673" r:id="rId19"/>
    <p:sldLayoutId id="2147483669" r:id="rId20"/>
    <p:sldLayoutId id="2147483690" r:id="rId21"/>
    <p:sldLayoutId id="2147483691" r:id="rId22"/>
    <p:sldLayoutId id="2147483692" r:id="rId23"/>
    <p:sldLayoutId id="2147483683" r:id="rId24"/>
    <p:sldLayoutId id="2147483682" r:id="rId25"/>
    <p:sldLayoutId id="2147483684" r:id="rId26"/>
    <p:sldLayoutId id="2147483685" r:id="rId27"/>
    <p:sldLayoutId id="2147483679" r:id="rId28"/>
    <p:sldLayoutId id="2147483680" r:id="rId29"/>
    <p:sldLayoutId id="2147483681" r:id="rId30"/>
    <p:sldLayoutId id="2147483654" r:id="rId31"/>
    <p:sldLayoutId id="2147483655" r:id="rId32"/>
    <p:sldLayoutId id="2147483687" r:id="rId33"/>
    <p:sldLayoutId id="2147483689" r:id="rId34"/>
    <p:sldLayoutId id="2147483686" r:id="rId35"/>
    <p:sldLayoutId id="2147483688" r:id="rId36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-20" baseline="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1pPr>
      <a:lvl2pPr marL="541338" indent="-271463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Lato" panose="020F0502020204030203" pitchFamily="34" charset="0"/>
        <a:buChar char="–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2pPr>
      <a:lvl3pPr marL="803275" indent="-261938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3pPr>
      <a:lvl4pPr marL="1073150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4pPr>
      <a:lvl5pPr marL="1343025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5pPr>
      <a:lvl6pPr marL="1614488" indent="-271463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6pPr>
      <a:lvl7pPr marL="1884363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7pPr>
      <a:lvl8pPr marL="2154238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8pPr>
      <a:lvl9pPr marL="2417763" indent="-26352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8DF0E-79CC-4AD4-9282-BDA7486609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KTKP050: neljäs opehuonetapaaminen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6DCE36-DFEA-49B5-9C94-1C08F4DFCF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Opehuone 3</a:t>
            </a:r>
          </a:p>
          <a:p>
            <a:r>
              <a:rPr lang="fi-FI" dirty="0"/>
              <a:t>Matti Itkonen (Mikko Hiljanen)</a:t>
            </a:r>
          </a:p>
          <a:p>
            <a:r>
              <a:rPr lang="fi-FI" dirty="0"/>
              <a:t>27.11.2023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C3BD7A-A09F-4D82-B119-CE3709359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C8AB4-BAF4-4D42-8872-AFDC24CCDD75}" type="datetime1">
              <a:rPr lang="fi-FI" smtClean="0"/>
              <a:t>27.11.2023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0F42CC-ED38-43FF-9EA2-1EE00D9D7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C9D064-1A71-4202-B860-A7740089B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274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AFF4BB5-4BAC-3E70-6A06-E73705CD3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cs typeface="Calibri Light"/>
              </a:rPr>
              <a:t>Ajatuksia</a:t>
            </a:r>
            <a:r>
              <a:rPr lang="en-US" dirty="0">
                <a:cs typeface="Calibri Light"/>
              </a:rPr>
              <a:t> </a:t>
            </a:r>
            <a:r>
              <a:rPr lang="en-US" dirty="0" err="1">
                <a:cs typeface="Calibri Light"/>
              </a:rPr>
              <a:t>luennosta</a:t>
            </a:r>
            <a:r>
              <a:rPr lang="en-US" dirty="0">
                <a:cs typeface="Calibri Light"/>
              </a:rPr>
              <a:t>: </a:t>
            </a:r>
            <a:br>
              <a:rPr lang="en-US" dirty="0">
                <a:cs typeface="Calibri Light"/>
              </a:rPr>
            </a:br>
            <a:r>
              <a:rPr lang="fi-FI" sz="24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Emma Kostiainen ja Tarja Liinamaa: Dialoginen vuorovaikutus </a:t>
            </a:r>
            <a:endParaRPr lang="fi-FI" b="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8B3B36E-2965-4ED4-7FE0-64503C24ED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>
                <a:ea typeface="+mn-lt"/>
                <a:cs typeface="+mn-lt"/>
              </a:rPr>
              <a:t>• </a:t>
            </a:r>
            <a:r>
              <a:rPr lang="en-US" sz="2800" dirty="0" err="1">
                <a:ea typeface="+mn-lt"/>
                <a:cs typeface="+mn-lt"/>
              </a:rPr>
              <a:t>kosketti</a:t>
            </a:r>
            <a:r>
              <a:rPr lang="en-US" sz="2800" dirty="0">
                <a:ea typeface="+mn-lt"/>
                <a:cs typeface="+mn-lt"/>
              </a:rPr>
              <a:t> ja </a:t>
            </a:r>
            <a:r>
              <a:rPr lang="en-US" sz="2800" dirty="0" err="1">
                <a:ea typeface="+mn-lt"/>
                <a:cs typeface="+mn-lt"/>
              </a:rPr>
              <a:t>sai</a:t>
            </a:r>
            <a:r>
              <a:rPr lang="en-US" sz="2800" dirty="0">
                <a:ea typeface="+mn-lt"/>
                <a:cs typeface="+mn-lt"/>
              </a:rPr>
              <a:t> </a:t>
            </a:r>
            <a:r>
              <a:rPr lang="en-US" sz="2800" dirty="0" err="1">
                <a:ea typeface="+mn-lt"/>
                <a:cs typeface="+mn-lt"/>
              </a:rPr>
              <a:t>ajattelemaan</a:t>
            </a:r>
            <a:r>
              <a:rPr lang="en-US" sz="2800" dirty="0">
                <a:ea typeface="+mn-lt"/>
                <a:cs typeface="+mn-lt"/>
              </a:rPr>
              <a:t> </a:t>
            </a:r>
          </a:p>
          <a:p>
            <a:pPr marL="0" indent="0">
              <a:buNone/>
            </a:pPr>
            <a:r>
              <a:rPr lang="en-US" sz="2800" dirty="0">
                <a:ea typeface="+mn-lt"/>
                <a:cs typeface="+mn-lt"/>
              </a:rPr>
              <a:t>• </a:t>
            </a:r>
            <a:r>
              <a:rPr lang="en-US" sz="2800" dirty="0" err="1">
                <a:ea typeface="+mn-lt"/>
                <a:cs typeface="+mn-lt"/>
              </a:rPr>
              <a:t>oivalsin</a:t>
            </a:r>
            <a:r>
              <a:rPr lang="en-US" sz="2800" dirty="0">
                <a:ea typeface="+mn-lt"/>
                <a:cs typeface="+mn-lt"/>
              </a:rPr>
              <a:t> </a:t>
            </a:r>
            <a:r>
              <a:rPr lang="en-US" sz="2800" dirty="0" err="1">
                <a:ea typeface="+mn-lt"/>
                <a:cs typeface="+mn-lt"/>
              </a:rPr>
              <a:t>jotakin</a:t>
            </a:r>
            <a:r>
              <a:rPr lang="en-US" sz="2800" dirty="0">
                <a:ea typeface="+mn-lt"/>
                <a:cs typeface="+mn-lt"/>
              </a:rPr>
              <a:t> </a:t>
            </a:r>
            <a:r>
              <a:rPr lang="en-US" sz="2800" dirty="0" err="1">
                <a:ea typeface="+mn-lt"/>
                <a:cs typeface="+mn-lt"/>
              </a:rPr>
              <a:t>olennaista</a:t>
            </a:r>
            <a:endParaRPr lang="en-US" sz="2800" dirty="0">
              <a:cs typeface="Calibri"/>
            </a:endParaRPr>
          </a:p>
          <a:p>
            <a:pPr marL="0" indent="0">
              <a:buNone/>
            </a:pPr>
            <a:r>
              <a:rPr lang="en-US" sz="2800" dirty="0">
                <a:ea typeface="+mn-lt"/>
                <a:cs typeface="+mn-lt"/>
              </a:rPr>
              <a:t>• </a:t>
            </a:r>
            <a:r>
              <a:rPr lang="en-US" sz="2800" dirty="0" err="1">
                <a:ea typeface="+mn-lt"/>
                <a:cs typeface="+mn-lt"/>
              </a:rPr>
              <a:t>olisin</a:t>
            </a:r>
            <a:r>
              <a:rPr lang="en-US" sz="2800" dirty="0">
                <a:ea typeface="+mn-lt"/>
                <a:cs typeface="+mn-lt"/>
              </a:rPr>
              <a:t> </a:t>
            </a:r>
            <a:r>
              <a:rPr lang="en-US" sz="2800" dirty="0" err="1">
                <a:ea typeface="+mn-lt"/>
                <a:cs typeface="+mn-lt"/>
              </a:rPr>
              <a:t>toivonut</a:t>
            </a:r>
            <a:r>
              <a:rPr lang="en-US" sz="2800" dirty="0">
                <a:ea typeface="+mn-lt"/>
                <a:cs typeface="+mn-lt"/>
              </a:rPr>
              <a:t> </a:t>
            </a:r>
            <a:r>
              <a:rPr lang="en-US" sz="2800" dirty="0" err="1">
                <a:ea typeface="+mn-lt"/>
                <a:cs typeface="+mn-lt"/>
              </a:rPr>
              <a:t>enemmän</a:t>
            </a:r>
            <a:r>
              <a:rPr lang="en-US" sz="2800" dirty="0">
                <a:ea typeface="+mn-lt"/>
                <a:cs typeface="+mn-lt"/>
              </a:rPr>
              <a:t> </a:t>
            </a:r>
            <a:r>
              <a:rPr lang="en-US" sz="2800" dirty="0" err="1">
                <a:ea typeface="+mn-lt"/>
                <a:cs typeface="+mn-lt"/>
              </a:rPr>
              <a:t>aikaa</a:t>
            </a:r>
            <a:r>
              <a:rPr lang="en-US" sz="2800" dirty="0">
                <a:ea typeface="+mn-lt"/>
                <a:cs typeface="+mn-lt"/>
              </a:rPr>
              <a:t> / </a:t>
            </a:r>
            <a:r>
              <a:rPr lang="en-US" sz="2800" dirty="0" err="1">
                <a:ea typeface="+mn-lt"/>
                <a:cs typeface="+mn-lt"/>
              </a:rPr>
              <a:t>olisin</a:t>
            </a:r>
            <a:r>
              <a:rPr lang="en-US" sz="2800" dirty="0">
                <a:ea typeface="+mn-lt"/>
                <a:cs typeface="+mn-lt"/>
              </a:rPr>
              <a:t> </a:t>
            </a:r>
            <a:r>
              <a:rPr lang="en-US" sz="2800" dirty="0" err="1">
                <a:ea typeface="+mn-lt"/>
                <a:cs typeface="+mn-lt"/>
              </a:rPr>
              <a:t>halunnut</a:t>
            </a:r>
            <a:r>
              <a:rPr lang="en-US" sz="2800" dirty="0">
                <a:ea typeface="+mn-lt"/>
                <a:cs typeface="+mn-lt"/>
              </a:rPr>
              <a:t> </a:t>
            </a:r>
            <a:r>
              <a:rPr lang="en-US" sz="2800" dirty="0" err="1">
                <a:ea typeface="+mn-lt"/>
                <a:cs typeface="+mn-lt"/>
              </a:rPr>
              <a:t>kuulla</a:t>
            </a:r>
            <a:r>
              <a:rPr lang="en-US" sz="2800" dirty="0">
                <a:ea typeface="+mn-lt"/>
                <a:cs typeface="+mn-lt"/>
              </a:rPr>
              <a:t> </a:t>
            </a:r>
            <a:r>
              <a:rPr lang="en-US" sz="2800" dirty="0" err="1">
                <a:ea typeface="+mn-lt"/>
                <a:cs typeface="+mn-lt"/>
              </a:rPr>
              <a:t>lisää</a:t>
            </a:r>
            <a:r>
              <a:rPr lang="en-US" sz="2800" dirty="0">
                <a:ea typeface="+mn-lt"/>
                <a:cs typeface="+mn-lt"/>
              </a:rPr>
              <a:t> </a:t>
            </a:r>
          </a:p>
          <a:p>
            <a:pPr marL="0" indent="0">
              <a:buNone/>
            </a:pPr>
            <a:r>
              <a:rPr lang="en-US" sz="2800" dirty="0">
                <a:ea typeface="+mn-lt"/>
                <a:cs typeface="+mn-lt"/>
              </a:rPr>
              <a:t>• </a:t>
            </a:r>
            <a:r>
              <a:rPr lang="en-US" sz="2800" dirty="0" err="1">
                <a:ea typeface="+mn-lt"/>
                <a:cs typeface="+mn-lt"/>
              </a:rPr>
              <a:t>otan</a:t>
            </a:r>
            <a:r>
              <a:rPr lang="en-US" sz="2800" dirty="0">
                <a:ea typeface="+mn-lt"/>
                <a:cs typeface="+mn-lt"/>
              </a:rPr>
              <a:t> </a:t>
            </a:r>
            <a:r>
              <a:rPr lang="en-US" sz="2800" dirty="0" err="1">
                <a:ea typeface="+mn-lt"/>
                <a:cs typeface="+mn-lt"/>
              </a:rPr>
              <a:t>opikseni</a:t>
            </a:r>
            <a:r>
              <a:rPr lang="en-US" sz="2800" dirty="0">
                <a:ea typeface="+mn-lt"/>
                <a:cs typeface="+mn-lt"/>
              </a:rPr>
              <a:t>, </a:t>
            </a:r>
            <a:r>
              <a:rPr lang="en-US" sz="2800" dirty="0" err="1">
                <a:ea typeface="+mn-lt"/>
                <a:cs typeface="+mn-lt"/>
              </a:rPr>
              <a:t>osaksi</a:t>
            </a:r>
            <a:r>
              <a:rPr lang="en-US" sz="2800" dirty="0">
                <a:ea typeface="+mn-lt"/>
                <a:cs typeface="+mn-lt"/>
              </a:rPr>
              <a:t> </a:t>
            </a:r>
            <a:r>
              <a:rPr lang="en-US" sz="2800" dirty="0" err="1">
                <a:ea typeface="+mn-lt"/>
                <a:cs typeface="+mn-lt"/>
              </a:rPr>
              <a:t>toimintaani</a:t>
            </a:r>
            <a:r>
              <a:rPr lang="en-US" sz="2800" dirty="0">
                <a:ea typeface="+mn-lt"/>
                <a:cs typeface="+mn-lt"/>
              </a:rPr>
              <a:t> (</a:t>
            </a:r>
            <a:r>
              <a:rPr lang="en-US" sz="2800" dirty="0" err="1">
                <a:ea typeface="+mn-lt"/>
                <a:cs typeface="+mn-lt"/>
              </a:rPr>
              <a:t>vien</a:t>
            </a:r>
            <a:r>
              <a:rPr lang="en-US" sz="2800" dirty="0">
                <a:ea typeface="+mn-lt"/>
                <a:cs typeface="+mn-lt"/>
              </a:rPr>
              <a:t> “</a:t>
            </a:r>
            <a:r>
              <a:rPr lang="en-US" sz="2800" dirty="0" err="1">
                <a:ea typeface="+mn-lt"/>
                <a:cs typeface="+mn-lt"/>
              </a:rPr>
              <a:t>viemisinäni</a:t>
            </a:r>
            <a:r>
              <a:rPr lang="en-US" sz="2800" dirty="0">
                <a:ea typeface="+mn-lt"/>
                <a:cs typeface="+mn-lt"/>
              </a:rPr>
              <a:t> </a:t>
            </a:r>
            <a:r>
              <a:rPr lang="en-US" sz="2800" dirty="0" err="1">
                <a:ea typeface="+mn-lt"/>
                <a:cs typeface="+mn-lt"/>
              </a:rPr>
              <a:t>kotiin</a:t>
            </a:r>
            <a:r>
              <a:rPr lang="en-US" sz="2800" dirty="0">
                <a:ea typeface="+mn-lt"/>
                <a:cs typeface="+mn-lt"/>
              </a:rPr>
              <a:t>”) </a:t>
            </a:r>
            <a:endParaRPr lang="en-US" sz="2800" dirty="0">
              <a:cs typeface="Calibri" panose="020F0502020204030204"/>
            </a:endParaRPr>
          </a:p>
          <a:p>
            <a:pPr marL="0" indent="0">
              <a:buNone/>
            </a:pPr>
            <a:r>
              <a:rPr lang="en-US" sz="2800" dirty="0">
                <a:ea typeface="+mn-lt"/>
                <a:cs typeface="+mn-lt"/>
              </a:rPr>
              <a:t>• </a:t>
            </a:r>
            <a:r>
              <a:rPr lang="en-US" sz="2800" dirty="0" err="1">
                <a:ea typeface="+mn-lt"/>
                <a:cs typeface="+mn-lt"/>
              </a:rPr>
              <a:t>väsytti</a:t>
            </a:r>
            <a:r>
              <a:rPr lang="en-US" sz="2800" dirty="0">
                <a:ea typeface="+mn-lt"/>
                <a:cs typeface="+mn-lt"/>
              </a:rPr>
              <a:t>, </a:t>
            </a:r>
            <a:r>
              <a:rPr lang="en-US" sz="2800" dirty="0" err="1">
                <a:ea typeface="+mn-lt"/>
                <a:cs typeface="+mn-lt"/>
              </a:rPr>
              <a:t>pitkästytti</a:t>
            </a:r>
            <a:endParaRPr lang="en-US" sz="2800" dirty="0">
              <a:cs typeface="Calibri" panose="020F0502020204030204"/>
            </a:endParaRPr>
          </a:p>
          <a:p>
            <a:pPr marL="0" indent="0">
              <a:buNone/>
            </a:pPr>
            <a:r>
              <a:rPr lang="en-US" sz="2800" dirty="0">
                <a:ea typeface="+mn-lt"/>
                <a:cs typeface="+mn-lt"/>
              </a:rPr>
              <a:t>• </a:t>
            </a:r>
            <a:r>
              <a:rPr lang="en-US" sz="2800" dirty="0" err="1">
                <a:ea typeface="+mn-lt"/>
                <a:cs typeface="+mn-lt"/>
              </a:rPr>
              <a:t>vapaa</a:t>
            </a:r>
            <a:r>
              <a:rPr lang="en-US" sz="2800" dirty="0">
                <a:ea typeface="+mn-lt"/>
                <a:cs typeface="+mn-lt"/>
              </a:rPr>
              <a:t> sana</a:t>
            </a:r>
            <a:endParaRPr lang="en-US" sz="2800" dirty="0">
              <a:cs typeface="Calibri" panose="020F0502020204030204"/>
            </a:endParaRPr>
          </a:p>
          <a:p>
            <a:pPr marL="0" indent="0">
              <a:buNone/>
            </a:pPr>
            <a:endParaRPr lang="fi-FI" sz="2800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CFBE083-DD13-F9B0-F50B-6844C8DE6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9521-BE67-4899-9D66-A6004EC8346E}" type="datetime1">
              <a:rPr lang="fi-FI" smtClean="0"/>
              <a:t>27.11.2023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3B5B1B-DB40-D346-C381-418B103F7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6A33F2C-785A-1CC6-262C-B1203D03A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7332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5A7EDC1-970B-460C-B830-42319F242F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Teematehtävän viimeistely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4E5EF41-D8C5-45F8-B4C8-DCA4CBEFE9E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111926E-2B74-493F-9338-6E9710FD8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C8AB4-BAF4-4D42-8872-AFDC24CCDD75}" type="datetime1">
              <a:rPr lang="fi-FI" smtClean="0"/>
              <a:t>27.11.2023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9699B5D-A5CE-470C-AC03-83C8C5F0C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8BF4B3B-D94B-44B0-AB6A-8379AEF72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57771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17FBAA6-35DB-4B97-382E-CA9D08A02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fi-FI" dirty="0"/>
              <a:t>Kukin pienryhmä kuvaa kuluneen viikon aikana tarkentunutta ideaa omasta alateemastaan sekä koko messupisteestä. Muut pienryhmät esittävät kysymyksiä kiinnostavista ja ajatuksia askarruttavista asioista.</a:t>
            </a:r>
          </a:p>
          <a:p>
            <a:pPr marL="342900" indent="-342900">
              <a:buFont typeface="+mj-lt"/>
              <a:buAutoNum type="arabicPeriod"/>
            </a:pPr>
            <a:r>
              <a:rPr lang="fi-FI" dirty="0"/>
              <a:t>Esityksen ja messupisteen toteutuksen suunnittelun viimeistelyä:</a:t>
            </a:r>
          </a:p>
          <a:p>
            <a:pPr marL="614363" lvl="1" indent="-342900"/>
            <a:r>
              <a:rPr lang="fi-FI" dirty="0"/>
              <a:t>Keskustelkaa ja </a:t>
            </a:r>
            <a:r>
              <a:rPr lang="fi-FI" b="1" dirty="0"/>
              <a:t>tehkää alustavia päätöksiä</a:t>
            </a:r>
            <a:r>
              <a:rPr lang="fi-FI" b="1" i="1" dirty="0"/>
              <a:t> </a:t>
            </a:r>
            <a:r>
              <a:rPr lang="fi-FI" dirty="0"/>
              <a:t>kuulemastanne ja toteutustavastanne. Keskittykää ennen kaikkea messupisteen kokonaisuuteen eli siihen, miten eri alateemat muodostavat osan kokonaisuudesta</a:t>
            </a:r>
          </a:p>
          <a:p>
            <a:pPr marL="876300" lvl="2" indent="-342900"/>
            <a:r>
              <a:rPr lang="fi-FI" dirty="0"/>
              <a:t>Keskustelkaa ja päättäkää, haluatteko, että toiset pienryhmät tutustuvat ennakkomateriaaliin?</a:t>
            </a:r>
          </a:p>
          <a:p>
            <a:pPr marL="342900" indent="-342900">
              <a:buFont typeface="+mj-lt"/>
              <a:buAutoNum type="arabicPeriod"/>
            </a:pPr>
            <a:r>
              <a:rPr lang="fi-FI" dirty="0"/>
              <a:t>Keskustellaan kokoavasti ja </a:t>
            </a:r>
            <a:r>
              <a:rPr lang="fi-FI" b="1" dirty="0"/>
              <a:t>päätetään lopullisesti</a:t>
            </a:r>
            <a:r>
              <a:rPr lang="fi-FI" dirty="0"/>
              <a:t> messupisteen muodosta ja sisällöstä sekä muista messuihin liittyvistä käytännön asioista</a:t>
            </a:r>
          </a:p>
          <a:p>
            <a:pPr marL="614363" lvl="1" indent="-342900"/>
            <a:r>
              <a:rPr lang="fi-FI" dirty="0"/>
              <a:t>Messut </a:t>
            </a:r>
            <a:r>
              <a:rPr lang="fi-FI"/>
              <a:t>alkavat 11.12</a:t>
            </a:r>
            <a:r>
              <a:rPr lang="fi-FI" dirty="0"/>
              <a:t>. klo 12.15 Ruusupuistossa: tuohon kellonaikaan pisteiden pitää olla konkreettisesti valmiita ja osan ryhmästä valmiina ”esittelemässä” pienryhmänsä pistettä ja toisten kiertelemässä messuilla (päättäkää myös vuoronvaihdon ajankohdasta)</a:t>
            </a:r>
          </a:p>
          <a:p>
            <a:pPr marL="876300" lvl="2" indent="-342900"/>
            <a:r>
              <a:rPr lang="fi-FI" dirty="0"/>
              <a:t>Onko jotakin, mitä tarvitsette minulta (kyniä, papereita, valkokangasta, fläppitaulua, lisäpöytiä ym.)</a:t>
            </a:r>
          </a:p>
          <a:p>
            <a:pPr marL="876300" lvl="2" indent="-342900"/>
            <a:r>
              <a:rPr lang="fi-FI" dirty="0"/>
              <a:t>Pitääkö vielä lyhyesti tavata ennen messuja vai onnistuuko toteutus näiden suunnitelmien turvin?</a:t>
            </a:r>
          </a:p>
          <a:p>
            <a:pPr marL="614363" lvl="1" indent="-342900"/>
            <a:endParaRPr lang="fi-FI" dirty="0"/>
          </a:p>
          <a:p>
            <a:pPr marL="614363" lvl="1" indent="-342900"/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BF8A58F-2C7A-49CA-E769-DF88CC9D5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9521-BE67-4899-9D66-A6004EC8346E}" type="datetime1">
              <a:rPr lang="fi-FI" smtClean="0"/>
              <a:t>27.11.2023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7AD7CA3-C8F8-AC84-2A1B-3829A0F55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C99E25E-E2BE-C306-6322-49EACEA80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13913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JYO">
  <a:themeElements>
    <a:clrScheme name="JYO 2020">
      <a:dk1>
        <a:srgbClr val="000000"/>
      </a:dk1>
      <a:lt1>
        <a:sysClr val="window" lastClr="FFFFFF"/>
      </a:lt1>
      <a:dk2>
        <a:srgbClr val="002957"/>
      </a:dk2>
      <a:lt2>
        <a:srgbClr val="EFEFEF"/>
      </a:lt2>
      <a:accent1>
        <a:srgbClr val="F1563F"/>
      </a:accent1>
      <a:accent2>
        <a:srgbClr val="002957"/>
      </a:accent2>
      <a:accent3>
        <a:srgbClr val="C29A5B"/>
      </a:accent3>
      <a:accent4>
        <a:srgbClr val="C7C9C8"/>
      </a:accent4>
      <a:accent5>
        <a:srgbClr val="E3E4E4"/>
      </a:accent5>
      <a:accent6>
        <a:srgbClr val="8094AB"/>
      </a:accent6>
      <a:hlink>
        <a:srgbClr val="F1563F"/>
      </a:hlink>
      <a:folHlink>
        <a:srgbClr val="F1563F"/>
      </a:folHlink>
    </a:clrScheme>
    <a:fontScheme name="JYO brand">
      <a:majorFont>
        <a:latin typeface="Ale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jyu.potx" id="{0DFE65F5-F1E1-403F-8A93-29D28E6C8532}" vid="{5D28690B-7111-41DF-9F1C-51C9F5A3512A}"/>
    </a:ext>
  </a:extLst>
</a:theme>
</file>

<file path=ppt/theme/theme2.xml><?xml version="1.0" encoding="utf-8"?>
<a:theme xmlns:a="http://schemas.openxmlformats.org/drawingml/2006/main" name="Office Theme">
  <a:themeElements>
    <a:clrScheme name="JYO 2020">
      <a:dk1>
        <a:srgbClr val="000000"/>
      </a:dk1>
      <a:lt1>
        <a:sysClr val="window" lastClr="FFFFFF"/>
      </a:lt1>
      <a:dk2>
        <a:srgbClr val="002957"/>
      </a:dk2>
      <a:lt2>
        <a:srgbClr val="EFEFEF"/>
      </a:lt2>
      <a:accent1>
        <a:srgbClr val="F1563F"/>
      </a:accent1>
      <a:accent2>
        <a:srgbClr val="002957"/>
      </a:accent2>
      <a:accent3>
        <a:srgbClr val="C29A5B"/>
      </a:accent3>
      <a:accent4>
        <a:srgbClr val="C7C9C8"/>
      </a:accent4>
      <a:accent5>
        <a:srgbClr val="E3E4E4"/>
      </a:accent5>
      <a:accent6>
        <a:srgbClr val="8094AB"/>
      </a:accent6>
      <a:hlink>
        <a:srgbClr val="F1563F"/>
      </a:hlink>
      <a:folHlink>
        <a:srgbClr val="F1563F"/>
      </a:folHlink>
    </a:clrScheme>
    <a:fontScheme name="JYO brand">
      <a:majorFont>
        <a:latin typeface="Ale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JYO 2020">
      <a:dk1>
        <a:srgbClr val="000000"/>
      </a:dk1>
      <a:lt1>
        <a:sysClr val="window" lastClr="FFFFFF"/>
      </a:lt1>
      <a:dk2>
        <a:srgbClr val="002957"/>
      </a:dk2>
      <a:lt2>
        <a:srgbClr val="EFEFEF"/>
      </a:lt2>
      <a:accent1>
        <a:srgbClr val="F1563F"/>
      </a:accent1>
      <a:accent2>
        <a:srgbClr val="002957"/>
      </a:accent2>
      <a:accent3>
        <a:srgbClr val="C29A5B"/>
      </a:accent3>
      <a:accent4>
        <a:srgbClr val="C7C9C8"/>
      </a:accent4>
      <a:accent5>
        <a:srgbClr val="E3E4E4"/>
      </a:accent5>
      <a:accent6>
        <a:srgbClr val="8094AB"/>
      </a:accent6>
      <a:hlink>
        <a:srgbClr val="F1563F"/>
      </a:hlink>
      <a:folHlink>
        <a:srgbClr val="F1563F"/>
      </a:folHlink>
    </a:clrScheme>
    <a:fontScheme name="JYO brand">
      <a:majorFont>
        <a:latin typeface="Ale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445C54CFA5725B41AF833EB2D01900BE" ma:contentTypeVersion="5" ma:contentTypeDescription="Luo uusi asiakirja." ma:contentTypeScope="" ma:versionID="0e4ef846f8075d56e91e7ad2eae5ec56">
  <xsd:schema xmlns:xsd="http://www.w3.org/2001/XMLSchema" xmlns:xs="http://www.w3.org/2001/XMLSchema" xmlns:p="http://schemas.microsoft.com/office/2006/metadata/properties" xmlns:ns2="5cbd0460-457c-4247-9905-b686aa5705d7" xmlns:ns3="9147fadf-6a35-4d5a-a1a7-6883be85a1de" targetNamespace="http://schemas.microsoft.com/office/2006/metadata/properties" ma:root="true" ma:fieldsID="84b0567c4c64054340826622de21906c" ns2:_="" ns3:_="">
    <xsd:import namespace="5cbd0460-457c-4247-9905-b686aa5705d7"/>
    <xsd:import namespace="9147fadf-6a35-4d5a-a1a7-6883be85a1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bd0460-457c-4247-9905-b686aa5705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47fadf-6a35-4d5a-a1a7-6883be85a1d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322ED9D-4388-4BD6-A8EE-0BC4FF65BC3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16FB3AD-44F3-47D5-A7F4-20CD950B7F7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bd0460-457c-4247-9905-b686aa5705d7"/>
    <ds:schemaRef ds:uri="9147fadf-6a35-4d5a-a1a7-6883be85a1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48D62FE-290D-4556-A05D-C38BEEBFC7DC}">
  <ds:schemaRefs>
    <ds:schemaRef ds:uri="http://schemas.openxmlformats.org/package/2006/metadata/core-properties"/>
    <ds:schemaRef ds:uri="http://purl.org/dc/terms/"/>
    <ds:schemaRef ds:uri="5cbd0460-457c-4247-9905-b686aa5705d7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www.w3.org/XML/1998/namespace"/>
    <ds:schemaRef ds:uri="http://schemas.microsoft.com/office/infopath/2007/PartnerControls"/>
    <ds:schemaRef ds:uri="9147fadf-6a35-4d5a-a1a7-6883be85a1d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2020 JYU Template</Template>
  <TotalTime>427</TotalTime>
  <Words>235</Words>
  <Application>Microsoft Office PowerPoint</Application>
  <PresentationFormat>Laajakuva</PresentationFormat>
  <Paragraphs>32</Paragraphs>
  <Slides>4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4</vt:i4>
      </vt:variant>
    </vt:vector>
  </HeadingPairs>
  <TitlesOfParts>
    <vt:vector size="10" baseType="lpstr">
      <vt:lpstr>Aleo</vt:lpstr>
      <vt:lpstr>Lato</vt:lpstr>
      <vt:lpstr>Lato Black</vt:lpstr>
      <vt:lpstr>Poppins</vt:lpstr>
      <vt:lpstr>Wingdings</vt:lpstr>
      <vt:lpstr>JYO</vt:lpstr>
      <vt:lpstr>KTKP050: neljäs opehuonetapaaminen</vt:lpstr>
      <vt:lpstr>Ajatuksia luennosta:  Emma Kostiainen ja Tarja Liinamaa: Dialoginen vuorovaikutus </vt:lpstr>
      <vt:lpstr>Teematehtävän viimeistely</vt:lpstr>
      <vt:lpstr>PowerPoint-esitys</vt:lpstr>
    </vt:vector>
  </TitlesOfParts>
  <Company>University Of Jyväskylä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Aikon perusopinnot: ensimmäinen kotiryhmä</dc:title>
  <dc:creator>Hiljanen, Mikko</dc:creator>
  <cp:lastModifiedBy>Matti Itkonen</cp:lastModifiedBy>
  <cp:revision>33</cp:revision>
  <cp:lastPrinted>2023-11-27T05:46:07Z</cp:lastPrinted>
  <dcterms:created xsi:type="dcterms:W3CDTF">2020-10-27T06:41:34Z</dcterms:created>
  <dcterms:modified xsi:type="dcterms:W3CDTF">2023-11-27T08:15:57Z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0x010100445C54CFA5725B41AF833EB2D01900BE</vt:lpwstr>
  </property>
</Properties>
</file>