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7" r:id="rId5"/>
    <p:sldId id="288" r:id="rId6"/>
    <p:sldId id="277" r:id="rId7"/>
    <p:sldId id="279" r:id="rId8"/>
    <p:sldId id="289" r:id="rId9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7" autoAdjust="0"/>
  </p:normalViewPr>
  <p:slideViewPr>
    <p:cSldViewPr showGuides="1">
      <p:cViewPr varScale="1">
        <p:scale>
          <a:sx n="81" d="100"/>
          <a:sy n="81" d="100"/>
        </p:scale>
        <p:origin x="120" y="666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20.11.2023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20.11.2023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20.11.2023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20.11.2023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20.11.2023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20.11.2023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20.11.2023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20.11.2023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20.11.2023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20.11.2023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20.11.2023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20.11.2023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20.11.2023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20.11.2023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20.11.2023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20.11.2023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20.11.2023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20.11.2023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KTKP050: kolmas opehuonetapaaminen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3 / Matti Itkonen (Mikko Hiljanen)</a:t>
            </a:r>
          </a:p>
          <a:p>
            <a:r>
              <a:rPr lang="fi-FI" dirty="0"/>
              <a:t>20.11.2022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FF4BB5-4BAC-3E70-6A06-E73705CD3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Näkökulmia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luentoon</a:t>
            </a:r>
            <a:r>
              <a:rPr lang="en-US" dirty="0">
                <a:cs typeface="Calibri Light"/>
              </a:rPr>
              <a:t>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B3B36E-2965-4ED4-7FE0-64503C24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Minua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innosti</a:t>
            </a:r>
            <a:r>
              <a:rPr lang="en-US" sz="2800" dirty="0">
                <a:ea typeface="+mn-lt"/>
                <a:cs typeface="+mn-lt"/>
              </a:rPr>
              <a:t> ja </a:t>
            </a:r>
            <a:r>
              <a:rPr lang="en-US" sz="2800" dirty="0" err="1">
                <a:ea typeface="+mn-lt"/>
                <a:cs typeface="+mn-lt"/>
              </a:rPr>
              <a:t>puhutteli</a:t>
            </a:r>
            <a:endParaRPr lang="en-US" sz="28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Oivalsin</a:t>
            </a:r>
            <a:r>
              <a:rPr lang="en-US" sz="2800" dirty="0">
                <a:ea typeface="+mn-lt"/>
                <a:cs typeface="+mn-lt"/>
              </a:rPr>
              <a:t> </a:t>
            </a:r>
            <a:endParaRPr lang="en-US" sz="2800" dirty="0">
              <a:cs typeface="Calibri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Olisin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toivonut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enemmän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aikaa</a:t>
            </a:r>
            <a:r>
              <a:rPr lang="en-US" sz="2800" dirty="0">
                <a:ea typeface="+mn-lt"/>
                <a:cs typeface="+mn-lt"/>
              </a:rPr>
              <a:t> / </a:t>
            </a:r>
            <a:r>
              <a:rPr lang="en-US" sz="2800" dirty="0" err="1">
                <a:ea typeface="+mn-lt"/>
                <a:cs typeface="+mn-lt"/>
              </a:rPr>
              <a:t>olisin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halunnut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kuulla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lisää</a:t>
            </a:r>
            <a:r>
              <a:rPr lang="en-US" sz="2800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Vien </a:t>
            </a:r>
            <a:r>
              <a:rPr lang="en-US" sz="2800" dirty="0" err="1">
                <a:ea typeface="+mn-lt"/>
                <a:cs typeface="+mn-lt"/>
              </a:rPr>
              <a:t>kuulemastani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viemisinä</a:t>
            </a:r>
            <a:r>
              <a:rPr lang="en-US" sz="2800" dirty="0">
                <a:ea typeface="+mn-lt"/>
                <a:cs typeface="+mn-lt"/>
              </a:rPr>
              <a:t> ”</a:t>
            </a:r>
            <a:r>
              <a:rPr lang="en-US" sz="2800" dirty="0" err="1">
                <a:ea typeface="+mn-lt"/>
                <a:cs typeface="+mn-lt"/>
              </a:rPr>
              <a:t>kotiin</a:t>
            </a:r>
            <a:r>
              <a:rPr lang="en-US" sz="2800" dirty="0">
                <a:ea typeface="+mn-lt"/>
                <a:cs typeface="+mn-lt"/>
              </a:rPr>
              <a:t>” 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Tämä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puudutti</a:t>
            </a:r>
            <a:r>
              <a:rPr lang="en-US" sz="2800" dirty="0">
                <a:ea typeface="+mn-lt"/>
                <a:cs typeface="+mn-lt"/>
              </a:rPr>
              <a:t>, </a:t>
            </a:r>
            <a:r>
              <a:rPr lang="en-US" sz="2800" dirty="0" err="1">
                <a:ea typeface="+mn-lt"/>
                <a:cs typeface="+mn-lt"/>
              </a:rPr>
              <a:t>pitkästytti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800" dirty="0">
                <a:ea typeface="+mn-lt"/>
                <a:cs typeface="+mn-lt"/>
              </a:rPr>
              <a:t>• </a:t>
            </a:r>
            <a:r>
              <a:rPr lang="en-US" sz="2800" dirty="0" err="1">
                <a:ea typeface="+mn-lt"/>
                <a:cs typeface="+mn-lt"/>
              </a:rPr>
              <a:t>Vapaa</a:t>
            </a:r>
            <a:r>
              <a:rPr lang="en-US" sz="2800" dirty="0">
                <a:ea typeface="+mn-lt"/>
                <a:cs typeface="+mn-lt"/>
              </a:rPr>
              <a:t> sana</a:t>
            </a:r>
            <a:endParaRPr lang="en-US" sz="2800" dirty="0">
              <a:cs typeface="Calibri" panose="020F0502020204030204"/>
            </a:endParaRPr>
          </a:p>
          <a:p>
            <a:pPr marL="0" indent="0">
              <a:buNone/>
            </a:pP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FBE083-DD13-F9B0-F50B-6844C8DE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3B5B1B-DB40-D346-C381-418B103F7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A33F2C-785A-1CC6-262C-B1203D03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33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A7EDC1-970B-460C-B830-42319F242F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Teematehtävän valmistelu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4E5EF41-D8C5-45F8-B4C8-DCA4CBEFE9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111926E-2B74-493F-9338-6E9710FD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20.11.2023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699B5D-A5CE-470C-AC03-83C8C5F0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8BF4B3B-D94B-44B0-AB6A-8379AEF7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777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585E5A-D522-4E53-992F-D5FC221A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</p:spPr>
        <p:txBody>
          <a:bodyPr anchor="t">
            <a:normAutofit/>
          </a:bodyPr>
          <a:lstStyle/>
          <a:p>
            <a:r>
              <a:rPr lang="fi-FI" b="0" dirty="0"/>
              <a:t>R</a:t>
            </a:r>
            <a:r>
              <a:rPr lang="fi-FI" b="0" i="0" dirty="0">
                <a:effectLst/>
              </a:rPr>
              <a:t>yhmämme teema: </a:t>
            </a:r>
            <a:r>
              <a:rPr lang="fi-FI" b="0" dirty="0"/>
              <a:t>monikulttuurinen koulu</a:t>
            </a:r>
            <a:br>
              <a:rPr lang="fi-FI" b="0" i="0" dirty="0">
                <a:effectLst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46002E-D46E-4A03-9819-F5F8A7CD3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7572" y="2348880"/>
            <a:ext cx="8064648" cy="4897091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fi-FI" sz="1600" dirty="0"/>
              <a:t>Lyhyt paluu viime tapaamiskerran lopussa olleisiin pienryhmien keskusteluihin: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Monikulttuurisuuden määritelmät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Monikulttuuriset tilanteet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Mitä monikulttuurisuus vaatii?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Monikulttuurisuutta edistävät seikat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Suhteessa esimerkiksi lukemiinne artikkeleihin, onko valittuihin alateemoihin syytä tehdä jotakin muutoksia tai tarkennuksia?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Minkä näkökulman tunnette itseänne eniten kiinnostavaksi ja sellaiseksi, että pidätte tärkeänä esitellä sitä kaikille muille opehuoneille?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Pienryhmät jatkavat työskentelyään valitsemansa alateeman mukaisesti</a:t>
            </a:r>
          </a:p>
          <a:p>
            <a:pPr marL="0" indent="0">
              <a:lnSpc>
                <a:spcPct val="110000"/>
              </a:lnSpc>
              <a:buNone/>
            </a:pPr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E51AF8-EBC5-4282-9B20-AC387327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4472" y="6381328"/>
            <a:ext cx="936104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E0D9521-BE67-4899-9D66-A6004EC8346E}" type="datetime1">
              <a:rPr lang="fi-FI" smtClean="0"/>
              <a:pPr>
                <a:spcAft>
                  <a:spcPts val="600"/>
                </a:spcAft>
              </a:pPr>
              <a:t>20.11.2023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89F157-847E-4EAC-9226-9036503E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8"/>
            <a:ext cx="4248472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7805EC-F39F-4366-8B34-C14A362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576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323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DB236C-4A76-4702-8E0A-DB1FBBA2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Tehtävän valmistelu pienryhmissä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964123-C14C-B2D5-B59E-4EBAB3367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Pohtikaa, tarkentakaa ja rajatkaa omaa ideaanne edelleen</a:t>
            </a:r>
          </a:p>
          <a:p>
            <a:pPr lvl="1"/>
            <a:r>
              <a:rPr lang="fi-FI" dirty="0"/>
              <a:t>Mikä osailmiössä (alateemassa) on tulevien aineenopettajien kannalta kaikkein keskeisintä? Minkä näkökulman voi jättää ”myöhemmin opittavaksi”?</a:t>
            </a:r>
          </a:p>
          <a:p>
            <a:pPr lvl="1"/>
            <a:r>
              <a:rPr lang="fi-FI" dirty="0"/>
              <a:t>Miten sen voisi muille osallistujille esitellä/opettaa parhaalla mahdollisella tavalla?</a:t>
            </a:r>
          </a:p>
          <a:p>
            <a:pPr lvl="2"/>
            <a:r>
              <a:rPr lang="fi-FI" dirty="0"/>
              <a:t>Viime viikon suurryhmästä: ”</a:t>
            </a:r>
            <a:r>
              <a:rPr lang="fi-FI" dirty="0">
                <a:solidFill>
                  <a:srgbClr val="333333"/>
                </a:solidFill>
              </a:rPr>
              <a:t>Ottakaa huomioon, että osassa teemoja kaikki ovat jo katsoneet luennot, joista aiheisiin saa taustatietoa -&gt; mitä uutta/laajentavaa/syventävää voitte tuoda aiheeseen? Miten sitä voi käsitellä vuorovaikutteisesti?”</a:t>
            </a:r>
          </a:p>
          <a:p>
            <a:pPr lvl="2"/>
            <a:r>
              <a:rPr lang="fi-FI" dirty="0">
                <a:solidFill>
                  <a:srgbClr val="333333"/>
                </a:solidFill>
              </a:rPr>
              <a:t>Voisiko ryhmämme ilmiötä [</a:t>
            </a:r>
            <a:r>
              <a:rPr lang="fi-FI" i="1" dirty="0">
                <a:solidFill>
                  <a:srgbClr val="333333"/>
                </a:solidFill>
              </a:rPr>
              <a:t>monikulttuurinen koulu</a:t>
            </a:r>
            <a:r>
              <a:rPr lang="fi-FI" dirty="0">
                <a:solidFill>
                  <a:srgbClr val="333333"/>
                </a:solidFill>
              </a:rPr>
              <a:t>] tuoda ilmi myös valittavien toimintatapojen avulla</a:t>
            </a:r>
          </a:p>
          <a:p>
            <a:pPr lvl="1"/>
            <a:r>
              <a:rPr lang="fi-FI" dirty="0">
                <a:solidFill>
                  <a:srgbClr val="333333"/>
                </a:solidFill>
              </a:rPr>
              <a:t>Keskustelkaa myös koko opehuoneen messupisteestä:</a:t>
            </a:r>
          </a:p>
          <a:p>
            <a:pPr lvl="2"/>
            <a:r>
              <a:rPr lang="fi-FI" dirty="0">
                <a:solidFill>
                  <a:srgbClr val="333333"/>
                </a:solidFill>
              </a:rPr>
              <a:t>Mitä pisteessä on? Miltä se yleisesti näyttää? Mitä laitteita jne. tarvitsette (kyniä ja paperia, tietokone, videotykki, </a:t>
            </a:r>
            <a:r>
              <a:rPr lang="fi-FI" dirty="0" err="1">
                <a:solidFill>
                  <a:srgbClr val="333333"/>
                </a:solidFill>
              </a:rPr>
              <a:t>vr</a:t>
            </a:r>
            <a:r>
              <a:rPr lang="fi-FI" dirty="0">
                <a:solidFill>
                  <a:srgbClr val="333333"/>
                </a:solidFill>
              </a:rPr>
              <a:t>-lasit ym.) jne.</a:t>
            </a:r>
          </a:p>
          <a:p>
            <a:pPr lvl="2"/>
            <a:r>
              <a:rPr lang="fi-FI" dirty="0">
                <a:solidFill>
                  <a:srgbClr val="333333"/>
                </a:solidFill>
              </a:rPr>
              <a:t>Millainen olisi ryhmämme tuottama ennakkomateriaali (”mainospala”), johon muut opehuoneet tutustuvat ennen messuja?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E1F496-D3F0-B282-944D-CE2FD5C8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20.11.2023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E085CF3-145B-761D-02F0-7E7447D36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443DF0-336C-DDD9-A46F-A5FD7167A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2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5" ma:contentTypeDescription="Luo uusi asiakirja." ma:contentTypeScope="" ma:versionID="0e4ef846f8075d56e91e7ad2eae5ec56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84b0567c4c64054340826622de21906c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68C913-FF73-4456-B809-0DA33027C9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5C8C60-A975-4C3A-B884-101E13E5C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529E38-6D89-40A6-8F5B-04057CE04BB1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147fadf-6a35-4d5a-a1a7-6883be85a1de"/>
    <ds:schemaRef ds:uri="5cbd0460-457c-4247-9905-b686aa5705d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566</TotalTime>
  <Words>289</Words>
  <Application>Microsoft Office PowerPoint</Application>
  <PresentationFormat>Laajakuva</PresentationFormat>
  <Paragraphs>44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Aleo</vt:lpstr>
      <vt:lpstr>Lato</vt:lpstr>
      <vt:lpstr>Lato Black</vt:lpstr>
      <vt:lpstr>Wingdings</vt:lpstr>
      <vt:lpstr>JYO</vt:lpstr>
      <vt:lpstr>KTKP050: kolmas opehuonetapaaminen</vt:lpstr>
      <vt:lpstr>Näkökulmia luentoon:</vt:lpstr>
      <vt:lpstr>Teematehtävän valmistelu</vt:lpstr>
      <vt:lpstr>Ryhmämme teema: monikulttuurinen koulu </vt:lpstr>
      <vt:lpstr>Tehtävän valmistelu pienryhmissä 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Aikon perusopinnot: ensimmäinen kotiryhmä</dc:title>
  <dc:creator>Hiljanen, Mikko</dc:creator>
  <cp:lastModifiedBy>Matti Itkonen</cp:lastModifiedBy>
  <cp:revision>34</cp:revision>
  <cp:lastPrinted>2023-11-20T08:36:41Z</cp:lastPrinted>
  <dcterms:created xsi:type="dcterms:W3CDTF">2020-10-27T06:41:34Z</dcterms:created>
  <dcterms:modified xsi:type="dcterms:W3CDTF">2023-11-20T08:38:56Z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