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3" r:id="rId5"/>
  </p:sldMasterIdLst>
  <p:notesMasterIdLst>
    <p:notesMasterId r:id="rId17"/>
  </p:notesMasterIdLst>
  <p:handoutMasterIdLst>
    <p:handoutMasterId r:id="rId18"/>
  </p:handoutMasterIdLst>
  <p:sldIdLst>
    <p:sldId id="257" r:id="rId6"/>
    <p:sldId id="273" r:id="rId7"/>
    <p:sldId id="275" r:id="rId8"/>
    <p:sldId id="276" r:id="rId9"/>
    <p:sldId id="265" r:id="rId10"/>
    <p:sldId id="258" r:id="rId11"/>
    <p:sldId id="261" r:id="rId12"/>
    <p:sldId id="266" r:id="rId13"/>
    <p:sldId id="272" r:id="rId14"/>
    <p:sldId id="274" r:id="rId15"/>
    <p:sldId id="270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orient="horz" pos="300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02">
          <p15:clr>
            <a:srgbClr val="A4A3A4"/>
          </p15:clr>
        </p15:guide>
        <p15:guide id="9" pos="7378" userDrawn="1">
          <p15:clr>
            <a:srgbClr val="A4A3A4"/>
          </p15:clr>
        </p15:guide>
        <p15:guide id="10" pos="665">
          <p15:clr>
            <a:srgbClr val="A4A3A4"/>
          </p15:clr>
        </p15:guide>
        <p15:guide id="11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9A5B"/>
    <a:srgbClr val="00295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9" autoAdjust="0"/>
    <p:restoredTop sz="94607" autoAdjust="0"/>
  </p:normalViewPr>
  <p:slideViewPr>
    <p:cSldViewPr showGuides="1">
      <p:cViewPr varScale="1">
        <p:scale>
          <a:sx n="63" d="100"/>
          <a:sy n="63" d="100"/>
        </p:scale>
        <p:origin x="688" y="56"/>
      </p:cViewPr>
      <p:guideLst>
        <p:guide orient="horz" pos="2160"/>
        <p:guide orient="horz" pos="3884"/>
        <p:guide orient="horz" pos="300"/>
        <p:guide orient="horz" pos="1117"/>
        <p:guide pos="302"/>
        <p:guide pos="7378"/>
        <p:guide pos="6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7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5808B-E55E-495E-AD4D-B469E5CD22EF}" type="datetimeFigureOut">
              <a:rPr lang="fi-FI" sz="800" smtClean="0"/>
              <a:t>24.1.2026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AF4E2-CB80-489C-B09B-4F5EEF4552BF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579175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4BDF7DAC-3845-4961-8DB5-52D3C261C68E}" type="datetimeFigureOut">
              <a:rPr lang="fi-FI" smtClean="0"/>
              <a:pPr/>
              <a:t>24.1.2026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A2CDBA3-8E53-4B38-8A28-94E4F9D926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382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chool/166642/" TargetMode="External"/><Relationship Id="rId7" Type="http://schemas.openxmlformats.org/officeDocument/2006/relationships/hyperlink" Target="https://twitter.com/uniofjyvaskyla" TargetMode="External"/><Relationship Id="rId2" Type="http://schemas.openxmlformats.org/officeDocument/2006/relationships/hyperlink" Target="https://www.facebook.com/JyvaskylaUniversity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tiktok.com/@uniofjyvaskyla" TargetMode="External"/><Relationship Id="rId5" Type="http://schemas.openxmlformats.org/officeDocument/2006/relationships/hyperlink" Target="https://www.instagram.com/uniofjyvaskyla/" TargetMode="External"/><Relationship Id="rId4" Type="http://schemas.openxmlformats.org/officeDocument/2006/relationships/hyperlink" Target="https://www.youtube.com/user/JyvaskylaUniversity" TargetMode="Externa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chool/166642/" TargetMode="External"/><Relationship Id="rId2" Type="http://schemas.openxmlformats.org/officeDocument/2006/relationships/hyperlink" Target="https://www.facebook.com/JyvaskylaUniversity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tiktok.com/@uniofjyvaskyla" TargetMode="External"/><Relationship Id="rId5" Type="http://schemas.openxmlformats.org/officeDocument/2006/relationships/hyperlink" Target="https://www.instagram.com/uniofjyvaskyla/" TargetMode="External"/><Relationship Id="rId4" Type="http://schemas.openxmlformats.org/officeDocument/2006/relationships/hyperlink" Target="https://www.youtube.com/user/JyvaskylaUniversity" TargetMode="Externa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7FC8AB4-BAF4-4D42-8872-AFDC24CCDD75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8430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CE15D4-FA64-420B-9AFA-D27A5DC99D4A}" type="datetime1">
              <a:rPr lang="fi-FI" smtClean="0"/>
              <a:t>24.1.2026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57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3444F-85E1-4DC9-8EA2-A919F80CF21D}" type="datetime1">
              <a:rPr lang="fi-FI" smtClean="0"/>
              <a:t>24.1.2026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46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174A7B-F398-422A-9274-A7A0A77AE029}" type="datetime1">
              <a:rPr lang="fi-FI" smtClean="0"/>
              <a:t>24.1.2026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54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6F59-3B3E-4434-8A80-1A363BC70A00}" type="datetime1">
              <a:rPr lang="fi-FI" smtClean="0"/>
              <a:t>24.1.2026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237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82CA-7D08-4C64-A2BA-A286A40F9810}" type="datetime1">
              <a:rPr lang="fi-FI" smtClean="0"/>
              <a:t>24.1.2026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8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41A2-48E2-4BFE-BD0D-9B7D2B6441E4}" type="datetime1">
              <a:rPr lang="fi-FI" smtClean="0"/>
              <a:t>24.1.2026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022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72CC-29C7-4312-AA7D-FC0D130E2651}" type="datetime1">
              <a:rPr lang="fi-FI" smtClean="0"/>
              <a:t>24.1.2026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67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5881-BBB2-4666-A10D-F4C42740CE29}" type="datetime1">
              <a:rPr lang="fi-FI" smtClean="0"/>
              <a:t>24.1.2026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36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3183C9-4B92-47A3-9B0C-4F7FFD5778B3}" type="datetime1">
              <a:rPr lang="fi-FI" smtClean="0"/>
              <a:t>24.1.2026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99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D172078D-D4CF-4F8B-89D4-683D8E317D99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82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9AA285B-F5FB-48E8-9E8F-9D20CFE3E443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73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6703-07DF-4528-8F0F-740BB826187F}" type="datetime1">
              <a:rPr lang="fi-FI" smtClean="0"/>
              <a:t>24.1.2026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72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4B8D-95FF-4589-9B9A-3A6306CC07E9}" type="datetime1">
              <a:rPr lang="fi-FI" smtClean="0"/>
              <a:t>24.1.2026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66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0EBD-CCAD-42A7-BEF7-F6A4385AEC96}" type="datetime1">
              <a:rPr lang="fi-FI" smtClean="0"/>
              <a:t>24.1.2026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3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0593-6CFC-4FA8-9168-1F36779AADF9}" type="datetime1">
              <a:rPr lang="fi-FI" smtClean="0"/>
              <a:t>24.1.2026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08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F5A953-C7A8-4DC0-B83F-3DF5D37EDE88}" type="datetime1">
              <a:rPr lang="fi-FI" smtClean="0"/>
              <a:t>24.1.2026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655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6809-94E2-48DA-B120-4BBAD84AC78E}" type="datetime1">
              <a:rPr lang="fi-FI" smtClean="0"/>
              <a:t>24.1.2026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304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9941DD-DFFB-4F5E-804F-172516824F1B}" type="datetime1">
              <a:rPr lang="fi-FI" smtClean="0"/>
              <a:t>24.1.2026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7609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368543-CE59-49F8-867C-8A3FBAAD7A9F}" type="datetime1">
              <a:rPr lang="fi-FI" smtClean="0"/>
              <a:t>24.1.2026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5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14E90D-FE23-4FB2-9E95-A78C890E1071}" type="datetime1">
              <a:rPr lang="fi-FI" smtClean="0"/>
              <a:t>24.1.2026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98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FBE958-3B47-436D-8DD1-2D5CAB1F4512}" type="datetime1">
              <a:rPr lang="fi-FI" smtClean="0"/>
              <a:t>24.1.2026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99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0CBC3C4-7E9F-4D5C-9AE6-9858016C1106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73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03B9F0-AC92-4F95-88F1-368CC87E5C5E}" type="datetime1">
              <a:rPr lang="fi-FI" smtClean="0"/>
              <a:t>24.1.2026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458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5665-A412-4858-82BF-B092FC41CFF7}" type="datetime1">
              <a:rPr lang="fi-FI" smtClean="0"/>
              <a:t>24.1.2026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63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990C-8331-4DA1-97FF-1E3F516B1243}" type="datetime1">
              <a:rPr lang="fi-FI" smtClean="0"/>
              <a:t>24.1.2026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07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31D3040-EC68-41B6-B426-75D972819FB0}" type="datetime1">
              <a:rPr lang="fi-FI" smtClean="0"/>
              <a:t>24.1.2026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394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62767B-731B-4464-9ABA-9ADF7EB493B6}" type="datetime1">
              <a:rPr lang="fi-FI" smtClean="0"/>
              <a:t>24.1.2026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5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B2A89-1602-4E9D-8AE2-C3B623ABF8B4}" type="datetime1">
              <a:rPr lang="fi-FI" smtClean="0"/>
              <a:t>24.1.2026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18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BBFBBC-9947-494E-8801-827AD1579B09}" type="datetime1">
              <a:rPr lang="fi-FI" smtClean="0"/>
              <a:t>24.1.2026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7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1BC0D62-C567-5B18-E50A-2E50EACE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9B59EA1-27E4-73CA-65B2-1B6EA44E2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917A45B-4A78-0709-5B22-62D65AE3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568" y="2636912"/>
            <a:ext cx="777686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5600" y="4941168"/>
            <a:ext cx="720080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7FC8AB4-BAF4-4D42-8872-AFDC24CCDD75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1E7CA0F-C8CC-CE9B-6FEB-993BF50E9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55440" cy="1859886"/>
          </a:xfrm>
          <a:custGeom>
            <a:avLst/>
            <a:gdLst>
              <a:gd name="connsiteX0" fmla="*/ 0 w 1055440"/>
              <a:gd name="connsiteY0" fmla="*/ 0 h 1859886"/>
              <a:gd name="connsiteX1" fmla="*/ 1052827 w 1055440"/>
              <a:gd name="connsiteY1" fmla="*/ 0 h 1859886"/>
              <a:gd name="connsiteX2" fmla="*/ 1053220 w 1055440"/>
              <a:gd name="connsiteY2" fmla="*/ 7467 h 1859886"/>
              <a:gd name="connsiteX3" fmla="*/ 1055440 w 1055440"/>
              <a:gd name="connsiteY3" fmla="*/ 49646 h 1859886"/>
              <a:gd name="connsiteX4" fmla="*/ 1055440 w 1055440"/>
              <a:gd name="connsiteY4" fmla="*/ 91825 h 1859886"/>
              <a:gd name="connsiteX5" fmla="*/ 1053220 w 1055440"/>
              <a:gd name="connsiteY5" fmla="*/ 134004 h 1859886"/>
              <a:gd name="connsiteX6" fmla="*/ 1051000 w 1055440"/>
              <a:gd name="connsiteY6" fmla="*/ 176183 h 1859886"/>
              <a:gd name="connsiteX7" fmla="*/ 1048780 w 1055440"/>
              <a:gd name="connsiteY7" fmla="*/ 218361 h 1859886"/>
              <a:gd name="connsiteX8" fmla="*/ 1044341 w 1055440"/>
              <a:gd name="connsiteY8" fmla="*/ 258320 h 1859886"/>
              <a:gd name="connsiteX9" fmla="*/ 1039901 w 1055440"/>
              <a:gd name="connsiteY9" fmla="*/ 300499 h 1859886"/>
              <a:gd name="connsiteX10" fmla="*/ 1033241 w 1055440"/>
              <a:gd name="connsiteY10" fmla="*/ 342678 h 1859886"/>
              <a:gd name="connsiteX11" fmla="*/ 1026581 w 1055440"/>
              <a:gd name="connsiteY11" fmla="*/ 382637 h 1859886"/>
              <a:gd name="connsiteX12" fmla="*/ 1017701 w 1055440"/>
              <a:gd name="connsiteY12" fmla="*/ 424816 h 1859886"/>
              <a:gd name="connsiteX13" fmla="*/ 997722 w 1055440"/>
              <a:gd name="connsiteY13" fmla="*/ 506954 h 1859886"/>
              <a:gd name="connsiteX14" fmla="*/ 986622 w 1055440"/>
              <a:gd name="connsiteY14" fmla="*/ 546913 h 1859886"/>
              <a:gd name="connsiteX15" fmla="*/ 973302 w 1055440"/>
              <a:gd name="connsiteY15" fmla="*/ 586872 h 1859886"/>
              <a:gd name="connsiteX16" fmla="*/ 957763 w 1055440"/>
              <a:gd name="connsiteY16" fmla="*/ 624611 h 1859886"/>
              <a:gd name="connsiteX17" fmla="*/ 942223 w 1055440"/>
              <a:gd name="connsiteY17" fmla="*/ 664570 h 1859886"/>
              <a:gd name="connsiteX18" fmla="*/ 926684 w 1055440"/>
              <a:gd name="connsiteY18" fmla="*/ 702309 h 1859886"/>
              <a:gd name="connsiteX19" fmla="*/ 908924 w 1055440"/>
              <a:gd name="connsiteY19" fmla="*/ 740048 h 1859886"/>
              <a:gd name="connsiteX20" fmla="*/ 888944 w 1055440"/>
              <a:gd name="connsiteY20" fmla="*/ 777787 h 1859886"/>
              <a:gd name="connsiteX21" fmla="*/ 868965 w 1055440"/>
              <a:gd name="connsiteY21" fmla="*/ 815526 h 1859886"/>
              <a:gd name="connsiteX22" fmla="*/ 846766 w 1055440"/>
              <a:gd name="connsiteY22" fmla="*/ 851045 h 1859886"/>
              <a:gd name="connsiteX23" fmla="*/ 824566 w 1055440"/>
              <a:gd name="connsiteY23" fmla="*/ 886564 h 1859886"/>
              <a:gd name="connsiteX24" fmla="*/ 800147 w 1055440"/>
              <a:gd name="connsiteY24" fmla="*/ 922083 h 1859886"/>
              <a:gd name="connsiteX25" fmla="*/ 775727 w 1055440"/>
              <a:gd name="connsiteY25" fmla="*/ 955382 h 1859886"/>
              <a:gd name="connsiteX26" fmla="*/ 646971 w 1055440"/>
              <a:gd name="connsiteY26" fmla="*/ 1117438 h 1859886"/>
              <a:gd name="connsiteX27" fmla="*/ 582593 w 1055440"/>
              <a:gd name="connsiteY27" fmla="*/ 1197356 h 1859886"/>
              <a:gd name="connsiteX28" fmla="*/ 515994 w 1055440"/>
              <a:gd name="connsiteY28" fmla="*/ 1277273 h 1859886"/>
              <a:gd name="connsiteX29" fmla="*/ 382798 w 1055440"/>
              <a:gd name="connsiteY29" fmla="*/ 1432669 h 1859886"/>
              <a:gd name="connsiteX30" fmla="*/ 242941 w 1055440"/>
              <a:gd name="connsiteY30" fmla="*/ 1590285 h 1859886"/>
              <a:gd name="connsiteX31" fmla="*/ 100865 w 1055440"/>
              <a:gd name="connsiteY31" fmla="*/ 1750121 h 1859886"/>
              <a:gd name="connsiteX32" fmla="*/ 0 w 1055440"/>
              <a:gd name="connsiteY32" fmla="*/ 1859886 h 185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55440" h="1859886">
                <a:moveTo>
                  <a:pt x="0" y="0"/>
                </a:moveTo>
                <a:lnTo>
                  <a:pt x="1052827" y="0"/>
                </a:lnTo>
                <a:lnTo>
                  <a:pt x="1053220" y="7467"/>
                </a:lnTo>
                <a:lnTo>
                  <a:pt x="1055440" y="49646"/>
                </a:lnTo>
                <a:lnTo>
                  <a:pt x="1055440" y="91825"/>
                </a:lnTo>
                <a:lnTo>
                  <a:pt x="1053220" y="134004"/>
                </a:lnTo>
                <a:lnTo>
                  <a:pt x="1051000" y="176183"/>
                </a:lnTo>
                <a:lnTo>
                  <a:pt x="1048780" y="218361"/>
                </a:lnTo>
                <a:lnTo>
                  <a:pt x="1044341" y="258320"/>
                </a:lnTo>
                <a:lnTo>
                  <a:pt x="1039901" y="300499"/>
                </a:lnTo>
                <a:lnTo>
                  <a:pt x="1033241" y="342678"/>
                </a:lnTo>
                <a:lnTo>
                  <a:pt x="1026581" y="382637"/>
                </a:lnTo>
                <a:lnTo>
                  <a:pt x="1017701" y="424816"/>
                </a:lnTo>
                <a:lnTo>
                  <a:pt x="997722" y="506954"/>
                </a:lnTo>
                <a:lnTo>
                  <a:pt x="986622" y="546913"/>
                </a:lnTo>
                <a:lnTo>
                  <a:pt x="973302" y="586872"/>
                </a:lnTo>
                <a:lnTo>
                  <a:pt x="957763" y="624611"/>
                </a:lnTo>
                <a:lnTo>
                  <a:pt x="942223" y="664570"/>
                </a:lnTo>
                <a:lnTo>
                  <a:pt x="926684" y="702309"/>
                </a:lnTo>
                <a:lnTo>
                  <a:pt x="908924" y="740048"/>
                </a:lnTo>
                <a:lnTo>
                  <a:pt x="888944" y="777787"/>
                </a:lnTo>
                <a:lnTo>
                  <a:pt x="868965" y="815526"/>
                </a:lnTo>
                <a:lnTo>
                  <a:pt x="846766" y="851045"/>
                </a:lnTo>
                <a:lnTo>
                  <a:pt x="824566" y="886564"/>
                </a:lnTo>
                <a:lnTo>
                  <a:pt x="800147" y="922083"/>
                </a:lnTo>
                <a:lnTo>
                  <a:pt x="775727" y="955382"/>
                </a:lnTo>
                <a:lnTo>
                  <a:pt x="646971" y="1117438"/>
                </a:lnTo>
                <a:lnTo>
                  <a:pt x="582593" y="1197356"/>
                </a:lnTo>
                <a:lnTo>
                  <a:pt x="515994" y="1277273"/>
                </a:lnTo>
                <a:lnTo>
                  <a:pt x="382798" y="1432669"/>
                </a:lnTo>
                <a:lnTo>
                  <a:pt x="242941" y="1590285"/>
                </a:lnTo>
                <a:lnTo>
                  <a:pt x="100865" y="1750121"/>
                </a:lnTo>
                <a:lnTo>
                  <a:pt x="0" y="18598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44031A-25DA-01D8-F8F3-85ACC3FAD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D64EE63-149D-B647-A739-F92CDFD474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16C91F9-9A66-C8AD-2B66-4164EDA821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6D6A2C8F-1011-4994-85E3-6DACC4868D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97CA97-8540-A567-D60A-6191BCCBB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B224CF-ECC6-DF36-1208-2EF99FF02BE8}"/>
                </a:ext>
              </a:extLst>
            </p:cNvPr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2BFA0E1-3F75-D0C7-1863-5CAF9E2FE30F}"/>
                </a:ext>
              </a:extLst>
            </p:cNvPr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4AE148C-1A07-1B94-FD66-601E0453794E}"/>
                </a:ext>
              </a:extLst>
            </p:cNvPr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66237D-2DF8-C70E-662C-1FDC72957106}"/>
                </a:ext>
              </a:extLst>
            </p:cNvPr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68277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9AA285B-F5FB-48E8-9E8F-9D20CFE3E443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568" y="2636912"/>
            <a:ext cx="777686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5600" y="4941168"/>
            <a:ext cx="720080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F26978-9DBF-1097-4DB0-BE724D2E4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accent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E2E0327-8C70-04CD-AE98-946AFFDF5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BF6A573-072E-10C2-4A9A-DA609EA90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3AE2EA5-062C-A107-1DFD-DB98E870F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55440" cy="1859886"/>
          </a:xfrm>
          <a:custGeom>
            <a:avLst/>
            <a:gdLst>
              <a:gd name="connsiteX0" fmla="*/ 0 w 1055440"/>
              <a:gd name="connsiteY0" fmla="*/ 0 h 1859886"/>
              <a:gd name="connsiteX1" fmla="*/ 1052827 w 1055440"/>
              <a:gd name="connsiteY1" fmla="*/ 0 h 1859886"/>
              <a:gd name="connsiteX2" fmla="*/ 1053220 w 1055440"/>
              <a:gd name="connsiteY2" fmla="*/ 7467 h 1859886"/>
              <a:gd name="connsiteX3" fmla="*/ 1055440 w 1055440"/>
              <a:gd name="connsiteY3" fmla="*/ 49646 h 1859886"/>
              <a:gd name="connsiteX4" fmla="*/ 1055440 w 1055440"/>
              <a:gd name="connsiteY4" fmla="*/ 91825 h 1859886"/>
              <a:gd name="connsiteX5" fmla="*/ 1053220 w 1055440"/>
              <a:gd name="connsiteY5" fmla="*/ 134004 h 1859886"/>
              <a:gd name="connsiteX6" fmla="*/ 1051000 w 1055440"/>
              <a:gd name="connsiteY6" fmla="*/ 176183 h 1859886"/>
              <a:gd name="connsiteX7" fmla="*/ 1048780 w 1055440"/>
              <a:gd name="connsiteY7" fmla="*/ 218361 h 1859886"/>
              <a:gd name="connsiteX8" fmla="*/ 1044341 w 1055440"/>
              <a:gd name="connsiteY8" fmla="*/ 258320 h 1859886"/>
              <a:gd name="connsiteX9" fmla="*/ 1039901 w 1055440"/>
              <a:gd name="connsiteY9" fmla="*/ 300499 h 1859886"/>
              <a:gd name="connsiteX10" fmla="*/ 1033241 w 1055440"/>
              <a:gd name="connsiteY10" fmla="*/ 342678 h 1859886"/>
              <a:gd name="connsiteX11" fmla="*/ 1026581 w 1055440"/>
              <a:gd name="connsiteY11" fmla="*/ 382637 h 1859886"/>
              <a:gd name="connsiteX12" fmla="*/ 1017701 w 1055440"/>
              <a:gd name="connsiteY12" fmla="*/ 424816 h 1859886"/>
              <a:gd name="connsiteX13" fmla="*/ 997722 w 1055440"/>
              <a:gd name="connsiteY13" fmla="*/ 506954 h 1859886"/>
              <a:gd name="connsiteX14" fmla="*/ 986622 w 1055440"/>
              <a:gd name="connsiteY14" fmla="*/ 546913 h 1859886"/>
              <a:gd name="connsiteX15" fmla="*/ 973302 w 1055440"/>
              <a:gd name="connsiteY15" fmla="*/ 586872 h 1859886"/>
              <a:gd name="connsiteX16" fmla="*/ 957763 w 1055440"/>
              <a:gd name="connsiteY16" fmla="*/ 624611 h 1859886"/>
              <a:gd name="connsiteX17" fmla="*/ 942223 w 1055440"/>
              <a:gd name="connsiteY17" fmla="*/ 664570 h 1859886"/>
              <a:gd name="connsiteX18" fmla="*/ 926684 w 1055440"/>
              <a:gd name="connsiteY18" fmla="*/ 702309 h 1859886"/>
              <a:gd name="connsiteX19" fmla="*/ 908924 w 1055440"/>
              <a:gd name="connsiteY19" fmla="*/ 740048 h 1859886"/>
              <a:gd name="connsiteX20" fmla="*/ 888944 w 1055440"/>
              <a:gd name="connsiteY20" fmla="*/ 777787 h 1859886"/>
              <a:gd name="connsiteX21" fmla="*/ 868965 w 1055440"/>
              <a:gd name="connsiteY21" fmla="*/ 815526 h 1859886"/>
              <a:gd name="connsiteX22" fmla="*/ 846766 w 1055440"/>
              <a:gd name="connsiteY22" fmla="*/ 851045 h 1859886"/>
              <a:gd name="connsiteX23" fmla="*/ 824566 w 1055440"/>
              <a:gd name="connsiteY23" fmla="*/ 886564 h 1859886"/>
              <a:gd name="connsiteX24" fmla="*/ 800147 w 1055440"/>
              <a:gd name="connsiteY24" fmla="*/ 922083 h 1859886"/>
              <a:gd name="connsiteX25" fmla="*/ 775727 w 1055440"/>
              <a:gd name="connsiteY25" fmla="*/ 955382 h 1859886"/>
              <a:gd name="connsiteX26" fmla="*/ 646971 w 1055440"/>
              <a:gd name="connsiteY26" fmla="*/ 1117438 h 1859886"/>
              <a:gd name="connsiteX27" fmla="*/ 582593 w 1055440"/>
              <a:gd name="connsiteY27" fmla="*/ 1197356 h 1859886"/>
              <a:gd name="connsiteX28" fmla="*/ 515994 w 1055440"/>
              <a:gd name="connsiteY28" fmla="*/ 1277273 h 1859886"/>
              <a:gd name="connsiteX29" fmla="*/ 382798 w 1055440"/>
              <a:gd name="connsiteY29" fmla="*/ 1432669 h 1859886"/>
              <a:gd name="connsiteX30" fmla="*/ 242941 w 1055440"/>
              <a:gd name="connsiteY30" fmla="*/ 1590285 h 1859886"/>
              <a:gd name="connsiteX31" fmla="*/ 100865 w 1055440"/>
              <a:gd name="connsiteY31" fmla="*/ 1750121 h 1859886"/>
              <a:gd name="connsiteX32" fmla="*/ 0 w 1055440"/>
              <a:gd name="connsiteY32" fmla="*/ 1859886 h 185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55440" h="1859886">
                <a:moveTo>
                  <a:pt x="0" y="0"/>
                </a:moveTo>
                <a:lnTo>
                  <a:pt x="1052827" y="0"/>
                </a:lnTo>
                <a:lnTo>
                  <a:pt x="1053220" y="7467"/>
                </a:lnTo>
                <a:lnTo>
                  <a:pt x="1055440" y="49646"/>
                </a:lnTo>
                <a:lnTo>
                  <a:pt x="1055440" y="91825"/>
                </a:lnTo>
                <a:lnTo>
                  <a:pt x="1053220" y="134004"/>
                </a:lnTo>
                <a:lnTo>
                  <a:pt x="1051000" y="176183"/>
                </a:lnTo>
                <a:lnTo>
                  <a:pt x="1048780" y="218361"/>
                </a:lnTo>
                <a:lnTo>
                  <a:pt x="1044341" y="258320"/>
                </a:lnTo>
                <a:lnTo>
                  <a:pt x="1039901" y="300499"/>
                </a:lnTo>
                <a:lnTo>
                  <a:pt x="1033241" y="342678"/>
                </a:lnTo>
                <a:lnTo>
                  <a:pt x="1026581" y="382637"/>
                </a:lnTo>
                <a:lnTo>
                  <a:pt x="1017701" y="424816"/>
                </a:lnTo>
                <a:lnTo>
                  <a:pt x="997722" y="506954"/>
                </a:lnTo>
                <a:lnTo>
                  <a:pt x="986622" y="546913"/>
                </a:lnTo>
                <a:lnTo>
                  <a:pt x="973302" y="586872"/>
                </a:lnTo>
                <a:lnTo>
                  <a:pt x="957763" y="624611"/>
                </a:lnTo>
                <a:lnTo>
                  <a:pt x="942223" y="664570"/>
                </a:lnTo>
                <a:lnTo>
                  <a:pt x="926684" y="702309"/>
                </a:lnTo>
                <a:lnTo>
                  <a:pt x="908924" y="740048"/>
                </a:lnTo>
                <a:lnTo>
                  <a:pt x="888944" y="777787"/>
                </a:lnTo>
                <a:lnTo>
                  <a:pt x="868965" y="815526"/>
                </a:lnTo>
                <a:lnTo>
                  <a:pt x="846766" y="851045"/>
                </a:lnTo>
                <a:lnTo>
                  <a:pt x="824566" y="886564"/>
                </a:lnTo>
                <a:lnTo>
                  <a:pt x="800147" y="922083"/>
                </a:lnTo>
                <a:lnTo>
                  <a:pt x="775727" y="955382"/>
                </a:lnTo>
                <a:lnTo>
                  <a:pt x="646971" y="1117438"/>
                </a:lnTo>
                <a:lnTo>
                  <a:pt x="582593" y="1197356"/>
                </a:lnTo>
                <a:lnTo>
                  <a:pt x="515994" y="1277273"/>
                </a:lnTo>
                <a:lnTo>
                  <a:pt x="382798" y="1432669"/>
                </a:lnTo>
                <a:lnTo>
                  <a:pt x="242941" y="1590285"/>
                </a:lnTo>
                <a:lnTo>
                  <a:pt x="100865" y="1750121"/>
                </a:lnTo>
                <a:lnTo>
                  <a:pt x="0" y="1859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72011B-7510-7B29-69CB-8B93F02F6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E6118E0-CF90-B0FD-A0BB-A28230138E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9F789F0-E553-E446-F543-69904BD31C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1B0048F-7FC4-4DD3-C49A-0EEE7B542D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5D7A11-5349-98D0-3603-C1AF85A03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7AAD2DC-13D4-17CB-BF03-95916A754982}"/>
                </a:ext>
              </a:extLst>
            </p:cNvPr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539518-1B93-D5DB-86C0-CF56C701BB9C}"/>
                </a:ext>
              </a:extLst>
            </p:cNvPr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520CAB6-4F37-B2FF-F540-6E83555259D3}"/>
                </a:ext>
              </a:extLst>
            </p:cNvPr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398ED81-133F-28FA-1F80-AFFA71FF612F}"/>
                </a:ext>
              </a:extLst>
            </p:cNvPr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1658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0CBC3C4-7E9F-4D5C-9AE6-9858016C1106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36912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941168"/>
            <a:ext cx="10944224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521AFA-067E-9CC4-E862-F15CF2229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4411857D-870A-5C06-8F96-E5AB6D5976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BFFE9A7-480B-5460-C49F-C88FA35351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834879F-0C7B-89B8-7A64-04B228EC5B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6C5263-C36D-9846-3C48-63DFCD394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D3657CB-D360-54DE-5EE5-F40DDFDD14E8}"/>
                </a:ext>
              </a:extLst>
            </p:cNvPr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FD0B3D-DB1C-8B52-5987-20796A346C4D}"/>
                </a:ext>
              </a:extLst>
            </p:cNvPr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F32F77-CBD4-1F9A-2319-BA919BF69F24}"/>
                </a:ext>
              </a:extLst>
            </p:cNvPr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699EEB7-5964-A5E0-6CEB-5A236E7BC50B}"/>
                </a:ext>
              </a:extLst>
            </p:cNvPr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6154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435E05-882E-487F-8F92-FA8A4A13627E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95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435E05-882E-487F-8F92-FA8A4A13627E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9282D1-AECE-006B-7860-EECD2488A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3773ACA6-50BB-204B-3C2C-0BBC1369C9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09403BA-5E26-6B09-8F41-B64032E2F5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4E33C02-B426-AE3D-E057-DC1C05F1BD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F88486-BD39-0907-74CB-0DF47CE45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300116-0321-C0B2-D9C3-56D2F4F40C82}"/>
                </a:ext>
              </a:extLst>
            </p:cNvPr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55BB31C-B2E4-8405-62F2-67806B3454A9}"/>
                </a:ext>
              </a:extLst>
            </p:cNvPr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F614A2D-466A-2D14-7E12-A8EAD5F8754E}"/>
                </a:ext>
              </a:extLst>
            </p:cNvPr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50D848E-8A8D-5BEC-47CF-37EAE0BC0E75}"/>
                </a:ext>
              </a:extLst>
            </p:cNvPr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23915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9521-BE67-4899-9D66-A6004EC8346E}" type="datetime1">
              <a:rPr lang="fi-FI" smtClean="0"/>
              <a:t>24.1.2026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552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8EB299E-F3FC-B817-329F-C82605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2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8AD33F-8224-CE46-9D70-F093C9D74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1888DB0-48B4-7634-9D9F-6144FF4B7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F2A8-0E19-4A6C-8620-E482DF92A49E}" type="datetime1">
              <a:rPr lang="fi-FI" smtClean="0"/>
              <a:t>24.1.2026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1094422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282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877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FD60106-FB3C-D14C-D884-621E06EB2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1">
              <a:alpha val="20000"/>
            </a:schemeClr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710F81C-9EE8-C17D-67D0-9897BA70E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84DDDDB-6B0A-7894-2CD4-20E02F3BD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123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5DB4A7-9188-4095-84E1-E1DCB0ECE150}" type="datetime1">
              <a:rPr lang="fi-FI" smtClean="0"/>
              <a:t>24.1.2026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132856"/>
            <a:ext cx="7200304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436690"/>
            <a:ext cx="7200304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BE4B09F-A0C7-DC9A-9116-AACAB3641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9120336" y="0"/>
            <a:ext cx="3071665" cy="6858000"/>
          </a:xfrm>
          <a:custGeom>
            <a:avLst/>
            <a:gdLst>
              <a:gd name="connsiteX0" fmla="*/ 3071665 w 3071665"/>
              <a:gd name="connsiteY0" fmla="*/ 3924144 h 6858000"/>
              <a:gd name="connsiteX1" fmla="*/ 3071665 w 3071665"/>
              <a:gd name="connsiteY1" fmla="*/ 6105930 h 6858000"/>
              <a:gd name="connsiteX2" fmla="*/ 3045743 w 3071665"/>
              <a:gd name="connsiteY2" fmla="*/ 6134545 h 6858000"/>
              <a:gd name="connsiteX3" fmla="*/ 2906095 w 3071665"/>
              <a:gd name="connsiteY3" fmla="*/ 6291870 h 6858000"/>
              <a:gd name="connsiteX4" fmla="*/ 2762912 w 3071665"/>
              <a:gd name="connsiteY4" fmla="*/ 6458034 h 6858000"/>
              <a:gd name="connsiteX5" fmla="*/ 2690436 w 3071665"/>
              <a:gd name="connsiteY5" fmla="*/ 6541116 h 6858000"/>
              <a:gd name="connsiteX6" fmla="*/ 2619729 w 3071665"/>
              <a:gd name="connsiteY6" fmla="*/ 6625965 h 6858000"/>
              <a:gd name="connsiteX7" fmla="*/ 2549021 w 3071665"/>
              <a:gd name="connsiteY7" fmla="*/ 6710815 h 6858000"/>
              <a:gd name="connsiteX8" fmla="*/ 2480081 w 3071665"/>
              <a:gd name="connsiteY8" fmla="*/ 6795664 h 6858000"/>
              <a:gd name="connsiteX9" fmla="*/ 2446494 w 3071665"/>
              <a:gd name="connsiteY9" fmla="*/ 6838089 h 6858000"/>
              <a:gd name="connsiteX10" fmla="*/ 2430731 w 3071665"/>
              <a:gd name="connsiteY10" fmla="*/ 6858000 h 6858000"/>
              <a:gd name="connsiteX11" fmla="*/ 922500 w 3071665"/>
              <a:gd name="connsiteY11" fmla="*/ 6858000 h 6858000"/>
              <a:gd name="connsiteX12" fmla="*/ 924507 w 3071665"/>
              <a:gd name="connsiteY12" fmla="*/ 6852230 h 6858000"/>
              <a:gd name="connsiteX13" fmla="*/ 938649 w 3071665"/>
              <a:gd name="connsiteY13" fmla="*/ 6813341 h 6858000"/>
              <a:gd name="connsiteX14" fmla="*/ 954558 w 3071665"/>
              <a:gd name="connsiteY14" fmla="*/ 6772684 h 6858000"/>
              <a:gd name="connsiteX15" fmla="*/ 970467 w 3071665"/>
              <a:gd name="connsiteY15" fmla="*/ 6730259 h 6858000"/>
              <a:gd name="connsiteX16" fmla="*/ 989912 w 3071665"/>
              <a:gd name="connsiteY16" fmla="*/ 6689602 h 6858000"/>
              <a:gd name="connsiteX17" fmla="*/ 1027033 w 3071665"/>
              <a:gd name="connsiteY17" fmla="*/ 6606521 h 6858000"/>
              <a:gd name="connsiteX18" fmla="*/ 1069458 w 3071665"/>
              <a:gd name="connsiteY18" fmla="*/ 6521671 h 6858000"/>
              <a:gd name="connsiteX19" fmla="*/ 1115418 w 3071665"/>
              <a:gd name="connsiteY19" fmla="*/ 6433286 h 6858000"/>
              <a:gd name="connsiteX20" fmla="*/ 1140166 w 3071665"/>
              <a:gd name="connsiteY20" fmla="*/ 6390861 h 6858000"/>
              <a:gd name="connsiteX21" fmla="*/ 1164914 w 3071665"/>
              <a:gd name="connsiteY21" fmla="*/ 6348437 h 6858000"/>
              <a:gd name="connsiteX22" fmla="*/ 1189662 w 3071665"/>
              <a:gd name="connsiteY22" fmla="*/ 6304244 h 6858000"/>
              <a:gd name="connsiteX23" fmla="*/ 1216177 w 3071665"/>
              <a:gd name="connsiteY23" fmla="*/ 6261820 h 6858000"/>
              <a:gd name="connsiteX24" fmla="*/ 1240925 w 3071665"/>
              <a:gd name="connsiteY24" fmla="*/ 6217627 h 6858000"/>
              <a:gd name="connsiteX25" fmla="*/ 1270976 w 3071665"/>
              <a:gd name="connsiteY25" fmla="*/ 6175202 h 6858000"/>
              <a:gd name="connsiteX26" fmla="*/ 1325774 w 3071665"/>
              <a:gd name="connsiteY26" fmla="*/ 6088585 h 6858000"/>
              <a:gd name="connsiteX27" fmla="*/ 1354057 w 3071665"/>
              <a:gd name="connsiteY27" fmla="*/ 6046161 h 6858000"/>
              <a:gd name="connsiteX28" fmla="*/ 1382341 w 3071665"/>
              <a:gd name="connsiteY28" fmla="*/ 6003736 h 6858000"/>
              <a:gd name="connsiteX29" fmla="*/ 1440675 w 3071665"/>
              <a:gd name="connsiteY29" fmla="*/ 5918886 h 6858000"/>
              <a:gd name="connsiteX30" fmla="*/ 1499009 w 3071665"/>
              <a:gd name="connsiteY30" fmla="*/ 5835805 h 6858000"/>
              <a:gd name="connsiteX31" fmla="*/ 1559110 w 3071665"/>
              <a:gd name="connsiteY31" fmla="*/ 5752723 h 6858000"/>
              <a:gd name="connsiteX32" fmla="*/ 1619212 w 3071665"/>
              <a:gd name="connsiteY32" fmla="*/ 5673176 h 6858000"/>
              <a:gd name="connsiteX33" fmla="*/ 1677546 w 3071665"/>
              <a:gd name="connsiteY33" fmla="*/ 5593630 h 6858000"/>
              <a:gd name="connsiteX34" fmla="*/ 1707597 w 3071665"/>
              <a:gd name="connsiteY34" fmla="*/ 5554741 h 6858000"/>
              <a:gd name="connsiteX35" fmla="*/ 1737648 w 3071665"/>
              <a:gd name="connsiteY35" fmla="*/ 5517619 h 6858000"/>
              <a:gd name="connsiteX36" fmla="*/ 1795982 w 3071665"/>
              <a:gd name="connsiteY36" fmla="*/ 5443376 h 6858000"/>
              <a:gd name="connsiteX37" fmla="*/ 1852548 w 3071665"/>
              <a:gd name="connsiteY37" fmla="*/ 5370900 h 6858000"/>
              <a:gd name="connsiteX38" fmla="*/ 1907347 w 3071665"/>
              <a:gd name="connsiteY38" fmla="*/ 5301960 h 6858000"/>
              <a:gd name="connsiteX39" fmla="*/ 1962145 w 3071665"/>
              <a:gd name="connsiteY39" fmla="*/ 5236555 h 6858000"/>
              <a:gd name="connsiteX40" fmla="*/ 2013408 w 3071665"/>
              <a:gd name="connsiteY40" fmla="*/ 5174686 h 6858000"/>
              <a:gd name="connsiteX41" fmla="*/ 2108864 w 3071665"/>
              <a:gd name="connsiteY41" fmla="*/ 5063321 h 6858000"/>
              <a:gd name="connsiteX42" fmla="*/ 2190178 w 3071665"/>
              <a:gd name="connsiteY42" fmla="*/ 4967865 h 6858000"/>
              <a:gd name="connsiteX43" fmla="*/ 2305079 w 3071665"/>
              <a:gd name="connsiteY43" fmla="*/ 4837056 h 6858000"/>
              <a:gd name="connsiteX44" fmla="*/ 2381089 w 3071665"/>
              <a:gd name="connsiteY44" fmla="*/ 4748671 h 6858000"/>
              <a:gd name="connsiteX45" fmla="*/ 2471242 w 3071665"/>
              <a:gd name="connsiteY45" fmla="*/ 4644377 h 6858000"/>
              <a:gd name="connsiteX46" fmla="*/ 2683366 w 3071665"/>
              <a:gd name="connsiteY46" fmla="*/ 4393364 h 6858000"/>
              <a:gd name="connsiteX47" fmla="*/ 2801801 w 3071665"/>
              <a:gd name="connsiteY47" fmla="*/ 4251948 h 6858000"/>
              <a:gd name="connsiteX48" fmla="*/ 2927308 w 3071665"/>
              <a:gd name="connsiteY48" fmla="*/ 4099926 h 6858000"/>
              <a:gd name="connsiteX49" fmla="*/ 2826529 w 3071665"/>
              <a:gd name="connsiteY49" fmla="*/ 0 h 6858000"/>
              <a:gd name="connsiteX50" fmla="*/ 3071664 w 3071665"/>
              <a:gd name="connsiteY50" fmla="*/ 0 h 6858000"/>
              <a:gd name="connsiteX51" fmla="*/ 3071664 w 3071665"/>
              <a:gd name="connsiteY51" fmla="*/ 2869379 h 6858000"/>
              <a:gd name="connsiteX52" fmla="*/ 3038671 w 3071665"/>
              <a:gd name="connsiteY52" fmla="*/ 2915570 h 6858000"/>
              <a:gd name="connsiteX53" fmla="*/ 2973266 w 3071665"/>
              <a:gd name="connsiteY53" fmla="*/ 3002187 h 6858000"/>
              <a:gd name="connsiteX54" fmla="*/ 2842457 w 3071665"/>
              <a:gd name="connsiteY54" fmla="*/ 3177189 h 6858000"/>
              <a:gd name="connsiteX55" fmla="*/ 2706344 w 3071665"/>
              <a:gd name="connsiteY55" fmla="*/ 3352191 h 6858000"/>
              <a:gd name="connsiteX56" fmla="*/ 2568464 w 3071665"/>
              <a:gd name="connsiteY56" fmla="*/ 3530728 h 6858000"/>
              <a:gd name="connsiteX57" fmla="*/ 2285632 w 3071665"/>
              <a:gd name="connsiteY57" fmla="*/ 3891338 h 6858000"/>
              <a:gd name="connsiteX58" fmla="*/ 2142449 w 3071665"/>
              <a:gd name="connsiteY58" fmla="*/ 4073411 h 6858000"/>
              <a:gd name="connsiteX59" fmla="*/ 1999265 w 3071665"/>
              <a:gd name="connsiteY59" fmla="*/ 4255484 h 6858000"/>
              <a:gd name="connsiteX60" fmla="*/ 1859617 w 3071665"/>
              <a:gd name="connsiteY60" fmla="*/ 4439324 h 6858000"/>
              <a:gd name="connsiteX61" fmla="*/ 1788909 w 3071665"/>
              <a:gd name="connsiteY61" fmla="*/ 4531245 h 6858000"/>
              <a:gd name="connsiteX62" fmla="*/ 1719969 w 3071665"/>
              <a:gd name="connsiteY62" fmla="*/ 4623165 h 6858000"/>
              <a:gd name="connsiteX63" fmla="*/ 1651029 w 3071665"/>
              <a:gd name="connsiteY63" fmla="*/ 4715085 h 6858000"/>
              <a:gd name="connsiteX64" fmla="*/ 1583856 w 3071665"/>
              <a:gd name="connsiteY64" fmla="*/ 4807005 h 6858000"/>
              <a:gd name="connsiteX65" fmla="*/ 1516684 w 3071665"/>
              <a:gd name="connsiteY65" fmla="*/ 4898926 h 6858000"/>
              <a:gd name="connsiteX66" fmla="*/ 1451279 w 3071665"/>
              <a:gd name="connsiteY66" fmla="*/ 4990846 h 6858000"/>
              <a:gd name="connsiteX67" fmla="*/ 1387642 w 3071665"/>
              <a:gd name="connsiteY67" fmla="*/ 5084534 h 6858000"/>
              <a:gd name="connsiteX68" fmla="*/ 1324005 w 3071665"/>
              <a:gd name="connsiteY68" fmla="*/ 5176454 h 6858000"/>
              <a:gd name="connsiteX69" fmla="*/ 1263903 w 3071665"/>
              <a:gd name="connsiteY69" fmla="*/ 5268374 h 6858000"/>
              <a:gd name="connsiteX70" fmla="*/ 1202034 w 3071665"/>
              <a:gd name="connsiteY70" fmla="*/ 5362062 h 6858000"/>
              <a:gd name="connsiteX71" fmla="*/ 1143700 w 3071665"/>
              <a:gd name="connsiteY71" fmla="*/ 5453983 h 6858000"/>
              <a:gd name="connsiteX72" fmla="*/ 1085366 w 3071665"/>
              <a:gd name="connsiteY72" fmla="*/ 5545903 h 6858000"/>
              <a:gd name="connsiteX73" fmla="*/ 1030567 w 3071665"/>
              <a:gd name="connsiteY73" fmla="*/ 5637823 h 6858000"/>
              <a:gd name="connsiteX74" fmla="*/ 977536 w 3071665"/>
              <a:gd name="connsiteY74" fmla="*/ 5731511 h 6858000"/>
              <a:gd name="connsiteX75" fmla="*/ 928041 w 3071665"/>
              <a:gd name="connsiteY75" fmla="*/ 5823431 h 6858000"/>
              <a:gd name="connsiteX76" fmla="*/ 878545 w 3071665"/>
              <a:gd name="connsiteY76" fmla="*/ 5915351 h 6858000"/>
              <a:gd name="connsiteX77" fmla="*/ 832585 w 3071665"/>
              <a:gd name="connsiteY77" fmla="*/ 6007272 h 6858000"/>
              <a:gd name="connsiteX78" fmla="*/ 788393 w 3071665"/>
              <a:gd name="connsiteY78" fmla="*/ 6099192 h 6858000"/>
              <a:gd name="connsiteX79" fmla="*/ 745968 w 3071665"/>
              <a:gd name="connsiteY79" fmla="*/ 6191112 h 6858000"/>
              <a:gd name="connsiteX80" fmla="*/ 707079 w 3071665"/>
              <a:gd name="connsiteY80" fmla="*/ 6281265 h 6858000"/>
              <a:gd name="connsiteX81" fmla="*/ 671725 w 3071665"/>
              <a:gd name="connsiteY81" fmla="*/ 6373185 h 6858000"/>
              <a:gd name="connsiteX82" fmla="*/ 638139 w 3071665"/>
              <a:gd name="connsiteY82" fmla="*/ 6465105 h 6858000"/>
              <a:gd name="connsiteX83" fmla="*/ 606320 w 3071665"/>
              <a:gd name="connsiteY83" fmla="*/ 6557025 h 6858000"/>
              <a:gd name="connsiteX84" fmla="*/ 579805 w 3071665"/>
              <a:gd name="connsiteY84" fmla="*/ 6647178 h 6858000"/>
              <a:gd name="connsiteX85" fmla="*/ 555057 w 3071665"/>
              <a:gd name="connsiteY85" fmla="*/ 6737331 h 6858000"/>
              <a:gd name="connsiteX86" fmla="*/ 533844 w 3071665"/>
              <a:gd name="connsiteY86" fmla="*/ 6827483 h 6858000"/>
              <a:gd name="connsiteX87" fmla="*/ 527741 w 3071665"/>
              <a:gd name="connsiteY87" fmla="*/ 6858000 h 6858000"/>
              <a:gd name="connsiteX88" fmla="*/ 148053 w 3071665"/>
              <a:gd name="connsiteY88" fmla="*/ 6858000 h 6858000"/>
              <a:gd name="connsiteX89" fmla="*/ 134345 w 3071665"/>
              <a:gd name="connsiteY89" fmla="*/ 6816877 h 6858000"/>
              <a:gd name="connsiteX90" fmla="*/ 120203 w 3071665"/>
              <a:gd name="connsiteY90" fmla="*/ 6772685 h 6858000"/>
              <a:gd name="connsiteX91" fmla="*/ 106062 w 3071665"/>
              <a:gd name="connsiteY91" fmla="*/ 6726724 h 6858000"/>
              <a:gd name="connsiteX92" fmla="*/ 93688 w 3071665"/>
              <a:gd name="connsiteY92" fmla="*/ 6682532 h 6858000"/>
              <a:gd name="connsiteX93" fmla="*/ 83082 w 3071665"/>
              <a:gd name="connsiteY93" fmla="*/ 6636572 h 6858000"/>
              <a:gd name="connsiteX94" fmla="*/ 72476 w 3071665"/>
              <a:gd name="connsiteY94" fmla="*/ 6592379 h 6858000"/>
              <a:gd name="connsiteX95" fmla="*/ 61869 w 3071665"/>
              <a:gd name="connsiteY95" fmla="*/ 6544652 h 6858000"/>
              <a:gd name="connsiteX96" fmla="*/ 53031 w 3071665"/>
              <a:gd name="connsiteY96" fmla="*/ 6498691 h 6858000"/>
              <a:gd name="connsiteX97" fmla="*/ 44192 w 3071665"/>
              <a:gd name="connsiteY97" fmla="*/ 6450964 h 6858000"/>
              <a:gd name="connsiteX98" fmla="*/ 37122 w 3071665"/>
              <a:gd name="connsiteY98" fmla="*/ 6401468 h 6858000"/>
              <a:gd name="connsiteX99" fmla="*/ 30051 w 3071665"/>
              <a:gd name="connsiteY99" fmla="*/ 6351973 h 6858000"/>
              <a:gd name="connsiteX100" fmla="*/ 22980 w 3071665"/>
              <a:gd name="connsiteY100" fmla="*/ 6302477 h 6858000"/>
              <a:gd name="connsiteX101" fmla="*/ 17677 w 3071665"/>
              <a:gd name="connsiteY101" fmla="*/ 6252982 h 6858000"/>
              <a:gd name="connsiteX102" fmla="*/ 12374 w 3071665"/>
              <a:gd name="connsiteY102" fmla="*/ 6201718 h 6858000"/>
              <a:gd name="connsiteX103" fmla="*/ 8838 w 3071665"/>
              <a:gd name="connsiteY103" fmla="*/ 6150455 h 6858000"/>
              <a:gd name="connsiteX104" fmla="*/ 5303 w 3071665"/>
              <a:gd name="connsiteY104" fmla="*/ 6097424 h 6858000"/>
              <a:gd name="connsiteX105" fmla="*/ 1768 w 3071665"/>
              <a:gd name="connsiteY105" fmla="*/ 6039090 h 6858000"/>
              <a:gd name="connsiteX106" fmla="*/ 0 w 3071665"/>
              <a:gd name="connsiteY106" fmla="*/ 5980756 h 6858000"/>
              <a:gd name="connsiteX107" fmla="*/ 0 w 3071665"/>
              <a:gd name="connsiteY107" fmla="*/ 5922422 h 6858000"/>
              <a:gd name="connsiteX108" fmla="*/ 1768 w 3071665"/>
              <a:gd name="connsiteY108" fmla="*/ 5864088 h 6858000"/>
              <a:gd name="connsiteX109" fmla="*/ 3535 w 3071665"/>
              <a:gd name="connsiteY109" fmla="*/ 5805754 h 6858000"/>
              <a:gd name="connsiteX110" fmla="*/ 8838 w 3071665"/>
              <a:gd name="connsiteY110" fmla="*/ 5747420 h 6858000"/>
              <a:gd name="connsiteX111" fmla="*/ 14142 w 3071665"/>
              <a:gd name="connsiteY111" fmla="*/ 5690854 h 6858000"/>
              <a:gd name="connsiteX112" fmla="*/ 19445 w 3071665"/>
              <a:gd name="connsiteY112" fmla="*/ 5634288 h 6858000"/>
              <a:gd name="connsiteX113" fmla="*/ 28283 w 3071665"/>
              <a:gd name="connsiteY113" fmla="*/ 5577721 h 6858000"/>
              <a:gd name="connsiteX114" fmla="*/ 37122 w 3071665"/>
              <a:gd name="connsiteY114" fmla="*/ 5521155 h 6858000"/>
              <a:gd name="connsiteX115" fmla="*/ 45960 w 3071665"/>
              <a:gd name="connsiteY115" fmla="*/ 5464589 h 6858000"/>
              <a:gd name="connsiteX116" fmla="*/ 58334 w 3071665"/>
              <a:gd name="connsiteY116" fmla="*/ 5408022 h 6858000"/>
              <a:gd name="connsiteX117" fmla="*/ 70708 w 3071665"/>
              <a:gd name="connsiteY117" fmla="*/ 5353224 h 6858000"/>
              <a:gd name="connsiteX118" fmla="*/ 83082 w 3071665"/>
              <a:gd name="connsiteY118" fmla="*/ 5298425 h 6858000"/>
              <a:gd name="connsiteX119" fmla="*/ 98991 w 3071665"/>
              <a:gd name="connsiteY119" fmla="*/ 5243627 h 6858000"/>
              <a:gd name="connsiteX120" fmla="*/ 114900 w 3071665"/>
              <a:gd name="connsiteY120" fmla="*/ 5188828 h 6858000"/>
              <a:gd name="connsiteX121" fmla="*/ 130810 w 3071665"/>
              <a:gd name="connsiteY121" fmla="*/ 5134029 h 6858000"/>
              <a:gd name="connsiteX122" fmla="*/ 148487 w 3071665"/>
              <a:gd name="connsiteY122" fmla="*/ 5079231 h 6858000"/>
              <a:gd name="connsiteX123" fmla="*/ 167931 w 3071665"/>
              <a:gd name="connsiteY123" fmla="*/ 5024432 h 6858000"/>
              <a:gd name="connsiteX124" fmla="*/ 187376 w 3071665"/>
              <a:gd name="connsiteY124" fmla="*/ 4971401 h 6858000"/>
              <a:gd name="connsiteX125" fmla="*/ 206821 w 3071665"/>
              <a:gd name="connsiteY125" fmla="*/ 4918370 h 6858000"/>
              <a:gd name="connsiteX126" fmla="*/ 228033 w 3071665"/>
              <a:gd name="connsiteY126" fmla="*/ 4863572 h 6858000"/>
              <a:gd name="connsiteX127" fmla="*/ 251013 w 3071665"/>
              <a:gd name="connsiteY127" fmla="*/ 4810541 h 6858000"/>
              <a:gd name="connsiteX128" fmla="*/ 273993 w 3071665"/>
              <a:gd name="connsiteY128" fmla="*/ 4757510 h 6858000"/>
              <a:gd name="connsiteX129" fmla="*/ 323489 w 3071665"/>
              <a:gd name="connsiteY129" fmla="*/ 4653216 h 6858000"/>
              <a:gd name="connsiteX130" fmla="*/ 374752 w 3071665"/>
              <a:gd name="connsiteY130" fmla="*/ 4547154 h 6858000"/>
              <a:gd name="connsiteX131" fmla="*/ 401267 w 3071665"/>
              <a:gd name="connsiteY131" fmla="*/ 4495891 h 6858000"/>
              <a:gd name="connsiteX132" fmla="*/ 429550 w 3071665"/>
              <a:gd name="connsiteY132" fmla="*/ 4444627 h 6858000"/>
              <a:gd name="connsiteX133" fmla="*/ 457834 w 3071665"/>
              <a:gd name="connsiteY133" fmla="*/ 4391597 h 6858000"/>
              <a:gd name="connsiteX134" fmla="*/ 487884 w 3071665"/>
              <a:gd name="connsiteY134" fmla="*/ 4340333 h 6858000"/>
              <a:gd name="connsiteX135" fmla="*/ 516168 w 3071665"/>
              <a:gd name="connsiteY135" fmla="*/ 4289070 h 6858000"/>
              <a:gd name="connsiteX136" fmla="*/ 546218 w 3071665"/>
              <a:gd name="connsiteY136" fmla="*/ 4237807 h 6858000"/>
              <a:gd name="connsiteX137" fmla="*/ 608088 w 3071665"/>
              <a:gd name="connsiteY137" fmla="*/ 4135280 h 6858000"/>
              <a:gd name="connsiteX138" fmla="*/ 673493 w 3071665"/>
              <a:gd name="connsiteY138" fmla="*/ 4034522 h 6858000"/>
              <a:gd name="connsiteX139" fmla="*/ 738897 w 3071665"/>
              <a:gd name="connsiteY139" fmla="*/ 3931995 h 6858000"/>
              <a:gd name="connsiteX140" fmla="*/ 806070 w 3071665"/>
              <a:gd name="connsiteY140" fmla="*/ 3831237 h 6858000"/>
              <a:gd name="connsiteX141" fmla="*/ 841424 w 3071665"/>
              <a:gd name="connsiteY141" fmla="*/ 3781741 h 6858000"/>
              <a:gd name="connsiteX142" fmla="*/ 875010 w 3071665"/>
              <a:gd name="connsiteY142" fmla="*/ 3732246 h 6858000"/>
              <a:gd name="connsiteX143" fmla="*/ 1016426 w 3071665"/>
              <a:gd name="connsiteY143" fmla="*/ 3528960 h 6858000"/>
              <a:gd name="connsiteX144" fmla="*/ 1161377 w 3071665"/>
              <a:gd name="connsiteY144" fmla="*/ 3330978 h 6858000"/>
              <a:gd name="connsiteX145" fmla="*/ 1308096 w 3071665"/>
              <a:gd name="connsiteY145" fmla="*/ 3131229 h 6858000"/>
              <a:gd name="connsiteX146" fmla="*/ 1453047 w 3071665"/>
              <a:gd name="connsiteY146" fmla="*/ 2933246 h 6858000"/>
              <a:gd name="connsiteX147" fmla="*/ 1525522 w 3071665"/>
              <a:gd name="connsiteY147" fmla="*/ 2832488 h 6858000"/>
              <a:gd name="connsiteX148" fmla="*/ 1596230 w 3071665"/>
              <a:gd name="connsiteY148" fmla="*/ 2733497 h 6858000"/>
              <a:gd name="connsiteX149" fmla="*/ 1836637 w 3071665"/>
              <a:gd name="connsiteY149" fmla="*/ 2397634 h 6858000"/>
              <a:gd name="connsiteX150" fmla="*/ 2068205 w 3071665"/>
              <a:gd name="connsiteY150" fmla="*/ 2072378 h 6858000"/>
              <a:gd name="connsiteX151" fmla="*/ 2177803 w 3071665"/>
              <a:gd name="connsiteY151" fmla="*/ 1916821 h 6858000"/>
              <a:gd name="connsiteX152" fmla="*/ 2283864 w 3071665"/>
              <a:gd name="connsiteY152" fmla="*/ 1766566 h 6858000"/>
              <a:gd name="connsiteX153" fmla="*/ 2382856 w 3071665"/>
              <a:gd name="connsiteY153" fmla="*/ 1621615 h 6858000"/>
              <a:gd name="connsiteX154" fmla="*/ 2478311 w 3071665"/>
              <a:gd name="connsiteY154" fmla="*/ 1481967 h 6858000"/>
              <a:gd name="connsiteX155" fmla="*/ 2564928 w 3071665"/>
              <a:gd name="connsiteY155" fmla="*/ 1349390 h 6858000"/>
              <a:gd name="connsiteX156" fmla="*/ 2644475 w 3071665"/>
              <a:gd name="connsiteY156" fmla="*/ 1223883 h 6858000"/>
              <a:gd name="connsiteX157" fmla="*/ 2716950 w 3071665"/>
              <a:gd name="connsiteY157" fmla="*/ 1105448 h 6858000"/>
              <a:gd name="connsiteX158" fmla="*/ 2748769 w 3071665"/>
              <a:gd name="connsiteY158" fmla="*/ 1048881 h 6858000"/>
              <a:gd name="connsiteX159" fmla="*/ 2778820 w 3071665"/>
              <a:gd name="connsiteY159" fmla="*/ 995850 h 6858000"/>
              <a:gd name="connsiteX160" fmla="*/ 2807103 w 3071665"/>
              <a:gd name="connsiteY160" fmla="*/ 942820 h 6858000"/>
              <a:gd name="connsiteX161" fmla="*/ 2831850 w 3071665"/>
              <a:gd name="connsiteY161" fmla="*/ 893324 h 6858000"/>
              <a:gd name="connsiteX162" fmla="*/ 2854830 w 3071665"/>
              <a:gd name="connsiteY162" fmla="*/ 845596 h 6858000"/>
              <a:gd name="connsiteX163" fmla="*/ 2876043 w 3071665"/>
              <a:gd name="connsiteY163" fmla="*/ 799636 h 6858000"/>
              <a:gd name="connsiteX164" fmla="*/ 2891952 w 3071665"/>
              <a:gd name="connsiteY164" fmla="*/ 757211 h 6858000"/>
              <a:gd name="connsiteX165" fmla="*/ 2906094 w 3071665"/>
              <a:gd name="connsiteY165" fmla="*/ 718322 h 6858000"/>
              <a:gd name="connsiteX166" fmla="*/ 2918468 w 3071665"/>
              <a:gd name="connsiteY166" fmla="*/ 681200 h 6858000"/>
              <a:gd name="connsiteX167" fmla="*/ 2923771 w 3071665"/>
              <a:gd name="connsiteY167" fmla="*/ 663523 h 6858000"/>
              <a:gd name="connsiteX168" fmla="*/ 2927306 w 3071665"/>
              <a:gd name="connsiteY168" fmla="*/ 645846 h 6858000"/>
              <a:gd name="connsiteX169" fmla="*/ 2930842 w 3071665"/>
              <a:gd name="connsiteY169" fmla="*/ 621099 h 6858000"/>
              <a:gd name="connsiteX170" fmla="*/ 2934377 w 3071665"/>
              <a:gd name="connsiteY170" fmla="*/ 596351 h 6858000"/>
              <a:gd name="connsiteX171" fmla="*/ 2937912 w 3071665"/>
              <a:gd name="connsiteY171" fmla="*/ 571603 h 6858000"/>
              <a:gd name="connsiteX172" fmla="*/ 2939680 w 3071665"/>
              <a:gd name="connsiteY172" fmla="*/ 546855 h 6858000"/>
              <a:gd name="connsiteX173" fmla="*/ 2941448 w 3071665"/>
              <a:gd name="connsiteY173" fmla="*/ 495592 h 6858000"/>
              <a:gd name="connsiteX174" fmla="*/ 2939680 w 3071665"/>
              <a:gd name="connsiteY174" fmla="*/ 446097 h 6858000"/>
              <a:gd name="connsiteX175" fmla="*/ 2937912 w 3071665"/>
              <a:gd name="connsiteY175" fmla="*/ 421349 h 6858000"/>
              <a:gd name="connsiteX176" fmla="*/ 2936144 w 3071665"/>
              <a:gd name="connsiteY176" fmla="*/ 394833 h 6858000"/>
              <a:gd name="connsiteX177" fmla="*/ 2932609 w 3071665"/>
              <a:gd name="connsiteY177" fmla="*/ 370086 h 6858000"/>
              <a:gd name="connsiteX178" fmla="*/ 2929074 w 3071665"/>
              <a:gd name="connsiteY178" fmla="*/ 345338 h 6858000"/>
              <a:gd name="connsiteX179" fmla="*/ 2920235 w 3071665"/>
              <a:gd name="connsiteY179" fmla="*/ 297610 h 6858000"/>
              <a:gd name="connsiteX180" fmla="*/ 2914932 w 3071665"/>
              <a:gd name="connsiteY180" fmla="*/ 272862 h 6858000"/>
              <a:gd name="connsiteX181" fmla="*/ 2909629 w 3071665"/>
              <a:gd name="connsiteY181" fmla="*/ 248115 h 6858000"/>
              <a:gd name="connsiteX182" fmla="*/ 2897255 w 3071665"/>
              <a:gd name="connsiteY182" fmla="*/ 202154 h 6858000"/>
              <a:gd name="connsiteX183" fmla="*/ 2883114 w 3071665"/>
              <a:gd name="connsiteY183" fmla="*/ 154427 h 6858000"/>
              <a:gd name="connsiteX184" fmla="*/ 2868972 w 3071665"/>
              <a:gd name="connsiteY184" fmla="*/ 110234 h 6858000"/>
              <a:gd name="connsiteX185" fmla="*/ 2853063 w 3071665"/>
              <a:gd name="connsiteY185" fmla="*/ 67809 h 6858000"/>
              <a:gd name="connsiteX186" fmla="*/ 2837154 w 3071665"/>
              <a:gd name="connsiteY186" fmla="*/ 271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3071665" h="6858000">
                <a:moveTo>
                  <a:pt x="3071665" y="3924144"/>
                </a:moveTo>
                <a:lnTo>
                  <a:pt x="3071665" y="6105930"/>
                </a:lnTo>
                <a:lnTo>
                  <a:pt x="3045743" y="6134545"/>
                </a:lnTo>
                <a:lnTo>
                  <a:pt x="2906095" y="6291870"/>
                </a:lnTo>
                <a:lnTo>
                  <a:pt x="2762912" y="6458034"/>
                </a:lnTo>
                <a:lnTo>
                  <a:pt x="2690436" y="6541116"/>
                </a:lnTo>
                <a:lnTo>
                  <a:pt x="2619729" y="6625965"/>
                </a:lnTo>
                <a:lnTo>
                  <a:pt x="2549021" y="6710815"/>
                </a:lnTo>
                <a:lnTo>
                  <a:pt x="2480081" y="6795664"/>
                </a:lnTo>
                <a:lnTo>
                  <a:pt x="2446494" y="6838089"/>
                </a:lnTo>
                <a:lnTo>
                  <a:pt x="2430731" y="6858000"/>
                </a:lnTo>
                <a:lnTo>
                  <a:pt x="922500" y="6858000"/>
                </a:lnTo>
                <a:lnTo>
                  <a:pt x="924507" y="6852230"/>
                </a:lnTo>
                <a:lnTo>
                  <a:pt x="938649" y="6813341"/>
                </a:lnTo>
                <a:lnTo>
                  <a:pt x="954558" y="6772684"/>
                </a:lnTo>
                <a:lnTo>
                  <a:pt x="970467" y="6730259"/>
                </a:lnTo>
                <a:lnTo>
                  <a:pt x="989912" y="6689602"/>
                </a:lnTo>
                <a:lnTo>
                  <a:pt x="1027033" y="6606521"/>
                </a:lnTo>
                <a:lnTo>
                  <a:pt x="1069458" y="6521671"/>
                </a:lnTo>
                <a:lnTo>
                  <a:pt x="1115418" y="6433286"/>
                </a:lnTo>
                <a:lnTo>
                  <a:pt x="1140166" y="6390861"/>
                </a:lnTo>
                <a:lnTo>
                  <a:pt x="1164914" y="6348437"/>
                </a:lnTo>
                <a:lnTo>
                  <a:pt x="1189662" y="6304244"/>
                </a:lnTo>
                <a:lnTo>
                  <a:pt x="1216177" y="6261820"/>
                </a:lnTo>
                <a:lnTo>
                  <a:pt x="1240925" y="6217627"/>
                </a:lnTo>
                <a:lnTo>
                  <a:pt x="1270976" y="6175202"/>
                </a:lnTo>
                <a:lnTo>
                  <a:pt x="1325774" y="6088585"/>
                </a:lnTo>
                <a:lnTo>
                  <a:pt x="1354057" y="6046161"/>
                </a:lnTo>
                <a:lnTo>
                  <a:pt x="1382341" y="6003736"/>
                </a:lnTo>
                <a:lnTo>
                  <a:pt x="1440675" y="5918886"/>
                </a:lnTo>
                <a:lnTo>
                  <a:pt x="1499009" y="5835805"/>
                </a:lnTo>
                <a:lnTo>
                  <a:pt x="1559110" y="5752723"/>
                </a:lnTo>
                <a:lnTo>
                  <a:pt x="1619212" y="5673176"/>
                </a:lnTo>
                <a:lnTo>
                  <a:pt x="1677546" y="5593630"/>
                </a:lnTo>
                <a:lnTo>
                  <a:pt x="1707597" y="5554741"/>
                </a:lnTo>
                <a:lnTo>
                  <a:pt x="1737648" y="5517619"/>
                </a:lnTo>
                <a:lnTo>
                  <a:pt x="1795982" y="5443376"/>
                </a:lnTo>
                <a:lnTo>
                  <a:pt x="1852548" y="5370900"/>
                </a:lnTo>
                <a:lnTo>
                  <a:pt x="1907347" y="5301960"/>
                </a:lnTo>
                <a:lnTo>
                  <a:pt x="1962145" y="5236555"/>
                </a:lnTo>
                <a:lnTo>
                  <a:pt x="2013408" y="5174686"/>
                </a:lnTo>
                <a:lnTo>
                  <a:pt x="2108864" y="5063321"/>
                </a:lnTo>
                <a:lnTo>
                  <a:pt x="2190178" y="4967865"/>
                </a:lnTo>
                <a:lnTo>
                  <a:pt x="2305079" y="4837056"/>
                </a:lnTo>
                <a:lnTo>
                  <a:pt x="2381089" y="4748671"/>
                </a:lnTo>
                <a:lnTo>
                  <a:pt x="2471242" y="4644377"/>
                </a:lnTo>
                <a:lnTo>
                  <a:pt x="2683366" y="4393364"/>
                </a:lnTo>
                <a:lnTo>
                  <a:pt x="2801801" y="4251948"/>
                </a:lnTo>
                <a:lnTo>
                  <a:pt x="2927308" y="4099926"/>
                </a:lnTo>
                <a:close/>
                <a:moveTo>
                  <a:pt x="2826529" y="0"/>
                </a:moveTo>
                <a:lnTo>
                  <a:pt x="3071664" y="0"/>
                </a:lnTo>
                <a:lnTo>
                  <a:pt x="3071664" y="2869379"/>
                </a:lnTo>
                <a:lnTo>
                  <a:pt x="3038671" y="2915570"/>
                </a:lnTo>
                <a:lnTo>
                  <a:pt x="2973266" y="3002187"/>
                </a:lnTo>
                <a:lnTo>
                  <a:pt x="2842457" y="3177189"/>
                </a:lnTo>
                <a:lnTo>
                  <a:pt x="2706344" y="3352191"/>
                </a:lnTo>
                <a:lnTo>
                  <a:pt x="2568464" y="3530728"/>
                </a:lnTo>
                <a:lnTo>
                  <a:pt x="2285632" y="3891338"/>
                </a:lnTo>
                <a:lnTo>
                  <a:pt x="2142449" y="4073411"/>
                </a:lnTo>
                <a:lnTo>
                  <a:pt x="1999265" y="4255484"/>
                </a:lnTo>
                <a:lnTo>
                  <a:pt x="1859617" y="4439324"/>
                </a:lnTo>
                <a:lnTo>
                  <a:pt x="1788909" y="4531245"/>
                </a:lnTo>
                <a:lnTo>
                  <a:pt x="1719969" y="4623165"/>
                </a:lnTo>
                <a:lnTo>
                  <a:pt x="1651029" y="4715085"/>
                </a:lnTo>
                <a:lnTo>
                  <a:pt x="1583856" y="4807005"/>
                </a:lnTo>
                <a:lnTo>
                  <a:pt x="1516684" y="4898926"/>
                </a:lnTo>
                <a:lnTo>
                  <a:pt x="1451279" y="4990846"/>
                </a:lnTo>
                <a:lnTo>
                  <a:pt x="1387642" y="5084534"/>
                </a:lnTo>
                <a:lnTo>
                  <a:pt x="1324005" y="5176454"/>
                </a:lnTo>
                <a:lnTo>
                  <a:pt x="1263903" y="5268374"/>
                </a:lnTo>
                <a:lnTo>
                  <a:pt x="1202034" y="5362062"/>
                </a:lnTo>
                <a:lnTo>
                  <a:pt x="1143700" y="5453983"/>
                </a:lnTo>
                <a:lnTo>
                  <a:pt x="1085366" y="5545903"/>
                </a:lnTo>
                <a:lnTo>
                  <a:pt x="1030567" y="5637823"/>
                </a:lnTo>
                <a:lnTo>
                  <a:pt x="977536" y="5731511"/>
                </a:lnTo>
                <a:lnTo>
                  <a:pt x="928041" y="5823431"/>
                </a:lnTo>
                <a:lnTo>
                  <a:pt x="878545" y="5915351"/>
                </a:lnTo>
                <a:lnTo>
                  <a:pt x="832585" y="6007272"/>
                </a:lnTo>
                <a:lnTo>
                  <a:pt x="788393" y="6099192"/>
                </a:lnTo>
                <a:lnTo>
                  <a:pt x="745968" y="6191112"/>
                </a:lnTo>
                <a:lnTo>
                  <a:pt x="707079" y="6281265"/>
                </a:lnTo>
                <a:lnTo>
                  <a:pt x="671725" y="6373185"/>
                </a:lnTo>
                <a:lnTo>
                  <a:pt x="638139" y="6465105"/>
                </a:lnTo>
                <a:lnTo>
                  <a:pt x="606320" y="6557025"/>
                </a:lnTo>
                <a:lnTo>
                  <a:pt x="579805" y="6647178"/>
                </a:lnTo>
                <a:lnTo>
                  <a:pt x="555057" y="6737331"/>
                </a:lnTo>
                <a:lnTo>
                  <a:pt x="533844" y="6827483"/>
                </a:lnTo>
                <a:lnTo>
                  <a:pt x="527741" y="6858000"/>
                </a:lnTo>
                <a:lnTo>
                  <a:pt x="148053" y="6858000"/>
                </a:lnTo>
                <a:lnTo>
                  <a:pt x="134345" y="6816877"/>
                </a:lnTo>
                <a:lnTo>
                  <a:pt x="120203" y="6772685"/>
                </a:lnTo>
                <a:lnTo>
                  <a:pt x="106062" y="6726724"/>
                </a:lnTo>
                <a:lnTo>
                  <a:pt x="93688" y="6682532"/>
                </a:lnTo>
                <a:lnTo>
                  <a:pt x="83082" y="6636572"/>
                </a:lnTo>
                <a:lnTo>
                  <a:pt x="72476" y="6592379"/>
                </a:lnTo>
                <a:lnTo>
                  <a:pt x="61869" y="6544652"/>
                </a:lnTo>
                <a:lnTo>
                  <a:pt x="53031" y="6498691"/>
                </a:lnTo>
                <a:lnTo>
                  <a:pt x="44192" y="6450964"/>
                </a:lnTo>
                <a:lnTo>
                  <a:pt x="37122" y="6401468"/>
                </a:lnTo>
                <a:lnTo>
                  <a:pt x="30051" y="6351973"/>
                </a:lnTo>
                <a:lnTo>
                  <a:pt x="22980" y="6302477"/>
                </a:lnTo>
                <a:lnTo>
                  <a:pt x="17677" y="6252982"/>
                </a:lnTo>
                <a:lnTo>
                  <a:pt x="12374" y="6201718"/>
                </a:lnTo>
                <a:lnTo>
                  <a:pt x="8838" y="6150455"/>
                </a:lnTo>
                <a:lnTo>
                  <a:pt x="5303" y="6097424"/>
                </a:lnTo>
                <a:lnTo>
                  <a:pt x="1768" y="6039090"/>
                </a:lnTo>
                <a:lnTo>
                  <a:pt x="0" y="5980756"/>
                </a:lnTo>
                <a:lnTo>
                  <a:pt x="0" y="5922422"/>
                </a:lnTo>
                <a:lnTo>
                  <a:pt x="1768" y="5864088"/>
                </a:lnTo>
                <a:lnTo>
                  <a:pt x="3535" y="5805754"/>
                </a:lnTo>
                <a:lnTo>
                  <a:pt x="8838" y="5747420"/>
                </a:lnTo>
                <a:lnTo>
                  <a:pt x="14142" y="5690854"/>
                </a:lnTo>
                <a:lnTo>
                  <a:pt x="19445" y="5634288"/>
                </a:lnTo>
                <a:lnTo>
                  <a:pt x="28283" y="5577721"/>
                </a:lnTo>
                <a:lnTo>
                  <a:pt x="37122" y="5521155"/>
                </a:lnTo>
                <a:lnTo>
                  <a:pt x="45960" y="5464589"/>
                </a:lnTo>
                <a:lnTo>
                  <a:pt x="58334" y="5408022"/>
                </a:lnTo>
                <a:lnTo>
                  <a:pt x="70708" y="5353224"/>
                </a:lnTo>
                <a:lnTo>
                  <a:pt x="83082" y="5298425"/>
                </a:lnTo>
                <a:lnTo>
                  <a:pt x="98991" y="5243627"/>
                </a:lnTo>
                <a:lnTo>
                  <a:pt x="114900" y="5188828"/>
                </a:lnTo>
                <a:lnTo>
                  <a:pt x="130810" y="5134029"/>
                </a:lnTo>
                <a:lnTo>
                  <a:pt x="148487" y="5079231"/>
                </a:lnTo>
                <a:lnTo>
                  <a:pt x="167931" y="5024432"/>
                </a:lnTo>
                <a:lnTo>
                  <a:pt x="187376" y="4971401"/>
                </a:lnTo>
                <a:lnTo>
                  <a:pt x="206821" y="4918370"/>
                </a:lnTo>
                <a:lnTo>
                  <a:pt x="228033" y="4863572"/>
                </a:lnTo>
                <a:lnTo>
                  <a:pt x="251013" y="4810541"/>
                </a:lnTo>
                <a:lnTo>
                  <a:pt x="273993" y="4757510"/>
                </a:lnTo>
                <a:lnTo>
                  <a:pt x="323489" y="4653216"/>
                </a:lnTo>
                <a:lnTo>
                  <a:pt x="374752" y="4547154"/>
                </a:lnTo>
                <a:lnTo>
                  <a:pt x="401267" y="4495891"/>
                </a:lnTo>
                <a:lnTo>
                  <a:pt x="429550" y="4444627"/>
                </a:lnTo>
                <a:lnTo>
                  <a:pt x="457834" y="4391597"/>
                </a:lnTo>
                <a:lnTo>
                  <a:pt x="487884" y="4340333"/>
                </a:lnTo>
                <a:lnTo>
                  <a:pt x="516168" y="4289070"/>
                </a:lnTo>
                <a:lnTo>
                  <a:pt x="546218" y="4237807"/>
                </a:lnTo>
                <a:lnTo>
                  <a:pt x="608088" y="4135280"/>
                </a:lnTo>
                <a:lnTo>
                  <a:pt x="673493" y="4034522"/>
                </a:lnTo>
                <a:lnTo>
                  <a:pt x="738897" y="3931995"/>
                </a:lnTo>
                <a:lnTo>
                  <a:pt x="806070" y="3831237"/>
                </a:lnTo>
                <a:lnTo>
                  <a:pt x="841424" y="3781741"/>
                </a:lnTo>
                <a:lnTo>
                  <a:pt x="875010" y="3732246"/>
                </a:lnTo>
                <a:lnTo>
                  <a:pt x="1016426" y="3528960"/>
                </a:lnTo>
                <a:lnTo>
                  <a:pt x="1161377" y="3330978"/>
                </a:lnTo>
                <a:lnTo>
                  <a:pt x="1308096" y="3131229"/>
                </a:lnTo>
                <a:lnTo>
                  <a:pt x="1453047" y="2933246"/>
                </a:lnTo>
                <a:lnTo>
                  <a:pt x="1525522" y="2832488"/>
                </a:lnTo>
                <a:lnTo>
                  <a:pt x="1596230" y="2733497"/>
                </a:lnTo>
                <a:lnTo>
                  <a:pt x="1836637" y="2397634"/>
                </a:lnTo>
                <a:lnTo>
                  <a:pt x="2068205" y="2072378"/>
                </a:lnTo>
                <a:lnTo>
                  <a:pt x="2177803" y="1916821"/>
                </a:lnTo>
                <a:lnTo>
                  <a:pt x="2283864" y="1766566"/>
                </a:lnTo>
                <a:lnTo>
                  <a:pt x="2382856" y="1621615"/>
                </a:lnTo>
                <a:lnTo>
                  <a:pt x="2478311" y="1481967"/>
                </a:lnTo>
                <a:lnTo>
                  <a:pt x="2564928" y="1349390"/>
                </a:lnTo>
                <a:lnTo>
                  <a:pt x="2644475" y="1223883"/>
                </a:lnTo>
                <a:lnTo>
                  <a:pt x="2716950" y="1105448"/>
                </a:lnTo>
                <a:lnTo>
                  <a:pt x="2748769" y="1048881"/>
                </a:lnTo>
                <a:lnTo>
                  <a:pt x="2778820" y="995850"/>
                </a:lnTo>
                <a:lnTo>
                  <a:pt x="2807103" y="942820"/>
                </a:lnTo>
                <a:lnTo>
                  <a:pt x="2831850" y="893324"/>
                </a:lnTo>
                <a:lnTo>
                  <a:pt x="2854830" y="845596"/>
                </a:lnTo>
                <a:lnTo>
                  <a:pt x="2876043" y="799636"/>
                </a:lnTo>
                <a:lnTo>
                  <a:pt x="2891952" y="757211"/>
                </a:lnTo>
                <a:lnTo>
                  <a:pt x="2906094" y="718322"/>
                </a:lnTo>
                <a:lnTo>
                  <a:pt x="2918468" y="681200"/>
                </a:lnTo>
                <a:lnTo>
                  <a:pt x="2923771" y="663523"/>
                </a:lnTo>
                <a:lnTo>
                  <a:pt x="2927306" y="645846"/>
                </a:lnTo>
                <a:lnTo>
                  <a:pt x="2930842" y="621099"/>
                </a:lnTo>
                <a:lnTo>
                  <a:pt x="2934377" y="596351"/>
                </a:lnTo>
                <a:lnTo>
                  <a:pt x="2937912" y="571603"/>
                </a:lnTo>
                <a:lnTo>
                  <a:pt x="2939680" y="546855"/>
                </a:lnTo>
                <a:lnTo>
                  <a:pt x="2941448" y="495592"/>
                </a:lnTo>
                <a:lnTo>
                  <a:pt x="2939680" y="446097"/>
                </a:lnTo>
                <a:lnTo>
                  <a:pt x="2937912" y="421349"/>
                </a:lnTo>
                <a:lnTo>
                  <a:pt x="2936144" y="394833"/>
                </a:lnTo>
                <a:lnTo>
                  <a:pt x="2932609" y="370086"/>
                </a:lnTo>
                <a:lnTo>
                  <a:pt x="2929074" y="345338"/>
                </a:lnTo>
                <a:lnTo>
                  <a:pt x="2920235" y="297610"/>
                </a:lnTo>
                <a:lnTo>
                  <a:pt x="2914932" y="272862"/>
                </a:lnTo>
                <a:lnTo>
                  <a:pt x="2909629" y="248115"/>
                </a:lnTo>
                <a:lnTo>
                  <a:pt x="2897255" y="202154"/>
                </a:lnTo>
                <a:lnTo>
                  <a:pt x="2883114" y="154427"/>
                </a:lnTo>
                <a:lnTo>
                  <a:pt x="2868972" y="110234"/>
                </a:lnTo>
                <a:lnTo>
                  <a:pt x="2853063" y="67809"/>
                </a:lnTo>
                <a:lnTo>
                  <a:pt x="2837154" y="27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9BE2072F-BA80-2EC2-0AC7-BC1FF60FC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15843D-E891-5269-B986-2F24616A0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CA6C2E5-7459-0C8C-6F38-E23C743131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B76316D-C77D-341C-050D-95DA07707F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BAD49095-F19A-515F-EB10-4023D66CD6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8213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3FC9E98-C3B4-4609-BD80-85D9B3F8898B}" type="datetime1">
              <a:rPr lang="fi-FI" smtClean="0"/>
              <a:t>24.1.2026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132856"/>
            <a:ext cx="7200303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436690"/>
            <a:ext cx="7200303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8F800DE-BFC4-7895-8194-18EC85A33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9120336" y="0"/>
            <a:ext cx="3071665" cy="6858000"/>
          </a:xfrm>
          <a:custGeom>
            <a:avLst/>
            <a:gdLst>
              <a:gd name="connsiteX0" fmla="*/ 3071665 w 3071665"/>
              <a:gd name="connsiteY0" fmla="*/ 3924144 h 6858000"/>
              <a:gd name="connsiteX1" fmla="*/ 3071665 w 3071665"/>
              <a:gd name="connsiteY1" fmla="*/ 6105930 h 6858000"/>
              <a:gd name="connsiteX2" fmla="*/ 3045743 w 3071665"/>
              <a:gd name="connsiteY2" fmla="*/ 6134545 h 6858000"/>
              <a:gd name="connsiteX3" fmla="*/ 2906095 w 3071665"/>
              <a:gd name="connsiteY3" fmla="*/ 6291870 h 6858000"/>
              <a:gd name="connsiteX4" fmla="*/ 2762912 w 3071665"/>
              <a:gd name="connsiteY4" fmla="*/ 6458034 h 6858000"/>
              <a:gd name="connsiteX5" fmla="*/ 2690436 w 3071665"/>
              <a:gd name="connsiteY5" fmla="*/ 6541116 h 6858000"/>
              <a:gd name="connsiteX6" fmla="*/ 2619729 w 3071665"/>
              <a:gd name="connsiteY6" fmla="*/ 6625965 h 6858000"/>
              <a:gd name="connsiteX7" fmla="*/ 2549021 w 3071665"/>
              <a:gd name="connsiteY7" fmla="*/ 6710815 h 6858000"/>
              <a:gd name="connsiteX8" fmla="*/ 2480081 w 3071665"/>
              <a:gd name="connsiteY8" fmla="*/ 6795664 h 6858000"/>
              <a:gd name="connsiteX9" fmla="*/ 2446494 w 3071665"/>
              <a:gd name="connsiteY9" fmla="*/ 6838089 h 6858000"/>
              <a:gd name="connsiteX10" fmla="*/ 2430731 w 3071665"/>
              <a:gd name="connsiteY10" fmla="*/ 6858000 h 6858000"/>
              <a:gd name="connsiteX11" fmla="*/ 922500 w 3071665"/>
              <a:gd name="connsiteY11" fmla="*/ 6858000 h 6858000"/>
              <a:gd name="connsiteX12" fmla="*/ 924507 w 3071665"/>
              <a:gd name="connsiteY12" fmla="*/ 6852230 h 6858000"/>
              <a:gd name="connsiteX13" fmla="*/ 938649 w 3071665"/>
              <a:gd name="connsiteY13" fmla="*/ 6813341 h 6858000"/>
              <a:gd name="connsiteX14" fmla="*/ 954558 w 3071665"/>
              <a:gd name="connsiteY14" fmla="*/ 6772684 h 6858000"/>
              <a:gd name="connsiteX15" fmla="*/ 970467 w 3071665"/>
              <a:gd name="connsiteY15" fmla="*/ 6730259 h 6858000"/>
              <a:gd name="connsiteX16" fmla="*/ 989912 w 3071665"/>
              <a:gd name="connsiteY16" fmla="*/ 6689602 h 6858000"/>
              <a:gd name="connsiteX17" fmla="*/ 1027033 w 3071665"/>
              <a:gd name="connsiteY17" fmla="*/ 6606521 h 6858000"/>
              <a:gd name="connsiteX18" fmla="*/ 1069458 w 3071665"/>
              <a:gd name="connsiteY18" fmla="*/ 6521671 h 6858000"/>
              <a:gd name="connsiteX19" fmla="*/ 1115418 w 3071665"/>
              <a:gd name="connsiteY19" fmla="*/ 6433286 h 6858000"/>
              <a:gd name="connsiteX20" fmla="*/ 1140166 w 3071665"/>
              <a:gd name="connsiteY20" fmla="*/ 6390861 h 6858000"/>
              <a:gd name="connsiteX21" fmla="*/ 1164914 w 3071665"/>
              <a:gd name="connsiteY21" fmla="*/ 6348437 h 6858000"/>
              <a:gd name="connsiteX22" fmla="*/ 1189662 w 3071665"/>
              <a:gd name="connsiteY22" fmla="*/ 6304244 h 6858000"/>
              <a:gd name="connsiteX23" fmla="*/ 1216177 w 3071665"/>
              <a:gd name="connsiteY23" fmla="*/ 6261820 h 6858000"/>
              <a:gd name="connsiteX24" fmla="*/ 1240925 w 3071665"/>
              <a:gd name="connsiteY24" fmla="*/ 6217627 h 6858000"/>
              <a:gd name="connsiteX25" fmla="*/ 1270976 w 3071665"/>
              <a:gd name="connsiteY25" fmla="*/ 6175202 h 6858000"/>
              <a:gd name="connsiteX26" fmla="*/ 1325774 w 3071665"/>
              <a:gd name="connsiteY26" fmla="*/ 6088585 h 6858000"/>
              <a:gd name="connsiteX27" fmla="*/ 1354057 w 3071665"/>
              <a:gd name="connsiteY27" fmla="*/ 6046161 h 6858000"/>
              <a:gd name="connsiteX28" fmla="*/ 1382341 w 3071665"/>
              <a:gd name="connsiteY28" fmla="*/ 6003736 h 6858000"/>
              <a:gd name="connsiteX29" fmla="*/ 1440675 w 3071665"/>
              <a:gd name="connsiteY29" fmla="*/ 5918886 h 6858000"/>
              <a:gd name="connsiteX30" fmla="*/ 1499009 w 3071665"/>
              <a:gd name="connsiteY30" fmla="*/ 5835805 h 6858000"/>
              <a:gd name="connsiteX31" fmla="*/ 1559110 w 3071665"/>
              <a:gd name="connsiteY31" fmla="*/ 5752723 h 6858000"/>
              <a:gd name="connsiteX32" fmla="*/ 1619212 w 3071665"/>
              <a:gd name="connsiteY32" fmla="*/ 5673176 h 6858000"/>
              <a:gd name="connsiteX33" fmla="*/ 1677546 w 3071665"/>
              <a:gd name="connsiteY33" fmla="*/ 5593630 h 6858000"/>
              <a:gd name="connsiteX34" fmla="*/ 1707597 w 3071665"/>
              <a:gd name="connsiteY34" fmla="*/ 5554741 h 6858000"/>
              <a:gd name="connsiteX35" fmla="*/ 1737648 w 3071665"/>
              <a:gd name="connsiteY35" fmla="*/ 5517619 h 6858000"/>
              <a:gd name="connsiteX36" fmla="*/ 1795982 w 3071665"/>
              <a:gd name="connsiteY36" fmla="*/ 5443376 h 6858000"/>
              <a:gd name="connsiteX37" fmla="*/ 1852548 w 3071665"/>
              <a:gd name="connsiteY37" fmla="*/ 5370900 h 6858000"/>
              <a:gd name="connsiteX38" fmla="*/ 1907347 w 3071665"/>
              <a:gd name="connsiteY38" fmla="*/ 5301960 h 6858000"/>
              <a:gd name="connsiteX39" fmla="*/ 1962145 w 3071665"/>
              <a:gd name="connsiteY39" fmla="*/ 5236555 h 6858000"/>
              <a:gd name="connsiteX40" fmla="*/ 2013408 w 3071665"/>
              <a:gd name="connsiteY40" fmla="*/ 5174686 h 6858000"/>
              <a:gd name="connsiteX41" fmla="*/ 2108864 w 3071665"/>
              <a:gd name="connsiteY41" fmla="*/ 5063321 h 6858000"/>
              <a:gd name="connsiteX42" fmla="*/ 2190178 w 3071665"/>
              <a:gd name="connsiteY42" fmla="*/ 4967865 h 6858000"/>
              <a:gd name="connsiteX43" fmla="*/ 2305079 w 3071665"/>
              <a:gd name="connsiteY43" fmla="*/ 4837056 h 6858000"/>
              <a:gd name="connsiteX44" fmla="*/ 2381089 w 3071665"/>
              <a:gd name="connsiteY44" fmla="*/ 4748671 h 6858000"/>
              <a:gd name="connsiteX45" fmla="*/ 2471242 w 3071665"/>
              <a:gd name="connsiteY45" fmla="*/ 4644377 h 6858000"/>
              <a:gd name="connsiteX46" fmla="*/ 2683366 w 3071665"/>
              <a:gd name="connsiteY46" fmla="*/ 4393364 h 6858000"/>
              <a:gd name="connsiteX47" fmla="*/ 2801801 w 3071665"/>
              <a:gd name="connsiteY47" fmla="*/ 4251948 h 6858000"/>
              <a:gd name="connsiteX48" fmla="*/ 2927308 w 3071665"/>
              <a:gd name="connsiteY48" fmla="*/ 4099926 h 6858000"/>
              <a:gd name="connsiteX49" fmla="*/ 2826529 w 3071665"/>
              <a:gd name="connsiteY49" fmla="*/ 0 h 6858000"/>
              <a:gd name="connsiteX50" fmla="*/ 3071664 w 3071665"/>
              <a:gd name="connsiteY50" fmla="*/ 0 h 6858000"/>
              <a:gd name="connsiteX51" fmla="*/ 3071664 w 3071665"/>
              <a:gd name="connsiteY51" fmla="*/ 2869379 h 6858000"/>
              <a:gd name="connsiteX52" fmla="*/ 3038671 w 3071665"/>
              <a:gd name="connsiteY52" fmla="*/ 2915570 h 6858000"/>
              <a:gd name="connsiteX53" fmla="*/ 2973266 w 3071665"/>
              <a:gd name="connsiteY53" fmla="*/ 3002187 h 6858000"/>
              <a:gd name="connsiteX54" fmla="*/ 2842457 w 3071665"/>
              <a:gd name="connsiteY54" fmla="*/ 3177189 h 6858000"/>
              <a:gd name="connsiteX55" fmla="*/ 2706344 w 3071665"/>
              <a:gd name="connsiteY55" fmla="*/ 3352191 h 6858000"/>
              <a:gd name="connsiteX56" fmla="*/ 2568464 w 3071665"/>
              <a:gd name="connsiteY56" fmla="*/ 3530728 h 6858000"/>
              <a:gd name="connsiteX57" fmla="*/ 2285632 w 3071665"/>
              <a:gd name="connsiteY57" fmla="*/ 3891338 h 6858000"/>
              <a:gd name="connsiteX58" fmla="*/ 2142449 w 3071665"/>
              <a:gd name="connsiteY58" fmla="*/ 4073411 h 6858000"/>
              <a:gd name="connsiteX59" fmla="*/ 1999265 w 3071665"/>
              <a:gd name="connsiteY59" fmla="*/ 4255484 h 6858000"/>
              <a:gd name="connsiteX60" fmla="*/ 1859617 w 3071665"/>
              <a:gd name="connsiteY60" fmla="*/ 4439324 h 6858000"/>
              <a:gd name="connsiteX61" fmla="*/ 1788909 w 3071665"/>
              <a:gd name="connsiteY61" fmla="*/ 4531245 h 6858000"/>
              <a:gd name="connsiteX62" fmla="*/ 1719969 w 3071665"/>
              <a:gd name="connsiteY62" fmla="*/ 4623165 h 6858000"/>
              <a:gd name="connsiteX63" fmla="*/ 1651029 w 3071665"/>
              <a:gd name="connsiteY63" fmla="*/ 4715085 h 6858000"/>
              <a:gd name="connsiteX64" fmla="*/ 1583856 w 3071665"/>
              <a:gd name="connsiteY64" fmla="*/ 4807005 h 6858000"/>
              <a:gd name="connsiteX65" fmla="*/ 1516684 w 3071665"/>
              <a:gd name="connsiteY65" fmla="*/ 4898926 h 6858000"/>
              <a:gd name="connsiteX66" fmla="*/ 1451279 w 3071665"/>
              <a:gd name="connsiteY66" fmla="*/ 4990846 h 6858000"/>
              <a:gd name="connsiteX67" fmla="*/ 1387642 w 3071665"/>
              <a:gd name="connsiteY67" fmla="*/ 5084534 h 6858000"/>
              <a:gd name="connsiteX68" fmla="*/ 1324005 w 3071665"/>
              <a:gd name="connsiteY68" fmla="*/ 5176454 h 6858000"/>
              <a:gd name="connsiteX69" fmla="*/ 1263903 w 3071665"/>
              <a:gd name="connsiteY69" fmla="*/ 5268374 h 6858000"/>
              <a:gd name="connsiteX70" fmla="*/ 1202034 w 3071665"/>
              <a:gd name="connsiteY70" fmla="*/ 5362062 h 6858000"/>
              <a:gd name="connsiteX71" fmla="*/ 1143700 w 3071665"/>
              <a:gd name="connsiteY71" fmla="*/ 5453983 h 6858000"/>
              <a:gd name="connsiteX72" fmla="*/ 1085366 w 3071665"/>
              <a:gd name="connsiteY72" fmla="*/ 5545903 h 6858000"/>
              <a:gd name="connsiteX73" fmla="*/ 1030567 w 3071665"/>
              <a:gd name="connsiteY73" fmla="*/ 5637823 h 6858000"/>
              <a:gd name="connsiteX74" fmla="*/ 977536 w 3071665"/>
              <a:gd name="connsiteY74" fmla="*/ 5731511 h 6858000"/>
              <a:gd name="connsiteX75" fmla="*/ 928041 w 3071665"/>
              <a:gd name="connsiteY75" fmla="*/ 5823431 h 6858000"/>
              <a:gd name="connsiteX76" fmla="*/ 878545 w 3071665"/>
              <a:gd name="connsiteY76" fmla="*/ 5915351 h 6858000"/>
              <a:gd name="connsiteX77" fmla="*/ 832585 w 3071665"/>
              <a:gd name="connsiteY77" fmla="*/ 6007272 h 6858000"/>
              <a:gd name="connsiteX78" fmla="*/ 788393 w 3071665"/>
              <a:gd name="connsiteY78" fmla="*/ 6099192 h 6858000"/>
              <a:gd name="connsiteX79" fmla="*/ 745968 w 3071665"/>
              <a:gd name="connsiteY79" fmla="*/ 6191112 h 6858000"/>
              <a:gd name="connsiteX80" fmla="*/ 707079 w 3071665"/>
              <a:gd name="connsiteY80" fmla="*/ 6281265 h 6858000"/>
              <a:gd name="connsiteX81" fmla="*/ 671725 w 3071665"/>
              <a:gd name="connsiteY81" fmla="*/ 6373185 h 6858000"/>
              <a:gd name="connsiteX82" fmla="*/ 638139 w 3071665"/>
              <a:gd name="connsiteY82" fmla="*/ 6465105 h 6858000"/>
              <a:gd name="connsiteX83" fmla="*/ 606320 w 3071665"/>
              <a:gd name="connsiteY83" fmla="*/ 6557025 h 6858000"/>
              <a:gd name="connsiteX84" fmla="*/ 579805 w 3071665"/>
              <a:gd name="connsiteY84" fmla="*/ 6647178 h 6858000"/>
              <a:gd name="connsiteX85" fmla="*/ 555057 w 3071665"/>
              <a:gd name="connsiteY85" fmla="*/ 6737331 h 6858000"/>
              <a:gd name="connsiteX86" fmla="*/ 533844 w 3071665"/>
              <a:gd name="connsiteY86" fmla="*/ 6827483 h 6858000"/>
              <a:gd name="connsiteX87" fmla="*/ 527741 w 3071665"/>
              <a:gd name="connsiteY87" fmla="*/ 6858000 h 6858000"/>
              <a:gd name="connsiteX88" fmla="*/ 148053 w 3071665"/>
              <a:gd name="connsiteY88" fmla="*/ 6858000 h 6858000"/>
              <a:gd name="connsiteX89" fmla="*/ 134345 w 3071665"/>
              <a:gd name="connsiteY89" fmla="*/ 6816877 h 6858000"/>
              <a:gd name="connsiteX90" fmla="*/ 120203 w 3071665"/>
              <a:gd name="connsiteY90" fmla="*/ 6772685 h 6858000"/>
              <a:gd name="connsiteX91" fmla="*/ 106062 w 3071665"/>
              <a:gd name="connsiteY91" fmla="*/ 6726724 h 6858000"/>
              <a:gd name="connsiteX92" fmla="*/ 93688 w 3071665"/>
              <a:gd name="connsiteY92" fmla="*/ 6682532 h 6858000"/>
              <a:gd name="connsiteX93" fmla="*/ 83082 w 3071665"/>
              <a:gd name="connsiteY93" fmla="*/ 6636572 h 6858000"/>
              <a:gd name="connsiteX94" fmla="*/ 72476 w 3071665"/>
              <a:gd name="connsiteY94" fmla="*/ 6592379 h 6858000"/>
              <a:gd name="connsiteX95" fmla="*/ 61869 w 3071665"/>
              <a:gd name="connsiteY95" fmla="*/ 6544652 h 6858000"/>
              <a:gd name="connsiteX96" fmla="*/ 53031 w 3071665"/>
              <a:gd name="connsiteY96" fmla="*/ 6498691 h 6858000"/>
              <a:gd name="connsiteX97" fmla="*/ 44192 w 3071665"/>
              <a:gd name="connsiteY97" fmla="*/ 6450964 h 6858000"/>
              <a:gd name="connsiteX98" fmla="*/ 37122 w 3071665"/>
              <a:gd name="connsiteY98" fmla="*/ 6401468 h 6858000"/>
              <a:gd name="connsiteX99" fmla="*/ 30051 w 3071665"/>
              <a:gd name="connsiteY99" fmla="*/ 6351973 h 6858000"/>
              <a:gd name="connsiteX100" fmla="*/ 22980 w 3071665"/>
              <a:gd name="connsiteY100" fmla="*/ 6302477 h 6858000"/>
              <a:gd name="connsiteX101" fmla="*/ 17677 w 3071665"/>
              <a:gd name="connsiteY101" fmla="*/ 6252982 h 6858000"/>
              <a:gd name="connsiteX102" fmla="*/ 12374 w 3071665"/>
              <a:gd name="connsiteY102" fmla="*/ 6201718 h 6858000"/>
              <a:gd name="connsiteX103" fmla="*/ 8838 w 3071665"/>
              <a:gd name="connsiteY103" fmla="*/ 6150455 h 6858000"/>
              <a:gd name="connsiteX104" fmla="*/ 5303 w 3071665"/>
              <a:gd name="connsiteY104" fmla="*/ 6097424 h 6858000"/>
              <a:gd name="connsiteX105" fmla="*/ 1768 w 3071665"/>
              <a:gd name="connsiteY105" fmla="*/ 6039090 h 6858000"/>
              <a:gd name="connsiteX106" fmla="*/ 0 w 3071665"/>
              <a:gd name="connsiteY106" fmla="*/ 5980756 h 6858000"/>
              <a:gd name="connsiteX107" fmla="*/ 0 w 3071665"/>
              <a:gd name="connsiteY107" fmla="*/ 5922422 h 6858000"/>
              <a:gd name="connsiteX108" fmla="*/ 1768 w 3071665"/>
              <a:gd name="connsiteY108" fmla="*/ 5864088 h 6858000"/>
              <a:gd name="connsiteX109" fmla="*/ 3535 w 3071665"/>
              <a:gd name="connsiteY109" fmla="*/ 5805754 h 6858000"/>
              <a:gd name="connsiteX110" fmla="*/ 8838 w 3071665"/>
              <a:gd name="connsiteY110" fmla="*/ 5747420 h 6858000"/>
              <a:gd name="connsiteX111" fmla="*/ 14142 w 3071665"/>
              <a:gd name="connsiteY111" fmla="*/ 5690854 h 6858000"/>
              <a:gd name="connsiteX112" fmla="*/ 19445 w 3071665"/>
              <a:gd name="connsiteY112" fmla="*/ 5634288 h 6858000"/>
              <a:gd name="connsiteX113" fmla="*/ 28283 w 3071665"/>
              <a:gd name="connsiteY113" fmla="*/ 5577721 h 6858000"/>
              <a:gd name="connsiteX114" fmla="*/ 37122 w 3071665"/>
              <a:gd name="connsiteY114" fmla="*/ 5521155 h 6858000"/>
              <a:gd name="connsiteX115" fmla="*/ 45960 w 3071665"/>
              <a:gd name="connsiteY115" fmla="*/ 5464589 h 6858000"/>
              <a:gd name="connsiteX116" fmla="*/ 58334 w 3071665"/>
              <a:gd name="connsiteY116" fmla="*/ 5408022 h 6858000"/>
              <a:gd name="connsiteX117" fmla="*/ 70708 w 3071665"/>
              <a:gd name="connsiteY117" fmla="*/ 5353224 h 6858000"/>
              <a:gd name="connsiteX118" fmla="*/ 83082 w 3071665"/>
              <a:gd name="connsiteY118" fmla="*/ 5298425 h 6858000"/>
              <a:gd name="connsiteX119" fmla="*/ 98991 w 3071665"/>
              <a:gd name="connsiteY119" fmla="*/ 5243627 h 6858000"/>
              <a:gd name="connsiteX120" fmla="*/ 114900 w 3071665"/>
              <a:gd name="connsiteY120" fmla="*/ 5188828 h 6858000"/>
              <a:gd name="connsiteX121" fmla="*/ 130810 w 3071665"/>
              <a:gd name="connsiteY121" fmla="*/ 5134029 h 6858000"/>
              <a:gd name="connsiteX122" fmla="*/ 148487 w 3071665"/>
              <a:gd name="connsiteY122" fmla="*/ 5079231 h 6858000"/>
              <a:gd name="connsiteX123" fmla="*/ 167931 w 3071665"/>
              <a:gd name="connsiteY123" fmla="*/ 5024432 h 6858000"/>
              <a:gd name="connsiteX124" fmla="*/ 187376 w 3071665"/>
              <a:gd name="connsiteY124" fmla="*/ 4971401 h 6858000"/>
              <a:gd name="connsiteX125" fmla="*/ 206821 w 3071665"/>
              <a:gd name="connsiteY125" fmla="*/ 4918370 h 6858000"/>
              <a:gd name="connsiteX126" fmla="*/ 228033 w 3071665"/>
              <a:gd name="connsiteY126" fmla="*/ 4863572 h 6858000"/>
              <a:gd name="connsiteX127" fmla="*/ 251013 w 3071665"/>
              <a:gd name="connsiteY127" fmla="*/ 4810541 h 6858000"/>
              <a:gd name="connsiteX128" fmla="*/ 273993 w 3071665"/>
              <a:gd name="connsiteY128" fmla="*/ 4757510 h 6858000"/>
              <a:gd name="connsiteX129" fmla="*/ 323489 w 3071665"/>
              <a:gd name="connsiteY129" fmla="*/ 4653216 h 6858000"/>
              <a:gd name="connsiteX130" fmla="*/ 374752 w 3071665"/>
              <a:gd name="connsiteY130" fmla="*/ 4547154 h 6858000"/>
              <a:gd name="connsiteX131" fmla="*/ 401267 w 3071665"/>
              <a:gd name="connsiteY131" fmla="*/ 4495891 h 6858000"/>
              <a:gd name="connsiteX132" fmla="*/ 429550 w 3071665"/>
              <a:gd name="connsiteY132" fmla="*/ 4444627 h 6858000"/>
              <a:gd name="connsiteX133" fmla="*/ 457834 w 3071665"/>
              <a:gd name="connsiteY133" fmla="*/ 4391597 h 6858000"/>
              <a:gd name="connsiteX134" fmla="*/ 487884 w 3071665"/>
              <a:gd name="connsiteY134" fmla="*/ 4340333 h 6858000"/>
              <a:gd name="connsiteX135" fmla="*/ 516168 w 3071665"/>
              <a:gd name="connsiteY135" fmla="*/ 4289070 h 6858000"/>
              <a:gd name="connsiteX136" fmla="*/ 546218 w 3071665"/>
              <a:gd name="connsiteY136" fmla="*/ 4237807 h 6858000"/>
              <a:gd name="connsiteX137" fmla="*/ 608088 w 3071665"/>
              <a:gd name="connsiteY137" fmla="*/ 4135280 h 6858000"/>
              <a:gd name="connsiteX138" fmla="*/ 673493 w 3071665"/>
              <a:gd name="connsiteY138" fmla="*/ 4034522 h 6858000"/>
              <a:gd name="connsiteX139" fmla="*/ 738897 w 3071665"/>
              <a:gd name="connsiteY139" fmla="*/ 3931995 h 6858000"/>
              <a:gd name="connsiteX140" fmla="*/ 806070 w 3071665"/>
              <a:gd name="connsiteY140" fmla="*/ 3831237 h 6858000"/>
              <a:gd name="connsiteX141" fmla="*/ 841424 w 3071665"/>
              <a:gd name="connsiteY141" fmla="*/ 3781741 h 6858000"/>
              <a:gd name="connsiteX142" fmla="*/ 875010 w 3071665"/>
              <a:gd name="connsiteY142" fmla="*/ 3732246 h 6858000"/>
              <a:gd name="connsiteX143" fmla="*/ 1016426 w 3071665"/>
              <a:gd name="connsiteY143" fmla="*/ 3528960 h 6858000"/>
              <a:gd name="connsiteX144" fmla="*/ 1161377 w 3071665"/>
              <a:gd name="connsiteY144" fmla="*/ 3330978 h 6858000"/>
              <a:gd name="connsiteX145" fmla="*/ 1308096 w 3071665"/>
              <a:gd name="connsiteY145" fmla="*/ 3131229 h 6858000"/>
              <a:gd name="connsiteX146" fmla="*/ 1453047 w 3071665"/>
              <a:gd name="connsiteY146" fmla="*/ 2933246 h 6858000"/>
              <a:gd name="connsiteX147" fmla="*/ 1525522 w 3071665"/>
              <a:gd name="connsiteY147" fmla="*/ 2832488 h 6858000"/>
              <a:gd name="connsiteX148" fmla="*/ 1596230 w 3071665"/>
              <a:gd name="connsiteY148" fmla="*/ 2733497 h 6858000"/>
              <a:gd name="connsiteX149" fmla="*/ 1836637 w 3071665"/>
              <a:gd name="connsiteY149" fmla="*/ 2397634 h 6858000"/>
              <a:gd name="connsiteX150" fmla="*/ 2068205 w 3071665"/>
              <a:gd name="connsiteY150" fmla="*/ 2072378 h 6858000"/>
              <a:gd name="connsiteX151" fmla="*/ 2177803 w 3071665"/>
              <a:gd name="connsiteY151" fmla="*/ 1916821 h 6858000"/>
              <a:gd name="connsiteX152" fmla="*/ 2283864 w 3071665"/>
              <a:gd name="connsiteY152" fmla="*/ 1766566 h 6858000"/>
              <a:gd name="connsiteX153" fmla="*/ 2382856 w 3071665"/>
              <a:gd name="connsiteY153" fmla="*/ 1621615 h 6858000"/>
              <a:gd name="connsiteX154" fmla="*/ 2478311 w 3071665"/>
              <a:gd name="connsiteY154" fmla="*/ 1481967 h 6858000"/>
              <a:gd name="connsiteX155" fmla="*/ 2564928 w 3071665"/>
              <a:gd name="connsiteY155" fmla="*/ 1349390 h 6858000"/>
              <a:gd name="connsiteX156" fmla="*/ 2644475 w 3071665"/>
              <a:gd name="connsiteY156" fmla="*/ 1223883 h 6858000"/>
              <a:gd name="connsiteX157" fmla="*/ 2716950 w 3071665"/>
              <a:gd name="connsiteY157" fmla="*/ 1105448 h 6858000"/>
              <a:gd name="connsiteX158" fmla="*/ 2748769 w 3071665"/>
              <a:gd name="connsiteY158" fmla="*/ 1048881 h 6858000"/>
              <a:gd name="connsiteX159" fmla="*/ 2778820 w 3071665"/>
              <a:gd name="connsiteY159" fmla="*/ 995850 h 6858000"/>
              <a:gd name="connsiteX160" fmla="*/ 2807103 w 3071665"/>
              <a:gd name="connsiteY160" fmla="*/ 942820 h 6858000"/>
              <a:gd name="connsiteX161" fmla="*/ 2831850 w 3071665"/>
              <a:gd name="connsiteY161" fmla="*/ 893324 h 6858000"/>
              <a:gd name="connsiteX162" fmla="*/ 2854830 w 3071665"/>
              <a:gd name="connsiteY162" fmla="*/ 845596 h 6858000"/>
              <a:gd name="connsiteX163" fmla="*/ 2876043 w 3071665"/>
              <a:gd name="connsiteY163" fmla="*/ 799636 h 6858000"/>
              <a:gd name="connsiteX164" fmla="*/ 2891952 w 3071665"/>
              <a:gd name="connsiteY164" fmla="*/ 757211 h 6858000"/>
              <a:gd name="connsiteX165" fmla="*/ 2906094 w 3071665"/>
              <a:gd name="connsiteY165" fmla="*/ 718322 h 6858000"/>
              <a:gd name="connsiteX166" fmla="*/ 2918468 w 3071665"/>
              <a:gd name="connsiteY166" fmla="*/ 681200 h 6858000"/>
              <a:gd name="connsiteX167" fmla="*/ 2923771 w 3071665"/>
              <a:gd name="connsiteY167" fmla="*/ 663523 h 6858000"/>
              <a:gd name="connsiteX168" fmla="*/ 2927306 w 3071665"/>
              <a:gd name="connsiteY168" fmla="*/ 645846 h 6858000"/>
              <a:gd name="connsiteX169" fmla="*/ 2930842 w 3071665"/>
              <a:gd name="connsiteY169" fmla="*/ 621099 h 6858000"/>
              <a:gd name="connsiteX170" fmla="*/ 2934377 w 3071665"/>
              <a:gd name="connsiteY170" fmla="*/ 596351 h 6858000"/>
              <a:gd name="connsiteX171" fmla="*/ 2937912 w 3071665"/>
              <a:gd name="connsiteY171" fmla="*/ 571603 h 6858000"/>
              <a:gd name="connsiteX172" fmla="*/ 2939680 w 3071665"/>
              <a:gd name="connsiteY172" fmla="*/ 546855 h 6858000"/>
              <a:gd name="connsiteX173" fmla="*/ 2941448 w 3071665"/>
              <a:gd name="connsiteY173" fmla="*/ 495592 h 6858000"/>
              <a:gd name="connsiteX174" fmla="*/ 2939680 w 3071665"/>
              <a:gd name="connsiteY174" fmla="*/ 446097 h 6858000"/>
              <a:gd name="connsiteX175" fmla="*/ 2937912 w 3071665"/>
              <a:gd name="connsiteY175" fmla="*/ 421349 h 6858000"/>
              <a:gd name="connsiteX176" fmla="*/ 2936144 w 3071665"/>
              <a:gd name="connsiteY176" fmla="*/ 394833 h 6858000"/>
              <a:gd name="connsiteX177" fmla="*/ 2932609 w 3071665"/>
              <a:gd name="connsiteY177" fmla="*/ 370086 h 6858000"/>
              <a:gd name="connsiteX178" fmla="*/ 2929074 w 3071665"/>
              <a:gd name="connsiteY178" fmla="*/ 345338 h 6858000"/>
              <a:gd name="connsiteX179" fmla="*/ 2920235 w 3071665"/>
              <a:gd name="connsiteY179" fmla="*/ 297610 h 6858000"/>
              <a:gd name="connsiteX180" fmla="*/ 2914932 w 3071665"/>
              <a:gd name="connsiteY180" fmla="*/ 272862 h 6858000"/>
              <a:gd name="connsiteX181" fmla="*/ 2909629 w 3071665"/>
              <a:gd name="connsiteY181" fmla="*/ 248115 h 6858000"/>
              <a:gd name="connsiteX182" fmla="*/ 2897255 w 3071665"/>
              <a:gd name="connsiteY182" fmla="*/ 202154 h 6858000"/>
              <a:gd name="connsiteX183" fmla="*/ 2883114 w 3071665"/>
              <a:gd name="connsiteY183" fmla="*/ 154427 h 6858000"/>
              <a:gd name="connsiteX184" fmla="*/ 2868972 w 3071665"/>
              <a:gd name="connsiteY184" fmla="*/ 110234 h 6858000"/>
              <a:gd name="connsiteX185" fmla="*/ 2853063 w 3071665"/>
              <a:gd name="connsiteY185" fmla="*/ 67809 h 6858000"/>
              <a:gd name="connsiteX186" fmla="*/ 2837154 w 3071665"/>
              <a:gd name="connsiteY186" fmla="*/ 271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3071665" h="6858000">
                <a:moveTo>
                  <a:pt x="3071665" y="3924144"/>
                </a:moveTo>
                <a:lnTo>
                  <a:pt x="3071665" y="6105930"/>
                </a:lnTo>
                <a:lnTo>
                  <a:pt x="3045743" y="6134545"/>
                </a:lnTo>
                <a:lnTo>
                  <a:pt x="2906095" y="6291870"/>
                </a:lnTo>
                <a:lnTo>
                  <a:pt x="2762912" y="6458034"/>
                </a:lnTo>
                <a:lnTo>
                  <a:pt x="2690436" y="6541116"/>
                </a:lnTo>
                <a:lnTo>
                  <a:pt x="2619729" y="6625965"/>
                </a:lnTo>
                <a:lnTo>
                  <a:pt x="2549021" y="6710815"/>
                </a:lnTo>
                <a:lnTo>
                  <a:pt x="2480081" y="6795664"/>
                </a:lnTo>
                <a:lnTo>
                  <a:pt x="2446494" y="6838089"/>
                </a:lnTo>
                <a:lnTo>
                  <a:pt x="2430731" y="6858000"/>
                </a:lnTo>
                <a:lnTo>
                  <a:pt x="922500" y="6858000"/>
                </a:lnTo>
                <a:lnTo>
                  <a:pt x="924507" y="6852230"/>
                </a:lnTo>
                <a:lnTo>
                  <a:pt x="938649" y="6813341"/>
                </a:lnTo>
                <a:lnTo>
                  <a:pt x="954558" y="6772684"/>
                </a:lnTo>
                <a:lnTo>
                  <a:pt x="970467" y="6730259"/>
                </a:lnTo>
                <a:lnTo>
                  <a:pt x="989912" y="6689602"/>
                </a:lnTo>
                <a:lnTo>
                  <a:pt x="1027033" y="6606521"/>
                </a:lnTo>
                <a:lnTo>
                  <a:pt x="1069458" y="6521671"/>
                </a:lnTo>
                <a:lnTo>
                  <a:pt x="1115418" y="6433286"/>
                </a:lnTo>
                <a:lnTo>
                  <a:pt x="1140166" y="6390861"/>
                </a:lnTo>
                <a:lnTo>
                  <a:pt x="1164914" y="6348437"/>
                </a:lnTo>
                <a:lnTo>
                  <a:pt x="1189662" y="6304244"/>
                </a:lnTo>
                <a:lnTo>
                  <a:pt x="1216177" y="6261820"/>
                </a:lnTo>
                <a:lnTo>
                  <a:pt x="1240925" y="6217627"/>
                </a:lnTo>
                <a:lnTo>
                  <a:pt x="1270976" y="6175202"/>
                </a:lnTo>
                <a:lnTo>
                  <a:pt x="1325774" y="6088585"/>
                </a:lnTo>
                <a:lnTo>
                  <a:pt x="1354057" y="6046161"/>
                </a:lnTo>
                <a:lnTo>
                  <a:pt x="1382341" y="6003736"/>
                </a:lnTo>
                <a:lnTo>
                  <a:pt x="1440675" y="5918886"/>
                </a:lnTo>
                <a:lnTo>
                  <a:pt x="1499009" y="5835805"/>
                </a:lnTo>
                <a:lnTo>
                  <a:pt x="1559110" y="5752723"/>
                </a:lnTo>
                <a:lnTo>
                  <a:pt x="1619212" y="5673176"/>
                </a:lnTo>
                <a:lnTo>
                  <a:pt x="1677546" y="5593630"/>
                </a:lnTo>
                <a:lnTo>
                  <a:pt x="1707597" y="5554741"/>
                </a:lnTo>
                <a:lnTo>
                  <a:pt x="1737648" y="5517619"/>
                </a:lnTo>
                <a:lnTo>
                  <a:pt x="1795982" y="5443376"/>
                </a:lnTo>
                <a:lnTo>
                  <a:pt x="1852548" y="5370900"/>
                </a:lnTo>
                <a:lnTo>
                  <a:pt x="1907347" y="5301960"/>
                </a:lnTo>
                <a:lnTo>
                  <a:pt x="1962145" y="5236555"/>
                </a:lnTo>
                <a:lnTo>
                  <a:pt x="2013408" y="5174686"/>
                </a:lnTo>
                <a:lnTo>
                  <a:pt x="2108864" y="5063321"/>
                </a:lnTo>
                <a:lnTo>
                  <a:pt x="2190178" y="4967865"/>
                </a:lnTo>
                <a:lnTo>
                  <a:pt x="2305079" y="4837056"/>
                </a:lnTo>
                <a:lnTo>
                  <a:pt x="2381089" y="4748671"/>
                </a:lnTo>
                <a:lnTo>
                  <a:pt x="2471242" y="4644377"/>
                </a:lnTo>
                <a:lnTo>
                  <a:pt x="2683366" y="4393364"/>
                </a:lnTo>
                <a:lnTo>
                  <a:pt x="2801801" y="4251948"/>
                </a:lnTo>
                <a:lnTo>
                  <a:pt x="2927308" y="4099926"/>
                </a:lnTo>
                <a:close/>
                <a:moveTo>
                  <a:pt x="2826529" y="0"/>
                </a:moveTo>
                <a:lnTo>
                  <a:pt x="3071664" y="0"/>
                </a:lnTo>
                <a:lnTo>
                  <a:pt x="3071664" y="2869379"/>
                </a:lnTo>
                <a:lnTo>
                  <a:pt x="3038671" y="2915570"/>
                </a:lnTo>
                <a:lnTo>
                  <a:pt x="2973266" y="3002187"/>
                </a:lnTo>
                <a:lnTo>
                  <a:pt x="2842457" y="3177189"/>
                </a:lnTo>
                <a:lnTo>
                  <a:pt x="2706344" y="3352191"/>
                </a:lnTo>
                <a:lnTo>
                  <a:pt x="2568464" y="3530728"/>
                </a:lnTo>
                <a:lnTo>
                  <a:pt x="2285632" y="3891338"/>
                </a:lnTo>
                <a:lnTo>
                  <a:pt x="2142449" y="4073411"/>
                </a:lnTo>
                <a:lnTo>
                  <a:pt x="1999265" y="4255484"/>
                </a:lnTo>
                <a:lnTo>
                  <a:pt x="1859617" y="4439324"/>
                </a:lnTo>
                <a:lnTo>
                  <a:pt x="1788909" y="4531245"/>
                </a:lnTo>
                <a:lnTo>
                  <a:pt x="1719969" y="4623165"/>
                </a:lnTo>
                <a:lnTo>
                  <a:pt x="1651029" y="4715085"/>
                </a:lnTo>
                <a:lnTo>
                  <a:pt x="1583856" y="4807005"/>
                </a:lnTo>
                <a:lnTo>
                  <a:pt x="1516684" y="4898926"/>
                </a:lnTo>
                <a:lnTo>
                  <a:pt x="1451279" y="4990846"/>
                </a:lnTo>
                <a:lnTo>
                  <a:pt x="1387642" y="5084534"/>
                </a:lnTo>
                <a:lnTo>
                  <a:pt x="1324005" y="5176454"/>
                </a:lnTo>
                <a:lnTo>
                  <a:pt x="1263903" y="5268374"/>
                </a:lnTo>
                <a:lnTo>
                  <a:pt x="1202034" y="5362062"/>
                </a:lnTo>
                <a:lnTo>
                  <a:pt x="1143700" y="5453983"/>
                </a:lnTo>
                <a:lnTo>
                  <a:pt x="1085366" y="5545903"/>
                </a:lnTo>
                <a:lnTo>
                  <a:pt x="1030567" y="5637823"/>
                </a:lnTo>
                <a:lnTo>
                  <a:pt x="977536" y="5731511"/>
                </a:lnTo>
                <a:lnTo>
                  <a:pt x="928041" y="5823431"/>
                </a:lnTo>
                <a:lnTo>
                  <a:pt x="878545" y="5915351"/>
                </a:lnTo>
                <a:lnTo>
                  <a:pt x="832585" y="6007272"/>
                </a:lnTo>
                <a:lnTo>
                  <a:pt x="788393" y="6099192"/>
                </a:lnTo>
                <a:lnTo>
                  <a:pt x="745968" y="6191112"/>
                </a:lnTo>
                <a:lnTo>
                  <a:pt x="707079" y="6281265"/>
                </a:lnTo>
                <a:lnTo>
                  <a:pt x="671725" y="6373185"/>
                </a:lnTo>
                <a:lnTo>
                  <a:pt x="638139" y="6465105"/>
                </a:lnTo>
                <a:lnTo>
                  <a:pt x="606320" y="6557025"/>
                </a:lnTo>
                <a:lnTo>
                  <a:pt x="579805" y="6647178"/>
                </a:lnTo>
                <a:lnTo>
                  <a:pt x="555057" y="6737331"/>
                </a:lnTo>
                <a:lnTo>
                  <a:pt x="533844" y="6827483"/>
                </a:lnTo>
                <a:lnTo>
                  <a:pt x="527741" y="6858000"/>
                </a:lnTo>
                <a:lnTo>
                  <a:pt x="148053" y="6858000"/>
                </a:lnTo>
                <a:lnTo>
                  <a:pt x="134345" y="6816877"/>
                </a:lnTo>
                <a:lnTo>
                  <a:pt x="120203" y="6772685"/>
                </a:lnTo>
                <a:lnTo>
                  <a:pt x="106062" y="6726724"/>
                </a:lnTo>
                <a:lnTo>
                  <a:pt x="93688" y="6682532"/>
                </a:lnTo>
                <a:lnTo>
                  <a:pt x="83082" y="6636572"/>
                </a:lnTo>
                <a:lnTo>
                  <a:pt x="72476" y="6592379"/>
                </a:lnTo>
                <a:lnTo>
                  <a:pt x="61869" y="6544652"/>
                </a:lnTo>
                <a:lnTo>
                  <a:pt x="53031" y="6498691"/>
                </a:lnTo>
                <a:lnTo>
                  <a:pt x="44192" y="6450964"/>
                </a:lnTo>
                <a:lnTo>
                  <a:pt x="37122" y="6401468"/>
                </a:lnTo>
                <a:lnTo>
                  <a:pt x="30051" y="6351973"/>
                </a:lnTo>
                <a:lnTo>
                  <a:pt x="22980" y="6302477"/>
                </a:lnTo>
                <a:lnTo>
                  <a:pt x="17677" y="6252982"/>
                </a:lnTo>
                <a:lnTo>
                  <a:pt x="12374" y="6201718"/>
                </a:lnTo>
                <a:lnTo>
                  <a:pt x="8838" y="6150455"/>
                </a:lnTo>
                <a:lnTo>
                  <a:pt x="5303" y="6097424"/>
                </a:lnTo>
                <a:lnTo>
                  <a:pt x="1768" y="6039090"/>
                </a:lnTo>
                <a:lnTo>
                  <a:pt x="0" y="5980756"/>
                </a:lnTo>
                <a:lnTo>
                  <a:pt x="0" y="5922422"/>
                </a:lnTo>
                <a:lnTo>
                  <a:pt x="1768" y="5864088"/>
                </a:lnTo>
                <a:lnTo>
                  <a:pt x="3535" y="5805754"/>
                </a:lnTo>
                <a:lnTo>
                  <a:pt x="8838" y="5747420"/>
                </a:lnTo>
                <a:lnTo>
                  <a:pt x="14142" y="5690854"/>
                </a:lnTo>
                <a:lnTo>
                  <a:pt x="19445" y="5634288"/>
                </a:lnTo>
                <a:lnTo>
                  <a:pt x="28283" y="5577721"/>
                </a:lnTo>
                <a:lnTo>
                  <a:pt x="37122" y="5521155"/>
                </a:lnTo>
                <a:lnTo>
                  <a:pt x="45960" y="5464589"/>
                </a:lnTo>
                <a:lnTo>
                  <a:pt x="58334" y="5408022"/>
                </a:lnTo>
                <a:lnTo>
                  <a:pt x="70708" y="5353224"/>
                </a:lnTo>
                <a:lnTo>
                  <a:pt x="83082" y="5298425"/>
                </a:lnTo>
                <a:lnTo>
                  <a:pt x="98991" y="5243627"/>
                </a:lnTo>
                <a:lnTo>
                  <a:pt x="114900" y="5188828"/>
                </a:lnTo>
                <a:lnTo>
                  <a:pt x="130810" y="5134029"/>
                </a:lnTo>
                <a:lnTo>
                  <a:pt x="148487" y="5079231"/>
                </a:lnTo>
                <a:lnTo>
                  <a:pt x="167931" y="5024432"/>
                </a:lnTo>
                <a:lnTo>
                  <a:pt x="187376" y="4971401"/>
                </a:lnTo>
                <a:lnTo>
                  <a:pt x="206821" y="4918370"/>
                </a:lnTo>
                <a:lnTo>
                  <a:pt x="228033" y="4863572"/>
                </a:lnTo>
                <a:lnTo>
                  <a:pt x="251013" y="4810541"/>
                </a:lnTo>
                <a:lnTo>
                  <a:pt x="273993" y="4757510"/>
                </a:lnTo>
                <a:lnTo>
                  <a:pt x="323489" y="4653216"/>
                </a:lnTo>
                <a:lnTo>
                  <a:pt x="374752" y="4547154"/>
                </a:lnTo>
                <a:lnTo>
                  <a:pt x="401267" y="4495891"/>
                </a:lnTo>
                <a:lnTo>
                  <a:pt x="429550" y="4444627"/>
                </a:lnTo>
                <a:lnTo>
                  <a:pt x="457834" y="4391597"/>
                </a:lnTo>
                <a:lnTo>
                  <a:pt x="487884" y="4340333"/>
                </a:lnTo>
                <a:lnTo>
                  <a:pt x="516168" y="4289070"/>
                </a:lnTo>
                <a:lnTo>
                  <a:pt x="546218" y="4237807"/>
                </a:lnTo>
                <a:lnTo>
                  <a:pt x="608088" y="4135280"/>
                </a:lnTo>
                <a:lnTo>
                  <a:pt x="673493" y="4034522"/>
                </a:lnTo>
                <a:lnTo>
                  <a:pt x="738897" y="3931995"/>
                </a:lnTo>
                <a:lnTo>
                  <a:pt x="806070" y="3831237"/>
                </a:lnTo>
                <a:lnTo>
                  <a:pt x="841424" y="3781741"/>
                </a:lnTo>
                <a:lnTo>
                  <a:pt x="875010" y="3732246"/>
                </a:lnTo>
                <a:lnTo>
                  <a:pt x="1016426" y="3528960"/>
                </a:lnTo>
                <a:lnTo>
                  <a:pt x="1161377" y="3330978"/>
                </a:lnTo>
                <a:lnTo>
                  <a:pt x="1308096" y="3131229"/>
                </a:lnTo>
                <a:lnTo>
                  <a:pt x="1453047" y="2933246"/>
                </a:lnTo>
                <a:lnTo>
                  <a:pt x="1525522" y="2832488"/>
                </a:lnTo>
                <a:lnTo>
                  <a:pt x="1596230" y="2733497"/>
                </a:lnTo>
                <a:lnTo>
                  <a:pt x="1836637" y="2397634"/>
                </a:lnTo>
                <a:lnTo>
                  <a:pt x="2068205" y="2072378"/>
                </a:lnTo>
                <a:lnTo>
                  <a:pt x="2177803" y="1916821"/>
                </a:lnTo>
                <a:lnTo>
                  <a:pt x="2283864" y="1766566"/>
                </a:lnTo>
                <a:lnTo>
                  <a:pt x="2382856" y="1621615"/>
                </a:lnTo>
                <a:lnTo>
                  <a:pt x="2478311" y="1481967"/>
                </a:lnTo>
                <a:lnTo>
                  <a:pt x="2564928" y="1349390"/>
                </a:lnTo>
                <a:lnTo>
                  <a:pt x="2644475" y="1223883"/>
                </a:lnTo>
                <a:lnTo>
                  <a:pt x="2716950" y="1105448"/>
                </a:lnTo>
                <a:lnTo>
                  <a:pt x="2748769" y="1048881"/>
                </a:lnTo>
                <a:lnTo>
                  <a:pt x="2778820" y="995850"/>
                </a:lnTo>
                <a:lnTo>
                  <a:pt x="2807103" y="942820"/>
                </a:lnTo>
                <a:lnTo>
                  <a:pt x="2831850" y="893324"/>
                </a:lnTo>
                <a:lnTo>
                  <a:pt x="2854830" y="845596"/>
                </a:lnTo>
                <a:lnTo>
                  <a:pt x="2876043" y="799636"/>
                </a:lnTo>
                <a:lnTo>
                  <a:pt x="2891952" y="757211"/>
                </a:lnTo>
                <a:lnTo>
                  <a:pt x="2906094" y="718322"/>
                </a:lnTo>
                <a:lnTo>
                  <a:pt x="2918468" y="681200"/>
                </a:lnTo>
                <a:lnTo>
                  <a:pt x="2923771" y="663523"/>
                </a:lnTo>
                <a:lnTo>
                  <a:pt x="2927306" y="645846"/>
                </a:lnTo>
                <a:lnTo>
                  <a:pt x="2930842" y="621099"/>
                </a:lnTo>
                <a:lnTo>
                  <a:pt x="2934377" y="596351"/>
                </a:lnTo>
                <a:lnTo>
                  <a:pt x="2937912" y="571603"/>
                </a:lnTo>
                <a:lnTo>
                  <a:pt x="2939680" y="546855"/>
                </a:lnTo>
                <a:lnTo>
                  <a:pt x="2941448" y="495592"/>
                </a:lnTo>
                <a:lnTo>
                  <a:pt x="2939680" y="446097"/>
                </a:lnTo>
                <a:lnTo>
                  <a:pt x="2937912" y="421349"/>
                </a:lnTo>
                <a:lnTo>
                  <a:pt x="2936144" y="394833"/>
                </a:lnTo>
                <a:lnTo>
                  <a:pt x="2932609" y="370086"/>
                </a:lnTo>
                <a:lnTo>
                  <a:pt x="2929074" y="345338"/>
                </a:lnTo>
                <a:lnTo>
                  <a:pt x="2920235" y="297610"/>
                </a:lnTo>
                <a:lnTo>
                  <a:pt x="2914932" y="272862"/>
                </a:lnTo>
                <a:lnTo>
                  <a:pt x="2909629" y="248115"/>
                </a:lnTo>
                <a:lnTo>
                  <a:pt x="2897255" y="202154"/>
                </a:lnTo>
                <a:lnTo>
                  <a:pt x="2883114" y="154427"/>
                </a:lnTo>
                <a:lnTo>
                  <a:pt x="2868972" y="110234"/>
                </a:lnTo>
                <a:lnTo>
                  <a:pt x="2853063" y="67809"/>
                </a:lnTo>
                <a:lnTo>
                  <a:pt x="2837154" y="271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4813289A-2094-0FCE-CC33-68284B115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0A7BB7-AEE3-453F-E6C3-E126784AE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6338463-2731-830A-D1E1-4E9630F6F8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0752C77A-B9BB-3F12-3EF6-282B7553247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E8B5634-A5B9-54F2-9A17-96F88C3567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3905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9">
            <a:extLst>
              <a:ext uri="{FF2B5EF4-FFF2-40B4-BE49-F238E27FC236}">
                <a16:creationId xmlns:a16="http://schemas.microsoft.com/office/drawing/2014/main" id="{5FF9A2D4-6DC1-9A08-458A-4055DDEF3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9" y="2132856"/>
            <a:ext cx="4535486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9" y="4436690"/>
            <a:ext cx="4535486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33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54361A05-748E-6BA5-2C76-26672F402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9" y="2132856"/>
            <a:ext cx="4535486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9" y="4436690"/>
            <a:ext cx="4535486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570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532809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6F59-3B3E-4434-8A80-1A363BC70A00}" type="datetime1">
              <a:rPr lang="fi-FI" smtClean="0"/>
              <a:t>24.1.2026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44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9521-BE67-4899-9D66-A6004EC8346E}" type="datetime1">
              <a:rPr lang="fi-FI" smtClean="0"/>
              <a:t>24.1.2026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47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532809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706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53280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1773238"/>
            <a:ext cx="5328097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5328098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82CA-7D08-4C64-A2BA-A286A40F9810}" type="datetime1">
              <a:rPr lang="fi-FI" smtClean="0"/>
              <a:t>24.1.2026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004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53280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1773238"/>
            <a:ext cx="5328097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5328098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81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1773238"/>
            <a:ext cx="10944222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9" y="2420888"/>
            <a:ext cx="10944222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41A2-48E2-4BFE-BD0D-9B7D2B6441E4}" type="datetime1">
              <a:rPr lang="fi-FI" smtClean="0"/>
              <a:t>24.1.2026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056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1773238"/>
            <a:ext cx="10944222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9" y="2420888"/>
            <a:ext cx="10944222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219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72CC-29C7-4312-AA7D-FC0D130E2651}" type="datetime1">
              <a:rPr lang="fi-FI" smtClean="0"/>
              <a:t>24.1.2026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F05E37-3776-01E8-7194-21D33C2EE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400256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51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5881-BBB2-4666-A10D-F4C42740CE29}" type="datetime1">
              <a:rPr lang="fi-FI" smtClean="0"/>
              <a:t>24.1.2026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37DD0E-296C-8C45-52B2-8F30DD339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91744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47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F05E37-3776-01E8-7194-21D33C2EE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400256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47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37DD0E-296C-8C45-52B2-8F30DD339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91744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5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8275D46-648A-6D1B-558E-E3FAC079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A2BFE28-A8A3-9BA9-3FCF-80A8FC75E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052CB-1C59-5FF2-4DF9-656C509F72B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C01B7-6394-8CC2-2C32-66EE2DE3FF5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CD5D9A-E923-5757-606E-E0B4413A922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626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F2A8-0E19-4A6C-8620-E482DF92A49E}" type="datetime1">
              <a:rPr lang="fi-FI" smtClean="0"/>
              <a:t>24.1.2026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43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7200900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A6B75E8-E809-A875-9F2D-14DC986B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7802" y="0"/>
            <a:ext cx="4074198" cy="6858000"/>
          </a:xfrm>
          <a:custGeom>
            <a:avLst/>
            <a:gdLst>
              <a:gd name="connsiteX0" fmla="*/ 2320585 w 4074198"/>
              <a:gd name="connsiteY0" fmla="*/ 0 h 6858000"/>
              <a:gd name="connsiteX1" fmla="*/ 4074198 w 4074198"/>
              <a:gd name="connsiteY1" fmla="*/ 0 h 6858000"/>
              <a:gd name="connsiteX2" fmla="*/ 4074198 w 4074198"/>
              <a:gd name="connsiteY2" fmla="*/ 1196752 h 6858000"/>
              <a:gd name="connsiteX3" fmla="*/ 4074198 w 4074198"/>
              <a:gd name="connsiteY3" fmla="*/ 1688600 h 6858000"/>
              <a:gd name="connsiteX4" fmla="*/ 4074198 w 4074198"/>
              <a:gd name="connsiteY4" fmla="*/ 2636912 h 6858000"/>
              <a:gd name="connsiteX5" fmla="*/ 4074198 w 4074198"/>
              <a:gd name="connsiteY5" fmla="*/ 5417840 h 6858000"/>
              <a:gd name="connsiteX6" fmla="*/ 4074198 w 4074198"/>
              <a:gd name="connsiteY6" fmla="*/ 6858000 h 6858000"/>
              <a:gd name="connsiteX7" fmla="*/ 1074542 w 4074198"/>
              <a:gd name="connsiteY7" fmla="*/ 6858000 h 6858000"/>
              <a:gd name="connsiteX8" fmla="*/ 1074542 w 4074198"/>
              <a:gd name="connsiteY8" fmla="*/ 6825044 h 6858000"/>
              <a:gd name="connsiteX9" fmla="*/ 1066788 w 4074198"/>
              <a:gd name="connsiteY9" fmla="*/ 6858000 h 6858000"/>
              <a:gd name="connsiteX10" fmla="*/ 248653 w 4074198"/>
              <a:gd name="connsiteY10" fmla="*/ 6858000 h 6858000"/>
              <a:gd name="connsiteX11" fmla="*/ 236503 w 4074198"/>
              <a:gd name="connsiteY11" fmla="*/ 6820034 h 6858000"/>
              <a:gd name="connsiteX12" fmla="*/ 208679 w 4074198"/>
              <a:gd name="connsiteY12" fmla="*/ 6729607 h 6858000"/>
              <a:gd name="connsiteX13" fmla="*/ 184333 w 4074198"/>
              <a:gd name="connsiteY13" fmla="*/ 6642657 h 6858000"/>
              <a:gd name="connsiteX14" fmla="*/ 163466 w 4074198"/>
              <a:gd name="connsiteY14" fmla="*/ 6552230 h 6858000"/>
              <a:gd name="connsiteX15" fmla="*/ 142598 w 4074198"/>
              <a:gd name="connsiteY15" fmla="*/ 6465280 h 6858000"/>
              <a:gd name="connsiteX16" fmla="*/ 121730 w 4074198"/>
              <a:gd name="connsiteY16" fmla="*/ 6371374 h 6858000"/>
              <a:gd name="connsiteX17" fmla="*/ 104340 w 4074198"/>
              <a:gd name="connsiteY17" fmla="*/ 6280947 h 6858000"/>
              <a:gd name="connsiteX18" fmla="*/ 86950 w 4074198"/>
              <a:gd name="connsiteY18" fmla="*/ 6187041 h 6858000"/>
              <a:gd name="connsiteX19" fmla="*/ 73038 w 4074198"/>
              <a:gd name="connsiteY19" fmla="*/ 6089658 h 6858000"/>
              <a:gd name="connsiteX20" fmla="*/ 59126 w 4074198"/>
              <a:gd name="connsiteY20" fmla="*/ 5992274 h 6858000"/>
              <a:gd name="connsiteX21" fmla="*/ 45214 w 4074198"/>
              <a:gd name="connsiteY21" fmla="*/ 5894890 h 6858000"/>
              <a:gd name="connsiteX22" fmla="*/ 34780 w 4074198"/>
              <a:gd name="connsiteY22" fmla="*/ 5797507 h 6858000"/>
              <a:gd name="connsiteX23" fmla="*/ 24346 w 4074198"/>
              <a:gd name="connsiteY23" fmla="*/ 5696645 h 6858000"/>
              <a:gd name="connsiteX24" fmla="*/ 17390 w 4074198"/>
              <a:gd name="connsiteY24" fmla="*/ 5595784 h 6858000"/>
              <a:gd name="connsiteX25" fmla="*/ 10434 w 4074198"/>
              <a:gd name="connsiteY25" fmla="*/ 5491444 h 6858000"/>
              <a:gd name="connsiteX26" fmla="*/ 3478 w 4074198"/>
              <a:gd name="connsiteY26" fmla="*/ 5376671 h 6858000"/>
              <a:gd name="connsiteX27" fmla="*/ 0 w 4074198"/>
              <a:gd name="connsiteY27" fmla="*/ 5261897 h 6858000"/>
              <a:gd name="connsiteX28" fmla="*/ 0 w 4074198"/>
              <a:gd name="connsiteY28" fmla="*/ 5147124 h 6858000"/>
              <a:gd name="connsiteX29" fmla="*/ 3478 w 4074198"/>
              <a:gd name="connsiteY29" fmla="*/ 5032350 h 6858000"/>
              <a:gd name="connsiteX30" fmla="*/ 6956 w 4074198"/>
              <a:gd name="connsiteY30" fmla="*/ 4917577 h 6858000"/>
              <a:gd name="connsiteX31" fmla="*/ 17390 w 4074198"/>
              <a:gd name="connsiteY31" fmla="*/ 4802803 h 6858000"/>
              <a:gd name="connsiteX32" fmla="*/ 27824 w 4074198"/>
              <a:gd name="connsiteY32" fmla="*/ 4691508 h 6858000"/>
              <a:gd name="connsiteX33" fmla="*/ 38258 w 4074198"/>
              <a:gd name="connsiteY33" fmla="*/ 4580212 h 6858000"/>
              <a:gd name="connsiteX34" fmla="*/ 55648 w 4074198"/>
              <a:gd name="connsiteY34" fmla="*/ 4468916 h 6858000"/>
              <a:gd name="connsiteX35" fmla="*/ 73038 w 4074198"/>
              <a:gd name="connsiteY35" fmla="*/ 4357621 h 6858000"/>
              <a:gd name="connsiteX36" fmla="*/ 90428 w 4074198"/>
              <a:gd name="connsiteY36" fmla="*/ 4246325 h 6858000"/>
              <a:gd name="connsiteX37" fmla="*/ 114774 w 4074198"/>
              <a:gd name="connsiteY37" fmla="*/ 4135030 h 6858000"/>
              <a:gd name="connsiteX38" fmla="*/ 139120 w 4074198"/>
              <a:gd name="connsiteY38" fmla="*/ 4027212 h 6858000"/>
              <a:gd name="connsiteX39" fmla="*/ 163466 w 4074198"/>
              <a:gd name="connsiteY39" fmla="*/ 3919395 h 6858000"/>
              <a:gd name="connsiteX40" fmla="*/ 194767 w 4074198"/>
              <a:gd name="connsiteY40" fmla="*/ 3811577 h 6858000"/>
              <a:gd name="connsiteX41" fmla="*/ 226069 w 4074198"/>
              <a:gd name="connsiteY41" fmla="*/ 3703760 h 6858000"/>
              <a:gd name="connsiteX42" fmla="*/ 257371 w 4074198"/>
              <a:gd name="connsiteY42" fmla="*/ 3595942 h 6858000"/>
              <a:gd name="connsiteX43" fmla="*/ 292151 w 4074198"/>
              <a:gd name="connsiteY43" fmla="*/ 3488125 h 6858000"/>
              <a:gd name="connsiteX44" fmla="*/ 330409 w 4074198"/>
              <a:gd name="connsiteY44" fmla="*/ 3380307 h 6858000"/>
              <a:gd name="connsiteX45" fmla="*/ 368666 w 4074198"/>
              <a:gd name="connsiteY45" fmla="*/ 3275968 h 6858000"/>
              <a:gd name="connsiteX46" fmla="*/ 406924 w 4074198"/>
              <a:gd name="connsiteY46" fmla="*/ 3171628 h 6858000"/>
              <a:gd name="connsiteX47" fmla="*/ 448660 w 4074198"/>
              <a:gd name="connsiteY47" fmla="*/ 3063811 h 6858000"/>
              <a:gd name="connsiteX48" fmla="*/ 493874 w 4074198"/>
              <a:gd name="connsiteY48" fmla="*/ 2959471 h 6858000"/>
              <a:gd name="connsiteX49" fmla="*/ 539088 w 4074198"/>
              <a:gd name="connsiteY49" fmla="*/ 2855131 h 6858000"/>
              <a:gd name="connsiteX50" fmla="*/ 636471 w 4074198"/>
              <a:gd name="connsiteY50" fmla="*/ 2649930 h 6858000"/>
              <a:gd name="connsiteX51" fmla="*/ 737333 w 4074198"/>
              <a:gd name="connsiteY51" fmla="*/ 2441251 h 6858000"/>
              <a:gd name="connsiteX52" fmla="*/ 789503 w 4074198"/>
              <a:gd name="connsiteY52" fmla="*/ 2340390 h 6858000"/>
              <a:gd name="connsiteX53" fmla="*/ 845150 w 4074198"/>
              <a:gd name="connsiteY53" fmla="*/ 2239528 h 6858000"/>
              <a:gd name="connsiteX54" fmla="*/ 900798 w 4074198"/>
              <a:gd name="connsiteY54" fmla="*/ 2135188 h 6858000"/>
              <a:gd name="connsiteX55" fmla="*/ 959924 w 4074198"/>
              <a:gd name="connsiteY55" fmla="*/ 2034327 h 6858000"/>
              <a:gd name="connsiteX56" fmla="*/ 1015572 w 4074198"/>
              <a:gd name="connsiteY56" fmla="*/ 1933465 h 6858000"/>
              <a:gd name="connsiteX57" fmla="*/ 1074697 w 4074198"/>
              <a:gd name="connsiteY57" fmla="*/ 1832604 h 6858000"/>
              <a:gd name="connsiteX58" fmla="*/ 1196427 w 4074198"/>
              <a:gd name="connsiteY58" fmla="*/ 1630881 h 6858000"/>
              <a:gd name="connsiteX59" fmla="*/ 1325112 w 4074198"/>
              <a:gd name="connsiteY59" fmla="*/ 1432635 h 6858000"/>
              <a:gd name="connsiteX60" fmla="*/ 1453798 w 4074198"/>
              <a:gd name="connsiteY60" fmla="*/ 1230912 h 6858000"/>
              <a:gd name="connsiteX61" fmla="*/ 1585961 w 4074198"/>
              <a:gd name="connsiteY61" fmla="*/ 1032667 h 6858000"/>
              <a:gd name="connsiteX62" fmla="*/ 1655521 w 4074198"/>
              <a:gd name="connsiteY62" fmla="*/ 935284 h 6858000"/>
              <a:gd name="connsiteX63" fmla="*/ 1721603 w 4074198"/>
              <a:gd name="connsiteY63" fmla="*/ 837900 h 6858000"/>
              <a:gd name="connsiteX64" fmla="*/ 1999842 w 4074198"/>
              <a:gd name="connsiteY64" fmla="*/ 437932 h 6858000"/>
              <a:gd name="connsiteX65" fmla="*/ 2285036 w 4074198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074198" h="6858000">
                <a:moveTo>
                  <a:pt x="2320585" y="0"/>
                </a:moveTo>
                <a:lnTo>
                  <a:pt x="4074198" y="0"/>
                </a:lnTo>
                <a:lnTo>
                  <a:pt x="4074198" y="1196752"/>
                </a:lnTo>
                <a:lnTo>
                  <a:pt x="4074198" y="1688600"/>
                </a:lnTo>
                <a:lnTo>
                  <a:pt x="4074198" y="2636912"/>
                </a:lnTo>
                <a:lnTo>
                  <a:pt x="4074198" y="5417840"/>
                </a:lnTo>
                <a:lnTo>
                  <a:pt x="4074198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4BB04E-A683-5803-730E-D653662C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3D3A7B-E98E-B66E-F719-0A3C386B201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5B272D8-63EE-AC21-3A79-B18F57CEF3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079797-25E8-5A80-364F-8054D48388C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60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8275D46-648A-6D1B-558E-E3FAC079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A2BFE28-A8A3-9BA9-3FCF-80A8FC75E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052CB-1C59-5FF2-4DF9-656C509F72B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C01B7-6394-8CC2-2C32-66EE2DE3FF5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CD5D9A-E923-5757-606E-E0B4413A922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477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7200900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A6B75E8-E809-A875-9F2D-14DC986B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7802" y="0"/>
            <a:ext cx="4074198" cy="6858000"/>
          </a:xfrm>
          <a:custGeom>
            <a:avLst/>
            <a:gdLst>
              <a:gd name="connsiteX0" fmla="*/ 2320585 w 4074198"/>
              <a:gd name="connsiteY0" fmla="*/ 0 h 6858000"/>
              <a:gd name="connsiteX1" fmla="*/ 4074198 w 4074198"/>
              <a:gd name="connsiteY1" fmla="*/ 0 h 6858000"/>
              <a:gd name="connsiteX2" fmla="*/ 4074198 w 4074198"/>
              <a:gd name="connsiteY2" fmla="*/ 1196752 h 6858000"/>
              <a:gd name="connsiteX3" fmla="*/ 4074198 w 4074198"/>
              <a:gd name="connsiteY3" fmla="*/ 1688600 h 6858000"/>
              <a:gd name="connsiteX4" fmla="*/ 4074198 w 4074198"/>
              <a:gd name="connsiteY4" fmla="*/ 2636912 h 6858000"/>
              <a:gd name="connsiteX5" fmla="*/ 4074198 w 4074198"/>
              <a:gd name="connsiteY5" fmla="*/ 5417840 h 6858000"/>
              <a:gd name="connsiteX6" fmla="*/ 4074198 w 4074198"/>
              <a:gd name="connsiteY6" fmla="*/ 6858000 h 6858000"/>
              <a:gd name="connsiteX7" fmla="*/ 1074542 w 4074198"/>
              <a:gd name="connsiteY7" fmla="*/ 6858000 h 6858000"/>
              <a:gd name="connsiteX8" fmla="*/ 1074542 w 4074198"/>
              <a:gd name="connsiteY8" fmla="*/ 6825044 h 6858000"/>
              <a:gd name="connsiteX9" fmla="*/ 1066788 w 4074198"/>
              <a:gd name="connsiteY9" fmla="*/ 6858000 h 6858000"/>
              <a:gd name="connsiteX10" fmla="*/ 248653 w 4074198"/>
              <a:gd name="connsiteY10" fmla="*/ 6858000 h 6858000"/>
              <a:gd name="connsiteX11" fmla="*/ 236503 w 4074198"/>
              <a:gd name="connsiteY11" fmla="*/ 6820034 h 6858000"/>
              <a:gd name="connsiteX12" fmla="*/ 208679 w 4074198"/>
              <a:gd name="connsiteY12" fmla="*/ 6729607 h 6858000"/>
              <a:gd name="connsiteX13" fmla="*/ 184333 w 4074198"/>
              <a:gd name="connsiteY13" fmla="*/ 6642657 h 6858000"/>
              <a:gd name="connsiteX14" fmla="*/ 163466 w 4074198"/>
              <a:gd name="connsiteY14" fmla="*/ 6552230 h 6858000"/>
              <a:gd name="connsiteX15" fmla="*/ 142598 w 4074198"/>
              <a:gd name="connsiteY15" fmla="*/ 6465280 h 6858000"/>
              <a:gd name="connsiteX16" fmla="*/ 121730 w 4074198"/>
              <a:gd name="connsiteY16" fmla="*/ 6371374 h 6858000"/>
              <a:gd name="connsiteX17" fmla="*/ 104340 w 4074198"/>
              <a:gd name="connsiteY17" fmla="*/ 6280947 h 6858000"/>
              <a:gd name="connsiteX18" fmla="*/ 86950 w 4074198"/>
              <a:gd name="connsiteY18" fmla="*/ 6187041 h 6858000"/>
              <a:gd name="connsiteX19" fmla="*/ 73038 w 4074198"/>
              <a:gd name="connsiteY19" fmla="*/ 6089658 h 6858000"/>
              <a:gd name="connsiteX20" fmla="*/ 59126 w 4074198"/>
              <a:gd name="connsiteY20" fmla="*/ 5992274 h 6858000"/>
              <a:gd name="connsiteX21" fmla="*/ 45214 w 4074198"/>
              <a:gd name="connsiteY21" fmla="*/ 5894890 h 6858000"/>
              <a:gd name="connsiteX22" fmla="*/ 34780 w 4074198"/>
              <a:gd name="connsiteY22" fmla="*/ 5797507 h 6858000"/>
              <a:gd name="connsiteX23" fmla="*/ 24346 w 4074198"/>
              <a:gd name="connsiteY23" fmla="*/ 5696645 h 6858000"/>
              <a:gd name="connsiteX24" fmla="*/ 17390 w 4074198"/>
              <a:gd name="connsiteY24" fmla="*/ 5595784 h 6858000"/>
              <a:gd name="connsiteX25" fmla="*/ 10434 w 4074198"/>
              <a:gd name="connsiteY25" fmla="*/ 5491444 h 6858000"/>
              <a:gd name="connsiteX26" fmla="*/ 3478 w 4074198"/>
              <a:gd name="connsiteY26" fmla="*/ 5376671 h 6858000"/>
              <a:gd name="connsiteX27" fmla="*/ 0 w 4074198"/>
              <a:gd name="connsiteY27" fmla="*/ 5261897 h 6858000"/>
              <a:gd name="connsiteX28" fmla="*/ 0 w 4074198"/>
              <a:gd name="connsiteY28" fmla="*/ 5147124 h 6858000"/>
              <a:gd name="connsiteX29" fmla="*/ 3478 w 4074198"/>
              <a:gd name="connsiteY29" fmla="*/ 5032350 h 6858000"/>
              <a:gd name="connsiteX30" fmla="*/ 6956 w 4074198"/>
              <a:gd name="connsiteY30" fmla="*/ 4917577 h 6858000"/>
              <a:gd name="connsiteX31" fmla="*/ 17390 w 4074198"/>
              <a:gd name="connsiteY31" fmla="*/ 4802803 h 6858000"/>
              <a:gd name="connsiteX32" fmla="*/ 27824 w 4074198"/>
              <a:gd name="connsiteY32" fmla="*/ 4691508 h 6858000"/>
              <a:gd name="connsiteX33" fmla="*/ 38258 w 4074198"/>
              <a:gd name="connsiteY33" fmla="*/ 4580212 h 6858000"/>
              <a:gd name="connsiteX34" fmla="*/ 55648 w 4074198"/>
              <a:gd name="connsiteY34" fmla="*/ 4468916 h 6858000"/>
              <a:gd name="connsiteX35" fmla="*/ 73038 w 4074198"/>
              <a:gd name="connsiteY35" fmla="*/ 4357621 h 6858000"/>
              <a:gd name="connsiteX36" fmla="*/ 90428 w 4074198"/>
              <a:gd name="connsiteY36" fmla="*/ 4246325 h 6858000"/>
              <a:gd name="connsiteX37" fmla="*/ 114774 w 4074198"/>
              <a:gd name="connsiteY37" fmla="*/ 4135030 h 6858000"/>
              <a:gd name="connsiteX38" fmla="*/ 139120 w 4074198"/>
              <a:gd name="connsiteY38" fmla="*/ 4027212 h 6858000"/>
              <a:gd name="connsiteX39" fmla="*/ 163466 w 4074198"/>
              <a:gd name="connsiteY39" fmla="*/ 3919395 h 6858000"/>
              <a:gd name="connsiteX40" fmla="*/ 194767 w 4074198"/>
              <a:gd name="connsiteY40" fmla="*/ 3811577 h 6858000"/>
              <a:gd name="connsiteX41" fmla="*/ 226069 w 4074198"/>
              <a:gd name="connsiteY41" fmla="*/ 3703760 h 6858000"/>
              <a:gd name="connsiteX42" fmla="*/ 257371 w 4074198"/>
              <a:gd name="connsiteY42" fmla="*/ 3595942 h 6858000"/>
              <a:gd name="connsiteX43" fmla="*/ 292151 w 4074198"/>
              <a:gd name="connsiteY43" fmla="*/ 3488125 h 6858000"/>
              <a:gd name="connsiteX44" fmla="*/ 330409 w 4074198"/>
              <a:gd name="connsiteY44" fmla="*/ 3380307 h 6858000"/>
              <a:gd name="connsiteX45" fmla="*/ 368666 w 4074198"/>
              <a:gd name="connsiteY45" fmla="*/ 3275968 h 6858000"/>
              <a:gd name="connsiteX46" fmla="*/ 406924 w 4074198"/>
              <a:gd name="connsiteY46" fmla="*/ 3171628 h 6858000"/>
              <a:gd name="connsiteX47" fmla="*/ 448660 w 4074198"/>
              <a:gd name="connsiteY47" fmla="*/ 3063811 h 6858000"/>
              <a:gd name="connsiteX48" fmla="*/ 493874 w 4074198"/>
              <a:gd name="connsiteY48" fmla="*/ 2959471 h 6858000"/>
              <a:gd name="connsiteX49" fmla="*/ 539088 w 4074198"/>
              <a:gd name="connsiteY49" fmla="*/ 2855131 h 6858000"/>
              <a:gd name="connsiteX50" fmla="*/ 636471 w 4074198"/>
              <a:gd name="connsiteY50" fmla="*/ 2649930 h 6858000"/>
              <a:gd name="connsiteX51" fmla="*/ 737333 w 4074198"/>
              <a:gd name="connsiteY51" fmla="*/ 2441251 h 6858000"/>
              <a:gd name="connsiteX52" fmla="*/ 789503 w 4074198"/>
              <a:gd name="connsiteY52" fmla="*/ 2340390 h 6858000"/>
              <a:gd name="connsiteX53" fmla="*/ 845150 w 4074198"/>
              <a:gd name="connsiteY53" fmla="*/ 2239528 h 6858000"/>
              <a:gd name="connsiteX54" fmla="*/ 900798 w 4074198"/>
              <a:gd name="connsiteY54" fmla="*/ 2135188 h 6858000"/>
              <a:gd name="connsiteX55" fmla="*/ 959924 w 4074198"/>
              <a:gd name="connsiteY55" fmla="*/ 2034327 h 6858000"/>
              <a:gd name="connsiteX56" fmla="*/ 1015572 w 4074198"/>
              <a:gd name="connsiteY56" fmla="*/ 1933465 h 6858000"/>
              <a:gd name="connsiteX57" fmla="*/ 1074697 w 4074198"/>
              <a:gd name="connsiteY57" fmla="*/ 1832604 h 6858000"/>
              <a:gd name="connsiteX58" fmla="*/ 1196427 w 4074198"/>
              <a:gd name="connsiteY58" fmla="*/ 1630881 h 6858000"/>
              <a:gd name="connsiteX59" fmla="*/ 1325112 w 4074198"/>
              <a:gd name="connsiteY59" fmla="*/ 1432635 h 6858000"/>
              <a:gd name="connsiteX60" fmla="*/ 1453798 w 4074198"/>
              <a:gd name="connsiteY60" fmla="*/ 1230912 h 6858000"/>
              <a:gd name="connsiteX61" fmla="*/ 1585961 w 4074198"/>
              <a:gd name="connsiteY61" fmla="*/ 1032667 h 6858000"/>
              <a:gd name="connsiteX62" fmla="*/ 1655521 w 4074198"/>
              <a:gd name="connsiteY62" fmla="*/ 935284 h 6858000"/>
              <a:gd name="connsiteX63" fmla="*/ 1721603 w 4074198"/>
              <a:gd name="connsiteY63" fmla="*/ 837900 h 6858000"/>
              <a:gd name="connsiteX64" fmla="*/ 1999842 w 4074198"/>
              <a:gd name="connsiteY64" fmla="*/ 437932 h 6858000"/>
              <a:gd name="connsiteX65" fmla="*/ 2285036 w 4074198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074198" h="6858000">
                <a:moveTo>
                  <a:pt x="2320585" y="0"/>
                </a:moveTo>
                <a:lnTo>
                  <a:pt x="4074198" y="0"/>
                </a:lnTo>
                <a:lnTo>
                  <a:pt x="4074198" y="1196752"/>
                </a:lnTo>
                <a:lnTo>
                  <a:pt x="4074198" y="1688600"/>
                </a:lnTo>
                <a:lnTo>
                  <a:pt x="4074198" y="2636912"/>
                </a:lnTo>
                <a:lnTo>
                  <a:pt x="4074198" y="5417840"/>
                </a:lnTo>
                <a:lnTo>
                  <a:pt x="4074198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4BB04E-A683-5803-730E-D653662C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3D3A7B-E98E-B66E-F719-0A3C386B201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5B272D8-63EE-AC21-3A79-B18F57CEF3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079797-25E8-5A80-364F-8054D48388C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824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6703-07DF-4528-8F0F-740BB826187F}" type="datetime1">
              <a:rPr lang="fi-FI" smtClean="0"/>
              <a:t>24.1.2026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1778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1778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090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1778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1778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072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4B8D-95FF-4589-9B9A-3A6306CC07E9}" type="datetime1">
              <a:rPr lang="fi-FI" smtClean="0"/>
              <a:t>24.1.2026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2224" y="1773237"/>
            <a:ext cx="3455889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2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20030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0EBD-CCAD-42A7-BEF7-F6A4385AEC96}" type="datetime1">
              <a:rPr lang="fi-FI" smtClean="0"/>
              <a:t>24.1.2026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24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2224" y="1773237"/>
            <a:ext cx="3455889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291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20030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501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0593-6CFC-4FA8-9168-1F36779AADF9}" type="datetime1">
              <a:rPr lang="fi-FI" smtClean="0"/>
              <a:t>24.1.2026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388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177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11177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80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5DB4A7-9188-4095-84E1-E1DCB0ECE150}" type="datetime1">
              <a:rPr lang="fi-FI" smtClean="0"/>
              <a:t>24.1.2026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284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388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177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11177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417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2492895"/>
            <a:ext cx="5328096" cy="3672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476250"/>
            <a:ext cx="5328098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956837D-EB84-F6F1-E126-966A1B8EEC8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C2A7D5-D5F6-A9EA-4E99-16C7242856EF}"/>
              </a:ext>
            </a:extLst>
          </p:cNvPr>
          <p:cNvCxnSpPr/>
          <p:nvPr/>
        </p:nvCxnSpPr>
        <p:spPr>
          <a:xfrm>
            <a:off x="6096000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40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17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017" y="2492896"/>
            <a:ext cx="5328096" cy="3672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476250"/>
            <a:ext cx="5328098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B1F781F-0CCB-968A-D71F-89201DACC99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40017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CF403D-906F-B2DE-3C38-75F884291245}"/>
              </a:ext>
            </a:extLst>
          </p:cNvPr>
          <p:cNvCxnSpPr/>
          <p:nvPr/>
        </p:nvCxnSpPr>
        <p:spPr>
          <a:xfrm>
            <a:off x="6096000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20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132856"/>
            <a:ext cx="3455888" cy="18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4149080"/>
            <a:ext cx="3455888" cy="20167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  <a:lvl6pPr marL="0" indent="0">
              <a:spcBef>
                <a:spcPts val="0"/>
              </a:spcBef>
              <a:buFontTx/>
              <a:buNone/>
              <a:defRPr/>
            </a:lvl6pPr>
            <a:lvl7pPr marL="0" indent="0">
              <a:spcBef>
                <a:spcPts val="0"/>
              </a:spcBef>
              <a:buFontTx/>
              <a:buNone/>
              <a:defRPr/>
            </a:lvl7pPr>
            <a:lvl8pPr marL="0" indent="0">
              <a:spcBef>
                <a:spcPts val="0"/>
              </a:spcBef>
              <a:buFontTx/>
              <a:buNone/>
              <a:defRPr/>
            </a:lvl8pPr>
            <a:lvl9pPr marL="0" indent="0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808" y="476250"/>
            <a:ext cx="7200306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FC3A9D-4147-F440-8B4C-48D7040451D6}"/>
              </a:ext>
            </a:extLst>
          </p:cNvPr>
          <p:cNvCxnSpPr/>
          <p:nvPr/>
        </p:nvCxnSpPr>
        <p:spPr>
          <a:xfrm>
            <a:off x="4223792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614626-8706-9545-1C6E-555650083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89D2094-B093-17E2-C004-4320E5F45A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11C4AB4-4B90-D188-4B03-24B95178E8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CFEF53C-B68D-9923-DEC1-18ACC7ECBF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9679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225" y="2132856"/>
            <a:ext cx="3455888" cy="18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12225" y="4149080"/>
            <a:ext cx="3455888" cy="20167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  <a:lvl6pPr marL="0" indent="0">
              <a:spcBef>
                <a:spcPts val="0"/>
              </a:spcBef>
              <a:buFontTx/>
              <a:buNone/>
              <a:defRPr/>
            </a:lvl6pPr>
            <a:lvl7pPr marL="0" indent="0">
              <a:spcBef>
                <a:spcPts val="0"/>
              </a:spcBef>
              <a:buFontTx/>
              <a:buNone/>
              <a:defRPr/>
            </a:lvl7pPr>
            <a:lvl8pPr marL="0" indent="0">
              <a:spcBef>
                <a:spcPts val="0"/>
              </a:spcBef>
              <a:buFontTx/>
              <a:buNone/>
              <a:defRPr/>
            </a:lvl8pPr>
            <a:lvl9pPr marL="0" indent="0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476250"/>
            <a:ext cx="7200306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FC3A9D-4147-F440-8B4C-48D7040451D6}"/>
              </a:ext>
            </a:extLst>
          </p:cNvPr>
          <p:cNvCxnSpPr/>
          <p:nvPr/>
        </p:nvCxnSpPr>
        <p:spPr>
          <a:xfrm>
            <a:off x="7968208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40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8F64595-8B5C-74D4-D734-E86D9113B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10621496 w 12192000"/>
              <a:gd name="connsiteY3" fmla="*/ 6857999 h 6857999"/>
              <a:gd name="connsiteX4" fmla="*/ 10405976 w 12192000"/>
              <a:gd name="connsiteY4" fmla="*/ 6706155 h 6857999"/>
              <a:gd name="connsiteX5" fmla="*/ 9766026 w 12192000"/>
              <a:gd name="connsiteY5" fmla="*/ 6250539 h 6857999"/>
              <a:gd name="connsiteX6" fmla="*/ 9105209 w 12192000"/>
              <a:gd name="connsiteY6" fmla="*/ 5777533 h 6857999"/>
              <a:gd name="connsiteX7" fmla="*/ 8910442 w 12192000"/>
              <a:gd name="connsiteY7" fmla="*/ 5638414 h 6857999"/>
              <a:gd name="connsiteX8" fmla="*/ 8712196 w 12192000"/>
              <a:gd name="connsiteY8" fmla="*/ 5495816 h 6857999"/>
              <a:gd name="connsiteX9" fmla="*/ 8322663 w 12192000"/>
              <a:gd name="connsiteY9" fmla="*/ 5210622 h 6857999"/>
              <a:gd name="connsiteX10" fmla="*/ 7929650 w 12192000"/>
              <a:gd name="connsiteY10" fmla="*/ 4921949 h 6857999"/>
              <a:gd name="connsiteX11" fmla="*/ 7540116 w 12192000"/>
              <a:gd name="connsiteY11" fmla="*/ 4636754 h 6857999"/>
              <a:gd name="connsiteX12" fmla="*/ 7140148 w 12192000"/>
              <a:gd name="connsiteY12" fmla="*/ 4358515 h 6857999"/>
              <a:gd name="connsiteX13" fmla="*/ 7042764 w 12192000"/>
              <a:gd name="connsiteY13" fmla="*/ 4292434 h 6857999"/>
              <a:gd name="connsiteX14" fmla="*/ 6945381 w 12192000"/>
              <a:gd name="connsiteY14" fmla="*/ 4222874 h 6857999"/>
              <a:gd name="connsiteX15" fmla="*/ 6747136 w 12192000"/>
              <a:gd name="connsiteY15" fmla="*/ 4090711 h 6857999"/>
              <a:gd name="connsiteX16" fmla="*/ 6545413 w 12192000"/>
              <a:gd name="connsiteY16" fmla="*/ 3962025 h 6857999"/>
              <a:gd name="connsiteX17" fmla="*/ 6347167 w 12192000"/>
              <a:gd name="connsiteY17" fmla="*/ 3833340 h 6857999"/>
              <a:gd name="connsiteX18" fmla="*/ 6145444 w 12192000"/>
              <a:gd name="connsiteY18" fmla="*/ 3711610 h 6857999"/>
              <a:gd name="connsiteX19" fmla="*/ 6044583 w 12192000"/>
              <a:gd name="connsiteY19" fmla="*/ 3652484 h 6857999"/>
              <a:gd name="connsiteX20" fmla="*/ 5943722 w 12192000"/>
              <a:gd name="connsiteY20" fmla="*/ 3596837 h 6857999"/>
              <a:gd name="connsiteX21" fmla="*/ 5842860 w 12192000"/>
              <a:gd name="connsiteY21" fmla="*/ 3537711 h 6857999"/>
              <a:gd name="connsiteX22" fmla="*/ 5738520 w 12192000"/>
              <a:gd name="connsiteY22" fmla="*/ 3482063 h 6857999"/>
              <a:gd name="connsiteX23" fmla="*/ 5637658 w 12192000"/>
              <a:gd name="connsiteY23" fmla="*/ 3426415 h 6857999"/>
              <a:gd name="connsiteX24" fmla="*/ 5536797 w 12192000"/>
              <a:gd name="connsiteY24" fmla="*/ 3374246 h 6857999"/>
              <a:gd name="connsiteX25" fmla="*/ 5328118 w 12192000"/>
              <a:gd name="connsiteY25" fmla="*/ 3273384 h 6857999"/>
              <a:gd name="connsiteX26" fmla="*/ 5122917 w 12192000"/>
              <a:gd name="connsiteY26" fmla="*/ 3176000 h 6857999"/>
              <a:gd name="connsiteX27" fmla="*/ 5018578 w 12192000"/>
              <a:gd name="connsiteY27" fmla="*/ 3130787 h 6857999"/>
              <a:gd name="connsiteX28" fmla="*/ 4914237 w 12192000"/>
              <a:gd name="connsiteY28" fmla="*/ 3085573 h 6857999"/>
              <a:gd name="connsiteX29" fmla="*/ 4806420 w 12192000"/>
              <a:gd name="connsiteY29" fmla="*/ 3043837 h 6857999"/>
              <a:gd name="connsiteX30" fmla="*/ 4702080 w 12192000"/>
              <a:gd name="connsiteY30" fmla="*/ 3005579 h 6857999"/>
              <a:gd name="connsiteX31" fmla="*/ 4597741 w 12192000"/>
              <a:gd name="connsiteY31" fmla="*/ 2967321 h 6857999"/>
              <a:gd name="connsiteX32" fmla="*/ 4489924 w 12192000"/>
              <a:gd name="connsiteY32" fmla="*/ 2929064 h 6857999"/>
              <a:gd name="connsiteX33" fmla="*/ 4382106 w 12192000"/>
              <a:gd name="connsiteY33" fmla="*/ 2894284 h 6857999"/>
              <a:gd name="connsiteX34" fmla="*/ 4274288 w 12192000"/>
              <a:gd name="connsiteY34" fmla="*/ 2862982 h 6857999"/>
              <a:gd name="connsiteX35" fmla="*/ 4166471 w 12192000"/>
              <a:gd name="connsiteY35" fmla="*/ 2831680 h 6857999"/>
              <a:gd name="connsiteX36" fmla="*/ 4058653 w 12192000"/>
              <a:gd name="connsiteY36" fmla="*/ 2800378 h 6857999"/>
              <a:gd name="connsiteX37" fmla="*/ 3950837 w 12192000"/>
              <a:gd name="connsiteY37" fmla="*/ 2776032 h 6857999"/>
              <a:gd name="connsiteX38" fmla="*/ 3843019 w 12192000"/>
              <a:gd name="connsiteY38" fmla="*/ 2751686 h 6857999"/>
              <a:gd name="connsiteX39" fmla="*/ 3731723 w 12192000"/>
              <a:gd name="connsiteY39" fmla="*/ 2727340 h 6857999"/>
              <a:gd name="connsiteX40" fmla="*/ 3620428 w 12192000"/>
              <a:gd name="connsiteY40" fmla="*/ 2709950 h 6857999"/>
              <a:gd name="connsiteX41" fmla="*/ 3509132 w 12192000"/>
              <a:gd name="connsiteY41" fmla="*/ 2692561 h 6857999"/>
              <a:gd name="connsiteX42" fmla="*/ 3397837 w 12192000"/>
              <a:gd name="connsiteY42" fmla="*/ 2675170 h 6857999"/>
              <a:gd name="connsiteX43" fmla="*/ 3286541 w 12192000"/>
              <a:gd name="connsiteY43" fmla="*/ 2664737 h 6857999"/>
              <a:gd name="connsiteX44" fmla="*/ 3175245 w 12192000"/>
              <a:gd name="connsiteY44" fmla="*/ 2654303 h 6857999"/>
              <a:gd name="connsiteX45" fmla="*/ 3060471 w 12192000"/>
              <a:gd name="connsiteY45" fmla="*/ 2643869 h 6857999"/>
              <a:gd name="connsiteX46" fmla="*/ 2945699 w 12192000"/>
              <a:gd name="connsiteY46" fmla="*/ 2640391 h 6857999"/>
              <a:gd name="connsiteX47" fmla="*/ 2830925 w 12192000"/>
              <a:gd name="connsiteY47" fmla="*/ 2636913 h 6857999"/>
              <a:gd name="connsiteX48" fmla="*/ 2716152 w 12192000"/>
              <a:gd name="connsiteY48" fmla="*/ 2636913 h 6857999"/>
              <a:gd name="connsiteX49" fmla="*/ 2601377 w 12192000"/>
              <a:gd name="connsiteY49" fmla="*/ 2640391 h 6857999"/>
              <a:gd name="connsiteX50" fmla="*/ 2486604 w 12192000"/>
              <a:gd name="connsiteY50" fmla="*/ 2647347 h 6857999"/>
              <a:gd name="connsiteX51" fmla="*/ 2382265 w 12192000"/>
              <a:gd name="connsiteY51" fmla="*/ 2654303 h 6857999"/>
              <a:gd name="connsiteX52" fmla="*/ 2281404 w 12192000"/>
              <a:gd name="connsiteY52" fmla="*/ 2661259 h 6857999"/>
              <a:gd name="connsiteX53" fmla="*/ 2180541 w 12192000"/>
              <a:gd name="connsiteY53" fmla="*/ 2671693 h 6857999"/>
              <a:gd name="connsiteX54" fmla="*/ 2083158 w 12192000"/>
              <a:gd name="connsiteY54" fmla="*/ 2682126 h 6857999"/>
              <a:gd name="connsiteX55" fmla="*/ 1985774 w 12192000"/>
              <a:gd name="connsiteY55" fmla="*/ 2696039 h 6857999"/>
              <a:gd name="connsiteX56" fmla="*/ 1888390 w 12192000"/>
              <a:gd name="connsiteY56" fmla="*/ 2709950 h 6857999"/>
              <a:gd name="connsiteX57" fmla="*/ 1791007 w 12192000"/>
              <a:gd name="connsiteY57" fmla="*/ 2723862 h 6857999"/>
              <a:gd name="connsiteX58" fmla="*/ 1697101 w 12192000"/>
              <a:gd name="connsiteY58" fmla="*/ 2741252 h 6857999"/>
              <a:gd name="connsiteX59" fmla="*/ 1606674 w 12192000"/>
              <a:gd name="connsiteY59" fmla="*/ 2758642 h 6857999"/>
              <a:gd name="connsiteX60" fmla="*/ 1512768 w 12192000"/>
              <a:gd name="connsiteY60" fmla="*/ 2779510 h 6857999"/>
              <a:gd name="connsiteX61" fmla="*/ 1425818 w 12192000"/>
              <a:gd name="connsiteY61" fmla="*/ 2800378 h 6857999"/>
              <a:gd name="connsiteX62" fmla="*/ 1335391 w 12192000"/>
              <a:gd name="connsiteY62" fmla="*/ 2821246 h 6857999"/>
              <a:gd name="connsiteX63" fmla="*/ 1248441 w 12192000"/>
              <a:gd name="connsiteY63" fmla="*/ 2845592 h 6857999"/>
              <a:gd name="connsiteX64" fmla="*/ 1158015 w 12192000"/>
              <a:gd name="connsiteY64" fmla="*/ 2873416 h 6857999"/>
              <a:gd name="connsiteX65" fmla="*/ 1071064 w 12192000"/>
              <a:gd name="connsiteY65" fmla="*/ 2901240 h 6857999"/>
              <a:gd name="connsiteX66" fmla="*/ 987592 w 12192000"/>
              <a:gd name="connsiteY66" fmla="*/ 2929064 h 6857999"/>
              <a:gd name="connsiteX67" fmla="*/ 900643 w 12192000"/>
              <a:gd name="connsiteY67" fmla="*/ 2956887 h 6857999"/>
              <a:gd name="connsiteX68" fmla="*/ 817171 w 12192000"/>
              <a:gd name="connsiteY68" fmla="*/ 2991667 h 6857999"/>
              <a:gd name="connsiteX69" fmla="*/ 733699 w 12192000"/>
              <a:gd name="connsiteY69" fmla="*/ 3022969 h 6857999"/>
              <a:gd name="connsiteX70" fmla="*/ 650228 w 12192000"/>
              <a:gd name="connsiteY70" fmla="*/ 3057749 h 6857999"/>
              <a:gd name="connsiteX71" fmla="*/ 566756 w 12192000"/>
              <a:gd name="connsiteY71" fmla="*/ 3096007 h 6857999"/>
              <a:gd name="connsiteX72" fmla="*/ 483284 w 12192000"/>
              <a:gd name="connsiteY72" fmla="*/ 3134265 h 6857999"/>
              <a:gd name="connsiteX73" fmla="*/ 399813 w 12192000"/>
              <a:gd name="connsiteY73" fmla="*/ 3172523 h 6857999"/>
              <a:gd name="connsiteX74" fmla="*/ 319819 w 12192000"/>
              <a:gd name="connsiteY74" fmla="*/ 3214258 h 6857999"/>
              <a:gd name="connsiteX75" fmla="*/ 152876 w 12192000"/>
              <a:gd name="connsiteY75" fmla="*/ 3304686 h 6857999"/>
              <a:gd name="connsiteX76" fmla="*/ 0 w 12192000"/>
              <a:gd name="connsiteY76" fmla="*/ 339250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10621496" y="6857999"/>
                </a:lnTo>
                <a:lnTo>
                  <a:pt x="10405976" y="6706155"/>
                </a:lnTo>
                <a:lnTo>
                  <a:pt x="9766026" y="6250539"/>
                </a:lnTo>
                <a:lnTo>
                  <a:pt x="9105209" y="5777533"/>
                </a:lnTo>
                <a:lnTo>
                  <a:pt x="8910442" y="5638414"/>
                </a:lnTo>
                <a:lnTo>
                  <a:pt x="8712196" y="5495816"/>
                </a:lnTo>
                <a:lnTo>
                  <a:pt x="8322663" y="5210622"/>
                </a:lnTo>
                <a:lnTo>
                  <a:pt x="7929650" y="4921949"/>
                </a:lnTo>
                <a:lnTo>
                  <a:pt x="7540116" y="4636754"/>
                </a:lnTo>
                <a:lnTo>
                  <a:pt x="7140148" y="4358515"/>
                </a:lnTo>
                <a:lnTo>
                  <a:pt x="7042764" y="4292434"/>
                </a:lnTo>
                <a:lnTo>
                  <a:pt x="6945381" y="4222874"/>
                </a:lnTo>
                <a:lnTo>
                  <a:pt x="6747136" y="4090711"/>
                </a:lnTo>
                <a:lnTo>
                  <a:pt x="6545413" y="3962025"/>
                </a:lnTo>
                <a:lnTo>
                  <a:pt x="6347167" y="3833340"/>
                </a:lnTo>
                <a:lnTo>
                  <a:pt x="6145444" y="3711610"/>
                </a:lnTo>
                <a:lnTo>
                  <a:pt x="6044583" y="3652484"/>
                </a:lnTo>
                <a:lnTo>
                  <a:pt x="5943722" y="3596837"/>
                </a:lnTo>
                <a:lnTo>
                  <a:pt x="5842860" y="3537711"/>
                </a:lnTo>
                <a:lnTo>
                  <a:pt x="5738520" y="3482063"/>
                </a:lnTo>
                <a:lnTo>
                  <a:pt x="5637658" y="3426415"/>
                </a:lnTo>
                <a:lnTo>
                  <a:pt x="5536797" y="3374246"/>
                </a:lnTo>
                <a:lnTo>
                  <a:pt x="5328118" y="3273384"/>
                </a:lnTo>
                <a:lnTo>
                  <a:pt x="5122917" y="3176000"/>
                </a:lnTo>
                <a:lnTo>
                  <a:pt x="5018578" y="3130787"/>
                </a:lnTo>
                <a:lnTo>
                  <a:pt x="4914237" y="3085573"/>
                </a:lnTo>
                <a:lnTo>
                  <a:pt x="4806420" y="3043837"/>
                </a:lnTo>
                <a:lnTo>
                  <a:pt x="4702080" y="3005579"/>
                </a:lnTo>
                <a:lnTo>
                  <a:pt x="4597741" y="2967321"/>
                </a:lnTo>
                <a:lnTo>
                  <a:pt x="4489924" y="2929064"/>
                </a:lnTo>
                <a:lnTo>
                  <a:pt x="4382106" y="2894284"/>
                </a:lnTo>
                <a:lnTo>
                  <a:pt x="4274288" y="2862982"/>
                </a:lnTo>
                <a:lnTo>
                  <a:pt x="4166471" y="2831680"/>
                </a:lnTo>
                <a:lnTo>
                  <a:pt x="4058653" y="2800378"/>
                </a:lnTo>
                <a:lnTo>
                  <a:pt x="3950837" y="2776032"/>
                </a:lnTo>
                <a:lnTo>
                  <a:pt x="3843019" y="2751686"/>
                </a:lnTo>
                <a:lnTo>
                  <a:pt x="3731723" y="2727340"/>
                </a:lnTo>
                <a:lnTo>
                  <a:pt x="3620428" y="2709950"/>
                </a:lnTo>
                <a:lnTo>
                  <a:pt x="3509132" y="2692561"/>
                </a:lnTo>
                <a:lnTo>
                  <a:pt x="3397837" y="2675170"/>
                </a:lnTo>
                <a:lnTo>
                  <a:pt x="3286541" y="2664737"/>
                </a:lnTo>
                <a:lnTo>
                  <a:pt x="3175245" y="2654303"/>
                </a:lnTo>
                <a:lnTo>
                  <a:pt x="3060471" y="2643869"/>
                </a:lnTo>
                <a:lnTo>
                  <a:pt x="2945699" y="2640391"/>
                </a:lnTo>
                <a:lnTo>
                  <a:pt x="2830925" y="2636913"/>
                </a:lnTo>
                <a:lnTo>
                  <a:pt x="2716152" y="2636913"/>
                </a:lnTo>
                <a:lnTo>
                  <a:pt x="2601377" y="2640391"/>
                </a:lnTo>
                <a:lnTo>
                  <a:pt x="2486604" y="2647347"/>
                </a:lnTo>
                <a:lnTo>
                  <a:pt x="2382265" y="2654303"/>
                </a:lnTo>
                <a:lnTo>
                  <a:pt x="2281404" y="2661259"/>
                </a:lnTo>
                <a:lnTo>
                  <a:pt x="2180541" y="2671693"/>
                </a:lnTo>
                <a:lnTo>
                  <a:pt x="2083158" y="2682126"/>
                </a:lnTo>
                <a:lnTo>
                  <a:pt x="1985774" y="2696039"/>
                </a:lnTo>
                <a:lnTo>
                  <a:pt x="1888390" y="2709950"/>
                </a:lnTo>
                <a:lnTo>
                  <a:pt x="1791007" y="2723862"/>
                </a:lnTo>
                <a:lnTo>
                  <a:pt x="1697101" y="2741252"/>
                </a:lnTo>
                <a:lnTo>
                  <a:pt x="1606674" y="2758642"/>
                </a:lnTo>
                <a:lnTo>
                  <a:pt x="1512768" y="2779510"/>
                </a:lnTo>
                <a:lnTo>
                  <a:pt x="1425818" y="2800378"/>
                </a:lnTo>
                <a:lnTo>
                  <a:pt x="1335391" y="2821246"/>
                </a:lnTo>
                <a:lnTo>
                  <a:pt x="1248441" y="2845592"/>
                </a:lnTo>
                <a:lnTo>
                  <a:pt x="1158015" y="2873416"/>
                </a:lnTo>
                <a:lnTo>
                  <a:pt x="1071064" y="2901240"/>
                </a:lnTo>
                <a:lnTo>
                  <a:pt x="987592" y="2929064"/>
                </a:lnTo>
                <a:lnTo>
                  <a:pt x="900643" y="2956887"/>
                </a:lnTo>
                <a:lnTo>
                  <a:pt x="817171" y="2991667"/>
                </a:lnTo>
                <a:lnTo>
                  <a:pt x="733699" y="3022969"/>
                </a:lnTo>
                <a:lnTo>
                  <a:pt x="650228" y="3057749"/>
                </a:lnTo>
                <a:lnTo>
                  <a:pt x="566756" y="3096007"/>
                </a:lnTo>
                <a:lnTo>
                  <a:pt x="483284" y="3134265"/>
                </a:lnTo>
                <a:lnTo>
                  <a:pt x="399813" y="3172523"/>
                </a:lnTo>
                <a:lnTo>
                  <a:pt x="319819" y="3214258"/>
                </a:lnTo>
                <a:lnTo>
                  <a:pt x="152876" y="3304686"/>
                </a:lnTo>
                <a:lnTo>
                  <a:pt x="0" y="33925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47" y="3789039"/>
            <a:ext cx="5327971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9" y="4797152"/>
            <a:ext cx="532809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F7DBC-9FA4-8A64-99DC-272028396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49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C73EA1-C9A3-4B6E-3792-79D871541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10621496 w 12192000"/>
              <a:gd name="connsiteY3" fmla="*/ 6857999 h 6857999"/>
              <a:gd name="connsiteX4" fmla="*/ 10405976 w 12192000"/>
              <a:gd name="connsiteY4" fmla="*/ 6706155 h 6857999"/>
              <a:gd name="connsiteX5" fmla="*/ 9766026 w 12192000"/>
              <a:gd name="connsiteY5" fmla="*/ 6250539 h 6857999"/>
              <a:gd name="connsiteX6" fmla="*/ 9105209 w 12192000"/>
              <a:gd name="connsiteY6" fmla="*/ 5777533 h 6857999"/>
              <a:gd name="connsiteX7" fmla="*/ 8910442 w 12192000"/>
              <a:gd name="connsiteY7" fmla="*/ 5638414 h 6857999"/>
              <a:gd name="connsiteX8" fmla="*/ 8712196 w 12192000"/>
              <a:gd name="connsiteY8" fmla="*/ 5495816 h 6857999"/>
              <a:gd name="connsiteX9" fmla="*/ 8322663 w 12192000"/>
              <a:gd name="connsiteY9" fmla="*/ 5210622 h 6857999"/>
              <a:gd name="connsiteX10" fmla="*/ 7929650 w 12192000"/>
              <a:gd name="connsiteY10" fmla="*/ 4921949 h 6857999"/>
              <a:gd name="connsiteX11" fmla="*/ 7540116 w 12192000"/>
              <a:gd name="connsiteY11" fmla="*/ 4636754 h 6857999"/>
              <a:gd name="connsiteX12" fmla="*/ 7140148 w 12192000"/>
              <a:gd name="connsiteY12" fmla="*/ 4358515 h 6857999"/>
              <a:gd name="connsiteX13" fmla="*/ 7042764 w 12192000"/>
              <a:gd name="connsiteY13" fmla="*/ 4292434 h 6857999"/>
              <a:gd name="connsiteX14" fmla="*/ 6945381 w 12192000"/>
              <a:gd name="connsiteY14" fmla="*/ 4222874 h 6857999"/>
              <a:gd name="connsiteX15" fmla="*/ 6747136 w 12192000"/>
              <a:gd name="connsiteY15" fmla="*/ 4090711 h 6857999"/>
              <a:gd name="connsiteX16" fmla="*/ 6545413 w 12192000"/>
              <a:gd name="connsiteY16" fmla="*/ 3962025 h 6857999"/>
              <a:gd name="connsiteX17" fmla="*/ 6347167 w 12192000"/>
              <a:gd name="connsiteY17" fmla="*/ 3833340 h 6857999"/>
              <a:gd name="connsiteX18" fmla="*/ 6145444 w 12192000"/>
              <a:gd name="connsiteY18" fmla="*/ 3711610 h 6857999"/>
              <a:gd name="connsiteX19" fmla="*/ 6044583 w 12192000"/>
              <a:gd name="connsiteY19" fmla="*/ 3652484 h 6857999"/>
              <a:gd name="connsiteX20" fmla="*/ 5943722 w 12192000"/>
              <a:gd name="connsiteY20" fmla="*/ 3596837 h 6857999"/>
              <a:gd name="connsiteX21" fmla="*/ 5842860 w 12192000"/>
              <a:gd name="connsiteY21" fmla="*/ 3537711 h 6857999"/>
              <a:gd name="connsiteX22" fmla="*/ 5738520 w 12192000"/>
              <a:gd name="connsiteY22" fmla="*/ 3482063 h 6857999"/>
              <a:gd name="connsiteX23" fmla="*/ 5637658 w 12192000"/>
              <a:gd name="connsiteY23" fmla="*/ 3426415 h 6857999"/>
              <a:gd name="connsiteX24" fmla="*/ 5536797 w 12192000"/>
              <a:gd name="connsiteY24" fmla="*/ 3374246 h 6857999"/>
              <a:gd name="connsiteX25" fmla="*/ 5328118 w 12192000"/>
              <a:gd name="connsiteY25" fmla="*/ 3273384 h 6857999"/>
              <a:gd name="connsiteX26" fmla="*/ 5122917 w 12192000"/>
              <a:gd name="connsiteY26" fmla="*/ 3176000 h 6857999"/>
              <a:gd name="connsiteX27" fmla="*/ 5018578 w 12192000"/>
              <a:gd name="connsiteY27" fmla="*/ 3130787 h 6857999"/>
              <a:gd name="connsiteX28" fmla="*/ 4914237 w 12192000"/>
              <a:gd name="connsiteY28" fmla="*/ 3085573 h 6857999"/>
              <a:gd name="connsiteX29" fmla="*/ 4806420 w 12192000"/>
              <a:gd name="connsiteY29" fmla="*/ 3043837 h 6857999"/>
              <a:gd name="connsiteX30" fmla="*/ 4702080 w 12192000"/>
              <a:gd name="connsiteY30" fmla="*/ 3005579 h 6857999"/>
              <a:gd name="connsiteX31" fmla="*/ 4597741 w 12192000"/>
              <a:gd name="connsiteY31" fmla="*/ 2967321 h 6857999"/>
              <a:gd name="connsiteX32" fmla="*/ 4489924 w 12192000"/>
              <a:gd name="connsiteY32" fmla="*/ 2929064 h 6857999"/>
              <a:gd name="connsiteX33" fmla="*/ 4382106 w 12192000"/>
              <a:gd name="connsiteY33" fmla="*/ 2894284 h 6857999"/>
              <a:gd name="connsiteX34" fmla="*/ 4274288 w 12192000"/>
              <a:gd name="connsiteY34" fmla="*/ 2862982 h 6857999"/>
              <a:gd name="connsiteX35" fmla="*/ 4166471 w 12192000"/>
              <a:gd name="connsiteY35" fmla="*/ 2831680 h 6857999"/>
              <a:gd name="connsiteX36" fmla="*/ 4058653 w 12192000"/>
              <a:gd name="connsiteY36" fmla="*/ 2800378 h 6857999"/>
              <a:gd name="connsiteX37" fmla="*/ 3950837 w 12192000"/>
              <a:gd name="connsiteY37" fmla="*/ 2776032 h 6857999"/>
              <a:gd name="connsiteX38" fmla="*/ 3843019 w 12192000"/>
              <a:gd name="connsiteY38" fmla="*/ 2751686 h 6857999"/>
              <a:gd name="connsiteX39" fmla="*/ 3731723 w 12192000"/>
              <a:gd name="connsiteY39" fmla="*/ 2727340 h 6857999"/>
              <a:gd name="connsiteX40" fmla="*/ 3620428 w 12192000"/>
              <a:gd name="connsiteY40" fmla="*/ 2709950 h 6857999"/>
              <a:gd name="connsiteX41" fmla="*/ 3509132 w 12192000"/>
              <a:gd name="connsiteY41" fmla="*/ 2692561 h 6857999"/>
              <a:gd name="connsiteX42" fmla="*/ 3397837 w 12192000"/>
              <a:gd name="connsiteY42" fmla="*/ 2675170 h 6857999"/>
              <a:gd name="connsiteX43" fmla="*/ 3286541 w 12192000"/>
              <a:gd name="connsiteY43" fmla="*/ 2664737 h 6857999"/>
              <a:gd name="connsiteX44" fmla="*/ 3175245 w 12192000"/>
              <a:gd name="connsiteY44" fmla="*/ 2654303 h 6857999"/>
              <a:gd name="connsiteX45" fmla="*/ 3060471 w 12192000"/>
              <a:gd name="connsiteY45" fmla="*/ 2643869 h 6857999"/>
              <a:gd name="connsiteX46" fmla="*/ 2945699 w 12192000"/>
              <a:gd name="connsiteY46" fmla="*/ 2640391 h 6857999"/>
              <a:gd name="connsiteX47" fmla="*/ 2830925 w 12192000"/>
              <a:gd name="connsiteY47" fmla="*/ 2636913 h 6857999"/>
              <a:gd name="connsiteX48" fmla="*/ 2716152 w 12192000"/>
              <a:gd name="connsiteY48" fmla="*/ 2636913 h 6857999"/>
              <a:gd name="connsiteX49" fmla="*/ 2601377 w 12192000"/>
              <a:gd name="connsiteY49" fmla="*/ 2640391 h 6857999"/>
              <a:gd name="connsiteX50" fmla="*/ 2486604 w 12192000"/>
              <a:gd name="connsiteY50" fmla="*/ 2647347 h 6857999"/>
              <a:gd name="connsiteX51" fmla="*/ 2382265 w 12192000"/>
              <a:gd name="connsiteY51" fmla="*/ 2654303 h 6857999"/>
              <a:gd name="connsiteX52" fmla="*/ 2281404 w 12192000"/>
              <a:gd name="connsiteY52" fmla="*/ 2661259 h 6857999"/>
              <a:gd name="connsiteX53" fmla="*/ 2180541 w 12192000"/>
              <a:gd name="connsiteY53" fmla="*/ 2671693 h 6857999"/>
              <a:gd name="connsiteX54" fmla="*/ 2083158 w 12192000"/>
              <a:gd name="connsiteY54" fmla="*/ 2682126 h 6857999"/>
              <a:gd name="connsiteX55" fmla="*/ 1985774 w 12192000"/>
              <a:gd name="connsiteY55" fmla="*/ 2696039 h 6857999"/>
              <a:gd name="connsiteX56" fmla="*/ 1888390 w 12192000"/>
              <a:gd name="connsiteY56" fmla="*/ 2709950 h 6857999"/>
              <a:gd name="connsiteX57" fmla="*/ 1791007 w 12192000"/>
              <a:gd name="connsiteY57" fmla="*/ 2723862 h 6857999"/>
              <a:gd name="connsiteX58" fmla="*/ 1697101 w 12192000"/>
              <a:gd name="connsiteY58" fmla="*/ 2741252 h 6857999"/>
              <a:gd name="connsiteX59" fmla="*/ 1606674 w 12192000"/>
              <a:gd name="connsiteY59" fmla="*/ 2758642 h 6857999"/>
              <a:gd name="connsiteX60" fmla="*/ 1512768 w 12192000"/>
              <a:gd name="connsiteY60" fmla="*/ 2779510 h 6857999"/>
              <a:gd name="connsiteX61" fmla="*/ 1425818 w 12192000"/>
              <a:gd name="connsiteY61" fmla="*/ 2800378 h 6857999"/>
              <a:gd name="connsiteX62" fmla="*/ 1335391 w 12192000"/>
              <a:gd name="connsiteY62" fmla="*/ 2821246 h 6857999"/>
              <a:gd name="connsiteX63" fmla="*/ 1248441 w 12192000"/>
              <a:gd name="connsiteY63" fmla="*/ 2845592 h 6857999"/>
              <a:gd name="connsiteX64" fmla="*/ 1158015 w 12192000"/>
              <a:gd name="connsiteY64" fmla="*/ 2873416 h 6857999"/>
              <a:gd name="connsiteX65" fmla="*/ 1071064 w 12192000"/>
              <a:gd name="connsiteY65" fmla="*/ 2901240 h 6857999"/>
              <a:gd name="connsiteX66" fmla="*/ 987592 w 12192000"/>
              <a:gd name="connsiteY66" fmla="*/ 2929064 h 6857999"/>
              <a:gd name="connsiteX67" fmla="*/ 900643 w 12192000"/>
              <a:gd name="connsiteY67" fmla="*/ 2956887 h 6857999"/>
              <a:gd name="connsiteX68" fmla="*/ 817171 w 12192000"/>
              <a:gd name="connsiteY68" fmla="*/ 2991667 h 6857999"/>
              <a:gd name="connsiteX69" fmla="*/ 733699 w 12192000"/>
              <a:gd name="connsiteY69" fmla="*/ 3022969 h 6857999"/>
              <a:gd name="connsiteX70" fmla="*/ 650228 w 12192000"/>
              <a:gd name="connsiteY70" fmla="*/ 3057749 h 6857999"/>
              <a:gd name="connsiteX71" fmla="*/ 566756 w 12192000"/>
              <a:gd name="connsiteY71" fmla="*/ 3096007 h 6857999"/>
              <a:gd name="connsiteX72" fmla="*/ 483284 w 12192000"/>
              <a:gd name="connsiteY72" fmla="*/ 3134265 h 6857999"/>
              <a:gd name="connsiteX73" fmla="*/ 399813 w 12192000"/>
              <a:gd name="connsiteY73" fmla="*/ 3172523 h 6857999"/>
              <a:gd name="connsiteX74" fmla="*/ 319819 w 12192000"/>
              <a:gd name="connsiteY74" fmla="*/ 3214258 h 6857999"/>
              <a:gd name="connsiteX75" fmla="*/ 152876 w 12192000"/>
              <a:gd name="connsiteY75" fmla="*/ 3304686 h 6857999"/>
              <a:gd name="connsiteX76" fmla="*/ 0 w 12192000"/>
              <a:gd name="connsiteY76" fmla="*/ 339250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10621496" y="6857999"/>
                </a:lnTo>
                <a:lnTo>
                  <a:pt x="10405976" y="6706155"/>
                </a:lnTo>
                <a:lnTo>
                  <a:pt x="9766026" y="6250539"/>
                </a:lnTo>
                <a:lnTo>
                  <a:pt x="9105209" y="5777533"/>
                </a:lnTo>
                <a:lnTo>
                  <a:pt x="8910442" y="5638414"/>
                </a:lnTo>
                <a:lnTo>
                  <a:pt x="8712196" y="5495816"/>
                </a:lnTo>
                <a:lnTo>
                  <a:pt x="8322663" y="5210622"/>
                </a:lnTo>
                <a:lnTo>
                  <a:pt x="7929650" y="4921949"/>
                </a:lnTo>
                <a:lnTo>
                  <a:pt x="7540116" y="4636754"/>
                </a:lnTo>
                <a:lnTo>
                  <a:pt x="7140148" y="4358515"/>
                </a:lnTo>
                <a:lnTo>
                  <a:pt x="7042764" y="4292434"/>
                </a:lnTo>
                <a:lnTo>
                  <a:pt x="6945381" y="4222874"/>
                </a:lnTo>
                <a:lnTo>
                  <a:pt x="6747136" y="4090711"/>
                </a:lnTo>
                <a:lnTo>
                  <a:pt x="6545413" y="3962025"/>
                </a:lnTo>
                <a:lnTo>
                  <a:pt x="6347167" y="3833340"/>
                </a:lnTo>
                <a:lnTo>
                  <a:pt x="6145444" y="3711610"/>
                </a:lnTo>
                <a:lnTo>
                  <a:pt x="6044583" y="3652484"/>
                </a:lnTo>
                <a:lnTo>
                  <a:pt x="5943722" y="3596837"/>
                </a:lnTo>
                <a:lnTo>
                  <a:pt x="5842860" y="3537711"/>
                </a:lnTo>
                <a:lnTo>
                  <a:pt x="5738520" y="3482063"/>
                </a:lnTo>
                <a:lnTo>
                  <a:pt x="5637658" y="3426415"/>
                </a:lnTo>
                <a:lnTo>
                  <a:pt x="5536797" y="3374246"/>
                </a:lnTo>
                <a:lnTo>
                  <a:pt x="5328118" y="3273384"/>
                </a:lnTo>
                <a:lnTo>
                  <a:pt x="5122917" y="3176000"/>
                </a:lnTo>
                <a:lnTo>
                  <a:pt x="5018578" y="3130787"/>
                </a:lnTo>
                <a:lnTo>
                  <a:pt x="4914237" y="3085573"/>
                </a:lnTo>
                <a:lnTo>
                  <a:pt x="4806420" y="3043837"/>
                </a:lnTo>
                <a:lnTo>
                  <a:pt x="4702080" y="3005579"/>
                </a:lnTo>
                <a:lnTo>
                  <a:pt x="4597741" y="2967321"/>
                </a:lnTo>
                <a:lnTo>
                  <a:pt x="4489924" y="2929064"/>
                </a:lnTo>
                <a:lnTo>
                  <a:pt x="4382106" y="2894284"/>
                </a:lnTo>
                <a:lnTo>
                  <a:pt x="4274288" y="2862982"/>
                </a:lnTo>
                <a:lnTo>
                  <a:pt x="4166471" y="2831680"/>
                </a:lnTo>
                <a:lnTo>
                  <a:pt x="4058653" y="2800378"/>
                </a:lnTo>
                <a:lnTo>
                  <a:pt x="3950837" y="2776032"/>
                </a:lnTo>
                <a:lnTo>
                  <a:pt x="3843019" y="2751686"/>
                </a:lnTo>
                <a:lnTo>
                  <a:pt x="3731723" y="2727340"/>
                </a:lnTo>
                <a:lnTo>
                  <a:pt x="3620428" y="2709950"/>
                </a:lnTo>
                <a:lnTo>
                  <a:pt x="3509132" y="2692561"/>
                </a:lnTo>
                <a:lnTo>
                  <a:pt x="3397837" y="2675170"/>
                </a:lnTo>
                <a:lnTo>
                  <a:pt x="3286541" y="2664737"/>
                </a:lnTo>
                <a:lnTo>
                  <a:pt x="3175245" y="2654303"/>
                </a:lnTo>
                <a:lnTo>
                  <a:pt x="3060471" y="2643869"/>
                </a:lnTo>
                <a:lnTo>
                  <a:pt x="2945699" y="2640391"/>
                </a:lnTo>
                <a:lnTo>
                  <a:pt x="2830925" y="2636913"/>
                </a:lnTo>
                <a:lnTo>
                  <a:pt x="2716152" y="2636913"/>
                </a:lnTo>
                <a:lnTo>
                  <a:pt x="2601377" y="2640391"/>
                </a:lnTo>
                <a:lnTo>
                  <a:pt x="2486604" y="2647347"/>
                </a:lnTo>
                <a:lnTo>
                  <a:pt x="2382265" y="2654303"/>
                </a:lnTo>
                <a:lnTo>
                  <a:pt x="2281404" y="2661259"/>
                </a:lnTo>
                <a:lnTo>
                  <a:pt x="2180541" y="2671693"/>
                </a:lnTo>
                <a:lnTo>
                  <a:pt x="2083158" y="2682126"/>
                </a:lnTo>
                <a:lnTo>
                  <a:pt x="1985774" y="2696039"/>
                </a:lnTo>
                <a:lnTo>
                  <a:pt x="1888390" y="2709950"/>
                </a:lnTo>
                <a:lnTo>
                  <a:pt x="1791007" y="2723862"/>
                </a:lnTo>
                <a:lnTo>
                  <a:pt x="1697101" y="2741252"/>
                </a:lnTo>
                <a:lnTo>
                  <a:pt x="1606674" y="2758642"/>
                </a:lnTo>
                <a:lnTo>
                  <a:pt x="1512768" y="2779510"/>
                </a:lnTo>
                <a:lnTo>
                  <a:pt x="1425818" y="2800378"/>
                </a:lnTo>
                <a:lnTo>
                  <a:pt x="1335391" y="2821246"/>
                </a:lnTo>
                <a:lnTo>
                  <a:pt x="1248441" y="2845592"/>
                </a:lnTo>
                <a:lnTo>
                  <a:pt x="1158015" y="2873416"/>
                </a:lnTo>
                <a:lnTo>
                  <a:pt x="1071064" y="2901240"/>
                </a:lnTo>
                <a:lnTo>
                  <a:pt x="987592" y="2929064"/>
                </a:lnTo>
                <a:lnTo>
                  <a:pt x="900643" y="2956887"/>
                </a:lnTo>
                <a:lnTo>
                  <a:pt x="817171" y="2991667"/>
                </a:lnTo>
                <a:lnTo>
                  <a:pt x="733699" y="3022969"/>
                </a:lnTo>
                <a:lnTo>
                  <a:pt x="650228" y="3057749"/>
                </a:lnTo>
                <a:lnTo>
                  <a:pt x="566756" y="3096007"/>
                </a:lnTo>
                <a:lnTo>
                  <a:pt x="483284" y="3134265"/>
                </a:lnTo>
                <a:lnTo>
                  <a:pt x="399813" y="3172523"/>
                </a:lnTo>
                <a:lnTo>
                  <a:pt x="319819" y="3214258"/>
                </a:lnTo>
                <a:lnTo>
                  <a:pt x="152876" y="3304686"/>
                </a:lnTo>
                <a:lnTo>
                  <a:pt x="0" y="33925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47" y="3789039"/>
            <a:ext cx="5327972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9" y="4797152"/>
            <a:ext cx="5328096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F90B57A-9E29-CB99-6851-A6F05CFD6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06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ACFC97-E08E-9599-60AA-48EEB4A8D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2533" cy="6858000"/>
          </a:xfrm>
          <a:custGeom>
            <a:avLst/>
            <a:gdLst>
              <a:gd name="connsiteX0" fmla="*/ 0 w 6092533"/>
              <a:gd name="connsiteY0" fmla="*/ 0 h 6858000"/>
              <a:gd name="connsiteX1" fmla="*/ 335359 w 6092533"/>
              <a:gd name="connsiteY1" fmla="*/ 0 h 6858000"/>
              <a:gd name="connsiteX2" fmla="*/ 479376 w 6092533"/>
              <a:gd name="connsiteY2" fmla="*/ 0 h 6858000"/>
              <a:gd name="connsiteX3" fmla="*/ 1055344 w 6092533"/>
              <a:gd name="connsiteY3" fmla="*/ 0 h 6858000"/>
              <a:gd name="connsiteX4" fmla="*/ 1343471 w 6092533"/>
              <a:gd name="connsiteY4" fmla="*/ 0 h 6858000"/>
              <a:gd name="connsiteX5" fmla="*/ 2351584 w 6092533"/>
              <a:gd name="connsiteY5" fmla="*/ 0 h 6858000"/>
              <a:gd name="connsiteX6" fmla="*/ 4987704 w 6092533"/>
              <a:gd name="connsiteY6" fmla="*/ 0 h 6858000"/>
              <a:gd name="connsiteX7" fmla="*/ 5889029 w 6092533"/>
              <a:gd name="connsiteY7" fmla="*/ 0 h 6858000"/>
              <a:gd name="connsiteX8" fmla="*/ 5891016 w 6092533"/>
              <a:gd name="connsiteY8" fmla="*/ 4172 h 6858000"/>
              <a:gd name="connsiteX9" fmla="*/ 5910461 w 6092533"/>
              <a:gd name="connsiteY9" fmla="*/ 39526 h 6858000"/>
              <a:gd name="connsiteX10" fmla="*/ 5928137 w 6092533"/>
              <a:gd name="connsiteY10" fmla="*/ 76648 h 6858000"/>
              <a:gd name="connsiteX11" fmla="*/ 5944047 w 6092533"/>
              <a:gd name="connsiteY11" fmla="*/ 113770 h 6858000"/>
              <a:gd name="connsiteX12" fmla="*/ 5958188 w 6092533"/>
              <a:gd name="connsiteY12" fmla="*/ 150891 h 6858000"/>
              <a:gd name="connsiteX13" fmla="*/ 5972330 w 6092533"/>
              <a:gd name="connsiteY13" fmla="*/ 188013 h 6858000"/>
              <a:gd name="connsiteX14" fmla="*/ 5986472 w 6092533"/>
              <a:gd name="connsiteY14" fmla="*/ 226902 h 6858000"/>
              <a:gd name="connsiteX15" fmla="*/ 5998845 w 6092533"/>
              <a:gd name="connsiteY15" fmla="*/ 264024 h 6858000"/>
              <a:gd name="connsiteX16" fmla="*/ 6011219 w 6092533"/>
              <a:gd name="connsiteY16" fmla="*/ 302913 h 6858000"/>
              <a:gd name="connsiteX17" fmla="*/ 6032431 w 6092533"/>
              <a:gd name="connsiteY17" fmla="*/ 378924 h 6858000"/>
              <a:gd name="connsiteX18" fmla="*/ 6041270 w 6092533"/>
              <a:gd name="connsiteY18" fmla="*/ 417813 h 6858000"/>
              <a:gd name="connsiteX19" fmla="*/ 6050108 w 6092533"/>
              <a:gd name="connsiteY19" fmla="*/ 456703 h 6858000"/>
              <a:gd name="connsiteX20" fmla="*/ 6064250 w 6092533"/>
              <a:gd name="connsiteY20" fmla="*/ 534482 h 6858000"/>
              <a:gd name="connsiteX21" fmla="*/ 6071321 w 6092533"/>
              <a:gd name="connsiteY21" fmla="*/ 575139 h 6858000"/>
              <a:gd name="connsiteX22" fmla="*/ 6076624 w 6092533"/>
              <a:gd name="connsiteY22" fmla="*/ 614028 h 6858000"/>
              <a:gd name="connsiteX23" fmla="*/ 6080159 w 6092533"/>
              <a:gd name="connsiteY23" fmla="*/ 652917 h 6858000"/>
              <a:gd name="connsiteX24" fmla="*/ 6085462 w 6092533"/>
              <a:gd name="connsiteY24" fmla="*/ 691807 h 6858000"/>
              <a:gd name="connsiteX25" fmla="*/ 6090765 w 6092533"/>
              <a:gd name="connsiteY25" fmla="*/ 771353 h 6858000"/>
              <a:gd name="connsiteX26" fmla="*/ 6092533 w 6092533"/>
              <a:gd name="connsiteY26" fmla="*/ 850899 h 6858000"/>
              <a:gd name="connsiteX27" fmla="*/ 6092533 w 6092533"/>
              <a:gd name="connsiteY27" fmla="*/ 891556 h 6858000"/>
              <a:gd name="connsiteX28" fmla="*/ 6092533 w 6092533"/>
              <a:gd name="connsiteY28" fmla="*/ 932213 h 6858000"/>
              <a:gd name="connsiteX29" fmla="*/ 6090765 w 6092533"/>
              <a:gd name="connsiteY29" fmla="*/ 971103 h 6858000"/>
              <a:gd name="connsiteX30" fmla="*/ 6088998 w 6092533"/>
              <a:gd name="connsiteY30" fmla="*/ 1009992 h 6858000"/>
              <a:gd name="connsiteX31" fmla="*/ 6085462 w 6092533"/>
              <a:gd name="connsiteY31" fmla="*/ 1050649 h 6858000"/>
              <a:gd name="connsiteX32" fmla="*/ 6083695 w 6092533"/>
              <a:gd name="connsiteY32" fmla="*/ 1089538 h 6858000"/>
              <a:gd name="connsiteX33" fmla="*/ 6073088 w 6092533"/>
              <a:gd name="connsiteY33" fmla="*/ 1167317 h 6858000"/>
              <a:gd name="connsiteX34" fmla="*/ 6062482 w 6092533"/>
              <a:gd name="connsiteY34" fmla="*/ 1246863 h 6858000"/>
              <a:gd name="connsiteX35" fmla="*/ 6055412 w 6092533"/>
              <a:gd name="connsiteY35" fmla="*/ 1285753 h 6858000"/>
              <a:gd name="connsiteX36" fmla="*/ 6048341 w 6092533"/>
              <a:gd name="connsiteY36" fmla="*/ 1322874 h 6858000"/>
              <a:gd name="connsiteX37" fmla="*/ 6030664 w 6092533"/>
              <a:gd name="connsiteY37" fmla="*/ 1400653 h 6858000"/>
              <a:gd name="connsiteX38" fmla="*/ 6021825 w 6092533"/>
              <a:gd name="connsiteY38" fmla="*/ 1437775 h 6858000"/>
              <a:gd name="connsiteX39" fmla="*/ 6011219 w 6092533"/>
              <a:gd name="connsiteY39" fmla="*/ 1476664 h 6858000"/>
              <a:gd name="connsiteX40" fmla="*/ 5988239 w 6092533"/>
              <a:gd name="connsiteY40" fmla="*/ 1550907 h 6858000"/>
              <a:gd name="connsiteX41" fmla="*/ 5975866 w 6092533"/>
              <a:gd name="connsiteY41" fmla="*/ 1588029 h 6858000"/>
              <a:gd name="connsiteX42" fmla="*/ 5963491 w 6092533"/>
              <a:gd name="connsiteY42" fmla="*/ 1625151 h 6858000"/>
              <a:gd name="connsiteX43" fmla="*/ 5951117 w 6092533"/>
              <a:gd name="connsiteY43" fmla="*/ 1662272 h 6858000"/>
              <a:gd name="connsiteX44" fmla="*/ 5936976 w 6092533"/>
              <a:gd name="connsiteY44" fmla="*/ 1699394 h 6858000"/>
              <a:gd name="connsiteX45" fmla="*/ 5922834 w 6092533"/>
              <a:gd name="connsiteY45" fmla="*/ 1734748 h 6858000"/>
              <a:gd name="connsiteX46" fmla="*/ 5906925 w 6092533"/>
              <a:gd name="connsiteY46" fmla="*/ 1770102 h 6858000"/>
              <a:gd name="connsiteX47" fmla="*/ 5889249 w 6092533"/>
              <a:gd name="connsiteY47" fmla="*/ 1805456 h 6858000"/>
              <a:gd name="connsiteX48" fmla="*/ 5873339 w 6092533"/>
              <a:gd name="connsiteY48" fmla="*/ 1840810 h 6858000"/>
              <a:gd name="connsiteX49" fmla="*/ 5834449 w 6092533"/>
              <a:gd name="connsiteY49" fmla="*/ 1920356 h 6858000"/>
              <a:gd name="connsiteX50" fmla="*/ 5793792 w 6092533"/>
              <a:gd name="connsiteY50" fmla="*/ 1999902 h 6858000"/>
              <a:gd name="connsiteX51" fmla="*/ 5749600 w 6092533"/>
              <a:gd name="connsiteY51" fmla="*/ 2079449 h 6858000"/>
              <a:gd name="connsiteX52" fmla="*/ 5703640 w 6092533"/>
              <a:gd name="connsiteY52" fmla="*/ 2160763 h 6858000"/>
              <a:gd name="connsiteX53" fmla="*/ 5655912 w 6092533"/>
              <a:gd name="connsiteY53" fmla="*/ 2242077 h 6858000"/>
              <a:gd name="connsiteX54" fmla="*/ 5604649 w 6092533"/>
              <a:gd name="connsiteY54" fmla="*/ 2325159 h 6858000"/>
              <a:gd name="connsiteX55" fmla="*/ 5551619 w 6092533"/>
              <a:gd name="connsiteY55" fmla="*/ 2406473 h 6858000"/>
              <a:gd name="connsiteX56" fmla="*/ 5496819 w 6092533"/>
              <a:gd name="connsiteY56" fmla="*/ 2491322 h 6858000"/>
              <a:gd name="connsiteX57" fmla="*/ 5442021 w 6092533"/>
              <a:gd name="connsiteY57" fmla="*/ 2574404 h 6858000"/>
              <a:gd name="connsiteX58" fmla="*/ 5383687 w 6092533"/>
              <a:gd name="connsiteY58" fmla="*/ 2659254 h 6858000"/>
              <a:gd name="connsiteX59" fmla="*/ 5323585 w 6092533"/>
              <a:gd name="connsiteY59" fmla="*/ 2744103 h 6858000"/>
              <a:gd name="connsiteX60" fmla="*/ 5261717 w 6092533"/>
              <a:gd name="connsiteY60" fmla="*/ 2828952 h 6858000"/>
              <a:gd name="connsiteX61" fmla="*/ 5199846 w 6092533"/>
              <a:gd name="connsiteY61" fmla="*/ 2915570 h 6858000"/>
              <a:gd name="connsiteX62" fmla="*/ 5134441 w 6092533"/>
              <a:gd name="connsiteY62" fmla="*/ 3002187 h 6858000"/>
              <a:gd name="connsiteX63" fmla="*/ 5003633 w 6092533"/>
              <a:gd name="connsiteY63" fmla="*/ 3177189 h 6858000"/>
              <a:gd name="connsiteX64" fmla="*/ 4867519 w 6092533"/>
              <a:gd name="connsiteY64" fmla="*/ 3352191 h 6858000"/>
              <a:gd name="connsiteX65" fmla="*/ 4729639 w 6092533"/>
              <a:gd name="connsiteY65" fmla="*/ 3530728 h 6858000"/>
              <a:gd name="connsiteX66" fmla="*/ 4446807 w 6092533"/>
              <a:gd name="connsiteY66" fmla="*/ 3891338 h 6858000"/>
              <a:gd name="connsiteX67" fmla="*/ 4303624 w 6092533"/>
              <a:gd name="connsiteY67" fmla="*/ 4073411 h 6858000"/>
              <a:gd name="connsiteX68" fmla="*/ 4160440 w 6092533"/>
              <a:gd name="connsiteY68" fmla="*/ 4255484 h 6858000"/>
              <a:gd name="connsiteX69" fmla="*/ 4020792 w 6092533"/>
              <a:gd name="connsiteY69" fmla="*/ 4439324 h 6858000"/>
              <a:gd name="connsiteX70" fmla="*/ 3950084 w 6092533"/>
              <a:gd name="connsiteY70" fmla="*/ 4531245 h 6858000"/>
              <a:gd name="connsiteX71" fmla="*/ 3881144 w 6092533"/>
              <a:gd name="connsiteY71" fmla="*/ 4623165 h 6858000"/>
              <a:gd name="connsiteX72" fmla="*/ 3812204 w 6092533"/>
              <a:gd name="connsiteY72" fmla="*/ 4715085 h 6858000"/>
              <a:gd name="connsiteX73" fmla="*/ 3745032 w 6092533"/>
              <a:gd name="connsiteY73" fmla="*/ 4807005 h 6858000"/>
              <a:gd name="connsiteX74" fmla="*/ 3677859 w 6092533"/>
              <a:gd name="connsiteY74" fmla="*/ 4898926 h 6858000"/>
              <a:gd name="connsiteX75" fmla="*/ 3612454 w 6092533"/>
              <a:gd name="connsiteY75" fmla="*/ 4990846 h 6858000"/>
              <a:gd name="connsiteX76" fmla="*/ 3548817 w 6092533"/>
              <a:gd name="connsiteY76" fmla="*/ 5084534 h 6858000"/>
              <a:gd name="connsiteX77" fmla="*/ 3485180 w 6092533"/>
              <a:gd name="connsiteY77" fmla="*/ 5176454 h 6858000"/>
              <a:gd name="connsiteX78" fmla="*/ 3425079 w 6092533"/>
              <a:gd name="connsiteY78" fmla="*/ 5268374 h 6858000"/>
              <a:gd name="connsiteX79" fmla="*/ 3363209 w 6092533"/>
              <a:gd name="connsiteY79" fmla="*/ 5362062 h 6858000"/>
              <a:gd name="connsiteX80" fmla="*/ 3304875 w 6092533"/>
              <a:gd name="connsiteY80" fmla="*/ 5453983 h 6858000"/>
              <a:gd name="connsiteX81" fmla="*/ 3246541 w 6092533"/>
              <a:gd name="connsiteY81" fmla="*/ 5545903 h 6858000"/>
              <a:gd name="connsiteX82" fmla="*/ 3191742 w 6092533"/>
              <a:gd name="connsiteY82" fmla="*/ 5637823 h 6858000"/>
              <a:gd name="connsiteX83" fmla="*/ 3138712 w 6092533"/>
              <a:gd name="connsiteY83" fmla="*/ 5731511 h 6858000"/>
              <a:gd name="connsiteX84" fmla="*/ 3089216 w 6092533"/>
              <a:gd name="connsiteY84" fmla="*/ 5823431 h 6858000"/>
              <a:gd name="connsiteX85" fmla="*/ 3039721 w 6092533"/>
              <a:gd name="connsiteY85" fmla="*/ 5915351 h 6858000"/>
              <a:gd name="connsiteX86" fmla="*/ 2993760 w 6092533"/>
              <a:gd name="connsiteY86" fmla="*/ 6007272 h 6858000"/>
              <a:gd name="connsiteX87" fmla="*/ 2949568 w 6092533"/>
              <a:gd name="connsiteY87" fmla="*/ 6099192 h 6858000"/>
              <a:gd name="connsiteX88" fmla="*/ 2907143 w 6092533"/>
              <a:gd name="connsiteY88" fmla="*/ 6191112 h 6858000"/>
              <a:gd name="connsiteX89" fmla="*/ 2868254 w 6092533"/>
              <a:gd name="connsiteY89" fmla="*/ 6281265 h 6858000"/>
              <a:gd name="connsiteX90" fmla="*/ 2832900 w 6092533"/>
              <a:gd name="connsiteY90" fmla="*/ 6373185 h 6858000"/>
              <a:gd name="connsiteX91" fmla="*/ 2799314 w 6092533"/>
              <a:gd name="connsiteY91" fmla="*/ 6465105 h 6858000"/>
              <a:gd name="connsiteX92" fmla="*/ 2767495 w 6092533"/>
              <a:gd name="connsiteY92" fmla="*/ 6557025 h 6858000"/>
              <a:gd name="connsiteX93" fmla="*/ 2740980 w 6092533"/>
              <a:gd name="connsiteY93" fmla="*/ 6647178 h 6858000"/>
              <a:gd name="connsiteX94" fmla="*/ 2716232 w 6092533"/>
              <a:gd name="connsiteY94" fmla="*/ 6737331 h 6858000"/>
              <a:gd name="connsiteX95" fmla="*/ 2695020 w 6092533"/>
              <a:gd name="connsiteY95" fmla="*/ 6827483 h 6858000"/>
              <a:gd name="connsiteX96" fmla="*/ 2688916 w 6092533"/>
              <a:gd name="connsiteY96" fmla="*/ 6858000 h 6858000"/>
              <a:gd name="connsiteX97" fmla="*/ 2495600 w 6092533"/>
              <a:gd name="connsiteY97" fmla="*/ 6858000 h 6858000"/>
              <a:gd name="connsiteX98" fmla="*/ 2309228 w 6092533"/>
              <a:gd name="connsiteY98" fmla="*/ 6858000 h 6858000"/>
              <a:gd name="connsiteX99" fmla="*/ 0 w 6092533"/>
              <a:gd name="connsiteY99" fmla="*/ 6858000 h 6858000"/>
              <a:gd name="connsiteX100" fmla="*/ 0 w 6092533"/>
              <a:gd name="connsiteY100" fmla="*/ 6669088 h 6858000"/>
              <a:gd name="connsiteX101" fmla="*/ 0 w 6092533"/>
              <a:gd name="connsiteY101" fmla="*/ 6309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92533" h="6858000">
                <a:moveTo>
                  <a:pt x="0" y="0"/>
                </a:moveTo>
                <a:lnTo>
                  <a:pt x="335359" y="0"/>
                </a:lnTo>
                <a:lnTo>
                  <a:pt x="479376" y="0"/>
                </a:lnTo>
                <a:lnTo>
                  <a:pt x="1055344" y="0"/>
                </a:lnTo>
                <a:lnTo>
                  <a:pt x="1343471" y="0"/>
                </a:lnTo>
                <a:lnTo>
                  <a:pt x="2351584" y="0"/>
                </a:lnTo>
                <a:lnTo>
                  <a:pt x="4987704" y="0"/>
                </a:lnTo>
                <a:lnTo>
                  <a:pt x="5889029" y="0"/>
                </a:lnTo>
                <a:lnTo>
                  <a:pt x="5891016" y="4172"/>
                </a:lnTo>
                <a:lnTo>
                  <a:pt x="5910461" y="39526"/>
                </a:lnTo>
                <a:lnTo>
                  <a:pt x="5928137" y="76648"/>
                </a:lnTo>
                <a:lnTo>
                  <a:pt x="5944047" y="113770"/>
                </a:lnTo>
                <a:lnTo>
                  <a:pt x="5958188" y="150891"/>
                </a:lnTo>
                <a:lnTo>
                  <a:pt x="5972330" y="188013"/>
                </a:lnTo>
                <a:lnTo>
                  <a:pt x="5986472" y="226902"/>
                </a:lnTo>
                <a:lnTo>
                  <a:pt x="5998845" y="264024"/>
                </a:lnTo>
                <a:lnTo>
                  <a:pt x="6011219" y="302913"/>
                </a:lnTo>
                <a:lnTo>
                  <a:pt x="6032431" y="378924"/>
                </a:lnTo>
                <a:lnTo>
                  <a:pt x="6041270" y="417813"/>
                </a:lnTo>
                <a:lnTo>
                  <a:pt x="6050108" y="456703"/>
                </a:lnTo>
                <a:lnTo>
                  <a:pt x="6064250" y="534482"/>
                </a:lnTo>
                <a:lnTo>
                  <a:pt x="6071321" y="575139"/>
                </a:lnTo>
                <a:lnTo>
                  <a:pt x="6076624" y="614028"/>
                </a:lnTo>
                <a:lnTo>
                  <a:pt x="6080159" y="652917"/>
                </a:lnTo>
                <a:lnTo>
                  <a:pt x="6085462" y="691807"/>
                </a:lnTo>
                <a:lnTo>
                  <a:pt x="6090765" y="771353"/>
                </a:lnTo>
                <a:lnTo>
                  <a:pt x="6092533" y="850899"/>
                </a:lnTo>
                <a:lnTo>
                  <a:pt x="6092533" y="891556"/>
                </a:lnTo>
                <a:lnTo>
                  <a:pt x="6092533" y="932213"/>
                </a:lnTo>
                <a:lnTo>
                  <a:pt x="6090765" y="971103"/>
                </a:lnTo>
                <a:lnTo>
                  <a:pt x="6088998" y="1009992"/>
                </a:lnTo>
                <a:lnTo>
                  <a:pt x="6085462" y="1050649"/>
                </a:lnTo>
                <a:lnTo>
                  <a:pt x="6083695" y="1089538"/>
                </a:lnTo>
                <a:lnTo>
                  <a:pt x="6073088" y="1167317"/>
                </a:lnTo>
                <a:lnTo>
                  <a:pt x="6062482" y="1246863"/>
                </a:lnTo>
                <a:lnTo>
                  <a:pt x="6055412" y="1285753"/>
                </a:lnTo>
                <a:lnTo>
                  <a:pt x="6048341" y="1322874"/>
                </a:lnTo>
                <a:lnTo>
                  <a:pt x="6030664" y="1400653"/>
                </a:lnTo>
                <a:lnTo>
                  <a:pt x="6021825" y="1437775"/>
                </a:lnTo>
                <a:lnTo>
                  <a:pt x="6011219" y="1476664"/>
                </a:lnTo>
                <a:lnTo>
                  <a:pt x="5988239" y="1550907"/>
                </a:lnTo>
                <a:lnTo>
                  <a:pt x="5975866" y="1588029"/>
                </a:lnTo>
                <a:lnTo>
                  <a:pt x="5963491" y="1625151"/>
                </a:lnTo>
                <a:lnTo>
                  <a:pt x="5951117" y="1662272"/>
                </a:lnTo>
                <a:lnTo>
                  <a:pt x="5936976" y="1699394"/>
                </a:lnTo>
                <a:lnTo>
                  <a:pt x="5922834" y="1734748"/>
                </a:lnTo>
                <a:lnTo>
                  <a:pt x="5906925" y="1770102"/>
                </a:lnTo>
                <a:lnTo>
                  <a:pt x="5889249" y="1805456"/>
                </a:lnTo>
                <a:lnTo>
                  <a:pt x="5873339" y="1840810"/>
                </a:lnTo>
                <a:lnTo>
                  <a:pt x="5834449" y="1920356"/>
                </a:lnTo>
                <a:lnTo>
                  <a:pt x="5793792" y="1999902"/>
                </a:lnTo>
                <a:lnTo>
                  <a:pt x="5749600" y="2079449"/>
                </a:lnTo>
                <a:lnTo>
                  <a:pt x="5703640" y="2160763"/>
                </a:lnTo>
                <a:lnTo>
                  <a:pt x="5655912" y="2242077"/>
                </a:lnTo>
                <a:lnTo>
                  <a:pt x="5604649" y="2325159"/>
                </a:lnTo>
                <a:lnTo>
                  <a:pt x="5551619" y="2406473"/>
                </a:lnTo>
                <a:lnTo>
                  <a:pt x="5496819" y="2491322"/>
                </a:lnTo>
                <a:lnTo>
                  <a:pt x="5442021" y="2574404"/>
                </a:lnTo>
                <a:lnTo>
                  <a:pt x="5383687" y="2659254"/>
                </a:lnTo>
                <a:lnTo>
                  <a:pt x="5323585" y="2744103"/>
                </a:lnTo>
                <a:lnTo>
                  <a:pt x="5261717" y="2828952"/>
                </a:lnTo>
                <a:lnTo>
                  <a:pt x="5199846" y="2915570"/>
                </a:lnTo>
                <a:lnTo>
                  <a:pt x="5134441" y="3002187"/>
                </a:lnTo>
                <a:lnTo>
                  <a:pt x="5003633" y="3177189"/>
                </a:lnTo>
                <a:lnTo>
                  <a:pt x="4867519" y="3352191"/>
                </a:lnTo>
                <a:lnTo>
                  <a:pt x="4729639" y="3530728"/>
                </a:lnTo>
                <a:lnTo>
                  <a:pt x="4446807" y="3891338"/>
                </a:lnTo>
                <a:lnTo>
                  <a:pt x="4303624" y="4073411"/>
                </a:lnTo>
                <a:lnTo>
                  <a:pt x="4160440" y="4255484"/>
                </a:lnTo>
                <a:lnTo>
                  <a:pt x="4020792" y="4439324"/>
                </a:lnTo>
                <a:lnTo>
                  <a:pt x="3950084" y="4531245"/>
                </a:lnTo>
                <a:lnTo>
                  <a:pt x="3881144" y="4623165"/>
                </a:lnTo>
                <a:lnTo>
                  <a:pt x="3812204" y="4715085"/>
                </a:lnTo>
                <a:lnTo>
                  <a:pt x="3745032" y="4807005"/>
                </a:lnTo>
                <a:lnTo>
                  <a:pt x="3677859" y="4898926"/>
                </a:lnTo>
                <a:lnTo>
                  <a:pt x="3612454" y="4990846"/>
                </a:lnTo>
                <a:lnTo>
                  <a:pt x="3548817" y="5084534"/>
                </a:lnTo>
                <a:lnTo>
                  <a:pt x="3485180" y="5176454"/>
                </a:lnTo>
                <a:lnTo>
                  <a:pt x="3425079" y="5268374"/>
                </a:lnTo>
                <a:lnTo>
                  <a:pt x="3363209" y="5362062"/>
                </a:lnTo>
                <a:lnTo>
                  <a:pt x="3304875" y="5453983"/>
                </a:lnTo>
                <a:lnTo>
                  <a:pt x="3246541" y="5545903"/>
                </a:lnTo>
                <a:lnTo>
                  <a:pt x="3191742" y="5637823"/>
                </a:lnTo>
                <a:lnTo>
                  <a:pt x="3138712" y="5731511"/>
                </a:lnTo>
                <a:lnTo>
                  <a:pt x="3089216" y="5823431"/>
                </a:lnTo>
                <a:lnTo>
                  <a:pt x="3039721" y="5915351"/>
                </a:lnTo>
                <a:lnTo>
                  <a:pt x="2993760" y="6007272"/>
                </a:lnTo>
                <a:lnTo>
                  <a:pt x="2949568" y="6099192"/>
                </a:lnTo>
                <a:lnTo>
                  <a:pt x="2907143" y="6191112"/>
                </a:lnTo>
                <a:lnTo>
                  <a:pt x="2868254" y="6281265"/>
                </a:lnTo>
                <a:lnTo>
                  <a:pt x="2832900" y="6373185"/>
                </a:lnTo>
                <a:lnTo>
                  <a:pt x="2799314" y="6465105"/>
                </a:lnTo>
                <a:lnTo>
                  <a:pt x="2767495" y="6557025"/>
                </a:lnTo>
                <a:lnTo>
                  <a:pt x="2740980" y="6647178"/>
                </a:lnTo>
                <a:lnTo>
                  <a:pt x="2716232" y="6737331"/>
                </a:lnTo>
                <a:lnTo>
                  <a:pt x="2695020" y="6827483"/>
                </a:lnTo>
                <a:lnTo>
                  <a:pt x="2688916" y="6858000"/>
                </a:lnTo>
                <a:lnTo>
                  <a:pt x="2495600" y="6858000"/>
                </a:lnTo>
                <a:lnTo>
                  <a:pt x="2309228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3" y="1773238"/>
            <a:ext cx="4896049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705ABBA-42AE-28C6-340E-9FD442E8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064" y="2996952"/>
            <a:ext cx="4896048" cy="31688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5D46E308-E890-A906-8F94-5AA6AC30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51724" y="476250"/>
            <a:ext cx="316884" cy="720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0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ACFC97-E08E-9599-60AA-48EEB4A8D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2533" cy="6858000"/>
          </a:xfrm>
          <a:custGeom>
            <a:avLst/>
            <a:gdLst>
              <a:gd name="connsiteX0" fmla="*/ 0 w 6092533"/>
              <a:gd name="connsiteY0" fmla="*/ 0 h 6858000"/>
              <a:gd name="connsiteX1" fmla="*/ 335359 w 6092533"/>
              <a:gd name="connsiteY1" fmla="*/ 0 h 6858000"/>
              <a:gd name="connsiteX2" fmla="*/ 479376 w 6092533"/>
              <a:gd name="connsiteY2" fmla="*/ 0 h 6858000"/>
              <a:gd name="connsiteX3" fmla="*/ 1055344 w 6092533"/>
              <a:gd name="connsiteY3" fmla="*/ 0 h 6858000"/>
              <a:gd name="connsiteX4" fmla="*/ 1343471 w 6092533"/>
              <a:gd name="connsiteY4" fmla="*/ 0 h 6858000"/>
              <a:gd name="connsiteX5" fmla="*/ 2351584 w 6092533"/>
              <a:gd name="connsiteY5" fmla="*/ 0 h 6858000"/>
              <a:gd name="connsiteX6" fmla="*/ 4987704 w 6092533"/>
              <a:gd name="connsiteY6" fmla="*/ 0 h 6858000"/>
              <a:gd name="connsiteX7" fmla="*/ 5889029 w 6092533"/>
              <a:gd name="connsiteY7" fmla="*/ 0 h 6858000"/>
              <a:gd name="connsiteX8" fmla="*/ 5891016 w 6092533"/>
              <a:gd name="connsiteY8" fmla="*/ 4172 h 6858000"/>
              <a:gd name="connsiteX9" fmla="*/ 5910461 w 6092533"/>
              <a:gd name="connsiteY9" fmla="*/ 39526 h 6858000"/>
              <a:gd name="connsiteX10" fmla="*/ 5928137 w 6092533"/>
              <a:gd name="connsiteY10" fmla="*/ 76648 h 6858000"/>
              <a:gd name="connsiteX11" fmla="*/ 5944047 w 6092533"/>
              <a:gd name="connsiteY11" fmla="*/ 113770 h 6858000"/>
              <a:gd name="connsiteX12" fmla="*/ 5958188 w 6092533"/>
              <a:gd name="connsiteY12" fmla="*/ 150891 h 6858000"/>
              <a:gd name="connsiteX13" fmla="*/ 5972330 w 6092533"/>
              <a:gd name="connsiteY13" fmla="*/ 188013 h 6858000"/>
              <a:gd name="connsiteX14" fmla="*/ 5986472 w 6092533"/>
              <a:gd name="connsiteY14" fmla="*/ 226902 h 6858000"/>
              <a:gd name="connsiteX15" fmla="*/ 5998845 w 6092533"/>
              <a:gd name="connsiteY15" fmla="*/ 264024 h 6858000"/>
              <a:gd name="connsiteX16" fmla="*/ 6011219 w 6092533"/>
              <a:gd name="connsiteY16" fmla="*/ 302913 h 6858000"/>
              <a:gd name="connsiteX17" fmla="*/ 6032431 w 6092533"/>
              <a:gd name="connsiteY17" fmla="*/ 378924 h 6858000"/>
              <a:gd name="connsiteX18" fmla="*/ 6041270 w 6092533"/>
              <a:gd name="connsiteY18" fmla="*/ 417813 h 6858000"/>
              <a:gd name="connsiteX19" fmla="*/ 6050108 w 6092533"/>
              <a:gd name="connsiteY19" fmla="*/ 456703 h 6858000"/>
              <a:gd name="connsiteX20" fmla="*/ 6064250 w 6092533"/>
              <a:gd name="connsiteY20" fmla="*/ 534482 h 6858000"/>
              <a:gd name="connsiteX21" fmla="*/ 6071321 w 6092533"/>
              <a:gd name="connsiteY21" fmla="*/ 575139 h 6858000"/>
              <a:gd name="connsiteX22" fmla="*/ 6076624 w 6092533"/>
              <a:gd name="connsiteY22" fmla="*/ 614028 h 6858000"/>
              <a:gd name="connsiteX23" fmla="*/ 6080159 w 6092533"/>
              <a:gd name="connsiteY23" fmla="*/ 652917 h 6858000"/>
              <a:gd name="connsiteX24" fmla="*/ 6085462 w 6092533"/>
              <a:gd name="connsiteY24" fmla="*/ 691807 h 6858000"/>
              <a:gd name="connsiteX25" fmla="*/ 6090765 w 6092533"/>
              <a:gd name="connsiteY25" fmla="*/ 771353 h 6858000"/>
              <a:gd name="connsiteX26" fmla="*/ 6092533 w 6092533"/>
              <a:gd name="connsiteY26" fmla="*/ 850899 h 6858000"/>
              <a:gd name="connsiteX27" fmla="*/ 6092533 w 6092533"/>
              <a:gd name="connsiteY27" fmla="*/ 891556 h 6858000"/>
              <a:gd name="connsiteX28" fmla="*/ 6092533 w 6092533"/>
              <a:gd name="connsiteY28" fmla="*/ 932213 h 6858000"/>
              <a:gd name="connsiteX29" fmla="*/ 6090765 w 6092533"/>
              <a:gd name="connsiteY29" fmla="*/ 971103 h 6858000"/>
              <a:gd name="connsiteX30" fmla="*/ 6088998 w 6092533"/>
              <a:gd name="connsiteY30" fmla="*/ 1009992 h 6858000"/>
              <a:gd name="connsiteX31" fmla="*/ 6085462 w 6092533"/>
              <a:gd name="connsiteY31" fmla="*/ 1050649 h 6858000"/>
              <a:gd name="connsiteX32" fmla="*/ 6083695 w 6092533"/>
              <a:gd name="connsiteY32" fmla="*/ 1089538 h 6858000"/>
              <a:gd name="connsiteX33" fmla="*/ 6073088 w 6092533"/>
              <a:gd name="connsiteY33" fmla="*/ 1167317 h 6858000"/>
              <a:gd name="connsiteX34" fmla="*/ 6062482 w 6092533"/>
              <a:gd name="connsiteY34" fmla="*/ 1246863 h 6858000"/>
              <a:gd name="connsiteX35" fmla="*/ 6055412 w 6092533"/>
              <a:gd name="connsiteY35" fmla="*/ 1285753 h 6858000"/>
              <a:gd name="connsiteX36" fmla="*/ 6048341 w 6092533"/>
              <a:gd name="connsiteY36" fmla="*/ 1322874 h 6858000"/>
              <a:gd name="connsiteX37" fmla="*/ 6030664 w 6092533"/>
              <a:gd name="connsiteY37" fmla="*/ 1400653 h 6858000"/>
              <a:gd name="connsiteX38" fmla="*/ 6021825 w 6092533"/>
              <a:gd name="connsiteY38" fmla="*/ 1437775 h 6858000"/>
              <a:gd name="connsiteX39" fmla="*/ 6011219 w 6092533"/>
              <a:gd name="connsiteY39" fmla="*/ 1476664 h 6858000"/>
              <a:gd name="connsiteX40" fmla="*/ 5988239 w 6092533"/>
              <a:gd name="connsiteY40" fmla="*/ 1550907 h 6858000"/>
              <a:gd name="connsiteX41" fmla="*/ 5975866 w 6092533"/>
              <a:gd name="connsiteY41" fmla="*/ 1588029 h 6858000"/>
              <a:gd name="connsiteX42" fmla="*/ 5963491 w 6092533"/>
              <a:gd name="connsiteY42" fmla="*/ 1625151 h 6858000"/>
              <a:gd name="connsiteX43" fmla="*/ 5951117 w 6092533"/>
              <a:gd name="connsiteY43" fmla="*/ 1662272 h 6858000"/>
              <a:gd name="connsiteX44" fmla="*/ 5936976 w 6092533"/>
              <a:gd name="connsiteY44" fmla="*/ 1699394 h 6858000"/>
              <a:gd name="connsiteX45" fmla="*/ 5922834 w 6092533"/>
              <a:gd name="connsiteY45" fmla="*/ 1734748 h 6858000"/>
              <a:gd name="connsiteX46" fmla="*/ 5906925 w 6092533"/>
              <a:gd name="connsiteY46" fmla="*/ 1770102 h 6858000"/>
              <a:gd name="connsiteX47" fmla="*/ 5889249 w 6092533"/>
              <a:gd name="connsiteY47" fmla="*/ 1805456 h 6858000"/>
              <a:gd name="connsiteX48" fmla="*/ 5873339 w 6092533"/>
              <a:gd name="connsiteY48" fmla="*/ 1840810 h 6858000"/>
              <a:gd name="connsiteX49" fmla="*/ 5834449 w 6092533"/>
              <a:gd name="connsiteY49" fmla="*/ 1920356 h 6858000"/>
              <a:gd name="connsiteX50" fmla="*/ 5793792 w 6092533"/>
              <a:gd name="connsiteY50" fmla="*/ 1999902 h 6858000"/>
              <a:gd name="connsiteX51" fmla="*/ 5749600 w 6092533"/>
              <a:gd name="connsiteY51" fmla="*/ 2079449 h 6858000"/>
              <a:gd name="connsiteX52" fmla="*/ 5703640 w 6092533"/>
              <a:gd name="connsiteY52" fmla="*/ 2160763 h 6858000"/>
              <a:gd name="connsiteX53" fmla="*/ 5655912 w 6092533"/>
              <a:gd name="connsiteY53" fmla="*/ 2242077 h 6858000"/>
              <a:gd name="connsiteX54" fmla="*/ 5604649 w 6092533"/>
              <a:gd name="connsiteY54" fmla="*/ 2325159 h 6858000"/>
              <a:gd name="connsiteX55" fmla="*/ 5551619 w 6092533"/>
              <a:gd name="connsiteY55" fmla="*/ 2406473 h 6858000"/>
              <a:gd name="connsiteX56" fmla="*/ 5496819 w 6092533"/>
              <a:gd name="connsiteY56" fmla="*/ 2491322 h 6858000"/>
              <a:gd name="connsiteX57" fmla="*/ 5442021 w 6092533"/>
              <a:gd name="connsiteY57" fmla="*/ 2574404 h 6858000"/>
              <a:gd name="connsiteX58" fmla="*/ 5383687 w 6092533"/>
              <a:gd name="connsiteY58" fmla="*/ 2659254 h 6858000"/>
              <a:gd name="connsiteX59" fmla="*/ 5323585 w 6092533"/>
              <a:gd name="connsiteY59" fmla="*/ 2744103 h 6858000"/>
              <a:gd name="connsiteX60" fmla="*/ 5261717 w 6092533"/>
              <a:gd name="connsiteY60" fmla="*/ 2828952 h 6858000"/>
              <a:gd name="connsiteX61" fmla="*/ 5199846 w 6092533"/>
              <a:gd name="connsiteY61" fmla="*/ 2915570 h 6858000"/>
              <a:gd name="connsiteX62" fmla="*/ 5134441 w 6092533"/>
              <a:gd name="connsiteY62" fmla="*/ 3002187 h 6858000"/>
              <a:gd name="connsiteX63" fmla="*/ 5003633 w 6092533"/>
              <a:gd name="connsiteY63" fmla="*/ 3177189 h 6858000"/>
              <a:gd name="connsiteX64" fmla="*/ 4867519 w 6092533"/>
              <a:gd name="connsiteY64" fmla="*/ 3352191 h 6858000"/>
              <a:gd name="connsiteX65" fmla="*/ 4729639 w 6092533"/>
              <a:gd name="connsiteY65" fmla="*/ 3530728 h 6858000"/>
              <a:gd name="connsiteX66" fmla="*/ 4446807 w 6092533"/>
              <a:gd name="connsiteY66" fmla="*/ 3891338 h 6858000"/>
              <a:gd name="connsiteX67" fmla="*/ 4303624 w 6092533"/>
              <a:gd name="connsiteY67" fmla="*/ 4073411 h 6858000"/>
              <a:gd name="connsiteX68" fmla="*/ 4160440 w 6092533"/>
              <a:gd name="connsiteY68" fmla="*/ 4255484 h 6858000"/>
              <a:gd name="connsiteX69" fmla="*/ 4020792 w 6092533"/>
              <a:gd name="connsiteY69" fmla="*/ 4439324 h 6858000"/>
              <a:gd name="connsiteX70" fmla="*/ 3950084 w 6092533"/>
              <a:gd name="connsiteY70" fmla="*/ 4531245 h 6858000"/>
              <a:gd name="connsiteX71" fmla="*/ 3881144 w 6092533"/>
              <a:gd name="connsiteY71" fmla="*/ 4623165 h 6858000"/>
              <a:gd name="connsiteX72" fmla="*/ 3812204 w 6092533"/>
              <a:gd name="connsiteY72" fmla="*/ 4715085 h 6858000"/>
              <a:gd name="connsiteX73" fmla="*/ 3745032 w 6092533"/>
              <a:gd name="connsiteY73" fmla="*/ 4807005 h 6858000"/>
              <a:gd name="connsiteX74" fmla="*/ 3677859 w 6092533"/>
              <a:gd name="connsiteY74" fmla="*/ 4898926 h 6858000"/>
              <a:gd name="connsiteX75" fmla="*/ 3612454 w 6092533"/>
              <a:gd name="connsiteY75" fmla="*/ 4990846 h 6858000"/>
              <a:gd name="connsiteX76" fmla="*/ 3548817 w 6092533"/>
              <a:gd name="connsiteY76" fmla="*/ 5084534 h 6858000"/>
              <a:gd name="connsiteX77" fmla="*/ 3485180 w 6092533"/>
              <a:gd name="connsiteY77" fmla="*/ 5176454 h 6858000"/>
              <a:gd name="connsiteX78" fmla="*/ 3425079 w 6092533"/>
              <a:gd name="connsiteY78" fmla="*/ 5268374 h 6858000"/>
              <a:gd name="connsiteX79" fmla="*/ 3363209 w 6092533"/>
              <a:gd name="connsiteY79" fmla="*/ 5362062 h 6858000"/>
              <a:gd name="connsiteX80" fmla="*/ 3304875 w 6092533"/>
              <a:gd name="connsiteY80" fmla="*/ 5453983 h 6858000"/>
              <a:gd name="connsiteX81" fmla="*/ 3246541 w 6092533"/>
              <a:gd name="connsiteY81" fmla="*/ 5545903 h 6858000"/>
              <a:gd name="connsiteX82" fmla="*/ 3191742 w 6092533"/>
              <a:gd name="connsiteY82" fmla="*/ 5637823 h 6858000"/>
              <a:gd name="connsiteX83" fmla="*/ 3138712 w 6092533"/>
              <a:gd name="connsiteY83" fmla="*/ 5731511 h 6858000"/>
              <a:gd name="connsiteX84" fmla="*/ 3089216 w 6092533"/>
              <a:gd name="connsiteY84" fmla="*/ 5823431 h 6858000"/>
              <a:gd name="connsiteX85" fmla="*/ 3039721 w 6092533"/>
              <a:gd name="connsiteY85" fmla="*/ 5915351 h 6858000"/>
              <a:gd name="connsiteX86" fmla="*/ 2993760 w 6092533"/>
              <a:gd name="connsiteY86" fmla="*/ 6007272 h 6858000"/>
              <a:gd name="connsiteX87" fmla="*/ 2949568 w 6092533"/>
              <a:gd name="connsiteY87" fmla="*/ 6099192 h 6858000"/>
              <a:gd name="connsiteX88" fmla="*/ 2907143 w 6092533"/>
              <a:gd name="connsiteY88" fmla="*/ 6191112 h 6858000"/>
              <a:gd name="connsiteX89" fmla="*/ 2868254 w 6092533"/>
              <a:gd name="connsiteY89" fmla="*/ 6281265 h 6858000"/>
              <a:gd name="connsiteX90" fmla="*/ 2832900 w 6092533"/>
              <a:gd name="connsiteY90" fmla="*/ 6373185 h 6858000"/>
              <a:gd name="connsiteX91" fmla="*/ 2799314 w 6092533"/>
              <a:gd name="connsiteY91" fmla="*/ 6465105 h 6858000"/>
              <a:gd name="connsiteX92" fmla="*/ 2767495 w 6092533"/>
              <a:gd name="connsiteY92" fmla="*/ 6557025 h 6858000"/>
              <a:gd name="connsiteX93" fmla="*/ 2740980 w 6092533"/>
              <a:gd name="connsiteY93" fmla="*/ 6647178 h 6858000"/>
              <a:gd name="connsiteX94" fmla="*/ 2716232 w 6092533"/>
              <a:gd name="connsiteY94" fmla="*/ 6737331 h 6858000"/>
              <a:gd name="connsiteX95" fmla="*/ 2695020 w 6092533"/>
              <a:gd name="connsiteY95" fmla="*/ 6827483 h 6858000"/>
              <a:gd name="connsiteX96" fmla="*/ 2688916 w 6092533"/>
              <a:gd name="connsiteY96" fmla="*/ 6858000 h 6858000"/>
              <a:gd name="connsiteX97" fmla="*/ 2495600 w 6092533"/>
              <a:gd name="connsiteY97" fmla="*/ 6858000 h 6858000"/>
              <a:gd name="connsiteX98" fmla="*/ 2309228 w 6092533"/>
              <a:gd name="connsiteY98" fmla="*/ 6858000 h 6858000"/>
              <a:gd name="connsiteX99" fmla="*/ 0 w 6092533"/>
              <a:gd name="connsiteY99" fmla="*/ 6858000 h 6858000"/>
              <a:gd name="connsiteX100" fmla="*/ 0 w 6092533"/>
              <a:gd name="connsiteY100" fmla="*/ 6669088 h 6858000"/>
              <a:gd name="connsiteX101" fmla="*/ 0 w 6092533"/>
              <a:gd name="connsiteY101" fmla="*/ 6309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92533" h="6858000">
                <a:moveTo>
                  <a:pt x="0" y="0"/>
                </a:moveTo>
                <a:lnTo>
                  <a:pt x="335359" y="0"/>
                </a:lnTo>
                <a:lnTo>
                  <a:pt x="479376" y="0"/>
                </a:lnTo>
                <a:lnTo>
                  <a:pt x="1055344" y="0"/>
                </a:lnTo>
                <a:lnTo>
                  <a:pt x="1343471" y="0"/>
                </a:lnTo>
                <a:lnTo>
                  <a:pt x="2351584" y="0"/>
                </a:lnTo>
                <a:lnTo>
                  <a:pt x="4987704" y="0"/>
                </a:lnTo>
                <a:lnTo>
                  <a:pt x="5889029" y="0"/>
                </a:lnTo>
                <a:lnTo>
                  <a:pt x="5891016" y="4172"/>
                </a:lnTo>
                <a:lnTo>
                  <a:pt x="5910461" y="39526"/>
                </a:lnTo>
                <a:lnTo>
                  <a:pt x="5928137" y="76648"/>
                </a:lnTo>
                <a:lnTo>
                  <a:pt x="5944047" y="113770"/>
                </a:lnTo>
                <a:lnTo>
                  <a:pt x="5958188" y="150891"/>
                </a:lnTo>
                <a:lnTo>
                  <a:pt x="5972330" y="188013"/>
                </a:lnTo>
                <a:lnTo>
                  <a:pt x="5986472" y="226902"/>
                </a:lnTo>
                <a:lnTo>
                  <a:pt x="5998845" y="264024"/>
                </a:lnTo>
                <a:lnTo>
                  <a:pt x="6011219" y="302913"/>
                </a:lnTo>
                <a:lnTo>
                  <a:pt x="6032431" y="378924"/>
                </a:lnTo>
                <a:lnTo>
                  <a:pt x="6041270" y="417813"/>
                </a:lnTo>
                <a:lnTo>
                  <a:pt x="6050108" y="456703"/>
                </a:lnTo>
                <a:lnTo>
                  <a:pt x="6064250" y="534482"/>
                </a:lnTo>
                <a:lnTo>
                  <a:pt x="6071321" y="575139"/>
                </a:lnTo>
                <a:lnTo>
                  <a:pt x="6076624" y="614028"/>
                </a:lnTo>
                <a:lnTo>
                  <a:pt x="6080159" y="652917"/>
                </a:lnTo>
                <a:lnTo>
                  <a:pt x="6085462" y="691807"/>
                </a:lnTo>
                <a:lnTo>
                  <a:pt x="6090765" y="771353"/>
                </a:lnTo>
                <a:lnTo>
                  <a:pt x="6092533" y="850899"/>
                </a:lnTo>
                <a:lnTo>
                  <a:pt x="6092533" y="891556"/>
                </a:lnTo>
                <a:lnTo>
                  <a:pt x="6092533" y="932213"/>
                </a:lnTo>
                <a:lnTo>
                  <a:pt x="6090765" y="971103"/>
                </a:lnTo>
                <a:lnTo>
                  <a:pt x="6088998" y="1009992"/>
                </a:lnTo>
                <a:lnTo>
                  <a:pt x="6085462" y="1050649"/>
                </a:lnTo>
                <a:lnTo>
                  <a:pt x="6083695" y="1089538"/>
                </a:lnTo>
                <a:lnTo>
                  <a:pt x="6073088" y="1167317"/>
                </a:lnTo>
                <a:lnTo>
                  <a:pt x="6062482" y="1246863"/>
                </a:lnTo>
                <a:lnTo>
                  <a:pt x="6055412" y="1285753"/>
                </a:lnTo>
                <a:lnTo>
                  <a:pt x="6048341" y="1322874"/>
                </a:lnTo>
                <a:lnTo>
                  <a:pt x="6030664" y="1400653"/>
                </a:lnTo>
                <a:lnTo>
                  <a:pt x="6021825" y="1437775"/>
                </a:lnTo>
                <a:lnTo>
                  <a:pt x="6011219" y="1476664"/>
                </a:lnTo>
                <a:lnTo>
                  <a:pt x="5988239" y="1550907"/>
                </a:lnTo>
                <a:lnTo>
                  <a:pt x="5975866" y="1588029"/>
                </a:lnTo>
                <a:lnTo>
                  <a:pt x="5963491" y="1625151"/>
                </a:lnTo>
                <a:lnTo>
                  <a:pt x="5951117" y="1662272"/>
                </a:lnTo>
                <a:lnTo>
                  <a:pt x="5936976" y="1699394"/>
                </a:lnTo>
                <a:lnTo>
                  <a:pt x="5922834" y="1734748"/>
                </a:lnTo>
                <a:lnTo>
                  <a:pt x="5906925" y="1770102"/>
                </a:lnTo>
                <a:lnTo>
                  <a:pt x="5889249" y="1805456"/>
                </a:lnTo>
                <a:lnTo>
                  <a:pt x="5873339" y="1840810"/>
                </a:lnTo>
                <a:lnTo>
                  <a:pt x="5834449" y="1920356"/>
                </a:lnTo>
                <a:lnTo>
                  <a:pt x="5793792" y="1999902"/>
                </a:lnTo>
                <a:lnTo>
                  <a:pt x="5749600" y="2079449"/>
                </a:lnTo>
                <a:lnTo>
                  <a:pt x="5703640" y="2160763"/>
                </a:lnTo>
                <a:lnTo>
                  <a:pt x="5655912" y="2242077"/>
                </a:lnTo>
                <a:lnTo>
                  <a:pt x="5604649" y="2325159"/>
                </a:lnTo>
                <a:lnTo>
                  <a:pt x="5551619" y="2406473"/>
                </a:lnTo>
                <a:lnTo>
                  <a:pt x="5496819" y="2491322"/>
                </a:lnTo>
                <a:lnTo>
                  <a:pt x="5442021" y="2574404"/>
                </a:lnTo>
                <a:lnTo>
                  <a:pt x="5383687" y="2659254"/>
                </a:lnTo>
                <a:lnTo>
                  <a:pt x="5323585" y="2744103"/>
                </a:lnTo>
                <a:lnTo>
                  <a:pt x="5261717" y="2828952"/>
                </a:lnTo>
                <a:lnTo>
                  <a:pt x="5199846" y="2915570"/>
                </a:lnTo>
                <a:lnTo>
                  <a:pt x="5134441" y="3002187"/>
                </a:lnTo>
                <a:lnTo>
                  <a:pt x="5003633" y="3177189"/>
                </a:lnTo>
                <a:lnTo>
                  <a:pt x="4867519" y="3352191"/>
                </a:lnTo>
                <a:lnTo>
                  <a:pt x="4729639" y="3530728"/>
                </a:lnTo>
                <a:lnTo>
                  <a:pt x="4446807" y="3891338"/>
                </a:lnTo>
                <a:lnTo>
                  <a:pt x="4303624" y="4073411"/>
                </a:lnTo>
                <a:lnTo>
                  <a:pt x="4160440" y="4255484"/>
                </a:lnTo>
                <a:lnTo>
                  <a:pt x="4020792" y="4439324"/>
                </a:lnTo>
                <a:lnTo>
                  <a:pt x="3950084" y="4531245"/>
                </a:lnTo>
                <a:lnTo>
                  <a:pt x="3881144" y="4623165"/>
                </a:lnTo>
                <a:lnTo>
                  <a:pt x="3812204" y="4715085"/>
                </a:lnTo>
                <a:lnTo>
                  <a:pt x="3745032" y="4807005"/>
                </a:lnTo>
                <a:lnTo>
                  <a:pt x="3677859" y="4898926"/>
                </a:lnTo>
                <a:lnTo>
                  <a:pt x="3612454" y="4990846"/>
                </a:lnTo>
                <a:lnTo>
                  <a:pt x="3548817" y="5084534"/>
                </a:lnTo>
                <a:lnTo>
                  <a:pt x="3485180" y="5176454"/>
                </a:lnTo>
                <a:lnTo>
                  <a:pt x="3425079" y="5268374"/>
                </a:lnTo>
                <a:lnTo>
                  <a:pt x="3363209" y="5362062"/>
                </a:lnTo>
                <a:lnTo>
                  <a:pt x="3304875" y="5453983"/>
                </a:lnTo>
                <a:lnTo>
                  <a:pt x="3246541" y="5545903"/>
                </a:lnTo>
                <a:lnTo>
                  <a:pt x="3191742" y="5637823"/>
                </a:lnTo>
                <a:lnTo>
                  <a:pt x="3138712" y="5731511"/>
                </a:lnTo>
                <a:lnTo>
                  <a:pt x="3089216" y="5823431"/>
                </a:lnTo>
                <a:lnTo>
                  <a:pt x="3039721" y="5915351"/>
                </a:lnTo>
                <a:lnTo>
                  <a:pt x="2993760" y="6007272"/>
                </a:lnTo>
                <a:lnTo>
                  <a:pt x="2949568" y="6099192"/>
                </a:lnTo>
                <a:lnTo>
                  <a:pt x="2907143" y="6191112"/>
                </a:lnTo>
                <a:lnTo>
                  <a:pt x="2868254" y="6281265"/>
                </a:lnTo>
                <a:lnTo>
                  <a:pt x="2832900" y="6373185"/>
                </a:lnTo>
                <a:lnTo>
                  <a:pt x="2799314" y="6465105"/>
                </a:lnTo>
                <a:lnTo>
                  <a:pt x="2767495" y="6557025"/>
                </a:lnTo>
                <a:lnTo>
                  <a:pt x="2740980" y="6647178"/>
                </a:lnTo>
                <a:lnTo>
                  <a:pt x="2716232" y="6737331"/>
                </a:lnTo>
                <a:lnTo>
                  <a:pt x="2695020" y="6827483"/>
                </a:lnTo>
                <a:lnTo>
                  <a:pt x="2688916" y="6858000"/>
                </a:lnTo>
                <a:lnTo>
                  <a:pt x="2495600" y="6858000"/>
                </a:lnTo>
                <a:lnTo>
                  <a:pt x="2309228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3" y="1773238"/>
            <a:ext cx="4896049" cy="108096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705ABBA-42AE-28C6-340E-9FD442E8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064" y="2996952"/>
            <a:ext cx="4896048" cy="31688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18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EBA6D0-4C69-1898-7D11-48792D237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3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FC9E98-C3B4-4609-BD80-85D9B3F8898B}" type="datetime1">
              <a:rPr lang="fi-FI" smtClean="0"/>
              <a:t>24.1.2026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401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BB10F241-A7A8-F0C2-EEB5-E9C64FFC8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349451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DC195ED-F8E6-0076-F167-763CA71B4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414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A8504763-0F82-BADA-39D1-A4DBB0BCF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349451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576B48-7759-CE0C-3FC1-2284ECA29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60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5665-A412-4858-82BF-B092FC41CFF7}" type="datetime1">
              <a:rPr lang="fi-FI" smtClean="0"/>
              <a:t>24.1.2026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433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990C-8331-4DA1-97FF-1E3F516B1243}" type="datetime1">
              <a:rPr lang="fi-FI" smtClean="0"/>
              <a:t>24.1.2026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334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31D3040-EC68-41B6-B426-75D972819FB0}" type="datetime1">
              <a:rPr lang="fi-FI" smtClean="0"/>
              <a:t>24.1.2026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59A81E-C5A2-8646-3414-B785C9C7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bg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445C5A7-9EB3-87B8-D215-FF7EA0B986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682EF3D-D64D-6665-E630-993DE9AA17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FE4BFBE-F179-F473-2471-4A9F50EE9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Freeform 17">
            <a:hlinkClick r:id="rId2" tooltip="Facebook"/>
            <a:extLst>
              <a:ext uri="{FF2B5EF4-FFF2-40B4-BE49-F238E27FC236}">
                <a16:creationId xmlns:a16="http://schemas.microsoft.com/office/drawing/2014/main" id="{DAD9F2AB-4B93-B5F1-1CD6-A6F683BE5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74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18">
            <a:hlinkClick r:id="rId3" tooltip="LinkedIn"/>
            <a:extLst>
              <a:ext uri="{FF2B5EF4-FFF2-40B4-BE49-F238E27FC236}">
                <a16:creationId xmlns:a16="http://schemas.microsoft.com/office/drawing/2014/main" id="{DF8D5BF9-8F4C-4F91-104A-B117F42FC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33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19">
            <a:hlinkClick r:id="rId4" tooltip="YouTube"/>
            <a:extLst>
              <a:ext uri="{FF2B5EF4-FFF2-40B4-BE49-F238E27FC236}">
                <a16:creationId xmlns:a16="http://schemas.microsoft.com/office/drawing/2014/main" id="{1BE74E94-7932-C6A2-DEA4-E0E6F4A1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34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6">
            <a:hlinkClick r:id="rId5" tooltip="Instagram"/>
            <a:extLst>
              <a:ext uri="{FF2B5EF4-FFF2-40B4-BE49-F238E27FC236}">
                <a16:creationId xmlns:a16="http://schemas.microsoft.com/office/drawing/2014/main" id="{DE66983C-67C5-AEF5-89F1-802FB980C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216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21">
            <a:hlinkClick r:id="rId6" tooltip="TikTok"/>
            <a:extLst>
              <a:ext uri="{FF2B5EF4-FFF2-40B4-BE49-F238E27FC236}">
                <a16:creationId xmlns:a16="http://schemas.microsoft.com/office/drawing/2014/main" id="{7E4F9FA0-AF7C-B35A-2029-3FDEC005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384" y="5013176"/>
            <a:ext cx="287873" cy="288000"/>
          </a:xfrm>
          <a:custGeom>
            <a:avLst/>
            <a:gdLst>
              <a:gd name="T0" fmla="*/ 1585 w 2269"/>
              <a:gd name="T1" fmla="*/ 641 h 2270"/>
              <a:gd name="T2" fmla="*/ 1526 w 2269"/>
              <a:gd name="T3" fmla="*/ 583 h 2270"/>
              <a:gd name="T4" fmla="*/ 1478 w 2269"/>
              <a:gd name="T5" fmla="*/ 507 h 2270"/>
              <a:gd name="T6" fmla="*/ 1450 w 2269"/>
              <a:gd name="T7" fmla="*/ 428 h 2270"/>
              <a:gd name="T8" fmla="*/ 1443 w 2269"/>
              <a:gd name="T9" fmla="*/ 347 h 2270"/>
              <a:gd name="T10" fmla="*/ 1170 w 2269"/>
              <a:gd name="T11" fmla="*/ 1439 h 2270"/>
              <a:gd name="T12" fmla="*/ 1158 w 2269"/>
              <a:gd name="T13" fmla="*/ 1503 h 2270"/>
              <a:gd name="T14" fmla="*/ 1117 w 2269"/>
              <a:gd name="T15" fmla="*/ 1576 h 2270"/>
              <a:gd name="T16" fmla="*/ 1064 w 2269"/>
              <a:gd name="T17" fmla="*/ 1624 h 2270"/>
              <a:gd name="T18" fmla="*/ 983 w 2269"/>
              <a:gd name="T19" fmla="*/ 1657 h 2270"/>
              <a:gd name="T20" fmla="*/ 916 w 2269"/>
              <a:gd name="T21" fmla="*/ 1660 h 2270"/>
              <a:gd name="T22" fmla="*/ 850 w 2269"/>
              <a:gd name="T23" fmla="*/ 1643 h 2270"/>
              <a:gd name="T24" fmla="*/ 793 w 2269"/>
              <a:gd name="T25" fmla="*/ 1608 h 2270"/>
              <a:gd name="T26" fmla="*/ 749 w 2269"/>
              <a:gd name="T27" fmla="*/ 1559 h 2270"/>
              <a:gd name="T28" fmla="*/ 720 w 2269"/>
              <a:gd name="T29" fmla="*/ 1498 h 2270"/>
              <a:gd name="T30" fmla="*/ 709 w 2269"/>
              <a:gd name="T31" fmla="*/ 1429 h 2270"/>
              <a:gd name="T32" fmla="*/ 720 w 2269"/>
              <a:gd name="T33" fmla="*/ 1361 h 2270"/>
              <a:gd name="T34" fmla="*/ 749 w 2269"/>
              <a:gd name="T35" fmla="*/ 1300 h 2270"/>
              <a:gd name="T36" fmla="*/ 793 w 2269"/>
              <a:gd name="T37" fmla="*/ 1251 h 2270"/>
              <a:gd name="T38" fmla="*/ 850 w 2269"/>
              <a:gd name="T39" fmla="*/ 1216 h 2270"/>
              <a:gd name="T40" fmla="*/ 904 w 2269"/>
              <a:gd name="T41" fmla="*/ 1201 h 2270"/>
              <a:gd name="T42" fmla="*/ 984 w 2269"/>
              <a:gd name="T43" fmla="*/ 1202 h 2270"/>
              <a:gd name="T44" fmla="*/ 984 w 2269"/>
              <a:gd name="T45" fmla="*/ 929 h 2270"/>
              <a:gd name="T46" fmla="*/ 892 w 2269"/>
              <a:gd name="T47" fmla="*/ 930 h 2270"/>
              <a:gd name="T48" fmla="*/ 791 w 2269"/>
              <a:gd name="T49" fmla="*/ 952 h 2270"/>
              <a:gd name="T50" fmla="*/ 719 w 2269"/>
              <a:gd name="T51" fmla="*/ 981 h 2270"/>
              <a:gd name="T52" fmla="*/ 630 w 2269"/>
              <a:gd name="T53" fmla="*/ 1037 h 2270"/>
              <a:gd name="T54" fmla="*/ 578 w 2269"/>
              <a:gd name="T55" fmla="*/ 1086 h 2270"/>
              <a:gd name="T56" fmla="*/ 528 w 2269"/>
              <a:gd name="T57" fmla="*/ 1150 h 2270"/>
              <a:gd name="T58" fmla="*/ 481 w 2269"/>
              <a:gd name="T59" fmla="*/ 1237 h 2270"/>
              <a:gd name="T60" fmla="*/ 450 w 2269"/>
              <a:gd name="T61" fmla="*/ 1351 h 2270"/>
              <a:gd name="T62" fmla="*/ 444 w 2269"/>
              <a:gd name="T63" fmla="*/ 1460 h 2270"/>
              <a:gd name="T64" fmla="*/ 463 w 2269"/>
              <a:gd name="T65" fmla="*/ 1568 h 2270"/>
              <a:gd name="T66" fmla="*/ 501 w 2269"/>
              <a:gd name="T67" fmla="*/ 1664 h 2270"/>
              <a:gd name="T68" fmla="*/ 547 w 2269"/>
              <a:gd name="T69" fmla="*/ 1736 h 2270"/>
              <a:gd name="T70" fmla="*/ 632 w 2269"/>
              <a:gd name="T71" fmla="*/ 1823 h 2270"/>
              <a:gd name="T72" fmla="*/ 727 w 2269"/>
              <a:gd name="T73" fmla="*/ 1883 h 2270"/>
              <a:gd name="T74" fmla="*/ 854 w 2269"/>
              <a:gd name="T75" fmla="*/ 1923 h 2270"/>
              <a:gd name="T76" fmla="*/ 937 w 2269"/>
              <a:gd name="T77" fmla="*/ 1931 h 2270"/>
              <a:gd name="T78" fmla="*/ 1049 w 2269"/>
              <a:gd name="T79" fmla="*/ 1920 h 2270"/>
              <a:gd name="T80" fmla="*/ 1151 w 2269"/>
              <a:gd name="T81" fmla="*/ 1886 h 2270"/>
              <a:gd name="T82" fmla="*/ 1251 w 2269"/>
              <a:gd name="T83" fmla="*/ 1824 h 2270"/>
              <a:gd name="T84" fmla="*/ 1319 w 2269"/>
              <a:gd name="T85" fmla="*/ 1760 h 2270"/>
              <a:gd name="T86" fmla="*/ 1392 w 2269"/>
              <a:gd name="T87" fmla="*/ 1648 h 2270"/>
              <a:gd name="T88" fmla="*/ 1426 w 2269"/>
              <a:gd name="T89" fmla="*/ 1557 h 2270"/>
              <a:gd name="T90" fmla="*/ 1443 w 2269"/>
              <a:gd name="T91" fmla="*/ 1447 h 2270"/>
              <a:gd name="T92" fmla="*/ 1535 w 2269"/>
              <a:gd name="T93" fmla="*/ 929 h 2270"/>
              <a:gd name="T94" fmla="*/ 1653 w 2269"/>
              <a:gd name="T95" fmla="*/ 972 h 2270"/>
              <a:gd name="T96" fmla="*/ 1786 w 2269"/>
              <a:gd name="T97" fmla="*/ 993 h 2270"/>
              <a:gd name="T98" fmla="*/ 1789 w 2269"/>
              <a:gd name="T99" fmla="*/ 724 h 2270"/>
              <a:gd name="T100" fmla="*/ 1674 w 2269"/>
              <a:gd name="T101" fmla="*/ 695 h 2270"/>
              <a:gd name="T102" fmla="*/ 1702 w 2269"/>
              <a:gd name="T103" fmla="*/ 0 h 2270"/>
              <a:gd name="T104" fmla="*/ 1702 w 2269"/>
              <a:gd name="T105" fmla="*/ 2270 h 2270"/>
              <a:gd name="T106" fmla="*/ 0 w 2269"/>
              <a:gd name="T107" fmla="*/ 568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69" h="2270">
                <a:moveTo>
                  <a:pt x="1648" y="683"/>
                </a:moveTo>
                <a:lnTo>
                  <a:pt x="1632" y="674"/>
                </a:lnTo>
                <a:lnTo>
                  <a:pt x="1617" y="664"/>
                </a:lnTo>
                <a:lnTo>
                  <a:pt x="1606" y="657"/>
                </a:lnTo>
                <a:lnTo>
                  <a:pt x="1596" y="649"/>
                </a:lnTo>
                <a:lnTo>
                  <a:pt x="1585" y="641"/>
                </a:lnTo>
                <a:lnTo>
                  <a:pt x="1575" y="633"/>
                </a:lnTo>
                <a:lnTo>
                  <a:pt x="1565" y="624"/>
                </a:lnTo>
                <a:lnTo>
                  <a:pt x="1555" y="615"/>
                </a:lnTo>
                <a:lnTo>
                  <a:pt x="1546" y="606"/>
                </a:lnTo>
                <a:lnTo>
                  <a:pt x="1537" y="596"/>
                </a:lnTo>
                <a:lnTo>
                  <a:pt x="1526" y="583"/>
                </a:lnTo>
                <a:lnTo>
                  <a:pt x="1516" y="571"/>
                </a:lnTo>
                <a:lnTo>
                  <a:pt x="1507" y="557"/>
                </a:lnTo>
                <a:lnTo>
                  <a:pt x="1499" y="544"/>
                </a:lnTo>
                <a:lnTo>
                  <a:pt x="1491" y="531"/>
                </a:lnTo>
                <a:lnTo>
                  <a:pt x="1484" y="519"/>
                </a:lnTo>
                <a:lnTo>
                  <a:pt x="1478" y="507"/>
                </a:lnTo>
                <a:lnTo>
                  <a:pt x="1472" y="495"/>
                </a:lnTo>
                <a:lnTo>
                  <a:pt x="1467" y="483"/>
                </a:lnTo>
                <a:lnTo>
                  <a:pt x="1463" y="471"/>
                </a:lnTo>
                <a:lnTo>
                  <a:pt x="1459" y="460"/>
                </a:lnTo>
                <a:lnTo>
                  <a:pt x="1456" y="449"/>
                </a:lnTo>
                <a:lnTo>
                  <a:pt x="1450" y="428"/>
                </a:lnTo>
                <a:lnTo>
                  <a:pt x="1446" y="409"/>
                </a:lnTo>
                <a:lnTo>
                  <a:pt x="1444" y="394"/>
                </a:lnTo>
                <a:lnTo>
                  <a:pt x="1443" y="381"/>
                </a:lnTo>
                <a:lnTo>
                  <a:pt x="1442" y="370"/>
                </a:lnTo>
                <a:lnTo>
                  <a:pt x="1442" y="360"/>
                </a:lnTo>
                <a:lnTo>
                  <a:pt x="1443" y="347"/>
                </a:lnTo>
                <a:lnTo>
                  <a:pt x="1443" y="342"/>
                </a:lnTo>
                <a:lnTo>
                  <a:pt x="1171" y="342"/>
                </a:lnTo>
                <a:lnTo>
                  <a:pt x="1171" y="870"/>
                </a:lnTo>
                <a:lnTo>
                  <a:pt x="1171" y="1397"/>
                </a:lnTo>
                <a:lnTo>
                  <a:pt x="1170" y="1418"/>
                </a:lnTo>
                <a:lnTo>
                  <a:pt x="1170" y="1439"/>
                </a:lnTo>
                <a:lnTo>
                  <a:pt x="1170" y="1444"/>
                </a:lnTo>
                <a:lnTo>
                  <a:pt x="1170" y="1447"/>
                </a:lnTo>
                <a:lnTo>
                  <a:pt x="1168" y="1461"/>
                </a:lnTo>
                <a:lnTo>
                  <a:pt x="1166" y="1475"/>
                </a:lnTo>
                <a:lnTo>
                  <a:pt x="1162" y="1489"/>
                </a:lnTo>
                <a:lnTo>
                  <a:pt x="1158" y="1503"/>
                </a:lnTo>
                <a:lnTo>
                  <a:pt x="1153" y="1516"/>
                </a:lnTo>
                <a:lnTo>
                  <a:pt x="1148" y="1529"/>
                </a:lnTo>
                <a:lnTo>
                  <a:pt x="1141" y="1542"/>
                </a:lnTo>
                <a:lnTo>
                  <a:pt x="1134" y="1554"/>
                </a:lnTo>
                <a:lnTo>
                  <a:pt x="1125" y="1565"/>
                </a:lnTo>
                <a:lnTo>
                  <a:pt x="1117" y="1576"/>
                </a:lnTo>
                <a:lnTo>
                  <a:pt x="1112" y="1582"/>
                </a:lnTo>
                <a:lnTo>
                  <a:pt x="1108" y="1587"/>
                </a:lnTo>
                <a:lnTo>
                  <a:pt x="1098" y="1597"/>
                </a:lnTo>
                <a:lnTo>
                  <a:pt x="1087" y="1607"/>
                </a:lnTo>
                <a:lnTo>
                  <a:pt x="1076" y="1615"/>
                </a:lnTo>
                <a:lnTo>
                  <a:pt x="1064" y="1624"/>
                </a:lnTo>
                <a:lnTo>
                  <a:pt x="1052" y="1631"/>
                </a:lnTo>
                <a:lnTo>
                  <a:pt x="1039" y="1638"/>
                </a:lnTo>
                <a:lnTo>
                  <a:pt x="1025" y="1644"/>
                </a:lnTo>
                <a:lnTo>
                  <a:pt x="1012" y="1649"/>
                </a:lnTo>
                <a:lnTo>
                  <a:pt x="998" y="1653"/>
                </a:lnTo>
                <a:lnTo>
                  <a:pt x="983" y="1657"/>
                </a:lnTo>
                <a:lnTo>
                  <a:pt x="969" y="1659"/>
                </a:lnTo>
                <a:lnTo>
                  <a:pt x="961" y="1660"/>
                </a:lnTo>
                <a:lnTo>
                  <a:pt x="954" y="1660"/>
                </a:lnTo>
                <a:lnTo>
                  <a:pt x="939" y="1661"/>
                </a:lnTo>
                <a:lnTo>
                  <a:pt x="927" y="1661"/>
                </a:lnTo>
                <a:lnTo>
                  <a:pt x="916" y="1660"/>
                </a:lnTo>
                <a:lnTo>
                  <a:pt x="904" y="1658"/>
                </a:lnTo>
                <a:lnTo>
                  <a:pt x="893" y="1656"/>
                </a:lnTo>
                <a:lnTo>
                  <a:pt x="882" y="1654"/>
                </a:lnTo>
                <a:lnTo>
                  <a:pt x="871" y="1650"/>
                </a:lnTo>
                <a:lnTo>
                  <a:pt x="860" y="1647"/>
                </a:lnTo>
                <a:lnTo>
                  <a:pt x="850" y="1643"/>
                </a:lnTo>
                <a:lnTo>
                  <a:pt x="840" y="1638"/>
                </a:lnTo>
                <a:lnTo>
                  <a:pt x="830" y="1633"/>
                </a:lnTo>
                <a:lnTo>
                  <a:pt x="820" y="1627"/>
                </a:lnTo>
                <a:lnTo>
                  <a:pt x="811" y="1621"/>
                </a:lnTo>
                <a:lnTo>
                  <a:pt x="802" y="1615"/>
                </a:lnTo>
                <a:lnTo>
                  <a:pt x="793" y="1608"/>
                </a:lnTo>
                <a:lnTo>
                  <a:pt x="785" y="1601"/>
                </a:lnTo>
                <a:lnTo>
                  <a:pt x="777" y="1593"/>
                </a:lnTo>
                <a:lnTo>
                  <a:pt x="769" y="1585"/>
                </a:lnTo>
                <a:lnTo>
                  <a:pt x="762" y="1577"/>
                </a:lnTo>
                <a:lnTo>
                  <a:pt x="755" y="1568"/>
                </a:lnTo>
                <a:lnTo>
                  <a:pt x="749" y="1559"/>
                </a:lnTo>
                <a:lnTo>
                  <a:pt x="743" y="1549"/>
                </a:lnTo>
                <a:lnTo>
                  <a:pt x="737" y="1540"/>
                </a:lnTo>
                <a:lnTo>
                  <a:pt x="732" y="1530"/>
                </a:lnTo>
                <a:lnTo>
                  <a:pt x="727" y="1519"/>
                </a:lnTo>
                <a:lnTo>
                  <a:pt x="723" y="1509"/>
                </a:lnTo>
                <a:lnTo>
                  <a:pt x="720" y="1498"/>
                </a:lnTo>
                <a:lnTo>
                  <a:pt x="717" y="1487"/>
                </a:lnTo>
                <a:lnTo>
                  <a:pt x="714" y="1476"/>
                </a:lnTo>
                <a:lnTo>
                  <a:pt x="712" y="1465"/>
                </a:lnTo>
                <a:lnTo>
                  <a:pt x="711" y="1453"/>
                </a:lnTo>
                <a:lnTo>
                  <a:pt x="710" y="1441"/>
                </a:lnTo>
                <a:lnTo>
                  <a:pt x="709" y="1429"/>
                </a:lnTo>
                <a:lnTo>
                  <a:pt x="710" y="1417"/>
                </a:lnTo>
                <a:lnTo>
                  <a:pt x="711" y="1406"/>
                </a:lnTo>
                <a:lnTo>
                  <a:pt x="712" y="1394"/>
                </a:lnTo>
                <a:lnTo>
                  <a:pt x="714" y="1383"/>
                </a:lnTo>
                <a:lnTo>
                  <a:pt x="717" y="1371"/>
                </a:lnTo>
                <a:lnTo>
                  <a:pt x="720" y="1361"/>
                </a:lnTo>
                <a:lnTo>
                  <a:pt x="723" y="1350"/>
                </a:lnTo>
                <a:lnTo>
                  <a:pt x="727" y="1339"/>
                </a:lnTo>
                <a:lnTo>
                  <a:pt x="732" y="1329"/>
                </a:lnTo>
                <a:lnTo>
                  <a:pt x="737" y="1319"/>
                </a:lnTo>
                <a:lnTo>
                  <a:pt x="743" y="1309"/>
                </a:lnTo>
                <a:lnTo>
                  <a:pt x="749" y="1300"/>
                </a:lnTo>
                <a:lnTo>
                  <a:pt x="755" y="1291"/>
                </a:lnTo>
                <a:lnTo>
                  <a:pt x="762" y="1282"/>
                </a:lnTo>
                <a:lnTo>
                  <a:pt x="769" y="1274"/>
                </a:lnTo>
                <a:lnTo>
                  <a:pt x="777" y="1266"/>
                </a:lnTo>
                <a:lnTo>
                  <a:pt x="785" y="1258"/>
                </a:lnTo>
                <a:lnTo>
                  <a:pt x="793" y="1251"/>
                </a:lnTo>
                <a:lnTo>
                  <a:pt x="802" y="1244"/>
                </a:lnTo>
                <a:lnTo>
                  <a:pt x="811" y="1237"/>
                </a:lnTo>
                <a:lnTo>
                  <a:pt x="820" y="1231"/>
                </a:lnTo>
                <a:lnTo>
                  <a:pt x="830" y="1226"/>
                </a:lnTo>
                <a:lnTo>
                  <a:pt x="840" y="1221"/>
                </a:lnTo>
                <a:lnTo>
                  <a:pt x="850" y="1216"/>
                </a:lnTo>
                <a:lnTo>
                  <a:pt x="860" y="1212"/>
                </a:lnTo>
                <a:lnTo>
                  <a:pt x="871" y="1208"/>
                </a:lnTo>
                <a:lnTo>
                  <a:pt x="876" y="1207"/>
                </a:lnTo>
                <a:lnTo>
                  <a:pt x="882" y="1205"/>
                </a:lnTo>
                <a:lnTo>
                  <a:pt x="893" y="1203"/>
                </a:lnTo>
                <a:lnTo>
                  <a:pt x="904" y="1201"/>
                </a:lnTo>
                <a:lnTo>
                  <a:pt x="916" y="1199"/>
                </a:lnTo>
                <a:lnTo>
                  <a:pt x="927" y="1198"/>
                </a:lnTo>
                <a:lnTo>
                  <a:pt x="939" y="1198"/>
                </a:lnTo>
                <a:lnTo>
                  <a:pt x="957" y="1199"/>
                </a:lnTo>
                <a:lnTo>
                  <a:pt x="975" y="1201"/>
                </a:lnTo>
                <a:lnTo>
                  <a:pt x="984" y="1202"/>
                </a:lnTo>
                <a:lnTo>
                  <a:pt x="993" y="1204"/>
                </a:lnTo>
                <a:lnTo>
                  <a:pt x="1001" y="1206"/>
                </a:lnTo>
                <a:lnTo>
                  <a:pt x="1010" y="1209"/>
                </a:lnTo>
                <a:lnTo>
                  <a:pt x="1010" y="932"/>
                </a:lnTo>
                <a:lnTo>
                  <a:pt x="997" y="930"/>
                </a:lnTo>
                <a:lnTo>
                  <a:pt x="984" y="929"/>
                </a:lnTo>
                <a:lnTo>
                  <a:pt x="971" y="928"/>
                </a:lnTo>
                <a:lnTo>
                  <a:pt x="958" y="928"/>
                </a:lnTo>
                <a:lnTo>
                  <a:pt x="932" y="928"/>
                </a:lnTo>
                <a:lnTo>
                  <a:pt x="919" y="928"/>
                </a:lnTo>
                <a:lnTo>
                  <a:pt x="905" y="929"/>
                </a:lnTo>
                <a:lnTo>
                  <a:pt x="892" y="930"/>
                </a:lnTo>
                <a:lnTo>
                  <a:pt x="880" y="932"/>
                </a:lnTo>
                <a:lnTo>
                  <a:pt x="854" y="936"/>
                </a:lnTo>
                <a:lnTo>
                  <a:pt x="828" y="941"/>
                </a:lnTo>
                <a:lnTo>
                  <a:pt x="816" y="944"/>
                </a:lnTo>
                <a:lnTo>
                  <a:pt x="803" y="948"/>
                </a:lnTo>
                <a:lnTo>
                  <a:pt x="791" y="952"/>
                </a:lnTo>
                <a:lnTo>
                  <a:pt x="779" y="956"/>
                </a:lnTo>
                <a:lnTo>
                  <a:pt x="766" y="960"/>
                </a:lnTo>
                <a:lnTo>
                  <a:pt x="754" y="965"/>
                </a:lnTo>
                <a:lnTo>
                  <a:pt x="742" y="970"/>
                </a:lnTo>
                <a:lnTo>
                  <a:pt x="730" y="975"/>
                </a:lnTo>
                <a:lnTo>
                  <a:pt x="719" y="981"/>
                </a:lnTo>
                <a:lnTo>
                  <a:pt x="707" y="987"/>
                </a:lnTo>
                <a:lnTo>
                  <a:pt x="696" y="993"/>
                </a:lnTo>
                <a:lnTo>
                  <a:pt x="684" y="1000"/>
                </a:lnTo>
                <a:lnTo>
                  <a:pt x="662" y="1014"/>
                </a:lnTo>
                <a:lnTo>
                  <a:pt x="641" y="1029"/>
                </a:lnTo>
                <a:lnTo>
                  <a:pt x="630" y="1037"/>
                </a:lnTo>
                <a:lnTo>
                  <a:pt x="620" y="1046"/>
                </a:lnTo>
                <a:lnTo>
                  <a:pt x="611" y="1053"/>
                </a:lnTo>
                <a:lnTo>
                  <a:pt x="603" y="1061"/>
                </a:lnTo>
                <a:lnTo>
                  <a:pt x="595" y="1069"/>
                </a:lnTo>
                <a:lnTo>
                  <a:pt x="586" y="1078"/>
                </a:lnTo>
                <a:lnTo>
                  <a:pt x="578" y="1086"/>
                </a:lnTo>
                <a:lnTo>
                  <a:pt x="571" y="1095"/>
                </a:lnTo>
                <a:lnTo>
                  <a:pt x="563" y="1104"/>
                </a:lnTo>
                <a:lnTo>
                  <a:pt x="556" y="1113"/>
                </a:lnTo>
                <a:lnTo>
                  <a:pt x="548" y="1122"/>
                </a:lnTo>
                <a:lnTo>
                  <a:pt x="541" y="1131"/>
                </a:lnTo>
                <a:lnTo>
                  <a:pt x="528" y="1150"/>
                </a:lnTo>
                <a:lnTo>
                  <a:pt x="515" y="1169"/>
                </a:lnTo>
                <a:lnTo>
                  <a:pt x="504" y="1190"/>
                </a:lnTo>
                <a:lnTo>
                  <a:pt x="498" y="1200"/>
                </a:lnTo>
                <a:lnTo>
                  <a:pt x="494" y="1207"/>
                </a:lnTo>
                <a:lnTo>
                  <a:pt x="490" y="1216"/>
                </a:lnTo>
                <a:lnTo>
                  <a:pt x="481" y="1237"/>
                </a:lnTo>
                <a:lnTo>
                  <a:pt x="471" y="1263"/>
                </a:lnTo>
                <a:lnTo>
                  <a:pt x="466" y="1278"/>
                </a:lnTo>
                <a:lnTo>
                  <a:pt x="462" y="1295"/>
                </a:lnTo>
                <a:lnTo>
                  <a:pt x="457" y="1312"/>
                </a:lnTo>
                <a:lnTo>
                  <a:pt x="453" y="1331"/>
                </a:lnTo>
                <a:lnTo>
                  <a:pt x="450" y="1351"/>
                </a:lnTo>
                <a:lnTo>
                  <a:pt x="447" y="1372"/>
                </a:lnTo>
                <a:lnTo>
                  <a:pt x="445" y="1395"/>
                </a:lnTo>
                <a:lnTo>
                  <a:pt x="443" y="1419"/>
                </a:lnTo>
                <a:lnTo>
                  <a:pt x="443" y="1432"/>
                </a:lnTo>
                <a:lnTo>
                  <a:pt x="443" y="1446"/>
                </a:lnTo>
                <a:lnTo>
                  <a:pt x="444" y="1460"/>
                </a:lnTo>
                <a:lnTo>
                  <a:pt x="445" y="1473"/>
                </a:lnTo>
                <a:lnTo>
                  <a:pt x="448" y="1500"/>
                </a:lnTo>
                <a:lnTo>
                  <a:pt x="450" y="1513"/>
                </a:lnTo>
                <a:lnTo>
                  <a:pt x="453" y="1525"/>
                </a:lnTo>
                <a:lnTo>
                  <a:pt x="458" y="1548"/>
                </a:lnTo>
                <a:lnTo>
                  <a:pt x="463" y="1568"/>
                </a:lnTo>
                <a:lnTo>
                  <a:pt x="468" y="1586"/>
                </a:lnTo>
                <a:lnTo>
                  <a:pt x="473" y="1600"/>
                </a:lnTo>
                <a:lnTo>
                  <a:pt x="481" y="1621"/>
                </a:lnTo>
                <a:lnTo>
                  <a:pt x="488" y="1637"/>
                </a:lnTo>
                <a:lnTo>
                  <a:pt x="496" y="1655"/>
                </a:lnTo>
                <a:lnTo>
                  <a:pt x="501" y="1664"/>
                </a:lnTo>
                <a:lnTo>
                  <a:pt x="507" y="1674"/>
                </a:lnTo>
                <a:lnTo>
                  <a:pt x="512" y="1684"/>
                </a:lnTo>
                <a:lnTo>
                  <a:pt x="518" y="1694"/>
                </a:lnTo>
                <a:lnTo>
                  <a:pt x="532" y="1716"/>
                </a:lnTo>
                <a:lnTo>
                  <a:pt x="539" y="1726"/>
                </a:lnTo>
                <a:lnTo>
                  <a:pt x="547" y="1736"/>
                </a:lnTo>
                <a:lnTo>
                  <a:pt x="559" y="1752"/>
                </a:lnTo>
                <a:lnTo>
                  <a:pt x="573" y="1767"/>
                </a:lnTo>
                <a:lnTo>
                  <a:pt x="587" y="1782"/>
                </a:lnTo>
                <a:lnTo>
                  <a:pt x="602" y="1796"/>
                </a:lnTo>
                <a:lnTo>
                  <a:pt x="617" y="1810"/>
                </a:lnTo>
                <a:lnTo>
                  <a:pt x="632" y="1823"/>
                </a:lnTo>
                <a:lnTo>
                  <a:pt x="648" y="1836"/>
                </a:lnTo>
                <a:lnTo>
                  <a:pt x="665" y="1848"/>
                </a:lnTo>
                <a:lnTo>
                  <a:pt x="690" y="1863"/>
                </a:lnTo>
                <a:lnTo>
                  <a:pt x="702" y="1870"/>
                </a:lnTo>
                <a:lnTo>
                  <a:pt x="715" y="1877"/>
                </a:lnTo>
                <a:lnTo>
                  <a:pt x="727" y="1883"/>
                </a:lnTo>
                <a:lnTo>
                  <a:pt x="740" y="1889"/>
                </a:lnTo>
                <a:lnTo>
                  <a:pt x="764" y="1899"/>
                </a:lnTo>
                <a:lnTo>
                  <a:pt x="788" y="1907"/>
                </a:lnTo>
                <a:lnTo>
                  <a:pt x="811" y="1914"/>
                </a:lnTo>
                <a:lnTo>
                  <a:pt x="833" y="1919"/>
                </a:lnTo>
                <a:lnTo>
                  <a:pt x="854" y="1923"/>
                </a:lnTo>
                <a:lnTo>
                  <a:pt x="873" y="1926"/>
                </a:lnTo>
                <a:lnTo>
                  <a:pt x="890" y="1929"/>
                </a:lnTo>
                <a:lnTo>
                  <a:pt x="906" y="1930"/>
                </a:lnTo>
                <a:lnTo>
                  <a:pt x="919" y="1931"/>
                </a:lnTo>
                <a:lnTo>
                  <a:pt x="929" y="1931"/>
                </a:lnTo>
                <a:lnTo>
                  <a:pt x="937" y="1931"/>
                </a:lnTo>
                <a:lnTo>
                  <a:pt x="944" y="1931"/>
                </a:lnTo>
                <a:lnTo>
                  <a:pt x="973" y="1930"/>
                </a:lnTo>
                <a:lnTo>
                  <a:pt x="995" y="1929"/>
                </a:lnTo>
                <a:lnTo>
                  <a:pt x="1007" y="1927"/>
                </a:lnTo>
                <a:lnTo>
                  <a:pt x="1020" y="1925"/>
                </a:lnTo>
                <a:lnTo>
                  <a:pt x="1049" y="1920"/>
                </a:lnTo>
                <a:lnTo>
                  <a:pt x="1065" y="1916"/>
                </a:lnTo>
                <a:lnTo>
                  <a:pt x="1081" y="1912"/>
                </a:lnTo>
                <a:lnTo>
                  <a:pt x="1097" y="1907"/>
                </a:lnTo>
                <a:lnTo>
                  <a:pt x="1115" y="1901"/>
                </a:lnTo>
                <a:lnTo>
                  <a:pt x="1133" y="1894"/>
                </a:lnTo>
                <a:lnTo>
                  <a:pt x="1151" y="1886"/>
                </a:lnTo>
                <a:lnTo>
                  <a:pt x="1171" y="1876"/>
                </a:lnTo>
                <a:lnTo>
                  <a:pt x="1189" y="1866"/>
                </a:lnTo>
                <a:lnTo>
                  <a:pt x="1206" y="1855"/>
                </a:lnTo>
                <a:lnTo>
                  <a:pt x="1222" y="1845"/>
                </a:lnTo>
                <a:lnTo>
                  <a:pt x="1237" y="1834"/>
                </a:lnTo>
                <a:lnTo>
                  <a:pt x="1251" y="1824"/>
                </a:lnTo>
                <a:lnTo>
                  <a:pt x="1264" y="1813"/>
                </a:lnTo>
                <a:lnTo>
                  <a:pt x="1275" y="1804"/>
                </a:lnTo>
                <a:lnTo>
                  <a:pt x="1285" y="1795"/>
                </a:lnTo>
                <a:lnTo>
                  <a:pt x="1294" y="1786"/>
                </a:lnTo>
                <a:lnTo>
                  <a:pt x="1308" y="1772"/>
                </a:lnTo>
                <a:lnTo>
                  <a:pt x="1319" y="1760"/>
                </a:lnTo>
                <a:lnTo>
                  <a:pt x="1333" y="1742"/>
                </a:lnTo>
                <a:lnTo>
                  <a:pt x="1346" y="1725"/>
                </a:lnTo>
                <a:lnTo>
                  <a:pt x="1359" y="1706"/>
                </a:lnTo>
                <a:lnTo>
                  <a:pt x="1371" y="1687"/>
                </a:lnTo>
                <a:lnTo>
                  <a:pt x="1382" y="1667"/>
                </a:lnTo>
                <a:lnTo>
                  <a:pt x="1392" y="1648"/>
                </a:lnTo>
                <a:lnTo>
                  <a:pt x="1402" y="1627"/>
                </a:lnTo>
                <a:lnTo>
                  <a:pt x="1410" y="1607"/>
                </a:lnTo>
                <a:lnTo>
                  <a:pt x="1415" y="1595"/>
                </a:lnTo>
                <a:lnTo>
                  <a:pt x="1419" y="1582"/>
                </a:lnTo>
                <a:lnTo>
                  <a:pt x="1422" y="1569"/>
                </a:lnTo>
                <a:lnTo>
                  <a:pt x="1426" y="1557"/>
                </a:lnTo>
                <a:lnTo>
                  <a:pt x="1431" y="1532"/>
                </a:lnTo>
                <a:lnTo>
                  <a:pt x="1436" y="1507"/>
                </a:lnTo>
                <a:lnTo>
                  <a:pt x="1438" y="1496"/>
                </a:lnTo>
                <a:lnTo>
                  <a:pt x="1439" y="1485"/>
                </a:lnTo>
                <a:lnTo>
                  <a:pt x="1441" y="1464"/>
                </a:lnTo>
                <a:lnTo>
                  <a:pt x="1443" y="1447"/>
                </a:lnTo>
                <a:lnTo>
                  <a:pt x="1443" y="1433"/>
                </a:lnTo>
                <a:lnTo>
                  <a:pt x="1443" y="874"/>
                </a:lnTo>
                <a:lnTo>
                  <a:pt x="1490" y="905"/>
                </a:lnTo>
                <a:lnTo>
                  <a:pt x="1502" y="912"/>
                </a:lnTo>
                <a:lnTo>
                  <a:pt x="1516" y="919"/>
                </a:lnTo>
                <a:lnTo>
                  <a:pt x="1535" y="929"/>
                </a:lnTo>
                <a:lnTo>
                  <a:pt x="1558" y="939"/>
                </a:lnTo>
                <a:lnTo>
                  <a:pt x="1571" y="945"/>
                </a:lnTo>
                <a:lnTo>
                  <a:pt x="1586" y="950"/>
                </a:lnTo>
                <a:lnTo>
                  <a:pt x="1618" y="962"/>
                </a:lnTo>
                <a:lnTo>
                  <a:pt x="1635" y="967"/>
                </a:lnTo>
                <a:lnTo>
                  <a:pt x="1653" y="972"/>
                </a:lnTo>
                <a:lnTo>
                  <a:pt x="1680" y="979"/>
                </a:lnTo>
                <a:lnTo>
                  <a:pt x="1695" y="981"/>
                </a:lnTo>
                <a:lnTo>
                  <a:pt x="1709" y="984"/>
                </a:lnTo>
                <a:lnTo>
                  <a:pt x="1737" y="988"/>
                </a:lnTo>
                <a:lnTo>
                  <a:pt x="1763" y="991"/>
                </a:lnTo>
                <a:lnTo>
                  <a:pt x="1786" y="993"/>
                </a:lnTo>
                <a:lnTo>
                  <a:pt x="1804" y="994"/>
                </a:lnTo>
                <a:lnTo>
                  <a:pt x="1820" y="995"/>
                </a:lnTo>
                <a:lnTo>
                  <a:pt x="1820" y="724"/>
                </a:lnTo>
                <a:lnTo>
                  <a:pt x="1813" y="725"/>
                </a:lnTo>
                <a:lnTo>
                  <a:pt x="1806" y="725"/>
                </a:lnTo>
                <a:lnTo>
                  <a:pt x="1789" y="724"/>
                </a:lnTo>
                <a:lnTo>
                  <a:pt x="1769" y="722"/>
                </a:lnTo>
                <a:lnTo>
                  <a:pt x="1748" y="718"/>
                </a:lnTo>
                <a:lnTo>
                  <a:pt x="1724" y="712"/>
                </a:lnTo>
                <a:lnTo>
                  <a:pt x="1712" y="708"/>
                </a:lnTo>
                <a:lnTo>
                  <a:pt x="1700" y="704"/>
                </a:lnTo>
                <a:lnTo>
                  <a:pt x="1674" y="695"/>
                </a:lnTo>
                <a:lnTo>
                  <a:pt x="1661" y="689"/>
                </a:lnTo>
                <a:lnTo>
                  <a:pt x="1648" y="68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69" y="0"/>
                </a:lnTo>
                <a:lnTo>
                  <a:pt x="2269" y="568"/>
                </a:lnTo>
                <a:lnTo>
                  <a:pt x="2269" y="1135"/>
                </a:lnTo>
                <a:lnTo>
                  <a:pt x="2269" y="1703"/>
                </a:lnTo>
                <a:lnTo>
                  <a:pt x="2269" y="2270"/>
                </a:lnTo>
                <a:lnTo>
                  <a:pt x="1702" y="2270"/>
                </a:lnTo>
                <a:lnTo>
                  <a:pt x="1135" y="2270"/>
                </a:lnTo>
                <a:lnTo>
                  <a:pt x="567" y="2270"/>
                </a:lnTo>
                <a:lnTo>
                  <a:pt x="0" y="2270"/>
                </a:lnTo>
                <a:lnTo>
                  <a:pt x="0" y="1703"/>
                </a:lnTo>
                <a:lnTo>
                  <a:pt x="0" y="1135"/>
                </a:lnTo>
                <a:lnTo>
                  <a:pt x="0" y="56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D49A36-DBFB-1A55-FB02-6B4483769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FB19AC0-A791-91D5-8356-37F17CCF1F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7F4D819F-30AA-59C2-27CB-3EB508D727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36687D9F-2512-93AC-6B53-AD75570F76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42355D-1782-691F-B975-870E045A1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502AB7F-F0FB-344A-512B-B068F4784C4B}"/>
                </a:ext>
              </a:extLst>
            </p:cNvPr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1D55AD6-1007-E34F-ED8B-D1B67147F39D}"/>
                </a:ext>
              </a:extLst>
            </p:cNvPr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26820B-964A-C44F-154D-90DF0305765A}"/>
                </a:ext>
              </a:extLst>
            </p:cNvPr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7EDDEB2-4DCA-6B1F-5659-857F8062EACA}"/>
                </a:ext>
              </a:extLst>
            </p:cNvPr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3" name="Freeform 16">
            <a:hlinkClick r:id="rId7" tooltip="Twitter"/>
            <a:extLst>
              <a:ext uri="{FF2B5EF4-FFF2-40B4-BE49-F238E27FC236}">
                <a16:creationId xmlns:a16="http://schemas.microsoft.com/office/drawing/2014/main" id="{258BEB45-B428-8132-8FC3-E4E039987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4" name="Freeform 17">
            <a:hlinkClick r:id="rId2" tooltip="Facebook"/>
            <a:extLst>
              <a:ext uri="{FF2B5EF4-FFF2-40B4-BE49-F238E27FC236}">
                <a16:creationId xmlns:a16="http://schemas.microsoft.com/office/drawing/2014/main" id="{E51DC5A7-0ED0-7249-61BD-C25172DE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Freeform 18">
            <a:hlinkClick r:id="rId3" tooltip="LinkedIn"/>
            <a:extLst>
              <a:ext uri="{FF2B5EF4-FFF2-40B4-BE49-F238E27FC236}">
                <a16:creationId xmlns:a16="http://schemas.microsoft.com/office/drawing/2014/main" id="{1C599C30-4F1F-6240-C5A4-F327BEEC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Freeform 19">
            <a:hlinkClick r:id="rId4" tooltip="YouTube"/>
            <a:extLst>
              <a:ext uri="{FF2B5EF4-FFF2-40B4-BE49-F238E27FC236}">
                <a16:creationId xmlns:a16="http://schemas.microsoft.com/office/drawing/2014/main" id="{3C8729F6-8196-B78B-7B20-5366EC7A8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7" name="Freeform 6">
            <a:hlinkClick r:id="rId5" tooltip="Instagram"/>
            <a:extLst>
              <a:ext uri="{FF2B5EF4-FFF2-40B4-BE49-F238E27FC236}">
                <a16:creationId xmlns:a16="http://schemas.microsoft.com/office/drawing/2014/main" id="{25076787-1EC0-FFED-50DC-BC94FF121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618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accent1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8" name="Freeform 17">
            <a:hlinkClick r:id="rId2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74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3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33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4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34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5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216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Freeform 21">
            <a:hlinkClick r:id="rId6" tooltip="TikTok"/>
            <a:extLst>
              <a:ext uri="{FF2B5EF4-FFF2-40B4-BE49-F238E27FC236}">
                <a16:creationId xmlns:a16="http://schemas.microsoft.com/office/drawing/2014/main" id="{61261DC5-6681-30A9-1D18-CFA01291D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384" y="5013176"/>
            <a:ext cx="287873" cy="288000"/>
          </a:xfrm>
          <a:custGeom>
            <a:avLst/>
            <a:gdLst>
              <a:gd name="T0" fmla="*/ 1585 w 2269"/>
              <a:gd name="T1" fmla="*/ 641 h 2270"/>
              <a:gd name="T2" fmla="*/ 1526 w 2269"/>
              <a:gd name="T3" fmla="*/ 583 h 2270"/>
              <a:gd name="T4" fmla="*/ 1478 w 2269"/>
              <a:gd name="T5" fmla="*/ 507 h 2270"/>
              <a:gd name="T6" fmla="*/ 1450 w 2269"/>
              <a:gd name="T7" fmla="*/ 428 h 2270"/>
              <a:gd name="T8" fmla="*/ 1443 w 2269"/>
              <a:gd name="T9" fmla="*/ 347 h 2270"/>
              <a:gd name="T10" fmla="*/ 1170 w 2269"/>
              <a:gd name="T11" fmla="*/ 1439 h 2270"/>
              <a:gd name="T12" fmla="*/ 1158 w 2269"/>
              <a:gd name="T13" fmla="*/ 1503 h 2270"/>
              <a:gd name="T14" fmla="*/ 1117 w 2269"/>
              <a:gd name="T15" fmla="*/ 1576 h 2270"/>
              <a:gd name="T16" fmla="*/ 1064 w 2269"/>
              <a:gd name="T17" fmla="*/ 1624 h 2270"/>
              <a:gd name="T18" fmla="*/ 983 w 2269"/>
              <a:gd name="T19" fmla="*/ 1657 h 2270"/>
              <a:gd name="T20" fmla="*/ 916 w 2269"/>
              <a:gd name="T21" fmla="*/ 1660 h 2270"/>
              <a:gd name="T22" fmla="*/ 850 w 2269"/>
              <a:gd name="T23" fmla="*/ 1643 h 2270"/>
              <a:gd name="T24" fmla="*/ 793 w 2269"/>
              <a:gd name="T25" fmla="*/ 1608 h 2270"/>
              <a:gd name="T26" fmla="*/ 749 w 2269"/>
              <a:gd name="T27" fmla="*/ 1559 h 2270"/>
              <a:gd name="T28" fmla="*/ 720 w 2269"/>
              <a:gd name="T29" fmla="*/ 1498 h 2270"/>
              <a:gd name="T30" fmla="*/ 709 w 2269"/>
              <a:gd name="T31" fmla="*/ 1429 h 2270"/>
              <a:gd name="T32" fmla="*/ 720 w 2269"/>
              <a:gd name="T33" fmla="*/ 1361 h 2270"/>
              <a:gd name="T34" fmla="*/ 749 w 2269"/>
              <a:gd name="T35" fmla="*/ 1300 h 2270"/>
              <a:gd name="T36" fmla="*/ 793 w 2269"/>
              <a:gd name="T37" fmla="*/ 1251 h 2270"/>
              <a:gd name="T38" fmla="*/ 850 w 2269"/>
              <a:gd name="T39" fmla="*/ 1216 h 2270"/>
              <a:gd name="T40" fmla="*/ 904 w 2269"/>
              <a:gd name="T41" fmla="*/ 1201 h 2270"/>
              <a:gd name="T42" fmla="*/ 984 w 2269"/>
              <a:gd name="T43" fmla="*/ 1202 h 2270"/>
              <a:gd name="T44" fmla="*/ 984 w 2269"/>
              <a:gd name="T45" fmla="*/ 929 h 2270"/>
              <a:gd name="T46" fmla="*/ 892 w 2269"/>
              <a:gd name="T47" fmla="*/ 930 h 2270"/>
              <a:gd name="T48" fmla="*/ 791 w 2269"/>
              <a:gd name="T49" fmla="*/ 952 h 2270"/>
              <a:gd name="T50" fmla="*/ 719 w 2269"/>
              <a:gd name="T51" fmla="*/ 981 h 2270"/>
              <a:gd name="T52" fmla="*/ 630 w 2269"/>
              <a:gd name="T53" fmla="*/ 1037 h 2270"/>
              <a:gd name="T54" fmla="*/ 578 w 2269"/>
              <a:gd name="T55" fmla="*/ 1086 h 2270"/>
              <a:gd name="T56" fmla="*/ 528 w 2269"/>
              <a:gd name="T57" fmla="*/ 1150 h 2270"/>
              <a:gd name="T58" fmla="*/ 481 w 2269"/>
              <a:gd name="T59" fmla="*/ 1237 h 2270"/>
              <a:gd name="T60" fmla="*/ 450 w 2269"/>
              <a:gd name="T61" fmla="*/ 1351 h 2270"/>
              <a:gd name="T62" fmla="*/ 444 w 2269"/>
              <a:gd name="T63" fmla="*/ 1460 h 2270"/>
              <a:gd name="T64" fmla="*/ 463 w 2269"/>
              <a:gd name="T65" fmla="*/ 1568 h 2270"/>
              <a:gd name="T66" fmla="*/ 501 w 2269"/>
              <a:gd name="T67" fmla="*/ 1664 h 2270"/>
              <a:gd name="T68" fmla="*/ 547 w 2269"/>
              <a:gd name="T69" fmla="*/ 1736 h 2270"/>
              <a:gd name="T70" fmla="*/ 632 w 2269"/>
              <a:gd name="T71" fmla="*/ 1823 h 2270"/>
              <a:gd name="T72" fmla="*/ 727 w 2269"/>
              <a:gd name="T73" fmla="*/ 1883 h 2270"/>
              <a:gd name="T74" fmla="*/ 854 w 2269"/>
              <a:gd name="T75" fmla="*/ 1923 h 2270"/>
              <a:gd name="T76" fmla="*/ 937 w 2269"/>
              <a:gd name="T77" fmla="*/ 1931 h 2270"/>
              <a:gd name="T78" fmla="*/ 1049 w 2269"/>
              <a:gd name="T79" fmla="*/ 1920 h 2270"/>
              <a:gd name="T80" fmla="*/ 1151 w 2269"/>
              <a:gd name="T81" fmla="*/ 1886 h 2270"/>
              <a:gd name="T82" fmla="*/ 1251 w 2269"/>
              <a:gd name="T83" fmla="*/ 1824 h 2270"/>
              <a:gd name="T84" fmla="*/ 1319 w 2269"/>
              <a:gd name="T85" fmla="*/ 1760 h 2270"/>
              <a:gd name="T86" fmla="*/ 1392 w 2269"/>
              <a:gd name="T87" fmla="*/ 1648 h 2270"/>
              <a:gd name="T88" fmla="*/ 1426 w 2269"/>
              <a:gd name="T89" fmla="*/ 1557 h 2270"/>
              <a:gd name="T90" fmla="*/ 1443 w 2269"/>
              <a:gd name="T91" fmla="*/ 1447 h 2270"/>
              <a:gd name="T92" fmla="*/ 1535 w 2269"/>
              <a:gd name="T93" fmla="*/ 929 h 2270"/>
              <a:gd name="T94" fmla="*/ 1653 w 2269"/>
              <a:gd name="T95" fmla="*/ 972 h 2270"/>
              <a:gd name="T96" fmla="*/ 1786 w 2269"/>
              <a:gd name="T97" fmla="*/ 993 h 2270"/>
              <a:gd name="T98" fmla="*/ 1789 w 2269"/>
              <a:gd name="T99" fmla="*/ 724 h 2270"/>
              <a:gd name="T100" fmla="*/ 1674 w 2269"/>
              <a:gd name="T101" fmla="*/ 695 h 2270"/>
              <a:gd name="T102" fmla="*/ 1702 w 2269"/>
              <a:gd name="T103" fmla="*/ 0 h 2270"/>
              <a:gd name="T104" fmla="*/ 1702 w 2269"/>
              <a:gd name="T105" fmla="*/ 2270 h 2270"/>
              <a:gd name="T106" fmla="*/ 0 w 2269"/>
              <a:gd name="T107" fmla="*/ 568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69" h="2270">
                <a:moveTo>
                  <a:pt x="1648" y="683"/>
                </a:moveTo>
                <a:lnTo>
                  <a:pt x="1632" y="674"/>
                </a:lnTo>
                <a:lnTo>
                  <a:pt x="1617" y="664"/>
                </a:lnTo>
                <a:lnTo>
                  <a:pt x="1606" y="657"/>
                </a:lnTo>
                <a:lnTo>
                  <a:pt x="1596" y="649"/>
                </a:lnTo>
                <a:lnTo>
                  <a:pt x="1585" y="641"/>
                </a:lnTo>
                <a:lnTo>
                  <a:pt x="1575" y="633"/>
                </a:lnTo>
                <a:lnTo>
                  <a:pt x="1565" y="624"/>
                </a:lnTo>
                <a:lnTo>
                  <a:pt x="1555" y="615"/>
                </a:lnTo>
                <a:lnTo>
                  <a:pt x="1546" y="606"/>
                </a:lnTo>
                <a:lnTo>
                  <a:pt x="1537" y="596"/>
                </a:lnTo>
                <a:lnTo>
                  <a:pt x="1526" y="583"/>
                </a:lnTo>
                <a:lnTo>
                  <a:pt x="1516" y="571"/>
                </a:lnTo>
                <a:lnTo>
                  <a:pt x="1507" y="557"/>
                </a:lnTo>
                <a:lnTo>
                  <a:pt x="1499" y="544"/>
                </a:lnTo>
                <a:lnTo>
                  <a:pt x="1491" y="531"/>
                </a:lnTo>
                <a:lnTo>
                  <a:pt x="1484" y="519"/>
                </a:lnTo>
                <a:lnTo>
                  <a:pt x="1478" y="507"/>
                </a:lnTo>
                <a:lnTo>
                  <a:pt x="1472" y="495"/>
                </a:lnTo>
                <a:lnTo>
                  <a:pt x="1467" y="483"/>
                </a:lnTo>
                <a:lnTo>
                  <a:pt x="1463" y="471"/>
                </a:lnTo>
                <a:lnTo>
                  <a:pt x="1459" y="460"/>
                </a:lnTo>
                <a:lnTo>
                  <a:pt x="1456" y="449"/>
                </a:lnTo>
                <a:lnTo>
                  <a:pt x="1450" y="428"/>
                </a:lnTo>
                <a:lnTo>
                  <a:pt x="1446" y="409"/>
                </a:lnTo>
                <a:lnTo>
                  <a:pt x="1444" y="394"/>
                </a:lnTo>
                <a:lnTo>
                  <a:pt x="1443" y="381"/>
                </a:lnTo>
                <a:lnTo>
                  <a:pt x="1442" y="370"/>
                </a:lnTo>
                <a:lnTo>
                  <a:pt x="1442" y="360"/>
                </a:lnTo>
                <a:lnTo>
                  <a:pt x="1443" y="347"/>
                </a:lnTo>
                <a:lnTo>
                  <a:pt x="1443" y="342"/>
                </a:lnTo>
                <a:lnTo>
                  <a:pt x="1171" y="342"/>
                </a:lnTo>
                <a:lnTo>
                  <a:pt x="1171" y="870"/>
                </a:lnTo>
                <a:lnTo>
                  <a:pt x="1171" y="1397"/>
                </a:lnTo>
                <a:lnTo>
                  <a:pt x="1170" y="1418"/>
                </a:lnTo>
                <a:lnTo>
                  <a:pt x="1170" y="1439"/>
                </a:lnTo>
                <a:lnTo>
                  <a:pt x="1170" y="1444"/>
                </a:lnTo>
                <a:lnTo>
                  <a:pt x="1170" y="1447"/>
                </a:lnTo>
                <a:lnTo>
                  <a:pt x="1168" y="1461"/>
                </a:lnTo>
                <a:lnTo>
                  <a:pt x="1166" y="1475"/>
                </a:lnTo>
                <a:lnTo>
                  <a:pt x="1162" y="1489"/>
                </a:lnTo>
                <a:lnTo>
                  <a:pt x="1158" y="1503"/>
                </a:lnTo>
                <a:lnTo>
                  <a:pt x="1153" y="1516"/>
                </a:lnTo>
                <a:lnTo>
                  <a:pt x="1148" y="1529"/>
                </a:lnTo>
                <a:lnTo>
                  <a:pt x="1141" y="1542"/>
                </a:lnTo>
                <a:lnTo>
                  <a:pt x="1134" y="1554"/>
                </a:lnTo>
                <a:lnTo>
                  <a:pt x="1125" y="1565"/>
                </a:lnTo>
                <a:lnTo>
                  <a:pt x="1117" y="1576"/>
                </a:lnTo>
                <a:lnTo>
                  <a:pt x="1112" y="1582"/>
                </a:lnTo>
                <a:lnTo>
                  <a:pt x="1108" y="1587"/>
                </a:lnTo>
                <a:lnTo>
                  <a:pt x="1098" y="1597"/>
                </a:lnTo>
                <a:lnTo>
                  <a:pt x="1087" y="1607"/>
                </a:lnTo>
                <a:lnTo>
                  <a:pt x="1076" y="1615"/>
                </a:lnTo>
                <a:lnTo>
                  <a:pt x="1064" y="1624"/>
                </a:lnTo>
                <a:lnTo>
                  <a:pt x="1052" y="1631"/>
                </a:lnTo>
                <a:lnTo>
                  <a:pt x="1039" y="1638"/>
                </a:lnTo>
                <a:lnTo>
                  <a:pt x="1025" y="1644"/>
                </a:lnTo>
                <a:lnTo>
                  <a:pt x="1012" y="1649"/>
                </a:lnTo>
                <a:lnTo>
                  <a:pt x="998" y="1653"/>
                </a:lnTo>
                <a:lnTo>
                  <a:pt x="983" y="1657"/>
                </a:lnTo>
                <a:lnTo>
                  <a:pt x="969" y="1659"/>
                </a:lnTo>
                <a:lnTo>
                  <a:pt x="961" y="1660"/>
                </a:lnTo>
                <a:lnTo>
                  <a:pt x="954" y="1660"/>
                </a:lnTo>
                <a:lnTo>
                  <a:pt x="939" y="1661"/>
                </a:lnTo>
                <a:lnTo>
                  <a:pt x="927" y="1661"/>
                </a:lnTo>
                <a:lnTo>
                  <a:pt x="916" y="1660"/>
                </a:lnTo>
                <a:lnTo>
                  <a:pt x="904" y="1658"/>
                </a:lnTo>
                <a:lnTo>
                  <a:pt x="893" y="1656"/>
                </a:lnTo>
                <a:lnTo>
                  <a:pt x="882" y="1654"/>
                </a:lnTo>
                <a:lnTo>
                  <a:pt x="871" y="1650"/>
                </a:lnTo>
                <a:lnTo>
                  <a:pt x="860" y="1647"/>
                </a:lnTo>
                <a:lnTo>
                  <a:pt x="850" y="1643"/>
                </a:lnTo>
                <a:lnTo>
                  <a:pt x="840" y="1638"/>
                </a:lnTo>
                <a:lnTo>
                  <a:pt x="830" y="1633"/>
                </a:lnTo>
                <a:lnTo>
                  <a:pt x="820" y="1627"/>
                </a:lnTo>
                <a:lnTo>
                  <a:pt x="811" y="1621"/>
                </a:lnTo>
                <a:lnTo>
                  <a:pt x="802" y="1615"/>
                </a:lnTo>
                <a:lnTo>
                  <a:pt x="793" y="1608"/>
                </a:lnTo>
                <a:lnTo>
                  <a:pt x="785" y="1601"/>
                </a:lnTo>
                <a:lnTo>
                  <a:pt x="777" y="1593"/>
                </a:lnTo>
                <a:lnTo>
                  <a:pt x="769" y="1585"/>
                </a:lnTo>
                <a:lnTo>
                  <a:pt x="762" y="1577"/>
                </a:lnTo>
                <a:lnTo>
                  <a:pt x="755" y="1568"/>
                </a:lnTo>
                <a:lnTo>
                  <a:pt x="749" y="1559"/>
                </a:lnTo>
                <a:lnTo>
                  <a:pt x="743" y="1549"/>
                </a:lnTo>
                <a:lnTo>
                  <a:pt x="737" y="1540"/>
                </a:lnTo>
                <a:lnTo>
                  <a:pt x="732" y="1530"/>
                </a:lnTo>
                <a:lnTo>
                  <a:pt x="727" y="1519"/>
                </a:lnTo>
                <a:lnTo>
                  <a:pt x="723" y="1509"/>
                </a:lnTo>
                <a:lnTo>
                  <a:pt x="720" y="1498"/>
                </a:lnTo>
                <a:lnTo>
                  <a:pt x="717" y="1487"/>
                </a:lnTo>
                <a:lnTo>
                  <a:pt x="714" y="1476"/>
                </a:lnTo>
                <a:lnTo>
                  <a:pt x="712" y="1465"/>
                </a:lnTo>
                <a:lnTo>
                  <a:pt x="711" y="1453"/>
                </a:lnTo>
                <a:lnTo>
                  <a:pt x="710" y="1441"/>
                </a:lnTo>
                <a:lnTo>
                  <a:pt x="709" y="1429"/>
                </a:lnTo>
                <a:lnTo>
                  <a:pt x="710" y="1417"/>
                </a:lnTo>
                <a:lnTo>
                  <a:pt x="711" y="1406"/>
                </a:lnTo>
                <a:lnTo>
                  <a:pt x="712" y="1394"/>
                </a:lnTo>
                <a:lnTo>
                  <a:pt x="714" y="1383"/>
                </a:lnTo>
                <a:lnTo>
                  <a:pt x="717" y="1371"/>
                </a:lnTo>
                <a:lnTo>
                  <a:pt x="720" y="1361"/>
                </a:lnTo>
                <a:lnTo>
                  <a:pt x="723" y="1350"/>
                </a:lnTo>
                <a:lnTo>
                  <a:pt x="727" y="1339"/>
                </a:lnTo>
                <a:lnTo>
                  <a:pt x="732" y="1329"/>
                </a:lnTo>
                <a:lnTo>
                  <a:pt x="737" y="1319"/>
                </a:lnTo>
                <a:lnTo>
                  <a:pt x="743" y="1309"/>
                </a:lnTo>
                <a:lnTo>
                  <a:pt x="749" y="1300"/>
                </a:lnTo>
                <a:lnTo>
                  <a:pt x="755" y="1291"/>
                </a:lnTo>
                <a:lnTo>
                  <a:pt x="762" y="1282"/>
                </a:lnTo>
                <a:lnTo>
                  <a:pt x="769" y="1274"/>
                </a:lnTo>
                <a:lnTo>
                  <a:pt x="777" y="1266"/>
                </a:lnTo>
                <a:lnTo>
                  <a:pt x="785" y="1258"/>
                </a:lnTo>
                <a:lnTo>
                  <a:pt x="793" y="1251"/>
                </a:lnTo>
                <a:lnTo>
                  <a:pt x="802" y="1244"/>
                </a:lnTo>
                <a:lnTo>
                  <a:pt x="811" y="1237"/>
                </a:lnTo>
                <a:lnTo>
                  <a:pt x="820" y="1231"/>
                </a:lnTo>
                <a:lnTo>
                  <a:pt x="830" y="1226"/>
                </a:lnTo>
                <a:lnTo>
                  <a:pt x="840" y="1221"/>
                </a:lnTo>
                <a:lnTo>
                  <a:pt x="850" y="1216"/>
                </a:lnTo>
                <a:lnTo>
                  <a:pt x="860" y="1212"/>
                </a:lnTo>
                <a:lnTo>
                  <a:pt x="871" y="1208"/>
                </a:lnTo>
                <a:lnTo>
                  <a:pt x="876" y="1207"/>
                </a:lnTo>
                <a:lnTo>
                  <a:pt x="882" y="1205"/>
                </a:lnTo>
                <a:lnTo>
                  <a:pt x="893" y="1203"/>
                </a:lnTo>
                <a:lnTo>
                  <a:pt x="904" y="1201"/>
                </a:lnTo>
                <a:lnTo>
                  <a:pt x="916" y="1199"/>
                </a:lnTo>
                <a:lnTo>
                  <a:pt x="927" y="1198"/>
                </a:lnTo>
                <a:lnTo>
                  <a:pt x="939" y="1198"/>
                </a:lnTo>
                <a:lnTo>
                  <a:pt x="957" y="1199"/>
                </a:lnTo>
                <a:lnTo>
                  <a:pt x="975" y="1201"/>
                </a:lnTo>
                <a:lnTo>
                  <a:pt x="984" y="1202"/>
                </a:lnTo>
                <a:lnTo>
                  <a:pt x="993" y="1204"/>
                </a:lnTo>
                <a:lnTo>
                  <a:pt x="1001" y="1206"/>
                </a:lnTo>
                <a:lnTo>
                  <a:pt x="1010" y="1209"/>
                </a:lnTo>
                <a:lnTo>
                  <a:pt x="1010" y="932"/>
                </a:lnTo>
                <a:lnTo>
                  <a:pt x="997" y="930"/>
                </a:lnTo>
                <a:lnTo>
                  <a:pt x="984" y="929"/>
                </a:lnTo>
                <a:lnTo>
                  <a:pt x="971" y="928"/>
                </a:lnTo>
                <a:lnTo>
                  <a:pt x="958" y="928"/>
                </a:lnTo>
                <a:lnTo>
                  <a:pt x="932" y="928"/>
                </a:lnTo>
                <a:lnTo>
                  <a:pt x="919" y="928"/>
                </a:lnTo>
                <a:lnTo>
                  <a:pt x="905" y="929"/>
                </a:lnTo>
                <a:lnTo>
                  <a:pt x="892" y="930"/>
                </a:lnTo>
                <a:lnTo>
                  <a:pt x="880" y="932"/>
                </a:lnTo>
                <a:lnTo>
                  <a:pt x="854" y="936"/>
                </a:lnTo>
                <a:lnTo>
                  <a:pt x="828" y="941"/>
                </a:lnTo>
                <a:lnTo>
                  <a:pt x="816" y="944"/>
                </a:lnTo>
                <a:lnTo>
                  <a:pt x="803" y="948"/>
                </a:lnTo>
                <a:lnTo>
                  <a:pt x="791" y="952"/>
                </a:lnTo>
                <a:lnTo>
                  <a:pt x="779" y="956"/>
                </a:lnTo>
                <a:lnTo>
                  <a:pt x="766" y="960"/>
                </a:lnTo>
                <a:lnTo>
                  <a:pt x="754" y="965"/>
                </a:lnTo>
                <a:lnTo>
                  <a:pt x="742" y="970"/>
                </a:lnTo>
                <a:lnTo>
                  <a:pt x="730" y="975"/>
                </a:lnTo>
                <a:lnTo>
                  <a:pt x="719" y="981"/>
                </a:lnTo>
                <a:lnTo>
                  <a:pt x="707" y="987"/>
                </a:lnTo>
                <a:lnTo>
                  <a:pt x="696" y="993"/>
                </a:lnTo>
                <a:lnTo>
                  <a:pt x="684" y="1000"/>
                </a:lnTo>
                <a:lnTo>
                  <a:pt x="662" y="1014"/>
                </a:lnTo>
                <a:lnTo>
                  <a:pt x="641" y="1029"/>
                </a:lnTo>
                <a:lnTo>
                  <a:pt x="630" y="1037"/>
                </a:lnTo>
                <a:lnTo>
                  <a:pt x="620" y="1046"/>
                </a:lnTo>
                <a:lnTo>
                  <a:pt x="611" y="1053"/>
                </a:lnTo>
                <a:lnTo>
                  <a:pt x="603" y="1061"/>
                </a:lnTo>
                <a:lnTo>
                  <a:pt x="595" y="1069"/>
                </a:lnTo>
                <a:lnTo>
                  <a:pt x="586" y="1078"/>
                </a:lnTo>
                <a:lnTo>
                  <a:pt x="578" y="1086"/>
                </a:lnTo>
                <a:lnTo>
                  <a:pt x="571" y="1095"/>
                </a:lnTo>
                <a:lnTo>
                  <a:pt x="563" y="1104"/>
                </a:lnTo>
                <a:lnTo>
                  <a:pt x="556" y="1113"/>
                </a:lnTo>
                <a:lnTo>
                  <a:pt x="548" y="1122"/>
                </a:lnTo>
                <a:lnTo>
                  <a:pt x="541" y="1131"/>
                </a:lnTo>
                <a:lnTo>
                  <a:pt x="528" y="1150"/>
                </a:lnTo>
                <a:lnTo>
                  <a:pt x="515" y="1169"/>
                </a:lnTo>
                <a:lnTo>
                  <a:pt x="504" y="1190"/>
                </a:lnTo>
                <a:lnTo>
                  <a:pt x="498" y="1200"/>
                </a:lnTo>
                <a:lnTo>
                  <a:pt x="494" y="1207"/>
                </a:lnTo>
                <a:lnTo>
                  <a:pt x="490" y="1216"/>
                </a:lnTo>
                <a:lnTo>
                  <a:pt x="481" y="1237"/>
                </a:lnTo>
                <a:lnTo>
                  <a:pt x="471" y="1263"/>
                </a:lnTo>
                <a:lnTo>
                  <a:pt x="466" y="1278"/>
                </a:lnTo>
                <a:lnTo>
                  <a:pt x="462" y="1295"/>
                </a:lnTo>
                <a:lnTo>
                  <a:pt x="457" y="1312"/>
                </a:lnTo>
                <a:lnTo>
                  <a:pt x="453" y="1331"/>
                </a:lnTo>
                <a:lnTo>
                  <a:pt x="450" y="1351"/>
                </a:lnTo>
                <a:lnTo>
                  <a:pt x="447" y="1372"/>
                </a:lnTo>
                <a:lnTo>
                  <a:pt x="445" y="1395"/>
                </a:lnTo>
                <a:lnTo>
                  <a:pt x="443" y="1419"/>
                </a:lnTo>
                <a:lnTo>
                  <a:pt x="443" y="1432"/>
                </a:lnTo>
                <a:lnTo>
                  <a:pt x="443" y="1446"/>
                </a:lnTo>
                <a:lnTo>
                  <a:pt x="444" y="1460"/>
                </a:lnTo>
                <a:lnTo>
                  <a:pt x="445" y="1473"/>
                </a:lnTo>
                <a:lnTo>
                  <a:pt x="448" y="1500"/>
                </a:lnTo>
                <a:lnTo>
                  <a:pt x="450" y="1513"/>
                </a:lnTo>
                <a:lnTo>
                  <a:pt x="453" y="1525"/>
                </a:lnTo>
                <a:lnTo>
                  <a:pt x="458" y="1548"/>
                </a:lnTo>
                <a:lnTo>
                  <a:pt x="463" y="1568"/>
                </a:lnTo>
                <a:lnTo>
                  <a:pt x="468" y="1586"/>
                </a:lnTo>
                <a:lnTo>
                  <a:pt x="473" y="1600"/>
                </a:lnTo>
                <a:lnTo>
                  <a:pt x="481" y="1621"/>
                </a:lnTo>
                <a:lnTo>
                  <a:pt x="488" y="1637"/>
                </a:lnTo>
                <a:lnTo>
                  <a:pt x="496" y="1655"/>
                </a:lnTo>
                <a:lnTo>
                  <a:pt x="501" y="1664"/>
                </a:lnTo>
                <a:lnTo>
                  <a:pt x="507" y="1674"/>
                </a:lnTo>
                <a:lnTo>
                  <a:pt x="512" y="1684"/>
                </a:lnTo>
                <a:lnTo>
                  <a:pt x="518" y="1694"/>
                </a:lnTo>
                <a:lnTo>
                  <a:pt x="532" y="1716"/>
                </a:lnTo>
                <a:lnTo>
                  <a:pt x="539" y="1726"/>
                </a:lnTo>
                <a:lnTo>
                  <a:pt x="547" y="1736"/>
                </a:lnTo>
                <a:lnTo>
                  <a:pt x="559" y="1752"/>
                </a:lnTo>
                <a:lnTo>
                  <a:pt x="573" y="1767"/>
                </a:lnTo>
                <a:lnTo>
                  <a:pt x="587" y="1782"/>
                </a:lnTo>
                <a:lnTo>
                  <a:pt x="602" y="1796"/>
                </a:lnTo>
                <a:lnTo>
                  <a:pt x="617" y="1810"/>
                </a:lnTo>
                <a:lnTo>
                  <a:pt x="632" y="1823"/>
                </a:lnTo>
                <a:lnTo>
                  <a:pt x="648" y="1836"/>
                </a:lnTo>
                <a:lnTo>
                  <a:pt x="665" y="1848"/>
                </a:lnTo>
                <a:lnTo>
                  <a:pt x="690" y="1863"/>
                </a:lnTo>
                <a:lnTo>
                  <a:pt x="702" y="1870"/>
                </a:lnTo>
                <a:lnTo>
                  <a:pt x="715" y="1877"/>
                </a:lnTo>
                <a:lnTo>
                  <a:pt x="727" y="1883"/>
                </a:lnTo>
                <a:lnTo>
                  <a:pt x="740" y="1889"/>
                </a:lnTo>
                <a:lnTo>
                  <a:pt x="764" y="1899"/>
                </a:lnTo>
                <a:lnTo>
                  <a:pt x="788" y="1907"/>
                </a:lnTo>
                <a:lnTo>
                  <a:pt x="811" y="1914"/>
                </a:lnTo>
                <a:lnTo>
                  <a:pt x="833" y="1919"/>
                </a:lnTo>
                <a:lnTo>
                  <a:pt x="854" y="1923"/>
                </a:lnTo>
                <a:lnTo>
                  <a:pt x="873" y="1926"/>
                </a:lnTo>
                <a:lnTo>
                  <a:pt x="890" y="1929"/>
                </a:lnTo>
                <a:lnTo>
                  <a:pt x="906" y="1930"/>
                </a:lnTo>
                <a:lnTo>
                  <a:pt x="919" y="1931"/>
                </a:lnTo>
                <a:lnTo>
                  <a:pt x="929" y="1931"/>
                </a:lnTo>
                <a:lnTo>
                  <a:pt x="937" y="1931"/>
                </a:lnTo>
                <a:lnTo>
                  <a:pt x="944" y="1931"/>
                </a:lnTo>
                <a:lnTo>
                  <a:pt x="973" y="1930"/>
                </a:lnTo>
                <a:lnTo>
                  <a:pt x="995" y="1929"/>
                </a:lnTo>
                <a:lnTo>
                  <a:pt x="1007" y="1927"/>
                </a:lnTo>
                <a:lnTo>
                  <a:pt x="1020" y="1925"/>
                </a:lnTo>
                <a:lnTo>
                  <a:pt x="1049" y="1920"/>
                </a:lnTo>
                <a:lnTo>
                  <a:pt x="1065" y="1916"/>
                </a:lnTo>
                <a:lnTo>
                  <a:pt x="1081" y="1912"/>
                </a:lnTo>
                <a:lnTo>
                  <a:pt x="1097" y="1907"/>
                </a:lnTo>
                <a:lnTo>
                  <a:pt x="1115" y="1901"/>
                </a:lnTo>
                <a:lnTo>
                  <a:pt x="1133" y="1894"/>
                </a:lnTo>
                <a:lnTo>
                  <a:pt x="1151" y="1886"/>
                </a:lnTo>
                <a:lnTo>
                  <a:pt x="1171" y="1876"/>
                </a:lnTo>
                <a:lnTo>
                  <a:pt x="1189" y="1866"/>
                </a:lnTo>
                <a:lnTo>
                  <a:pt x="1206" y="1855"/>
                </a:lnTo>
                <a:lnTo>
                  <a:pt x="1222" y="1845"/>
                </a:lnTo>
                <a:lnTo>
                  <a:pt x="1237" y="1834"/>
                </a:lnTo>
                <a:lnTo>
                  <a:pt x="1251" y="1824"/>
                </a:lnTo>
                <a:lnTo>
                  <a:pt x="1264" y="1813"/>
                </a:lnTo>
                <a:lnTo>
                  <a:pt x="1275" y="1804"/>
                </a:lnTo>
                <a:lnTo>
                  <a:pt x="1285" y="1795"/>
                </a:lnTo>
                <a:lnTo>
                  <a:pt x="1294" y="1786"/>
                </a:lnTo>
                <a:lnTo>
                  <a:pt x="1308" y="1772"/>
                </a:lnTo>
                <a:lnTo>
                  <a:pt x="1319" y="1760"/>
                </a:lnTo>
                <a:lnTo>
                  <a:pt x="1333" y="1742"/>
                </a:lnTo>
                <a:lnTo>
                  <a:pt x="1346" y="1725"/>
                </a:lnTo>
                <a:lnTo>
                  <a:pt x="1359" y="1706"/>
                </a:lnTo>
                <a:lnTo>
                  <a:pt x="1371" y="1687"/>
                </a:lnTo>
                <a:lnTo>
                  <a:pt x="1382" y="1667"/>
                </a:lnTo>
                <a:lnTo>
                  <a:pt x="1392" y="1648"/>
                </a:lnTo>
                <a:lnTo>
                  <a:pt x="1402" y="1627"/>
                </a:lnTo>
                <a:lnTo>
                  <a:pt x="1410" y="1607"/>
                </a:lnTo>
                <a:lnTo>
                  <a:pt x="1415" y="1595"/>
                </a:lnTo>
                <a:lnTo>
                  <a:pt x="1419" y="1582"/>
                </a:lnTo>
                <a:lnTo>
                  <a:pt x="1422" y="1569"/>
                </a:lnTo>
                <a:lnTo>
                  <a:pt x="1426" y="1557"/>
                </a:lnTo>
                <a:lnTo>
                  <a:pt x="1431" y="1532"/>
                </a:lnTo>
                <a:lnTo>
                  <a:pt x="1436" y="1507"/>
                </a:lnTo>
                <a:lnTo>
                  <a:pt x="1438" y="1496"/>
                </a:lnTo>
                <a:lnTo>
                  <a:pt x="1439" y="1485"/>
                </a:lnTo>
                <a:lnTo>
                  <a:pt x="1441" y="1464"/>
                </a:lnTo>
                <a:lnTo>
                  <a:pt x="1443" y="1447"/>
                </a:lnTo>
                <a:lnTo>
                  <a:pt x="1443" y="1433"/>
                </a:lnTo>
                <a:lnTo>
                  <a:pt x="1443" y="874"/>
                </a:lnTo>
                <a:lnTo>
                  <a:pt x="1490" y="905"/>
                </a:lnTo>
                <a:lnTo>
                  <a:pt x="1502" y="912"/>
                </a:lnTo>
                <a:lnTo>
                  <a:pt x="1516" y="919"/>
                </a:lnTo>
                <a:lnTo>
                  <a:pt x="1535" y="929"/>
                </a:lnTo>
                <a:lnTo>
                  <a:pt x="1558" y="939"/>
                </a:lnTo>
                <a:lnTo>
                  <a:pt x="1571" y="945"/>
                </a:lnTo>
                <a:lnTo>
                  <a:pt x="1586" y="950"/>
                </a:lnTo>
                <a:lnTo>
                  <a:pt x="1618" y="962"/>
                </a:lnTo>
                <a:lnTo>
                  <a:pt x="1635" y="967"/>
                </a:lnTo>
                <a:lnTo>
                  <a:pt x="1653" y="972"/>
                </a:lnTo>
                <a:lnTo>
                  <a:pt x="1680" y="979"/>
                </a:lnTo>
                <a:lnTo>
                  <a:pt x="1695" y="981"/>
                </a:lnTo>
                <a:lnTo>
                  <a:pt x="1709" y="984"/>
                </a:lnTo>
                <a:lnTo>
                  <a:pt x="1737" y="988"/>
                </a:lnTo>
                <a:lnTo>
                  <a:pt x="1763" y="991"/>
                </a:lnTo>
                <a:lnTo>
                  <a:pt x="1786" y="993"/>
                </a:lnTo>
                <a:lnTo>
                  <a:pt x="1804" y="994"/>
                </a:lnTo>
                <a:lnTo>
                  <a:pt x="1820" y="995"/>
                </a:lnTo>
                <a:lnTo>
                  <a:pt x="1820" y="724"/>
                </a:lnTo>
                <a:lnTo>
                  <a:pt x="1813" y="725"/>
                </a:lnTo>
                <a:lnTo>
                  <a:pt x="1806" y="725"/>
                </a:lnTo>
                <a:lnTo>
                  <a:pt x="1789" y="724"/>
                </a:lnTo>
                <a:lnTo>
                  <a:pt x="1769" y="722"/>
                </a:lnTo>
                <a:lnTo>
                  <a:pt x="1748" y="718"/>
                </a:lnTo>
                <a:lnTo>
                  <a:pt x="1724" y="712"/>
                </a:lnTo>
                <a:lnTo>
                  <a:pt x="1712" y="708"/>
                </a:lnTo>
                <a:lnTo>
                  <a:pt x="1700" y="704"/>
                </a:lnTo>
                <a:lnTo>
                  <a:pt x="1674" y="695"/>
                </a:lnTo>
                <a:lnTo>
                  <a:pt x="1661" y="689"/>
                </a:lnTo>
                <a:lnTo>
                  <a:pt x="1648" y="68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69" y="0"/>
                </a:lnTo>
                <a:lnTo>
                  <a:pt x="2269" y="568"/>
                </a:lnTo>
                <a:lnTo>
                  <a:pt x="2269" y="1135"/>
                </a:lnTo>
                <a:lnTo>
                  <a:pt x="2269" y="1703"/>
                </a:lnTo>
                <a:lnTo>
                  <a:pt x="2269" y="2270"/>
                </a:lnTo>
                <a:lnTo>
                  <a:pt x="1702" y="2270"/>
                </a:lnTo>
                <a:lnTo>
                  <a:pt x="1135" y="2270"/>
                </a:lnTo>
                <a:lnTo>
                  <a:pt x="567" y="2270"/>
                </a:lnTo>
                <a:lnTo>
                  <a:pt x="0" y="2270"/>
                </a:lnTo>
                <a:lnTo>
                  <a:pt x="0" y="1703"/>
                </a:lnTo>
                <a:lnTo>
                  <a:pt x="0" y="1135"/>
                </a:lnTo>
                <a:lnTo>
                  <a:pt x="0" y="5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124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E057119-D07F-EA05-F1F2-BC2F1F455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3712" y="0"/>
            <a:ext cx="8688289" cy="6858000"/>
          </a:xfrm>
          <a:custGeom>
            <a:avLst/>
            <a:gdLst>
              <a:gd name="connsiteX0" fmla="*/ 8688288 w 8688289"/>
              <a:gd name="connsiteY0" fmla="*/ 4328128 h 6858000"/>
              <a:gd name="connsiteX1" fmla="*/ 8688288 w 8688289"/>
              <a:gd name="connsiteY1" fmla="*/ 6858000 h 6858000"/>
              <a:gd name="connsiteX2" fmla="*/ 6155182 w 8688289"/>
              <a:gd name="connsiteY2" fmla="*/ 6858000 h 6858000"/>
              <a:gd name="connsiteX3" fmla="*/ 6180380 w 8688289"/>
              <a:gd name="connsiteY3" fmla="*/ 6830469 h 6858000"/>
              <a:gd name="connsiteX4" fmla="*/ 6375147 w 8688289"/>
              <a:gd name="connsiteY4" fmla="*/ 6625268 h 6858000"/>
              <a:gd name="connsiteX5" fmla="*/ 6573392 w 8688289"/>
              <a:gd name="connsiteY5" fmla="*/ 6416589 h 6858000"/>
              <a:gd name="connsiteX6" fmla="*/ 6778594 w 8688289"/>
              <a:gd name="connsiteY6" fmla="*/ 6207910 h 6858000"/>
              <a:gd name="connsiteX7" fmla="*/ 6987273 w 8688289"/>
              <a:gd name="connsiteY7" fmla="*/ 5992275 h 6858000"/>
              <a:gd name="connsiteX8" fmla="*/ 7202908 w 8688289"/>
              <a:gd name="connsiteY8" fmla="*/ 5780117 h 6858000"/>
              <a:gd name="connsiteX9" fmla="*/ 7422021 w 8688289"/>
              <a:gd name="connsiteY9" fmla="*/ 5564482 h 6858000"/>
              <a:gd name="connsiteX10" fmla="*/ 7860247 w 8688289"/>
              <a:gd name="connsiteY10" fmla="*/ 5133213 h 6858000"/>
              <a:gd name="connsiteX11" fmla="*/ 8305429 w 8688289"/>
              <a:gd name="connsiteY11" fmla="*/ 4701942 h 6858000"/>
              <a:gd name="connsiteX12" fmla="*/ 7032922 w 8688289"/>
              <a:gd name="connsiteY12" fmla="*/ 0 h 6858000"/>
              <a:gd name="connsiteX13" fmla="*/ 8688289 w 8688289"/>
              <a:gd name="connsiteY13" fmla="*/ 0 h 6858000"/>
              <a:gd name="connsiteX14" fmla="*/ 8688289 w 8688289"/>
              <a:gd name="connsiteY14" fmla="*/ 2405427 h 6858000"/>
              <a:gd name="connsiteX15" fmla="*/ 8611494 w 8688289"/>
              <a:gd name="connsiteY15" fmla="*/ 2503855 h 6858000"/>
              <a:gd name="connsiteX16" fmla="*/ 8489765 w 8688289"/>
              <a:gd name="connsiteY16" fmla="*/ 2653408 h 6858000"/>
              <a:gd name="connsiteX17" fmla="*/ 8371513 w 8688289"/>
              <a:gd name="connsiteY17" fmla="*/ 2802961 h 6858000"/>
              <a:gd name="connsiteX18" fmla="*/ 8138488 w 8688289"/>
              <a:gd name="connsiteY18" fmla="*/ 3088156 h 6858000"/>
              <a:gd name="connsiteX19" fmla="*/ 7919375 w 8688289"/>
              <a:gd name="connsiteY19" fmla="*/ 3355961 h 6858000"/>
              <a:gd name="connsiteX20" fmla="*/ 7710695 w 8688289"/>
              <a:gd name="connsiteY20" fmla="*/ 3599420 h 6858000"/>
              <a:gd name="connsiteX21" fmla="*/ 7362897 w 8688289"/>
              <a:gd name="connsiteY21" fmla="*/ 4013300 h 6858000"/>
              <a:gd name="connsiteX22" fmla="*/ 7220299 w 8688289"/>
              <a:gd name="connsiteY22" fmla="*/ 4176765 h 6858000"/>
              <a:gd name="connsiteX23" fmla="*/ 7164652 w 8688289"/>
              <a:gd name="connsiteY23" fmla="*/ 4242847 h 6858000"/>
              <a:gd name="connsiteX24" fmla="*/ 7112482 w 8688289"/>
              <a:gd name="connsiteY24" fmla="*/ 4305451 h 6858000"/>
              <a:gd name="connsiteX25" fmla="*/ 7032489 w 8688289"/>
              <a:gd name="connsiteY25" fmla="*/ 4399356 h 6858000"/>
              <a:gd name="connsiteX26" fmla="*/ 6945539 w 8688289"/>
              <a:gd name="connsiteY26" fmla="*/ 4503696 h 6858000"/>
              <a:gd name="connsiteX27" fmla="*/ 6740337 w 8688289"/>
              <a:gd name="connsiteY27" fmla="*/ 4733243 h 6858000"/>
              <a:gd name="connsiteX28" fmla="*/ 6510791 w 8688289"/>
              <a:gd name="connsiteY28" fmla="*/ 4990614 h 6858000"/>
              <a:gd name="connsiteX29" fmla="*/ 6260375 w 8688289"/>
              <a:gd name="connsiteY29" fmla="*/ 5268852 h 6858000"/>
              <a:gd name="connsiteX30" fmla="*/ 5992571 w 8688289"/>
              <a:gd name="connsiteY30" fmla="*/ 5564481 h 6858000"/>
              <a:gd name="connsiteX31" fmla="*/ 5717810 w 8688289"/>
              <a:gd name="connsiteY31" fmla="*/ 5874022 h 6858000"/>
              <a:gd name="connsiteX32" fmla="*/ 5436093 w 8688289"/>
              <a:gd name="connsiteY32" fmla="*/ 6200952 h 6858000"/>
              <a:gd name="connsiteX33" fmla="*/ 5293495 w 8688289"/>
              <a:gd name="connsiteY33" fmla="*/ 6364418 h 6858000"/>
              <a:gd name="connsiteX34" fmla="*/ 5154376 w 8688289"/>
              <a:gd name="connsiteY34" fmla="*/ 6531361 h 6858000"/>
              <a:gd name="connsiteX35" fmla="*/ 5015257 w 8688289"/>
              <a:gd name="connsiteY35" fmla="*/ 6698304 h 6858000"/>
              <a:gd name="connsiteX36" fmla="*/ 4885504 w 8688289"/>
              <a:gd name="connsiteY36" fmla="*/ 6858000 h 6858000"/>
              <a:gd name="connsiteX37" fmla="*/ 1863258 w 8688289"/>
              <a:gd name="connsiteY37" fmla="*/ 6858000 h 6858000"/>
              <a:gd name="connsiteX38" fmla="*/ 1878114 w 8688289"/>
              <a:gd name="connsiteY38" fmla="*/ 6820034 h 6858000"/>
              <a:gd name="connsiteX39" fmla="*/ 1909416 w 8688289"/>
              <a:gd name="connsiteY39" fmla="*/ 6736562 h 6858000"/>
              <a:gd name="connsiteX40" fmla="*/ 1947674 w 8688289"/>
              <a:gd name="connsiteY40" fmla="*/ 6656568 h 6858000"/>
              <a:gd name="connsiteX41" fmla="*/ 2020711 w 8688289"/>
              <a:gd name="connsiteY41" fmla="*/ 6493103 h 6858000"/>
              <a:gd name="connsiteX42" fmla="*/ 2104183 w 8688289"/>
              <a:gd name="connsiteY42" fmla="*/ 6326160 h 6858000"/>
              <a:gd name="connsiteX43" fmla="*/ 2194611 w 8688289"/>
              <a:gd name="connsiteY43" fmla="*/ 6152261 h 6858000"/>
              <a:gd name="connsiteX44" fmla="*/ 2243303 w 8688289"/>
              <a:gd name="connsiteY44" fmla="*/ 6068789 h 6858000"/>
              <a:gd name="connsiteX45" fmla="*/ 2291994 w 8688289"/>
              <a:gd name="connsiteY45" fmla="*/ 5985317 h 6858000"/>
              <a:gd name="connsiteX46" fmla="*/ 2340686 w 8688289"/>
              <a:gd name="connsiteY46" fmla="*/ 5898368 h 6858000"/>
              <a:gd name="connsiteX47" fmla="*/ 2392856 w 8688289"/>
              <a:gd name="connsiteY47" fmla="*/ 5814896 h 6858000"/>
              <a:gd name="connsiteX48" fmla="*/ 2441548 w 8688289"/>
              <a:gd name="connsiteY48" fmla="*/ 5727946 h 6858000"/>
              <a:gd name="connsiteX49" fmla="*/ 2500673 w 8688289"/>
              <a:gd name="connsiteY49" fmla="*/ 5644475 h 6858000"/>
              <a:gd name="connsiteX50" fmla="*/ 2608491 w 8688289"/>
              <a:gd name="connsiteY50" fmla="*/ 5474054 h 6858000"/>
              <a:gd name="connsiteX51" fmla="*/ 2664139 w 8688289"/>
              <a:gd name="connsiteY51" fmla="*/ 5390582 h 6858000"/>
              <a:gd name="connsiteX52" fmla="*/ 2719786 w 8688289"/>
              <a:gd name="connsiteY52" fmla="*/ 5307110 h 6858000"/>
              <a:gd name="connsiteX53" fmla="*/ 2834560 w 8688289"/>
              <a:gd name="connsiteY53" fmla="*/ 5140167 h 6858000"/>
              <a:gd name="connsiteX54" fmla="*/ 2949334 w 8688289"/>
              <a:gd name="connsiteY54" fmla="*/ 4976702 h 6858000"/>
              <a:gd name="connsiteX55" fmla="*/ 3067585 w 8688289"/>
              <a:gd name="connsiteY55" fmla="*/ 4813236 h 6858000"/>
              <a:gd name="connsiteX56" fmla="*/ 3185837 w 8688289"/>
              <a:gd name="connsiteY56" fmla="*/ 4656727 h 6858000"/>
              <a:gd name="connsiteX57" fmla="*/ 3300610 w 8688289"/>
              <a:gd name="connsiteY57" fmla="*/ 4500218 h 6858000"/>
              <a:gd name="connsiteX58" fmla="*/ 3359736 w 8688289"/>
              <a:gd name="connsiteY58" fmla="*/ 4423702 h 6858000"/>
              <a:gd name="connsiteX59" fmla="*/ 3418862 w 8688289"/>
              <a:gd name="connsiteY59" fmla="*/ 4350664 h 6858000"/>
              <a:gd name="connsiteX60" fmla="*/ 3533635 w 8688289"/>
              <a:gd name="connsiteY60" fmla="*/ 4204589 h 6858000"/>
              <a:gd name="connsiteX61" fmla="*/ 3644931 w 8688289"/>
              <a:gd name="connsiteY61" fmla="*/ 4061992 h 6858000"/>
              <a:gd name="connsiteX62" fmla="*/ 3752748 w 8688289"/>
              <a:gd name="connsiteY62" fmla="*/ 3926350 h 6858000"/>
              <a:gd name="connsiteX63" fmla="*/ 3860566 w 8688289"/>
              <a:gd name="connsiteY63" fmla="*/ 3797665 h 6858000"/>
              <a:gd name="connsiteX64" fmla="*/ 3961427 w 8688289"/>
              <a:gd name="connsiteY64" fmla="*/ 3675935 h 6858000"/>
              <a:gd name="connsiteX65" fmla="*/ 4149238 w 8688289"/>
              <a:gd name="connsiteY65" fmla="*/ 3456822 h 6858000"/>
              <a:gd name="connsiteX66" fmla="*/ 4309226 w 8688289"/>
              <a:gd name="connsiteY66" fmla="*/ 3269011 h 6858000"/>
              <a:gd name="connsiteX67" fmla="*/ 4535295 w 8688289"/>
              <a:gd name="connsiteY67" fmla="*/ 3011640 h 6858000"/>
              <a:gd name="connsiteX68" fmla="*/ 4684848 w 8688289"/>
              <a:gd name="connsiteY68" fmla="*/ 2837741 h 6858000"/>
              <a:gd name="connsiteX69" fmla="*/ 4862226 w 8688289"/>
              <a:gd name="connsiteY69" fmla="*/ 2632540 h 6858000"/>
              <a:gd name="connsiteX70" fmla="*/ 5279584 w 8688289"/>
              <a:gd name="connsiteY70" fmla="*/ 2138666 h 6858000"/>
              <a:gd name="connsiteX71" fmla="*/ 5512609 w 8688289"/>
              <a:gd name="connsiteY71" fmla="*/ 1860427 h 6858000"/>
              <a:gd name="connsiteX72" fmla="*/ 5759546 w 8688289"/>
              <a:gd name="connsiteY72" fmla="*/ 1561321 h 6858000"/>
              <a:gd name="connsiteX73" fmla="*/ 6270809 w 8688289"/>
              <a:gd name="connsiteY73" fmla="*/ 938761 h 6858000"/>
              <a:gd name="connsiteX74" fmla="*/ 6531659 w 8688289"/>
              <a:gd name="connsiteY74" fmla="*/ 618787 h 6858000"/>
              <a:gd name="connsiteX75" fmla="*/ 6789029 w 8688289"/>
              <a:gd name="connsiteY75" fmla="*/ 302290 h 6858000"/>
              <a:gd name="connsiteX76" fmla="*/ 2320585 w 8688289"/>
              <a:gd name="connsiteY76" fmla="*/ 0 h 6858000"/>
              <a:gd name="connsiteX77" fmla="*/ 5394900 w 8688289"/>
              <a:gd name="connsiteY77" fmla="*/ 0 h 6858000"/>
              <a:gd name="connsiteX78" fmla="*/ 5324796 w 8688289"/>
              <a:gd name="connsiteY78" fmla="*/ 90134 h 6858000"/>
              <a:gd name="connsiteX79" fmla="*/ 5053513 w 8688289"/>
              <a:gd name="connsiteY79" fmla="*/ 441409 h 6858000"/>
              <a:gd name="connsiteX80" fmla="*/ 4497036 w 8688289"/>
              <a:gd name="connsiteY80" fmla="*/ 1150919 h 6858000"/>
              <a:gd name="connsiteX81" fmla="*/ 4215319 w 8688289"/>
              <a:gd name="connsiteY81" fmla="*/ 1509151 h 6858000"/>
              <a:gd name="connsiteX82" fmla="*/ 3933602 w 8688289"/>
              <a:gd name="connsiteY82" fmla="*/ 1867384 h 6858000"/>
              <a:gd name="connsiteX83" fmla="*/ 3658841 w 8688289"/>
              <a:gd name="connsiteY83" fmla="*/ 2229094 h 6858000"/>
              <a:gd name="connsiteX84" fmla="*/ 3519722 w 8688289"/>
              <a:gd name="connsiteY84" fmla="*/ 2409949 h 6858000"/>
              <a:gd name="connsiteX85" fmla="*/ 3384080 w 8688289"/>
              <a:gd name="connsiteY85" fmla="*/ 2590805 h 6858000"/>
              <a:gd name="connsiteX86" fmla="*/ 3248439 w 8688289"/>
              <a:gd name="connsiteY86" fmla="*/ 2771660 h 6858000"/>
              <a:gd name="connsiteX87" fmla="*/ 3116275 w 8688289"/>
              <a:gd name="connsiteY87" fmla="*/ 2952515 h 6858000"/>
              <a:gd name="connsiteX88" fmla="*/ 2984112 w 8688289"/>
              <a:gd name="connsiteY88" fmla="*/ 3133370 h 6858000"/>
              <a:gd name="connsiteX89" fmla="*/ 2855426 w 8688289"/>
              <a:gd name="connsiteY89" fmla="*/ 3314225 h 6858000"/>
              <a:gd name="connsiteX90" fmla="*/ 2730219 w 8688289"/>
              <a:gd name="connsiteY90" fmla="*/ 3498559 h 6858000"/>
              <a:gd name="connsiteX91" fmla="*/ 2605011 w 8688289"/>
              <a:gd name="connsiteY91" fmla="*/ 3679414 h 6858000"/>
              <a:gd name="connsiteX92" fmla="*/ 2486760 w 8688289"/>
              <a:gd name="connsiteY92" fmla="*/ 3860269 h 6858000"/>
              <a:gd name="connsiteX93" fmla="*/ 2365030 w 8688289"/>
              <a:gd name="connsiteY93" fmla="*/ 4044602 h 6858000"/>
              <a:gd name="connsiteX94" fmla="*/ 2250257 w 8688289"/>
              <a:gd name="connsiteY94" fmla="*/ 4225458 h 6858000"/>
              <a:gd name="connsiteX95" fmla="*/ 2135483 w 8688289"/>
              <a:gd name="connsiteY95" fmla="*/ 4406313 h 6858000"/>
              <a:gd name="connsiteX96" fmla="*/ 2027666 w 8688289"/>
              <a:gd name="connsiteY96" fmla="*/ 4587168 h 6858000"/>
              <a:gd name="connsiteX97" fmla="*/ 1923326 w 8688289"/>
              <a:gd name="connsiteY97" fmla="*/ 4771501 h 6858000"/>
              <a:gd name="connsiteX98" fmla="*/ 1825943 w 8688289"/>
              <a:gd name="connsiteY98" fmla="*/ 4952356 h 6858000"/>
              <a:gd name="connsiteX99" fmla="*/ 1728559 w 8688289"/>
              <a:gd name="connsiteY99" fmla="*/ 5133212 h 6858000"/>
              <a:gd name="connsiteX100" fmla="*/ 1638131 w 8688289"/>
              <a:gd name="connsiteY100" fmla="*/ 5314067 h 6858000"/>
              <a:gd name="connsiteX101" fmla="*/ 1551182 w 8688289"/>
              <a:gd name="connsiteY101" fmla="*/ 5494922 h 6858000"/>
              <a:gd name="connsiteX102" fmla="*/ 1467710 w 8688289"/>
              <a:gd name="connsiteY102" fmla="*/ 5675777 h 6858000"/>
              <a:gd name="connsiteX103" fmla="*/ 1391194 w 8688289"/>
              <a:gd name="connsiteY103" fmla="*/ 5853155 h 6858000"/>
              <a:gd name="connsiteX104" fmla="*/ 1321635 w 8688289"/>
              <a:gd name="connsiteY104" fmla="*/ 6034010 h 6858000"/>
              <a:gd name="connsiteX105" fmla="*/ 1255553 w 8688289"/>
              <a:gd name="connsiteY105" fmla="*/ 6214865 h 6858000"/>
              <a:gd name="connsiteX106" fmla="*/ 1192949 w 8688289"/>
              <a:gd name="connsiteY106" fmla="*/ 6395720 h 6858000"/>
              <a:gd name="connsiteX107" fmla="*/ 1140779 w 8688289"/>
              <a:gd name="connsiteY107" fmla="*/ 6573097 h 6858000"/>
              <a:gd name="connsiteX108" fmla="*/ 1092088 w 8688289"/>
              <a:gd name="connsiteY108" fmla="*/ 6750475 h 6858000"/>
              <a:gd name="connsiteX109" fmla="*/ 1066788 w 8688289"/>
              <a:gd name="connsiteY109" fmla="*/ 6858000 h 6858000"/>
              <a:gd name="connsiteX110" fmla="*/ 248652 w 8688289"/>
              <a:gd name="connsiteY110" fmla="*/ 6858000 h 6858000"/>
              <a:gd name="connsiteX111" fmla="*/ 236503 w 8688289"/>
              <a:gd name="connsiteY111" fmla="*/ 6820034 h 6858000"/>
              <a:gd name="connsiteX112" fmla="*/ 208680 w 8688289"/>
              <a:gd name="connsiteY112" fmla="*/ 6729607 h 6858000"/>
              <a:gd name="connsiteX113" fmla="*/ 184333 w 8688289"/>
              <a:gd name="connsiteY113" fmla="*/ 6642657 h 6858000"/>
              <a:gd name="connsiteX114" fmla="*/ 163466 w 8688289"/>
              <a:gd name="connsiteY114" fmla="*/ 6552230 h 6858000"/>
              <a:gd name="connsiteX115" fmla="*/ 142598 w 8688289"/>
              <a:gd name="connsiteY115" fmla="*/ 6465280 h 6858000"/>
              <a:gd name="connsiteX116" fmla="*/ 121730 w 8688289"/>
              <a:gd name="connsiteY116" fmla="*/ 6371374 h 6858000"/>
              <a:gd name="connsiteX117" fmla="*/ 104340 w 8688289"/>
              <a:gd name="connsiteY117" fmla="*/ 6280947 h 6858000"/>
              <a:gd name="connsiteX118" fmla="*/ 86950 w 8688289"/>
              <a:gd name="connsiteY118" fmla="*/ 6187041 h 6858000"/>
              <a:gd name="connsiteX119" fmla="*/ 73038 w 8688289"/>
              <a:gd name="connsiteY119" fmla="*/ 6089658 h 6858000"/>
              <a:gd name="connsiteX120" fmla="*/ 59126 w 8688289"/>
              <a:gd name="connsiteY120" fmla="*/ 5992274 h 6858000"/>
              <a:gd name="connsiteX121" fmla="*/ 45214 w 8688289"/>
              <a:gd name="connsiteY121" fmla="*/ 5894890 h 6858000"/>
              <a:gd name="connsiteX122" fmla="*/ 34780 w 8688289"/>
              <a:gd name="connsiteY122" fmla="*/ 5797507 h 6858000"/>
              <a:gd name="connsiteX123" fmla="*/ 24346 w 8688289"/>
              <a:gd name="connsiteY123" fmla="*/ 5696645 h 6858000"/>
              <a:gd name="connsiteX124" fmla="*/ 17390 w 8688289"/>
              <a:gd name="connsiteY124" fmla="*/ 5595784 h 6858000"/>
              <a:gd name="connsiteX125" fmla="*/ 10434 w 8688289"/>
              <a:gd name="connsiteY125" fmla="*/ 5491444 h 6858000"/>
              <a:gd name="connsiteX126" fmla="*/ 3478 w 8688289"/>
              <a:gd name="connsiteY126" fmla="*/ 5376671 h 6858000"/>
              <a:gd name="connsiteX127" fmla="*/ 0 w 8688289"/>
              <a:gd name="connsiteY127" fmla="*/ 5261897 h 6858000"/>
              <a:gd name="connsiteX128" fmla="*/ 0 w 8688289"/>
              <a:gd name="connsiteY128" fmla="*/ 5147124 h 6858000"/>
              <a:gd name="connsiteX129" fmla="*/ 3478 w 8688289"/>
              <a:gd name="connsiteY129" fmla="*/ 5032350 h 6858000"/>
              <a:gd name="connsiteX130" fmla="*/ 6956 w 8688289"/>
              <a:gd name="connsiteY130" fmla="*/ 4917577 h 6858000"/>
              <a:gd name="connsiteX131" fmla="*/ 17390 w 8688289"/>
              <a:gd name="connsiteY131" fmla="*/ 4802803 h 6858000"/>
              <a:gd name="connsiteX132" fmla="*/ 27824 w 8688289"/>
              <a:gd name="connsiteY132" fmla="*/ 4691508 h 6858000"/>
              <a:gd name="connsiteX133" fmla="*/ 38258 w 8688289"/>
              <a:gd name="connsiteY133" fmla="*/ 4580212 h 6858000"/>
              <a:gd name="connsiteX134" fmla="*/ 55648 w 8688289"/>
              <a:gd name="connsiteY134" fmla="*/ 4468916 h 6858000"/>
              <a:gd name="connsiteX135" fmla="*/ 73038 w 8688289"/>
              <a:gd name="connsiteY135" fmla="*/ 4357621 h 6858000"/>
              <a:gd name="connsiteX136" fmla="*/ 90428 w 8688289"/>
              <a:gd name="connsiteY136" fmla="*/ 4246325 h 6858000"/>
              <a:gd name="connsiteX137" fmla="*/ 114774 w 8688289"/>
              <a:gd name="connsiteY137" fmla="*/ 4135030 h 6858000"/>
              <a:gd name="connsiteX138" fmla="*/ 139120 w 8688289"/>
              <a:gd name="connsiteY138" fmla="*/ 4027212 h 6858000"/>
              <a:gd name="connsiteX139" fmla="*/ 163466 w 8688289"/>
              <a:gd name="connsiteY139" fmla="*/ 3919395 h 6858000"/>
              <a:gd name="connsiteX140" fmla="*/ 194768 w 8688289"/>
              <a:gd name="connsiteY140" fmla="*/ 3811577 h 6858000"/>
              <a:gd name="connsiteX141" fmla="*/ 226069 w 8688289"/>
              <a:gd name="connsiteY141" fmla="*/ 3703760 h 6858000"/>
              <a:gd name="connsiteX142" fmla="*/ 257371 w 8688289"/>
              <a:gd name="connsiteY142" fmla="*/ 3595942 h 6858000"/>
              <a:gd name="connsiteX143" fmla="*/ 292151 w 8688289"/>
              <a:gd name="connsiteY143" fmla="*/ 3488125 h 6858000"/>
              <a:gd name="connsiteX144" fmla="*/ 330409 w 8688289"/>
              <a:gd name="connsiteY144" fmla="*/ 3380307 h 6858000"/>
              <a:gd name="connsiteX145" fmla="*/ 368667 w 8688289"/>
              <a:gd name="connsiteY145" fmla="*/ 3275968 h 6858000"/>
              <a:gd name="connsiteX146" fmla="*/ 406925 w 8688289"/>
              <a:gd name="connsiteY146" fmla="*/ 3171628 h 6858000"/>
              <a:gd name="connsiteX147" fmla="*/ 448660 w 8688289"/>
              <a:gd name="connsiteY147" fmla="*/ 3063811 h 6858000"/>
              <a:gd name="connsiteX148" fmla="*/ 493874 w 8688289"/>
              <a:gd name="connsiteY148" fmla="*/ 2959471 h 6858000"/>
              <a:gd name="connsiteX149" fmla="*/ 539088 w 8688289"/>
              <a:gd name="connsiteY149" fmla="*/ 2855131 h 6858000"/>
              <a:gd name="connsiteX150" fmla="*/ 636472 w 8688289"/>
              <a:gd name="connsiteY150" fmla="*/ 2649930 h 6858000"/>
              <a:gd name="connsiteX151" fmla="*/ 737333 w 8688289"/>
              <a:gd name="connsiteY151" fmla="*/ 2441251 h 6858000"/>
              <a:gd name="connsiteX152" fmla="*/ 789503 w 8688289"/>
              <a:gd name="connsiteY152" fmla="*/ 2340390 h 6858000"/>
              <a:gd name="connsiteX153" fmla="*/ 845151 w 8688289"/>
              <a:gd name="connsiteY153" fmla="*/ 2239528 h 6858000"/>
              <a:gd name="connsiteX154" fmla="*/ 900798 w 8688289"/>
              <a:gd name="connsiteY154" fmla="*/ 2135188 h 6858000"/>
              <a:gd name="connsiteX155" fmla="*/ 959924 w 8688289"/>
              <a:gd name="connsiteY155" fmla="*/ 2034327 h 6858000"/>
              <a:gd name="connsiteX156" fmla="*/ 1015572 w 8688289"/>
              <a:gd name="connsiteY156" fmla="*/ 1933465 h 6858000"/>
              <a:gd name="connsiteX157" fmla="*/ 1074698 w 8688289"/>
              <a:gd name="connsiteY157" fmla="*/ 1832604 h 6858000"/>
              <a:gd name="connsiteX158" fmla="*/ 1196427 w 8688289"/>
              <a:gd name="connsiteY158" fmla="*/ 1630881 h 6858000"/>
              <a:gd name="connsiteX159" fmla="*/ 1325113 w 8688289"/>
              <a:gd name="connsiteY159" fmla="*/ 1432635 h 6858000"/>
              <a:gd name="connsiteX160" fmla="*/ 1453798 w 8688289"/>
              <a:gd name="connsiteY160" fmla="*/ 1230912 h 6858000"/>
              <a:gd name="connsiteX161" fmla="*/ 1585962 w 8688289"/>
              <a:gd name="connsiteY161" fmla="*/ 1032667 h 6858000"/>
              <a:gd name="connsiteX162" fmla="*/ 1655521 w 8688289"/>
              <a:gd name="connsiteY162" fmla="*/ 935284 h 6858000"/>
              <a:gd name="connsiteX163" fmla="*/ 1721603 w 8688289"/>
              <a:gd name="connsiteY163" fmla="*/ 837900 h 6858000"/>
              <a:gd name="connsiteX164" fmla="*/ 1999842 w 8688289"/>
              <a:gd name="connsiteY164" fmla="*/ 437932 h 6858000"/>
              <a:gd name="connsiteX165" fmla="*/ 2285037 w 8688289"/>
              <a:gd name="connsiteY1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688289" h="6858000">
                <a:moveTo>
                  <a:pt x="8688288" y="4328128"/>
                </a:moveTo>
                <a:lnTo>
                  <a:pt x="8688288" y="6858000"/>
                </a:lnTo>
                <a:lnTo>
                  <a:pt x="6155182" y="6858000"/>
                </a:lnTo>
                <a:lnTo>
                  <a:pt x="6180380" y="6830469"/>
                </a:lnTo>
                <a:lnTo>
                  <a:pt x="6375147" y="6625268"/>
                </a:lnTo>
                <a:lnTo>
                  <a:pt x="6573392" y="6416589"/>
                </a:lnTo>
                <a:lnTo>
                  <a:pt x="6778594" y="6207910"/>
                </a:lnTo>
                <a:lnTo>
                  <a:pt x="6987273" y="5992275"/>
                </a:lnTo>
                <a:lnTo>
                  <a:pt x="7202908" y="5780117"/>
                </a:lnTo>
                <a:lnTo>
                  <a:pt x="7422021" y="5564482"/>
                </a:lnTo>
                <a:lnTo>
                  <a:pt x="7860247" y="5133213"/>
                </a:lnTo>
                <a:lnTo>
                  <a:pt x="8305429" y="4701942"/>
                </a:lnTo>
                <a:close/>
                <a:moveTo>
                  <a:pt x="7032922" y="0"/>
                </a:moveTo>
                <a:lnTo>
                  <a:pt x="8688289" y="0"/>
                </a:lnTo>
                <a:lnTo>
                  <a:pt x="8688289" y="2405427"/>
                </a:lnTo>
                <a:lnTo>
                  <a:pt x="8611494" y="2503855"/>
                </a:lnTo>
                <a:lnTo>
                  <a:pt x="8489765" y="2653408"/>
                </a:lnTo>
                <a:lnTo>
                  <a:pt x="8371513" y="2802961"/>
                </a:lnTo>
                <a:lnTo>
                  <a:pt x="8138488" y="3088156"/>
                </a:lnTo>
                <a:lnTo>
                  <a:pt x="7919375" y="3355961"/>
                </a:lnTo>
                <a:lnTo>
                  <a:pt x="7710695" y="3599420"/>
                </a:lnTo>
                <a:lnTo>
                  <a:pt x="7362897" y="4013300"/>
                </a:lnTo>
                <a:lnTo>
                  <a:pt x="7220299" y="4176765"/>
                </a:lnTo>
                <a:lnTo>
                  <a:pt x="7164652" y="4242847"/>
                </a:lnTo>
                <a:lnTo>
                  <a:pt x="7112482" y="4305451"/>
                </a:lnTo>
                <a:lnTo>
                  <a:pt x="7032489" y="4399356"/>
                </a:lnTo>
                <a:lnTo>
                  <a:pt x="6945539" y="4503696"/>
                </a:lnTo>
                <a:lnTo>
                  <a:pt x="6740337" y="4733243"/>
                </a:lnTo>
                <a:lnTo>
                  <a:pt x="6510791" y="4990614"/>
                </a:lnTo>
                <a:lnTo>
                  <a:pt x="6260375" y="5268852"/>
                </a:lnTo>
                <a:lnTo>
                  <a:pt x="5992571" y="5564481"/>
                </a:lnTo>
                <a:lnTo>
                  <a:pt x="5717810" y="5874022"/>
                </a:lnTo>
                <a:lnTo>
                  <a:pt x="5436093" y="6200952"/>
                </a:lnTo>
                <a:lnTo>
                  <a:pt x="5293495" y="6364418"/>
                </a:lnTo>
                <a:lnTo>
                  <a:pt x="5154376" y="6531361"/>
                </a:lnTo>
                <a:lnTo>
                  <a:pt x="5015257" y="6698304"/>
                </a:lnTo>
                <a:lnTo>
                  <a:pt x="4885504" y="6858000"/>
                </a:lnTo>
                <a:lnTo>
                  <a:pt x="1863258" y="6858000"/>
                </a:lnTo>
                <a:lnTo>
                  <a:pt x="1878114" y="6820034"/>
                </a:lnTo>
                <a:lnTo>
                  <a:pt x="1909416" y="6736562"/>
                </a:lnTo>
                <a:lnTo>
                  <a:pt x="1947674" y="6656568"/>
                </a:lnTo>
                <a:lnTo>
                  <a:pt x="2020711" y="6493103"/>
                </a:lnTo>
                <a:lnTo>
                  <a:pt x="2104183" y="6326160"/>
                </a:lnTo>
                <a:lnTo>
                  <a:pt x="2194611" y="6152261"/>
                </a:lnTo>
                <a:lnTo>
                  <a:pt x="2243303" y="6068789"/>
                </a:lnTo>
                <a:lnTo>
                  <a:pt x="2291994" y="5985317"/>
                </a:lnTo>
                <a:lnTo>
                  <a:pt x="2340686" y="5898368"/>
                </a:lnTo>
                <a:lnTo>
                  <a:pt x="2392856" y="5814896"/>
                </a:lnTo>
                <a:lnTo>
                  <a:pt x="2441548" y="5727946"/>
                </a:lnTo>
                <a:lnTo>
                  <a:pt x="2500673" y="5644475"/>
                </a:lnTo>
                <a:lnTo>
                  <a:pt x="2608491" y="5474054"/>
                </a:lnTo>
                <a:lnTo>
                  <a:pt x="2664139" y="5390582"/>
                </a:lnTo>
                <a:lnTo>
                  <a:pt x="2719786" y="5307110"/>
                </a:lnTo>
                <a:lnTo>
                  <a:pt x="2834560" y="5140167"/>
                </a:lnTo>
                <a:lnTo>
                  <a:pt x="2949334" y="4976702"/>
                </a:lnTo>
                <a:lnTo>
                  <a:pt x="3067585" y="4813236"/>
                </a:lnTo>
                <a:lnTo>
                  <a:pt x="3185837" y="4656727"/>
                </a:lnTo>
                <a:lnTo>
                  <a:pt x="3300610" y="4500218"/>
                </a:lnTo>
                <a:lnTo>
                  <a:pt x="3359736" y="4423702"/>
                </a:lnTo>
                <a:lnTo>
                  <a:pt x="3418862" y="4350664"/>
                </a:lnTo>
                <a:lnTo>
                  <a:pt x="3533635" y="4204589"/>
                </a:lnTo>
                <a:lnTo>
                  <a:pt x="3644931" y="4061992"/>
                </a:lnTo>
                <a:lnTo>
                  <a:pt x="3752748" y="3926350"/>
                </a:lnTo>
                <a:lnTo>
                  <a:pt x="3860566" y="3797665"/>
                </a:lnTo>
                <a:lnTo>
                  <a:pt x="3961427" y="3675935"/>
                </a:lnTo>
                <a:lnTo>
                  <a:pt x="4149238" y="3456822"/>
                </a:lnTo>
                <a:lnTo>
                  <a:pt x="4309226" y="3269011"/>
                </a:lnTo>
                <a:lnTo>
                  <a:pt x="4535295" y="3011640"/>
                </a:lnTo>
                <a:lnTo>
                  <a:pt x="4684848" y="2837741"/>
                </a:lnTo>
                <a:lnTo>
                  <a:pt x="4862226" y="2632540"/>
                </a:lnTo>
                <a:lnTo>
                  <a:pt x="5279584" y="2138666"/>
                </a:lnTo>
                <a:lnTo>
                  <a:pt x="5512609" y="1860427"/>
                </a:lnTo>
                <a:lnTo>
                  <a:pt x="5759546" y="1561321"/>
                </a:lnTo>
                <a:lnTo>
                  <a:pt x="6270809" y="938761"/>
                </a:lnTo>
                <a:lnTo>
                  <a:pt x="6531659" y="618787"/>
                </a:lnTo>
                <a:lnTo>
                  <a:pt x="6789029" y="302290"/>
                </a:lnTo>
                <a:close/>
                <a:moveTo>
                  <a:pt x="2320585" y="0"/>
                </a:moveTo>
                <a:lnTo>
                  <a:pt x="5394900" y="0"/>
                </a:lnTo>
                <a:lnTo>
                  <a:pt x="5324796" y="90134"/>
                </a:lnTo>
                <a:lnTo>
                  <a:pt x="5053513" y="441409"/>
                </a:lnTo>
                <a:lnTo>
                  <a:pt x="4497036" y="1150919"/>
                </a:lnTo>
                <a:lnTo>
                  <a:pt x="4215319" y="1509151"/>
                </a:lnTo>
                <a:lnTo>
                  <a:pt x="3933602" y="1867384"/>
                </a:lnTo>
                <a:lnTo>
                  <a:pt x="3658841" y="2229094"/>
                </a:lnTo>
                <a:lnTo>
                  <a:pt x="3519722" y="2409949"/>
                </a:lnTo>
                <a:lnTo>
                  <a:pt x="3384080" y="2590805"/>
                </a:lnTo>
                <a:lnTo>
                  <a:pt x="3248439" y="2771660"/>
                </a:lnTo>
                <a:lnTo>
                  <a:pt x="3116275" y="2952515"/>
                </a:lnTo>
                <a:lnTo>
                  <a:pt x="2984112" y="3133370"/>
                </a:lnTo>
                <a:lnTo>
                  <a:pt x="2855426" y="3314225"/>
                </a:lnTo>
                <a:lnTo>
                  <a:pt x="2730219" y="3498559"/>
                </a:lnTo>
                <a:lnTo>
                  <a:pt x="2605011" y="3679414"/>
                </a:lnTo>
                <a:lnTo>
                  <a:pt x="2486760" y="3860269"/>
                </a:lnTo>
                <a:lnTo>
                  <a:pt x="2365030" y="4044602"/>
                </a:lnTo>
                <a:lnTo>
                  <a:pt x="2250257" y="4225458"/>
                </a:lnTo>
                <a:lnTo>
                  <a:pt x="2135483" y="4406313"/>
                </a:lnTo>
                <a:lnTo>
                  <a:pt x="2027666" y="4587168"/>
                </a:lnTo>
                <a:lnTo>
                  <a:pt x="1923326" y="4771501"/>
                </a:lnTo>
                <a:lnTo>
                  <a:pt x="1825943" y="4952356"/>
                </a:lnTo>
                <a:lnTo>
                  <a:pt x="1728559" y="5133212"/>
                </a:lnTo>
                <a:lnTo>
                  <a:pt x="1638131" y="5314067"/>
                </a:lnTo>
                <a:lnTo>
                  <a:pt x="1551182" y="5494922"/>
                </a:lnTo>
                <a:lnTo>
                  <a:pt x="1467710" y="5675777"/>
                </a:lnTo>
                <a:lnTo>
                  <a:pt x="1391194" y="5853155"/>
                </a:lnTo>
                <a:lnTo>
                  <a:pt x="1321635" y="6034010"/>
                </a:lnTo>
                <a:lnTo>
                  <a:pt x="1255553" y="6214865"/>
                </a:lnTo>
                <a:lnTo>
                  <a:pt x="1192949" y="6395720"/>
                </a:lnTo>
                <a:lnTo>
                  <a:pt x="1140779" y="6573097"/>
                </a:lnTo>
                <a:lnTo>
                  <a:pt x="1092088" y="6750475"/>
                </a:lnTo>
                <a:lnTo>
                  <a:pt x="1066788" y="6858000"/>
                </a:lnTo>
                <a:lnTo>
                  <a:pt x="248652" y="6858000"/>
                </a:lnTo>
                <a:lnTo>
                  <a:pt x="236503" y="6820034"/>
                </a:lnTo>
                <a:lnTo>
                  <a:pt x="208680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8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7" y="3275968"/>
                </a:lnTo>
                <a:lnTo>
                  <a:pt x="406925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2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1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8" y="1832604"/>
                </a:lnTo>
                <a:lnTo>
                  <a:pt x="1196427" y="1630881"/>
                </a:lnTo>
                <a:lnTo>
                  <a:pt x="1325113" y="1432635"/>
                </a:lnTo>
                <a:lnTo>
                  <a:pt x="1453798" y="1230912"/>
                </a:lnTo>
                <a:lnTo>
                  <a:pt x="1585962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7" y="4839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9AFCF6-5AED-9A88-4A13-596D3CC91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0" y="476672"/>
            <a:ext cx="2353395" cy="936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E55BEAE4-2DF0-6F52-0CF1-A065D9BAC5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3C9357D-361C-2702-AE44-56849554DC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6DCC547A-06FA-F7AE-3A90-1A093F0646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57072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E057119-D07F-EA05-F1F2-BC2F1F455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3712" y="0"/>
            <a:ext cx="8688289" cy="6858000"/>
          </a:xfrm>
          <a:custGeom>
            <a:avLst/>
            <a:gdLst>
              <a:gd name="connsiteX0" fmla="*/ 8688288 w 8688289"/>
              <a:gd name="connsiteY0" fmla="*/ 4328128 h 6858000"/>
              <a:gd name="connsiteX1" fmla="*/ 8688288 w 8688289"/>
              <a:gd name="connsiteY1" fmla="*/ 6858000 h 6858000"/>
              <a:gd name="connsiteX2" fmla="*/ 6155182 w 8688289"/>
              <a:gd name="connsiteY2" fmla="*/ 6858000 h 6858000"/>
              <a:gd name="connsiteX3" fmla="*/ 6180380 w 8688289"/>
              <a:gd name="connsiteY3" fmla="*/ 6830469 h 6858000"/>
              <a:gd name="connsiteX4" fmla="*/ 6375147 w 8688289"/>
              <a:gd name="connsiteY4" fmla="*/ 6625268 h 6858000"/>
              <a:gd name="connsiteX5" fmla="*/ 6573392 w 8688289"/>
              <a:gd name="connsiteY5" fmla="*/ 6416589 h 6858000"/>
              <a:gd name="connsiteX6" fmla="*/ 6778594 w 8688289"/>
              <a:gd name="connsiteY6" fmla="*/ 6207910 h 6858000"/>
              <a:gd name="connsiteX7" fmla="*/ 6987273 w 8688289"/>
              <a:gd name="connsiteY7" fmla="*/ 5992275 h 6858000"/>
              <a:gd name="connsiteX8" fmla="*/ 7202908 w 8688289"/>
              <a:gd name="connsiteY8" fmla="*/ 5780117 h 6858000"/>
              <a:gd name="connsiteX9" fmla="*/ 7422021 w 8688289"/>
              <a:gd name="connsiteY9" fmla="*/ 5564482 h 6858000"/>
              <a:gd name="connsiteX10" fmla="*/ 7860247 w 8688289"/>
              <a:gd name="connsiteY10" fmla="*/ 5133213 h 6858000"/>
              <a:gd name="connsiteX11" fmla="*/ 8305429 w 8688289"/>
              <a:gd name="connsiteY11" fmla="*/ 4701942 h 6858000"/>
              <a:gd name="connsiteX12" fmla="*/ 7032922 w 8688289"/>
              <a:gd name="connsiteY12" fmla="*/ 0 h 6858000"/>
              <a:gd name="connsiteX13" fmla="*/ 8688289 w 8688289"/>
              <a:gd name="connsiteY13" fmla="*/ 0 h 6858000"/>
              <a:gd name="connsiteX14" fmla="*/ 8688289 w 8688289"/>
              <a:gd name="connsiteY14" fmla="*/ 2405427 h 6858000"/>
              <a:gd name="connsiteX15" fmla="*/ 8611494 w 8688289"/>
              <a:gd name="connsiteY15" fmla="*/ 2503855 h 6858000"/>
              <a:gd name="connsiteX16" fmla="*/ 8489765 w 8688289"/>
              <a:gd name="connsiteY16" fmla="*/ 2653408 h 6858000"/>
              <a:gd name="connsiteX17" fmla="*/ 8371513 w 8688289"/>
              <a:gd name="connsiteY17" fmla="*/ 2802961 h 6858000"/>
              <a:gd name="connsiteX18" fmla="*/ 8138488 w 8688289"/>
              <a:gd name="connsiteY18" fmla="*/ 3088156 h 6858000"/>
              <a:gd name="connsiteX19" fmla="*/ 7919375 w 8688289"/>
              <a:gd name="connsiteY19" fmla="*/ 3355961 h 6858000"/>
              <a:gd name="connsiteX20" fmla="*/ 7710695 w 8688289"/>
              <a:gd name="connsiteY20" fmla="*/ 3599420 h 6858000"/>
              <a:gd name="connsiteX21" fmla="*/ 7362897 w 8688289"/>
              <a:gd name="connsiteY21" fmla="*/ 4013300 h 6858000"/>
              <a:gd name="connsiteX22" fmla="*/ 7220299 w 8688289"/>
              <a:gd name="connsiteY22" fmla="*/ 4176765 h 6858000"/>
              <a:gd name="connsiteX23" fmla="*/ 7164652 w 8688289"/>
              <a:gd name="connsiteY23" fmla="*/ 4242847 h 6858000"/>
              <a:gd name="connsiteX24" fmla="*/ 7112482 w 8688289"/>
              <a:gd name="connsiteY24" fmla="*/ 4305451 h 6858000"/>
              <a:gd name="connsiteX25" fmla="*/ 7032489 w 8688289"/>
              <a:gd name="connsiteY25" fmla="*/ 4399356 h 6858000"/>
              <a:gd name="connsiteX26" fmla="*/ 6945539 w 8688289"/>
              <a:gd name="connsiteY26" fmla="*/ 4503696 h 6858000"/>
              <a:gd name="connsiteX27" fmla="*/ 6740337 w 8688289"/>
              <a:gd name="connsiteY27" fmla="*/ 4733243 h 6858000"/>
              <a:gd name="connsiteX28" fmla="*/ 6510791 w 8688289"/>
              <a:gd name="connsiteY28" fmla="*/ 4990614 h 6858000"/>
              <a:gd name="connsiteX29" fmla="*/ 6260375 w 8688289"/>
              <a:gd name="connsiteY29" fmla="*/ 5268852 h 6858000"/>
              <a:gd name="connsiteX30" fmla="*/ 5992571 w 8688289"/>
              <a:gd name="connsiteY30" fmla="*/ 5564481 h 6858000"/>
              <a:gd name="connsiteX31" fmla="*/ 5717810 w 8688289"/>
              <a:gd name="connsiteY31" fmla="*/ 5874022 h 6858000"/>
              <a:gd name="connsiteX32" fmla="*/ 5436093 w 8688289"/>
              <a:gd name="connsiteY32" fmla="*/ 6200952 h 6858000"/>
              <a:gd name="connsiteX33" fmla="*/ 5293495 w 8688289"/>
              <a:gd name="connsiteY33" fmla="*/ 6364418 h 6858000"/>
              <a:gd name="connsiteX34" fmla="*/ 5154376 w 8688289"/>
              <a:gd name="connsiteY34" fmla="*/ 6531361 h 6858000"/>
              <a:gd name="connsiteX35" fmla="*/ 5015257 w 8688289"/>
              <a:gd name="connsiteY35" fmla="*/ 6698304 h 6858000"/>
              <a:gd name="connsiteX36" fmla="*/ 4885504 w 8688289"/>
              <a:gd name="connsiteY36" fmla="*/ 6858000 h 6858000"/>
              <a:gd name="connsiteX37" fmla="*/ 1863258 w 8688289"/>
              <a:gd name="connsiteY37" fmla="*/ 6858000 h 6858000"/>
              <a:gd name="connsiteX38" fmla="*/ 1878114 w 8688289"/>
              <a:gd name="connsiteY38" fmla="*/ 6820034 h 6858000"/>
              <a:gd name="connsiteX39" fmla="*/ 1909416 w 8688289"/>
              <a:gd name="connsiteY39" fmla="*/ 6736562 h 6858000"/>
              <a:gd name="connsiteX40" fmla="*/ 1947674 w 8688289"/>
              <a:gd name="connsiteY40" fmla="*/ 6656568 h 6858000"/>
              <a:gd name="connsiteX41" fmla="*/ 2020711 w 8688289"/>
              <a:gd name="connsiteY41" fmla="*/ 6493103 h 6858000"/>
              <a:gd name="connsiteX42" fmla="*/ 2104183 w 8688289"/>
              <a:gd name="connsiteY42" fmla="*/ 6326160 h 6858000"/>
              <a:gd name="connsiteX43" fmla="*/ 2194611 w 8688289"/>
              <a:gd name="connsiteY43" fmla="*/ 6152261 h 6858000"/>
              <a:gd name="connsiteX44" fmla="*/ 2243303 w 8688289"/>
              <a:gd name="connsiteY44" fmla="*/ 6068789 h 6858000"/>
              <a:gd name="connsiteX45" fmla="*/ 2291994 w 8688289"/>
              <a:gd name="connsiteY45" fmla="*/ 5985317 h 6858000"/>
              <a:gd name="connsiteX46" fmla="*/ 2340686 w 8688289"/>
              <a:gd name="connsiteY46" fmla="*/ 5898368 h 6858000"/>
              <a:gd name="connsiteX47" fmla="*/ 2392856 w 8688289"/>
              <a:gd name="connsiteY47" fmla="*/ 5814896 h 6858000"/>
              <a:gd name="connsiteX48" fmla="*/ 2441548 w 8688289"/>
              <a:gd name="connsiteY48" fmla="*/ 5727946 h 6858000"/>
              <a:gd name="connsiteX49" fmla="*/ 2500673 w 8688289"/>
              <a:gd name="connsiteY49" fmla="*/ 5644475 h 6858000"/>
              <a:gd name="connsiteX50" fmla="*/ 2608491 w 8688289"/>
              <a:gd name="connsiteY50" fmla="*/ 5474054 h 6858000"/>
              <a:gd name="connsiteX51" fmla="*/ 2664139 w 8688289"/>
              <a:gd name="connsiteY51" fmla="*/ 5390582 h 6858000"/>
              <a:gd name="connsiteX52" fmla="*/ 2719786 w 8688289"/>
              <a:gd name="connsiteY52" fmla="*/ 5307110 h 6858000"/>
              <a:gd name="connsiteX53" fmla="*/ 2834560 w 8688289"/>
              <a:gd name="connsiteY53" fmla="*/ 5140167 h 6858000"/>
              <a:gd name="connsiteX54" fmla="*/ 2949334 w 8688289"/>
              <a:gd name="connsiteY54" fmla="*/ 4976702 h 6858000"/>
              <a:gd name="connsiteX55" fmla="*/ 3067585 w 8688289"/>
              <a:gd name="connsiteY55" fmla="*/ 4813236 h 6858000"/>
              <a:gd name="connsiteX56" fmla="*/ 3185837 w 8688289"/>
              <a:gd name="connsiteY56" fmla="*/ 4656727 h 6858000"/>
              <a:gd name="connsiteX57" fmla="*/ 3300610 w 8688289"/>
              <a:gd name="connsiteY57" fmla="*/ 4500218 h 6858000"/>
              <a:gd name="connsiteX58" fmla="*/ 3359736 w 8688289"/>
              <a:gd name="connsiteY58" fmla="*/ 4423702 h 6858000"/>
              <a:gd name="connsiteX59" fmla="*/ 3418862 w 8688289"/>
              <a:gd name="connsiteY59" fmla="*/ 4350664 h 6858000"/>
              <a:gd name="connsiteX60" fmla="*/ 3533635 w 8688289"/>
              <a:gd name="connsiteY60" fmla="*/ 4204589 h 6858000"/>
              <a:gd name="connsiteX61" fmla="*/ 3644931 w 8688289"/>
              <a:gd name="connsiteY61" fmla="*/ 4061992 h 6858000"/>
              <a:gd name="connsiteX62" fmla="*/ 3752748 w 8688289"/>
              <a:gd name="connsiteY62" fmla="*/ 3926350 h 6858000"/>
              <a:gd name="connsiteX63" fmla="*/ 3860566 w 8688289"/>
              <a:gd name="connsiteY63" fmla="*/ 3797665 h 6858000"/>
              <a:gd name="connsiteX64" fmla="*/ 3961427 w 8688289"/>
              <a:gd name="connsiteY64" fmla="*/ 3675935 h 6858000"/>
              <a:gd name="connsiteX65" fmla="*/ 4149238 w 8688289"/>
              <a:gd name="connsiteY65" fmla="*/ 3456822 h 6858000"/>
              <a:gd name="connsiteX66" fmla="*/ 4309226 w 8688289"/>
              <a:gd name="connsiteY66" fmla="*/ 3269011 h 6858000"/>
              <a:gd name="connsiteX67" fmla="*/ 4535295 w 8688289"/>
              <a:gd name="connsiteY67" fmla="*/ 3011640 h 6858000"/>
              <a:gd name="connsiteX68" fmla="*/ 4684848 w 8688289"/>
              <a:gd name="connsiteY68" fmla="*/ 2837741 h 6858000"/>
              <a:gd name="connsiteX69" fmla="*/ 4862226 w 8688289"/>
              <a:gd name="connsiteY69" fmla="*/ 2632540 h 6858000"/>
              <a:gd name="connsiteX70" fmla="*/ 5279584 w 8688289"/>
              <a:gd name="connsiteY70" fmla="*/ 2138666 h 6858000"/>
              <a:gd name="connsiteX71" fmla="*/ 5512609 w 8688289"/>
              <a:gd name="connsiteY71" fmla="*/ 1860427 h 6858000"/>
              <a:gd name="connsiteX72" fmla="*/ 5759546 w 8688289"/>
              <a:gd name="connsiteY72" fmla="*/ 1561321 h 6858000"/>
              <a:gd name="connsiteX73" fmla="*/ 6270809 w 8688289"/>
              <a:gd name="connsiteY73" fmla="*/ 938761 h 6858000"/>
              <a:gd name="connsiteX74" fmla="*/ 6531659 w 8688289"/>
              <a:gd name="connsiteY74" fmla="*/ 618787 h 6858000"/>
              <a:gd name="connsiteX75" fmla="*/ 6789029 w 8688289"/>
              <a:gd name="connsiteY75" fmla="*/ 302290 h 6858000"/>
              <a:gd name="connsiteX76" fmla="*/ 2320585 w 8688289"/>
              <a:gd name="connsiteY76" fmla="*/ 0 h 6858000"/>
              <a:gd name="connsiteX77" fmla="*/ 5394900 w 8688289"/>
              <a:gd name="connsiteY77" fmla="*/ 0 h 6858000"/>
              <a:gd name="connsiteX78" fmla="*/ 5324796 w 8688289"/>
              <a:gd name="connsiteY78" fmla="*/ 90134 h 6858000"/>
              <a:gd name="connsiteX79" fmla="*/ 5053513 w 8688289"/>
              <a:gd name="connsiteY79" fmla="*/ 441409 h 6858000"/>
              <a:gd name="connsiteX80" fmla="*/ 4497036 w 8688289"/>
              <a:gd name="connsiteY80" fmla="*/ 1150919 h 6858000"/>
              <a:gd name="connsiteX81" fmla="*/ 4215319 w 8688289"/>
              <a:gd name="connsiteY81" fmla="*/ 1509151 h 6858000"/>
              <a:gd name="connsiteX82" fmla="*/ 3933602 w 8688289"/>
              <a:gd name="connsiteY82" fmla="*/ 1867384 h 6858000"/>
              <a:gd name="connsiteX83" fmla="*/ 3658841 w 8688289"/>
              <a:gd name="connsiteY83" fmla="*/ 2229094 h 6858000"/>
              <a:gd name="connsiteX84" fmla="*/ 3519722 w 8688289"/>
              <a:gd name="connsiteY84" fmla="*/ 2409949 h 6858000"/>
              <a:gd name="connsiteX85" fmla="*/ 3384080 w 8688289"/>
              <a:gd name="connsiteY85" fmla="*/ 2590805 h 6858000"/>
              <a:gd name="connsiteX86" fmla="*/ 3248439 w 8688289"/>
              <a:gd name="connsiteY86" fmla="*/ 2771660 h 6858000"/>
              <a:gd name="connsiteX87" fmla="*/ 3116275 w 8688289"/>
              <a:gd name="connsiteY87" fmla="*/ 2952515 h 6858000"/>
              <a:gd name="connsiteX88" fmla="*/ 2984112 w 8688289"/>
              <a:gd name="connsiteY88" fmla="*/ 3133370 h 6858000"/>
              <a:gd name="connsiteX89" fmla="*/ 2855426 w 8688289"/>
              <a:gd name="connsiteY89" fmla="*/ 3314225 h 6858000"/>
              <a:gd name="connsiteX90" fmla="*/ 2730219 w 8688289"/>
              <a:gd name="connsiteY90" fmla="*/ 3498559 h 6858000"/>
              <a:gd name="connsiteX91" fmla="*/ 2605011 w 8688289"/>
              <a:gd name="connsiteY91" fmla="*/ 3679414 h 6858000"/>
              <a:gd name="connsiteX92" fmla="*/ 2486760 w 8688289"/>
              <a:gd name="connsiteY92" fmla="*/ 3860269 h 6858000"/>
              <a:gd name="connsiteX93" fmla="*/ 2365030 w 8688289"/>
              <a:gd name="connsiteY93" fmla="*/ 4044602 h 6858000"/>
              <a:gd name="connsiteX94" fmla="*/ 2250257 w 8688289"/>
              <a:gd name="connsiteY94" fmla="*/ 4225458 h 6858000"/>
              <a:gd name="connsiteX95" fmla="*/ 2135483 w 8688289"/>
              <a:gd name="connsiteY95" fmla="*/ 4406313 h 6858000"/>
              <a:gd name="connsiteX96" fmla="*/ 2027666 w 8688289"/>
              <a:gd name="connsiteY96" fmla="*/ 4587168 h 6858000"/>
              <a:gd name="connsiteX97" fmla="*/ 1923326 w 8688289"/>
              <a:gd name="connsiteY97" fmla="*/ 4771501 h 6858000"/>
              <a:gd name="connsiteX98" fmla="*/ 1825943 w 8688289"/>
              <a:gd name="connsiteY98" fmla="*/ 4952356 h 6858000"/>
              <a:gd name="connsiteX99" fmla="*/ 1728559 w 8688289"/>
              <a:gd name="connsiteY99" fmla="*/ 5133212 h 6858000"/>
              <a:gd name="connsiteX100" fmla="*/ 1638131 w 8688289"/>
              <a:gd name="connsiteY100" fmla="*/ 5314067 h 6858000"/>
              <a:gd name="connsiteX101" fmla="*/ 1551182 w 8688289"/>
              <a:gd name="connsiteY101" fmla="*/ 5494922 h 6858000"/>
              <a:gd name="connsiteX102" fmla="*/ 1467710 w 8688289"/>
              <a:gd name="connsiteY102" fmla="*/ 5675777 h 6858000"/>
              <a:gd name="connsiteX103" fmla="*/ 1391194 w 8688289"/>
              <a:gd name="connsiteY103" fmla="*/ 5853155 h 6858000"/>
              <a:gd name="connsiteX104" fmla="*/ 1321635 w 8688289"/>
              <a:gd name="connsiteY104" fmla="*/ 6034010 h 6858000"/>
              <a:gd name="connsiteX105" fmla="*/ 1255553 w 8688289"/>
              <a:gd name="connsiteY105" fmla="*/ 6214865 h 6858000"/>
              <a:gd name="connsiteX106" fmla="*/ 1192949 w 8688289"/>
              <a:gd name="connsiteY106" fmla="*/ 6395720 h 6858000"/>
              <a:gd name="connsiteX107" fmla="*/ 1140779 w 8688289"/>
              <a:gd name="connsiteY107" fmla="*/ 6573097 h 6858000"/>
              <a:gd name="connsiteX108" fmla="*/ 1092088 w 8688289"/>
              <a:gd name="connsiteY108" fmla="*/ 6750475 h 6858000"/>
              <a:gd name="connsiteX109" fmla="*/ 1066788 w 8688289"/>
              <a:gd name="connsiteY109" fmla="*/ 6858000 h 6858000"/>
              <a:gd name="connsiteX110" fmla="*/ 248652 w 8688289"/>
              <a:gd name="connsiteY110" fmla="*/ 6858000 h 6858000"/>
              <a:gd name="connsiteX111" fmla="*/ 236503 w 8688289"/>
              <a:gd name="connsiteY111" fmla="*/ 6820034 h 6858000"/>
              <a:gd name="connsiteX112" fmla="*/ 208680 w 8688289"/>
              <a:gd name="connsiteY112" fmla="*/ 6729607 h 6858000"/>
              <a:gd name="connsiteX113" fmla="*/ 184333 w 8688289"/>
              <a:gd name="connsiteY113" fmla="*/ 6642657 h 6858000"/>
              <a:gd name="connsiteX114" fmla="*/ 163466 w 8688289"/>
              <a:gd name="connsiteY114" fmla="*/ 6552230 h 6858000"/>
              <a:gd name="connsiteX115" fmla="*/ 142598 w 8688289"/>
              <a:gd name="connsiteY115" fmla="*/ 6465280 h 6858000"/>
              <a:gd name="connsiteX116" fmla="*/ 121730 w 8688289"/>
              <a:gd name="connsiteY116" fmla="*/ 6371374 h 6858000"/>
              <a:gd name="connsiteX117" fmla="*/ 104340 w 8688289"/>
              <a:gd name="connsiteY117" fmla="*/ 6280947 h 6858000"/>
              <a:gd name="connsiteX118" fmla="*/ 86950 w 8688289"/>
              <a:gd name="connsiteY118" fmla="*/ 6187041 h 6858000"/>
              <a:gd name="connsiteX119" fmla="*/ 73038 w 8688289"/>
              <a:gd name="connsiteY119" fmla="*/ 6089658 h 6858000"/>
              <a:gd name="connsiteX120" fmla="*/ 59126 w 8688289"/>
              <a:gd name="connsiteY120" fmla="*/ 5992274 h 6858000"/>
              <a:gd name="connsiteX121" fmla="*/ 45214 w 8688289"/>
              <a:gd name="connsiteY121" fmla="*/ 5894890 h 6858000"/>
              <a:gd name="connsiteX122" fmla="*/ 34780 w 8688289"/>
              <a:gd name="connsiteY122" fmla="*/ 5797507 h 6858000"/>
              <a:gd name="connsiteX123" fmla="*/ 24346 w 8688289"/>
              <a:gd name="connsiteY123" fmla="*/ 5696645 h 6858000"/>
              <a:gd name="connsiteX124" fmla="*/ 17390 w 8688289"/>
              <a:gd name="connsiteY124" fmla="*/ 5595784 h 6858000"/>
              <a:gd name="connsiteX125" fmla="*/ 10434 w 8688289"/>
              <a:gd name="connsiteY125" fmla="*/ 5491444 h 6858000"/>
              <a:gd name="connsiteX126" fmla="*/ 3478 w 8688289"/>
              <a:gd name="connsiteY126" fmla="*/ 5376671 h 6858000"/>
              <a:gd name="connsiteX127" fmla="*/ 0 w 8688289"/>
              <a:gd name="connsiteY127" fmla="*/ 5261897 h 6858000"/>
              <a:gd name="connsiteX128" fmla="*/ 0 w 8688289"/>
              <a:gd name="connsiteY128" fmla="*/ 5147124 h 6858000"/>
              <a:gd name="connsiteX129" fmla="*/ 3478 w 8688289"/>
              <a:gd name="connsiteY129" fmla="*/ 5032350 h 6858000"/>
              <a:gd name="connsiteX130" fmla="*/ 6956 w 8688289"/>
              <a:gd name="connsiteY130" fmla="*/ 4917577 h 6858000"/>
              <a:gd name="connsiteX131" fmla="*/ 17390 w 8688289"/>
              <a:gd name="connsiteY131" fmla="*/ 4802803 h 6858000"/>
              <a:gd name="connsiteX132" fmla="*/ 27824 w 8688289"/>
              <a:gd name="connsiteY132" fmla="*/ 4691508 h 6858000"/>
              <a:gd name="connsiteX133" fmla="*/ 38258 w 8688289"/>
              <a:gd name="connsiteY133" fmla="*/ 4580212 h 6858000"/>
              <a:gd name="connsiteX134" fmla="*/ 55648 w 8688289"/>
              <a:gd name="connsiteY134" fmla="*/ 4468916 h 6858000"/>
              <a:gd name="connsiteX135" fmla="*/ 73038 w 8688289"/>
              <a:gd name="connsiteY135" fmla="*/ 4357621 h 6858000"/>
              <a:gd name="connsiteX136" fmla="*/ 90428 w 8688289"/>
              <a:gd name="connsiteY136" fmla="*/ 4246325 h 6858000"/>
              <a:gd name="connsiteX137" fmla="*/ 114774 w 8688289"/>
              <a:gd name="connsiteY137" fmla="*/ 4135030 h 6858000"/>
              <a:gd name="connsiteX138" fmla="*/ 139120 w 8688289"/>
              <a:gd name="connsiteY138" fmla="*/ 4027212 h 6858000"/>
              <a:gd name="connsiteX139" fmla="*/ 163466 w 8688289"/>
              <a:gd name="connsiteY139" fmla="*/ 3919395 h 6858000"/>
              <a:gd name="connsiteX140" fmla="*/ 194768 w 8688289"/>
              <a:gd name="connsiteY140" fmla="*/ 3811577 h 6858000"/>
              <a:gd name="connsiteX141" fmla="*/ 226069 w 8688289"/>
              <a:gd name="connsiteY141" fmla="*/ 3703760 h 6858000"/>
              <a:gd name="connsiteX142" fmla="*/ 257371 w 8688289"/>
              <a:gd name="connsiteY142" fmla="*/ 3595942 h 6858000"/>
              <a:gd name="connsiteX143" fmla="*/ 292151 w 8688289"/>
              <a:gd name="connsiteY143" fmla="*/ 3488125 h 6858000"/>
              <a:gd name="connsiteX144" fmla="*/ 330409 w 8688289"/>
              <a:gd name="connsiteY144" fmla="*/ 3380307 h 6858000"/>
              <a:gd name="connsiteX145" fmla="*/ 368667 w 8688289"/>
              <a:gd name="connsiteY145" fmla="*/ 3275968 h 6858000"/>
              <a:gd name="connsiteX146" fmla="*/ 406925 w 8688289"/>
              <a:gd name="connsiteY146" fmla="*/ 3171628 h 6858000"/>
              <a:gd name="connsiteX147" fmla="*/ 448660 w 8688289"/>
              <a:gd name="connsiteY147" fmla="*/ 3063811 h 6858000"/>
              <a:gd name="connsiteX148" fmla="*/ 493874 w 8688289"/>
              <a:gd name="connsiteY148" fmla="*/ 2959471 h 6858000"/>
              <a:gd name="connsiteX149" fmla="*/ 539088 w 8688289"/>
              <a:gd name="connsiteY149" fmla="*/ 2855131 h 6858000"/>
              <a:gd name="connsiteX150" fmla="*/ 636472 w 8688289"/>
              <a:gd name="connsiteY150" fmla="*/ 2649930 h 6858000"/>
              <a:gd name="connsiteX151" fmla="*/ 737333 w 8688289"/>
              <a:gd name="connsiteY151" fmla="*/ 2441251 h 6858000"/>
              <a:gd name="connsiteX152" fmla="*/ 789503 w 8688289"/>
              <a:gd name="connsiteY152" fmla="*/ 2340390 h 6858000"/>
              <a:gd name="connsiteX153" fmla="*/ 845151 w 8688289"/>
              <a:gd name="connsiteY153" fmla="*/ 2239528 h 6858000"/>
              <a:gd name="connsiteX154" fmla="*/ 900798 w 8688289"/>
              <a:gd name="connsiteY154" fmla="*/ 2135188 h 6858000"/>
              <a:gd name="connsiteX155" fmla="*/ 959924 w 8688289"/>
              <a:gd name="connsiteY155" fmla="*/ 2034327 h 6858000"/>
              <a:gd name="connsiteX156" fmla="*/ 1015572 w 8688289"/>
              <a:gd name="connsiteY156" fmla="*/ 1933465 h 6858000"/>
              <a:gd name="connsiteX157" fmla="*/ 1074698 w 8688289"/>
              <a:gd name="connsiteY157" fmla="*/ 1832604 h 6858000"/>
              <a:gd name="connsiteX158" fmla="*/ 1196427 w 8688289"/>
              <a:gd name="connsiteY158" fmla="*/ 1630881 h 6858000"/>
              <a:gd name="connsiteX159" fmla="*/ 1325113 w 8688289"/>
              <a:gd name="connsiteY159" fmla="*/ 1432635 h 6858000"/>
              <a:gd name="connsiteX160" fmla="*/ 1453798 w 8688289"/>
              <a:gd name="connsiteY160" fmla="*/ 1230912 h 6858000"/>
              <a:gd name="connsiteX161" fmla="*/ 1585962 w 8688289"/>
              <a:gd name="connsiteY161" fmla="*/ 1032667 h 6858000"/>
              <a:gd name="connsiteX162" fmla="*/ 1655521 w 8688289"/>
              <a:gd name="connsiteY162" fmla="*/ 935284 h 6858000"/>
              <a:gd name="connsiteX163" fmla="*/ 1721603 w 8688289"/>
              <a:gd name="connsiteY163" fmla="*/ 837900 h 6858000"/>
              <a:gd name="connsiteX164" fmla="*/ 1999842 w 8688289"/>
              <a:gd name="connsiteY164" fmla="*/ 437932 h 6858000"/>
              <a:gd name="connsiteX165" fmla="*/ 2285037 w 8688289"/>
              <a:gd name="connsiteY1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688289" h="6858000">
                <a:moveTo>
                  <a:pt x="8688288" y="4328128"/>
                </a:moveTo>
                <a:lnTo>
                  <a:pt x="8688288" y="6858000"/>
                </a:lnTo>
                <a:lnTo>
                  <a:pt x="6155182" y="6858000"/>
                </a:lnTo>
                <a:lnTo>
                  <a:pt x="6180380" y="6830469"/>
                </a:lnTo>
                <a:lnTo>
                  <a:pt x="6375147" y="6625268"/>
                </a:lnTo>
                <a:lnTo>
                  <a:pt x="6573392" y="6416589"/>
                </a:lnTo>
                <a:lnTo>
                  <a:pt x="6778594" y="6207910"/>
                </a:lnTo>
                <a:lnTo>
                  <a:pt x="6987273" y="5992275"/>
                </a:lnTo>
                <a:lnTo>
                  <a:pt x="7202908" y="5780117"/>
                </a:lnTo>
                <a:lnTo>
                  <a:pt x="7422021" y="5564482"/>
                </a:lnTo>
                <a:lnTo>
                  <a:pt x="7860247" y="5133213"/>
                </a:lnTo>
                <a:lnTo>
                  <a:pt x="8305429" y="4701942"/>
                </a:lnTo>
                <a:close/>
                <a:moveTo>
                  <a:pt x="7032922" y="0"/>
                </a:moveTo>
                <a:lnTo>
                  <a:pt x="8688289" y="0"/>
                </a:lnTo>
                <a:lnTo>
                  <a:pt x="8688289" y="2405427"/>
                </a:lnTo>
                <a:lnTo>
                  <a:pt x="8611494" y="2503855"/>
                </a:lnTo>
                <a:lnTo>
                  <a:pt x="8489765" y="2653408"/>
                </a:lnTo>
                <a:lnTo>
                  <a:pt x="8371513" y="2802961"/>
                </a:lnTo>
                <a:lnTo>
                  <a:pt x="8138488" y="3088156"/>
                </a:lnTo>
                <a:lnTo>
                  <a:pt x="7919375" y="3355961"/>
                </a:lnTo>
                <a:lnTo>
                  <a:pt x="7710695" y="3599420"/>
                </a:lnTo>
                <a:lnTo>
                  <a:pt x="7362897" y="4013300"/>
                </a:lnTo>
                <a:lnTo>
                  <a:pt x="7220299" y="4176765"/>
                </a:lnTo>
                <a:lnTo>
                  <a:pt x="7164652" y="4242847"/>
                </a:lnTo>
                <a:lnTo>
                  <a:pt x="7112482" y="4305451"/>
                </a:lnTo>
                <a:lnTo>
                  <a:pt x="7032489" y="4399356"/>
                </a:lnTo>
                <a:lnTo>
                  <a:pt x="6945539" y="4503696"/>
                </a:lnTo>
                <a:lnTo>
                  <a:pt x="6740337" y="4733243"/>
                </a:lnTo>
                <a:lnTo>
                  <a:pt x="6510791" y="4990614"/>
                </a:lnTo>
                <a:lnTo>
                  <a:pt x="6260375" y="5268852"/>
                </a:lnTo>
                <a:lnTo>
                  <a:pt x="5992571" y="5564481"/>
                </a:lnTo>
                <a:lnTo>
                  <a:pt x="5717810" y="5874022"/>
                </a:lnTo>
                <a:lnTo>
                  <a:pt x="5436093" y="6200952"/>
                </a:lnTo>
                <a:lnTo>
                  <a:pt x="5293495" y="6364418"/>
                </a:lnTo>
                <a:lnTo>
                  <a:pt x="5154376" y="6531361"/>
                </a:lnTo>
                <a:lnTo>
                  <a:pt x="5015257" y="6698304"/>
                </a:lnTo>
                <a:lnTo>
                  <a:pt x="4885504" y="6858000"/>
                </a:lnTo>
                <a:lnTo>
                  <a:pt x="1863258" y="6858000"/>
                </a:lnTo>
                <a:lnTo>
                  <a:pt x="1878114" y="6820034"/>
                </a:lnTo>
                <a:lnTo>
                  <a:pt x="1909416" y="6736562"/>
                </a:lnTo>
                <a:lnTo>
                  <a:pt x="1947674" y="6656568"/>
                </a:lnTo>
                <a:lnTo>
                  <a:pt x="2020711" y="6493103"/>
                </a:lnTo>
                <a:lnTo>
                  <a:pt x="2104183" y="6326160"/>
                </a:lnTo>
                <a:lnTo>
                  <a:pt x="2194611" y="6152261"/>
                </a:lnTo>
                <a:lnTo>
                  <a:pt x="2243303" y="6068789"/>
                </a:lnTo>
                <a:lnTo>
                  <a:pt x="2291994" y="5985317"/>
                </a:lnTo>
                <a:lnTo>
                  <a:pt x="2340686" y="5898368"/>
                </a:lnTo>
                <a:lnTo>
                  <a:pt x="2392856" y="5814896"/>
                </a:lnTo>
                <a:lnTo>
                  <a:pt x="2441548" y="5727946"/>
                </a:lnTo>
                <a:lnTo>
                  <a:pt x="2500673" y="5644475"/>
                </a:lnTo>
                <a:lnTo>
                  <a:pt x="2608491" y="5474054"/>
                </a:lnTo>
                <a:lnTo>
                  <a:pt x="2664139" y="5390582"/>
                </a:lnTo>
                <a:lnTo>
                  <a:pt x="2719786" y="5307110"/>
                </a:lnTo>
                <a:lnTo>
                  <a:pt x="2834560" y="5140167"/>
                </a:lnTo>
                <a:lnTo>
                  <a:pt x="2949334" y="4976702"/>
                </a:lnTo>
                <a:lnTo>
                  <a:pt x="3067585" y="4813236"/>
                </a:lnTo>
                <a:lnTo>
                  <a:pt x="3185837" y="4656727"/>
                </a:lnTo>
                <a:lnTo>
                  <a:pt x="3300610" y="4500218"/>
                </a:lnTo>
                <a:lnTo>
                  <a:pt x="3359736" y="4423702"/>
                </a:lnTo>
                <a:lnTo>
                  <a:pt x="3418862" y="4350664"/>
                </a:lnTo>
                <a:lnTo>
                  <a:pt x="3533635" y="4204589"/>
                </a:lnTo>
                <a:lnTo>
                  <a:pt x="3644931" y="4061992"/>
                </a:lnTo>
                <a:lnTo>
                  <a:pt x="3752748" y="3926350"/>
                </a:lnTo>
                <a:lnTo>
                  <a:pt x="3860566" y="3797665"/>
                </a:lnTo>
                <a:lnTo>
                  <a:pt x="3961427" y="3675935"/>
                </a:lnTo>
                <a:lnTo>
                  <a:pt x="4149238" y="3456822"/>
                </a:lnTo>
                <a:lnTo>
                  <a:pt x="4309226" y="3269011"/>
                </a:lnTo>
                <a:lnTo>
                  <a:pt x="4535295" y="3011640"/>
                </a:lnTo>
                <a:lnTo>
                  <a:pt x="4684848" y="2837741"/>
                </a:lnTo>
                <a:lnTo>
                  <a:pt x="4862226" y="2632540"/>
                </a:lnTo>
                <a:lnTo>
                  <a:pt x="5279584" y="2138666"/>
                </a:lnTo>
                <a:lnTo>
                  <a:pt x="5512609" y="1860427"/>
                </a:lnTo>
                <a:lnTo>
                  <a:pt x="5759546" y="1561321"/>
                </a:lnTo>
                <a:lnTo>
                  <a:pt x="6270809" y="938761"/>
                </a:lnTo>
                <a:lnTo>
                  <a:pt x="6531659" y="618787"/>
                </a:lnTo>
                <a:lnTo>
                  <a:pt x="6789029" y="302290"/>
                </a:lnTo>
                <a:close/>
                <a:moveTo>
                  <a:pt x="2320585" y="0"/>
                </a:moveTo>
                <a:lnTo>
                  <a:pt x="5394900" y="0"/>
                </a:lnTo>
                <a:lnTo>
                  <a:pt x="5324796" y="90134"/>
                </a:lnTo>
                <a:lnTo>
                  <a:pt x="5053513" y="441409"/>
                </a:lnTo>
                <a:lnTo>
                  <a:pt x="4497036" y="1150919"/>
                </a:lnTo>
                <a:lnTo>
                  <a:pt x="4215319" y="1509151"/>
                </a:lnTo>
                <a:lnTo>
                  <a:pt x="3933602" y="1867384"/>
                </a:lnTo>
                <a:lnTo>
                  <a:pt x="3658841" y="2229094"/>
                </a:lnTo>
                <a:lnTo>
                  <a:pt x="3519722" y="2409949"/>
                </a:lnTo>
                <a:lnTo>
                  <a:pt x="3384080" y="2590805"/>
                </a:lnTo>
                <a:lnTo>
                  <a:pt x="3248439" y="2771660"/>
                </a:lnTo>
                <a:lnTo>
                  <a:pt x="3116275" y="2952515"/>
                </a:lnTo>
                <a:lnTo>
                  <a:pt x="2984112" y="3133370"/>
                </a:lnTo>
                <a:lnTo>
                  <a:pt x="2855426" y="3314225"/>
                </a:lnTo>
                <a:lnTo>
                  <a:pt x="2730219" y="3498559"/>
                </a:lnTo>
                <a:lnTo>
                  <a:pt x="2605011" y="3679414"/>
                </a:lnTo>
                <a:lnTo>
                  <a:pt x="2486760" y="3860269"/>
                </a:lnTo>
                <a:lnTo>
                  <a:pt x="2365030" y="4044602"/>
                </a:lnTo>
                <a:lnTo>
                  <a:pt x="2250257" y="4225458"/>
                </a:lnTo>
                <a:lnTo>
                  <a:pt x="2135483" y="4406313"/>
                </a:lnTo>
                <a:lnTo>
                  <a:pt x="2027666" y="4587168"/>
                </a:lnTo>
                <a:lnTo>
                  <a:pt x="1923326" y="4771501"/>
                </a:lnTo>
                <a:lnTo>
                  <a:pt x="1825943" y="4952356"/>
                </a:lnTo>
                <a:lnTo>
                  <a:pt x="1728559" y="5133212"/>
                </a:lnTo>
                <a:lnTo>
                  <a:pt x="1638131" y="5314067"/>
                </a:lnTo>
                <a:lnTo>
                  <a:pt x="1551182" y="5494922"/>
                </a:lnTo>
                <a:lnTo>
                  <a:pt x="1467710" y="5675777"/>
                </a:lnTo>
                <a:lnTo>
                  <a:pt x="1391194" y="5853155"/>
                </a:lnTo>
                <a:lnTo>
                  <a:pt x="1321635" y="6034010"/>
                </a:lnTo>
                <a:lnTo>
                  <a:pt x="1255553" y="6214865"/>
                </a:lnTo>
                <a:lnTo>
                  <a:pt x="1192949" y="6395720"/>
                </a:lnTo>
                <a:lnTo>
                  <a:pt x="1140779" y="6573097"/>
                </a:lnTo>
                <a:lnTo>
                  <a:pt x="1092088" y="6750475"/>
                </a:lnTo>
                <a:lnTo>
                  <a:pt x="1066788" y="6858000"/>
                </a:lnTo>
                <a:lnTo>
                  <a:pt x="248652" y="6858000"/>
                </a:lnTo>
                <a:lnTo>
                  <a:pt x="236503" y="6820034"/>
                </a:lnTo>
                <a:lnTo>
                  <a:pt x="208680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8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7" y="3275968"/>
                </a:lnTo>
                <a:lnTo>
                  <a:pt x="406925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2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1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8" y="1832604"/>
                </a:lnTo>
                <a:lnTo>
                  <a:pt x="1196427" y="1630881"/>
                </a:lnTo>
                <a:lnTo>
                  <a:pt x="1325113" y="1432635"/>
                </a:lnTo>
                <a:lnTo>
                  <a:pt x="1453798" y="1230912"/>
                </a:lnTo>
                <a:lnTo>
                  <a:pt x="1585962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7" y="4839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9E1514-77AC-237D-55D9-DFBEE85FF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0" y="476672"/>
            <a:ext cx="2353395" cy="936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F0E36BB-BBC1-E040-DA8C-2138DB4E9E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566E919-F51F-823C-4232-8C855258E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EBCD1A8-6EFF-EA63-1F2E-D604762C52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29295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6809-94E2-48DA-B120-4BBAD84AC78E}" type="datetime1">
              <a:rPr lang="fi-FI" smtClean="0"/>
              <a:t>24.1.2026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650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3183C9-4B92-47A3-9B0C-4F7FFD5778B3}" type="datetime1">
              <a:rPr lang="fi-FI" smtClean="0"/>
              <a:t>24.1.2026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325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C303AC-00DE-4A76-B195-7695749E5363}" type="datetime1">
              <a:rPr lang="fi-FI" smtClean="0"/>
              <a:t>24.1.2026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08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42" Type="http://schemas.openxmlformats.org/officeDocument/2006/relationships/slideLayout" Target="../slideLayouts/slideLayout78.xml"/><Relationship Id="rId47" Type="http://schemas.openxmlformats.org/officeDocument/2006/relationships/slideLayout" Target="../slideLayouts/slideLayout83.xml"/><Relationship Id="rId50" Type="http://schemas.openxmlformats.org/officeDocument/2006/relationships/slideLayout" Target="../slideLayouts/slideLayout86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40" Type="http://schemas.openxmlformats.org/officeDocument/2006/relationships/slideLayout" Target="../slideLayouts/slideLayout76.xml"/><Relationship Id="rId45" Type="http://schemas.openxmlformats.org/officeDocument/2006/relationships/slideLayout" Target="../slideLayouts/slideLayout81.xml"/><Relationship Id="rId53" Type="http://schemas.openxmlformats.org/officeDocument/2006/relationships/slideLayout" Target="../slideLayouts/slideLayout89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4" Type="http://schemas.openxmlformats.org/officeDocument/2006/relationships/slideLayout" Target="../slideLayouts/slideLayout80.xml"/><Relationship Id="rId52" Type="http://schemas.openxmlformats.org/officeDocument/2006/relationships/slideLayout" Target="../slideLayouts/slideLayout88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43" Type="http://schemas.openxmlformats.org/officeDocument/2006/relationships/slideLayout" Target="../slideLayouts/slideLayout79.xml"/><Relationship Id="rId48" Type="http://schemas.openxmlformats.org/officeDocument/2006/relationships/slideLayout" Target="../slideLayouts/slideLayout84.xml"/><Relationship Id="rId8" Type="http://schemas.openxmlformats.org/officeDocument/2006/relationships/slideLayout" Target="../slideLayouts/slideLayout44.xml"/><Relationship Id="rId51" Type="http://schemas.openxmlformats.org/officeDocument/2006/relationships/slideLayout" Target="../slideLayouts/slideLayout87.xml"/><Relationship Id="rId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74.xml"/><Relationship Id="rId4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56.xml"/><Relationship Id="rId41" Type="http://schemas.openxmlformats.org/officeDocument/2006/relationships/slideLayout" Target="../slideLayouts/slideLayout77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4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 userDrawn="1"/>
        </p:nvSpPr>
        <p:spPr>
          <a:xfrm>
            <a:off x="12031551" y="6877509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7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74" r:id="rId6"/>
    <p:sldLayoutId id="2147483663" r:id="rId7"/>
    <p:sldLayoutId id="2147483651" r:id="rId8"/>
    <p:sldLayoutId id="2147483664" r:id="rId9"/>
    <p:sldLayoutId id="2147483667" r:id="rId10"/>
    <p:sldLayoutId id="2147483665" r:id="rId11"/>
    <p:sldLayoutId id="2147483666" r:id="rId12"/>
    <p:sldLayoutId id="2147483652" r:id="rId13"/>
    <p:sldLayoutId id="2147483653" r:id="rId14"/>
    <p:sldLayoutId id="2147483668" r:id="rId15"/>
    <p:sldLayoutId id="2147483670" r:id="rId16"/>
    <p:sldLayoutId id="2147483671" r:id="rId17"/>
    <p:sldLayoutId id="2147483672" r:id="rId18"/>
    <p:sldLayoutId id="2147483673" r:id="rId19"/>
    <p:sldLayoutId id="2147483669" r:id="rId20"/>
    <p:sldLayoutId id="2147483690" r:id="rId21"/>
    <p:sldLayoutId id="2147483691" r:id="rId22"/>
    <p:sldLayoutId id="2147483692" r:id="rId23"/>
    <p:sldLayoutId id="2147483683" r:id="rId24"/>
    <p:sldLayoutId id="2147483682" r:id="rId25"/>
    <p:sldLayoutId id="2147483684" r:id="rId26"/>
    <p:sldLayoutId id="2147483685" r:id="rId27"/>
    <p:sldLayoutId id="2147483679" r:id="rId28"/>
    <p:sldLayoutId id="2147483680" r:id="rId29"/>
    <p:sldLayoutId id="2147483681" r:id="rId30"/>
    <p:sldLayoutId id="2147483654" r:id="rId31"/>
    <p:sldLayoutId id="2147483655" r:id="rId32"/>
    <p:sldLayoutId id="2147483687" r:id="rId33"/>
    <p:sldLayoutId id="2147483689" r:id="rId34"/>
    <p:sldLayoutId id="2147483686" r:id="rId35"/>
    <p:sldLayoutId id="2147483688" r:id="rId3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10296648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9"/>
            <a:ext cx="10944225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440" y="6381329"/>
            <a:ext cx="5040560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09E99790-A5AA-4C9F-86E4-F2AE5C5929B8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9"/>
            <a:ext cx="5472113" cy="2160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51724" y="476250"/>
            <a:ext cx="316884" cy="720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(c)" hidden="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17123" y="6877509"/>
            <a:ext cx="17152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JYU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(c)" hidden="1">
            <a:extLst>
              <a:ext uri="{FF2B5EF4-FFF2-40B4-BE49-F238E27FC236}">
                <a16:creationId xmlns:a16="http://schemas.microsoft.com/office/drawing/2014/main" id="{33E3E9DB-00C6-5BDF-2363-82BC1C2D3DEA}"/>
              </a:ext>
            </a:extLst>
          </p:cNvPr>
          <p:cNvSpPr txBox="1"/>
          <p:nvPr userDrawn="1"/>
        </p:nvSpPr>
        <p:spPr>
          <a:xfrm>
            <a:off x="12031551" y="6877509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(logo)" descr="Z:\GRW (grow)\logot\copyright_grow.png" hidden="1">
            <a:extLst>
              <a:ext uri="{FF2B5EF4-FFF2-40B4-BE49-F238E27FC236}">
                <a16:creationId xmlns:a16="http://schemas.microsoft.com/office/drawing/2014/main" id="{7A5F9DDA-049F-735C-F59C-2DB7500006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82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18" r:id="rId25"/>
    <p:sldLayoutId id="2147483719" r:id="rId26"/>
    <p:sldLayoutId id="2147483720" r:id="rId27"/>
    <p:sldLayoutId id="2147483721" r:id="rId28"/>
    <p:sldLayoutId id="2147483722" r:id="rId29"/>
    <p:sldLayoutId id="2147483723" r:id="rId30"/>
    <p:sldLayoutId id="2147483724" r:id="rId31"/>
    <p:sldLayoutId id="2147483725" r:id="rId32"/>
    <p:sldLayoutId id="2147483726" r:id="rId33"/>
    <p:sldLayoutId id="2147483727" r:id="rId34"/>
    <p:sldLayoutId id="2147483728" r:id="rId35"/>
    <p:sldLayoutId id="2147483729" r:id="rId36"/>
    <p:sldLayoutId id="2147483730" r:id="rId37"/>
    <p:sldLayoutId id="2147483731" r:id="rId38"/>
    <p:sldLayoutId id="2147483732" r:id="rId39"/>
    <p:sldLayoutId id="2147483733" r:id="rId40"/>
    <p:sldLayoutId id="2147483734" r:id="rId41"/>
    <p:sldLayoutId id="2147483735" r:id="rId42"/>
    <p:sldLayoutId id="2147483736" r:id="rId43"/>
    <p:sldLayoutId id="2147483737" r:id="rId44"/>
    <p:sldLayoutId id="2147483738" r:id="rId45"/>
    <p:sldLayoutId id="2147483739" r:id="rId46"/>
    <p:sldLayoutId id="2147483740" r:id="rId47"/>
    <p:sldLayoutId id="2147483741" r:id="rId48"/>
    <p:sldLayoutId id="2147483742" r:id="rId49"/>
    <p:sldLayoutId id="2147483743" r:id="rId50"/>
    <p:sldLayoutId id="2147483744" r:id="rId51"/>
    <p:sldLayoutId id="2147483745" r:id="rId52"/>
    <p:sldLayoutId id="2147483746" r:id="rId5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Lato" panose="020F0502020204030203" pitchFamily="34" charset="0"/>
        <a:buChar char="–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Lato" panose="020F0502020204030203" pitchFamily="34" charset="0"/>
        <a:buChar char="–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93">
          <p15:clr>
            <a:srgbClr val="F26B43"/>
          </p15:clr>
        </p15:guide>
        <p15:guide id="4" pos="7287">
          <p15:clr>
            <a:srgbClr val="F26B43"/>
          </p15:clr>
        </p15:guide>
        <p15:guide id="5" orient="horz" pos="1117">
          <p15:clr>
            <a:srgbClr val="F26B43"/>
          </p15:clr>
        </p15:guide>
        <p15:guide id="6" orient="horz" pos="3884">
          <p15:clr>
            <a:srgbClr val="F26B43"/>
          </p15:clr>
        </p15:guide>
        <p15:guide id="7" orient="horz" pos="3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opettaja.fi/nakokulmat/terveisia-arjesta-se-repesi-sittenkin/" TargetMode="Externa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8DF0E-79CC-4AD4-9282-BDA7486609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KTKP020 Kestävä kasvatus ja yhteiskunta</a:t>
            </a:r>
            <a:br>
              <a:rPr lang="fi-FI" dirty="0"/>
            </a:br>
            <a:r>
              <a:rPr lang="fi-FI" dirty="0"/>
              <a:t>2. opehuone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DCE36-DFEA-49B5-9C94-1C08F4DFCF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Opehuone</a:t>
            </a:r>
          </a:p>
          <a:p>
            <a:r>
              <a:rPr lang="fi-FI" dirty="0"/>
              <a:t>26.1.2026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3BD7A-A09F-4D82-B119-CE3709359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8AB4-BAF4-4D42-8872-AFDC24CCDD75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F42CC-ED38-43FF-9EA2-1EE00D9D7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9D064-1A71-4202-B860-A7740089B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74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BBD6E3-AB04-3E5B-9566-6B67139F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285B-F5FB-48E8-9E8F-9D20CFE3E443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9F4FF3-8CEF-2D35-6B39-9E6C2441B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B33E2-9A57-E156-CAD8-571B9D6C8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4D8E453-C557-D56A-F460-EE45990DD7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Laatikaa syventymisenne pohjalta esitys (20 min), jossa tiivistätte mielestänne olennaisen muulle ryhmälle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7FD75D8-13AC-F1FA-68D9-DDB1ABD533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Esitykset pidetään 9.2. opehuoneessa</a:t>
            </a:r>
          </a:p>
        </p:txBody>
      </p:sp>
    </p:spTree>
    <p:extLst>
      <p:ext uri="{BB962C8B-B14F-4D97-AF65-F5344CB8AC3E}">
        <p14:creationId xmlns:p14="http://schemas.microsoft.com/office/powerpoint/2010/main" val="13919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C04234-B8AE-4CA3-A1C8-045C05B7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i-FI" sz="2800" dirty="0"/>
              <a:t>Kotitehtävät seuraavaan opehuoneeseen mennessä:</a:t>
            </a:r>
            <a:endParaRPr lang="fi-FI" sz="3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C89B19-8FE7-417D-AE6E-6ECB0C429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5" y="1779289"/>
            <a:ext cx="4896544" cy="4392612"/>
          </a:xfrm>
        </p:spPr>
        <p:txBody>
          <a:bodyPr anchor="t">
            <a:normAutofit/>
          </a:bodyPr>
          <a:lstStyle/>
          <a:p>
            <a:r>
              <a:rPr lang="fi-FI" dirty="0">
                <a:solidFill>
                  <a:srgbClr val="333333"/>
                </a:solidFill>
              </a:rPr>
              <a:t>Luennot: Demokratiakasvatus sekä </a:t>
            </a:r>
            <a:r>
              <a:rPr lang="fi-FI">
                <a:solidFill>
                  <a:srgbClr val="333333"/>
                </a:solidFill>
              </a:rPr>
              <a:t>Keskustelua kestävyydestä</a:t>
            </a:r>
          </a:p>
          <a:p>
            <a:r>
              <a:rPr lang="fi-FI" dirty="0">
                <a:solidFill>
                  <a:srgbClr val="333333"/>
                </a:solidFill>
              </a:rPr>
              <a:t>Luennon oheislukemisto: Antikainen, A., Rinne, R., &amp; Koski, L. (2021). </a:t>
            </a:r>
            <a:r>
              <a:rPr lang="fi-FI" i="1" dirty="0">
                <a:solidFill>
                  <a:srgbClr val="333333"/>
                </a:solidFill>
              </a:rPr>
              <a:t>Kasvatussosiologia </a:t>
            </a:r>
            <a:r>
              <a:rPr lang="fi-FI" dirty="0">
                <a:solidFill>
                  <a:srgbClr val="333333"/>
                </a:solidFill>
              </a:rPr>
              <a:t>(6., päivitetty painos. tai 2013 5. painos). PS-kustannus. Luvut 7.2-7.4 sekä luku 8 Koulun käytännöt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DB0833-74F4-4A13-9450-4DFD692C0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E0D9521-BE67-4899-9D66-A6004EC8346E}" type="datetime1">
              <a:rPr lang="fi-FI" smtClean="0"/>
              <a:pPr>
                <a:spcAft>
                  <a:spcPts val="600"/>
                </a:spcAft>
              </a:pPr>
              <a:t>24.1.2026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347AC98-2F1F-4C2C-850C-ED4FBFCF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JYU Since 1863.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FBBEBBB-FA6C-4359-B79D-85DE2379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548902-A2E1-4711-A467-290FB9FE5D63}" type="slidenum">
              <a:rPr lang="fi-FI" smtClean="0"/>
              <a:pPr>
                <a:spcAft>
                  <a:spcPts val="600"/>
                </a:spcAft>
              </a:pPr>
              <a:t>11</a:t>
            </a:fld>
            <a:endParaRPr lang="fi-FI"/>
          </a:p>
        </p:txBody>
      </p:sp>
      <p:pic>
        <p:nvPicPr>
          <p:cNvPr id="8" name="Picture 7" descr="Abstrakti sumennettu kuva kirjastosta ja kirjahyllyistä">
            <a:extLst>
              <a:ext uri="{FF2B5EF4-FFF2-40B4-BE49-F238E27FC236}">
                <a16:creationId xmlns:a16="http://schemas.microsoft.com/office/drawing/2014/main" id="{DC602B88-D343-31B0-F3C7-1A58C6654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1" r="30202" b="1"/>
          <a:stretch/>
        </p:blipFill>
        <p:spPr>
          <a:xfrm>
            <a:off x="6003482" y="10"/>
            <a:ext cx="6188518" cy="666935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9675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FD686-B2DB-808D-5203-C02814F9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285B-F5FB-48E8-9E8F-9D20CFE3E443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39AF4-D872-AF2B-EED1-E4877743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A1EF1-C36E-A99B-8B2B-EE3500F1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A37A89-518E-B904-6862-EE66B8286A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Lämmittelyä</a:t>
            </a:r>
            <a:br>
              <a:rPr lang="fi-FI" dirty="0"/>
            </a:br>
            <a:r>
              <a:rPr lang="fi-FI" dirty="0"/>
              <a:t>sekä</a:t>
            </a:r>
            <a:br>
              <a:rPr lang="fi-FI" dirty="0"/>
            </a:br>
            <a:r>
              <a:rPr lang="fi-FI" dirty="0"/>
              <a:t>luentojen ja oheislukemiston purkua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D4FFF1E-181B-CD4F-685D-8DBC1291A1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591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39BE5-E17F-DF0D-94B3-C4DEE5306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Luentoihin ja oheislukemistoon liittyvät kysymykset: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AF679-C50C-0BB8-DF7D-DA8C5156D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F2A8-0E19-4A6C-8620-E482DF92A49E}" type="datetime1">
              <a:rPr lang="fi-FI" smtClean="0"/>
              <a:t>24.1.2026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87E3B-F2F2-06C1-0979-0F0F64539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3AB82-7EAA-CB68-8641-C83CF280F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3</a:t>
            </a:fld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708965-D7DC-F1A4-3C91-4D60E64E8F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sz="2000" dirty="0"/>
              <a:t>Kotitehtävänä oli:</a:t>
            </a:r>
          </a:p>
          <a:p>
            <a:pPr marL="609600" indent="-228600"/>
            <a:r>
              <a:rPr lang="fi-FI" sz="2000" dirty="0"/>
              <a:t>Luennot: Lapsen oikeuksien sopimus ja Osallisuus </a:t>
            </a:r>
          </a:p>
          <a:p>
            <a:pPr marL="609600" indent="-228600"/>
            <a:r>
              <a:rPr lang="fi-FI" sz="2000" dirty="0"/>
              <a:t>Luennon oheislukemisto: Antikainen, A., Rinne, R., &amp; Koski, L. (2021). </a:t>
            </a:r>
            <a:r>
              <a:rPr lang="fi-FI" sz="2000" i="1" dirty="0"/>
              <a:t>Kasvatussosiologia </a:t>
            </a:r>
            <a:r>
              <a:rPr lang="fi-FI" sz="2000" dirty="0"/>
              <a:t>(6., päivitetty painos. tai 2013 5. painos). PS-kustannus. Luku 6.5 Opetussuunnitelma ja luku 6.6 Opetussuunnitelma ja tieto </a:t>
            </a:r>
          </a:p>
          <a:p>
            <a:r>
              <a:rPr lang="fi-FI" sz="2000" dirty="0"/>
              <a:t>Kysymyksiä:</a:t>
            </a:r>
          </a:p>
          <a:p>
            <a:pPr lvl="1"/>
            <a:r>
              <a:rPr lang="fi-FI" sz="2000" dirty="0"/>
              <a:t>Miksi kasvatuksen ja koulutuksen oikeusperustaisuus (ihmisoikeudet) on merkityksellistä jokaisen lapsen kannalta?</a:t>
            </a:r>
          </a:p>
          <a:p>
            <a:pPr lvl="1"/>
            <a:r>
              <a:rPr lang="fi-FI" sz="2000" dirty="0"/>
              <a:t>Mitä osallisuus on ja miten sitä tuetaan?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18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B92005-979D-E7F2-2579-EB1AAA692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285B-F5FB-48E8-9E8F-9D20CFE3E443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9EAAE-0940-3214-85D0-408093C7E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E4FB7-A11A-5635-1EF0-E0422E278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031036-5328-C5C9-5588-C03CA4B1A2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Norminrikkomistehtävä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2FD69CD-3CCC-B404-D1A9-27B7A60E21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23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F28BA6-59AC-454A-825E-28D51899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i="0" dirty="0">
                <a:solidFill>
                  <a:srgbClr val="002957"/>
                </a:solidFill>
                <a:effectLst/>
                <a:latin typeface="Aleo" panose="020F0802020204030203" pitchFamily="34" charset="0"/>
              </a:rPr>
              <a:t>Mitä normit ovat?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46B62F-862A-4CC6-A306-D06FDD35E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Koulun tehtävä on samaan aikaan </a:t>
            </a:r>
            <a:r>
              <a:rPr lang="fi-FI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sosiaalistaa lapsia ja nuoria vallitsevaan yhteiskuntaan </a:t>
            </a:r>
            <a:r>
              <a:rPr lang="fi-FI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sekä </a:t>
            </a:r>
            <a:r>
              <a:rPr lang="fi-FI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kasvattaa heistä toimijoita, jotka asettavat kyseenalaiseksi ja uudistavat sitä yhteiskuntaa, johon heidät on sosiaalistettu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Sosiaalistamisen, uusintamisen ja uudistamisen välinen jännite, jota ei pääse karkuun – Jännite tulee näkyväksi esimerkiksi </a:t>
            </a:r>
            <a:r>
              <a:rPr lang="fi-FI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normeissa, joita kouluun kohdistuu ja joita koulu oppilaisiin ja opiskelijoihin kohdistaa.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fi-FI" dirty="0"/>
          </a:p>
          <a:p>
            <a:r>
              <a:rPr lang="fi-FI" dirty="0"/>
              <a:t>Norminrikkomistehtävä: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Menkää ja rikkokaa jotain sosiaalista normia (ilman että rikotte lakia)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Kuvatkaa norminrikkomistehtävä. Otsikoikaa se mahdollisimman kuvaavasti ja vastatkaa tuotoksessa.</a:t>
            </a:r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​</a:t>
            </a:r>
            <a:endParaRPr lang="fi-FI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Mitä teitte (kuvaus)?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Miksi teitte (millainen ajatustyö oli rikkomisen takana)?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Millaisia tunteita/ajatuksia tehtävä herätti?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Koonnin palautus </a:t>
            </a:r>
            <a:r>
              <a:rPr lang="fi-FI" b="0" i="0" u="none" strike="noStrike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Peda.netiin</a:t>
            </a:r>
            <a:r>
              <a:rPr lang="fi-FI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 maanantaihin klo 12 mennessä.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69875" lvl="1" indent="0" fontAlgn="base">
              <a:buNone/>
            </a:pPr>
            <a:endParaRPr lang="fi-FI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69F455E-BEEB-4F0F-89C3-89B4B652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9521-BE67-4899-9D66-A6004EC8346E}" type="datetime1">
              <a:rPr lang="fi-FI" smtClean="0"/>
              <a:t>24.1.2026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DF9087-5739-466F-A04B-C7C963186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DECB69-96D8-4171-BA8F-5E05AF11C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689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Esitelkää muille ryhmille norminrikkomistehtävänne</a:t>
            </a:r>
            <a:br>
              <a:rPr lang="fi-FI" dirty="0"/>
            </a:br>
            <a:r>
              <a:rPr lang="fi-FI" sz="1800" dirty="0"/>
              <a:t>(voivat esitellä ryhmittäin koko opehuoneelle tai keskenään sellaisissa ryhmissä, joissa on 1-2 opiskelijaa joka norminrikkomisryhmästä)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6809-94E2-48DA-B120-4BBAD84AC78E}" type="datetime1">
              <a:rPr lang="fi-FI" smtClean="0"/>
              <a:t>24.1.2026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6</a:t>
            </a:fld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55440" y="4653136"/>
            <a:ext cx="9721080" cy="1512714"/>
          </a:xfrm>
        </p:spPr>
        <p:txBody>
          <a:bodyPr/>
          <a:lstStyle/>
          <a:p>
            <a:r>
              <a:rPr lang="fi-FI" dirty="0"/>
              <a:t>Mitä teitte?</a:t>
            </a:r>
          </a:p>
          <a:p>
            <a:r>
              <a:rPr lang="fi-FI" dirty="0"/>
              <a:t>Miksi teitte?</a:t>
            </a:r>
          </a:p>
          <a:p>
            <a:r>
              <a:rPr lang="fi-FI" dirty="0"/>
              <a:t>Mitä fiiliksiä se herätti (ennen normin rikkomista, sen aikana ja jälkeen)?</a:t>
            </a:r>
          </a:p>
          <a:p>
            <a:pPr lvl="1"/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Mistä nämä tunteet ja ajatukset kumpusivat? Kävivätkö ne toteen?</a:t>
            </a:r>
            <a:endParaRPr lang="fi-FI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30" b="362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70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88" y="3376944"/>
            <a:ext cx="10656886" cy="864097"/>
          </a:xfrm>
        </p:spPr>
        <p:txBody>
          <a:bodyPr/>
          <a:lstStyle/>
          <a:p>
            <a:r>
              <a:rPr lang="fi-FI" dirty="0"/>
              <a:t>”Rajoilla maailmamme repeävät yhteisiksi”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6809-94E2-48DA-B120-4BBAD84AC78E}" type="datetime1">
              <a:rPr lang="fi-FI" smtClean="0"/>
              <a:t>24.1.2026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7</a:t>
            </a:fld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91344" y="3789040"/>
            <a:ext cx="5760640" cy="2808312"/>
          </a:xfrm>
        </p:spPr>
        <p:txBody>
          <a:bodyPr/>
          <a:lstStyle/>
          <a:p>
            <a:r>
              <a:rPr lang="fi-FI" sz="1300" dirty="0">
                <a:hlinkClick r:id="rId2"/>
              </a:rPr>
              <a:t>https://www.opettaja.fi/nakokulmat/terveisia-arjesta-se-repesi-sittenkin/</a:t>
            </a:r>
            <a:r>
              <a:rPr lang="fi-FI" sz="1300" dirty="0"/>
              <a:t> </a:t>
            </a:r>
          </a:p>
          <a:p>
            <a:pPr marL="557213" lvl="1" indent="-285750">
              <a:buFont typeface="Arial" panose="020B0604020202020204" pitchFamily="34" charset="0"/>
              <a:buChar char="•"/>
            </a:pPr>
            <a:r>
              <a:rPr lang="fi-FI" sz="1300" dirty="0"/>
              <a:t>Pohtikaa ryhmissä kokemustenne ja oheisen tekstin avulla:</a:t>
            </a:r>
          </a:p>
          <a:p>
            <a:pPr marL="819150" lvl="2" indent="-285750">
              <a:buFont typeface="Arial" panose="020B0604020202020204" pitchFamily="34" charset="0"/>
              <a:buChar char="•"/>
            </a:pPr>
            <a:r>
              <a:rPr lang="fi-FI" sz="1300" dirty="0"/>
              <a:t>Mitä rikkomanne normit kertovat nyky-yhteiskunnasta?</a:t>
            </a:r>
          </a:p>
          <a:p>
            <a:pPr marL="1089025" lvl="3" indent="-285750">
              <a:buFont typeface="Arial" panose="020B0604020202020204" pitchFamily="34" charset="0"/>
              <a:buChar char="•"/>
            </a:pPr>
            <a:r>
              <a:rPr lang="fi-FI" sz="1300" dirty="0"/>
              <a:t>Miltä näytti maailma, jonka normien särkyminen teki hetkeksi yhteiseksi?</a:t>
            </a:r>
          </a:p>
          <a:p>
            <a:pPr marL="819150" lvl="2" indent="-285750">
              <a:buFont typeface="Arial" panose="020B0604020202020204" pitchFamily="34" charset="0"/>
              <a:buChar char="•"/>
            </a:pPr>
            <a:r>
              <a:rPr lang="fi-FI" sz="1300" dirty="0"/>
              <a:t>Mitä opitte itsestänne ja muista ihmisistä suhteessa olemassa oleviin normeihin?</a:t>
            </a:r>
          </a:p>
          <a:p>
            <a:pPr marL="819150" lvl="2" indent="-285750">
              <a:buFont typeface="Arial" panose="020B0604020202020204" pitchFamily="34" charset="0"/>
              <a:buChar char="•"/>
            </a:pPr>
            <a:r>
              <a:rPr lang="fi-FI" sz="1300" dirty="0"/>
              <a:t>Milloin/mitkä normit ovat hyödyllisiä? Miksi?</a:t>
            </a:r>
          </a:p>
          <a:p>
            <a:pPr marL="819150" lvl="2" indent="-285750">
              <a:buFont typeface="Arial" panose="020B0604020202020204" pitchFamily="34" charset="0"/>
              <a:buChar char="•"/>
            </a:pPr>
            <a:r>
              <a:rPr lang="fi-FI" sz="1300" dirty="0"/>
              <a:t>Milloin/mitä normeja on hyvä/tarpeellista/jopa syytä rikkoa? Miksi?</a:t>
            </a:r>
          </a:p>
          <a:p>
            <a:endParaRPr lang="fi-FI" sz="13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25" b="29325"/>
          <a:stretch>
            <a:fillRect/>
          </a:stretch>
        </p:blipFill>
        <p:spPr/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D726274-530D-4407-8335-44804F5C3C01}"/>
              </a:ext>
            </a:extLst>
          </p:cNvPr>
          <p:cNvSpPr txBox="1">
            <a:spLocks/>
          </p:cNvSpPr>
          <p:nvPr/>
        </p:nvSpPr>
        <p:spPr>
          <a:xfrm>
            <a:off x="6023942" y="4241041"/>
            <a:ext cx="5256634" cy="26706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Lato" panose="020F0502020204030203" pitchFamily="34" charset="0"/>
              <a:buChar char="–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1938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448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4363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4238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7763" indent="-26352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Suunnatkaa keskusteluanne koulumaailmaan: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300" dirty="0"/>
              <a:t>Miten kytkette kokemuksenne opettajuuden ydinosaamisalueiseen (yhteisöllinen ja yhteiskunnallinen osaaminen)?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300" dirty="0"/>
              <a:t>Mitä rakennuspalikoita saitte tehtävästä omaan kasvatusalan asiantuntijuuteenne?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Valmistautukaa keskustelemaan koko porukalla (tehkää muistiinpanoja jne.)</a:t>
            </a:r>
          </a:p>
          <a:p>
            <a:endParaRPr lang="fi-FI" sz="13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F7F63C-326F-ABE6-D310-684F8C50B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320" y="139167"/>
            <a:ext cx="3079229" cy="307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2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5D02560-A51A-45AB-8E49-1D8178684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C3C4-7E9F-4D5C-9AE6-9858016C1106}" type="datetime1">
              <a:rPr lang="fi-FI" smtClean="0"/>
              <a:t>24.1.2026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D770BF1-1BFF-4DDC-A3F4-597E092CB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6808356-DF73-45EA-A31D-1C481E6A1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28C302D9-EC13-42CB-8E58-520E2CB092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Megatrenditehtävän työstöä</a:t>
            </a:r>
            <a:br>
              <a:rPr lang="fi-FI" dirty="0"/>
            </a:br>
            <a:r>
              <a:rPr lang="fi-FI" dirty="0"/>
              <a:t>Vaihe 1</a:t>
            </a:r>
            <a:br>
              <a:rPr lang="fi-FI" dirty="0"/>
            </a:br>
            <a:r>
              <a:rPr lang="fi-FI" dirty="0"/>
              <a:t>Mikä tämä megatrendi on?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DBC5341-807F-7274-E135-8E13EACF6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002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11937-E14B-2C45-373B-E18DA3478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Välitsekkaus – missä mennään?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59020-7DA4-34C5-43B4-72133D865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556792"/>
            <a:ext cx="11229363" cy="4609059"/>
          </a:xfrm>
        </p:spPr>
        <p:txBody>
          <a:bodyPr/>
          <a:lstStyle/>
          <a:p>
            <a:pPr fontAlgn="base">
              <a:lnSpc>
                <a:spcPct val="150000"/>
              </a:lnSpc>
              <a:spcAft>
                <a:spcPts val="1200"/>
              </a:spcAft>
            </a:pPr>
            <a:r>
              <a:rPr lang="fi-FI" sz="2400" dirty="0">
                <a:solidFill>
                  <a:srgbClr val="404040"/>
                </a:solidFill>
              </a:rPr>
              <a:t>Mitä tiedätte ennakolta megatrendistä, myös arkitiedon valossa?</a:t>
            </a:r>
          </a:p>
          <a:p>
            <a:pPr fontAlgn="base">
              <a:lnSpc>
                <a:spcPct val="150000"/>
              </a:lnSpc>
              <a:spcAft>
                <a:spcPts val="12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​</a:t>
            </a:r>
            <a:r>
              <a:rPr lang="fi-FI" sz="2400" dirty="0">
                <a:solidFill>
                  <a:srgbClr val="404040"/>
                </a:solidFill>
              </a:rPr>
              <a:t>Mistä olette lähteneet etsimään tietoa? Oletteko löytäneet kirjallisuutta, media-aineistoa yms.?</a:t>
            </a:r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fontAlgn="base">
              <a:lnSpc>
                <a:spcPct val="150000"/>
              </a:lnSpc>
              <a:spcAft>
                <a:spcPts val="1200"/>
              </a:spcAft>
            </a:pPr>
            <a:r>
              <a:rPr lang="fi-FI" sz="2400" b="0" i="0" u="none" strike="noStrike" dirty="0">
                <a:solidFill>
                  <a:srgbClr val="404040"/>
                </a:solidFill>
                <a:effectLst/>
              </a:rPr>
              <a:t>Mitä olette keskustelleet megatrendinne rajaamisesta? Mikä alateema olisi kiinnostava?</a:t>
            </a:r>
          </a:p>
          <a:p>
            <a:pPr marL="180000" algn="l" rtl="0" fontAlgn="base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404040"/>
                </a:solidFill>
              </a:rPr>
              <a:t>Mitä olette sopineet työskentelyn periaatteista, työnjaosta ja aikataulusta?</a:t>
            </a:r>
            <a:endParaRPr lang="fi-FI" sz="2400" b="0" i="0" u="none" strike="noStrike" dirty="0">
              <a:solidFill>
                <a:srgbClr val="404040"/>
              </a:solidFill>
              <a:effectLst/>
            </a:endParaRPr>
          </a:p>
          <a:p>
            <a:pPr marL="0" indent="0" algn="l" rtl="0" fontAlgn="base">
              <a:lnSpc>
                <a:spcPct val="150000"/>
              </a:lnSpc>
              <a:spcAft>
                <a:spcPts val="1200"/>
              </a:spcAft>
              <a:buNone/>
            </a:pPr>
            <a:endParaRPr lang="fi-FI" sz="2400" dirty="0">
              <a:solidFill>
                <a:srgbClr val="40404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60293-85E3-D305-1836-848B90F9C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9521-BE67-4899-9D66-A6004EC8346E}" type="datetime1">
              <a:rPr lang="fi-FI" smtClean="0"/>
              <a:t>24.1.2026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A1081-38F1-9E20-87F8-B69CE95B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D2AF0-75B9-3DDF-DEA5-80D04082C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60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.potx" id="{0DFE65F5-F1E1-403F-8A93-29D28E6C8532}" vid="{5D28690B-7111-41DF-9F1C-51C9F5A3512A}"/>
    </a:ext>
  </a:extLst>
</a:theme>
</file>

<file path=ppt/theme/theme2.xml><?xml version="1.0" encoding="utf-8"?>
<a:theme xmlns:a="http://schemas.openxmlformats.org/drawingml/2006/main" name="jyu">
  <a:themeElements>
    <a:clrScheme name="JYU">
      <a:dk1>
        <a:srgbClr val="000000"/>
      </a:dk1>
      <a:lt1>
        <a:sysClr val="window" lastClr="FFFFFF"/>
      </a:lt1>
      <a:dk2>
        <a:srgbClr val="B2BFCD"/>
      </a:dk2>
      <a:lt2>
        <a:srgbClr val="EFF0F0"/>
      </a:lt2>
      <a:accent1>
        <a:srgbClr val="002957"/>
      </a:accent1>
      <a:accent2>
        <a:srgbClr val="EDE1CE"/>
      </a:accent2>
      <a:accent3>
        <a:srgbClr val="C29A5B"/>
      </a:accent3>
      <a:accent4>
        <a:srgbClr val="F1563F"/>
      </a:accent4>
      <a:accent5>
        <a:srgbClr val="6B7F97"/>
      </a:accent5>
      <a:accent6>
        <a:srgbClr val="EA9D90"/>
      </a:accent6>
      <a:hlink>
        <a:srgbClr val="6B7F97"/>
      </a:hlink>
      <a:folHlink>
        <a:srgbClr val="6B7F97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" id="{BF31A651-CFDF-41BB-9607-5A997E139AC5}" vid="{7F323AE2-1285-4E12-AF93-27903CF8CE30}"/>
    </a:ext>
  </a:extLst>
</a:theme>
</file>

<file path=ppt/theme/theme3.xml><?xml version="1.0" encoding="utf-8"?>
<a:theme xmlns:a="http://schemas.openxmlformats.org/drawingml/2006/main" name="Office Theme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45C54CFA5725B41AF833EB2D01900BE" ma:contentTypeVersion="15" ma:contentTypeDescription="Luo uusi asiakirja." ma:contentTypeScope="" ma:versionID="f0a8e2f80d0f540f973c20fed7dc75b6">
  <xsd:schema xmlns:xsd="http://www.w3.org/2001/XMLSchema" xmlns:xs="http://www.w3.org/2001/XMLSchema" xmlns:p="http://schemas.microsoft.com/office/2006/metadata/properties" xmlns:ns1="http://schemas.microsoft.com/sharepoint/v3" xmlns:ns2="5cbd0460-457c-4247-9905-b686aa5705d7" xmlns:ns3="9147fadf-6a35-4d5a-a1a7-6883be85a1de" targetNamespace="http://schemas.microsoft.com/office/2006/metadata/properties" ma:root="true" ma:fieldsID="ecadab50825a46f87381843d5b2b3e6d" ns1:_="" ns2:_="" ns3:_="">
    <xsd:import namespace="http://schemas.microsoft.com/sharepoint/v3"/>
    <xsd:import namespace="5cbd0460-457c-4247-9905-b686aa5705d7"/>
    <xsd:import namespace="9147fadf-6a35-4d5a-a1a7-6883be85a1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d0460-457c-4247-9905-b686aa5705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Kuvien tunnisteet" ma:readOnly="false" ma:fieldId="{5cf76f15-5ced-4ddc-b409-7134ff3c332f}" ma:taxonomyMulti="true" ma:sspId="ba830b52-6d58-45b3-9899-c4752b5a1b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7fadf-6a35-4d5a-a1a7-6883be85a1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2bd626d-5770-465d-8a65-8c9b9d087045}" ma:internalName="TaxCatchAll" ma:showField="CatchAllData" ma:web="9147fadf-6a35-4d5a-a1a7-6883be85a1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9147fadf-6a35-4d5a-a1a7-6883be85a1de" xsi:nil="true"/>
    <_ip_UnifiedCompliancePolicyProperties xmlns="http://schemas.microsoft.com/sharepoint/v3" xsi:nil="true"/>
    <lcf76f155ced4ddcb4097134ff3c332f xmlns="5cbd0460-457c-4247-9905-b686aa5705d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42EC26-B9A6-4144-AE66-691422133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cbd0460-457c-4247-9905-b686aa5705d7"/>
    <ds:schemaRef ds:uri="9147fadf-6a35-4d5a-a1a7-6883be85a1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98D2CF-6C67-416E-B0B6-3BA003877F11}">
  <ds:schemaRefs>
    <ds:schemaRef ds:uri="5cbd0460-457c-4247-9905-b686aa5705d7"/>
    <ds:schemaRef ds:uri="http://purl.org/dc/dcmitype/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147fadf-6a35-4d5a-a1a7-6883be85a1de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9B6FBA0-2A5D-4702-BDFB-7C967EE354A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c167213-36fa-43ce-a5b8-f5dde8fe5ad3}" enabled="1" method="Standard" siteId="{e9662d58-caa4-4bc1-b138-c8b1acab5a1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 JYU Template</Template>
  <TotalTime>874</TotalTime>
  <Words>589</Words>
  <Application>Microsoft Office PowerPoint</Application>
  <PresentationFormat>Widescreen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Aleo</vt:lpstr>
      <vt:lpstr>Arial</vt:lpstr>
      <vt:lpstr>Lato</vt:lpstr>
      <vt:lpstr>Lato Black</vt:lpstr>
      <vt:lpstr>Wingdings</vt:lpstr>
      <vt:lpstr>JYO</vt:lpstr>
      <vt:lpstr>jyu</vt:lpstr>
      <vt:lpstr>KTKP020 Kestävä kasvatus ja yhteiskunta 2. opehuone</vt:lpstr>
      <vt:lpstr>Lämmittelyä sekä luentojen ja oheislukemiston purkua</vt:lpstr>
      <vt:lpstr>Luentoihin ja oheislukemistoon liittyvät kysymykset:</vt:lpstr>
      <vt:lpstr>Norminrikkomistehtävä</vt:lpstr>
      <vt:lpstr>Mitä normit ovat?</vt:lpstr>
      <vt:lpstr>Esitelkää muille ryhmille norminrikkomistehtävänne (voivat esitellä ryhmittäin koko opehuoneelle tai keskenään sellaisissa ryhmissä, joissa on 1-2 opiskelijaa joka norminrikkomisryhmästä)</vt:lpstr>
      <vt:lpstr>”Rajoilla maailmamme repeävät yhteisiksi”</vt:lpstr>
      <vt:lpstr>Megatrenditehtävän työstöä Vaihe 1 Mikä tämä megatrendi on?</vt:lpstr>
      <vt:lpstr>Välitsekkaus – missä mennään?</vt:lpstr>
      <vt:lpstr>Laatikaa syventymisenne pohjalta esitys (20 min), jossa tiivistätte mielestänne olennaisen muulle ryhmälle</vt:lpstr>
      <vt:lpstr>Kotitehtävät seuraavaan opehuoneeseen mennessä: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KTKP 040 – Kasvatus, yhteiskunta ja muutos</dc:title>
  <dc:creator>Hiljanen, Mikko</dc:creator>
  <cp:lastModifiedBy>Kepler-Uotinen, Kaili</cp:lastModifiedBy>
  <cp:revision>41</cp:revision>
  <dcterms:created xsi:type="dcterms:W3CDTF">2021-01-25T10:55:00Z</dcterms:created>
  <dcterms:modified xsi:type="dcterms:W3CDTF">2026-01-24T15:24:04Z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0x010100445C54CFA5725B41AF833EB2D01900BE</vt:lpwstr>
  </property>
  <property fmtid="{D5CDD505-2E9C-101B-9397-08002B2CF9AE}" pid="3" name="MediaServiceImageTags">
    <vt:lpwstr/>
  </property>
</Properties>
</file>