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rUldAQ2Haqo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gslandingdubrovnik.com/filming-locations/walls-of-dubrovnik-croatia" TargetMode="External"/><Relationship Id="rId7" Type="http://schemas.openxmlformats.org/officeDocument/2006/relationships/hyperlink" Target="https://www.flickr.com/photos/currystrumpet/27854985275" TargetMode="External"/><Relationship Id="rId2" Type="http://schemas.openxmlformats.org/officeDocument/2006/relationships/hyperlink" Target="http://whc.unesco.org/en/list/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fi/dubrovnik-sein%C3%A4t-linnakkeen-880261/" TargetMode="External"/><Relationship Id="rId5" Type="http://schemas.openxmlformats.org/officeDocument/2006/relationships/hyperlink" Target="https://pixabay.com/fi/dubrovnik-kroatia-kings-lasku-city-512798/" TargetMode="External"/><Relationship Id="rId4" Type="http://schemas.openxmlformats.org/officeDocument/2006/relationships/hyperlink" Target="https://www.youtube.com/watch?v=rUldAQ2Haq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Dubrovnikin vanhakaupunki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Viivi Turpeinen	Kevät 2017	POM10CC</a:t>
            </a:r>
          </a:p>
        </p:txBody>
      </p:sp>
    </p:spTree>
    <p:extLst>
      <p:ext uri="{BB962C8B-B14F-4D97-AF65-F5344CB8AC3E}">
        <p14:creationId xmlns:p14="http://schemas.microsoft.com/office/powerpoint/2010/main" val="245452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Adrianmeren helmi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Sijaitsee Kroatiassa, Dalmatian rannikolla</a:t>
            </a:r>
          </a:p>
          <a:p>
            <a:r>
              <a:rPr lang="fi-FI" dirty="0"/>
              <a:t>Merkittävä Välimeren merivalta 1200-luvulla</a:t>
            </a:r>
          </a:p>
          <a:p>
            <a:r>
              <a:rPr lang="fi-FI" dirty="0"/>
              <a:t>Tuhoutui maanjäristyksessä vuonna 1667 sekä aseellisissa konflikteissa vuonna 1990</a:t>
            </a:r>
          </a:p>
          <a:p>
            <a:r>
              <a:rPr lang="fi-FI" dirty="0"/>
              <a:t>Kauniit goottilais-, renessanssi- ja barokkityyliset rakennelmat säilyneet</a:t>
            </a:r>
          </a:p>
          <a:p>
            <a:r>
              <a:rPr lang="fi-FI" dirty="0"/>
              <a:t>Vuonna 1979 UNESCO lisäsi maailmanperintökohteiden luetteloon</a:t>
            </a:r>
          </a:p>
          <a:p>
            <a:pPr lvl="1"/>
            <a:r>
              <a:rPr lang="fi-FI" dirty="0"/>
              <a:t>Kuuluu UNESCOn restaurointiohjelmaan</a:t>
            </a:r>
          </a:p>
          <a:p>
            <a:endParaRPr lang="fi-FI" dirty="0"/>
          </a:p>
        </p:txBody>
      </p:sp>
      <p:pic>
        <p:nvPicPr>
          <p:cNvPr id="3074" name="Picture 2" descr="Image result for dubrovni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93" y="2586151"/>
            <a:ext cx="5184775" cy="291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809999" y="6202015"/>
            <a:ext cx="1363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 1</a:t>
            </a:r>
          </a:p>
        </p:txBody>
      </p:sp>
    </p:spTree>
    <p:extLst>
      <p:ext uri="{BB962C8B-B14F-4D97-AF65-F5344CB8AC3E}">
        <p14:creationId xmlns:p14="http://schemas.microsoft.com/office/powerpoint/2010/main" val="42139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Dubrovnikin muuri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Dubrovnikin muuri</a:t>
            </a:r>
          </a:p>
          <a:p>
            <a:pPr lvl="1"/>
            <a:r>
              <a:rPr lang="fi-FI" dirty="0"/>
              <a:t>Koko kaupunki oli suljettu muureilla 1200-luvulla</a:t>
            </a:r>
          </a:p>
          <a:p>
            <a:pPr lvl="1"/>
            <a:r>
              <a:rPr lang="fi-FI" dirty="0"/>
              <a:t>1940 metriä pitkä, korkein kohta 25 metriä</a:t>
            </a:r>
          </a:p>
          <a:p>
            <a:pPr lvl="1"/>
            <a:r>
              <a:rPr lang="fi-FI" dirty="0"/>
              <a:t>Pidetty mahtavimpana keskiajan linnoitussysteeminä</a:t>
            </a:r>
            <a:r>
              <a:rPr lang="fi-FI"/>
              <a:t>, koska</a:t>
            </a:r>
            <a:r>
              <a:rPr lang="fi-FI">
                <a:sym typeface="Wingdings" panose="05000000000000000000" pitchFamily="2" charset="2"/>
              </a:rPr>
              <a:t> ei</a:t>
            </a:r>
            <a:r>
              <a:rPr lang="fi-FI"/>
              <a:t> rikkoutunut </a:t>
            </a:r>
            <a:r>
              <a:rPr lang="fi-FI" dirty="0"/>
              <a:t>kertaakaan </a:t>
            </a:r>
            <a:r>
              <a:rPr lang="fi-FI"/>
              <a:t>vihollisarmeijan hyökkäyksissä</a:t>
            </a:r>
            <a:endParaRPr lang="fi-FI" dirty="0"/>
          </a:p>
          <a:p>
            <a:pPr lvl="1"/>
            <a:endParaRPr lang="fi-FI" dirty="0"/>
          </a:p>
        </p:txBody>
      </p:sp>
      <p:pic>
        <p:nvPicPr>
          <p:cNvPr id="4098" name="Picture 2" descr="Image result for wall of the dubrovni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75" y="2766437"/>
            <a:ext cx="5834868" cy="328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625268" y="6288054"/>
            <a:ext cx="1799880" cy="377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 2</a:t>
            </a:r>
          </a:p>
        </p:txBody>
      </p:sp>
    </p:spTree>
    <p:extLst>
      <p:ext uri="{BB962C8B-B14F-4D97-AF65-F5344CB8AC3E}">
        <p14:creationId xmlns:p14="http://schemas.microsoft.com/office/powerpoint/2010/main" val="235524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Linkitys tähän päivään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Suositun </a:t>
            </a:r>
            <a:r>
              <a:rPr lang="fi-FI" dirty="0" err="1"/>
              <a:t>Game</a:t>
            </a:r>
            <a:r>
              <a:rPr lang="fi-FI" dirty="0"/>
              <a:t> of </a:t>
            </a:r>
            <a:r>
              <a:rPr lang="fi-FI" dirty="0" err="1"/>
              <a:t>Thrones</a:t>
            </a:r>
            <a:r>
              <a:rPr lang="fi-FI" dirty="0"/>
              <a:t> –sarjan yksi kuvauspaikoista</a:t>
            </a:r>
          </a:p>
          <a:p>
            <a:pPr lvl="1"/>
            <a:r>
              <a:rPr lang="fi-FI" dirty="0" err="1"/>
              <a:t>King’s</a:t>
            </a:r>
            <a:r>
              <a:rPr lang="fi-FI" dirty="0"/>
              <a:t> </a:t>
            </a:r>
            <a:r>
              <a:rPr lang="fi-FI" dirty="0" err="1"/>
              <a:t>Landing</a:t>
            </a:r>
            <a:endParaRPr lang="fi-FI" dirty="0"/>
          </a:p>
          <a:p>
            <a:pPr lvl="1"/>
            <a:r>
              <a:rPr lang="fi-FI" dirty="0">
                <a:hlinkClick r:id="rId2"/>
              </a:rPr>
              <a:t>https://www.youtube.com/watch?v=rUldAQ2Haqo</a:t>
            </a:r>
            <a:r>
              <a:rPr lang="fi-FI" dirty="0"/>
              <a:t>  (Video 1)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 Hyödynnetty turistien houkuttelemiseen</a:t>
            </a:r>
            <a:endParaRPr lang="fi-FI" dirty="0"/>
          </a:p>
        </p:txBody>
      </p:sp>
      <p:pic>
        <p:nvPicPr>
          <p:cNvPr id="5122" name="Picture 2" descr="Image result for game of thrones kings landi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28" y="2402847"/>
            <a:ext cx="5184775" cy="345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810000" y="6281531"/>
            <a:ext cx="114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Kuva 3</a:t>
            </a:r>
          </a:p>
        </p:txBody>
      </p:sp>
    </p:spTree>
    <p:extLst>
      <p:ext uri="{BB962C8B-B14F-4D97-AF65-F5344CB8AC3E}">
        <p14:creationId xmlns:p14="http://schemas.microsoft.com/office/powerpoint/2010/main" val="325142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UNESCO, World </a:t>
            </a:r>
            <a:r>
              <a:rPr lang="fi-FI" dirty="0" err="1"/>
              <a:t>Heritage</a:t>
            </a:r>
            <a:r>
              <a:rPr lang="fi-FI" dirty="0"/>
              <a:t> </a:t>
            </a:r>
            <a:r>
              <a:rPr lang="fi-FI" dirty="0" err="1"/>
              <a:t>List</a:t>
            </a:r>
            <a:r>
              <a:rPr lang="fi-FI" dirty="0"/>
              <a:t>. Viitattu 26.3.2017. </a:t>
            </a:r>
            <a:r>
              <a:rPr lang="fi-FI" dirty="0">
                <a:hlinkClick r:id="rId2"/>
              </a:rPr>
              <a:t>http://whc.unesco.org/en/list/95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King’s</a:t>
            </a:r>
            <a:r>
              <a:rPr lang="fi-FI" dirty="0"/>
              <a:t> </a:t>
            </a:r>
            <a:r>
              <a:rPr lang="fi-FI" dirty="0" err="1"/>
              <a:t>Landing</a:t>
            </a:r>
            <a:r>
              <a:rPr lang="fi-FI" dirty="0"/>
              <a:t>, Dubrovnik. Viitattu 26.3.2017. </a:t>
            </a:r>
            <a:r>
              <a:rPr lang="fi-FI" dirty="0">
                <a:hlinkClick r:id="rId3"/>
              </a:rPr>
              <a:t>http://www.kingslandingdubrovnik.com/filming-locations/walls-of-dubrovnik-croatia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Video 1. </a:t>
            </a:r>
            <a:r>
              <a:rPr lang="fi-FI" dirty="0" err="1"/>
              <a:t>From</a:t>
            </a:r>
            <a:r>
              <a:rPr lang="fi-FI" dirty="0"/>
              <a:t> Dubrovnik to </a:t>
            </a:r>
            <a:r>
              <a:rPr lang="fi-FI" dirty="0" err="1"/>
              <a:t>King’s</a:t>
            </a:r>
            <a:r>
              <a:rPr lang="fi-FI" dirty="0"/>
              <a:t> </a:t>
            </a:r>
            <a:r>
              <a:rPr lang="fi-FI" dirty="0" err="1"/>
              <a:t>Landing</a:t>
            </a:r>
            <a:r>
              <a:rPr lang="fi-FI" dirty="0"/>
              <a:t>. Viitattu 26.3.2017. </a:t>
            </a:r>
            <a:r>
              <a:rPr lang="fi-FI" dirty="0">
                <a:hlinkClick r:id="rId4"/>
              </a:rPr>
              <a:t>https://www.youtube.com/watch?v=rUldAQ2Haqo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Kuva 1. Viitattu 26.3.2017. </a:t>
            </a:r>
            <a:r>
              <a:rPr lang="fi-FI" dirty="0">
                <a:hlinkClick r:id="rId5"/>
              </a:rPr>
              <a:t>https://pixabay.com/fi/dubrovnik-kroatia-kings-lasku-city-512798/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Kuva 2. Viitattu 26.3.2017. </a:t>
            </a:r>
            <a:r>
              <a:rPr lang="fi-FI" dirty="0">
                <a:hlinkClick r:id="rId6"/>
              </a:rPr>
              <a:t>https://pixabay.com/fi/dubrovnik-sein%C3%A4t-linnakkeen-880261/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Kuva 3. Viitattu 26.3.2017. </a:t>
            </a:r>
            <a:r>
              <a:rPr lang="fi-FI" dirty="0">
                <a:hlinkClick r:id="rId7"/>
              </a:rPr>
              <a:t>https://www.flickr.com/photos/currystrumpet/27854985275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6077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inau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TM03457503[[fn=Lainaus]]</Template>
  <TotalTime>147</TotalTime>
  <Words>233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2</vt:lpstr>
      <vt:lpstr>Lainaus</vt:lpstr>
      <vt:lpstr>Dubrovnikin vanhakaupunki</vt:lpstr>
      <vt:lpstr>Adrianmeren helmi</vt:lpstr>
      <vt:lpstr>Dubrovnikin muuri</vt:lpstr>
      <vt:lpstr>Linkitys tähän päivään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Dubrovnikin vanha kaupunki</dc:title>
  <dc:creator>HP-käyttäjä</dc:creator>
  <cp:lastModifiedBy>HP-käyttäjä</cp:lastModifiedBy>
  <cp:revision>14</cp:revision>
  <dcterms:created xsi:type="dcterms:W3CDTF">2017-03-26T10:19:29Z</dcterms:created>
  <dcterms:modified xsi:type="dcterms:W3CDTF">2017-03-27T04:12:41Z</dcterms:modified>
</cp:coreProperties>
</file>