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0" r:id="rId2"/>
    <p:sldId id="259" r:id="rId3"/>
    <p:sldId id="261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0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2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7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6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1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9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8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2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9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0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CE5AA-25FF-4059-8517-FB1F6751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MyPedA</a:t>
            </a:r>
            <a:endParaRPr lang="fi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4243E8-9064-40EE-8754-1461AD9AD62C}"/>
              </a:ext>
            </a:extLst>
          </p:cNvPr>
          <p:cNvSpPr txBox="1"/>
          <p:nvPr/>
        </p:nvSpPr>
        <p:spPr>
          <a:xfrm>
            <a:off x="3552825" y="5781675"/>
            <a:ext cx="804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+mj-lt"/>
              </a:rPr>
              <a:t>Sirpa Eskelä-Haapanen, 29.8.2022</a:t>
            </a:r>
          </a:p>
        </p:txBody>
      </p:sp>
    </p:spTree>
    <p:extLst>
      <p:ext uri="{BB962C8B-B14F-4D97-AF65-F5344CB8AC3E}">
        <p14:creationId xmlns:p14="http://schemas.microsoft.com/office/powerpoint/2010/main" val="22729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14EDE9-C2D9-4B06-8216-102D90072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48" y="1683521"/>
            <a:ext cx="4843507" cy="4843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CD1BB-39F8-4730-B3DA-1FF13B3FF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317" y="147635"/>
            <a:ext cx="3828620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27E9FB-4150-49A3-823A-6DDD86772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178" y="1007246"/>
            <a:ext cx="3261643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7F8D4F-494C-4C9E-980C-F7E0791E1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37" y="0"/>
            <a:ext cx="2322777" cy="2353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37A5EF-F9AD-4C55-8B8E-C491CB782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37" y="2085128"/>
            <a:ext cx="2213040" cy="1944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6C317C-6D5A-4F20-AEBE-54159883B2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921" y="-72279"/>
            <a:ext cx="2091109" cy="17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52CF13-385B-4536-A4E7-BE557885D5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59" y="5005501"/>
            <a:ext cx="3279932" cy="1761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0CC149-D37E-4760-99BB-763730A411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2644" y="3278014"/>
            <a:ext cx="2822693" cy="2115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957182-F0E1-404F-BFB4-BE11A6C643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72" y="3903024"/>
            <a:ext cx="2511770" cy="2103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71F5AF-B6D0-48D7-9EFA-E0612017CC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2612" y="147635"/>
            <a:ext cx="2439851" cy="2205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465EA4-3015-4CC7-A932-63D2C0F9AB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19453" y="2418403"/>
            <a:ext cx="153632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73E52D-1ADB-4161-B720-BAAA5BD83F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0439" y="2353260"/>
            <a:ext cx="2682472" cy="26824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9EA1F-9389-4F59-BFBD-9E5E609C27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2190" y="3022999"/>
            <a:ext cx="1676545" cy="15546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BC12E1-A60E-438D-93DC-8334AD3D3DD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85248" y="5186628"/>
            <a:ext cx="2822693" cy="16216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136F97-55D6-4BC2-AB3D-0FCA4B9BDCA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96290" y="3694496"/>
            <a:ext cx="1865538" cy="18167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4FC7A3-33F7-4784-A7C0-0A1607D867A6}"/>
              </a:ext>
            </a:extLst>
          </p:cNvPr>
          <p:cNvSpPr txBox="1"/>
          <p:nvPr/>
        </p:nvSpPr>
        <p:spPr>
          <a:xfrm>
            <a:off x="6774490" y="5174479"/>
            <a:ext cx="2456871" cy="132343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4000" b="1" dirty="0"/>
              <a:t>YHTEISTYÖ, YHTEISÖLLISYYS</a:t>
            </a:r>
          </a:p>
        </p:txBody>
      </p:sp>
    </p:spTree>
    <p:extLst>
      <p:ext uri="{BB962C8B-B14F-4D97-AF65-F5344CB8AC3E}">
        <p14:creationId xmlns:p14="http://schemas.microsoft.com/office/powerpoint/2010/main" val="27994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8D33F-DED4-4A97-B9CA-296C5AC1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Lukemistoa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E9CCF-760A-4D9E-9EF5-D6596EFE3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433316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Elomaa, M., Eskelä-Haapanen, S., Pakarinen, E., Halttunen, L., &amp; Lerkkanen, M-K. (2022). Elementary school principals’ work-related stress, coping strategies and support needed. Educational Management Administration &amp; Leadership. (</a:t>
            </a:r>
            <a:r>
              <a:rPr lang="en-US" b="1" dirty="0" err="1"/>
              <a:t>Hyväksytty</a:t>
            </a:r>
            <a:r>
              <a:rPr lang="en-US" b="1" dirty="0"/>
              <a:t> </a:t>
            </a:r>
            <a:r>
              <a:rPr lang="en-US" b="1" dirty="0" err="1"/>
              <a:t>julkaistavaksi</a:t>
            </a:r>
            <a:r>
              <a:rPr lang="en-US" b="1" dirty="0"/>
              <a:t>.)</a:t>
            </a:r>
          </a:p>
          <a:p>
            <a:r>
              <a:rPr lang="en-US" b="1" dirty="0"/>
              <a:t>Eskelä-Haapanen, S., Vasalampi, K. &amp; Lerkkanen, M.-K. (2020). Students’ Positive Expectations and Concerns Prior to the School Transition to Lower Secondary School. Scandinavian Journal of Educational Research. https://doi.org/10.1080/00313831.2020.1791248</a:t>
            </a:r>
          </a:p>
          <a:p>
            <a:r>
              <a:rPr lang="en-US" b="1" dirty="0"/>
              <a:t>Rautiainen, M., Hiljanen, M. &amp; Männistö, P. (</a:t>
            </a:r>
            <a:r>
              <a:rPr lang="en-US" b="1" dirty="0" err="1"/>
              <a:t>toim</a:t>
            </a:r>
            <a:r>
              <a:rPr lang="en-US" b="1" dirty="0"/>
              <a:t>.), (2022). </a:t>
            </a:r>
            <a:r>
              <a:rPr lang="en-US" b="1" dirty="0" err="1"/>
              <a:t>Lupaus</a:t>
            </a:r>
            <a:r>
              <a:rPr lang="en-US" b="1" dirty="0"/>
              <a:t> </a:t>
            </a:r>
            <a:r>
              <a:rPr lang="en-US" b="1" dirty="0" err="1"/>
              <a:t>paremmasta</a:t>
            </a:r>
            <a:r>
              <a:rPr lang="en-US" b="1" dirty="0"/>
              <a:t>: </a:t>
            </a:r>
            <a:r>
              <a:rPr lang="en-US" b="1" dirty="0" err="1"/>
              <a:t>Demokratia</a:t>
            </a:r>
            <a:r>
              <a:rPr lang="en-US" b="1" dirty="0"/>
              <a:t> ja </a:t>
            </a:r>
            <a:r>
              <a:rPr lang="en-US" b="1" dirty="0" err="1"/>
              <a:t>koulu</a:t>
            </a:r>
            <a:r>
              <a:rPr lang="en-US" b="1" dirty="0"/>
              <a:t> </a:t>
            </a:r>
            <a:r>
              <a:rPr lang="en-US" b="1" dirty="0" err="1"/>
              <a:t>Suomessa</a:t>
            </a:r>
            <a:r>
              <a:rPr lang="en-US" b="1" dirty="0"/>
              <a:t>. Into-</a:t>
            </a:r>
            <a:r>
              <a:rPr lang="en-US" b="1" dirty="0" err="1"/>
              <a:t>kustannus</a:t>
            </a:r>
            <a:r>
              <a:rPr lang="en-US" b="1" dirty="0"/>
              <a:t>.</a:t>
            </a:r>
          </a:p>
          <a:p>
            <a:r>
              <a:rPr lang="en-US" b="1" dirty="0"/>
              <a:t>Rokala, V. Pakarinen, E., Eskelä-Haapanen, S., &amp; Lerkkanen, M.-K. (2022). Teachers’ Perceived Self-Efficacy and Sense of Inadequacy across Grade 1: Associations and Related Factors. Scandinavian Journal of Educational Research. (</a:t>
            </a:r>
            <a:r>
              <a:rPr lang="en-US" b="1" dirty="0" err="1"/>
              <a:t>Hyväksytty</a:t>
            </a:r>
            <a:r>
              <a:rPr lang="en-US" b="1" dirty="0"/>
              <a:t> </a:t>
            </a:r>
            <a:r>
              <a:rPr lang="en-US" b="1" dirty="0" err="1"/>
              <a:t>julkaistavaksi</a:t>
            </a:r>
            <a:r>
              <a:rPr lang="en-US" b="1" dirty="0"/>
              <a:t>.)</a:t>
            </a:r>
          </a:p>
          <a:p>
            <a:r>
              <a:rPr lang="fi-FI" b="1" dirty="0"/>
              <a:t>Tarnanen, M., &amp; Kostiainen, E. (2020). Ilmiölähtöinen oppiminen. </a:t>
            </a:r>
            <a:r>
              <a:rPr lang="fi-FI" b="1"/>
              <a:t>Teoksessa </a:t>
            </a:r>
            <a:r>
              <a:rPr lang="fi-FI" b="1" dirty="0"/>
              <a:t>M. Tarnanen, &amp; E. Kostiainen (Toim.), Ilmiömäistä! : ilmiölähtöinen lähestymistapa uudistamassa opettajuutta ja oppimista (s. 7-19). Jyväskylän yliopisto. http://urn.fi/URN:NBN:fi:jyu-202003032256</a:t>
            </a:r>
            <a:endParaRPr lang="en-US" b="1" dirty="0"/>
          </a:p>
          <a:p>
            <a:r>
              <a:rPr lang="en-US" b="1" dirty="0"/>
              <a:t>Vasalampi, K. </a:t>
            </a:r>
            <a:r>
              <a:rPr lang="en-US" b="1" dirty="0" err="1"/>
              <a:t>Näin</a:t>
            </a:r>
            <a:r>
              <a:rPr lang="en-US" b="1" dirty="0"/>
              <a:t> </a:t>
            </a:r>
            <a:r>
              <a:rPr lang="en-US" b="1" dirty="0" err="1"/>
              <a:t>motivoit</a:t>
            </a:r>
            <a:r>
              <a:rPr lang="en-US" b="1" dirty="0"/>
              <a:t> </a:t>
            </a:r>
            <a:r>
              <a:rPr lang="en-US" b="1" dirty="0" err="1"/>
              <a:t>oppimaan</a:t>
            </a:r>
            <a:r>
              <a:rPr lang="en-US" b="1" dirty="0"/>
              <a:t>. (2022). PS-</a:t>
            </a:r>
            <a:r>
              <a:rPr lang="en-US" b="1" dirty="0" err="1"/>
              <a:t>kustannus</a:t>
            </a:r>
            <a:r>
              <a:rPr lang="en-US" b="1" dirty="0"/>
              <a:t>.</a:t>
            </a:r>
          </a:p>
          <a:p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222068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251</Words>
  <Application>Microsoft Office PowerPoint</Application>
  <PresentationFormat>Laajakuva</PresentationFormat>
  <Paragraphs>10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Modern Love</vt:lpstr>
      <vt:lpstr>The Hand</vt:lpstr>
      <vt:lpstr>SketchyVTI</vt:lpstr>
      <vt:lpstr>MyPedA</vt:lpstr>
      <vt:lpstr>PowerPoint-esitys</vt:lpstr>
      <vt:lpstr>Lukemistoa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Opettajuus nekst levelille</dc:title>
  <dc:creator>Eskelä-Haapanen, Sirpa</dc:creator>
  <cp:lastModifiedBy>Kainulainen, Johanna</cp:lastModifiedBy>
  <cp:revision>27</cp:revision>
  <dcterms:created xsi:type="dcterms:W3CDTF">2021-11-22T14:33:17Z</dcterms:created>
  <dcterms:modified xsi:type="dcterms:W3CDTF">2022-08-30T07:02:48Z</dcterms:modified>
</cp:coreProperties>
</file>