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6005" y="387927"/>
            <a:ext cx="8915400" cy="5539048"/>
          </a:xfrm>
        </p:spPr>
        <p:txBody>
          <a:bodyPr/>
          <a:lstStyle/>
          <a:p>
            <a:pPr marL="0" indent="0">
              <a:buNone/>
            </a:pPr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22.2 Koko porukan tapaaminen </a:t>
            </a: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(valtaukseen 4 vko)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 smtClean="0"/>
              <a:t>Projektin aikataulutusta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 smtClean="0"/>
              <a:t>1</a:t>
            </a:r>
            <a:r>
              <a:rPr lang="fi-FI" dirty="0"/>
              <a:t>. päivän </a:t>
            </a:r>
            <a:r>
              <a:rPr lang="fi-FI" dirty="0" err="1"/>
              <a:t>ryhmäytymis</a:t>
            </a:r>
            <a:r>
              <a:rPr lang="fi-FI" dirty="0"/>
              <a:t>-ideoiden esittely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 smtClean="0"/>
              <a:t>Kehyskertomus-esittely</a:t>
            </a:r>
          </a:p>
          <a:p>
            <a:pPr marL="0" indent="0" fontAlgn="base">
              <a:buNone/>
            </a:pPr>
            <a:endParaRPr lang="fi-FI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/>
              <a:t>Mitä tehdään 12. Maan kanssa?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/>
              <a:t>Asiaa koulupäivien pituudesta ja muusta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0327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0326" y="781035"/>
            <a:ext cx="8915399" cy="727364"/>
          </a:xfrm>
        </p:spPr>
        <p:txBody>
          <a:bodyPr>
            <a:normAutofit fontScale="90000"/>
          </a:bodyPr>
          <a:lstStyle/>
          <a:p>
            <a:r>
              <a:rPr lang="fi-FI" sz="4400" b="1" dirty="0">
                <a:latin typeface="Arial" panose="020B0604020202020204" pitchFamily="34" charset="0"/>
                <a:cs typeface="Arial" panose="020B0604020202020204" pitchFamily="34" charset="0"/>
              </a:rPr>
              <a:t>Projektin aikataulu: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0326" y="681283"/>
            <a:ext cx="8915399" cy="6043713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b="1" dirty="0"/>
              <a:t>22.2 Koko porukan tapaaminen </a:t>
            </a:r>
            <a:r>
              <a:rPr lang="fi-FI" dirty="0"/>
              <a:t>(valtaukseen 4 vko)</a:t>
            </a:r>
            <a:endParaRPr lang="fi-FI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/>
              <a:t>1. päivän </a:t>
            </a:r>
            <a:r>
              <a:rPr lang="fi-FI" dirty="0" err="1"/>
              <a:t>ryhmäytymis</a:t>
            </a:r>
            <a:r>
              <a:rPr lang="fi-FI" dirty="0"/>
              <a:t>-ideoiden </a:t>
            </a:r>
            <a:r>
              <a:rPr lang="fi-FI" dirty="0" smtClean="0"/>
              <a:t>esittely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 smtClean="0"/>
              <a:t>Kehyskertomus-esittely</a:t>
            </a:r>
            <a:endParaRPr lang="fi-FI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 smtClean="0"/>
              <a:t>Asiaa </a:t>
            </a:r>
            <a:r>
              <a:rPr lang="fi-FI" dirty="0"/>
              <a:t>koulupäivien pituudesta ja muusta</a:t>
            </a:r>
          </a:p>
          <a:p>
            <a:r>
              <a:rPr lang="fi-FI" dirty="0"/>
              <a:t/>
            </a:r>
            <a:br>
              <a:rPr lang="fi-FI" dirty="0"/>
            </a:br>
            <a:r>
              <a:rPr lang="fi-FI" b="1" dirty="0"/>
              <a:t>1.3 </a:t>
            </a:r>
            <a:r>
              <a:rPr lang="fi-FI" dirty="0"/>
              <a:t>(valtaukseen aikaa 3 vko)</a:t>
            </a:r>
            <a:endParaRPr lang="fi-FI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 err="1"/>
              <a:t>Ryhmäytymis</a:t>
            </a:r>
            <a:r>
              <a:rPr lang="fi-FI" dirty="0"/>
              <a:t>-työskentely hienosäätöä vaille valmis (</a:t>
            </a:r>
            <a:r>
              <a:rPr lang="fi-FI" dirty="0" err="1"/>
              <a:t>pedanettiin</a:t>
            </a:r>
            <a:r>
              <a:rPr lang="fi-FI" dirty="0"/>
              <a:t> suunnitelmat </a:t>
            </a:r>
            <a:r>
              <a:rPr lang="fi-FI" dirty="0" smtClean="0"/>
              <a:t>esille)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 smtClean="0"/>
              <a:t>2</a:t>
            </a:r>
            <a:r>
              <a:rPr lang="fi-FI" dirty="0"/>
              <a:t>. päivän työskentelyn ideoita </a:t>
            </a:r>
            <a:r>
              <a:rPr lang="fi-FI" dirty="0" err="1" smtClean="0"/>
              <a:t>pedanetissä</a:t>
            </a:r>
            <a:endParaRPr lang="fi-FI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 smtClean="0"/>
              <a:t>Yllin </a:t>
            </a:r>
            <a:r>
              <a:rPr lang="fi-FI" dirty="0" err="1"/>
              <a:t>työideoidat</a:t>
            </a:r>
            <a:r>
              <a:rPr lang="fi-FI" dirty="0"/>
              <a:t> </a:t>
            </a:r>
            <a:r>
              <a:rPr lang="fi-FI" dirty="0" err="1"/>
              <a:t>pedanetissä</a:t>
            </a:r>
            <a:endParaRPr lang="fi-FI" dirty="0"/>
          </a:p>
          <a:p>
            <a:r>
              <a:rPr lang="fi-FI" dirty="0"/>
              <a:t/>
            </a:r>
            <a:br>
              <a:rPr lang="fi-FI" dirty="0"/>
            </a:br>
            <a:r>
              <a:rPr lang="fi-FI" b="1" dirty="0"/>
              <a:t>8.3 koko porukan tapaaminen </a:t>
            </a:r>
            <a:r>
              <a:rPr lang="fi-FI" dirty="0"/>
              <a:t>(valtaukseen 2 vko)</a:t>
            </a:r>
            <a:endParaRPr lang="fi-FI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/>
              <a:t>2. päivän työskentely </a:t>
            </a:r>
            <a:r>
              <a:rPr lang="fi-FI" dirty="0" smtClean="0"/>
              <a:t>valmiina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 smtClean="0"/>
              <a:t>3</a:t>
            </a:r>
            <a:r>
              <a:rPr lang="fi-FI" dirty="0"/>
              <a:t>. päivän </a:t>
            </a:r>
            <a:r>
              <a:rPr lang="fi-FI" dirty="0" smtClean="0"/>
              <a:t>suunnittelua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 smtClean="0"/>
              <a:t>Välituntiohjelmat valmiina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 smtClean="0"/>
              <a:t>Käydään </a:t>
            </a:r>
            <a:r>
              <a:rPr lang="fi-FI" dirty="0"/>
              <a:t>läpi välituntivalvonnat ja ruokailut</a:t>
            </a:r>
          </a:p>
          <a:p>
            <a:r>
              <a:rPr lang="fi-FI" dirty="0"/>
              <a:t/>
            </a:r>
            <a:br>
              <a:rPr lang="fi-FI" dirty="0"/>
            </a:br>
            <a:r>
              <a:rPr lang="fi-FI" b="1" dirty="0"/>
              <a:t>13.3 koko porukan tapaaminen </a:t>
            </a:r>
            <a:r>
              <a:rPr lang="fi-FI" dirty="0"/>
              <a:t>(valtaukseen 6 päivää)</a:t>
            </a:r>
            <a:endParaRPr lang="fi-FI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/>
              <a:t>Kaikki </a:t>
            </a:r>
            <a:r>
              <a:rPr lang="fi-FI" dirty="0" smtClean="0"/>
              <a:t>valmiina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 smtClean="0"/>
              <a:t>Kaikki </a:t>
            </a:r>
            <a:r>
              <a:rPr lang="fi-FI" dirty="0"/>
              <a:t>oppimateriaalit valmiina </a:t>
            </a:r>
            <a:r>
              <a:rPr lang="fi-FI" dirty="0" err="1"/>
              <a:t>pedanetissä</a:t>
            </a:r>
            <a:r>
              <a:rPr lang="fi-FI" dirty="0"/>
              <a:t> (kehyskertomus, videot, historia, maiden materiaalit, </a:t>
            </a:r>
            <a:r>
              <a:rPr lang="fi-FI" dirty="0" err="1"/>
              <a:t>ylli</a:t>
            </a:r>
            <a:r>
              <a:rPr lang="fi-FI" dirty="0" smtClean="0"/>
              <a:t>) </a:t>
            </a:r>
          </a:p>
          <a:p>
            <a:pPr fontAlgn="base"/>
            <a:endParaRPr lang="fi-FI" dirty="0" smtClean="0"/>
          </a:p>
          <a:p>
            <a:pPr fontAlgn="base"/>
            <a:r>
              <a:rPr lang="fi-FI" dirty="0" smtClean="0"/>
              <a:t>8.3 ja 13.3 voidaan mahdollisesti vaihtaa toisellekin viikonpäivälle</a:t>
            </a:r>
            <a:endParaRPr lang="fi-FI" dirty="0"/>
          </a:p>
          <a:p>
            <a:pPr fontAlgn="base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9585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614" y="815303"/>
            <a:ext cx="9600997" cy="1280890"/>
          </a:xfrm>
        </p:spPr>
        <p:txBody>
          <a:bodyPr/>
          <a:lstStyle/>
          <a:p>
            <a:r>
              <a:rPr lang="fi-FI" dirty="0" smtClean="0"/>
              <a:t>1. Päivän ryhmäytymisideoiden esittelyä</a:t>
            </a:r>
            <a:endParaRPr lang="fi-FI" dirty="0"/>
          </a:p>
        </p:txBody>
      </p:sp>
      <p:pic>
        <p:nvPicPr>
          <p:cNvPr id="1026" name="Picture 2" descr="Leikkiä (Kuva: Sergio Palao / Catedu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742" y="1999846"/>
            <a:ext cx="3778250" cy="377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54430" y="5852160"/>
            <a:ext cx="2202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Kuva: Sergio </a:t>
            </a:r>
            <a:r>
              <a:rPr lang="fi-FI" sz="1400" dirty="0" err="1" smtClean="0"/>
              <a:t>Paleo</a:t>
            </a:r>
            <a:endParaRPr lang="fi-FI" sz="1400" dirty="0" smtClean="0"/>
          </a:p>
          <a:p>
            <a:r>
              <a:rPr lang="fi-FI" sz="1400" dirty="0" smtClean="0"/>
              <a:t>(papunet 22.2.2018)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2375177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80246"/>
          </a:xfrm>
        </p:spPr>
        <p:txBody>
          <a:bodyPr/>
          <a:lstStyle/>
          <a:p>
            <a:r>
              <a:rPr lang="fi-FI" dirty="0" smtClean="0"/>
              <a:t>Kehyskertomus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8676" y="1687483"/>
            <a:ext cx="9625936" cy="4821381"/>
          </a:xfrm>
        </p:spPr>
        <p:txBody>
          <a:bodyPr>
            <a:normAutofit/>
          </a:bodyPr>
          <a:lstStyle/>
          <a:p>
            <a:r>
              <a:rPr lang="fi-FI" dirty="0"/>
              <a:t>On vuosi 2040 ja pitkään jatkunut ilmaston lämpeneminen on aiheuttanut merkittäviä muutoksia maapallollamme. Monet maat </a:t>
            </a:r>
            <a:r>
              <a:rPr lang="fi-FI" dirty="0" smtClean="0"/>
              <a:t>sekä </a:t>
            </a:r>
            <a:r>
              <a:rPr lang="fi-FI" dirty="0"/>
              <a:t>kaupungit uhkaavat joutua veden </a:t>
            </a:r>
            <a:r>
              <a:rPr lang="fi-FI" dirty="0" smtClean="0"/>
              <a:t>valtaan</a:t>
            </a:r>
            <a:r>
              <a:rPr lang="fi-FI" dirty="0"/>
              <a:t> </a:t>
            </a:r>
            <a:r>
              <a:rPr lang="fi-FI" dirty="0" smtClean="0"/>
              <a:t>ja </a:t>
            </a:r>
            <a:r>
              <a:rPr lang="fi-FI" dirty="0"/>
              <a:t>monien maiden kansalaiset joutuvat jättämään </a:t>
            </a:r>
            <a:r>
              <a:rPr lang="fi-FI" dirty="0" smtClean="0"/>
              <a:t>kotimaansa ilmaston lämpenemisen lisäämien </a:t>
            </a:r>
            <a:r>
              <a:rPr lang="fi-FI" dirty="0"/>
              <a:t>äärimmäisten sääilmiöiden </a:t>
            </a:r>
            <a:r>
              <a:rPr lang="fi-FI" dirty="0" smtClean="0"/>
              <a:t>takia.   Lisäksi jo kauan jatkunut harvinaisten eläin- ja kasvilajien häviäminen on kiihtynyt entisestään. Planeettamme ei enää ole samanlainen, kuin millaisena olemme sen pitkään tunteneet. </a:t>
            </a:r>
            <a:r>
              <a:rPr lang="fi-FI" dirty="0"/>
              <a:t>Ihmiskunnan on muutettava elintapojaan, jotta myös tulevilla sukupolvilla olisi mahdollisuus viettää turvallista ja </a:t>
            </a:r>
            <a:r>
              <a:rPr lang="fi-FI" dirty="0" smtClean="0"/>
              <a:t>hyvää </a:t>
            </a:r>
            <a:r>
              <a:rPr lang="fi-FI" dirty="0"/>
              <a:t>elämää eri puolilla maapalloa. </a:t>
            </a:r>
            <a:endParaRPr lang="fi-FI" dirty="0" smtClean="0"/>
          </a:p>
          <a:p>
            <a:r>
              <a:rPr lang="fi-FI" dirty="0" smtClean="0"/>
              <a:t>Tulevien </a:t>
            </a:r>
            <a:r>
              <a:rPr lang="fi-FI" dirty="0"/>
              <a:t>kolmen päivän aikana pääsette yhdessä vaikuttamaan maapallon tulevaisuuteen. Pääsette tekemään tärkeitä valintoja sekä ratkomaan yhteiskunnallisia </a:t>
            </a:r>
            <a:r>
              <a:rPr lang="fi-FI" dirty="0" smtClean="0"/>
              <a:t>ongelmia, </a:t>
            </a:r>
            <a:r>
              <a:rPr lang="fi-FI" dirty="0"/>
              <a:t>joilla on </a:t>
            </a:r>
            <a:r>
              <a:rPr lang="fi-FI" dirty="0" smtClean="0"/>
              <a:t>vaikutus planeettaamme sekä kaikkiin sen asukkaisiin. 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3519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675" y="1203953"/>
            <a:ext cx="9647237" cy="5654047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Veden korkeuden mittari jollakin tavalla näkyviin?</a:t>
            </a:r>
          </a:p>
          <a:p>
            <a:r>
              <a:rPr lang="fi-FI" dirty="0" smtClean="0"/>
              <a:t>Monet </a:t>
            </a:r>
            <a:r>
              <a:rPr lang="fi-FI" dirty="0"/>
              <a:t>kaupungit ovat joutumassa veden valtaan (</a:t>
            </a:r>
            <a:r>
              <a:rPr lang="fi-FI" dirty="0" err="1"/>
              <a:t>esim</a:t>
            </a:r>
            <a:r>
              <a:rPr lang="fi-FI" dirty="0"/>
              <a:t> Helsinki, Lontoo Amsterdam) Mahdollisesti </a:t>
            </a:r>
            <a:r>
              <a:rPr lang="fi-FI" dirty="0" smtClean="0"/>
              <a:t>kuvamateriaalia?</a:t>
            </a:r>
            <a:r>
              <a:rPr lang="fi-FI" dirty="0"/>
              <a:t/>
            </a:r>
            <a:br>
              <a:rPr lang="fi-FI" dirty="0"/>
            </a:br>
            <a:endParaRPr lang="fi-FI" dirty="0" smtClean="0"/>
          </a:p>
          <a:p>
            <a:r>
              <a:rPr lang="fi-FI" dirty="0" smtClean="0"/>
              <a:t>Jokaisessa maassa tehdään valintoja (</a:t>
            </a:r>
            <a:r>
              <a:rPr lang="fi-FI" smtClean="0"/>
              <a:t>ainakin pari), </a:t>
            </a:r>
            <a:r>
              <a:rPr lang="fi-FI" dirty="0" smtClean="0"/>
              <a:t>jotka vaikuttavat vedenpintaan</a:t>
            </a:r>
            <a:endParaRPr lang="fi-FI" dirty="0"/>
          </a:p>
          <a:p>
            <a:pPr lvl="1"/>
            <a:r>
              <a:rPr lang="fi-FI" dirty="0" smtClean="0"/>
              <a:t>Veden </a:t>
            </a:r>
            <a:r>
              <a:rPr lang="fi-FI" dirty="0"/>
              <a:t>pinnalle tapahtuu muutaman kerran päivässä jotain </a:t>
            </a:r>
            <a:endParaRPr lang="fi-FI" dirty="0"/>
          </a:p>
          <a:p>
            <a:pPr lvl="1"/>
            <a:r>
              <a:rPr lang="fi-FI" dirty="0" smtClean="0"/>
              <a:t>Alkaa </a:t>
            </a:r>
            <a:r>
              <a:rPr lang="fi-FI" dirty="0"/>
              <a:t>heti ensimmäisen päivänä</a:t>
            </a:r>
            <a:br>
              <a:rPr lang="fi-FI" dirty="0"/>
            </a:br>
            <a:r>
              <a:rPr lang="fi-FI" dirty="0"/>
              <a:t>- —&gt; heti alussa tutustumisleikkien aikana vedenpinta nousee, koska sille ei ole tehty mitään </a:t>
            </a:r>
            <a:endParaRPr lang="fi-FI" dirty="0"/>
          </a:p>
          <a:p>
            <a:pPr lvl="1"/>
            <a:r>
              <a:rPr lang="fi-FI" dirty="0" smtClean="0"/>
              <a:t>Ei pyöritä ainoastaan vedenpinnan </a:t>
            </a:r>
            <a:r>
              <a:rPr lang="fi-FI" dirty="0"/>
              <a:t>nousun </a:t>
            </a:r>
            <a:r>
              <a:rPr lang="fi-FI" dirty="0" smtClean="0"/>
              <a:t>ympärillä</a:t>
            </a:r>
          </a:p>
          <a:p>
            <a:pPr lvl="2"/>
            <a:r>
              <a:rPr lang="fi-FI" dirty="0" smtClean="0"/>
              <a:t>Eriarvoisuus</a:t>
            </a:r>
          </a:p>
          <a:p>
            <a:pPr lvl="2"/>
            <a:r>
              <a:rPr lang="fi-FI" dirty="0" smtClean="0"/>
              <a:t>Vaikuttamisen mahdollisuus</a:t>
            </a:r>
          </a:p>
          <a:p>
            <a:pPr lvl="2"/>
            <a:r>
              <a:rPr lang="fi-FI" dirty="0" smtClean="0"/>
              <a:t>Mitä elämän merkitykselliset asiat ovat, mahdollisesti täysin aineettomia?</a:t>
            </a:r>
          </a:p>
          <a:p>
            <a:pPr lvl="2"/>
            <a:r>
              <a:rPr lang="fi-FI" dirty="0"/>
              <a:t>i</a:t>
            </a:r>
            <a:r>
              <a:rPr lang="fi-FI" dirty="0" smtClean="0"/>
              <a:t>hmisoikeuskysymykset</a:t>
            </a:r>
          </a:p>
          <a:p>
            <a:pPr lvl="2"/>
            <a:r>
              <a:rPr lang="fi-FI" dirty="0" smtClean="0"/>
              <a:t>Luonnonvarat</a:t>
            </a:r>
            <a:endParaRPr lang="fi-FI" dirty="0"/>
          </a:p>
          <a:p>
            <a:r>
              <a:rPr lang="fi-FI" dirty="0" smtClean="0"/>
              <a:t>Voisiko mediatiimi seurata maissa tapahtuvaa toimintaa ja tehdä uutisia?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4" name="TextBox 3"/>
          <p:cNvSpPr txBox="1"/>
          <p:nvPr/>
        </p:nvSpPr>
        <p:spPr>
          <a:xfrm>
            <a:off x="2228850" y="323850"/>
            <a:ext cx="9647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Lisää kehyskertomuksesta</a:t>
            </a:r>
            <a:endParaRPr lang="fi-FI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1313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teemme 12. maan kanssa?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/>
          <a:lstStyle/>
          <a:p>
            <a:r>
              <a:rPr lang="fi-FI" dirty="0" smtClean="0"/>
              <a:t>Onko lopullinen maiden määrä sittenkin 11?</a:t>
            </a:r>
          </a:p>
        </p:txBody>
      </p:sp>
    </p:spTree>
    <p:extLst>
      <p:ext uri="{BB962C8B-B14F-4D97-AF65-F5344CB8AC3E}">
        <p14:creationId xmlns:p14="http://schemas.microsoft.com/office/powerpoint/2010/main" val="1184067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Käytännön asioita koululla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Maanantain aamupala voi olla aikaisintaan klo 8.00</a:t>
            </a:r>
          </a:p>
          <a:p>
            <a:r>
              <a:rPr lang="fi-FI" dirty="0" smtClean="0"/>
              <a:t>Koululle voi tulla klo 7.00</a:t>
            </a:r>
          </a:p>
          <a:p>
            <a:endParaRPr lang="fi-FI" dirty="0" smtClean="0"/>
          </a:p>
          <a:p>
            <a:r>
              <a:rPr lang="fi-FI" dirty="0" smtClean="0"/>
              <a:t>Oppilaat ovat koulussa 8.45 – 13.45 </a:t>
            </a:r>
          </a:p>
          <a:p>
            <a:r>
              <a:rPr lang="fi-FI" dirty="0" smtClean="0"/>
              <a:t>1.-2. -luokkien oppilaat pääsevät jo aiemmin (eli varmaankin 13.45)</a:t>
            </a:r>
          </a:p>
          <a:p>
            <a:r>
              <a:rPr lang="fi-FI" dirty="0" smtClean="0"/>
              <a:t>7.-9. -luokkien oppilaat ovat koulussa 14.30 asti</a:t>
            </a:r>
          </a:p>
          <a:p>
            <a:endParaRPr lang="fi-FI" dirty="0"/>
          </a:p>
          <a:p>
            <a:r>
              <a:rPr lang="fi-FI" dirty="0" smtClean="0"/>
              <a:t>Minkälaisia tunteja toivomme?</a:t>
            </a:r>
          </a:p>
          <a:p>
            <a:pPr lvl="1"/>
            <a:r>
              <a:rPr lang="fi-FI" dirty="0" smtClean="0"/>
              <a:t>45 minuutin mittaisia vai joitakin pidempiä?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208266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253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Wisp</vt:lpstr>
      <vt:lpstr>PowerPoint Presentation</vt:lpstr>
      <vt:lpstr>Projektin aikataulu: </vt:lpstr>
      <vt:lpstr>1. Päivän ryhmäytymisideoiden esittelyä</vt:lpstr>
      <vt:lpstr>Kehyskertomus</vt:lpstr>
      <vt:lpstr>PowerPoint Presentation</vt:lpstr>
      <vt:lpstr>Mitä teemme 12. maan kanssa?</vt:lpstr>
      <vt:lpstr>Käytännön asioita koululla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Värtö, Oskari</dc:creator>
  <cp:lastModifiedBy>Värtö, Oskari</cp:lastModifiedBy>
  <cp:revision>4</cp:revision>
  <dcterms:created xsi:type="dcterms:W3CDTF">2018-02-22T11:54:11Z</dcterms:created>
  <dcterms:modified xsi:type="dcterms:W3CDTF">2018-02-22T12:28:37Z</dcterms:modified>
</cp:coreProperties>
</file>