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20" r:id="rId1"/>
    <p:sldMasterId id="2147483721" r:id="rId2"/>
  </p:sldMasterIdLst>
  <p:notesMasterIdLst>
    <p:notesMasterId r:id="rId33"/>
  </p:notesMasterIdLst>
  <p:sldIdLst>
    <p:sldId id="256" r:id="rId3"/>
    <p:sldId id="257" r:id="rId4"/>
    <p:sldId id="258" r:id="rId5"/>
    <p:sldId id="259" r:id="rId6"/>
    <p:sldId id="261" r:id="rId7"/>
    <p:sldId id="262" r:id="rId8"/>
    <p:sldId id="291" r:id="rId9"/>
    <p:sldId id="292" r:id="rId10"/>
    <p:sldId id="264" r:id="rId11"/>
    <p:sldId id="265" r:id="rId12"/>
    <p:sldId id="266" r:id="rId13"/>
    <p:sldId id="267" r:id="rId14"/>
    <p:sldId id="268" r:id="rId15"/>
    <p:sldId id="269" r:id="rId16"/>
    <p:sldId id="270"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8" r:id="rId31"/>
    <p:sldId id="290" r:id="rId32"/>
  </p:sldIdLst>
  <p:sldSz cx="12192000" cy="6858000"/>
  <p:notesSz cx="6858000" cy="9144000"/>
  <p:embeddedFontLst>
    <p:embeddedFont>
      <p:font typeface="Aleo" panose="020F0802020204030203" pitchFamily="34" charset="0"/>
      <p:regular r:id="rId34"/>
      <p:bold r:id="rId35"/>
      <p:italic r:id="rId36"/>
      <p:boldItalic r:id="rId37"/>
    </p:embeddedFont>
    <p:embeddedFont>
      <p:font typeface="Lato" panose="020F0502020204030203" pitchFamily="34" charset="0"/>
      <p:regular r:id="rId38"/>
      <p:bold r:id="rId39"/>
      <p:italic r:id="rId40"/>
      <p:boldItalic r:id="rId41"/>
    </p:embeddedFont>
    <p:embeddedFont>
      <p:font typeface="Lato Black" panose="020F0502020204030203" pitchFamily="34" charset="0"/>
      <p:bold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orient="horz" pos="3884">
          <p15:clr>
            <a:srgbClr val="A4A3A4"/>
          </p15:clr>
        </p15:guide>
        <p15:guide id="3" orient="horz" pos="300">
          <p15:clr>
            <a:srgbClr val="A4A3A4"/>
          </p15:clr>
        </p15:guide>
        <p15:guide id="4" orient="horz" pos="1117">
          <p15:clr>
            <a:srgbClr val="A4A3A4"/>
          </p15:clr>
        </p15:guide>
        <p15:guide id="5" pos="302">
          <p15:clr>
            <a:srgbClr val="A4A3A4"/>
          </p15:clr>
        </p15:guide>
        <p15:guide id="6" pos="7378">
          <p15:clr>
            <a:srgbClr val="A4A3A4"/>
          </p15:clr>
        </p15:guide>
        <p15:guide id="7" pos="665">
          <p15:clr>
            <a:srgbClr val="A4A3A4"/>
          </p15:clr>
        </p15:guide>
        <p15:guide id="8"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56"/>
      </p:cViewPr>
      <p:guideLst>
        <p:guide orient="horz" pos="2160"/>
        <p:guide orient="horz" pos="3884"/>
        <p:guide orient="horz" pos="300"/>
        <p:guide orient="horz" pos="1117"/>
        <p:guide pos="302"/>
        <p:guide pos="7378"/>
        <p:guide pos="665"/>
        <p:guide pos="384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6.fntdata"/><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font" Target="fonts/font10.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800" b="0" i="0" u="none" strike="noStrike" cap="none">
                <a:solidFill>
                  <a:schemeClr val="dk1"/>
                </a:solidFill>
                <a:latin typeface="Lato"/>
                <a:ea typeface="Lato"/>
                <a:cs typeface="Lato"/>
                <a:sym typeface="Lato"/>
              </a:defRPr>
            </a:lvl1pPr>
            <a:lvl2pPr marR="0" lvl="1" algn="l" rtl="0">
              <a:spcBef>
                <a:spcPts val="0"/>
              </a:spcBef>
              <a:spcAft>
                <a:spcPts val="0"/>
              </a:spcAft>
              <a:buSzPts val="1400"/>
              <a:buNone/>
              <a:defRPr sz="1800" b="0" i="0" u="none" strike="noStrike" cap="none">
                <a:solidFill>
                  <a:schemeClr val="dk1"/>
                </a:solidFill>
                <a:latin typeface="Lato"/>
                <a:ea typeface="Lato"/>
                <a:cs typeface="Lato"/>
                <a:sym typeface="Lato"/>
              </a:defRPr>
            </a:lvl2pPr>
            <a:lvl3pPr marR="0" lvl="2" algn="l" rtl="0">
              <a:spcBef>
                <a:spcPts val="0"/>
              </a:spcBef>
              <a:spcAft>
                <a:spcPts val="0"/>
              </a:spcAft>
              <a:buSzPts val="1400"/>
              <a:buNone/>
              <a:defRPr sz="1800" b="0" i="0" u="none" strike="noStrike" cap="none">
                <a:solidFill>
                  <a:schemeClr val="dk1"/>
                </a:solidFill>
                <a:latin typeface="Lato"/>
                <a:ea typeface="Lato"/>
                <a:cs typeface="Lato"/>
                <a:sym typeface="Lato"/>
              </a:defRPr>
            </a:lvl3pPr>
            <a:lvl4pPr marR="0" lvl="3" algn="l" rtl="0">
              <a:spcBef>
                <a:spcPts val="0"/>
              </a:spcBef>
              <a:spcAft>
                <a:spcPts val="0"/>
              </a:spcAft>
              <a:buSzPts val="1400"/>
              <a:buNone/>
              <a:defRPr sz="1800" b="0" i="0" u="none" strike="noStrike" cap="none">
                <a:solidFill>
                  <a:schemeClr val="dk1"/>
                </a:solidFill>
                <a:latin typeface="Lato"/>
                <a:ea typeface="Lato"/>
                <a:cs typeface="Lato"/>
                <a:sym typeface="Lato"/>
              </a:defRPr>
            </a:lvl4pPr>
            <a:lvl5pPr marR="0" lvl="4" algn="l" rtl="0">
              <a:spcBef>
                <a:spcPts val="0"/>
              </a:spcBef>
              <a:spcAft>
                <a:spcPts val="0"/>
              </a:spcAft>
              <a:buSzPts val="1400"/>
              <a:buNone/>
              <a:defRPr sz="1800" b="0" i="0" u="none" strike="noStrike" cap="none">
                <a:solidFill>
                  <a:schemeClr val="dk1"/>
                </a:solidFill>
                <a:latin typeface="Lato"/>
                <a:ea typeface="Lato"/>
                <a:cs typeface="Lato"/>
                <a:sym typeface="Lato"/>
              </a:defRPr>
            </a:lvl5pPr>
            <a:lvl6pPr marR="0" lvl="5" algn="l" rtl="0">
              <a:spcBef>
                <a:spcPts val="0"/>
              </a:spcBef>
              <a:spcAft>
                <a:spcPts val="0"/>
              </a:spcAft>
              <a:buSzPts val="1400"/>
              <a:buNone/>
              <a:defRPr sz="1800" b="0" i="0" u="none" strike="noStrike" cap="none">
                <a:solidFill>
                  <a:schemeClr val="dk1"/>
                </a:solidFill>
                <a:latin typeface="Lato"/>
                <a:ea typeface="Lato"/>
                <a:cs typeface="Lato"/>
                <a:sym typeface="Lato"/>
              </a:defRPr>
            </a:lvl6pPr>
            <a:lvl7pPr marR="0" lvl="6" algn="l" rtl="0">
              <a:spcBef>
                <a:spcPts val="0"/>
              </a:spcBef>
              <a:spcAft>
                <a:spcPts val="0"/>
              </a:spcAft>
              <a:buSzPts val="1400"/>
              <a:buNone/>
              <a:defRPr sz="1800" b="0" i="0" u="none" strike="noStrike" cap="none">
                <a:solidFill>
                  <a:schemeClr val="dk1"/>
                </a:solidFill>
                <a:latin typeface="Lato"/>
                <a:ea typeface="Lato"/>
                <a:cs typeface="Lato"/>
                <a:sym typeface="Lato"/>
              </a:defRPr>
            </a:lvl7pPr>
            <a:lvl8pPr marR="0" lvl="7" algn="l" rtl="0">
              <a:spcBef>
                <a:spcPts val="0"/>
              </a:spcBef>
              <a:spcAft>
                <a:spcPts val="0"/>
              </a:spcAft>
              <a:buSzPts val="1400"/>
              <a:buNone/>
              <a:defRPr sz="1800" b="0" i="0" u="none" strike="noStrike" cap="none">
                <a:solidFill>
                  <a:schemeClr val="dk1"/>
                </a:solidFill>
                <a:latin typeface="Lato"/>
                <a:ea typeface="Lato"/>
                <a:cs typeface="Lato"/>
                <a:sym typeface="Lato"/>
              </a:defRPr>
            </a:lvl8pPr>
            <a:lvl9pPr marR="0" lvl="8" algn="l" rtl="0">
              <a:spcBef>
                <a:spcPts val="0"/>
              </a:spcBef>
              <a:spcAft>
                <a:spcPts val="0"/>
              </a:spcAft>
              <a:buSzPts val="1400"/>
              <a:buNone/>
              <a:defRPr sz="1800" b="0" i="0" u="none" strike="noStrike" cap="none">
                <a:solidFill>
                  <a:schemeClr val="dk1"/>
                </a:solidFill>
                <a:latin typeface="Lato"/>
                <a:ea typeface="Lato"/>
                <a:cs typeface="Lato"/>
                <a:sym typeface="Lato"/>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800" b="0" i="0" u="none" strike="noStrike" cap="none">
                <a:solidFill>
                  <a:schemeClr val="dk1"/>
                </a:solidFill>
                <a:latin typeface="Lato"/>
                <a:ea typeface="Lato"/>
                <a:cs typeface="Lato"/>
                <a:sym typeface="Lato"/>
              </a:defRPr>
            </a:lvl1pPr>
            <a:lvl2pPr marR="0" lvl="1" algn="l" rtl="0">
              <a:spcBef>
                <a:spcPts val="0"/>
              </a:spcBef>
              <a:spcAft>
                <a:spcPts val="0"/>
              </a:spcAft>
              <a:buSzPts val="1400"/>
              <a:buNone/>
              <a:defRPr sz="1800" b="0" i="0" u="none" strike="noStrike" cap="none">
                <a:solidFill>
                  <a:schemeClr val="dk1"/>
                </a:solidFill>
                <a:latin typeface="Lato"/>
                <a:ea typeface="Lato"/>
                <a:cs typeface="Lato"/>
                <a:sym typeface="Lato"/>
              </a:defRPr>
            </a:lvl2pPr>
            <a:lvl3pPr marR="0" lvl="2" algn="l" rtl="0">
              <a:spcBef>
                <a:spcPts val="0"/>
              </a:spcBef>
              <a:spcAft>
                <a:spcPts val="0"/>
              </a:spcAft>
              <a:buSzPts val="1400"/>
              <a:buNone/>
              <a:defRPr sz="1800" b="0" i="0" u="none" strike="noStrike" cap="none">
                <a:solidFill>
                  <a:schemeClr val="dk1"/>
                </a:solidFill>
                <a:latin typeface="Lato"/>
                <a:ea typeface="Lato"/>
                <a:cs typeface="Lato"/>
                <a:sym typeface="Lato"/>
              </a:defRPr>
            </a:lvl3pPr>
            <a:lvl4pPr marR="0" lvl="3" algn="l" rtl="0">
              <a:spcBef>
                <a:spcPts val="0"/>
              </a:spcBef>
              <a:spcAft>
                <a:spcPts val="0"/>
              </a:spcAft>
              <a:buSzPts val="1400"/>
              <a:buNone/>
              <a:defRPr sz="1800" b="0" i="0" u="none" strike="noStrike" cap="none">
                <a:solidFill>
                  <a:schemeClr val="dk1"/>
                </a:solidFill>
                <a:latin typeface="Lato"/>
                <a:ea typeface="Lato"/>
                <a:cs typeface="Lato"/>
                <a:sym typeface="Lato"/>
              </a:defRPr>
            </a:lvl4pPr>
            <a:lvl5pPr marR="0" lvl="4" algn="l" rtl="0">
              <a:spcBef>
                <a:spcPts val="0"/>
              </a:spcBef>
              <a:spcAft>
                <a:spcPts val="0"/>
              </a:spcAft>
              <a:buSzPts val="1400"/>
              <a:buNone/>
              <a:defRPr sz="1800" b="0" i="0" u="none" strike="noStrike" cap="none">
                <a:solidFill>
                  <a:schemeClr val="dk1"/>
                </a:solidFill>
                <a:latin typeface="Lato"/>
                <a:ea typeface="Lato"/>
                <a:cs typeface="Lato"/>
                <a:sym typeface="Lato"/>
              </a:defRPr>
            </a:lvl5pPr>
            <a:lvl6pPr marR="0" lvl="5" algn="l" rtl="0">
              <a:spcBef>
                <a:spcPts val="0"/>
              </a:spcBef>
              <a:spcAft>
                <a:spcPts val="0"/>
              </a:spcAft>
              <a:buSzPts val="1400"/>
              <a:buNone/>
              <a:defRPr sz="1800" b="0" i="0" u="none" strike="noStrike" cap="none">
                <a:solidFill>
                  <a:schemeClr val="dk1"/>
                </a:solidFill>
                <a:latin typeface="Lato"/>
                <a:ea typeface="Lato"/>
                <a:cs typeface="Lato"/>
                <a:sym typeface="Lato"/>
              </a:defRPr>
            </a:lvl6pPr>
            <a:lvl7pPr marR="0" lvl="6" algn="l" rtl="0">
              <a:spcBef>
                <a:spcPts val="0"/>
              </a:spcBef>
              <a:spcAft>
                <a:spcPts val="0"/>
              </a:spcAft>
              <a:buSzPts val="1400"/>
              <a:buNone/>
              <a:defRPr sz="1800" b="0" i="0" u="none" strike="noStrike" cap="none">
                <a:solidFill>
                  <a:schemeClr val="dk1"/>
                </a:solidFill>
                <a:latin typeface="Lato"/>
                <a:ea typeface="Lato"/>
                <a:cs typeface="Lato"/>
                <a:sym typeface="Lato"/>
              </a:defRPr>
            </a:lvl7pPr>
            <a:lvl8pPr marR="0" lvl="7" algn="l" rtl="0">
              <a:spcBef>
                <a:spcPts val="0"/>
              </a:spcBef>
              <a:spcAft>
                <a:spcPts val="0"/>
              </a:spcAft>
              <a:buSzPts val="1400"/>
              <a:buNone/>
              <a:defRPr sz="1800" b="0" i="0" u="none" strike="noStrike" cap="none">
                <a:solidFill>
                  <a:schemeClr val="dk1"/>
                </a:solidFill>
                <a:latin typeface="Lato"/>
                <a:ea typeface="Lato"/>
                <a:cs typeface="Lato"/>
                <a:sym typeface="Lato"/>
              </a:defRPr>
            </a:lvl8pPr>
            <a:lvl9pPr marR="0" lvl="8" algn="l" rtl="0">
              <a:spcBef>
                <a:spcPts val="0"/>
              </a:spcBef>
              <a:spcAft>
                <a:spcPts val="0"/>
              </a:spcAft>
              <a:buSzPts val="1400"/>
              <a:buNone/>
              <a:defRPr sz="1800" b="0" i="0" u="none" strike="noStrike" cap="none">
                <a:solidFill>
                  <a:schemeClr val="dk1"/>
                </a:solidFill>
                <a:latin typeface="Lato"/>
                <a:ea typeface="Lato"/>
                <a:cs typeface="Lato"/>
                <a:sym typeface="Lato"/>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Lato"/>
                <a:ea typeface="Lato"/>
                <a:cs typeface="Lato"/>
                <a:sym typeface="Lato"/>
              </a:defRPr>
            </a:lvl1pPr>
            <a:lvl2pPr marL="914400" marR="0" lvl="1" indent="-228600" algn="l" rtl="0">
              <a:spcBef>
                <a:spcPts val="0"/>
              </a:spcBef>
              <a:spcAft>
                <a:spcPts val="0"/>
              </a:spcAft>
              <a:buSzPts val="1400"/>
              <a:buNone/>
              <a:defRPr sz="1200" b="0" i="0" u="none" strike="noStrike" cap="none">
                <a:solidFill>
                  <a:schemeClr val="dk1"/>
                </a:solidFill>
                <a:latin typeface="Lato"/>
                <a:ea typeface="Lato"/>
                <a:cs typeface="Lato"/>
                <a:sym typeface="Lato"/>
              </a:defRPr>
            </a:lvl2pPr>
            <a:lvl3pPr marL="1371600" marR="0" lvl="2" indent="-228600" algn="l" rtl="0">
              <a:spcBef>
                <a:spcPts val="0"/>
              </a:spcBef>
              <a:spcAft>
                <a:spcPts val="0"/>
              </a:spcAft>
              <a:buSzPts val="1400"/>
              <a:buNone/>
              <a:defRPr sz="1200" b="0" i="0" u="none" strike="noStrike" cap="none">
                <a:solidFill>
                  <a:schemeClr val="dk1"/>
                </a:solidFill>
                <a:latin typeface="Lato"/>
                <a:ea typeface="Lato"/>
                <a:cs typeface="Lato"/>
                <a:sym typeface="Lato"/>
              </a:defRPr>
            </a:lvl3pPr>
            <a:lvl4pPr marL="1828800" marR="0" lvl="3" indent="-228600" algn="l" rtl="0">
              <a:spcBef>
                <a:spcPts val="0"/>
              </a:spcBef>
              <a:spcAft>
                <a:spcPts val="0"/>
              </a:spcAft>
              <a:buSzPts val="1400"/>
              <a:buNone/>
              <a:defRPr sz="1200" b="0" i="0" u="none" strike="noStrike" cap="none">
                <a:solidFill>
                  <a:schemeClr val="dk1"/>
                </a:solidFill>
                <a:latin typeface="Lato"/>
                <a:ea typeface="Lato"/>
                <a:cs typeface="Lato"/>
                <a:sym typeface="Lato"/>
              </a:defRPr>
            </a:lvl4pPr>
            <a:lvl5pPr marL="2286000" marR="0" lvl="4" indent="-228600" algn="l" rtl="0">
              <a:spcBef>
                <a:spcPts val="0"/>
              </a:spcBef>
              <a:spcAft>
                <a:spcPts val="0"/>
              </a:spcAft>
              <a:buSzPts val="1400"/>
              <a:buNone/>
              <a:defRPr sz="1200" b="0" i="0" u="none" strike="noStrike" cap="none">
                <a:solidFill>
                  <a:schemeClr val="dk1"/>
                </a:solidFill>
                <a:latin typeface="Lato"/>
                <a:ea typeface="Lato"/>
                <a:cs typeface="Lato"/>
                <a:sym typeface="Lato"/>
              </a:defRPr>
            </a:lvl5pPr>
            <a:lvl6pPr marL="2743200" marR="0" lvl="5" indent="-228600" algn="l" rtl="0">
              <a:spcBef>
                <a:spcPts val="0"/>
              </a:spcBef>
              <a:spcAft>
                <a:spcPts val="0"/>
              </a:spcAft>
              <a:buSzPts val="1400"/>
              <a:buNone/>
              <a:defRPr sz="1200" b="0" i="0" u="none" strike="noStrike" cap="none">
                <a:solidFill>
                  <a:schemeClr val="dk1"/>
                </a:solidFill>
                <a:latin typeface="Lato"/>
                <a:ea typeface="Lato"/>
                <a:cs typeface="Lato"/>
                <a:sym typeface="Lato"/>
              </a:defRPr>
            </a:lvl6pPr>
            <a:lvl7pPr marL="3200400" marR="0" lvl="6" indent="-228600" algn="l" rtl="0">
              <a:spcBef>
                <a:spcPts val="0"/>
              </a:spcBef>
              <a:spcAft>
                <a:spcPts val="0"/>
              </a:spcAft>
              <a:buSzPts val="1400"/>
              <a:buNone/>
              <a:defRPr sz="1200" b="0" i="0" u="none" strike="noStrike" cap="none">
                <a:solidFill>
                  <a:schemeClr val="dk1"/>
                </a:solidFill>
                <a:latin typeface="Lato"/>
                <a:ea typeface="Lato"/>
                <a:cs typeface="Lato"/>
                <a:sym typeface="Lato"/>
              </a:defRPr>
            </a:lvl7pPr>
            <a:lvl8pPr marL="3657600" marR="0" lvl="7" indent="-228600" algn="l" rtl="0">
              <a:spcBef>
                <a:spcPts val="0"/>
              </a:spcBef>
              <a:spcAft>
                <a:spcPts val="0"/>
              </a:spcAft>
              <a:buSzPts val="1400"/>
              <a:buNone/>
              <a:defRPr sz="1200" b="0" i="0" u="none" strike="noStrike" cap="none">
                <a:solidFill>
                  <a:schemeClr val="dk1"/>
                </a:solidFill>
                <a:latin typeface="Lato"/>
                <a:ea typeface="Lato"/>
                <a:cs typeface="Lato"/>
                <a:sym typeface="Lato"/>
              </a:defRPr>
            </a:lvl8pPr>
            <a:lvl9pPr marL="4114800" marR="0" lvl="8" indent="-228600" algn="l" rtl="0">
              <a:spcBef>
                <a:spcPts val="0"/>
              </a:spcBef>
              <a:spcAft>
                <a:spcPts val="0"/>
              </a:spcAft>
              <a:buSzPts val="1400"/>
              <a:buNone/>
              <a:defRPr sz="1200" b="0" i="0" u="none" strike="noStrike" cap="none">
                <a:solidFill>
                  <a:schemeClr val="dk1"/>
                </a:solidFill>
                <a:latin typeface="Lato"/>
                <a:ea typeface="Lato"/>
                <a:cs typeface="Lato"/>
                <a:sym typeface="Lato"/>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800" b="0" i="0" u="none" strike="noStrike" cap="none">
                <a:solidFill>
                  <a:schemeClr val="dk1"/>
                </a:solidFill>
                <a:latin typeface="Lato"/>
                <a:ea typeface="Lato"/>
                <a:cs typeface="Lato"/>
                <a:sym typeface="Lato"/>
              </a:defRPr>
            </a:lvl1pPr>
            <a:lvl2pPr marR="0" lvl="1" algn="l" rtl="0">
              <a:spcBef>
                <a:spcPts val="0"/>
              </a:spcBef>
              <a:spcAft>
                <a:spcPts val="0"/>
              </a:spcAft>
              <a:buSzPts val="1400"/>
              <a:buNone/>
              <a:defRPr sz="1800" b="0" i="0" u="none" strike="noStrike" cap="none">
                <a:solidFill>
                  <a:schemeClr val="dk1"/>
                </a:solidFill>
                <a:latin typeface="Lato"/>
                <a:ea typeface="Lato"/>
                <a:cs typeface="Lato"/>
                <a:sym typeface="Lato"/>
              </a:defRPr>
            </a:lvl2pPr>
            <a:lvl3pPr marR="0" lvl="2" algn="l" rtl="0">
              <a:spcBef>
                <a:spcPts val="0"/>
              </a:spcBef>
              <a:spcAft>
                <a:spcPts val="0"/>
              </a:spcAft>
              <a:buSzPts val="1400"/>
              <a:buNone/>
              <a:defRPr sz="1800" b="0" i="0" u="none" strike="noStrike" cap="none">
                <a:solidFill>
                  <a:schemeClr val="dk1"/>
                </a:solidFill>
                <a:latin typeface="Lato"/>
                <a:ea typeface="Lato"/>
                <a:cs typeface="Lato"/>
                <a:sym typeface="Lato"/>
              </a:defRPr>
            </a:lvl3pPr>
            <a:lvl4pPr marR="0" lvl="3" algn="l" rtl="0">
              <a:spcBef>
                <a:spcPts val="0"/>
              </a:spcBef>
              <a:spcAft>
                <a:spcPts val="0"/>
              </a:spcAft>
              <a:buSzPts val="1400"/>
              <a:buNone/>
              <a:defRPr sz="1800" b="0" i="0" u="none" strike="noStrike" cap="none">
                <a:solidFill>
                  <a:schemeClr val="dk1"/>
                </a:solidFill>
                <a:latin typeface="Lato"/>
                <a:ea typeface="Lato"/>
                <a:cs typeface="Lato"/>
                <a:sym typeface="Lato"/>
              </a:defRPr>
            </a:lvl4pPr>
            <a:lvl5pPr marR="0" lvl="4" algn="l" rtl="0">
              <a:spcBef>
                <a:spcPts val="0"/>
              </a:spcBef>
              <a:spcAft>
                <a:spcPts val="0"/>
              </a:spcAft>
              <a:buSzPts val="1400"/>
              <a:buNone/>
              <a:defRPr sz="1800" b="0" i="0" u="none" strike="noStrike" cap="none">
                <a:solidFill>
                  <a:schemeClr val="dk1"/>
                </a:solidFill>
                <a:latin typeface="Lato"/>
                <a:ea typeface="Lato"/>
                <a:cs typeface="Lato"/>
                <a:sym typeface="Lato"/>
              </a:defRPr>
            </a:lvl5pPr>
            <a:lvl6pPr marR="0" lvl="5" algn="l" rtl="0">
              <a:spcBef>
                <a:spcPts val="0"/>
              </a:spcBef>
              <a:spcAft>
                <a:spcPts val="0"/>
              </a:spcAft>
              <a:buSzPts val="1400"/>
              <a:buNone/>
              <a:defRPr sz="1800" b="0" i="0" u="none" strike="noStrike" cap="none">
                <a:solidFill>
                  <a:schemeClr val="dk1"/>
                </a:solidFill>
                <a:latin typeface="Lato"/>
                <a:ea typeface="Lato"/>
                <a:cs typeface="Lato"/>
                <a:sym typeface="Lato"/>
              </a:defRPr>
            </a:lvl6pPr>
            <a:lvl7pPr marR="0" lvl="6" algn="l" rtl="0">
              <a:spcBef>
                <a:spcPts val="0"/>
              </a:spcBef>
              <a:spcAft>
                <a:spcPts val="0"/>
              </a:spcAft>
              <a:buSzPts val="1400"/>
              <a:buNone/>
              <a:defRPr sz="1800" b="0" i="0" u="none" strike="noStrike" cap="none">
                <a:solidFill>
                  <a:schemeClr val="dk1"/>
                </a:solidFill>
                <a:latin typeface="Lato"/>
                <a:ea typeface="Lato"/>
                <a:cs typeface="Lato"/>
                <a:sym typeface="Lato"/>
              </a:defRPr>
            </a:lvl7pPr>
            <a:lvl8pPr marR="0" lvl="7" algn="l" rtl="0">
              <a:spcBef>
                <a:spcPts val="0"/>
              </a:spcBef>
              <a:spcAft>
                <a:spcPts val="0"/>
              </a:spcAft>
              <a:buSzPts val="1400"/>
              <a:buNone/>
              <a:defRPr sz="1800" b="0" i="0" u="none" strike="noStrike" cap="none">
                <a:solidFill>
                  <a:schemeClr val="dk1"/>
                </a:solidFill>
                <a:latin typeface="Lato"/>
                <a:ea typeface="Lato"/>
                <a:cs typeface="Lato"/>
                <a:sym typeface="Lato"/>
              </a:defRPr>
            </a:lvl8pPr>
            <a:lvl9pPr marR="0" lvl="8" algn="l" rtl="0">
              <a:spcBef>
                <a:spcPts val="0"/>
              </a:spcBef>
              <a:spcAft>
                <a:spcPts val="0"/>
              </a:spcAft>
              <a:buSzPts val="1400"/>
              <a:buNone/>
              <a:defRPr sz="1800" b="0" i="0" u="none" strike="noStrike" cap="none">
                <a:solidFill>
                  <a:schemeClr val="dk1"/>
                </a:solidFill>
                <a:latin typeface="Lato"/>
                <a:ea typeface="Lato"/>
                <a:cs typeface="Lato"/>
                <a:sym typeface="Lato"/>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800" b="0" i="0" u="none" strike="noStrike" cap="none">
                <a:solidFill>
                  <a:schemeClr val="dk1"/>
                </a:solidFill>
                <a:latin typeface="Lato"/>
                <a:ea typeface="Lato"/>
                <a:cs typeface="Lato"/>
                <a:sym typeface="Lato"/>
              </a:rPr>
              <a:t>‹#›</a:t>
            </a:fld>
            <a:endParaRPr sz="800" b="0" i="0" u="none" strike="noStrike" cap="none">
              <a:solidFill>
                <a:schemeClr val="dk1"/>
              </a:solidFill>
              <a:latin typeface="Lato"/>
              <a:ea typeface="Lato"/>
              <a:cs typeface="Lato"/>
              <a:sym typeface="Lato"/>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9" name="Google Shape;75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cb5742655d_0_1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3" name="Google Shape;843;gcb5742655d_0_110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4" name="Google Shape;844;gcb5742655d_0_110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gcb5742655d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3" name="Google Shape;853;gcb5742655d_0_1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4" name="Google Shape;854;gcb5742655d_0_14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gcb5742655d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1" name="Google Shape;861;gcb5742655d_0_6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2" name="Google Shape;862;gcb5742655d_0_6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gcb5742655d_0_1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9" name="Google Shape;869;gcb5742655d_0_11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0" name="Google Shape;870;gcb5742655d_0_114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cb5742655d_0_1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cb5742655d_0_110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8" name="Google Shape;878;gcb5742655d_0_110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gcb5742655d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2" name="Google Shape;892;gcb5742655d_0_17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3" name="Google Shape;893;gcb5742655d_0_17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gcb5742655d_0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0" name="Google Shape;900;gcb5742655d_0_1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1" name="Google Shape;901;gcb5742655d_0_17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gcb5742655d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7" name="Google Shape;907;gcb5742655d_0_18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8" name="Google Shape;908;gcb5742655d_0_18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gcb5742655d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4" name="Google Shape;914;gcb5742655d_0_19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5" name="Google Shape;915;gcb5742655d_0_19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gcb5742655d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1" name="Google Shape;921;gcb5742655d_0_19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2" name="Google Shape;922;gcb5742655d_0_19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cb5742655d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cb5742655d_0_1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9" name="Google Shape;769;gcb5742655d_0_13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gcb5742655d_0_7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8" name="Google Shape;928;gcb5742655d_0_70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cb5742655d_0_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cb5742655d_0_28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6" name="Google Shape;936;gcb5742655d_0_28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gfb431a2a1e_0_4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3" name="Google Shape;943;gfb431a2a1e_0_40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4" name="Google Shape;944;gfb431a2a1e_0_40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gfb431a2a1e_0_4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1" name="Google Shape;951;gfb431a2a1e_0_4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2" name="Google Shape;952;gfb431a2a1e_0_41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cb5742655d_0_1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cb5742655d_0_11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0" name="Google Shape;960;gcb5742655d_0_115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cb5742655d_0_1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cb5742655d_0_119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8" name="Google Shape;968;gcb5742655d_0_119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gcb5742655d_0_1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5" name="Google Shape;975;gcb5742655d_0_116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6" name="Google Shape;976;gcb5742655d_0_116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cb5742655d_0_1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cb5742655d_0_118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4" name="Google Shape;984;gcb5742655d_0_118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3" name="Google Shape;1023;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gcb5742655d_0_1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1" name="Google Shape;1041;gcb5742655d_0_11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2" name="Google Shape;1042;gcb5742655d_0_112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f749e97677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f749e97677_1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8" name="Google Shape;778;gf749e97677_1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gcb5742655d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6" name="Google Shape;786;gcb5742655d_0_1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7" name="Google Shape;787;gcb5742655d_0_14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gf749e97677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3" name="Google Shape;803;gf749e97677_1_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4" name="Google Shape;804;gf749e97677_1_1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f749e97677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 name="Google Shape;811;gf749e97677_1_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2" name="Google Shape;812;gf749e97677_1_2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800" b="0" i="0" u="none" strike="noStrike" cap="none" smtClean="0">
                <a:solidFill>
                  <a:schemeClr val="dk1"/>
                </a:solidFill>
                <a:latin typeface="Lato"/>
                <a:ea typeface="Lato"/>
                <a:cs typeface="Lato"/>
                <a:sym typeface="Lato"/>
              </a:rPr>
              <a:t>7</a:t>
            </a:fld>
            <a:endParaRPr lang="en-US" sz="800" b="0" i="0" u="none" strike="noStrike" cap="none">
              <a:solidFill>
                <a:schemeClr val="dk1"/>
              </a:solidFill>
              <a:latin typeface="Lato"/>
              <a:ea typeface="Lato"/>
              <a:cs typeface="Lato"/>
              <a:sym typeface="Lato"/>
            </a:endParaRPr>
          </a:p>
        </p:txBody>
      </p:sp>
    </p:spTree>
    <p:extLst>
      <p:ext uri="{BB962C8B-B14F-4D97-AF65-F5344CB8AC3E}">
        <p14:creationId xmlns:p14="http://schemas.microsoft.com/office/powerpoint/2010/main" val="3848399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cb5742655d_0_1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7" name="Google Shape;827;gcb5742655d_0_108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8" name="Google Shape;828;gcb5742655d_0_108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cb5742655d_0_10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cb5742655d_0_109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6" name="Google Shape;836;gcb5742655d_0_109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hyperlink" Target="https://www.facebook.com/JyvaskylaUniversity/" TargetMode="External"/><Relationship Id="rId2" Type="http://schemas.openxmlformats.org/officeDocument/2006/relationships/hyperlink" Target="https://twitter.com/uniofjyvaskyla" TargetMode="External"/><Relationship Id="rId1" Type="http://schemas.openxmlformats.org/officeDocument/2006/relationships/slideMaster" Target="../slideMasters/slideMaster1.xml"/><Relationship Id="rId6" Type="http://schemas.openxmlformats.org/officeDocument/2006/relationships/hyperlink" Target="https://www.instagram.com/uniofjyvaskyla/" TargetMode="External"/><Relationship Id="rId5" Type="http://schemas.openxmlformats.org/officeDocument/2006/relationships/hyperlink" Target="https://www.youtube.com/user/JyvaskylaUniversity" TargetMode="External"/><Relationship Id="rId4" Type="http://schemas.openxmlformats.org/officeDocument/2006/relationships/hyperlink" Target="https://www.linkedin.com/school/166642/"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s://www.facebook.com/JyvaskylaUniversity/" TargetMode="External"/><Relationship Id="rId2" Type="http://schemas.openxmlformats.org/officeDocument/2006/relationships/hyperlink" Target="https://twitter.com/uniofjyvaskyla" TargetMode="External"/><Relationship Id="rId1" Type="http://schemas.openxmlformats.org/officeDocument/2006/relationships/slideMaster" Target="../slideMasters/slideMaster1.xml"/><Relationship Id="rId6" Type="http://schemas.openxmlformats.org/officeDocument/2006/relationships/hyperlink" Target="https://www.instagram.com/uniofjyvaskyla/" TargetMode="External"/><Relationship Id="rId5" Type="http://schemas.openxmlformats.org/officeDocument/2006/relationships/hyperlink" Target="https://www.youtube.com/user/JyvaskylaUniversity" TargetMode="External"/><Relationship Id="rId4" Type="http://schemas.openxmlformats.org/officeDocument/2006/relationships/hyperlink" Target="https://www.linkedin.com/school/166642/" TargetMode="External"/></Relationships>
</file>

<file path=ppt/slideLayouts/_rels/slideLayout31.xml.rels><?xml version="1.0" encoding="UTF-8" standalone="yes"?>
<Relationships xmlns="http://schemas.openxmlformats.org/package/2006/relationships"><Relationship Id="rId3" Type="http://schemas.openxmlformats.org/officeDocument/2006/relationships/hyperlink" Target="https://www.facebook.com/JyvaskylaUniversity/" TargetMode="External"/><Relationship Id="rId2" Type="http://schemas.openxmlformats.org/officeDocument/2006/relationships/hyperlink" Target="https://twitter.com/uniofjyvaskyla" TargetMode="External"/><Relationship Id="rId1" Type="http://schemas.openxmlformats.org/officeDocument/2006/relationships/slideMaster" Target="../slideMasters/slideMaster1.xml"/><Relationship Id="rId6" Type="http://schemas.openxmlformats.org/officeDocument/2006/relationships/hyperlink" Target="https://www.instagram.com/uniofjyvaskyla/" TargetMode="External"/><Relationship Id="rId5" Type="http://schemas.openxmlformats.org/officeDocument/2006/relationships/hyperlink" Target="https://www.youtube.com/user/JyvaskylaUniversity" TargetMode="External"/><Relationship Id="rId4" Type="http://schemas.openxmlformats.org/officeDocument/2006/relationships/hyperlink" Target="https://www.linkedin.com/school/166642/" TargetMode="External"/></Relationships>
</file>

<file path=ppt/slideLayouts/_rels/slideLayout32.xml.rels><?xml version="1.0" encoding="UTF-8" standalone="yes"?>
<Relationships xmlns="http://schemas.openxmlformats.org/package/2006/relationships"><Relationship Id="rId3" Type="http://schemas.openxmlformats.org/officeDocument/2006/relationships/hyperlink" Target="https://www.facebook.com/JyvaskylaUniversity/" TargetMode="External"/><Relationship Id="rId2" Type="http://schemas.openxmlformats.org/officeDocument/2006/relationships/hyperlink" Target="https://twitter.com/uniofjyvaskyla" TargetMode="External"/><Relationship Id="rId1" Type="http://schemas.openxmlformats.org/officeDocument/2006/relationships/slideMaster" Target="../slideMasters/slideMaster1.xml"/><Relationship Id="rId6" Type="http://schemas.openxmlformats.org/officeDocument/2006/relationships/hyperlink" Target="https://www.instagram.com/uniofjyvaskyla/" TargetMode="External"/><Relationship Id="rId5" Type="http://schemas.openxmlformats.org/officeDocument/2006/relationships/hyperlink" Target="https://www.youtube.com/user/JyvaskylaUniversity" TargetMode="External"/><Relationship Id="rId4" Type="http://schemas.openxmlformats.org/officeDocument/2006/relationships/hyperlink" Target="https://www.linkedin.com/school/166642/" TargetMode="Externa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hyperlink" Target="https://www.facebook.com/JyvaskylaUniversity/" TargetMode="External"/><Relationship Id="rId2" Type="http://schemas.openxmlformats.org/officeDocument/2006/relationships/hyperlink" Target="https://twitter.com/uniofjyvaskyla" TargetMode="External"/><Relationship Id="rId1" Type="http://schemas.openxmlformats.org/officeDocument/2006/relationships/slideMaster" Target="../slideMasters/slideMaster2.xml"/><Relationship Id="rId6" Type="http://schemas.openxmlformats.org/officeDocument/2006/relationships/hyperlink" Target="https://www.instagram.com/uniofjyvaskyla/" TargetMode="External"/><Relationship Id="rId5" Type="http://schemas.openxmlformats.org/officeDocument/2006/relationships/hyperlink" Target="https://www.youtube.com/user/JyvaskylaUniversity" TargetMode="External"/><Relationship Id="rId4" Type="http://schemas.openxmlformats.org/officeDocument/2006/relationships/hyperlink" Target="https://www.linkedin.com/school/166642/" TargetMode="External"/></Relationships>
</file>

<file path=ppt/slideLayouts/_rels/slideLayout66.xml.rels><?xml version="1.0" encoding="UTF-8" standalone="yes"?>
<Relationships xmlns="http://schemas.openxmlformats.org/package/2006/relationships"><Relationship Id="rId3" Type="http://schemas.openxmlformats.org/officeDocument/2006/relationships/hyperlink" Target="https://www.facebook.com/JyvaskylaUniversity/" TargetMode="External"/><Relationship Id="rId2" Type="http://schemas.openxmlformats.org/officeDocument/2006/relationships/hyperlink" Target="https://twitter.com/uniofjyvaskyla" TargetMode="External"/><Relationship Id="rId1" Type="http://schemas.openxmlformats.org/officeDocument/2006/relationships/slideMaster" Target="../slideMasters/slideMaster2.xml"/><Relationship Id="rId6" Type="http://schemas.openxmlformats.org/officeDocument/2006/relationships/hyperlink" Target="https://www.instagram.com/uniofjyvaskyla/" TargetMode="External"/><Relationship Id="rId5" Type="http://schemas.openxmlformats.org/officeDocument/2006/relationships/hyperlink" Target="https://www.youtube.com/user/JyvaskylaUniversity" TargetMode="External"/><Relationship Id="rId4" Type="http://schemas.openxmlformats.org/officeDocument/2006/relationships/hyperlink" Target="https://www.linkedin.com/school/166642/" TargetMode="External"/></Relationships>
</file>

<file path=ppt/slideLayouts/_rels/slideLayout67.xml.rels><?xml version="1.0" encoding="UTF-8" standalone="yes"?>
<Relationships xmlns="http://schemas.openxmlformats.org/package/2006/relationships"><Relationship Id="rId3" Type="http://schemas.openxmlformats.org/officeDocument/2006/relationships/hyperlink" Target="https://www.facebook.com/JyvaskylaUniversity/" TargetMode="External"/><Relationship Id="rId2" Type="http://schemas.openxmlformats.org/officeDocument/2006/relationships/hyperlink" Target="https://twitter.com/uniofjyvaskyla" TargetMode="External"/><Relationship Id="rId1" Type="http://schemas.openxmlformats.org/officeDocument/2006/relationships/slideMaster" Target="../slideMasters/slideMaster2.xml"/><Relationship Id="rId6" Type="http://schemas.openxmlformats.org/officeDocument/2006/relationships/hyperlink" Target="https://www.instagram.com/uniofjyvaskyla/" TargetMode="External"/><Relationship Id="rId5" Type="http://schemas.openxmlformats.org/officeDocument/2006/relationships/hyperlink" Target="https://www.youtube.com/user/JyvaskylaUniversity" TargetMode="External"/><Relationship Id="rId4" Type="http://schemas.openxmlformats.org/officeDocument/2006/relationships/hyperlink" Target="https://www.linkedin.com/school/166642/" TargetMode="External"/></Relationships>
</file>

<file path=ppt/slideLayouts/_rels/slideLayout68.xml.rels><?xml version="1.0" encoding="UTF-8" standalone="yes"?>
<Relationships xmlns="http://schemas.openxmlformats.org/package/2006/relationships"><Relationship Id="rId3" Type="http://schemas.openxmlformats.org/officeDocument/2006/relationships/hyperlink" Target="https://www.facebook.com/JyvaskylaUniversity/" TargetMode="External"/><Relationship Id="rId2" Type="http://schemas.openxmlformats.org/officeDocument/2006/relationships/hyperlink" Target="https://twitter.com/uniofjyvaskyla" TargetMode="External"/><Relationship Id="rId1" Type="http://schemas.openxmlformats.org/officeDocument/2006/relationships/slideMaster" Target="../slideMasters/slideMaster2.xml"/><Relationship Id="rId6" Type="http://schemas.openxmlformats.org/officeDocument/2006/relationships/hyperlink" Target="https://www.instagram.com/uniofjyvaskyla/" TargetMode="External"/><Relationship Id="rId5" Type="http://schemas.openxmlformats.org/officeDocument/2006/relationships/hyperlink" Target="https://www.youtube.com/user/JyvaskylaUniversity" TargetMode="External"/><Relationship Id="rId4" Type="http://schemas.openxmlformats.org/officeDocument/2006/relationships/hyperlink" Target="https://www.linkedin.com/school/166642/" TargetMode="Externa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solidFill>
          <a:schemeClr val="accent2"/>
        </a:solidFill>
        <a:effectLst/>
      </p:bgPr>
    </p:bg>
    <p:spTree>
      <p:nvGrpSpPr>
        <p:cNvPr id="1" name="Shape 19"/>
        <p:cNvGrpSpPr/>
        <p:nvPr/>
      </p:nvGrpSpPr>
      <p:grpSpPr>
        <a:xfrm>
          <a:off x="0" y="0"/>
          <a:ext cx="0" cy="0"/>
          <a:chOff x="0" y="0"/>
          <a:chExt cx="0" cy="0"/>
        </a:xfrm>
      </p:grpSpPr>
      <p:sp>
        <p:nvSpPr>
          <p:cNvPr id="20" name="Google Shape;20;p2"/>
          <p:cNvSpPr txBox="1">
            <a:spLocks noGrp="1"/>
          </p:cNvSpPr>
          <p:nvPr>
            <p:ph type="ctrTitle"/>
          </p:nvPr>
        </p:nvSpPr>
        <p:spPr>
          <a:xfrm>
            <a:off x="479425" y="2636912"/>
            <a:ext cx="11233150" cy="2016224"/>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chemeClr val="lt1"/>
              </a:buClr>
              <a:buSzPts val="4000"/>
              <a:buFont typeface="Aleo"/>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
          <p:cNvSpPr txBox="1">
            <a:spLocks noGrp="1"/>
          </p:cNvSpPr>
          <p:nvPr>
            <p:ph type="subTitle" idx="1"/>
          </p:nvPr>
        </p:nvSpPr>
        <p:spPr>
          <a:xfrm>
            <a:off x="479425" y="4941168"/>
            <a:ext cx="11233150" cy="576064"/>
          </a:xfrm>
          <a:prstGeom prst="rect">
            <a:avLst/>
          </a:prstGeom>
          <a:noFill/>
          <a:ln>
            <a:noFill/>
          </a:ln>
        </p:spPr>
        <p:txBody>
          <a:bodyPr spcFirstLastPara="1" wrap="square" lIns="0" tIns="0" rIns="0" bIns="0" anchor="t" anchorCtr="0">
            <a:noAutofit/>
          </a:bodyPr>
          <a:lstStyle>
            <a:lvl1pPr lvl="0" algn="ctr">
              <a:lnSpc>
                <a:spcPct val="120000"/>
              </a:lnSpc>
              <a:spcBef>
                <a:spcPts val="400"/>
              </a:spcBef>
              <a:spcAft>
                <a:spcPts val="0"/>
              </a:spcAft>
              <a:buSzPts val="1800"/>
              <a:buNone/>
              <a:defRPr sz="1800">
                <a:solidFill>
                  <a:schemeClr val="lt1"/>
                </a:solidFill>
              </a:defRPr>
            </a:lvl1pPr>
            <a:lvl2pPr lvl="1" algn="ctr">
              <a:lnSpc>
                <a:spcPct val="120000"/>
              </a:lnSpc>
              <a:spcBef>
                <a:spcPts val="400"/>
              </a:spcBef>
              <a:spcAft>
                <a:spcPts val="0"/>
              </a:spcAft>
              <a:buSzPts val="2000"/>
              <a:buNone/>
              <a:defRPr sz="2000"/>
            </a:lvl2pPr>
            <a:lvl3pPr lvl="2" algn="ctr">
              <a:lnSpc>
                <a:spcPct val="120000"/>
              </a:lnSpc>
              <a:spcBef>
                <a:spcPts val="400"/>
              </a:spcBef>
              <a:spcAft>
                <a:spcPts val="0"/>
              </a:spcAft>
              <a:buSzPts val="1800"/>
              <a:buNone/>
              <a:defRPr sz="1800"/>
            </a:lvl3pPr>
            <a:lvl4pPr lvl="3" algn="ctr">
              <a:lnSpc>
                <a:spcPct val="120000"/>
              </a:lnSpc>
              <a:spcBef>
                <a:spcPts val="400"/>
              </a:spcBef>
              <a:spcAft>
                <a:spcPts val="0"/>
              </a:spcAft>
              <a:buSzPts val="1600"/>
              <a:buNone/>
              <a:defRPr sz="1600"/>
            </a:lvl4pPr>
            <a:lvl5pPr lvl="4" algn="ctr">
              <a:lnSpc>
                <a:spcPct val="120000"/>
              </a:lnSpc>
              <a:spcBef>
                <a:spcPts val="400"/>
              </a:spcBef>
              <a:spcAft>
                <a:spcPts val="0"/>
              </a:spcAft>
              <a:buSzPts val="1600"/>
              <a:buNone/>
              <a:defRPr sz="1600"/>
            </a:lvl5pPr>
            <a:lvl6pPr lvl="5" algn="ctr">
              <a:lnSpc>
                <a:spcPct val="120000"/>
              </a:lnSpc>
              <a:spcBef>
                <a:spcPts val="400"/>
              </a:spcBef>
              <a:spcAft>
                <a:spcPts val="0"/>
              </a:spcAft>
              <a:buSzPts val="1600"/>
              <a:buNone/>
              <a:defRPr sz="1600"/>
            </a:lvl6pPr>
            <a:lvl7pPr lvl="6" algn="ctr">
              <a:lnSpc>
                <a:spcPct val="120000"/>
              </a:lnSpc>
              <a:spcBef>
                <a:spcPts val="400"/>
              </a:spcBef>
              <a:spcAft>
                <a:spcPts val="0"/>
              </a:spcAft>
              <a:buSzPts val="1600"/>
              <a:buNone/>
              <a:defRPr sz="1600"/>
            </a:lvl7pPr>
            <a:lvl8pPr lvl="7" algn="ctr">
              <a:lnSpc>
                <a:spcPct val="120000"/>
              </a:lnSpc>
              <a:spcBef>
                <a:spcPts val="400"/>
              </a:spcBef>
              <a:spcAft>
                <a:spcPts val="0"/>
              </a:spcAft>
              <a:buSzPts val="1600"/>
              <a:buNone/>
              <a:defRPr sz="1600"/>
            </a:lvl8pPr>
            <a:lvl9pPr lvl="8" algn="ctr">
              <a:lnSpc>
                <a:spcPct val="120000"/>
              </a:lnSpc>
              <a:spcBef>
                <a:spcPts val="400"/>
              </a:spcBef>
              <a:spcAft>
                <a:spcPts val="0"/>
              </a:spcAft>
              <a:buSzPts val="1600"/>
              <a:buNone/>
              <a:defRPr sz="1600"/>
            </a:lvl9pPr>
          </a:lstStyle>
          <a:p>
            <a:endParaRPr/>
          </a:p>
        </p:txBody>
      </p:sp>
      <p:sp>
        <p:nvSpPr>
          <p:cNvPr id="22" name="Google Shape;22;p2"/>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latin typeface="Aleo"/>
                <a:ea typeface="Aleo"/>
                <a:cs typeface="Aleo"/>
                <a:sym typeface="Aleo"/>
              </a:defRPr>
            </a:lvl1pPr>
            <a:lvl2pPr marL="0" lvl="1" indent="0" algn="r">
              <a:spcBef>
                <a:spcPts val="0"/>
              </a:spcBef>
              <a:buNone/>
              <a:defRPr sz="900" b="0" i="0" cap="none">
                <a:latin typeface="Aleo"/>
                <a:ea typeface="Aleo"/>
                <a:cs typeface="Aleo"/>
                <a:sym typeface="Aleo"/>
              </a:defRPr>
            </a:lvl2pPr>
            <a:lvl3pPr marL="0" lvl="2" indent="0" algn="r">
              <a:spcBef>
                <a:spcPts val="0"/>
              </a:spcBef>
              <a:buNone/>
              <a:defRPr sz="900" b="0" i="0" cap="none">
                <a:latin typeface="Aleo"/>
                <a:ea typeface="Aleo"/>
                <a:cs typeface="Aleo"/>
                <a:sym typeface="Aleo"/>
              </a:defRPr>
            </a:lvl3pPr>
            <a:lvl4pPr marL="0" lvl="3" indent="0" algn="r">
              <a:spcBef>
                <a:spcPts val="0"/>
              </a:spcBef>
              <a:buNone/>
              <a:defRPr sz="900" b="0" i="0" cap="none">
                <a:latin typeface="Aleo"/>
                <a:ea typeface="Aleo"/>
                <a:cs typeface="Aleo"/>
                <a:sym typeface="Aleo"/>
              </a:defRPr>
            </a:lvl4pPr>
            <a:lvl5pPr marL="0" lvl="4" indent="0" algn="r">
              <a:spcBef>
                <a:spcPts val="0"/>
              </a:spcBef>
              <a:buNone/>
              <a:defRPr sz="900" b="0" i="0" cap="none">
                <a:latin typeface="Aleo"/>
                <a:ea typeface="Aleo"/>
                <a:cs typeface="Aleo"/>
                <a:sym typeface="Aleo"/>
              </a:defRPr>
            </a:lvl5pPr>
            <a:lvl6pPr marL="0" lvl="5" indent="0" algn="r">
              <a:spcBef>
                <a:spcPts val="0"/>
              </a:spcBef>
              <a:buNone/>
              <a:defRPr sz="900" b="0" i="0" cap="none">
                <a:latin typeface="Aleo"/>
                <a:ea typeface="Aleo"/>
                <a:cs typeface="Aleo"/>
                <a:sym typeface="Aleo"/>
              </a:defRPr>
            </a:lvl6pPr>
            <a:lvl7pPr marL="0" lvl="6" indent="0" algn="r">
              <a:spcBef>
                <a:spcPts val="0"/>
              </a:spcBef>
              <a:buNone/>
              <a:defRPr sz="900" b="0" i="0" cap="none">
                <a:latin typeface="Aleo"/>
                <a:ea typeface="Aleo"/>
                <a:cs typeface="Aleo"/>
                <a:sym typeface="Aleo"/>
              </a:defRPr>
            </a:lvl7pPr>
            <a:lvl8pPr marL="0" lvl="7" indent="0" algn="r">
              <a:spcBef>
                <a:spcPts val="0"/>
              </a:spcBef>
              <a:buNone/>
              <a:defRPr sz="900" b="0" i="0" cap="none">
                <a:latin typeface="Aleo"/>
                <a:ea typeface="Aleo"/>
                <a:cs typeface="Aleo"/>
                <a:sym typeface="Aleo"/>
              </a:defRPr>
            </a:lvl8pPr>
            <a:lvl9pPr marL="0" lvl="8" indent="0" algn="r">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25" name="Google Shape;25;p2"/>
          <p:cNvGrpSpPr/>
          <p:nvPr/>
        </p:nvGrpSpPr>
        <p:grpSpPr>
          <a:xfrm>
            <a:off x="4984950" y="980728"/>
            <a:ext cx="2222099" cy="1440000"/>
            <a:chOff x="3287713" y="333375"/>
            <a:chExt cx="6107112" cy="3957638"/>
          </a:xfrm>
        </p:grpSpPr>
        <p:sp>
          <p:nvSpPr>
            <p:cNvPr id="26" name="Google Shape;26;p2"/>
            <p:cNvSpPr/>
            <p:nvPr/>
          </p:nvSpPr>
          <p:spPr>
            <a:xfrm>
              <a:off x="5707063" y="333375"/>
              <a:ext cx="1254125" cy="2849563"/>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27" name="Google Shape;27;p2"/>
            <p:cNvSpPr/>
            <p:nvPr/>
          </p:nvSpPr>
          <p:spPr>
            <a:xfrm>
              <a:off x="3613150" y="3232150"/>
              <a:ext cx="5405437" cy="485775"/>
            </a:xfrm>
            <a:custGeom>
              <a:avLst/>
              <a:gdLst/>
              <a:ahLst/>
              <a:cxnLst/>
              <a:rect l="l" t="t" r="r" b="b"/>
              <a:pathLst>
                <a:path w="13623" h="1226" extrusionOk="0">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28" name="Google Shape;28;p2"/>
            <p:cNvSpPr/>
            <p:nvPr/>
          </p:nvSpPr>
          <p:spPr>
            <a:xfrm>
              <a:off x="3287713" y="3803650"/>
              <a:ext cx="6107112" cy="487363"/>
            </a:xfrm>
            <a:custGeom>
              <a:avLst/>
              <a:gdLst/>
              <a:ahLst/>
              <a:cxnLst/>
              <a:rect l="l" t="t" r="r" b="b"/>
              <a:pathLst>
                <a:path w="15388" h="1226" extrusionOk="0">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grpSp>
        <p:nvGrpSpPr>
          <p:cNvPr id="29" name="Google Shape;29;p2"/>
          <p:cNvGrpSpPr/>
          <p:nvPr/>
        </p:nvGrpSpPr>
        <p:grpSpPr>
          <a:xfrm>
            <a:off x="-1" y="6669360"/>
            <a:ext cx="12192001" cy="188639"/>
            <a:chOff x="2207568" y="692696"/>
            <a:chExt cx="2304256" cy="576064"/>
          </a:xfrm>
        </p:grpSpPr>
        <p:sp>
          <p:nvSpPr>
            <p:cNvPr id="30" name="Google Shape;30;p2"/>
            <p:cNvSpPr/>
            <p:nvPr/>
          </p:nvSpPr>
          <p:spPr>
            <a:xfrm>
              <a:off x="2783632" y="692696"/>
              <a:ext cx="576064" cy="57606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31" name="Google Shape;31;p2"/>
            <p:cNvSpPr/>
            <p:nvPr/>
          </p:nvSpPr>
          <p:spPr>
            <a:xfrm>
              <a:off x="3359696" y="692696"/>
              <a:ext cx="576064" cy="57606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32" name="Google Shape;32;p2"/>
            <p:cNvSpPr/>
            <p:nvPr/>
          </p:nvSpPr>
          <p:spPr>
            <a:xfrm>
              <a:off x="3935760" y="692696"/>
              <a:ext cx="576064" cy="57606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33" name="Google Shape;33;p2"/>
            <p:cNvSpPr/>
            <p:nvPr/>
          </p:nvSpPr>
          <p:spPr>
            <a:xfrm>
              <a:off x="2207568" y="692696"/>
              <a:ext cx="576064" cy="57606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gr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Section Header Picture 3">
  <p:cSld name="Section Header Picture 3">
    <p:bg>
      <p:bgPr>
        <a:solidFill>
          <a:schemeClr val="accent2"/>
        </a:solidFill>
        <a:effectLst/>
      </p:bgPr>
    </p:bg>
    <p:spTree>
      <p:nvGrpSpPr>
        <p:cNvPr id="1" name="Shape 136"/>
        <p:cNvGrpSpPr/>
        <p:nvPr/>
      </p:nvGrpSpPr>
      <p:grpSpPr>
        <a:xfrm>
          <a:off x="0" y="0"/>
          <a:ext cx="0" cy="0"/>
          <a:chOff x="0" y="0"/>
          <a:chExt cx="0" cy="0"/>
        </a:xfrm>
      </p:grpSpPr>
      <p:sp>
        <p:nvSpPr>
          <p:cNvPr id="137" name="Google Shape;137;p12"/>
          <p:cNvSpPr>
            <a:spLocks noGrp="1"/>
          </p:cNvSpPr>
          <p:nvPr>
            <p:ph type="pic" idx="2"/>
          </p:nvPr>
        </p:nvSpPr>
        <p:spPr>
          <a:xfrm>
            <a:off x="5159896" y="0"/>
            <a:ext cx="7032104" cy="6858000"/>
          </a:xfrm>
          <a:prstGeom prst="rect">
            <a:avLst/>
          </a:prstGeom>
          <a:solidFill>
            <a:schemeClr val="lt2"/>
          </a:solidFill>
          <a:ln>
            <a:noFill/>
          </a:ln>
        </p:spPr>
      </p:sp>
      <p:sp>
        <p:nvSpPr>
          <p:cNvPr id="138" name="Google Shape;138;p12"/>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12"/>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12"/>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solidFill>
                  <a:schemeClr val="lt1"/>
                </a:solidFill>
                <a:latin typeface="Aleo"/>
                <a:ea typeface="Aleo"/>
                <a:cs typeface="Aleo"/>
                <a:sym typeface="Aleo"/>
              </a:defRPr>
            </a:lvl1pPr>
            <a:lvl2pPr marL="0" lvl="1" indent="0" algn="r">
              <a:spcBef>
                <a:spcPts val="0"/>
              </a:spcBef>
              <a:buNone/>
              <a:defRPr sz="900" b="0" i="0" cap="none">
                <a:solidFill>
                  <a:schemeClr val="lt1"/>
                </a:solidFill>
                <a:latin typeface="Aleo"/>
                <a:ea typeface="Aleo"/>
                <a:cs typeface="Aleo"/>
                <a:sym typeface="Aleo"/>
              </a:defRPr>
            </a:lvl2pPr>
            <a:lvl3pPr marL="0" lvl="2" indent="0" algn="r">
              <a:spcBef>
                <a:spcPts val="0"/>
              </a:spcBef>
              <a:buNone/>
              <a:defRPr sz="900" b="0" i="0" cap="none">
                <a:solidFill>
                  <a:schemeClr val="lt1"/>
                </a:solidFill>
                <a:latin typeface="Aleo"/>
                <a:ea typeface="Aleo"/>
                <a:cs typeface="Aleo"/>
                <a:sym typeface="Aleo"/>
              </a:defRPr>
            </a:lvl3pPr>
            <a:lvl4pPr marL="0" lvl="3" indent="0" algn="r">
              <a:spcBef>
                <a:spcPts val="0"/>
              </a:spcBef>
              <a:buNone/>
              <a:defRPr sz="900" b="0" i="0" cap="none">
                <a:solidFill>
                  <a:schemeClr val="lt1"/>
                </a:solidFill>
                <a:latin typeface="Aleo"/>
                <a:ea typeface="Aleo"/>
                <a:cs typeface="Aleo"/>
                <a:sym typeface="Aleo"/>
              </a:defRPr>
            </a:lvl4pPr>
            <a:lvl5pPr marL="0" lvl="4" indent="0" algn="r">
              <a:spcBef>
                <a:spcPts val="0"/>
              </a:spcBef>
              <a:buNone/>
              <a:defRPr sz="900" b="0" i="0" cap="none">
                <a:solidFill>
                  <a:schemeClr val="lt1"/>
                </a:solidFill>
                <a:latin typeface="Aleo"/>
                <a:ea typeface="Aleo"/>
                <a:cs typeface="Aleo"/>
                <a:sym typeface="Aleo"/>
              </a:defRPr>
            </a:lvl5pPr>
            <a:lvl6pPr marL="0" lvl="5" indent="0" algn="r">
              <a:spcBef>
                <a:spcPts val="0"/>
              </a:spcBef>
              <a:buNone/>
              <a:defRPr sz="900" b="0" i="0" cap="none">
                <a:solidFill>
                  <a:schemeClr val="lt1"/>
                </a:solidFill>
                <a:latin typeface="Aleo"/>
                <a:ea typeface="Aleo"/>
                <a:cs typeface="Aleo"/>
                <a:sym typeface="Aleo"/>
              </a:defRPr>
            </a:lvl6pPr>
            <a:lvl7pPr marL="0" lvl="6" indent="0" algn="r">
              <a:spcBef>
                <a:spcPts val="0"/>
              </a:spcBef>
              <a:buNone/>
              <a:defRPr sz="900" b="0" i="0" cap="none">
                <a:solidFill>
                  <a:schemeClr val="lt1"/>
                </a:solidFill>
                <a:latin typeface="Aleo"/>
                <a:ea typeface="Aleo"/>
                <a:cs typeface="Aleo"/>
                <a:sym typeface="Aleo"/>
              </a:defRPr>
            </a:lvl7pPr>
            <a:lvl8pPr marL="0" lvl="7" indent="0" algn="r">
              <a:spcBef>
                <a:spcPts val="0"/>
              </a:spcBef>
              <a:buNone/>
              <a:defRPr sz="900" b="0" i="0" cap="none">
                <a:solidFill>
                  <a:schemeClr val="lt1"/>
                </a:solidFill>
                <a:latin typeface="Aleo"/>
                <a:ea typeface="Aleo"/>
                <a:cs typeface="Aleo"/>
                <a:sym typeface="Aleo"/>
              </a:defRPr>
            </a:lvl8pPr>
            <a:lvl9pPr marL="0" lvl="8" indent="0" algn="r">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141" name="Google Shape;141;p12"/>
          <p:cNvGrpSpPr/>
          <p:nvPr/>
        </p:nvGrpSpPr>
        <p:grpSpPr>
          <a:xfrm>
            <a:off x="628604" y="476672"/>
            <a:ext cx="1538760" cy="612000"/>
            <a:chOff x="911225" y="260350"/>
            <a:chExt cx="4183063" cy="1663700"/>
          </a:xfrm>
        </p:grpSpPr>
        <p:sp>
          <p:nvSpPr>
            <p:cNvPr id="142" name="Google Shape;142;p12"/>
            <p:cNvSpPr/>
            <p:nvPr/>
          </p:nvSpPr>
          <p:spPr>
            <a:xfrm>
              <a:off x="911225" y="260350"/>
              <a:ext cx="733425" cy="1663700"/>
            </a:xfrm>
            <a:custGeom>
              <a:avLst/>
              <a:gdLst/>
              <a:ahLst/>
              <a:cxnLst/>
              <a:rect l="l" t="t" r="r" b="b"/>
              <a:pathLst>
                <a:path w="2771" h="6290" extrusionOk="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43" name="Google Shape;143;p12"/>
            <p:cNvSpPr/>
            <p:nvPr/>
          </p:nvSpPr>
          <p:spPr>
            <a:xfrm>
              <a:off x="1522413" y="1209675"/>
              <a:ext cx="3157538" cy="279400"/>
            </a:xfrm>
            <a:custGeom>
              <a:avLst/>
              <a:gdLst/>
              <a:ahLst/>
              <a:cxnLst/>
              <a:rect l="l" t="t" r="r" b="b"/>
              <a:pathLst>
                <a:path w="11936" h="1056" extrusionOk="0">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44" name="Google Shape;144;p12"/>
            <p:cNvSpPr/>
            <p:nvPr/>
          </p:nvSpPr>
          <p:spPr>
            <a:xfrm>
              <a:off x="1525588" y="1557338"/>
              <a:ext cx="3568700" cy="279400"/>
            </a:xfrm>
            <a:custGeom>
              <a:avLst/>
              <a:gdLst/>
              <a:ahLst/>
              <a:cxnLst/>
              <a:rect l="l" t="t" r="r" b="b"/>
              <a:pathLst>
                <a:path w="13488" h="1056" extrusionOk="0">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sp>
        <p:nvSpPr>
          <p:cNvPr id="145" name="Google Shape;145;p12"/>
          <p:cNvSpPr txBox="1">
            <a:spLocks noGrp="1"/>
          </p:cNvSpPr>
          <p:nvPr>
            <p:ph type="ctrTitle"/>
          </p:nvPr>
        </p:nvSpPr>
        <p:spPr>
          <a:xfrm>
            <a:off x="839787" y="2132856"/>
            <a:ext cx="4319587" cy="201580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4000"/>
              <a:buFont typeface="Aleo"/>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6" name="Google Shape;146;p12"/>
          <p:cNvSpPr txBox="1">
            <a:spLocks noGrp="1"/>
          </p:cNvSpPr>
          <p:nvPr>
            <p:ph type="subTitle" idx="1"/>
          </p:nvPr>
        </p:nvSpPr>
        <p:spPr>
          <a:xfrm>
            <a:off x="839787" y="4436690"/>
            <a:ext cx="4319587" cy="576064"/>
          </a:xfrm>
          <a:prstGeom prst="rect">
            <a:avLst/>
          </a:prstGeom>
          <a:noFill/>
          <a:ln>
            <a:noFill/>
          </a:ln>
        </p:spPr>
        <p:txBody>
          <a:bodyPr spcFirstLastPara="1" wrap="square" lIns="0" tIns="0" rIns="0" bIns="0" anchor="t" anchorCtr="0">
            <a:noAutofit/>
          </a:bodyPr>
          <a:lstStyle>
            <a:lvl1pPr lvl="0" algn="l">
              <a:lnSpc>
                <a:spcPct val="120000"/>
              </a:lnSpc>
              <a:spcBef>
                <a:spcPts val="400"/>
              </a:spcBef>
              <a:spcAft>
                <a:spcPts val="0"/>
              </a:spcAft>
              <a:buSzPts val="1800"/>
              <a:buNone/>
              <a:defRPr sz="1800">
                <a:solidFill>
                  <a:schemeClr val="lt1"/>
                </a:solidFill>
              </a:defRPr>
            </a:lvl1pPr>
            <a:lvl2pPr lvl="1" algn="ctr">
              <a:lnSpc>
                <a:spcPct val="120000"/>
              </a:lnSpc>
              <a:spcBef>
                <a:spcPts val="400"/>
              </a:spcBef>
              <a:spcAft>
                <a:spcPts val="0"/>
              </a:spcAft>
              <a:buSzPts val="2000"/>
              <a:buNone/>
              <a:defRPr sz="2000"/>
            </a:lvl2pPr>
            <a:lvl3pPr lvl="2" algn="ctr">
              <a:lnSpc>
                <a:spcPct val="120000"/>
              </a:lnSpc>
              <a:spcBef>
                <a:spcPts val="400"/>
              </a:spcBef>
              <a:spcAft>
                <a:spcPts val="0"/>
              </a:spcAft>
              <a:buSzPts val="1800"/>
              <a:buNone/>
              <a:defRPr sz="1800"/>
            </a:lvl3pPr>
            <a:lvl4pPr lvl="3" algn="ctr">
              <a:lnSpc>
                <a:spcPct val="120000"/>
              </a:lnSpc>
              <a:spcBef>
                <a:spcPts val="400"/>
              </a:spcBef>
              <a:spcAft>
                <a:spcPts val="0"/>
              </a:spcAft>
              <a:buSzPts val="1600"/>
              <a:buNone/>
              <a:defRPr sz="1600"/>
            </a:lvl4pPr>
            <a:lvl5pPr lvl="4" algn="ctr">
              <a:lnSpc>
                <a:spcPct val="120000"/>
              </a:lnSpc>
              <a:spcBef>
                <a:spcPts val="400"/>
              </a:spcBef>
              <a:spcAft>
                <a:spcPts val="0"/>
              </a:spcAft>
              <a:buSzPts val="1600"/>
              <a:buNone/>
              <a:defRPr sz="1600"/>
            </a:lvl5pPr>
            <a:lvl6pPr lvl="5" algn="ctr">
              <a:lnSpc>
                <a:spcPct val="120000"/>
              </a:lnSpc>
              <a:spcBef>
                <a:spcPts val="400"/>
              </a:spcBef>
              <a:spcAft>
                <a:spcPts val="0"/>
              </a:spcAft>
              <a:buSzPts val="1600"/>
              <a:buNone/>
              <a:defRPr sz="1600"/>
            </a:lvl6pPr>
            <a:lvl7pPr lvl="6" algn="ctr">
              <a:lnSpc>
                <a:spcPct val="120000"/>
              </a:lnSpc>
              <a:spcBef>
                <a:spcPts val="400"/>
              </a:spcBef>
              <a:spcAft>
                <a:spcPts val="0"/>
              </a:spcAft>
              <a:buSzPts val="1600"/>
              <a:buNone/>
              <a:defRPr sz="1600"/>
            </a:lvl7pPr>
            <a:lvl8pPr lvl="7" algn="ctr">
              <a:lnSpc>
                <a:spcPct val="120000"/>
              </a:lnSpc>
              <a:spcBef>
                <a:spcPts val="400"/>
              </a:spcBef>
              <a:spcAft>
                <a:spcPts val="0"/>
              </a:spcAft>
              <a:buSzPts val="1600"/>
              <a:buNone/>
              <a:defRPr sz="1600"/>
            </a:lvl8pPr>
            <a:lvl9pPr lvl="8" algn="ctr">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Section Header Picture 4">
  <p:cSld name="Section Header Picture 4">
    <p:bg>
      <p:bgPr>
        <a:solidFill>
          <a:schemeClr val="accent1"/>
        </a:solidFill>
        <a:effectLst/>
      </p:bgPr>
    </p:bg>
    <p:spTree>
      <p:nvGrpSpPr>
        <p:cNvPr id="1" name="Shape 147"/>
        <p:cNvGrpSpPr/>
        <p:nvPr/>
      </p:nvGrpSpPr>
      <p:grpSpPr>
        <a:xfrm>
          <a:off x="0" y="0"/>
          <a:ext cx="0" cy="0"/>
          <a:chOff x="0" y="0"/>
          <a:chExt cx="0" cy="0"/>
        </a:xfrm>
      </p:grpSpPr>
      <p:sp>
        <p:nvSpPr>
          <p:cNvPr id="148" name="Google Shape;148;p13"/>
          <p:cNvSpPr>
            <a:spLocks noGrp="1"/>
          </p:cNvSpPr>
          <p:nvPr>
            <p:ph type="pic" idx="2"/>
          </p:nvPr>
        </p:nvSpPr>
        <p:spPr>
          <a:xfrm>
            <a:off x="5159896" y="0"/>
            <a:ext cx="7032104" cy="6858000"/>
          </a:xfrm>
          <a:prstGeom prst="rect">
            <a:avLst/>
          </a:prstGeom>
          <a:solidFill>
            <a:schemeClr val="lt2"/>
          </a:solidFill>
          <a:ln>
            <a:noFill/>
          </a:ln>
        </p:spPr>
      </p:sp>
      <p:sp>
        <p:nvSpPr>
          <p:cNvPr id="149" name="Google Shape;149;p13"/>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p13"/>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13"/>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solidFill>
                  <a:schemeClr val="lt1"/>
                </a:solidFill>
                <a:latin typeface="Aleo"/>
                <a:ea typeface="Aleo"/>
                <a:cs typeface="Aleo"/>
                <a:sym typeface="Aleo"/>
              </a:defRPr>
            </a:lvl1pPr>
            <a:lvl2pPr marL="0" lvl="1" indent="0" algn="r">
              <a:spcBef>
                <a:spcPts val="0"/>
              </a:spcBef>
              <a:buNone/>
              <a:defRPr sz="900" b="0" i="0" cap="none">
                <a:solidFill>
                  <a:schemeClr val="lt1"/>
                </a:solidFill>
                <a:latin typeface="Aleo"/>
                <a:ea typeface="Aleo"/>
                <a:cs typeface="Aleo"/>
                <a:sym typeface="Aleo"/>
              </a:defRPr>
            </a:lvl2pPr>
            <a:lvl3pPr marL="0" lvl="2" indent="0" algn="r">
              <a:spcBef>
                <a:spcPts val="0"/>
              </a:spcBef>
              <a:buNone/>
              <a:defRPr sz="900" b="0" i="0" cap="none">
                <a:solidFill>
                  <a:schemeClr val="lt1"/>
                </a:solidFill>
                <a:latin typeface="Aleo"/>
                <a:ea typeface="Aleo"/>
                <a:cs typeface="Aleo"/>
                <a:sym typeface="Aleo"/>
              </a:defRPr>
            </a:lvl3pPr>
            <a:lvl4pPr marL="0" lvl="3" indent="0" algn="r">
              <a:spcBef>
                <a:spcPts val="0"/>
              </a:spcBef>
              <a:buNone/>
              <a:defRPr sz="900" b="0" i="0" cap="none">
                <a:solidFill>
                  <a:schemeClr val="lt1"/>
                </a:solidFill>
                <a:latin typeface="Aleo"/>
                <a:ea typeface="Aleo"/>
                <a:cs typeface="Aleo"/>
                <a:sym typeface="Aleo"/>
              </a:defRPr>
            </a:lvl4pPr>
            <a:lvl5pPr marL="0" lvl="4" indent="0" algn="r">
              <a:spcBef>
                <a:spcPts val="0"/>
              </a:spcBef>
              <a:buNone/>
              <a:defRPr sz="900" b="0" i="0" cap="none">
                <a:solidFill>
                  <a:schemeClr val="lt1"/>
                </a:solidFill>
                <a:latin typeface="Aleo"/>
                <a:ea typeface="Aleo"/>
                <a:cs typeface="Aleo"/>
                <a:sym typeface="Aleo"/>
              </a:defRPr>
            </a:lvl5pPr>
            <a:lvl6pPr marL="0" lvl="5" indent="0" algn="r">
              <a:spcBef>
                <a:spcPts val="0"/>
              </a:spcBef>
              <a:buNone/>
              <a:defRPr sz="900" b="0" i="0" cap="none">
                <a:solidFill>
                  <a:schemeClr val="lt1"/>
                </a:solidFill>
                <a:latin typeface="Aleo"/>
                <a:ea typeface="Aleo"/>
                <a:cs typeface="Aleo"/>
                <a:sym typeface="Aleo"/>
              </a:defRPr>
            </a:lvl6pPr>
            <a:lvl7pPr marL="0" lvl="6" indent="0" algn="r">
              <a:spcBef>
                <a:spcPts val="0"/>
              </a:spcBef>
              <a:buNone/>
              <a:defRPr sz="900" b="0" i="0" cap="none">
                <a:solidFill>
                  <a:schemeClr val="lt1"/>
                </a:solidFill>
                <a:latin typeface="Aleo"/>
                <a:ea typeface="Aleo"/>
                <a:cs typeface="Aleo"/>
                <a:sym typeface="Aleo"/>
              </a:defRPr>
            </a:lvl7pPr>
            <a:lvl8pPr marL="0" lvl="7" indent="0" algn="r">
              <a:spcBef>
                <a:spcPts val="0"/>
              </a:spcBef>
              <a:buNone/>
              <a:defRPr sz="900" b="0" i="0" cap="none">
                <a:solidFill>
                  <a:schemeClr val="lt1"/>
                </a:solidFill>
                <a:latin typeface="Aleo"/>
                <a:ea typeface="Aleo"/>
                <a:cs typeface="Aleo"/>
                <a:sym typeface="Aleo"/>
              </a:defRPr>
            </a:lvl8pPr>
            <a:lvl9pPr marL="0" lvl="8" indent="0" algn="r">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152" name="Google Shape;152;p13"/>
          <p:cNvGrpSpPr/>
          <p:nvPr/>
        </p:nvGrpSpPr>
        <p:grpSpPr>
          <a:xfrm>
            <a:off x="628604" y="476672"/>
            <a:ext cx="1538760" cy="612000"/>
            <a:chOff x="911225" y="260350"/>
            <a:chExt cx="4183063" cy="1663700"/>
          </a:xfrm>
        </p:grpSpPr>
        <p:sp>
          <p:nvSpPr>
            <p:cNvPr id="153" name="Google Shape;153;p13"/>
            <p:cNvSpPr/>
            <p:nvPr/>
          </p:nvSpPr>
          <p:spPr>
            <a:xfrm>
              <a:off x="911225" y="260350"/>
              <a:ext cx="733425" cy="1663700"/>
            </a:xfrm>
            <a:custGeom>
              <a:avLst/>
              <a:gdLst/>
              <a:ahLst/>
              <a:cxnLst/>
              <a:rect l="l" t="t" r="r" b="b"/>
              <a:pathLst>
                <a:path w="2771" h="6290" extrusionOk="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54" name="Google Shape;154;p13"/>
            <p:cNvSpPr/>
            <p:nvPr/>
          </p:nvSpPr>
          <p:spPr>
            <a:xfrm>
              <a:off x="1522413" y="1209675"/>
              <a:ext cx="3157538" cy="279400"/>
            </a:xfrm>
            <a:custGeom>
              <a:avLst/>
              <a:gdLst/>
              <a:ahLst/>
              <a:cxnLst/>
              <a:rect l="l" t="t" r="r" b="b"/>
              <a:pathLst>
                <a:path w="11936" h="1056" extrusionOk="0">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55" name="Google Shape;155;p13"/>
            <p:cNvSpPr/>
            <p:nvPr/>
          </p:nvSpPr>
          <p:spPr>
            <a:xfrm>
              <a:off x="1525588" y="1557338"/>
              <a:ext cx="3568700" cy="279400"/>
            </a:xfrm>
            <a:custGeom>
              <a:avLst/>
              <a:gdLst/>
              <a:ahLst/>
              <a:cxnLst/>
              <a:rect l="l" t="t" r="r" b="b"/>
              <a:pathLst>
                <a:path w="13488" h="1056" extrusionOk="0">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sp>
        <p:nvSpPr>
          <p:cNvPr id="156" name="Google Shape;156;p13"/>
          <p:cNvSpPr txBox="1">
            <a:spLocks noGrp="1"/>
          </p:cNvSpPr>
          <p:nvPr>
            <p:ph type="ctrTitle"/>
          </p:nvPr>
        </p:nvSpPr>
        <p:spPr>
          <a:xfrm>
            <a:off x="839787" y="2132856"/>
            <a:ext cx="4319587" cy="201580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4000"/>
              <a:buFont typeface="Aleo"/>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7" name="Google Shape;157;p13"/>
          <p:cNvSpPr txBox="1">
            <a:spLocks noGrp="1"/>
          </p:cNvSpPr>
          <p:nvPr>
            <p:ph type="subTitle" idx="1"/>
          </p:nvPr>
        </p:nvSpPr>
        <p:spPr>
          <a:xfrm>
            <a:off x="839787" y="4436690"/>
            <a:ext cx="4319587" cy="576064"/>
          </a:xfrm>
          <a:prstGeom prst="rect">
            <a:avLst/>
          </a:prstGeom>
          <a:noFill/>
          <a:ln>
            <a:noFill/>
          </a:ln>
        </p:spPr>
        <p:txBody>
          <a:bodyPr spcFirstLastPara="1" wrap="square" lIns="0" tIns="0" rIns="0" bIns="0" anchor="t" anchorCtr="0">
            <a:noAutofit/>
          </a:bodyPr>
          <a:lstStyle>
            <a:lvl1pPr lvl="0" algn="l">
              <a:lnSpc>
                <a:spcPct val="120000"/>
              </a:lnSpc>
              <a:spcBef>
                <a:spcPts val="400"/>
              </a:spcBef>
              <a:spcAft>
                <a:spcPts val="0"/>
              </a:spcAft>
              <a:buSzPts val="1800"/>
              <a:buNone/>
              <a:defRPr sz="1800">
                <a:solidFill>
                  <a:schemeClr val="lt1"/>
                </a:solidFill>
              </a:defRPr>
            </a:lvl1pPr>
            <a:lvl2pPr lvl="1" algn="ctr">
              <a:lnSpc>
                <a:spcPct val="120000"/>
              </a:lnSpc>
              <a:spcBef>
                <a:spcPts val="400"/>
              </a:spcBef>
              <a:spcAft>
                <a:spcPts val="0"/>
              </a:spcAft>
              <a:buSzPts val="2000"/>
              <a:buNone/>
              <a:defRPr sz="2000"/>
            </a:lvl2pPr>
            <a:lvl3pPr lvl="2" algn="ctr">
              <a:lnSpc>
                <a:spcPct val="120000"/>
              </a:lnSpc>
              <a:spcBef>
                <a:spcPts val="400"/>
              </a:spcBef>
              <a:spcAft>
                <a:spcPts val="0"/>
              </a:spcAft>
              <a:buSzPts val="1800"/>
              <a:buNone/>
              <a:defRPr sz="1800"/>
            </a:lvl3pPr>
            <a:lvl4pPr lvl="3" algn="ctr">
              <a:lnSpc>
                <a:spcPct val="120000"/>
              </a:lnSpc>
              <a:spcBef>
                <a:spcPts val="400"/>
              </a:spcBef>
              <a:spcAft>
                <a:spcPts val="0"/>
              </a:spcAft>
              <a:buSzPts val="1600"/>
              <a:buNone/>
              <a:defRPr sz="1600"/>
            </a:lvl4pPr>
            <a:lvl5pPr lvl="4" algn="ctr">
              <a:lnSpc>
                <a:spcPct val="120000"/>
              </a:lnSpc>
              <a:spcBef>
                <a:spcPts val="400"/>
              </a:spcBef>
              <a:spcAft>
                <a:spcPts val="0"/>
              </a:spcAft>
              <a:buSzPts val="1600"/>
              <a:buNone/>
              <a:defRPr sz="1600"/>
            </a:lvl5pPr>
            <a:lvl6pPr lvl="5" algn="ctr">
              <a:lnSpc>
                <a:spcPct val="120000"/>
              </a:lnSpc>
              <a:spcBef>
                <a:spcPts val="400"/>
              </a:spcBef>
              <a:spcAft>
                <a:spcPts val="0"/>
              </a:spcAft>
              <a:buSzPts val="1600"/>
              <a:buNone/>
              <a:defRPr sz="1600"/>
            </a:lvl6pPr>
            <a:lvl7pPr lvl="6" algn="ctr">
              <a:lnSpc>
                <a:spcPct val="120000"/>
              </a:lnSpc>
              <a:spcBef>
                <a:spcPts val="400"/>
              </a:spcBef>
              <a:spcAft>
                <a:spcPts val="0"/>
              </a:spcAft>
              <a:buSzPts val="1600"/>
              <a:buNone/>
              <a:defRPr sz="1600"/>
            </a:lvl7pPr>
            <a:lvl8pPr lvl="7" algn="ctr">
              <a:lnSpc>
                <a:spcPct val="120000"/>
              </a:lnSpc>
              <a:spcBef>
                <a:spcPts val="400"/>
              </a:spcBef>
              <a:spcAft>
                <a:spcPts val="0"/>
              </a:spcAft>
              <a:buSzPts val="1600"/>
              <a:buNone/>
              <a:defRPr sz="1600"/>
            </a:lvl8pPr>
            <a:lvl9pPr lvl="8" algn="ctr">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arison ">
  <p:cSld name="Comparison ">
    <p:spTree>
      <p:nvGrpSpPr>
        <p:cNvPr id="1" name="Shape 158"/>
        <p:cNvGrpSpPr/>
        <p:nvPr/>
      </p:nvGrpSpPr>
      <p:grpSpPr>
        <a:xfrm>
          <a:off x="0" y="0"/>
          <a:ext cx="0" cy="0"/>
          <a:chOff x="0" y="0"/>
          <a:chExt cx="0" cy="0"/>
        </a:xfrm>
      </p:grpSpPr>
      <p:sp>
        <p:nvSpPr>
          <p:cNvPr id="159" name="Google Shape;159;p14"/>
          <p:cNvSpPr txBox="1">
            <a:spLocks noGrp="1"/>
          </p:cNvSpPr>
          <p:nvPr>
            <p:ph type="body" idx="1"/>
          </p:nvPr>
        </p:nvSpPr>
        <p:spPr>
          <a:xfrm>
            <a:off x="1343024" y="1773238"/>
            <a:ext cx="4608959" cy="57564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800" b="1" u="none">
                <a:solidFill>
                  <a:schemeClr val="accent2"/>
                </a:solidFill>
                <a:latin typeface="Aleo"/>
                <a:ea typeface="Aleo"/>
                <a:cs typeface="Aleo"/>
                <a:sym typeface="Aleo"/>
              </a:defRPr>
            </a:lvl1pPr>
            <a:lvl2pPr marL="914400" lvl="1" indent="-228600" algn="l">
              <a:lnSpc>
                <a:spcPct val="120000"/>
              </a:lnSpc>
              <a:spcBef>
                <a:spcPts val="400"/>
              </a:spcBef>
              <a:spcAft>
                <a:spcPts val="0"/>
              </a:spcAft>
              <a:buSzPts val="2000"/>
              <a:buNone/>
              <a:defRPr sz="2000" b="1"/>
            </a:lvl2pPr>
            <a:lvl3pPr marL="1371600" lvl="2" indent="-228600" algn="l">
              <a:lnSpc>
                <a:spcPct val="120000"/>
              </a:lnSpc>
              <a:spcBef>
                <a:spcPts val="400"/>
              </a:spcBef>
              <a:spcAft>
                <a:spcPts val="0"/>
              </a:spcAft>
              <a:buSzPts val="1800"/>
              <a:buNone/>
              <a:defRPr sz="1800" b="1"/>
            </a:lvl3pPr>
            <a:lvl4pPr marL="1828800" lvl="3" indent="-228600" algn="l">
              <a:lnSpc>
                <a:spcPct val="120000"/>
              </a:lnSpc>
              <a:spcBef>
                <a:spcPts val="400"/>
              </a:spcBef>
              <a:spcAft>
                <a:spcPts val="0"/>
              </a:spcAft>
              <a:buSzPts val="1600"/>
              <a:buNone/>
              <a:defRPr sz="1600" b="1"/>
            </a:lvl4pPr>
            <a:lvl5pPr marL="2286000" lvl="4" indent="-228600" algn="l">
              <a:lnSpc>
                <a:spcPct val="120000"/>
              </a:lnSpc>
              <a:spcBef>
                <a:spcPts val="400"/>
              </a:spcBef>
              <a:spcAft>
                <a:spcPts val="0"/>
              </a:spcAft>
              <a:buSzPts val="1600"/>
              <a:buNone/>
              <a:defRPr sz="1600" b="1"/>
            </a:lvl5pPr>
            <a:lvl6pPr marL="2743200" lvl="5" indent="-228600" algn="l">
              <a:lnSpc>
                <a:spcPct val="120000"/>
              </a:lnSpc>
              <a:spcBef>
                <a:spcPts val="400"/>
              </a:spcBef>
              <a:spcAft>
                <a:spcPts val="0"/>
              </a:spcAft>
              <a:buSzPts val="1600"/>
              <a:buNone/>
              <a:defRPr sz="1600" b="1"/>
            </a:lvl6pPr>
            <a:lvl7pPr marL="3200400" lvl="6" indent="-228600" algn="l">
              <a:lnSpc>
                <a:spcPct val="120000"/>
              </a:lnSpc>
              <a:spcBef>
                <a:spcPts val="400"/>
              </a:spcBef>
              <a:spcAft>
                <a:spcPts val="0"/>
              </a:spcAft>
              <a:buSzPts val="1600"/>
              <a:buNone/>
              <a:defRPr sz="1600" b="1"/>
            </a:lvl7pPr>
            <a:lvl8pPr marL="3657600" lvl="7" indent="-228600" algn="l">
              <a:lnSpc>
                <a:spcPct val="120000"/>
              </a:lnSpc>
              <a:spcBef>
                <a:spcPts val="400"/>
              </a:spcBef>
              <a:spcAft>
                <a:spcPts val="0"/>
              </a:spcAft>
              <a:buSzPts val="1600"/>
              <a:buNone/>
              <a:defRPr sz="1600" b="1"/>
            </a:lvl8pPr>
            <a:lvl9pPr marL="4114800" lvl="8" indent="-228600" algn="l">
              <a:lnSpc>
                <a:spcPct val="120000"/>
              </a:lnSpc>
              <a:spcBef>
                <a:spcPts val="400"/>
              </a:spcBef>
              <a:spcAft>
                <a:spcPts val="0"/>
              </a:spcAft>
              <a:buSzPts val="1600"/>
              <a:buNone/>
              <a:defRPr sz="1600" b="1"/>
            </a:lvl9pPr>
          </a:lstStyle>
          <a:p>
            <a:endParaRPr/>
          </a:p>
        </p:txBody>
      </p:sp>
      <p:sp>
        <p:nvSpPr>
          <p:cNvPr id="160" name="Google Shape;160;p14"/>
          <p:cNvSpPr txBox="1">
            <a:spLocks noGrp="1"/>
          </p:cNvSpPr>
          <p:nvPr>
            <p:ph type="body" idx="2"/>
          </p:nvPr>
        </p:nvSpPr>
        <p:spPr>
          <a:xfrm>
            <a:off x="1055688" y="2420888"/>
            <a:ext cx="4896296" cy="3744963"/>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161" name="Google Shape;161;p14"/>
          <p:cNvSpPr txBox="1">
            <a:spLocks noGrp="1"/>
          </p:cNvSpPr>
          <p:nvPr>
            <p:ph type="body" idx="3"/>
          </p:nvPr>
        </p:nvSpPr>
        <p:spPr>
          <a:xfrm>
            <a:off x="6528048" y="1773238"/>
            <a:ext cx="4608265" cy="57564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800" b="1" u="none">
                <a:solidFill>
                  <a:schemeClr val="accent2"/>
                </a:solidFill>
                <a:latin typeface="Aleo"/>
                <a:ea typeface="Aleo"/>
                <a:cs typeface="Aleo"/>
                <a:sym typeface="Aleo"/>
              </a:defRPr>
            </a:lvl1pPr>
            <a:lvl2pPr marL="914400" lvl="1" indent="-228600" algn="l">
              <a:lnSpc>
                <a:spcPct val="120000"/>
              </a:lnSpc>
              <a:spcBef>
                <a:spcPts val="400"/>
              </a:spcBef>
              <a:spcAft>
                <a:spcPts val="0"/>
              </a:spcAft>
              <a:buSzPts val="2000"/>
              <a:buNone/>
              <a:defRPr sz="2000" b="1"/>
            </a:lvl2pPr>
            <a:lvl3pPr marL="1371600" lvl="2" indent="-228600" algn="l">
              <a:lnSpc>
                <a:spcPct val="120000"/>
              </a:lnSpc>
              <a:spcBef>
                <a:spcPts val="400"/>
              </a:spcBef>
              <a:spcAft>
                <a:spcPts val="0"/>
              </a:spcAft>
              <a:buSzPts val="1800"/>
              <a:buNone/>
              <a:defRPr sz="1800" b="1"/>
            </a:lvl3pPr>
            <a:lvl4pPr marL="1828800" lvl="3" indent="-228600" algn="l">
              <a:lnSpc>
                <a:spcPct val="120000"/>
              </a:lnSpc>
              <a:spcBef>
                <a:spcPts val="400"/>
              </a:spcBef>
              <a:spcAft>
                <a:spcPts val="0"/>
              </a:spcAft>
              <a:buSzPts val="1600"/>
              <a:buNone/>
              <a:defRPr sz="1600" b="1"/>
            </a:lvl4pPr>
            <a:lvl5pPr marL="2286000" lvl="4" indent="-228600" algn="l">
              <a:lnSpc>
                <a:spcPct val="120000"/>
              </a:lnSpc>
              <a:spcBef>
                <a:spcPts val="400"/>
              </a:spcBef>
              <a:spcAft>
                <a:spcPts val="0"/>
              </a:spcAft>
              <a:buSzPts val="1600"/>
              <a:buNone/>
              <a:defRPr sz="1600" b="1"/>
            </a:lvl5pPr>
            <a:lvl6pPr marL="2743200" lvl="5" indent="-228600" algn="l">
              <a:lnSpc>
                <a:spcPct val="120000"/>
              </a:lnSpc>
              <a:spcBef>
                <a:spcPts val="400"/>
              </a:spcBef>
              <a:spcAft>
                <a:spcPts val="0"/>
              </a:spcAft>
              <a:buSzPts val="1600"/>
              <a:buNone/>
              <a:defRPr sz="1600" b="1"/>
            </a:lvl6pPr>
            <a:lvl7pPr marL="3200400" lvl="6" indent="-228600" algn="l">
              <a:lnSpc>
                <a:spcPct val="120000"/>
              </a:lnSpc>
              <a:spcBef>
                <a:spcPts val="400"/>
              </a:spcBef>
              <a:spcAft>
                <a:spcPts val="0"/>
              </a:spcAft>
              <a:buSzPts val="1600"/>
              <a:buNone/>
              <a:defRPr sz="1600" b="1"/>
            </a:lvl7pPr>
            <a:lvl8pPr marL="3657600" lvl="7" indent="-228600" algn="l">
              <a:lnSpc>
                <a:spcPct val="120000"/>
              </a:lnSpc>
              <a:spcBef>
                <a:spcPts val="400"/>
              </a:spcBef>
              <a:spcAft>
                <a:spcPts val="0"/>
              </a:spcAft>
              <a:buSzPts val="1600"/>
              <a:buNone/>
              <a:defRPr sz="1600" b="1"/>
            </a:lvl8pPr>
            <a:lvl9pPr marL="4114800" lvl="8" indent="-228600" algn="l">
              <a:lnSpc>
                <a:spcPct val="120000"/>
              </a:lnSpc>
              <a:spcBef>
                <a:spcPts val="400"/>
              </a:spcBef>
              <a:spcAft>
                <a:spcPts val="0"/>
              </a:spcAft>
              <a:buSzPts val="1600"/>
              <a:buNone/>
              <a:defRPr sz="1600" b="1"/>
            </a:lvl9pPr>
          </a:lstStyle>
          <a:p>
            <a:endParaRPr/>
          </a:p>
        </p:txBody>
      </p:sp>
      <p:sp>
        <p:nvSpPr>
          <p:cNvPr id="162" name="Google Shape;162;p14"/>
          <p:cNvSpPr txBox="1">
            <a:spLocks noGrp="1"/>
          </p:cNvSpPr>
          <p:nvPr>
            <p:ph type="body" idx="4"/>
          </p:nvPr>
        </p:nvSpPr>
        <p:spPr>
          <a:xfrm>
            <a:off x="6240015" y="2420888"/>
            <a:ext cx="4896297" cy="3744963"/>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163" name="Google Shape;163;p14"/>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14"/>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5" name="Google Shape;165;p14"/>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66" name="Google Shape;166;p14"/>
          <p:cNvSpPr txBox="1">
            <a:spLocks noGrp="1"/>
          </p:cNvSpPr>
          <p:nvPr>
            <p:ph type="title"/>
          </p:nvPr>
        </p:nvSpPr>
        <p:spPr>
          <a:xfrm>
            <a:off x="1343471" y="476250"/>
            <a:ext cx="10369103" cy="108054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and Header">
  <p:cSld name="Content and Header">
    <p:spTree>
      <p:nvGrpSpPr>
        <p:cNvPr id="1" name="Shape 167"/>
        <p:cNvGrpSpPr/>
        <p:nvPr/>
      </p:nvGrpSpPr>
      <p:grpSpPr>
        <a:xfrm>
          <a:off x="0" y="0"/>
          <a:ext cx="0" cy="0"/>
          <a:chOff x="0" y="0"/>
          <a:chExt cx="0" cy="0"/>
        </a:xfrm>
      </p:grpSpPr>
      <p:sp>
        <p:nvSpPr>
          <p:cNvPr id="168" name="Google Shape;168;p15"/>
          <p:cNvSpPr txBox="1">
            <a:spLocks noGrp="1"/>
          </p:cNvSpPr>
          <p:nvPr>
            <p:ph type="body" idx="1"/>
          </p:nvPr>
        </p:nvSpPr>
        <p:spPr>
          <a:xfrm>
            <a:off x="1343025" y="1773238"/>
            <a:ext cx="10369549" cy="57564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800" b="1" u="none">
                <a:solidFill>
                  <a:schemeClr val="accent2"/>
                </a:solidFill>
                <a:latin typeface="Aleo"/>
                <a:ea typeface="Aleo"/>
                <a:cs typeface="Aleo"/>
                <a:sym typeface="Aleo"/>
              </a:defRPr>
            </a:lvl1pPr>
            <a:lvl2pPr marL="914400" lvl="1" indent="-228600" algn="l">
              <a:lnSpc>
                <a:spcPct val="120000"/>
              </a:lnSpc>
              <a:spcBef>
                <a:spcPts val="400"/>
              </a:spcBef>
              <a:spcAft>
                <a:spcPts val="0"/>
              </a:spcAft>
              <a:buSzPts val="2000"/>
              <a:buNone/>
              <a:defRPr sz="2000" b="1"/>
            </a:lvl2pPr>
            <a:lvl3pPr marL="1371600" lvl="2" indent="-228600" algn="l">
              <a:lnSpc>
                <a:spcPct val="120000"/>
              </a:lnSpc>
              <a:spcBef>
                <a:spcPts val="400"/>
              </a:spcBef>
              <a:spcAft>
                <a:spcPts val="0"/>
              </a:spcAft>
              <a:buSzPts val="1800"/>
              <a:buNone/>
              <a:defRPr sz="1800" b="1"/>
            </a:lvl3pPr>
            <a:lvl4pPr marL="1828800" lvl="3" indent="-228600" algn="l">
              <a:lnSpc>
                <a:spcPct val="120000"/>
              </a:lnSpc>
              <a:spcBef>
                <a:spcPts val="400"/>
              </a:spcBef>
              <a:spcAft>
                <a:spcPts val="0"/>
              </a:spcAft>
              <a:buSzPts val="1600"/>
              <a:buNone/>
              <a:defRPr sz="1600" b="1"/>
            </a:lvl4pPr>
            <a:lvl5pPr marL="2286000" lvl="4" indent="-228600" algn="l">
              <a:lnSpc>
                <a:spcPct val="120000"/>
              </a:lnSpc>
              <a:spcBef>
                <a:spcPts val="400"/>
              </a:spcBef>
              <a:spcAft>
                <a:spcPts val="0"/>
              </a:spcAft>
              <a:buSzPts val="1600"/>
              <a:buNone/>
              <a:defRPr sz="1600" b="1"/>
            </a:lvl5pPr>
            <a:lvl6pPr marL="2743200" lvl="5" indent="-228600" algn="l">
              <a:lnSpc>
                <a:spcPct val="120000"/>
              </a:lnSpc>
              <a:spcBef>
                <a:spcPts val="400"/>
              </a:spcBef>
              <a:spcAft>
                <a:spcPts val="0"/>
              </a:spcAft>
              <a:buSzPts val="1600"/>
              <a:buNone/>
              <a:defRPr sz="1600" b="1"/>
            </a:lvl6pPr>
            <a:lvl7pPr marL="3200400" lvl="6" indent="-228600" algn="l">
              <a:lnSpc>
                <a:spcPct val="120000"/>
              </a:lnSpc>
              <a:spcBef>
                <a:spcPts val="400"/>
              </a:spcBef>
              <a:spcAft>
                <a:spcPts val="0"/>
              </a:spcAft>
              <a:buSzPts val="1600"/>
              <a:buNone/>
              <a:defRPr sz="1600" b="1"/>
            </a:lvl7pPr>
            <a:lvl8pPr marL="3657600" lvl="7" indent="-228600" algn="l">
              <a:lnSpc>
                <a:spcPct val="120000"/>
              </a:lnSpc>
              <a:spcBef>
                <a:spcPts val="400"/>
              </a:spcBef>
              <a:spcAft>
                <a:spcPts val="0"/>
              </a:spcAft>
              <a:buSzPts val="1600"/>
              <a:buNone/>
              <a:defRPr sz="1600" b="1"/>
            </a:lvl8pPr>
            <a:lvl9pPr marL="4114800" lvl="8" indent="-228600" algn="l">
              <a:lnSpc>
                <a:spcPct val="120000"/>
              </a:lnSpc>
              <a:spcBef>
                <a:spcPts val="400"/>
              </a:spcBef>
              <a:spcAft>
                <a:spcPts val="0"/>
              </a:spcAft>
              <a:buSzPts val="1600"/>
              <a:buNone/>
              <a:defRPr sz="1600" b="1"/>
            </a:lvl9pPr>
          </a:lstStyle>
          <a:p>
            <a:endParaRPr/>
          </a:p>
        </p:txBody>
      </p:sp>
      <p:sp>
        <p:nvSpPr>
          <p:cNvPr id="169" name="Google Shape;169;p15"/>
          <p:cNvSpPr txBox="1">
            <a:spLocks noGrp="1"/>
          </p:cNvSpPr>
          <p:nvPr>
            <p:ph type="body" idx="2"/>
          </p:nvPr>
        </p:nvSpPr>
        <p:spPr>
          <a:xfrm>
            <a:off x="1055688" y="2420888"/>
            <a:ext cx="10656886" cy="3744963"/>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170" name="Google Shape;170;p15"/>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1" name="Google Shape;171;p15"/>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p15"/>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73" name="Google Shape;173;p15"/>
          <p:cNvSpPr txBox="1">
            <a:spLocks noGrp="1"/>
          </p:cNvSpPr>
          <p:nvPr>
            <p:ph type="title"/>
          </p:nvPr>
        </p:nvSpPr>
        <p:spPr>
          <a:xfrm>
            <a:off x="1343471" y="476250"/>
            <a:ext cx="10369103" cy="108054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hree Comparison">
  <p:cSld name="Three Comparison">
    <p:spTree>
      <p:nvGrpSpPr>
        <p:cNvPr id="1" name="Shape 174"/>
        <p:cNvGrpSpPr/>
        <p:nvPr/>
      </p:nvGrpSpPr>
      <p:grpSpPr>
        <a:xfrm>
          <a:off x="0" y="0"/>
          <a:ext cx="0" cy="0"/>
          <a:chOff x="0" y="0"/>
          <a:chExt cx="0" cy="0"/>
        </a:xfrm>
      </p:grpSpPr>
      <p:sp>
        <p:nvSpPr>
          <p:cNvPr id="175" name="Google Shape;175;p16"/>
          <p:cNvSpPr txBox="1">
            <a:spLocks noGrp="1"/>
          </p:cNvSpPr>
          <p:nvPr>
            <p:ph type="body" idx="1"/>
          </p:nvPr>
        </p:nvSpPr>
        <p:spPr>
          <a:xfrm>
            <a:off x="479426" y="1773238"/>
            <a:ext cx="3456334" cy="57564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800" b="1" u="none">
                <a:solidFill>
                  <a:schemeClr val="accent2"/>
                </a:solidFill>
                <a:latin typeface="Aleo"/>
                <a:ea typeface="Aleo"/>
                <a:cs typeface="Aleo"/>
                <a:sym typeface="Aleo"/>
              </a:defRPr>
            </a:lvl1pPr>
            <a:lvl2pPr marL="914400" lvl="1" indent="-228600" algn="l">
              <a:lnSpc>
                <a:spcPct val="120000"/>
              </a:lnSpc>
              <a:spcBef>
                <a:spcPts val="400"/>
              </a:spcBef>
              <a:spcAft>
                <a:spcPts val="0"/>
              </a:spcAft>
              <a:buSzPts val="2000"/>
              <a:buNone/>
              <a:defRPr sz="2000" b="1"/>
            </a:lvl2pPr>
            <a:lvl3pPr marL="1371600" lvl="2" indent="-228600" algn="l">
              <a:lnSpc>
                <a:spcPct val="120000"/>
              </a:lnSpc>
              <a:spcBef>
                <a:spcPts val="400"/>
              </a:spcBef>
              <a:spcAft>
                <a:spcPts val="0"/>
              </a:spcAft>
              <a:buSzPts val="1800"/>
              <a:buNone/>
              <a:defRPr sz="1800" b="1"/>
            </a:lvl3pPr>
            <a:lvl4pPr marL="1828800" lvl="3" indent="-228600" algn="l">
              <a:lnSpc>
                <a:spcPct val="120000"/>
              </a:lnSpc>
              <a:spcBef>
                <a:spcPts val="400"/>
              </a:spcBef>
              <a:spcAft>
                <a:spcPts val="0"/>
              </a:spcAft>
              <a:buSzPts val="1600"/>
              <a:buNone/>
              <a:defRPr sz="1600" b="1"/>
            </a:lvl4pPr>
            <a:lvl5pPr marL="2286000" lvl="4" indent="-228600" algn="l">
              <a:lnSpc>
                <a:spcPct val="120000"/>
              </a:lnSpc>
              <a:spcBef>
                <a:spcPts val="400"/>
              </a:spcBef>
              <a:spcAft>
                <a:spcPts val="0"/>
              </a:spcAft>
              <a:buSzPts val="1600"/>
              <a:buNone/>
              <a:defRPr sz="1600" b="1"/>
            </a:lvl5pPr>
            <a:lvl6pPr marL="2743200" lvl="5" indent="-228600" algn="l">
              <a:lnSpc>
                <a:spcPct val="120000"/>
              </a:lnSpc>
              <a:spcBef>
                <a:spcPts val="400"/>
              </a:spcBef>
              <a:spcAft>
                <a:spcPts val="0"/>
              </a:spcAft>
              <a:buSzPts val="1600"/>
              <a:buNone/>
              <a:defRPr sz="1600" b="1"/>
            </a:lvl6pPr>
            <a:lvl7pPr marL="3200400" lvl="6" indent="-228600" algn="l">
              <a:lnSpc>
                <a:spcPct val="120000"/>
              </a:lnSpc>
              <a:spcBef>
                <a:spcPts val="400"/>
              </a:spcBef>
              <a:spcAft>
                <a:spcPts val="0"/>
              </a:spcAft>
              <a:buSzPts val="1600"/>
              <a:buNone/>
              <a:defRPr sz="1600" b="1"/>
            </a:lvl7pPr>
            <a:lvl8pPr marL="3657600" lvl="7" indent="-228600" algn="l">
              <a:lnSpc>
                <a:spcPct val="120000"/>
              </a:lnSpc>
              <a:spcBef>
                <a:spcPts val="400"/>
              </a:spcBef>
              <a:spcAft>
                <a:spcPts val="0"/>
              </a:spcAft>
              <a:buSzPts val="1600"/>
              <a:buNone/>
              <a:defRPr sz="1600" b="1"/>
            </a:lvl8pPr>
            <a:lvl9pPr marL="4114800" lvl="8" indent="-228600" algn="l">
              <a:lnSpc>
                <a:spcPct val="120000"/>
              </a:lnSpc>
              <a:spcBef>
                <a:spcPts val="400"/>
              </a:spcBef>
              <a:spcAft>
                <a:spcPts val="0"/>
              </a:spcAft>
              <a:buSzPts val="1600"/>
              <a:buNone/>
              <a:defRPr sz="1600" b="1"/>
            </a:lvl9pPr>
          </a:lstStyle>
          <a:p>
            <a:endParaRPr/>
          </a:p>
        </p:txBody>
      </p:sp>
      <p:sp>
        <p:nvSpPr>
          <p:cNvPr id="176" name="Google Shape;176;p16"/>
          <p:cNvSpPr txBox="1">
            <a:spLocks noGrp="1"/>
          </p:cNvSpPr>
          <p:nvPr>
            <p:ph type="body" idx="2"/>
          </p:nvPr>
        </p:nvSpPr>
        <p:spPr>
          <a:xfrm>
            <a:off x="479426" y="2420888"/>
            <a:ext cx="3456334" cy="3744963"/>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177" name="Google Shape;177;p16"/>
          <p:cNvSpPr txBox="1">
            <a:spLocks noGrp="1"/>
          </p:cNvSpPr>
          <p:nvPr>
            <p:ph type="body" idx="3"/>
          </p:nvPr>
        </p:nvSpPr>
        <p:spPr>
          <a:xfrm>
            <a:off x="4367809" y="1773238"/>
            <a:ext cx="3456384" cy="57564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800" b="1" u="none">
                <a:solidFill>
                  <a:schemeClr val="accent2"/>
                </a:solidFill>
                <a:latin typeface="Aleo"/>
                <a:ea typeface="Aleo"/>
                <a:cs typeface="Aleo"/>
                <a:sym typeface="Aleo"/>
              </a:defRPr>
            </a:lvl1pPr>
            <a:lvl2pPr marL="914400" lvl="1" indent="-228600" algn="l">
              <a:lnSpc>
                <a:spcPct val="120000"/>
              </a:lnSpc>
              <a:spcBef>
                <a:spcPts val="400"/>
              </a:spcBef>
              <a:spcAft>
                <a:spcPts val="0"/>
              </a:spcAft>
              <a:buSzPts val="2000"/>
              <a:buNone/>
              <a:defRPr sz="2000" b="1"/>
            </a:lvl2pPr>
            <a:lvl3pPr marL="1371600" lvl="2" indent="-228600" algn="l">
              <a:lnSpc>
                <a:spcPct val="120000"/>
              </a:lnSpc>
              <a:spcBef>
                <a:spcPts val="400"/>
              </a:spcBef>
              <a:spcAft>
                <a:spcPts val="0"/>
              </a:spcAft>
              <a:buSzPts val="1800"/>
              <a:buNone/>
              <a:defRPr sz="1800" b="1"/>
            </a:lvl3pPr>
            <a:lvl4pPr marL="1828800" lvl="3" indent="-228600" algn="l">
              <a:lnSpc>
                <a:spcPct val="120000"/>
              </a:lnSpc>
              <a:spcBef>
                <a:spcPts val="400"/>
              </a:spcBef>
              <a:spcAft>
                <a:spcPts val="0"/>
              </a:spcAft>
              <a:buSzPts val="1600"/>
              <a:buNone/>
              <a:defRPr sz="1600" b="1"/>
            </a:lvl4pPr>
            <a:lvl5pPr marL="2286000" lvl="4" indent="-228600" algn="l">
              <a:lnSpc>
                <a:spcPct val="120000"/>
              </a:lnSpc>
              <a:spcBef>
                <a:spcPts val="400"/>
              </a:spcBef>
              <a:spcAft>
                <a:spcPts val="0"/>
              </a:spcAft>
              <a:buSzPts val="1600"/>
              <a:buNone/>
              <a:defRPr sz="1600" b="1"/>
            </a:lvl5pPr>
            <a:lvl6pPr marL="2743200" lvl="5" indent="-228600" algn="l">
              <a:lnSpc>
                <a:spcPct val="120000"/>
              </a:lnSpc>
              <a:spcBef>
                <a:spcPts val="400"/>
              </a:spcBef>
              <a:spcAft>
                <a:spcPts val="0"/>
              </a:spcAft>
              <a:buSzPts val="1600"/>
              <a:buNone/>
              <a:defRPr sz="1600" b="1"/>
            </a:lvl6pPr>
            <a:lvl7pPr marL="3200400" lvl="6" indent="-228600" algn="l">
              <a:lnSpc>
                <a:spcPct val="120000"/>
              </a:lnSpc>
              <a:spcBef>
                <a:spcPts val="400"/>
              </a:spcBef>
              <a:spcAft>
                <a:spcPts val="0"/>
              </a:spcAft>
              <a:buSzPts val="1600"/>
              <a:buNone/>
              <a:defRPr sz="1600" b="1"/>
            </a:lvl7pPr>
            <a:lvl8pPr marL="3657600" lvl="7" indent="-228600" algn="l">
              <a:lnSpc>
                <a:spcPct val="120000"/>
              </a:lnSpc>
              <a:spcBef>
                <a:spcPts val="400"/>
              </a:spcBef>
              <a:spcAft>
                <a:spcPts val="0"/>
              </a:spcAft>
              <a:buSzPts val="1600"/>
              <a:buNone/>
              <a:defRPr sz="1600" b="1"/>
            </a:lvl8pPr>
            <a:lvl9pPr marL="4114800" lvl="8" indent="-228600" algn="l">
              <a:lnSpc>
                <a:spcPct val="120000"/>
              </a:lnSpc>
              <a:spcBef>
                <a:spcPts val="400"/>
              </a:spcBef>
              <a:spcAft>
                <a:spcPts val="0"/>
              </a:spcAft>
              <a:buSzPts val="1600"/>
              <a:buNone/>
              <a:defRPr sz="1600" b="1"/>
            </a:lvl9pPr>
          </a:lstStyle>
          <a:p>
            <a:endParaRPr/>
          </a:p>
        </p:txBody>
      </p:sp>
      <p:sp>
        <p:nvSpPr>
          <p:cNvPr id="178" name="Google Shape;178;p16"/>
          <p:cNvSpPr txBox="1">
            <a:spLocks noGrp="1"/>
          </p:cNvSpPr>
          <p:nvPr>
            <p:ph type="body" idx="4"/>
          </p:nvPr>
        </p:nvSpPr>
        <p:spPr>
          <a:xfrm>
            <a:off x="4367809" y="2420888"/>
            <a:ext cx="3456384" cy="3744963"/>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179" name="Google Shape;179;p16"/>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 name="Google Shape;180;p16"/>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16"/>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82" name="Google Shape;182;p16"/>
          <p:cNvSpPr txBox="1">
            <a:spLocks noGrp="1"/>
          </p:cNvSpPr>
          <p:nvPr>
            <p:ph type="title"/>
          </p:nvPr>
        </p:nvSpPr>
        <p:spPr>
          <a:xfrm>
            <a:off x="1343471" y="476250"/>
            <a:ext cx="10369103" cy="108054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3" name="Google Shape;183;p16"/>
          <p:cNvSpPr txBox="1">
            <a:spLocks noGrp="1"/>
          </p:cNvSpPr>
          <p:nvPr>
            <p:ph type="body" idx="5"/>
          </p:nvPr>
        </p:nvSpPr>
        <p:spPr>
          <a:xfrm>
            <a:off x="8256240" y="1773238"/>
            <a:ext cx="3456335" cy="57564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800" b="1" u="none">
                <a:solidFill>
                  <a:schemeClr val="accent2"/>
                </a:solidFill>
                <a:latin typeface="Aleo"/>
                <a:ea typeface="Aleo"/>
                <a:cs typeface="Aleo"/>
                <a:sym typeface="Aleo"/>
              </a:defRPr>
            </a:lvl1pPr>
            <a:lvl2pPr marL="914400" lvl="1" indent="-228600" algn="l">
              <a:lnSpc>
                <a:spcPct val="120000"/>
              </a:lnSpc>
              <a:spcBef>
                <a:spcPts val="400"/>
              </a:spcBef>
              <a:spcAft>
                <a:spcPts val="0"/>
              </a:spcAft>
              <a:buSzPts val="2000"/>
              <a:buNone/>
              <a:defRPr sz="2000" b="1"/>
            </a:lvl2pPr>
            <a:lvl3pPr marL="1371600" lvl="2" indent="-228600" algn="l">
              <a:lnSpc>
                <a:spcPct val="120000"/>
              </a:lnSpc>
              <a:spcBef>
                <a:spcPts val="400"/>
              </a:spcBef>
              <a:spcAft>
                <a:spcPts val="0"/>
              </a:spcAft>
              <a:buSzPts val="1800"/>
              <a:buNone/>
              <a:defRPr sz="1800" b="1"/>
            </a:lvl3pPr>
            <a:lvl4pPr marL="1828800" lvl="3" indent="-228600" algn="l">
              <a:lnSpc>
                <a:spcPct val="120000"/>
              </a:lnSpc>
              <a:spcBef>
                <a:spcPts val="400"/>
              </a:spcBef>
              <a:spcAft>
                <a:spcPts val="0"/>
              </a:spcAft>
              <a:buSzPts val="1600"/>
              <a:buNone/>
              <a:defRPr sz="1600" b="1"/>
            </a:lvl4pPr>
            <a:lvl5pPr marL="2286000" lvl="4" indent="-228600" algn="l">
              <a:lnSpc>
                <a:spcPct val="120000"/>
              </a:lnSpc>
              <a:spcBef>
                <a:spcPts val="400"/>
              </a:spcBef>
              <a:spcAft>
                <a:spcPts val="0"/>
              </a:spcAft>
              <a:buSzPts val="1600"/>
              <a:buNone/>
              <a:defRPr sz="1600" b="1"/>
            </a:lvl5pPr>
            <a:lvl6pPr marL="2743200" lvl="5" indent="-228600" algn="l">
              <a:lnSpc>
                <a:spcPct val="120000"/>
              </a:lnSpc>
              <a:spcBef>
                <a:spcPts val="400"/>
              </a:spcBef>
              <a:spcAft>
                <a:spcPts val="0"/>
              </a:spcAft>
              <a:buSzPts val="1600"/>
              <a:buNone/>
              <a:defRPr sz="1600" b="1"/>
            </a:lvl6pPr>
            <a:lvl7pPr marL="3200400" lvl="6" indent="-228600" algn="l">
              <a:lnSpc>
                <a:spcPct val="120000"/>
              </a:lnSpc>
              <a:spcBef>
                <a:spcPts val="400"/>
              </a:spcBef>
              <a:spcAft>
                <a:spcPts val="0"/>
              </a:spcAft>
              <a:buSzPts val="1600"/>
              <a:buNone/>
              <a:defRPr sz="1600" b="1"/>
            </a:lvl7pPr>
            <a:lvl8pPr marL="3657600" lvl="7" indent="-228600" algn="l">
              <a:lnSpc>
                <a:spcPct val="120000"/>
              </a:lnSpc>
              <a:spcBef>
                <a:spcPts val="400"/>
              </a:spcBef>
              <a:spcAft>
                <a:spcPts val="0"/>
              </a:spcAft>
              <a:buSzPts val="1600"/>
              <a:buNone/>
              <a:defRPr sz="1600" b="1"/>
            </a:lvl8pPr>
            <a:lvl9pPr marL="4114800" lvl="8" indent="-228600" algn="l">
              <a:lnSpc>
                <a:spcPct val="120000"/>
              </a:lnSpc>
              <a:spcBef>
                <a:spcPts val="400"/>
              </a:spcBef>
              <a:spcAft>
                <a:spcPts val="0"/>
              </a:spcAft>
              <a:buSzPts val="1600"/>
              <a:buNone/>
              <a:defRPr sz="1600" b="1"/>
            </a:lvl9pPr>
          </a:lstStyle>
          <a:p>
            <a:endParaRPr/>
          </a:p>
        </p:txBody>
      </p:sp>
      <p:sp>
        <p:nvSpPr>
          <p:cNvPr id="184" name="Google Shape;184;p16"/>
          <p:cNvSpPr txBox="1">
            <a:spLocks noGrp="1"/>
          </p:cNvSpPr>
          <p:nvPr>
            <p:ph type="body" idx="6"/>
          </p:nvPr>
        </p:nvSpPr>
        <p:spPr>
          <a:xfrm>
            <a:off x="8256240" y="2420888"/>
            <a:ext cx="3456335" cy="3744963"/>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and Basic Picture">
  <p:cSld name="Content and Basic Picture">
    <p:spTree>
      <p:nvGrpSpPr>
        <p:cNvPr id="1" name="Shape 185"/>
        <p:cNvGrpSpPr/>
        <p:nvPr/>
      </p:nvGrpSpPr>
      <p:grpSpPr>
        <a:xfrm>
          <a:off x="0" y="0"/>
          <a:ext cx="0" cy="0"/>
          <a:chOff x="0" y="0"/>
          <a:chExt cx="0" cy="0"/>
        </a:xfrm>
      </p:grpSpPr>
      <p:sp>
        <p:nvSpPr>
          <p:cNvPr id="186" name="Google Shape;186;p17"/>
          <p:cNvSpPr txBox="1">
            <a:spLocks noGrp="1"/>
          </p:cNvSpPr>
          <p:nvPr>
            <p:ph type="title"/>
          </p:nvPr>
        </p:nvSpPr>
        <p:spPr>
          <a:xfrm>
            <a:off x="1343471" y="476250"/>
            <a:ext cx="10369103" cy="108054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7" name="Google Shape;187;p17"/>
          <p:cNvSpPr txBox="1">
            <a:spLocks noGrp="1"/>
          </p:cNvSpPr>
          <p:nvPr>
            <p:ph type="body" idx="1"/>
          </p:nvPr>
        </p:nvSpPr>
        <p:spPr>
          <a:xfrm>
            <a:off x="1055688" y="1773239"/>
            <a:ext cx="6769100" cy="4392612"/>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188" name="Google Shape;188;p17"/>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17"/>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0" name="Google Shape;190;p17"/>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91" name="Google Shape;191;p17"/>
          <p:cNvSpPr>
            <a:spLocks noGrp="1"/>
          </p:cNvSpPr>
          <p:nvPr>
            <p:ph type="pic" idx="2"/>
          </p:nvPr>
        </p:nvSpPr>
        <p:spPr>
          <a:xfrm>
            <a:off x="8256588" y="1773237"/>
            <a:ext cx="3455987" cy="4392067"/>
          </a:xfrm>
          <a:prstGeom prst="rect">
            <a:avLst/>
          </a:prstGeom>
          <a:solidFill>
            <a:schemeClr val="accent5"/>
          </a:solidFill>
          <a:ln>
            <a:noFill/>
          </a:ln>
        </p:spPr>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and Basic Picture 2">
  <p:cSld name="Content and Basic Picture 2">
    <p:spTree>
      <p:nvGrpSpPr>
        <p:cNvPr id="1" name="Shape 192"/>
        <p:cNvGrpSpPr/>
        <p:nvPr/>
      </p:nvGrpSpPr>
      <p:grpSpPr>
        <a:xfrm>
          <a:off x="0" y="0"/>
          <a:ext cx="0" cy="0"/>
          <a:chOff x="0" y="0"/>
          <a:chExt cx="0" cy="0"/>
        </a:xfrm>
      </p:grpSpPr>
      <p:sp>
        <p:nvSpPr>
          <p:cNvPr id="193" name="Google Shape;193;p18"/>
          <p:cNvSpPr txBox="1">
            <a:spLocks noGrp="1"/>
          </p:cNvSpPr>
          <p:nvPr>
            <p:ph type="title"/>
          </p:nvPr>
        </p:nvSpPr>
        <p:spPr>
          <a:xfrm>
            <a:off x="1343471" y="476250"/>
            <a:ext cx="10369103" cy="108054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4" name="Google Shape;194;p18"/>
          <p:cNvSpPr txBox="1">
            <a:spLocks noGrp="1"/>
          </p:cNvSpPr>
          <p:nvPr>
            <p:ph type="body" idx="1"/>
          </p:nvPr>
        </p:nvSpPr>
        <p:spPr>
          <a:xfrm>
            <a:off x="4367808" y="1773239"/>
            <a:ext cx="7344767" cy="4392612"/>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195" name="Google Shape;195;p18"/>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18"/>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18"/>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98" name="Google Shape;198;p18"/>
          <p:cNvSpPr>
            <a:spLocks noGrp="1"/>
          </p:cNvSpPr>
          <p:nvPr>
            <p:ph type="pic" idx="2"/>
          </p:nvPr>
        </p:nvSpPr>
        <p:spPr>
          <a:xfrm>
            <a:off x="479425" y="1773237"/>
            <a:ext cx="3456335" cy="4392067"/>
          </a:xfrm>
          <a:prstGeom prst="rect">
            <a:avLst/>
          </a:prstGeom>
          <a:solidFill>
            <a:schemeClr val="accent5"/>
          </a:solidFill>
          <a:ln>
            <a:noFill/>
          </a:ln>
        </p:spPr>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ree Basic Pictures">
  <p:cSld name="Three Basic Pictures">
    <p:spTree>
      <p:nvGrpSpPr>
        <p:cNvPr id="1" name="Shape 199"/>
        <p:cNvGrpSpPr/>
        <p:nvPr/>
      </p:nvGrpSpPr>
      <p:grpSpPr>
        <a:xfrm>
          <a:off x="0" y="0"/>
          <a:ext cx="0" cy="0"/>
          <a:chOff x="0" y="0"/>
          <a:chExt cx="0" cy="0"/>
        </a:xfrm>
      </p:grpSpPr>
      <p:sp>
        <p:nvSpPr>
          <p:cNvPr id="200" name="Google Shape;200;p19"/>
          <p:cNvSpPr txBox="1">
            <a:spLocks noGrp="1"/>
          </p:cNvSpPr>
          <p:nvPr>
            <p:ph type="title"/>
          </p:nvPr>
        </p:nvSpPr>
        <p:spPr>
          <a:xfrm>
            <a:off x="1343471" y="476250"/>
            <a:ext cx="10369103" cy="108054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1" name="Google Shape;201;p19"/>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19"/>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19"/>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04" name="Google Shape;204;p19"/>
          <p:cNvSpPr>
            <a:spLocks noGrp="1"/>
          </p:cNvSpPr>
          <p:nvPr>
            <p:ph type="pic" idx="2"/>
          </p:nvPr>
        </p:nvSpPr>
        <p:spPr>
          <a:xfrm>
            <a:off x="479425" y="1773237"/>
            <a:ext cx="3456335" cy="3455987"/>
          </a:xfrm>
          <a:prstGeom prst="rect">
            <a:avLst/>
          </a:prstGeom>
          <a:solidFill>
            <a:schemeClr val="accent5"/>
          </a:solidFill>
          <a:ln>
            <a:noFill/>
          </a:ln>
        </p:spPr>
      </p:sp>
      <p:sp>
        <p:nvSpPr>
          <p:cNvPr id="205" name="Google Shape;205;p19"/>
          <p:cNvSpPr txBox="1">
            <a:spLocks noGrp="1"/>
          </p:cNvSpPr>
          <p:nvPr>
            <p:ph type="body" idx="1"/>
          </p:nvPr>
        </p:nvSpPr>
        <p:spPr>
          <a:xfrm>
            <a:off x="479425" y="5373216"/>
            <a:ext cx="3456335" cy="79263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400"/>
              </a:spcBef>
              <a:spcAft>
                <a:spcPts val="0"/>
              </a:spcAft>
              <a:buSzPts val="1800"/>
              <a:buFont typeface="Lato"/>
              <a:buNone/>
              <a:defRPr sz="1800" b="0">
                <a:solidFill>
                  <a:schemeClr val="accent2"/>
                </a:solidFill>
                <a:latin typeface="Lato"/>
                <a:ea typeface="Lato"/>
                <a:cs typeface="Lato"/>
                <a:sym typeface="Lato"/>
              </a:defRPr>
            </a:lvl1pPr>
            <a:lvl2pPr marL="914400" lvl="1" indent="-228600" algn="l">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2pPr>
            <a:lvl3pPr marL="1371600" lvl="2" indent="-228600" algn="l">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3pPr>
            <a:lvl4pPr marL="1828800" lvl="3" indent="-228600" algn="l">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4pPr>
            <a:lvl5pPr marL="2286000" lvl="4" indent="-228600" algn="l">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206" name="Google Shape;206;p19"/>
          <p:cNvSpPr>
            <a:spLocks noGrp="1"/>
          </p:cNvSpPr>
          <p:nvPr>
            <p:ph type="pic" idx="3"/>
          </p:nvPr>
        </p:nvSpPr>
        <p:spPr>
          <a:xfrm>
            <a:off x="4361542" y="1773237"/>
            <a:ext cx="3456335" cy="3455987"/>
          </a:xfrm>
          <a:prstGeom prst="rect">
            <a:avLst/>
          </a:prstGeom>
          <a:solidFill>
            <a:schemeClr val="accent5"/>
          </a:solidFill>
          <a:ln>
            <a:noFill/>
          </a:ln>
        </p:spPr>
      </p:sp>
      <p:sp>
        <p:nvSpPr>
          <p:cNvPr id="207" name="Google Shape;207;p19"/>
          <p:cNvSpPr txBox="1">
            <a:spLocks noGrp="1"/>
          </p:cNvSpPr>
          <p:nvPr>
            <p:ph type="body" idx="4"/>
          </p:nvPr>
        </p:nvSpPr>
        <p:spPr>
          <a:xfrm>
            <a:off x="4361542" y="5373216"/>
            <a:ext cx="3456335" cy="79263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400"/>
              </a:spcBef>
              <a:spcAft>
                <a:spcPts val="0"/>
              </a:spcAft>
              <a:buSzPts val="1800"/>
              <a:buFont typeface="Lato"/>
              <a:buNone/>
              <a:defRPr sz="1800" b="0">
                <a:solidFill>
                  <a:schemeClr val="accent2"/>
                </a:solidFill>
                <a:latin typeface="Lato"/>
                <a:ea typeface="Lato"/>
                <a:cs typeface="Lato"/>
                <a:sym typeface="Lato"/>
              </a:defRPr>
            </a:lvl1pPr>
            <a:lvl2pPr marL="914400" lvl="1" indent="-228600" algn="l">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2pPr>
            <a:lvl3pPr marL="1371600" lvl="2" indent="-228600" algn="l">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3pPr>
            <a:lvl4pPr marL="1828800" lvl="3" indent="-228600" algn="l">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4pPr>
            <a:lvl5pPr marL="2286000" lvl="4" indent="-228600" algn="l">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208" name="Google Shape;208;p19"/>
          <p:cNvSpPr>
            <a:spLocks noGrp="1"/>
          </p:cNvSpPr>
          <p:nvPr>
            <p:ph type="pic" idx="5"/>
          </p:nvPr>
        </p:nvSpPr>
        <p:spPr>
          <a:xfrm>
            <a:off x="8256240" y="1773237"/>
            <a:ext cx="3456335" cy="3455987"/>
          </a:xfrm>
          <a:prstGeom prst="rect">
            <a:avLst/>
          </a:prstGeom>
          <a:solidFill>
            <a:schemeClr val="accent5"/>
          </a:solidFill>
          <a:ln>
            <a:noFill/>
          </a:ln>
        </p:spPr>
      </p:sp>
      <p:sp>
        <p:nvSpPr>
          <p:cNvPr id="209" name="Google Shape;209;p19"/>
          <p:cNvSpPr txBox="1">
            <a:spLocks noGrp="1"/>
          </p:cNvSpPr>
          <p:nvPr>
            <p:ph type="body" idx="6"/>
          </p:nvPr>
        </p:nvSpPr>
        <p:spPr>
          <a:xfrm>
            <a:off x="8256240" y="5373216"/>
            <a:ext cx="3456335" cy="79263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400"/>
              </a:spcBef>
              <a:spcAft>
                <a:spcPts val="0"/>
              </a:spcAft>
              <a:buSzPts val="1800"/>
              <a:buFont typeface="Lato"/>
              <a:buNone/>
              <a:defRPr sz="1800" b="0">
                <a:solidFill>
                  <a:schemeClr val="accent2"/>
                </a:solidFill>
                <a:latin typeface="Lato"/>
                <a:ea typeface="Lato"/>
                <a:cs typeface="Lato"/>
                <a:sym typeface="Lato"/>
              </a:defRPr>
            </a:lvl1pPr>
            <a:lvl2pPr marL="914400" lvl="1" indent="-228600" algn="l">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2pPr>
            <a:lvl3pPr marL="1371600" lvl="2" indent="-228600" algn="l">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3pPr>
            <a:lvl4pPr marL="1828800" lvl="3" indent="-228600" algn="l">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4pPr>
            <a:lvl5pPr marL="2286000" lvl="4" indent="-228600" algn="l">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and Highlight">
  <p:cSld name="Content and Highlight">
    <p:spTree>
      <p:nvGrpSpPr>
        <p:cNvPr id="1" name="Shape 210"/>
        <p:cNvGrpSpPr/>
        <p:nvPr/>
      </p:nvGrpSpPr>
      <p:grpSpPr>
        <a:xfrm>
          <a:off x="0" y="0"/>
          <a:ext cx="0" cy="0"/>
          <a:chOff x="0" y="0"/>
          <a:chExt cx="0" cy="0"/>
        </a:xfrm>
      </p:grpSpPr>
      <p:sp>
        <p:nvSpPr>
          <p:cNvPr id="211" name="Google Shape;211;p20"/>
          <p:cNvSpPr txBox="1">
            <a:spLocks noGrp="1"/>
          </p:cNvSpPr>
          <p:nvPr>
            <p:ph type="title"/>
          </p:nvPr>
        </p:nvSpPr>
        <p:spPr>
          <a:xfrm>
            <a:off x="1343471" y="476250"/>
            <a:ext cx="10369103" cy="108054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2" name="Google Shape;212;p20"/>
          <p:cNvSpPr txBox="1">
            <a:spLocks noGrp="1"/>
          </p:cNvSpPr>
          <p:nvPr>
            <p:ph type="body" idx="1"/>
          </p:nvPr>
        </p:nvSpPr>
        <p:spPr>
          <a:xfrm>
            <a:off x="1055440" y="1773239"/>
            <a:ext cx="6769348" cy="4392612"/>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213" name="Google Shape;213;p20"/>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4" name="Google Shape;214;p20"/>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5" name="Google Shape;215;p20"/>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16" name="Google Shape;216;p20"/>
          <p:cNvSpPr txBox="1">
            <a:spLocks noGrp="1"/>
          </p:cNvSpPr>
          <p:nvPr>
            <p:ph type="body" idx="2"/>
          </p:nvPr>
        </p:nvSpPr>
        <p:spPr>
          <a:xfrm>
            <a:off x="8688288" y="1773238"/>
            <a:ext cx="3024287" cy="439261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400"/>
              </a:spcBef>
              <a:spcAft>
                <a:spcPts val="0"/>
              </a:spcAft>
              <a:buSzPts val="2400"/>
              <a:buFont typeface="Aleo"/>
              <a:buNone/>
              <a:defRPr sz="2400" b="1">
                <a:solidFill>
                  <a:schemeClr val="accent1"/>
                </a:solidFill>
                <a:latin typeface="Aleo"/>
                <a:ea typeface="Aleo"/>
                <a:cs typeface="Aleo"/>
                <a:sym typeface="Aleo"/>
              </a:defRPr>
            </a:lvl1pPr>
            <a:lvl2pPr marL="914400" lvl="1" indent="-228600" algn="l">
              <a:lnSpc>
                <a:spcPct val="120000"/>
              </a:lnSpc>
              <a:spcBef>
                <a:spcPts val="1200"/>
              </a:spcBef>
              <a:spcAft>
                <a:spcPts val="0"/>
              </a:spcAft>
              <a:buSzPts val="1800"/>
              <a:buFont typeface="Lato Black"/>
              <a:buNone/>
              <a:defRPr b="1">
                <a:solidFill>
                  <a:schemeClr val="accent2"/>
                </a:solidFill>
                <a:latin typeface="Lato Black"/>
                <a:ea typeface="Lato Black"/>
                <a:cs typeface="Lato Black"/>
                <a:sym typeface="Lato Black"/>
              </a:defRPr>
            </a:lvl2pPr>
            <a:lvl3pPr marL="1371600" lvl="2" indent="-228600" algn="l">
              <a:lnSpc>
                <a:spcPct val="120000"/>
              </a:lnSpc>
              <a:spcBef>
                <a:spcPts val="400"/>
              </a:spcBef>
              <a:spcAft>
                <a:spcPts val="0"/>
              </a:spcAft>
              <a:buSzPts val="1800"/>
              <a:buFont typeface="Lato"/>
              <a:buNone/>
              <a:defRPr b="1">
                <a:solidFill>
                  <a:schemeClr val="accent2"/>
                </a:solidFill>
              </a:defRPr>
            </a:lvl3pPr>
            <a:lvl4pPr marL="1828800" lvl="3" indent="-228600" algn="l">
              <a:lnSpc>
                <a:spcPct val="120000"/>
              </a:lnSpc>
              <a:spcBef>
                <a:spcPts val="400"/>
              </a:spcBef>
              <a:spcAft>
                <a:spcPts val="0"/>
              </a:spcAft>
              <a:buSzPts val="1800"/>
              <a:buFont typeface="Lato"/>
              <a:buNone/>
              <a:defRPr>
                <a:solidFill>
                  <a:schemeClr val="accent2"/>
                </a:solidFill>
              </a:defRPr>
            </a:lvl4pPr>
            <a:lvl5pPr marL="2286000" lvl="4" indent="-228600" algn="l">
              <a:lnSpc>
                <a:spcPct val="120000"/>
              </a:lnSpc>
              <a:spcBef>
                <a:spcPts val="400"/>
              </a:spcBef>
              <a:spcAft>
                <a:spcPts val="0"/>
              </a:spcAft>
              <a:buSzPts val="1800"/>
              <a:buFont typeface="Lato"/>
              <a:buNone/>
              <a:defRPr>
                <a:solidFill>
                  <a:schemeClr val="accent2"/>
                </a:solidFill>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and Highlight 2">
  <p:cSld name="Content and Highlight 2">
    <p:spTree>
      <p:nvGrpSpPr>
        <p:cNvPr id="1" name="Shape 217"/>
        <p:cNvGrpSpPr/>
        <p:nvPr/>
      </p:nvGrpSpPr>
      <p:grpSpPr>
        <a:xfrm>
          <a:off x="0" y="0"/>
          <a:ext cx="0" cy="0"/>
          <a:chOff x="0" y="0"/>
          <a:chExt cx="0" cy="0"/>
        </a:xfrm>
      </p:grpSpPr>
      <p:sp>
        <p:nvSpPr>
          <p:cNvPr id="218" name="Google Shape;218;p21"/>
          <p:cNvSpPr txBox="1">
            <a:spLocks noGrp="1"/>
          </p:cNvSpPr>
          <p:nvPr>
            <p:ph type="title"/>
          </p:nvPr>
        </p:nvSpPr>
        <p:spPr>
          <a:xfrm>
            <a:off x="1343471" y="476250"/>
            <a:ext cx="10369103" cy="108054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9" name="Google Shape;219;p21"/>
          <p:cNvSpPr txBox="1">
            <a:spLocks noGrp="1"/>
          </p:cNvSpPr>
          <p:nvPr>
            <p:ph type="body" idx="1"/>
          </p:nvPr>
        </p:nvSpPr>
        <p:spPr>
          <a:xfrm>
            <a:off x="4367213" y="1773239"/>
            <a:ext cx="7345362" cy="4392612"/>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220" name="Google Shape;220;p21"/>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1" name="Google Shape;221;p21"/>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21"/>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23" name="Google Shape;223;p21"/>
          <p:cNvSpPr txBox="1">
            <a:spLocks noGrp="1"/>
          </p:cNvSpPr>
          <p:nvPr>
            <p:ph type="body" idx="2"/>
          </p:nvPr>
        </p:nvSpPr>
        <p:spPr>
          <a:xfrm>
            <a:off x="479427" y="1773238"/>
            <a:ext cx="3024286" cy="439261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400"/>
              </a:spcBef>
              <a:spcAft>
                <a:spcPts val="0"/>
              </a:spcAft>
              <a:buSzPts val="2400"/>
              <a:buFont typeface="Aleo"/>
              <a:buNone/>
              <a:defRPr sz="2400" b="1">
                <a:solidFill>
                  <a:schemeClr val="accent1"/>
                </a:solidFill>
                <a:latin typeface="Aleo"/>
                <a:ea typeface="Aleo"/>
                <a:cs typeface="Aleo"/>
                <a:sym typeface="Aleo"/>
              </a:defRPr>
            </a:lvl1pPr>
            <a:lvl2pPr marL="914400" lvl="1" indent="-228600" algn="l">
              <a:lnSpc>
                <a:spcPct val="120000"/>
              </a:lnSpc>
              <a:spcBef>
                <a:spcPts val="1200"/>
              </a:spcBef>
              <a:spcAft>
                <a:spcPts val="0"/>
              </a:spcAft>
              <a:buSzPts val="1800"/>
              <a:buFont typeface="Lato Black"/>
              <a:buNone/>
              <a:defRPr>
                <a:solidFill>
                  <a:schemeClr val="accent2"/>
                </a:solidFill>
                <a:latin typeface="Lato Black"/>
                <a:ea typeface="Lato Black"/>
                <a:cs typeface="Lato Black"/>
                <a:sym typeface="Lato Black"/>
              </a:defRPr>
            </a:lvl2pPr>
            <a:lvl3pPr marL="1371600" lvl="2" indent="-228600" algn="l">
              <a:lnSpc>
                <a:spcPct val="120000"/>
              </a:lnSpc>
              <a:spcBef>
                <a:spcPts val="400"/>
              </a:spcBef>
              <a:spcAft>
                <a:spcPts val="0"/>
              </a:spcAft>
              <a:buSzPts val="1800"/>
              <a:buFont typeface="Lato"/>
              <a:buNone/>
              <a:defRPr b="1">
                <a:solidFill>
                  <a:schemeClr val="accent2"/>
                </a:solidFill>
              </a:defRPr>
            </a:lvl3pPr>
            <a:lvl4pPr marL="1828800" lvl="3" indent="-228600" algn="l">
              <a:lnSpc>
                <a:spcPct val="120000"/>
              </a:lnSpc>
              <a:spcBef>
                <a:spcPts val="400"/>
              </a:spcBef>
              <a:spcAft>
                <a:spcPts val="0"/>
              </a:spcAft>
              <a:buSzPts val="1800"/>
              <a:buFont typeface="Lato"/>
              <a:buNone/>
              <a:defRPr>
                <a:solidFill>
                  <a:schemeClr val="accent2"/>
                </a:solidFill>
              </a:defRPr>
            </a:lvl4pPr>
            <a:lvl5pPr marL="2286000" lvl="4" indent="-228600" algn="l">
              <a:lnSpc>
                <a:spcPct val="120000"/>
              </a:lnSpc>
              <a:spcBef>
                <a:spcPts val="400"/>
              </a:spcBef>
              <a:spcAft>
                <a:spcPts val="0"/>
              </a:spcAft>
              <a:buSzPts val="1800"/>
              <a:buFont typeface="Lato"/>
              <a:buNone/>
              <a:defRPr>
                <a:solidFill>
                  <a:schemeClr val="accent2"/>
                </a:solidFill>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Slide 2">
  <p:cSld name="Title Slide 2">
    <p:bg>
      <p:bgPr>
        <a:solidFill>
          <a:schemeClr val="accent4"/>
        </a:solidFill>
        <a:effectLst/>
      </p:bgPr>
    </p:bg>
    <p:spTree>
      <p:nvGrpSpPr>
        <p:cNvPr id="1" name="Shape 34"/>
        <p:cNvGrpSpPr/>
        <p:nvPr/>
      </p:nvGrpSpPr>
      <p:grpSpPr>
        <a:xfrm>
          <a:off x="0" y="0"/>
          <a:ext cx="0" cy="0"/>
          <a:chOff x="0" y="0"/>
          <a:chExt cx="0" cy="0"/>
        </a:xfrm>
      </p:grpSpPr>
      <p:sp>
        <p:nvSpPr>
          <p:cNvPr id="35" name="Google Shape;35;p3"/>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3"/>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latin typeface="Aleo"/>
                <a:ea typeface="Aleo"/>
                <a:cs typeface="Aleo"/>
                <a:sym typeface="Aleo"/>
              </a:defRPr>
            </a:lvl1pPr>
            <a:lvl2pPr marL="0" lvl="1" indent="0" algn="r">
              <a:spcBef>
                <a:spcPts val="0"/>
              </a:spcBef>
              <a:buNone/>
              <a:defRPr sz="900" b="0" i="0" cap="none">
                <a:latin typeface="Aleo"/>
                <a:ea typeface="Aleo"/>
                <a:cs typeface="Aleo"/>
                <a:sym typeface="Aleo"/>
              </a:defRPr>
            </a:lvl2pPr>
            <a:lvl3pPr marL="0" lvl="2" indent="0" algn="r">
              <a:spcBef>
                <a:spcPts val="0"/>
              </a:spcBef>
              <a:buNone/>
              <a:defRPr sz="900" b="0" i="0" cap="none">
                <a:latin typeface="Aleo"/>
                <a:ea typeface="Aleo"/>
                <a:cs typeface="Aleo"/>
                <a:sym typeface="Aleo"/>
              </a:defRPr>
            </a:lvl3pPr>
            <a:lvl4pPr marL="0" lvl="3" indent="0" algn="r">
              <a:spcBef>
                <a:spcPts val="0"/>
              </a:spcBef>
              <a:buNone/>
              <a:defRPr sz="900" b="0" i="0" cap="none">
                <a:latin typeface="Aleo"/>
                <a:ea typeface="Aleo"/>
                <a:cs typeface="Aleo"/>
                <a:sym typeface="Aleo"/>
              </a:defRPr>
            </a:lvl4pPr>
            <a:lvl5pPr marL="0" lvl="4" indent="0" algn="r">
              <a:spcBef>
                <a:spcPts val="0"/>
              </a:spcBef>
              <a:buNone/>
              <a:defRPr sz="900" b="0" i="0" cap="none">
                <a:latin typeface="Aleo"/>
                <a:ea typeface="Aleo"/>
                <a:cs typeface="Aleo"/>
                <a:sym typeface="Aleo"/>
              </a:defRPr>
            </a:lvl5pPr>
            <a:lvl6pPr marL="0" lvl="5" indent="0" algn="r">
              <a:spcBef>
                <a:spcPts val="0"/>
              </a:spcBef>
              <a:buNone/>
              <a:defRPr sz="900" b="0" i="0" cap="none">
                <a:latin typeface="Aleo"/>
                <a:ea typeface="Aleo"/>
                <a:cs typeface="Aleo"/>
                <a:sym typeface="Aleo"/>
              </a:defRPr>
            </a:lvl6pPr>
            <a:lvl7pPr marL="0" lvl="6" indent="0" algn="r">
              <a:spcBef>
                <a:spcPts val="0"/>
              </a:spcBef>
              <a:buNone/>
              <a:defRPr sz="900" b="0" i="0" cap="none">
                <a:latin typeface="Aleo"/>
                <a:ea typeface="Aleo"/>
                <a:cs typeface="Aleo"/>
                <a:sym typeface="Aleo"/>
              </a:defRPr>
            </a:lvl7pPr>
            <a:lvl8pPr marL="0" lvl="7" indent="0" algn="r">
              <a:spcBef>
                <a:spcPts val="0"/>
              </a:spcBef>
              <a:buNone/>
              <a:defRPr sz="900" b="0" i="0" cap="none">
                <a:latin typeface="Aleo"/>
                <a:ea typeface="Aleo"/>
                <a:cs typeface="Aleo"/>
                <a:sym typeface="Aleo"/>
              </a:defRPr>
            </a:lvl8pPr>
            <a:lvl9pPr marL="0" lvl="8" indent="0" algn="r">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38" name="Google Shape;38;p3"/>
          <p:cNvGrpSpPr/>
          <p:nvPr/>
        </p:nvGrpSpPr>
        <p:grpSpPr>
          <a:xfrm>
            <a:off x="4984950" y="980728"/>
            <a:ext cx="2222099" cy="1440000"/>
            <a:chOff x="3287713" y="333375"/>
            <a:chExt cx="6107112" cy="3957638"/>
          </a:xfrm>
        </p:grpSpPr>
        <p:sp>
          <p:nvSpPr>
            <p:cNvPr id="39" name="Google Shape;39;p3"/>
            <p:cNvSpPr/>
            <p:nvPr/>
          </p:nvSpPr>
          <p:spPr>
            <a:xfrm>
              <a:off x="5707063" y="333375"/>
              <a:ext cx="1254125" cy="2849563"/>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40" name="Google Shape;40;p3"/>
            <p:cNvSpPr/>
            <p:nvPr/>
          </p:nvSpPr>
          <p:spPr>
            <a:xfrm>
              <a:off x="3613150" y="3232150"/>
              <a:ext cx="5405437" cy="485775"/>
            </a:xfrm>
            <a:custGeom>
              <a:avLst/>
              <a:gdLst/>
              <a:ahLst/>
              <a:cxnLst/>
              <a:rect l="l" t="t" r="r" b="b"/>
              <a:pathLst>
                <a:path w="13623" h="1226" extrusionOk="0">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41" name="Google Shape;41;p3"/>
            <p:cNvSpPr/>
            <p:nvPr/>
          </p:nvSpPr>
          <p:spPr>
            <a:xfrm>
              <a:off x="3287713" y="3803650"/>
              <a:ext cx="6107112" cy="487363"/>
            </a:xfrm>
            <a:custGeom>
              <a:avLst/>
              <a:gdLst/>
              <a:ahLst/>
              <a:cxnLst/>
              <a:rect l="l" t="t" r="r" b="b"/>
              <a:pathLst>
                <a:path w="15388" h="1226" extrusionOk="0">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grpSp>
        <p:nvGrpSpPr>
          <p:cNvPr id="42" name="Google Shape;42;p3"/>
          <p:cNvGrpSpPr/>
          <p:nvPr/>
        </p:nvGrpSpPr>
        <p:grpSpPr>
          <a:xfrm>
            <a:off x="-1" y="6669360"/>
            <a:ext cx="12192001" cy="188639"/>
            <a:chOff x="2207568" y="692696"/>
            <a:chExt cx="2304256" cy="576064"/>
          </a:xfrm>
        </p:grpSpPr>
        <p:sp>
          <p:nvSpPr>
            <p:cNvPr id="43" name="Google Shape;43;p3"/>
            <p:cNvSpPr/>
            <p:nvPr/>
          </p:nvSpPr>
          <p:spPr>
            <a:xfrm>
              <a:off x="2783632" y="692696"/>
              <a:ext cx="576064" cy="57606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44" name="Google Shape;44;p3"/>
            <p:cNvSpPr/>
            <p:nvPr/>
          </p:nvSpPr>
          <p:spPr>
            <a:xfrm>
              <a:off x="3359696" y="692696"/>
              <a:ext cx="576064" cy="57606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45" name="Google Shape;45;p3"/>
            <p:cNvSpPr/>
            <p:nvPr/>
          </p:nvSpPr>
          <p:spPr>
            <a:xfrm>
              <a:off x="3935760" y="692696"/>
              <a:ext cx="576064" cy="57606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46" name="Google Shape;46;p3"/>
            <p:cNvSpPr/>
            <p:nvPr/>
          </p:nvSpPr>
          <p:spPr>
            <a:xfrm>
              <a:off x="2207568" y="692696"/>
              <a:ext cx="576064" cy="57606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grpSp>
      <p:sp>
        <p:nvSpPr>
          <p:cNvPr id="47" name="Google Shape;47;p3"/>
          <p:cNvSpPr txBox="1">
            <a:spLocks noGrp="1"/>
          </p:cNvSpPr>
          <p:nvPr>
            <p:ph type="ctrTitle"/>
          </p:nvPr>
        </p:nvSpPr>
        <p:spPr>
          <a:xfrm>
            <a:off x="479425" y="2636912"/>
            <a:ext cx="11233150" cy="2016224"/>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chemeClr val="accent2"/>
              </a:buClr>
              <a:buSzPts val="4000"/>
              <a:buFont typeface="Aleo"/>
              <a:buNone/>
              <a:defRPr sz="40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3"/>
          <p:cNvSpPr txBox="1">
            <a:spLocks noGrp="1"/>
          </p:cNvSpPr>
          <p:nvPr>
            <p:ph type="subTitle" idx="1"/>
          </p:nvPr>
        </p:nvSpPr>
        <p:spPr>
          <a:xfrm>
            <a:off x="479425" y="4941168"/>
            <a:ext cx="11233150" cy="576064"/>
          </a:xfrm>
          <a:prstGeom prst="rect">
            <a:avLst/>
          </a:prstGeom>
          <a:noFill/>
          <a:ln>
            <a:noFill/>
          </a:ln>
        </p:spPr>
        <p:txBody>
          <a:bodyPr spcFirstLastPara="1" wrap="square" lIns="0" tIns="0" rIns="0" bIns="0" anchor="t" anchorCtr="0">
            <a:noAutofit/>
          </a:bodyPr>
          <a:lstStyle>
            <a:lvl1pPr lvl="0" algn="ctr">
              <a:lnSpc>
                <a:spcPct val="120000"/>
              </a:lnSpc>
              <a:spcBef>
                <a:spcPts val="400"/>
              </a:spcBef>
              <a:spcAft>
                <a:spcPts val="0"/>
              </a:spcAft>
              <a:buSzPts val="1800"/>
              <a:buNone/>
              <a:defRPr sz="1800">
                <a:solidFill>
                  <a:schemeClr val="accent2"/>
                </a:solidFill>
              </a:defRPr>
            </a:lvl1pPr>
            <a:lvl2pPr lvl="1" algn="ctr">
              <a:lnSpc>
                <a:spcPct val="120000"/>
              </a:lnSpc>
              <a:spcBef>
                <a:spcPts val="400"/>
              </a:spcBef>
              <a:spcAft>
                <a:spcPts val="0"/>
              </a:spcAft>
              <a:buSzPts val="2000"/>
              <a:buNone/>
              <a:defRPr sz="2000"/>
            </a:lvl2pPr>
            <a:lvl3pPr lvl="2" algn="ctr">
              <a:lnSpc>
                <a:spcPct val="120000"/>
              </a:lnSpc>
              <a:spcBef>
                <a:spcPts val="400"/>
              </a:spcBef>
              <a:spcAft>
                <a:spcPts val="0"/>
              </a:spcAft>
              <a:buSzPts val="1800"/>
              <a:buNone/>
              <a:defRPr sz="1800"/>
            </a:lvl3pPr>
            <a:lvl4pPr lvl="3" algn="ctr">
              <a:lnSpc>
                <a:spcPct val="120000"/>
              </a:lnSpc>
              <a:spcBef>
                <a:spcPts val="400"/>
              </a:spcBef>
              <a:spcAft>
                <a:spcPts val="0"/>
              </a:spcAft>
              <a:buSzPts val="1600"/>
              <a:buNone/>
              <a:defRPr sz="1600"/>
            </a:lvl4pPr>
            <a:lvl5pPr lvl="4" algn="ctr">
              <a:lnSpc>
                <a:spcPct val="120000"/>
              </a:lnSpc>
              <a:spcBef>
                <a:spcPts val="400"/>
              </a:spcBef>
              <a:spcAft>
                <a:spcPts val="0"/>
              </a:spcAft>
              <a:buSzPts val="1600"/>
              <a:buNone/>
              <a:defRPr sz="1600"/>
            </a:lvl5pPr>
            <a:lvl6pPr lvl="5" algn="ctr">
              <a:lnSpc>
                <a:spcPct val="120000"/>
              </a:lnSpc>
              <a:spcBef>
                <a:spcPts val="400"/>
              </a:spcBef>
              <a:spcAft>
                <a:spcPts val="0"/>
              </a:spcAft>
              <a:buSzPts val="1600"/>
              <a:buNone/>
              <a:defRPr sz="1600"/>
            </a:lvl6pPr>
            <a:lvl7pPr lvl="6" algn="ctr">
              <a:lnSpc>
                <a:spcPct val="120000"/>
              </a:lnSpc>
              <a:spcBef>
                <a:spcPts val="400"/>
              </a:spcBef>
              <a:spcAft>
                <a:spcPts val="0"/>
              </a:spcAft>
              <a:buSzPts val="1600"/>
              <a:buNone/>
              <a:defRPr sz="1600"/>
            </a:lvl7pPr>
            <a:lvl8pPr lvl="7" algn="ctr">
              <a:lnSpc>
                <a:spcPct val="120000"/>
              </a:lnSpc>
              <a:spcBef>
                <a:spcPts val="400"/>
              </a:spcBef>
              <a:spcAft>
                <a:spcPts val="0"/>
              </a:spcAft>
              <a:buSzPts val="1600"/>
              <a:buNone/>
              <a:defRPr sz="1600"/>
            </a:lvl8pPr>
            <a:lvl9pPr lvl="8" algn="ctr">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and Picture">
  <p:cSld name="Content and Picture">
    <p:spTree>
      <p:nvGrpSpPr>
        <p:cNvPr id="1" name="Shape 224"/>
        <p:cNvGrpSpPr/>
        <p:nvPr/>
      </p:nvGrpSpPr>
      <p:grpSpPr>
        <a:xfrm>
          <a:off x="0" y="0"/>
          <a:ext cx="0" cy="0"/>
          <a:chOff x="0" y="0"/>
          <a:chExt cx="0" cy="0"/>
        </a:xfrm>
      </p:grpSpPr>
      <p:sp>
        <p:nvSpPr>
          <p:cNvPr id="225" name="Google Shape;225;p22"/>
          <p:cNvSpPr txBox="1">
            <a:spLocks noGrp="1"/>
          </p:cNvSpPr>
          <p:nvPr>
            <p:ph type="title"/>
          </p:nvPr>
        </p:nvSpPr>
        <p:spPr>
          <a:xfrm>
            <a:off x="1343471" y="476250"/>
            <a:ext cx="4608513" cy="108054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6" name="Google Shape;226;p22"/>
          <p:cNvSpPr txBox="1">
            <a:spLocks noGrp="1"/>
          </p:cNvSpPr>
          <p:nvPr>
            <p:ph type="body" idx="1"/>
          </p:nvPr>
        </p:nvSpPr>
        <p:spPr>
          <a:xfrm>
            <a:off x="1055440" y="1773239"/>
            <a:ext cx="4896544" cy="4392612"/>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227" name="Google Shape;227;p22"/>
          <p:cNvSpPr>
            <a:spLocks noGrp="1"/>
          </p:cNvSpPr>
          <p:nvPr>
            <p:ph type="pic" idx="2"/>
          </p:nvPr>
        </p:nvSpPr>
        <p:spPr>
          <a:xfrm>
            <a:off x="6003482" y="0"/>
            <a:ext cx="6188518" cy="6669360"/>
          </a:xfrm>
          <a:prstGeom prst="rect">
            <a:avLst/>
          </a:prstGeom>
          <a:solidFill>
            <a:schemeClr val="accent5"/>
          </a:solidFill>
          <a:ln>
            <a:noFill/>
          </a:ln>
        </p:spPr>
      </p:sp>
      <p:sp>
        <p:nvSpPr>
          <p:cNvPr id="228" name="Google Shape;228;p22"/>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9" name="Google Shape;229;p22"/>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0" name="Google Shape;230;p22"/>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solidFill>
                  <a:schemeClr val="lt1"/>
                </a:solidFill>
                <a:latin typeface="Aleo"/>
                <a:ea typeface="Aleo"/>
                <a:cs typeface="Aleo"/>
                <a:sym typeface="Aleo"/>
              </a:defRPr>
            </a:lvl1pPr>
            <a:lvl2pPr marL="0" lvl="1" indent="0" algn="r">
              <a:spcBef>
                <a:spcPts val="0"/>
              </a:spcBef>
              <a:buNone/>
              <a:defRPr sz="900" b="0" i="0" cap="none">
                <a:solidFill>
                  <a:schemeClr val="lt1"/>
                </a:solidFill>
                <a:latin typeface="Aleo"/>
                <a:ea typeface="Aleo"/>
                <a:cs typeface="Aleo"/>
                <a:sym typeface="Aleo"/>
              </a:defRPr>
            </a:lvl2pPr>
            <a:lvl3pPr marL="0" lvl="2" indent="0" algn="r">
              <a:spcBef>
                <a:spcPts val="0"/>
              </a:spcBef>
              <a:buNone/>
              <a:defRPr sz="900" b="0" i="0" cap="none">
                <a:solidFill>
                  <a:schemeClr val="lt1"/>
                </a:solidFill>
                <a:latin typeface="Aleo"/>
                <a:ea typeface="Aleo"/>
                <a:cs typeface="Aleo"/>
                <a:sym typeface="Aleo"/>
              </a:defRPr>
            </a:lvl3pPr>
            <a:lvl4pPr marL="0" lvl="3" indent="0" algn="r">
              <a:spcBef>
                <a:spcPts val="0"/>
              </a:spcBef>
              <a:buNone/>
              <a:defRPr sz="900" b="0" i="0" cap="none">
                <a:solidFill>
                  <a:schemeClr val="lt1"/>
                </a:solidFill>
                <a:latin typeface="Aleo"/>
                <a:ea typeface="Aleo"/>
                <a:cs typeface="Aleo"/>
                <a:sym typeface="Aleo"/>
              </a:defRPr>
            </a:lvl4pPr>
            <a:lvl5pPr marL="0" lvl="4" indent="0" algn="r">
              <a:spcBef>
                <a:spcPts val="0"/>
              </a:spcBef>
              <a:buNone/>
              <a:defRPr sz="900" b="0" i="0" cap="none">
                <a:solidFill>
                  <a:schemeClr val="lt1"/>
                </a:solidFill>
                <a:latin typeface="Aleo"/>
                <a:ea typeface="Aleo"/>
                <a:cs typeface="Aleo"/>
                <a:sym typeface="Aleo"/>
              </a:defRPr>
            </a:lvl5pPr>
            <a:lvl6pPr marL="0" lvl="5" indent="0" algn="r">
              <a:spcBef>
                <a:spcPts val="0"/>
              </a:spcBef>
              <a:buNone/>
              <a:defRPr sz="900" b="0" i="0" cap="none">
                <a:solidFill>
                  <a:schemeClr val="lt1"/>
                </a:solidFill>
                <a:latin typeface="Aleo"/>
                <a:ea typeface="Aleo"/>
                <a:cs typeface="Aleo"/>
                <a:sym typeface="Aleo"/>
              </a:defRPr>
            </a:lvl6pPr>
            <a:lvl7pPr marL="0" lvl="6" indent="0" algn="r">
              <a:spcBef>
                <a:spcPts val="0"/>
              </a:spcBef>
              <a:buNone/>
              <a:defRPr sz="900" b="0" i="0" cap="none">
                <a:solidFill>
                  <a:schemeClr val="lt1"/>
                </a:solidFill>
                <a:latin typeface="Aleo"/>
                <a:ea typeface="Aleo"/>
                <a:cs typeface="Aleo"/>
                <a:sym typeface="Aleo"/>
              </a:defRPr>
            </a:lvl7pPr>
            <a:lvl8pPr marL="0" lvl="7" indent="0" algn="r">
              <a:spcBef>
                <a:spcPts val="0"/>
              </a:spcBef>
              <a:buNone/>
              <a:defRPr sz="900" b="0" i="0" cap="none">
                <a:solidFill>
                  <a:schemeClr val="lt1"/>
                </a:solidFill>
                <a:latin typeface="Aleo"/>
                <a:ea typeface="Aleo"/>
                <a:cs typeface="Aleo"/>
                <a:sym typeface="Aleo"/>
              </a:defRPr>
            </a:lvl8pPr>
            <a:lvl9pPr marL="0" lvl="8" indent="0" algn="r">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and Picture 2">
  <p:cSld name="Content and Picture 2">
    <p:spTree>
      <p:nvGrpSpPr>
        <p:cNvPr id="1" name="Shape 231"/>
        <p:cNvGrpSpPr/>
        <p:nvPr/>
      </p:nvGrpSpPr>
      <p:grpSpPr>
        <a:xfrm>
          <a:off x="0" y="0"/>
          <a:ext cx="0" cy="0"/>
          <a:chOff x="0" y="0"/>
          <a:chExt cx="0" cy="0"/>
        </a:xfrm>
      </p:grpSpPr>
      <p:sp>
        <p:nvSpPr>
          <p:cNvPr id="232" name="Google Shape;232;p23"/>
          <p:cNvSpPr txBox="1">
            <a:spLocks noGrp="1"/>
          </p:cNvSpPr>
          <p:nvPr>
            <p:ph type="title"/>
          </p:nvPr>
        </p:nvSpPr>
        <p:spPr>
          <a:xfrm>
            <a:off x="1343471" y="476250"/>
            <a:ext cx="6481317" cy="108054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3" name="Google Shape;233;p23"/>
          <p:cNvSpPr txBox="1">
            <a:spLocks noGrp="1"/>
          </p:cNvSpPr>
          <p:nvPr>
            <p:ph type="body" idx="1"/>
          </p:nvPr>
        </p:nvSpPr>
        <p:spPr>
          <a:xfrm>
            <a:off x="1055440" y="1773239"/>
            <a:ext cx="6769348" cy="4392612"/>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234" name="Google Shape;234;p23"/>
          <p:cNvSpPr>
            <a:spLocks noGrp="1"/>
          </p:cNvSpPr>
          <p:nvPr>
            <p:ph type="pic" idx="2"/>
          </p:nvPr>
        </p:nvSpPr>
        <p:spPr>
          <a:xfrm>
            <a:off x="7731674" y="0"/>
            <a:ext cx="4460326" cy="6669360"/>
          </a:xfrm>
          <a:prstGeom prst="rect">
            <a:avLst/>
          </a:prstGeom>
          <a:solidFill>
            <a:schemeClr val="accent5"/>
          </a:solidFill>
          <a:ln>
            <a:noFill/>
          </a:ln>
        </p:spPr>
      </p:sp>
      <p:sp>
        <p:nvSpPr>
          <p:cNvPr id="235" name="Google Shape;235;p23"/>
          <p:cNvSpPr txBox="1">
            <a:spLocks noGrp="1"/>
          </p:cNvSpPr>
          <p:nvPr>
            <p:ph type="dt" idx="10"/>
          </p:nvPr>
        </p:nvSpPr>
        <p:spPr>
          <a:xfrm>
            <a:off x="911424" y="6381328"/>
            <a:ext cx="798984" cy="216471"/>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6" name="Google Shape;236;p23"/>
          <p:cNvSpPr txBox="1">
            <a:spLocks noGrp="1"/>
          </p:cNvSpPr>
          <p:nvPr>
            <p:ph type="ftr" idx="11"/>
          </p:nvPr>
        </p:nvSpPr>
        <p:spPr>
          <a:xfrm>
            <a:off x="1703512" y="6381328"/>
            <a:ext cx="4392488" cy="216471"/>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7" name="Google Shape;237;p23"/>
          <p:cNvSpPr txBox="1">
            <a:spLocks noGrp="1"/>
          </p:cNvSpPr>
          <p:nvPr>
            <p:ph type="sldNum" idx="12"/>
          </p:nvPr>
        </p:nvSpPr>
        <p:spPr>
          <a:xfrm>
            <a:off x="479425" y="6381551"/>
            <a:ext cx="431999" cy="215801"/>
          </a:xfrm>
          <a:prstGeom prst="rect">
            <a:avLst/>
          </a:prstGeom>
          <a:noFill/>
          <a:ln>
            <a:noFill/>
          </a:ln>
        </p:spPr>
        <p:txBody>
          <a:bodyPr spcFirstLastPara="1" wrap="square" lIns="0" tIns="0" rIns="0" bIns="0" anchor="ctr" anchorCtr="0">
            <a:noAutofit/>
          </a:bodyPr>
          <a:lstStyle>
            <a:lvl1pPr marL="0" lvl="0" indent="0" algn="l">
              <a:spcBef>
                <a:spcPts val="0"/>
              </a:spcBef>
              <a:buNone/>
              <a:defRPr sz="900" b="0" i="0" cap="none">
                <a:solidFill>
                  <a:schemeClr val="dk2"/>
                </a:solidFill>
                <a:latin typeface="Aleo"/>
                <a:ea typeface="Aleo"/>
                <a:cs typeface="Aleo"/>
                <a:sym typeface="Aleo"/>
              </a:defRPr>
            </a:lvl1pPr>
            <a:lvl2pPr marL="0" lvl="1" indent="0" algn="l">
              <a:spcBef>
                <a:spcPts val="0"/>
              </a:spcBef>
              <a:buNone/>
              <a:defRPr sz="900" b="0" i="0" cap="none">
                <a:solidFill>
                  <a:schemeClr val="dk2"/>
                </a:solidFill>
                <a:latin typeface="Aleo"/>
                <a:ea typeface="Aleo"/>
                <a:cs typeface="Aleo"/>
                <a:sym typeface="Aleo"/>
              </a:defRPr>
            </a:lvl2pPr>
            <a:lvl3pPr marL="0" lvl="2" indent="0" algn="l">
              <a:spcBef>
                <a:spcPts val="0"/>
              </a:spcBef>
              <a:buNone/>
              <a:defRPr sz="900" b="0" i="0" cap="none">
                <a:solidFill>
                  <a:schemeClr val="dk2"/>
                </a:solidFill>
                <a:latin typeface="Aleo"/>
                <a:ea typeface="Aleo"/>
                <a:cs typeface="Aleo"/>
                <a:sym typeface="Aleo"/>
              </a:defRPr>
            </a:lvl3pPr>
            <a:lvl4pPr marL="0" lvl="3" indent="0" algn="l">
              <a:spcBef>
                <a:spcPts val="0"/>
              </a:spcBef>
              <a:buNone/>
              <a:defRPr sz="900" b="0" i="0" cap="none">
                <a:solidFill>
                  <a:schemeClr val="dk2"/>
                </a:solidFill>
                <a:latin typeface="Aleo"/>
                <a:ea typeface="Aleo"/>
                <a:cs typeface="Aleo"/>
                <a:sym typeface="Aleo"/>
              </a:defRPr>
            </a:lvl4pPr>
            <a:lvl5pPr marL="0" lvl="4" indent="0" algn="l">
              <a:spcBef>
                <a:spcPts val="0"/>
              </a:spcBef>
              <a:buNone/>
              <a:defRPr sz="900" b="0" i="0" cap="none">
                <a:solidFill>
                  <a:schemeClr val="dk2"/>
                </a:solidFill>
                <a:latin typeface="Aleo"/>
                <a:ea typeface="Aleo"/>
                <a:cs typeface="Aleo"/>
                <a:sym typeface="Aleo"/>
              </a:defRPr>
            </a:lvl5pPr>
            <a:lvl6pPr marL="0" lvl="5" indent="0" algn="l">
              <a:spcBef>
                <a:spcPts val="0"/>
              </a:spcBef>
              <a:buNone/>
              <a:defRPr sz="900" b="0" i="0" cap="none">
                <a:solidFill>
                  <a:schemeClr val="dk2"/>
                </a:solidFill>
                <a:latin typeface="Aleo"/>
                <a:ea typeface="Aleo"/>
                <a:cs typeface="Aleo"/>
                <a:sym typeface="Aleo"/>
              </a:defRPr>
            </a:lvl6pPr>
            <a:lvl7pPr marL="0" lvl="6" indent="0" algn="l">
              <a:spcBef>
                <a:spcPts val="0"/>
              </a:spcBef>
              <a:buNone/>
              <a:defRPr sz="900" b="0" i="0" cap="none">
                <a:solidFill>
                  <a:schemeClr val="dk2"/>
                </a:solidFill>
                <a:latin typeface="Aleo"/>
                <a:ea typeface="Aleo"/>
                <a:cs typeface="Aleo"/>
                <a:sym typeface="Aleo"/>
              </a:defRPr>
            </a:lvl7pPr>
            <a:lvl8pPr marL="0" lvl="7" indent="0" algn="l">
              <a:spcBef>
                <a:spcPts val="0"/>
              </a:spcBef>
              <a:buNone/>
              <a:defRPr sz="900" b="0" i="0" cap="none">
                <a:solidFill>
                  <a:schemeClr val="dk2"/>
                </a:solidFill>
                <a:latin typeface="Aleo"/>
                <a:ea typeface="Aleo"/>
                <a:cs typeface="Aleo"/>
                <a:sym typeface="Aleo"/>
              </a:defRPr>
            </a:lvl8pPr>
            <a:lvl9pPr marL="0" lvl="8" indent="0" algn="l">
              <a:spcBef>
                <a:spcPts val="0"/>
              </a:spcBef>
              <a:buNone/>
              <a:defRPr sz="900" b="0" i="0" cap="none">
                <a:solidFill>
                  <a:schemeClr val="dk2"/>
                </a:solidFill>
                <a:latin typeface="Aleo"/>
                <a:ea typeface="Aleo"/>
                <a:cs typeface="Aleo"/>
                <a:sym typeface="Aleo"/>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itle and Half Picture">
  <p:cSld name="Title and Half Picture">
    <p:bg>
      <p:bgPr>
        <a:solidFill>
          <a:schemeClr val="accent2"/>
        </a:solidFill>
        <a:effectLst/>
      </p:bgPr>
    </p:bg>
    <p:spTree>
      <p:nvGrpSpPr>
        <p:cNvPr id="1" name="Shape 238"/>
        <p:cNvGrpSpPr/>
        <p:nvPr/>
      </p:nvGrpSpPr>
      <p:grpSpPr>
        <a:xfrm>
          <a:off x="0" y="0"/>
          <a:ext cx="0" cy="0"/>
          <a:chOff x="0" y="0"/>
          <a:chExt cx="0" cy="0"/>
        </a:xfrm>
      </p:grpSpPr>
      <p:sp>
        <p:nvSpPr>
          <p:cNvPr id="239" name="Google Shape;239;p24"/>
          <p:cNvSpPr txBox="1">
            <a:spLocks noGrp="1"/>
          </p:cNvSpPr>
          <p:nvPr>
            <p:ph type="title"/>
          </p:nvPr>
        </p:nvSpPr>
        <p:spPr>
          <a:xfrm>
            <a:off x="1055689" y="3789039"/>
            <a:ext cx="10656886" cy="86409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200"/>
              <a:buFont typeface="Aleo"/>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0" name="Google Shape;240;p24"/>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1" name="Google Shape;241;p24"/>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2" name="Google Shape;242;p24"/>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solidFill>
                  <a:schemeClr val="lt1"/>
                </a:solidFill>
                <a:latin typeface="Aleo"/>
                <a:ea typeface="Aleo"/>
                <a:cs typeface="Aleo"/>
                <a:sym typeface="Aleo"/>
              </a:defRPr>
            </a:lvl1pPr>
            <a:lvl2pPr marL="0" lvl="1" indent="0" algn="r">
              <a:spcBef>
                <a:spcPts val="0"/>
              </a:spcBef>
              <a:buNone/>
              <a:defRPr sz="900" b="0" i="0" cap="none">
                <a:solidFill>
                  <a:schemeClr val="lt1"/>
                </a:solidFill>
                <a:latin typeface="Aleo"/>
                <a:ea typeface="Aleo"/>
                <a:cs typeface="Aleo"/>
                <a:sym typeface="Aleo"/>
              </a:defRPr>
            </a:lvl2pPr>
            <a:lvl3pPr marL="0" lvl="2" indent="0" algn="r">
              <a:spcBef>
                <a:spcPts val="0"/>
              </a:spcBef>
              <a:buNone/>
              <a:defRPr sz="900" b="0" i="0" cap="none">
                <a:solidFill>
                  <a:schemeClr val="lt1"/>
                </a:solidFill>
                <a:latin typeface="Aleo"/>
                <a:ea typeface="Aleo"/>
                <a:cs typeface="Aleo"/>
                <a:sym typeface="Aleo"/>
              </a:defRPr>
            </a:lvl3pPr>
            <a:lvl4pPr marL="0" lvl="3" indent="0" algn="r">
              <a:spcBef>
                <a:spcPts val="0"/>
              </a:spcBef>
              <a:buNone/>
              <a:defRPr sz="900" b="0" i="0" cap="none">
                <a:solidFill>
                  <a:schemeClr val="lt1"/>
                </a:solidFill>
                <a:latin typeface="Aleo"/>
                <a:ea typeface="Aleo"/>
                <a:cs typeface="Aleo"/>
                <a:sym typeface="Aleo"/>
              </a:defRPr>
            </a:lvl4pPr>
            <a:lvl5pPr marL="0" lvl="4" indent="0" algn="r">
              <a:spcBef>
                <a:spcPts val="0"/>
              </a:spcBef>
              <a:buNone/>
              <a:defRPr sz="900" b="0" i="0" cap="none">
                <a:solidFill>
                  <a:schemeClr val="lt1"/>
                </a:solidFill>
                <a:latin typeface="Aleo"/>
                <a:ea typeface="Aleo"/>
                <a:cs typeface="Aleo"/>
                <a:sym typeface="Aleo"/>
              </a:defRPr>
            </a:lvl5pPr>
            <a:lvl6pPr marL="0" lvl="5" indent="0" algn="r">
              <a:spcBef>
                <a:spcPts val="0"/>
              </a:spcBef>
              <a:buNone/>
              <a:defRPr sz="900" b="0" i="0" cap="none">
                <a:solidFill>
                  <a:schemeClr val="lt1"/>
                </a:solidFill>
                <a:latin typeface="Aleo"/>
                <a:ea typeface="Aleo"/>
                <a:cs typeface="Aleo"/>
                <a:sym typeface="Aleo"/>
              </a:defRPr>
            </a:lvl6pPr>
            <a:lvl7pPr marL="0" lvl="6" indent="0" algn="r">
              <a:spcBef>
                <a:spcPts val="0"/>
              </a:spcBef>
              <a:buNone/>
              <a:defRPr sz="900" b="0" i="0" cap="none">
                <a:solidFill>
                  <a:schemeClr val="lt1"/>
                </a:solidFill>
                <a:latin typeface="Aleo"/>
                <a:ea typeface="Aleo"/>
                <a:cs typeface="Aleo"/>
                <a:sym typeface="Aleo"/>
              </a:defRPr>
            </a:lvl7pPr>
            <a:lvl8pPr marL="0" lvl="7" indent="0" algn="r">
              <a:spcBef>
                <a:spcPts val="0"/>
              </a:spcBef>
              <a:buNone/>
              <a:defRPr sz="900" b="0" i="0" cap="none">
                <a:solidFill>
                  <a:schemeClr val="lt1"/>
                </a:solidFill>
                <a:latin typeface="Aleo"/>
                <a:ea typeface="Aleo"/>
                <a:cs typeface="Aleo"/>
                <a:sym typeface="Aleo"/>
              </a:defRPr>
            </a:lvl8pPr>
            <a:lvl9pPr marL="0" lvl="8" indent="0" algn="r">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
        <p:nvSpPr>
          <p:cNvPr id="243" name="Google Shape;243;p24"/>
          <p:cNvSpPr txBox="1">
            <a:spLocks noGrp="1"/>
          </p:cNvSpPr>
          <p:nvPr>
            <p:ph type="body" idx="1"/>
          </p:nvPr>
        </p:nvSpPr>
        <p:spPr>
          <a:xfrm>
            <a:off x="1055440" y="4797152"/>
            <a:ext cx="10657135" cy="1368698"/>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solidFill>
                  <a:schemeClr val="lt1"/>
                </a:solidFill>
              </a:defRPr>
            </a:lvl1pPr>
            <a:lvl2pPr marL="914400" lvl="1" indent="-342900" algn="l">
              <a:lnSpc>
                <a:spcPct val="120000"/>
              </a:lnSpc>
              <a:spcBef>
                <a:spcPts val="400"/>
              </a:spcBef>
              <a:spcAft>
                <a:spcPts val="0"/>
              </a:spcAft>
              <a:buSzPts val="1800"/>
              <a:buChar char="–"/>
              <a:defRPr>
                <a:solidFill>
                  <a:schemeClr val="lt1"/>
                </a:solidFill>
              </a:defRPr>
            </a:lvl2pPr>
            <a:lvl3pPr marL="1371600" lvl="2" indent="-342900" algn="l">
              <a:lnSpc>
                <a:spcPct val="120000"/>
              </a:lnSpc>
              <a:spcBef>
                <a:spcPts val="400"/>
              </a:spcBef>
              <a:spcAft>
                <a:spcPts val="0"/>
              </a:spcAft>
              <a:buSzPts val="1800"/>
              <a:buChar char="•"/>
              <a:defRPr>
                <a:solidFill>
                  <a:schemeClr val="lt1"/>
                </a:solidFill>
              </a:defRPr>
            </a:lvl3pPr>
            <a:lvl4pPr marL="1828800" lvl="3" indent="-342900" algn="l">
              <a:lnSpc>
                <a:spcPct val="120000"/>
              </a:lnSpc>
              <a:spcBef>
                <a:spcPts val="400"/>
              </a:spcBef>
              <a:spcAft>
                <a:spcPts val="0"/>
              </a:spcAft>
              <a:buSzPts val="1800"/>
              <a:buChar char="•"/>
              <a:defRPr>
                <a:solidFill>
                  <a:schemeClr val="lt1"/>
                </a:solidFill>
              </a:defRPr>
            </a:lvl4pPr>
            <a:lvl5pPr marL="2286000" lvl="4" indent="-342900" algn="l">
              <a:lnSpc>
                <a:spcPct val="120000"/>
              </a:lnSpc>
              <a:spcBef>
                <a:spcPts val="400"/>
              </a:spcBef>
              <a:spcAft>
                <a:spcPts val="0"/>
              </a:spcAft>
              <a:buSzPts val="1800"/>
              <a:buChar char="•"/>
              <a:defRPr>
                <a:solidFill>
                  <a:schemeClr val="lt1"/>
                </a:solidFill>
              </a:defRPr>
            </a:lvl5pPr>
            <a:lvl6pPr marL="2743200" lvl="5" indent="-342900" algn="l">
              <a:lnSpc>
                <a:spcPct val="120000"/>
              </a:lnSpc>
              <a:spcBef>
                <a:spcPts val="400"/>
              </a:spcBef>
              <a:spcAft>
                <a:spcPts val="0"/>
              </a:spcAft>
              <a:buSzPts val="1800"/>
              <a:buChar char="•"/>
              <a:defRPr>
                <a:solidFill>
                  <a:schemeClr val="lt1"/>
                </a:solidFill>
              </a:defRPr>
            </a:lvl6pPr>
            <a:lvl7pPr marL="3200400" lvl="6" indent="-342900" algn="l">
              <a:lnSpc>
                <a:spcPct val="120000"/>
              </a:lnSpc>
              <a:spcBef>
                <a:spcPts val="400"/>
              </a:spcBef>
              <a:spcAft>
                <a:spcPts val="0"/>
              </a:spcAft>
              <a:buSzPts val="1800"/>
              <a:buChar char="•"/>
              <a:defRPr>
                <a:solidFill>
                  <a:schemeClr val="lt1"/>
                </a:solidFill>
              </a:defRPr>
            </a:lvl7pPr>
            <a:lvl8pPr marL="3657600" lvl="7" indent="-342900" algn="l">
              <a:lnSpc>
                <a:spcPct val="120000"/>
              </a:lnSpc>
              <a:spcBef>
                <a:spcPts val="400"/>
              </a:spcBef>
              <a:spcAft>
                <a:spcPts val="0"/>
              </a:spcAft>
              <a:buSzPts val="1800"/>
              <a:buChar char="•"/>
              <a:defRPr>
                <a:solidFill>
                  <a:schemeClr val="lt1"/>
                </a:solidFill>
              </a:defRPr>
            </a:lvl8pPr>
            <a:lvl9pPr marL="4114800" lvl="8" indent="-342900" algn="l">
              <a:lnSpc>
                <a:spcPct val="120000"/>
              </a:lnSpc>
              <a:spcBef>
                <a:spcPts val="400"/>
              </a:spcBef>
              <a:spcAft>
                <a:spcPts val="0"/>
              </a:spcAft>
              <a:buSzPts val="1800"/>
              <a:buChar char="•"/>
              <a:defRPr>
                <a:solidFill>
                  <a:schemeClr val="lt1"/>
                </a:solidFill>
              </a:defRPr>
            </a:lvl9pPr>
          </a:lstStyle>
          <a:p>
            <a:endParaRPr/>
          </a:p>
        </p:txBody>
      </p:sp>
      <p:sp>
        <p:nvSpPr>
          <p:cNvPr id="244" name="Google Shape;244;p24"/>
          <p:cNvSpPr>
            <a:spLocks noGrp="1"/>
          </p:cNvSpPr>
          <p:nvPr>
            <p:ph type="pic" idx="2"/>
          </p:nvPr>
        </p:nvSpPr>
        <p:spPr>
          <a:xfrm>
            <a:off x="0" y="1"/>
            <a:ext cx="12192000" cy="3357563"/>
          </a:xfrm>
          <a:prstGeom prst="rect">
            <a:avLst/>
          </a:prstGeom>
          <a:solidFill>
            <a:schemeClr val="lt2"/>
          </a:solidFill>
          <a:ln>
            <a:noFill/>
          </a:ln>
        </p:spPr>
      </p:sp>
      <p:sp>
        <p:nvSpPr>
          <p:cNvPr id="245" name="Google Shape;245;p24"/>
          <p:cNvSpPr/>
          <p:nvPr/>
        </p:nvSpPr>
        <p:spPr>
          <a:xfrm>
            <a:off x="632682" y="476672"/>
            <a:ext cx="269351" cy="612000"/>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and Half Picture 2 ">
  <p:cSld name="Title and Half Picture 2 ">
    <p:bg>
      <p:bgPr>
        <a:solidFill>
          <a:schemeClr val="accent4"/>
        </a:solidFill>
        <a:effectLst/>
      </p:bgPr>
    </p:bg>
    <p:spTree>
      <p:nvGrpSpPr>
        <p:cNvPr id="1" name="Shape 246"/>
        <p:cNvGrpSpPr/>
        <p:nvPr/>
      </p:nvGrpSpPr>
      <p:grpSpPr>
        <a:xfrm>
          <a:off x="0" y="0"/>
          <a:ext cx="0" cy="0"/>
          <a:chOff x="0" y="0"/>
          <a:chExt cx="0" cy="0"/>
        </a:xfrm>
      </p:grpSpPr>
      <p:grpSp>
        <p:nvGrpSpPr>
          <p:cNvPr id="247" name="Google Shape;247;p25"/>
          <p:cNvGrpSpPr/>
          <p:nvPr/>
        </p:nvGrpSpPr>
        <p:grpSpPr>
          <a:xfrm>
            <a:off x="479376" y="0"/>
            <a:ext cx="575968" cy="1268760"/>
            <a:chOff x="5372826" y="1844824"/>
            <a:chExt cx="1457091" cy="3209730"/>
          </a:xfrm>
        </p:grpSpPr>
        <p:sp>
          <p:nvSpPr>
            <p:cNvPr id="248" name="Google Shape;248;p25"/>
            <p:cNvSpPr/>
            <p:nvPr/>
          </p:nvSpPr>
          <p:spPr>
            <a:xfrm>
              <a:off x="5372826" y="1844824"/>
              <a:ext cx="1457091" cy="320973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249" name="Google Shape;249;p25"/>
            <p:cNvSpPr/>
            <p:nvPr/>
          </p:nvSpPr>
          <p:spPr>
            <a:xfrm>
              <a:off x="5760666" y="3050717"/>
              <a:ext cx="681408" cy="1548248"/>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sp>
        <p:nvSpPr>
          <p:cNvPr id="250" name="Google Shape;250;p25"/>
          <p:cNvSpPr txBox="1">
            <a:spLocks noGrp="1"/>
          </p:cNvSpPr>
          <p:nvPr>
            <p:ph type="title"/>
          </p:nvPr>
        </p:nvSpPr>
        <p:spPr>
          <a:xfrm>
            <a:off x="1055689" y="3789039"/>
            <a:ext cx="10656886" cy="86409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1" name="Google Shape;251;p25"/>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2" name="Google Shape;252;p25"/>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3" name="Google Shape;253;p25"/>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54" name="Google Shape;254;p25"/>
          <p:cNvSpPr txBox="1">
            <a:spLocks noGrp="1"/>
          </p:cNvSpPr>
          <p:nvPr>
            <p:ph type="body" idx="1"/>
          </p:nvPr>
        </p:nvSpPr>
        <p:spPr>
          <a:xfrm>
            <a:off x="1055440" y="4797152"/>
            <a:ext cx="10657135" cy="1368698"/>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255" name="Google Shape;255;p25"/>
          <p:cNvSpPr>
            <a:spLocks noGrp="1"/>
          </p:cNvSpPr>
          <p:nvPr>
            <p:ph type="pic" idx="2"/>
          </p:nvPr>
        </p:nvSpPr>
        <p:spPr>
          <a:xfrm>
            <a:off x="0" y="1"/>
            <a:ext cx="12192000" cy="3357563"/>
          </a:xfrm>
          <a:prstGeom prst="rect">
            <a:avLst/>
          </a:prstGeom>
          <a:solidFill>
            <a:schemeClr val="lt2"/>
          </a:solidFill>
          <a:ln>
            <a:noFill/>
          </a:ln>
        </p:spPr>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and Half Picture 3">
  <p:cSld name="Title and Half Picture 3">
    <p:bg>
      <p:bgPr>
        <a:solidFill>
          <a:schemeClr val="accent1"/>
        </a:solidFill>
        <a:effectLst/>
      </p:bgPr>
    </p:bg>
    <p:spTree>
      <p:nvGrpSpPr>
        <p:cNvPr id="1" name="Shape 256"/>
        <p:cNvGrpSpPr/>
        <p:nvPr/>
      </p:nvGrpSpPr>
      <p:grpSpPr>
        <a:xfrm>
          <a:off x="0" y="0"/>
          <a:ext cx="0" cy="0"/>
          <a:chOff x="0" y="0"/>
          <a:chExt cx="0" cy="0"/>
        </a:xfrm>
      </p:grpSpPr>
      <p:sp>
        <p:nvSpPr>
          <p:cNvPr id="257" name="Google Shape;257;p26"/>
          <p:cNvSpPr txBox="1">
            <a:spLocks noGrp="1"/>
          </p:cNvSpPr>
          <p:nvPr>
            <p:ph type="title"/>
          </p:nvPr>
        </p:nvSpPr>
        <p:spPr>
          <a:xfrm>
            <a:off x="1055689" y="3789039"/>
            <a:ext cx="10656886" cy="86409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200"/>
              <a:buFont typeface="Aleo"/>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8" name="Google Shape;258;p26"/>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9" name="Google Shape;259;p26"/>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0" name="Google Shape;260;p26"/>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solidFill>
                  <a:schemeClr val="lt1"/>
                </a:solidFill>
                <a:latin typeface="Aleo"/>
                <a:ea typeface="Aleo"/>
                <a:cs typeface="Aleo"/>
                <a:sym typeface="Aleo"/>
              </a:defRPr>
            </a:lvl1pPr>
            <a:lvl2pPr marL="0" lvl="1" indent="0" algn="r">
              <a:spcBef>
                <a:spcPts val="0"/>
              </a:spcBef>
              <a:buNone/>
              <a:defRPr sz="900" b="0" i="0" cap="none">
                <a:solidFill>
                  <a:schemeClr val="lt1"/>
                </a:solidFill>
                <a:latin typeface="Aleo"/>
                <a:ea typeface="Aleo"/>
                <a:cs typeface="Aleo"/>
                <a:sym typeface="Aleo"/>
              </a:defRPr>
            </a:lvl2pPr>
            <a:lvl3pPr marL="0" lvl="2" indent="0" algn="r">
              <a:spcBef>
                <a:spcPts val="0"/>
              </a:spcBef>
              <a:buNone/>
              <a:defRPr sz="900" b="0" i="0" cap="none">
                <a:solidFill>
                  <a:schemeClr val="lt1"/>
                </a:solidFill>
                <a:latin typeface="Aleo"/>
                <a:ea typeface="Aleo"/>
                <a:cs typeface="Aleo"/>
                <a:sym typeface="Aleo"/>
              </a:defRPr>
            </a:lvl3pPr>
            <a:lvl4pPr marL="0" lvl="3" indent="0" algn="r">
              <a:spcBef>
                <a:spcPts val="0"/>
              </a:spcBef>
              <a:buNone/>
              <a:defRPr sz="900" b="0" i="0" cap="none">
                <a:solidFill>
                  <a:schemeClr val="lt1"/>
                </a:solidFill>
                <a:latin typeface="Aleo"/>
                <a:ea typeface="Aleo"/>
                <a:cs typeface="Aleo"/>
                <a:sym typeface="Aleo"/>
              </a:defRPr>
            </a:lvl4pPr>
            <a:lvl5pPr marL="0" lvl="4" indent="0" algn="r">
              <a:spcBef>
                <a:spcPts val="0"/>
              </a:spcBef>
              <a:buNone/>
              <a:defRPr sz="900" b="0" i="0" cap="none">
                <a:solidFill>
                  <a:schemeClr val="lt1"/>
                </a:solidFill>
                <a:latin typeface="Aleo"/>
                <a:ea typeface="Aleo"/>
                <a:cs typeface="Aleo"/>
                <a:sym typeface="Aleo"/>
              </a:defRPr>
            </a:lvl5pPr>
            <a:lvl6pPr marL="0" lvl="5" indent="0" algn="r">
              <a:spcBef>
                <a:spcPts val="0"/>
              </a:spcBef>
              <a:buNone/>
              <a:defRPr sz="900" b="0" i="0" cap="none">
                <a:solidFill>
                  <a:schemeClr val="lt1"/>
                </a:solidFill>
                <a:latin typeface="Aleo"/>
                <a:ea typeface="Aleo"/>
                <a:cs typeface="Aleo"/>
                <a:sym typeface="Aleo"/>
              </a:defRPr>
            </a:lvl6pPr>
            <a:lvl7pPr marL="0" lvl="6" indent="0" algn="r">
              <a:spcBef>
                <a:spcPts val="0"/>
              </a:spcBef>
              <a:buNone/>
              <a:defRPr sz="900" b="0" i="0" cap="none">
                <a:solidFill>
                  <a:schemeClr val="lt1"/>
                </a:solidFill>
                <a:latin typeface="Aleo"/>
                <a:ea typeface="Aleo"/>
                <a:cs typeface="Aleo"/>
                <a:sym typeface="Aleo"/>
              </a:defRPr>
            </a:lvl7pPr>
            <a:lvl8pPr marL="0" lvl="7" indent="0" algn="r">
              <a:spcBef>
                <a:spcPts val="0"/>
              </a:spcBef>
              <a:buNone/>
              <a:defRPr sz="900" b="0" i="0" cap="none">
                <a:solidFill>
                  <a:schemeClr val="lt1"/>
                </a:solidFill>
                <a:latin typeface="Aleo"/>
                <a:ea typeface="Aleo"/>
                <a:cs typeface="Aleo"/>
                <a:sym typeface="Aleo"/>
              </a:defRPr>
            </a:lvl8pPr>
            <a:lvl9pPr marL="0" lvl="8" indent="0" algn="r">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
        <p:nvSpPr>
          <p:cNvPr id="261" name="Google Shape;261;p26"/>
          <p:cNvSpPr txBox="1">
            <a:spLocks noGrp="1"/>
          </p:cNvSpPr>
          <p:nvPr>
            <p:ph type="body" idx="1"/>
          </p:nvPr>
        </p:nvSpPr>
        <p:spPr>
          <a:xfrm>
            <a:off x="1055440" y="4797152"/>
            <a:ext cx="10657135" cy="1368698"/>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Clr>
                <a:schemeClr val="accent2"/>
              </a:buClr>
              <a:buSzPts val="1800"/>
              <a:buChar char="•"/>
              <a:defRPr>
                <a:solidFill>
                  <a:schemeClr val="lt1"/>
                </a:solidFill>
              </a:defRPr>
            </a:lvl1pPr>
            <a:lvl2pPr marL="914400" lvl="1" indent="-342900" algn="l">
              <a:lnSpc>
                <a:spcPct val="120000"/>
              </a:lnSpc>
              <a:spcBef>
                <a:spcPts val="400"/>
              </a:spcBef>
              <a:spcAft>
                <a:spcPts val="0"/>
              </a:spcAft>
              <a:buClr>
                <a:schemeClr val="accent2"/>
              </a:buClr>
              <a:buSzPts val="1800"/>
              <a:buChar char="–"/>
              <a:defRPr>
                <a:solidFill>
                  <a:schemeClr val="lt1"/>
                </a:solidFill>
              </a:defRPr>
            </a:lvl2pPr>
            <a:lvl3pPr marL="1371600" lvl="2" indent="-342900" algn="l">
              <a:lnSpc>
                <a:spcPct val="120000"/>
              </a:lnSpc>
              <a:spcBef>
                <a:spcPts val="400"/>
              </a:spcBef>
              <a:spcAft>
                <a:spcPts val="0"/>
              </a:spcAft>
              <a:buClr>
                <a:schemeClr val="accent2"/>
              </a:buClr>
              <a:buSzPts val="1800"/>
              <a:buChar char="•"/>
              <a:defRPr>
                <a:solidFill>
                  <a:schemeClr val="lt1"/>
                </a:solidFill>
              </a:defRPr>
            </a:lvl3pPr>
            <a:lvl4pPr marL="1828800" lvl="3" indent="-342900" algn="l">
              <a:lnSpc>
                <a:spcPct val="120000"/>
              </a:lnSpc>
              <a:spcBef>
                <a:spcPts val="400"/>
              </a:spcBef>
              <a:spcAft>
                <a:spcPts val="0"/>
              </a:spcAft>
              <a:buClr>
                <a:schemeClr val="accent2"/>
              </a:buClr>
              <a:buSzPts val="1800"/>
              <a:buChar char="•"/>
              <a:defRPr>
                <a:solidFill>
                  <a:schemeClr val="lt1"/>
                </a:solidFill>
              </a:defRPr>
            </a:lvl4pPr>
            <a:lvl5pPr marL="2286000" lvl="4" indent="-342900" algn="l">
              <a:lnSpc>
                <a:spcPct val="120000"/>
              </a:lnSpc>
              <a:spcBef>
                <a:spcPts val="400"/>
              </a:spcBef>
              <a:spcAft>
                <a:spcPts val="0"/>
              </a:spcAft>
              <a:buClr>
                <a:schemeClr val="accent2"/>
              </a:buClr>
              <a:buSzPts val="1800"/>
              <a:buChar char="•"/>
              <a:defRPr>
                <a:solidFill>
                  <a:schemeClr val="lt1"/>
                </a:solidFill>
              </a:defRPr>
            </a:lvl5pPr>
            <a:lvl6pPr marL="2743200" lvl="5" indent="-342900" algn="l">
              <a:lnSpc>
                <a:spcPct val="120000"/>
              </a:lnSpc>
              <a:spcBef>
                <a:spcPts val="400"/>
              </a:spcBef>
              <a:spcAft>
                <a:spcPts val="0"/>
              </a:spcAft>
              <a:buClr>
                <a:schemeClr val="accent2"/>
              </a:buClr>
              <a:buSzPts val="1800"/>
              <a:buChar char="•"/>
              <a:defRPr>
                <a:solidFill>
                  <a:schemeClr val="lt1"/>
                </a:solidFill>
              </a:defRPr>
            </a:lvl6pPr>
            <a:lvl7pPr marL="3200400" lvl="6" indent="-342900" algn="l">
              <a:lnSpc>
                <a:spcPct val="120000"/>
              </a:lnSpc>
              <a:spcBef>
                <a:spcPts val="400"/>
              </a:spcBef>
              <a:spcAft>
                <a:spcPts val="0"/>
              </a:spcAft>
              <a:buClr>
                <a:schemeClr val="accent2"/>
              </a:buClr>
              <a:buSzPts val="1800"/>
              <a:buChar char="•"/>
              <a:defRPr>
                <a:solidFill>
                  <a:schemeClr val="lt1"/>
                </a:solidFill>
              </a:defRPr>
            </a:lvl7pPr>
            <a:lvl8pPr marL="3657600" lvl="7" indent="-342900" algn="l">
              <a:lnSpc>
                <a:spcPct val="120000"/>
              </a:lnSpc>
              <a:spcBef>
                <a:spcPts val="400"/>
              </a:spcBef>
              <a:spcAft>
                <a:spcPts val="0"/>
              </a:spcAft>
              <a:buClr>
                <a:schemeClr val="accent2"/>
              </a:buClr>
              <a:buSzPts val="1800"/>
              <a:buChar char="•"/>
              <a:defRPr>
                <a:solidFill>
                  <a:schemeClr val="lt1"/>
                </a:solidFill>
              </a:defRPr>
            </a:lvl8pPr>
            <a:lvl9pPr marL="4114800" lvl="8" indent="-342900" algn="l">
              <a:lnSpc>
                <a:spcPct val="120000"/>
              </a:lnSpc>
              <a:spcBef>
                <a:spcPts val="400"/>
              </a:spcBef>
              <a:spcAft>
                <a:spcPts val="0"/>
              </a:spcAft>
              <a:buClr>
                <a:schemeClr val="accent2"/>
              </a:buClr>
              <a:buSzPts val="1800"/>
              <a:buChar char="•"/>
              <a:defRPr>
                <a:solidFill>
                  <a:schemeClr val="lt1"/>
                </a:solidFill>
              </a:defRPr>
            </a:lvl9pPr>
          </a:lstStyle>
          <a:p>
            <a:endParaRPr/>
          </a:p>
        </p:txBody>
      </p:sp>
      <p:sp>
        <p:nvSpPr>
          <p:cNvPr id="262" name="Google Shape;262;p26"/>
          <p:cNvSpPr>
            <a:spLocks noGrp="1"/>
          </p:cNvSpPr>
          <p:nvPr>
            <p:ph type="pic" idx="2"/>
          </p:nvPr>
        </p:nvSpPr>
        <p:spPr>
          <a:xfrm>
            <a:off x="0" y="1"/>
            <a:ext cx="12192000" cy="3357563"/>
          </a:xfrm>
          <a:prstGeom prst="rect">
            <a:avLst/>
          </a:prstGeom>
          <a:solidFill>
            <a:schemeClr val="lt2"/>
          </a:solidFill>
          <a:ln>
            <a:noFill/>
          </a:ln>
        </p:spPr>
      </p:sp>
      <p:grpSp>
        <p:nvGrpSpPr>
          <p:cNvPr id="263" name="Google Shape;263;p26"/>
          <p:cNvGrpSpPr/>
          <p:nvPr/>
        </p:nvGrpSpPr>
        <p:grpSpPr>
          <a:xfrm>
            <a:off x="479376" y="0"/>
            <a:ext cx="575968" cy="1268760"/>
            <a:chOff x="5372826" y="1844824"/>
            <a:chExt cx="1457091" cy="3209730"/>
          </a:xfrm>
        </p:grpSpPr>
        <p:sp>
          <p:nvSpPr>
            <p:cNvPr id="264" name="Google Shape;264;p26"/>
            <p:cNvSpPr/>
            <p:nvPr/>
          </p:nvSpPr>
          <p:spPr>
            <a:xfrm>
              <a:off x="5372826" y="1844824"/>
              <a:ext cx="1457091" cy="320973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265" name="Google Shape;265;p26"/>
            <p:cNvSpPr/>
            <p:nvPr/>
          </p:nvSpPr>
          <p:spPr>
            <a:xfrm>
              <a:off x="5760666" y="3050717"/>
              <a:ext cx="681408" cy="1548248"/>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and Half Picture 4">
  <p:cSld name="Title and Half Picture 4">
    <p:bg>
      <p:bgPr>
        <a:solidFill>
          <a:schemeClr val="accent2"/>
        </a:solidFill>
        <a:effectLst/>
      </p:bgPr>
    </p:bg>
    <p:spTree>
      <p:nvGrpSpPr>
        <p:cNvPr id="1" name="Shape 266"/>
        <p:cNvGrpSpPr/>
        <p:nvPr/>
      </p:nvGrpSpPr>
      <p:grpSpPr>
        <a:xfrm>
          <a:off x="0" y="0"/>
          <a:ext cx="0" cy="0"/>
          <a:chOff x="0" y="0"/>
          <a:chExt cx="0" cy="0"/>
        </a:xfrm>
      </p:grpSpPr>
      <p:sp>
        <p:nvSpPr>
          <p:cNvPr id="267" name="Google Shape;267;p27"/>
          <p:cNvSpPr>
            <a:spLocks noGrp="1"/>
          </p:cNvSpPr>
          <p:nvPr>
            <p:ph type="pic" idx="2"/>
          </p:nvPr>
        </p:nvSpPr>
        <p:spPr>
          <a:xfrm>
            <a:off x="0" y="0"/>
            <a:ext cx="12192000" cy="6858000"/>
          </a:xfrm>
          <a:prstGeom prst="rect">
            <a:avLst/>
          </a:prstGeom>
          <a:solidFill>
            <a:schemeClr val="lt2"/>
          </a:solidFill>
          <a:ln>
            <a:noFill/>
          </a:ln>
        </p:spPr>
      </p:sp>
      <p:sp>
        <p:nvSpPr>
          <p:cNvPr id="268" name="Google Shape;268;p27"/>
          <p:cNvSpPr txBox="1">
            <a:spLocks noGrp="1"/>
          </p:cNvSpPr>
          <p:nvPr>
            <p:ph type="body" idx="1"/>
          </p:nvPr>
        </p:nvSpPr>
        <p:spPr>
          <a:xfrm>
            <a:off x="6096000" y="0"/>
            <a:ext cx="6096000" cy="6858000"/>
          </a:xfrm>
          <a:prstGeom prst="rect">
            <a:avLst/>
          </a:prstGeom>
          <a:solidFill>
            <a:schemeClr val="accent2">
              <a:alpha val="69803"/>
            </a:schemeClr>
          </a:solidFill>
          <a:ln>
            <a:noFill/>
          </a:ln>
        </p:spPr>
        <p:txBody>
          <a:bodyPr spcFirstLastPara="1" wrap="square" lIns="576000" tIns="2422800" rIns="1080000" bIns="1080000" anchor="t" anchorCtr="0">
            <a:noAutofit/>
          </a:bodyPr>
          <a:lstStyle>
            <a:lvl1pPr marL="457200" lvl="0" indent="-342900" algn="l">
              <a:lnSpc>
                <a:spcPct val="120000"/>
              </a:lnSpc>
              <a:spcBef>
                <a:spcPts val="400"/>
              </a:spcBef>
              <a:spcAft>
                <a:spcPts val="0"/>
              </a:spcAft>
              <a:buSzPts val="1800"/>
              <a:buChar char="•"/>
              <a:defRPr>
                <a:solidFill>
                  <a:schemeClr val="lt1"/>
                </a:solidFill>
              </a:defRPr>
            </a:lvl1pPr>
            <a:lvl2pPr marL="914400" lvl="1" indent="-342900" algn="l">
              <a:lnSpc>
                <a:spcPct val="120000"/>
              </a:lnSpc>
              <a:spcBef>
                <a:spcPts val="400"/>
              </a:spcBef>
              <a:spcAft>
                <a:spcPts val="0"/>
              </a:spcAft>
              <a:buSzPts val="1800"/>
              <a:buChar char="–"/>
              <a:defRPr>
                <a:solidFill>
                  <a:schemeClr val="lt1"/>
                </a:solidFill>
              </a:defRPr>
            </a:lvl2pPr>
            <a:lvl3pPr marL="1371600" lvl="2" indent="-342900" algn="l">
              <a:lnSpc>
                <a:spcPct val="120000"/>
              </a:lnSpc>
              <a:spcBef>
                <a:spcPts val="400"/>
              </a:spcBef>
              <a:spcAft>
                <a:spcPts val="0"/>
              </a:spcAft>
              <a:buSzPts val="1800"/>
              <a:buChar char="•"/>
              <a:defRPr>
                <a:solidFill>
                  <a:schemeClr val="lt1"/>
                </a:solidFill>
              </a:defRPr>
            </a:lvl3pPr>
            <a:lvl4pPr marL="1828800" lvl="3" indent="-342900" algn="l">
              <a:lnSpc>
                <a:spcPct val="120000"/>
              </a:lnSpc>
              <a:spcBef>
                <a:spcPts val="400"/>
              </a:spcBef>
              <a:spcAft>
                <a:spcPts val="0"/>
              </a:spcAft>
              <a:buSzPts val="1800"/>
              <a:buChar char="•"/>
              <a:defRPr>
                <a:solidFill>
                  <a:schemeClr val="lt1"/>
                </a:solidFill>
              </a:defRPr>
            </a:lvl4pPr>
            <a:lvl5pPr marL="2286000" lvl="4" indent="-342900" algn="l">
              <a:lnSpc>
                <a:spcPct val="120000"/>
              </a:lnSpc>
              <a:spcBef>
                <a:spcPts val="400"/>
              </a:spcBef>
              <a:spcAft>
                <a:spcPts val="0"/>
              </a:spcAft>
              <a:buSzPts val="1800"/>
              <a:buChar char="•"/>
              <a:defRPr>
                <a:solidFill>
                  <a:schemeClr val="lt1"/>
                </a:solidFill>
              </a:defRPr>
            </a:lvl5pPr>
            <a:lvl6pPr marL="2743200" lvl="5" indent="-342900" algn="l">
              <a:lnSpc>
                <a:spcPct val="120000"/>
              </a:lnSpc>
              <a:spcBef>
                <a:spcPts val="400"/>
              </a:spcBef>
              <a:spcAft>
                <a:spcPts val="0"/>
              </a:spcAft>
              <a:buSzPts val="1800"/>
              <a:buChar char="•"/>
              <a:defRPr>
                <a:solidFill>
                  <a:schemeClr val="lt1"/>
                </a:solidFill>
              </a:defRPr>
            </a:lvl6pPr>
            <a:lvl7pPr marL="3200400" lvl="6" indent="-342900" algn="l">
              <a:lnSpc>
                <a:spcPct val="120000"/>
              </a:lnSpc>
              <a:spcBef>
                <a:spcPts val="400"/>
              </a:spcBef>
              <a:spcAft>
                <a:spcPts val="0"/>
              </a:spcAft>
              <a:buSzPts val="1800"/>
              <a:buChar char="•"/>
              <a:defRPr>
                <a:solidFill>
                  <a:schemeClr val="lt1"/>
                </a:solidFill>
              </a:defRPr>
            </a:lvl7pPr>
            <a:lvl8pPr marL="3657600" lvl="7" indent="-342900" algn="l">
              <a:lnSpc>
                <a:spcPct val="120000"/>
              </a:lnSpc>
              <a:spcBef>
                <a:spcPts val="400"/>
              </a:spcBef>
              <a:spcAft>
                <a:spcPts val="0"/>
              </a:spcAft>
              <a:buSzPts val="1800"/>
              <a:buChar char="•"/>
              <a:defRPr>
                <a:solidFill>
                  <a:schemeClr val="lt1"/>
                </a:solidFill>
              </a:defRPr>
            </a:lvl8pPr>
            <a:lvl9pPr marL="4114800" lvl="8" indent="-342900" algn="l">
              <a:lnSpc>
                <a:spcPct val="120000"/>
              </a:lnSpc>
              <a:spcBef>
                <a:spcPts val="400"/>
              </a:spcBef>
              <a:spcAft>
                <a:spcPts val="0"/>
              </a:spcAft>
              <a:buSzPts val="1800"/>
              <a:buChar char="•"/>
              <a:defRPr>
                <a:solidFill>
                  <a:schemeClr val="lt1"/>
                </a:solidFill>
              </a:defRPr>
            </a:lvl9pPr>
          </a:lstStyle>
          <a:p>
            <a:endParaRPr/>
          </a:p>
        </p:txBody>
      </p:sp>
      <p:sp>
        <p:nvSpPr>
          <p:cNvPr id="269" name="Google Shape;269;p27"/>
          <p:cNvSpPr/>
          <p:nvPr/>
        </p:nvSpPr>
        <p:spPr>
          <a:xfrm>
            <a:off x="632682" y="476672"/>
            <a:ext cx="269351" cy="612000"/>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270" name="Google Shape;270;p27"/>
          <p:cNvSpPr txBox="1">
            <a:spLocks noGrp="1"/>
          </p:cNvSpPr>
          <p:nvPr>
            <p:ph type="title"/>
          </p:nvPr>
        </p:nvSpPr>
        <p:spPr>
          <a:xfrm>
            <a:off x="6672064" y="1051892"/>
            <a:ext cx="4464496" cy="1080964"/>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200"/>
              <a:buFont typeface="Aleo"/>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1" name="Google Shape;271;p27"/>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2" name="Google Shape;272;p27"/>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3" name="Google Shape;273;p27"/>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solidFill>
                  <a:schemeClr val="lt1"/>
                </a:solidFill>
                <a:latin typeface="Aleo"/>
                <a:ea typeface="Aleo"/>
                <a:cs typeface="Aleo"/>
                <a:sym typeface="Aleo"/>
              </a:defRPr>
            </a:lvl1pPr>
            <a:lvl2pPr marL="0" lvl="1" indent="0" algn="r">
              <a:spcBef>
                <a:spcPts val="0"/>
              </a:spcBef>
              <a:buNone/>
              <a:defRPr sz="900" b="0" i="0" cap="none">
                <a:solidFill>
                  <a:schemeClr val="lt1"/>
                </a:solidFill>
                <a:latin typeface="Aleo"/>
                <a:ea typeface="Aleo"/>
                <a:cs typeface="Aleo"/>
                <a:sym typeface="Aleo"/>
              </a:defRPr>
            </a:lvl2pPr>
            <a:lvl3pPr marL="0" lvl="2" indent="0" algn="r">
              <a:spcBef>
                <a:spcPts val="0"/>
              </a:spcBef>
              <a:buNone/>
              <a:defRPr sz="900" b="0" i="0" cap="none">
                <a:solidFill>
                  <a:schemeClr val="lt1"/>
                </a:solidFill>
                <a:latin typeface="Aleo"/>
                <a:ea typeface="Aleo"/>
                <a:cs typeface="Aleo"/>
                <a:sym typeface="Aleo"/>
              </a:defRPr>
            </a:lvl3pPr>
            <a:lvl4pPr marL="0" lvl="3" indent="0" algn="r">
              <a:spcBef>
                <a:spcPts val="0"/>
              </a:spcBef>
              <a:buNone/>
              <a:defRPr sz="900" b="0" i="0" cap="none">
                <a:solidFill>
                  <a:schemeClr val="lt1"/>
                </a:solidFill>
                <a:latin typeface="Aleo"/>
                <a:ea typeface="Aleo"/>
                <a:cs typeface="Aleo"/>
                <a:sym typeface="Aleo"/>
              </a:defRPr>
            </a:lvl4pPr>
            <a:lvl5pPr marL="0" lvl="4" indent="0" algn="r">
              <a:spcBef>
                <a:spcPts val="0"/>
              </a:spcBef>
              <a:buNone/>
              <a:defRPr sz="900" b="0" i="0" cap="none">
                <a:solidFill>
                  <a:schemeClr val="lt1"/>
                </a:solidFill>
                <a:latin typeface="Aleo"/>
                <a:ea typeface="Aleo"/>
                <a:cs typeface="Aleo"/>
                <a:sym typeface="Aleo"/>
              </a:defRPr>
            </a:lvl5pPr>
            <a:lvl6pPr marL="0" lvl="5" indent="0" algn="r">
              <a:spcBef>
                <a:spcPts val="0"/>
              </a:spcBef>
              <a:buNone/>
              <a:defRPr sz="900" b="0" i="0" cap="none">
                <a:solidFill>
                  <a:schemeClr val="lt1"/>
                </a:solidFill>
                <a:latin typeface="Aleo"/>
                <a:ea typeface="Aleo"/>
                <a:cs typeface="Aleo"/>
                <a:sym typeface="Aleo"/>
              </a:defRPr>
            </a:lvl6pPr>
            <a:lvl7pPr marL="0" lvl="6" indent="0" algn="r">
              <a:spcBef>
                <a:spcPts val="0"/>
              </a:spcBef>
              <a:buNone/>
              <a:defRPr sz="900" b="0" i="0" cap="none">
                <a:solidFill>
                  <a:schemeClr val="lt1"/>
                </a:solidFill>
                <a:latin typeface="Aleo"/>
                <a:ea typeface="Aleo"/>
                <a:cs typeface="Aleo"/>
                <a:sym typeface="Aleo"/>
              </a:defRPr>
            </a:lvl7pPr>
            <a:lvl8pPr marL="0" lvl="7" indent="0" algn="r">
              <a:spcBef>
                <a:spcPts val="0"/>
              </a:spcBef>
              <a:buNone/>
              <a:defRPr sz="900" b="0" i="0" cap="none">
                <a:solidFill>
                  <a:schemeClr val="lt1"/>
                </a:solidFill>
                <a:latin typeface="Aleo"/>
                <a:ea typeface="Aleo"/>
                <a:cs typeface="Aleo"/>
                <a:sym typeface="Aleo"/>
              </a:defRPr>
            </a:lvl8pPr>
            <a:lvl9pPr marL="0" lvl="8" indent="0" algn="r">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icture ">
  <p:cSld name="Picture ">
    <p:spTree>
      <p:nvGrpSpPr>
        <p:cNvPr id="1" name="Shape 274"/>
        <p:cNvGrpSpPr/>
        <p:nvPr/>
      </p:nvGrpSpPr>
      <p:grpSpPr>
        <a:xfrm>
          <a:off x="0" y="0"/>
          <a:ext cx="0" cy="0"/>
          <a:chOff x="0" y="0"/>
          <a:chExt cx="0" cy="0"/>
        </a:xfrm>
      </p:grpSpPr>
      <p:sp>
        <p:nvSpPr>
          <p:cNvPr id="275" name="Google Shape;275;p28"/>
          <p:cNvSpPr>
            <a:spLocks noGrp="1"/>
          </p:cNvSpPr>
          <p:nvPr>
            <p:ph type="pic" idx="2"/>
          </p:nvPr>
        </p:nvSpPr>
        <p:spPr>
          <a:xfrm>
            <a:off x="0" y="0"/>
            <a:ext cx="12192000" cy="6669088"/>
          </a:xfrm>
          <a:prstGeom prst="rect">
            <a:avLst/>
          </a:prstGeom>
          <a:solidFill>
            <a:schemeClr val="lt2"/>
          </a:solidFill>
          <a:ln>
            <a:noFill/>
          </a:ln>
        </p:spPr>
      </p:sp>
      <p:sp>
        <p:nvSpPr>
          <p:cNvPr id="276" name="Google Shape;276;p28"/>
          <p:cNvSpPr txBox="1">
            <a:spLocks noGrp="1"/>
          </p:cNvSpPr>
          <p:nvPr>
            <p:ph type="title"/>
          </p:nvPr>
        </p:nvSpPr>
        <p:spPr>
          <a:xfrm>
            <a:off x="1343471" y="476250"/>
            <a:ext cx="10369103" cy="108054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200"/>
              <a:buFont typeface="Aleo"/>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7" name="Google Shape;277;p28"/>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8" name="Google Shape;278;p28"/>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9" name="Google Shape;279;p28"/>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solidFill>
                  <a:schemeClr val="lt1"/>
                </a:solidFill>
                <a:latin typeface="Aleo"/>
                <a:ea typeface="Aleo"/>
                <a:cs typeface="Aleo"/>
                <a:sym typeface="Aleo"/>
              </a:defRPr>
            </a:lvl1pPr>
            <a:lvl2pPr marL="0" lvl="1" indent="0" algn="r">
              <a:spcBef>
                <a:spcPts val="0"/>
              </a:spcBef>
              <a:buNone/>
              <a:defRPr sz="900" b="0" i="0" cap="none">
                <a:solidFill>
                  <a:schemeClr val="lt1"/>
                </a:solidFill>
                <a:latin typeface="Aleo"/>
                <a:ea typeface="Aleo"/>
                <a:cs typeface="Aleo"/>
                <a:sym typeface="Aleo"/>
              </a:defRPr>
            </a:lvl2pPr>
            <a:lvl3pPr marL="0" lvl="2" indent="0" algn="r">
              <a:spcBef>
                <a:spcPts val="0"/>
              </a:spcBef>
              <a:buNone/>
              <a:defRPr sz="900" b="0" i="0" cap="none">
                <a:solidFill>
                  <a:schemeClr val="lt1"/>
                </a:solidFill>
                <a:latin typeface="Aleo"/>
                <a:ea typeface="Aleo"/>
                <a:cs typeface="Aleo"/>
                <a:sym typeface="Aleo"/>
              </a:defRPr>
            </a:lvl3pPr>
            <a:lvl4pPr marL="0" lvl="3" indent="0" algn="r">
              <a:spcBef>
                <a:spcPts val="0"/>
              </a:spcBef>
              <a:buNone/>
              <a:defRPr sz="900" b="0" i="0" cap="none">
                <a:solidFill>
                  <a:schemeClr val="lt1"/>
                </a:solidFill>
                <a:latin typeface="Aleo"/>
                <a:ea typeface="Aleo"/>
                <a:cs typeface="Aleo"/>
                <a:sym typeface="Aleo"/>
              </a:defRPr>
            </a:lvl4pPr>
            <a:lvl5pPr marL="0" lvl="4" indent="0" algn="r">
              <a:spcBef>
                <a:spcPts val="0"/>
              </a:spcBef>
              <a:buNone/>
              <a:defRPr sz="900" b="0" i="0" cap="none">
                <a:solidFill>
                  <a:schemeClr val="lt1"/>
                </a:solidFill>
                <a:latin typeface="Aleo"/>
                <a:ea typeface="Aleo"/>
                <a:cs typeface="Aleo"/>
                <a:sym typeface="Aleo"/>
              </a:defRPr>
            </a:lvl5pPr>
            <a:lvl6pPr marL="0" lvl="5" indent="0" algn="r">
              <a:spcBef>
                <a:spcPts val="0"/>
              </a:spcBef>
              <a:buNone/>
              <a:defRPr sz="900" b="0" i="0" cap="none">
                <a:solidFill>
                  <a:schemeClr val="lt1"/>
                </a:solidFill>
                <a:latin typeface="Aleo"/>
                <a:ea typeface="Aleo"/>
                <a:cs typeface="Aleo"/>
                <a:sym typeface="Aleo"/>
              </a:defRPr>
            </a:lvl6pPr>
            <a:lvl7pPr marL="0" lvl="6" indent="0" algn="r">
              <a:spcBef>
                <a:spcPts val="0"/>
              </a:spcBef>
              <a:buNone/>
              <a:defRPr sz="900" b="0" i="0" cap="none">
                <a:solidFill>
                  <a:schemeClr val="lt1"/>
                </a:solidFill>
                <a:latin typeface="Aleo"/>
                <a:ea typeface="Aleo"/>
                <a:cs typeface="Aleo"/>
                <a:sym typeface="Aleo"/>
              </a:defRPr>
            </a:lvl7pPr>
            <a:lvl8pPr marL="0" lvl="7" indent="0" algn="r">
              <a:spcBef>
                <a:spcPts val="0"/>
              </a:spcBef>
              <a:buNone/>
              <a:defRPr sz="900" b="0" i="0" cap="none">
                <a:solidFill>
                  <a:schemeClr val="lt1"/>
                </a:solidFill>
                <a:latin typeface="Aleo"/>
                <a:ea typeface="Aleo"/>
                <a:cs typeface="Aleo"/>
                <a:sym typeface="Aleo"/>
              </a:defRPr>
            </a:lvl8pPr>
            <a:lvl9pPr marL="0" lvl="8" indent="0" algn="r">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ext and Picture ">
  <p:cSld name="Text and Picture ">
    <p:spTree>
      <p:nvGrpSpPr>
        <p:cNvPr id="1" name="Shape 280"/>
        <p:cNvGrpSpPr/>
        <p:nvPr/>
      </p:nvGrpSpPr>
      <p:grpSpPr>
        <a:xfrm>
          <a:off x="0" y="0"/>
          <a:ext cx="0" cy="0"/>
          <a:chOff x="0" y="0"/>
          <a:chExt cx="0" cy="0"/>
        </a:xfrm>
      </p:grpSpPr>
      <p:sp>
        <p:nvSpPr>
          <p:cNvPr id="281" name="Google Shape;281;p29"/>
          <p:cNvSpPr>
            <a:spLocks noGrp="1"/>
          </p:cNvSpPr>
          <p:nvPr>
            <p:ph type="pic" idx="2"/>
          </p:nvPr>
        </p:nvSpPr>
        <p:spPr>
          <a:xfrm>
            <a:off x="0" y="0"/>
            <a:ext cx="12192000" cy="6669088"/>
          </a:xfrm>
          <a:prstGeom prst="rect">
            <a:avLst/>
          </a:prstGeom>
          <a:solidFill>
            <a:schemeClr val="lt2"/>
          </a:solidFill>
          <a:ln>
            <a:noFill/>
          </a:ln>
        </p:spPr>
      </p:sp>
      <p:sp>
        <p:nvSpPr>
          <p:cNvPr id="282" name="Google Shape;282;p29"/>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3" name="Google Shape;283;p29"/>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4" name="Google Shape;284;p29"/>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solidFill>
                  <a:schemeClr val="lt1"/>
                </a:solidFill>
                <a:latin typeface="Aleo"/>
                <a:ea typeface="Aleo"/>
                <a:cs typeface="Aleo"/>
                <a:sym typeface="Aleo"/>
              </a:defRPr>
            </a:lvl1pPr>
            <a:lvl2pPr marL="0" lvl="1" indent="0" algn="r">
              <a:spcBef>
                <a:spcPts val="0"/>
              </a:spcBef>
              <a:buNone/>
              <a:defRPr sz="900" b="0" i="0" cap="none">
                <a:solidFill>
                  <a:schemeClr val="lt1"/>
                </a:solidFill>
                <a:latin typeface="Aleo"/>
                <a:ea typeface="Aleo"/>
                <a:cs typeface="Aleo"/>
                <a:sym typeface="Aleo"/>
              </a:defRPr>
            </a:lvl2pPr>
            <a:lvl3pPr marL="0" lvl="2" indent="0" algn="r">
              <a:spcBef>
                <a:spcPts val="0"/>
              </a:spcBef>
              <a:buNone/>
              <a:defRPr sz="900" b="0" i="0" cap="none">
                <a:solidFill>
                  <a:schemeClr val="lt1"/>
                </a:solidFill>
                <a:latin typeface="Aleo"/>
                <a:ea typeface="Aleo"/>
                <a:cs typeface="Aleo"/>
                <a:sym typeface="Aleo"/>
              </a:defRPr>
            </a:lvl3pPr>
            <a:lvl4pPr marL="0" lvl="3" indent="0" algn="r">
              <a:spcBef>
                <a:spcPts val="0"/>
              </a:spcBef>
              <a:buNone/>
              <a:defRPr sz="900" b="0" i="0" cap="none">
                <a:solidFill>
                  <a:schemeClr val="lt1"/>
                </a:solidFill>
                <a:latin typeface="Aleo"/>
                <a:ea typeface="Aleo"/>
                <a:cs typeface="Aleo"/>
                <a:sym typeface="Aleo"/>
              </a:defRPr>
            </a:lvl4pPr>
            <a:lvl5pPr marL="0" lvl="4" indent="0" algn="r">
              <a:spcBef>
                <a:spcPts val="0"/>
              </a:spcBef>
              <a:buNone/>
              <a:defRPr sz="900" b="0" i="0" cap="none">
                <a:solidFill>
                  <a:schemeClr val="lt1"/>
                </a:solidFill>
                <a:latin typeface="Aleo"/>
                <a:ea typeface="Aleo"/>
                <a:cs typeface="Aleo"/>
                <a:sym typeface="Aleo"/>
              </a:defRPr>
            </a:lvl5pPr>
            <a:lvl6pPr marL="0" lvl="5" indent="0" algn="r">
              <a:spcBef>
                <a:spcPts val="0"/>
              </a:spcBef>
              <a:buNone/>
              <a:defRPr sz="900" b="0" i="0" cap="none">
                <a:solidFill>
                  <a:schemeClr val="lt1"/>
                </a:solidFill>
                <a:latin typeface="Aleo"/>
                <a:ea typeface="Aleo"/>
                <a:cs typeface="Aleo"/>
                <a:sym typeface="Aleo"/>
              </a:defRPr>
            </a:lvl6pPr>
            <a:lvl7pPr marL="0" lvl="6" indent="0" algn="r">
              <a:spcBef>
                <a:spcPts val="0"/>
              </a:spcBef>
              <a:buNone/>
              <a:defRPr sz="900" b="0" i="0" cap="none">
                <a:solidFill>
                  <a:schemeClr val="lt1"/>
                </a:solidFill>
                <a:latin typeface="Aleo"/>
                <a:ea typeface="Aleo"/>
                <a:cs typeface="Aleo"/>
                <a:sym typeface="Aleo"/>
              </a:defRPr>
            </a:lvl7pPr>
            <a:lvl8pPr marL="0" lvl="7" indent="0" algn="r">
              <a:spcBef>
                <a:spcPts val="0"/>
              </a:spcBef>
              <a:buNone/>
              <a:defRPr sz="900" b="0" i="0" cap="none">
                <a:solidFill>
                  <a:schemeClr val="lt1"/>
                </a:solidFill>
                <a:latin typeface="Aleo"/>
                <a:ea typeface="Aleo"/>
                <a:cs typeface="Aleo"/>
                <a:sym typeface="Aleo"/>
              </a:defRPr>
            </a:lvl8pPr>
            <a:lvl9pPr marL="0" lvl="8" indent="0" algn="r">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
        <p:nvSpPr>
          <p:cNvPr id="285" name="Google Shape;285;p29"/>
          <p:cNvSpPr txBox="1">
            <a:spLocks noGrp="1"/>
          </p:cNvSpPr>
          <p:nvPr>
            <p:ph type="ctrTitle"/>
          </p:nvPr>
        </p:nvSpPr>
        <p:spPr>
          <a:xfrm>
            <a:off x="479425" y="2349451"/>
            <a:ext cx="11233150" cy="2016224"/>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chemeClr val="accent2"/>
              </a:buClr>
              <a:buSzPts val="4000"/>
              <a:buFont typeface="Aleo"/>
              <a:buNone/>
              <a:defRPr sz="40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Text and Picture Nega">
  <p:cSld name="Text and Picture Nega">
    <p:spTree>
      <p:nvGrpSpPr>
        <p:cNvPr id="1" name="Shape 286"/>
        <p:cNvGrpSpPr/>
        <p:nvPr/>
      </p:nvGrpSpPr>
      <p:grpSpPr>
        <a:xfrm>
          <a:off x="0" y="0"/>
          <a:ext cx="0" cy="0"/>
          <a:chOff x="0" y="0"/>
          <a:chExt cx="0" cy="0"/>
        </a:xfrm>
      </p:grpSpPr>
      <p:sp>
        <p:nvSpPr>
          <p:cNvPr id="287" name="Google Shape;287;p30"/>
          <p:cNvSpPr>
            <a:spLocks noGrp="1"/>
          </p:cNvSpPr>
          <p:nvPr>
            <p:ph type="pic" idx="2"/>
          </p:nvPr>
        </p:nvSpPr>
        <p:spPr>
          <a:xfrm>
            <a:off x="0" y="0"/>
            <a:ext cx="12192000" cy="6669088"/>
          </a:xfrm>
          <a:prstGeom prst="rect">
            <a:avLst/>
          </a:prstGeom>
          <a:solidFill>
            <a:schemeClr val="lt2"/>
          </a:solidFill>
          <a:ln>
            <a:noFill/>
          </a:ln>
        </p:spPr>
      </p:sp>
      <p:sp>
        <p:nvSpPr>
          <p:cNvPr id="288" name="Google Shape;288;p30"/>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9" name="Google Shape;289;p30"/>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0" name="Google Shape;290;p30"/>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solidFill>
                  <a:schemeClr val="lt1"/>
                </a:solidFill>
                <a:latin typeface="Aleo"/>
                <a:ea typeface="Aleo"/>
                <a:cs typeface="Aleo"/>
                <a:sym typeface="Aleo"/>
              </a:defRPr>
            </a:lvl1pPr>
            <a:lvl2pPr marL="0" lvl="1" indent="0" algn="r">
              <a:spcBef>
                <a:spcPts val="0"/>
              </a:spcBef>
              <a:buNone/>
              <a:defRPr sz="900" b="0" i="0" cap="none">
                <a:solidFill>
                  <a:schemeClr val="lt1"/>
                </a:solidFill>
                <a:latin typeface="Aleo"/>
                <a:ea typeface="Aleo"/>
                <a:cs typeface="Aleo"/>
                <a:sym typeface="Aleo"/>
              </a:defRPr>
            </a:lvl2pPr>
            <a:lvl3pPr marL="0" lvl="2" indent="0" algn="r">
              <a:spcBef>
                <a:spcPts val="0"/>
              </a:spcBef>
              <a:buNone/>
              <a:defRPr sz="900" b="0" i="0" cap="none">
                <a:solidFill>
                  <a:schemeClr val="lt1"/>
                </a:solidFill>
                <a:latin typeface="Aleo"/>
                <a:ea typeface="Aleo"/>
                <a:cs typeface="Aleo"/>
                <a:sym typeface="Aleo"/>
              </a:defRPr>
            </a:lvl3pPr>
            <a:lvl4pPr marL="0" lvl="3" indent="0" algn="r">
              <a:spcBef>
                <a:spcPts val="0"/>
              </a:spcBef>
              <a:buNone/>
              <a:defRPr sz="900" b="0" i="0" cap="none">
                <a:solidFill>
                  <a:schemeClr val="lt1"/>
                </a:solidFill>
                <a:latin typeface="Aleo"/>
                <a:ea typeface="Aleo"/>
                <a:cs typeface="Aleo"/>
                <a:sym typeface="Aleo"/>
              </a:defRPr>
            </a:lvl4pPr>
            <a:lvl5pPr marL="0" lvl="4" indent="0" algn="r">
              <a:spcBef>
                <a:spcPts val="0"/>
              </a:spcBef>
              <a:buNone/>
              <a:defRPr sz="900" b="0" i="0" cap="none">
                <a:solidFill>
                  <a:schemeClr val="lt1"/>
                </a:solidFill>
                <a:latin typeface="Aleo"/>
                <a:ea typeface="Aleo"/>
                <a:cs typeface="Aleo"/>
                <a:sym typeface="Aleo"/>
              </a:defRPr>
            </a:lvl5pPr>
            <a:lvl6pPr marL="0" lvl="5" indent="0" algn="r">
              <a:spcBef>
                <a:spcPts val="0"/>
              </a:spcBef>
              <a:buNone/>
              <a:defRPr sz="900" b="0" i="0" cap="none">
                <a:solidFill>
                  <a:schemeClr val="lt1"/>
                </a:solidFill>
                <a:latin typeface="Aleo"/>
                <a:ea typeface="Aleo"/>
                <a:cs typeface="Aleo"/>
                <a:sym typeface="Aleo"/>
              </a:defRPr>
            </a:lvl6pPr>
            <a:lvl7pPr marL="0" lvl="6" indent="0" algn="r">
              <a:spcBef>
                <a:spcPts val="0"/>
              </a:spcBef>
              <a:buNone/>
              <a:defRPr sz="900" b="0" i="0" cap="none">
                <a:solidFill>
                  <a:schemeClr val="lt1"/>
                </a:solidFill>
                <a:latin typeface="Aleo"/>
                <a:ea typeface="Aleo"/>
                <a:cs typeface="Aleo"/>
                <a:sym typeface="Aleo"/>
              </a:defRPr>
            </a:lvl7pPr>
            <a:lvl8pPr marL="0" lvl="7" indent="0" algn="r">
              <a:spcBef>
                <a:spcPts val="0"/>
              </a:spcBef>
              <a:buNone/>
              <a:defRPr sz="900" b="0" i="0" cap="none">
                <a:solidFill>
                  <a:schemeClr val="lt1"/>
                </a:solidFill>
                <a:latin typeface="Aleo"/>
                <a:ea typeface="Aleo"/>
                <a:cs typeface="Aleo"/>
                <a:sym typeface="Aleo"/>
              </a:defRPr>
            </a:lvl8pPr>
            <a:lvl9pPr marL="0" lvl="8" indent="0" algn="r">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
        <p:nvSpPr>
          <p:cNvPr id="291" name="Google Shape;291;p30"/>
          <p:cNvSpPr txBox="1">
            <a:spLocks noGrp="1"/>
          </p:cNvSpPr>
          <p:nvPr>
            <p:ph type="ctrTitle"/>
          </p:nvPr>
        </p:nvSpPr>
        <p:spPr>
          <a:xfrm>
            <a:off x="479425" y="2349451"/>
            <a:ext cx="11233150" cy="2016224"/>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chemeClr val="lt1"/>
              </a:buClr>
              <a:buSzPts val="4000"/>
              <a:buFont typeface="Aleo"/>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2" name="Google Shape;292;p30"/>
          <p:cNvSpPr/>
          <p:nvPr/>
        </p:nvSpPr>
        <p:spPr>
          <a:xfrm>
            <a:off x="0" y="6669360"/>
            <a:ext cx="12192000" cy="188639"/>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grpSp>
        <p:nvGrpSpPr>
          <p:cNvPr id="293" name="Google Shape;293;p30"/>
          <p:cNvGrpSpPr/>
          <p:nvPr/>
        </p:nvGrpSpPr>
        <p:grpSpPr>
          <a:xfrm>
            <a:off x="479376" y="0"/>
            <a:ext cx="575968" cy="1268760"/>
            <a:chOff x="5372826" y="1844824"/>
            <a:chExt cx="1457091" cy="3209730"/>
          </a:xfrm>
        </p:grpSpPr>
        <p:sp>
          <p:nvSpPr>
            <p:cNvPr id="294" name="Google Shape;294;p30"/>
            <p:cNvSpPr/>
            <p:nvPr/>
          </p:nvSpPr>
          <p:spPr>
            <a:xfrm>
              <a:off x="5372826" y="1844824"/>
              <a:ext cx="1457091" cy="320973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295" name="Google Shape;295;p30"/>
            <p:cNvSpPr/>
            <p:nvPr/>
          </p:nvSpPr>
          <p:spPr>
            <a:xfrm>
              <a:off x="5760666" y="3050717"/>
              <a:ext cx="681408" cy="1548248"/>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Logo Blue" type="blank">
  <p:cSld name="BLANK">
    <p:bg>
      <p:bgPr>
        <a:solidFill>
          <a:schemeClr val="accent2"/>
        </a:solidFill>
        <a:effectLst/>
      </p:bgPr>
    </p:bg>
    <p:spTree>
      <p:nvGrpSpPr>
        <p:cNvPr id="1" name="Shape 296"/>
        <p:cNvGrpSpPr/>
        <p:nvPr/>
      </p:nvGrpSpPr>
      <p:grpSpPr>
        <a:xfrm>
          <a:off x="0" y="0"/>
          <a:ext cx="0" cy="0"/>
          <a:chOff x="0" y="0"/>
          <a:chExt cx="0" cy="0"/>
        </a:xfrm>
      </p:grpSpPr>
      <p:sp>
        <p:nvSpPr>
          <p:cNvPr id="297" name="Google Shape;297;p31"/>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8" name="Google Shape;298;p31"/>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9" name="Google Shape;299;p31"/>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latin typeface="Aleo"/>
                <a:ea typeface="Aleo"/>
                <a:cs typeface="Aleo"/>
                <a:sym typeface="Aleo"/>
              </a:defRPr>
            </a:lvl1pPr>
            <a:lvl2pPr marL="0" lvl="1" indent="0" algn="r">
              <a:spcBef>
                <a:spcPts val="0"/>
              </a:spcBef>
              <a:buNone/>
              <a:defRPr sz="900" b="0" i="0" cap="none">
                <a:latin typeface="Aleo"/>
                <a:ea typeface="Aleo"/>
                <a:cs typeface="Aleo"/>
                <a:sym typeface="Aleo"/>
              </a:defRPr>
            </a:lvl2pPr>
            <a:lvl3pPr marL="0" lvl="2" indent="0" algn="r">
              <a:spcBef>
                <a:spcPts val="0"/>
              </a:spcBef>
              <a:buNone/>
              <a:defRPr sz="900" b="0" i="0" cap="none">
                <a:latin typeface="Aleo"/>
                <a:ea typeface="Aleo"/>
                <a:cs typeface="Aleo"/>
                <a:sym typeface="Aleo"/>
              </a:defRPr>
            </a:lvl3pPr>
            <a:lvl4pPr marL="0" lvl="3" indent="0" algn="r">
              <a:spcBef>
                <a:spcPts val="0"/>
              </a:spcBef>
              <a:buNone/>
              <a:defRPr sz="900" b="0" i="0" cap="none">
                <a:latin typeface="Aleo"/>
                <a:ea typeface="Aleo"/>
                <a:cs typeface="Aleo"/>
                <a:sym typeface="Aleo"/>
              </a:defRPr>
            </a:lvl4pPr>
            <a:lvl5pPr marL="0" lvl="4" indent="0" algn="r">
              <a:spcBef>
                <a:spcPts val="0"/>
              </a:spcBef>
              <a:buNone/>
              <a:defRPr sz="900" b="0" i="0" cap="none">
                <a:latin typeface="Aleo"/>
                <a:ea typeface="Aleo"/>
                <a:cs typeface="Aleo"/>
                <a:sym typeface="Aleo"/>
              </a:defRPr>
            </a:lvl5pPr>
            <a:lvl6pPr marL="0" lvl="5" indent="0" algn="r">
              <a:spcBef>
                <a:spcPts val="0"/>
              </a:spcBef>
              <a:buNone/>
              <a:defRPr sz="900" b="0" i="0" cap="none">
                <a:latin typeface="Aleo"/>
                <a:ea typeface="Aleo"/>
                <a:cs typeface="Aleo"/>
                <a:sym typeface="Aleo"/>
              </a:defRPr>
            </a:lvl6pPr>
            <a:lvl7pPr marL="0" lvl="6" indent="0" algn="r">
              <a:spcBef>
                <a:spcPts val="0"/>
              </a:spcBef>
              <a:buNone/>
              <a:defRPr sz="900" b="0" i="0" cap="none">
                <a:latin typeface="Aleo"/>
                <a:ea typeface="Aleo"/>
                <a:cs typeface="Aleo"/>
                <a:sym typeface="Aleo"/>
              </a:defRPr>
            </a:lvl7pPr>
            <a:lvl8pPr marL="0" lvl="7" indent="0" algn="r">
              <a:spcBef>
                <a:spcPts val="0"/>
              </a:spcBef>
              <a:buNone/>
              <a:defRPr sz="900" b="0" i="0" cap="none">
                <a:latin typeface="Aleo"/>
                <a:ea typeface="Aleo"/>
                <a:cs typeface="Aleo"/>
                <a:sym typeface="Aleo"/>
              </a:defRPr>
            </a:lvl8pPr>
            <a:lvl9pPr marL="0" lvl="8" indent="0" algn="r">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300" name="Google Shape;300;p31"/>
          <p:cNvGrpSpPr/>
          <p:nvPr/>
        </p:nvGrpSpPr>
        <p:grpSpPr>
          <a:xfrm>
            <a:off x="4368000" y="1916832"/>
            <a:ext cx="3456000" cy="2239841"/>
            <a:chOff x="4527550" y="2341563"/>
            <a:chExt cx="3135313" cy="2032001"/>
          </a:xfrm>
        </p:grpSpPr>
        <p:sp>
          <p:nvSpPr>
            <p:cNvPr id="301" name="Google Shape;301;p31"/>
            <p:cNvSpPr/>
            <p:nvPr/>
          </p:nvSpPr>
          <p:spPr>
            <a:xfrm>
              <a:off x="5768975" y="2341563"/>
              <a:ext cx="644525" cy="1463675"/>
            </a:xfrm>
            <a:custGeom>
              <a:avLst/>
              <a:gdLst/>
              <a:ahLst/>
              <a:cxnLst/>
              <a:rect l="l" t="t" r="r" b="b"/>
              <a:pathLst>
                <a:path w="2436" h="5531" extrusionOk="0">
                  <a:moveTo>
                    <a:pt x="1444" y="271"/>
                  </a:moveTo>
                  <a:lnTo>
                    <a:pt x="1463" y="289"/>
                  </a:lnTo>
                  <a:lnTo>
                    <a:pt x="1472" y="299"/>
                  </a:lnTo>
                  <a:lnTo>
                    <a:pt x="1480" y="308"/>
                  </a:lnTo>
                  <a:lnTo>
                    <a:pt x="1496" y="327"/>
                  </a:lnTo>
                  <a:lnTo>
                    <a:pt x="1503" y="337"/>
                  </a:lnTo>
                  <a:lnTo>
                    <a:pt x="1510" y="347"/>
                  </a:lnTo>
                  <a:lnTo>
                    <a:pt x="1523" y="366"/>
                  </a:lnTo>
                  <a:lnTo>
                    <a:pt x="1535" y="386"/>
                  </a:lnTo>
                  <a:lnTo>
                    <a:pt x="1541" y="397"/>
                  </a:lnTo>
                  <a:lnTo>
                    <a:pt x="1546" y="407"/>
                  </a:lnTo>
                  <a:lnTo>
                    <a:pt x="1556" y="427"/>
                  </a:lnTo>
                  <a:lnTo>
                    <a:pt x="1564" y="447"/>
                  </a:lnTo>
                  <a:lnTo>
                    <a:pt x="1571" y="469"/>
                  </a:lnTo>
                  <a:lnTo>
                    <a:pt x="1577" y="489"/>
                  </a:lnTo>
                  <a:lnTo>
                    <a:pt x="1583" y="510"/>
                  </a:lnTo>
                  <a:lnTo>
                    <a:pt x="1588" y="530"/>
                  </a:lnTo>
                  <a:lnTo>
                    <a:pt x="1592" y="551"/>
                  </a:lnTo>
                  <a:lnTo>
                    <a:pt x="1594" y="571"/>
                  </a:lnTo>
                  <a:lnTo>
                    <a:pt x="1596" y="591"/>
                  </a:lnTo>
                  <a:lnTo>
                    <a:pt x="1598" y="611"/>
                  </a:lnTo>
                  <a:lnTo>
                    <a:pt x="1598" y="630"/>
                  </a:lnTo>
                  <a:lnTo>
                    <a:pt x="1598" y="649"/>
                  </a:lnTo>
                  <a:lnTo>
                    <a:pt x="1598" y="667"/>
                  </a:lnTo>
                  <a:lnTo>
                    <a:pt x="1596" y="685"/>
                  </a:lnTo>
                  <a:lnTo>
                    <a:pt x="1594" y="703"/>
                  </a:lnTo>
                  <a:lnTo>
                    <a:pt x="1592" y="720"/>
                  </a:lnTo>
                  <a:lnTo>
                    <a:pt x="1589" y="735"/>
                  </a:lnTo>
                  <a:lnTo>
                    <a:pt x="1587" y="751"/>
                  </a:lnTo>
                  <a:lnTo>
                    <a:pt x="1583" y="765"/>
                  </a:lnTo>
                  <a:lnTo>
                    <a:pt x="1576" y="792"/>
                  </a:lnTo>
                  <a:lnTo>
                    <a:pt x="1572" y="804"/>
                  </a:lnTo>
                  <a:lnTo>
                    <a:pt x="1568" y="815"/>
                  </a:lnTo>
                  <a:lnTo>
                    <a:pt x="1564" y="824"/>
                  </a:lnTo>
                  <a:lnTo>
                    <a:pt x="1559" y="833"/>
                  </a:lnTo>
                  <a:lnTo>
                    <a:pt x="1551" y="851"/>
                  </a:lnTo>
                  <a:lnTo>
                    <a:pt x="1540" y="869"/>
                  </a:lnTo>
                  <a:lnTo>
                    <a:pt x="1529" y="887"/>
                  </a:lnTo>
                  <a:lnTo>
                    <a:pt x="1518" y="905"/>
                  </a:lnTo>
                  <a:lnTo>
                    <a:pt x="1494" y="942"/>
                  </a:lnTo>
                  <a:lnTo>
                    <a:pt x="1469" y="980"/>
                  </a:lnTo>
                  <a:lnTo>
                    <a:pt x="1443" y="1017"/>
                  </a:lnTo>
                  <a:lnTo>
                    <a:pt x="1430" y="1035"/>
                  </a:lnTo>
                  <a:lnTo>
                    <a:pt x="1415" y="1055"/>
                  </a:lnTo>
                  <a:lnTo>
                    <a:pt x="1388" y="1091"/>
                  </a:lnTo>
                  <a:lnTo>
                    <a:pt x="1360" y="1125"/>
                  </a:lnTo>
                  <a:lnTo>
                    <a:pt x="1307" y="1191"/>
                  </a:lnTo>
                  <a:lnTo>
                    <a:pt x="1259" y="1249"/>
                  </a:lnTo>
                  <a:lnTo>
                    <a:pt x="1221" y="1295"/>
                  </a:lnTo>
                  <a:lnTo>
                    <a:pt x="1193" y="1327"/>
                  </a:lnTo>
                  <a:lnTo>
                    <a:pt x="1174" y="1350"/>
                  </a:lnTo>
                  <a:lnTo>
                    <a:pt x="1151" y="1376"/>
                  </a:lnTo>
                  <a:lnTo>
                    <a:pt x="1097" y="1435"/>
                  </a:lnTo>
                  <a:lnTo>
                    <a:pt x="1037" y="1503"/>
                  </a:lnTo>
                  <a:lnTo>
                    <a:pt x="1005" y="1539"/>
                  </a:lnTo>
                  <a:lnTo>
                    <a:pt x="974" y="1577"/>
                  </a:lnTo>
                  <a:lnTo>
                    <a:pt x="958" y="1596"/>
                  </a:lnTo>
                  <a:lnTo>
                    <a:pt x="942" y="1614"/>
                  </a:lnTo>
                  <a:lnTo>
                    <a:pt x="914" y="1651"/>
                  </a:lnTo>
                  <a:lnTo>
                    <a:pt x="886" y="1688"/>
                  </a:lnTo>
                  <a:lnTo>
                    <a:pt x="873" y="1707"/>
                  </a:lnTo>
                  <a:lnTo>
                    <a:pt x="861" y="1725"/>
                  </a:lnTo>
                  <a:lnTo>
                    <a:pt x="850" y="1742"/>
                  </a:lnTo>
                  <a:lnTo>
                    <a:pt x="839" y="1760"/>
                  </a:lnTo>
                  <a:lnTo>
                    <a:pt x="834" y="1769"/>
                  </a:lnTo>
                  <a:lnTo>
                    <a:pt x="830" y="1777"/>
                  </a:lnTo>
                  <a:lnTo>
                    <a:pt x="821" y="1794"/>
                  </a:lnTo>
                  <a:lnTo>
                    <a:pt x="814" y="1809"/>
                  </a:lnTo>
                  <a:lnTo>
                    <a:pt x="808" y="1825"/>
                  </a:lnTo>
                  <a:lnTo>
                    <a:pt x="803" y="1841"/>
                  </a:lnTo>
                  <a:lnTo>
                    <a:pt x="800" y="1855"/>
                  </a:lnTo>
                  <a:lnTo>
                    <a:pt x="796" y="1879"/>
                  </a:lnTo>
                  <a:lnTo>
                    <a:pt x="795" y="1891"/>
                  </a:lnTo>
                  <a:lnTo>
                    <a:pt x="794" y="1904"/>
                  </a:lnTo>
                  <a:lnTo>
                    <a:pt x="792" y="1916"/>
                  </a:lnTo>
                  <a:lnTo>
                    <a:pt x="792" y="1929"/>
                  </a:lnTo>
                  <a:lnTo>
                    <a:pt x="792" y="1957"/>
                  </a:lnTo>
                  <a:lnTo>
                    <a:pt x="792" y="1983"/>
                  </a:lnTo>
                  <a:lnTo>
                    <a:pt x="795" y="2011"/>
                  </a:lnTo>
                  <a:lnTo>
                    <a:pt x="797" y="2037"/>
                  </a:lnTo>
                  <a:lnTo>
                    <a:pt x="800" y="2064"/>
                  </a:lnTo>
                  <a:lnTo>
                    <a:pt x="803" y="2090"/>
                  </a:lnTo>
                  <a:lnTo>
                    <a:pt x="808" y="2115"/>
                  </a:lnTo>
                  <a:lnTo>
                    <a:pt x="812" y="2138"/>
                  </a:lnTo>
                  <a:lnTo>
                    <a:pt x="816" y="2161"/>
                  </a:lnTo>
                  <a:lnTo>
                    <a:pt x="820" y="2181"/>
                  </a:lnTo>
                  <a:lnTo>
                    <a:pt x="824" y="2201"/>
                  </a:lnTo>
                  <a:lnTo>
                    <a:pt x="831" y="2231"/>
                  </a:lnTo>
                  <a:lnTo>
                    <a:pt x="660" y="2231"/>
                  </a:lnTo>
                  <a:lnTo>
                    <a:pt x="642" y="2184"/>
                  </a:lnTo>
                  <a:lnTo>
                    <a:pt x="634" y="2157"/>
                  </a:lnTo>
                  <a:lnTo>
                    <a:pt x="624" y="2130"/>
                  </a:lnTo>
                  <a:lnTo>
                    <a:pt x="616" y="2100"/>
                  </a:lnTo>
                  <a:lnTo>
                    <a:pt x="608" y="2067"/>
                  </a:lnTo>
                  <a:lnTo>
                    <a:pt x="599" y="2035"/>
                  </a:lnTo>
                  <a:lnTo>
                    <a:pt x="592" y="1999"/>
                  </a:lnTo>
                  <a:lnTo>
                    <a:pt x="586" y="1963"/>
                  </a:lnTo>
                  <a:lnTo>
                    <a:pt x="580" y="1926"/>
                  </a:lnTo>
                  <a:lnTo>
                    <a:pt x="579" y="1907"/>
                  </a:lnTo>
                  <a:lnTo>
                    <a:pt x="576" y="1886"/>
                  </a:lnTo>
                  <a:lnTo>
                    <a:pt x="575" y="1867"/>
                  </a:lnTo>
                  <a:lnTo>
                    <a:pt x="575" y="1847"/>
                  </a:lnTo>
                  <a:lnTo>
                    <a:pt x="574" y="1826"/>
                  </a:lnTo>
                  <a:lnTo>
                    <a:pt x="574" y="1806"/>
                  </a:lnTo>
                  <a:lnTo>
                    <a:pt x="576" y="1764"/>
                  </a:lnTo>
                  <a:lnTo>
                    <a:pt x="578" y="1742"/>
                  </a:lnTo>
                  <a:lnTo>
                    <a:pt x="580" y="1721"/>
                  </a:lnTo>
                  <a:lnTo>
                    <a:pt x="586" y="1677"/>
                  </a:lnTo>
                  <a:lnTo>
                    <a:pt x="590" y="1661"/>
                  </a:lnTo>
                  <a:lnTo>
                    <a:pt x="594" y="1644"/>
                  </a:lnTo>
                  <a:lnTo>
                    <a:pt x="600" y="1627"/>
                  </a:lnTo>
                  <a:lnTo>
                    <a:pt x="606" y="1609"/>
                  </a:lnTo>
                  <a:lnTo>
                    <a:pt x="615" y="1591"/>
                  </a:lnTo>
                  <a:lnTo>
                    <a:pt x="623" y="1572"/>
                  </a:lnTo>
                  <a:lnTo>
                    <a:pt x="633" y="1554"/>
                  </a:lnTo>
                  <a:lnTo>
                    <a:pt x="642" y="1535"/>
                  </a:lnTo>
                  <a:lnTo>
                    <a:pt x="664" y="1496"/>
                  </a:lnTo>
                  <a:lnTo>
                    <a:pt x="676" y="1478"/>
                  </a:lnTo>
                  <a:lnTo>
                    <a:pt x="688" y="1459"/>
                  </a:lnTo>
                  <a:lnTo>
                    <a:pt x="713" y="1422"/>
                  </a:lnTo>
                  <a:lnTo>
                    <a:pt x="740" y="1385"/>
                  </a:lnTo>
                  <a:lnTo>
                    <a:pt x="766" y="1350"/>
                  </a:lnTo>
                  <a:lnTo>
                    <a:pt x="792" y="1316"/>
                  </a:lnTo>
                  <a:lnTo>
                    <a:pt x="840" y="1257"/>
                  </a:lnTo>
                  <a:lnTo>
                    <a:pt x="879" y="1212"/>
                  </a:lnTo>
                  <a:lnTo>
                    <a:pt x="904" y="1183"/>
                  </a:lnTo>
                  <a:lnTo>
                    <a:pt x="941" y="1140"/>
                  </a:lnTo>
                  <a:lnTo>
                    <a:pt x="988" y="1085"/>
                  </a:lnTo>
                  <a:lnTo>
                    <a:pt x="1098" y="950"/>
                  </a:lnTo>
                  <a:lnTo>
                    <a:pt x="1157" y="879"/>
                  </a:lnTo>
                  <a:lnTo>
                    <a:pt x="1212" y="811"/>
                  </a:lnTo>
                  <a:lnTo>
                    <a:pt x="1262" y="750"/>
                  </a:lnTo>
                  <a:lnTo>
                    <a:pt x="1301" y="698"/>
                  </a:lnTo>
                  <a:lnTo>
                    <a:pt x="1311" y="686"/>
                  </a:lnTo>
                  <a:lnTo>
                    <a:pt x="1319" y="673"/>
                  </a:lnTo>
                  <a:lnTo>
                    <a:pt x="1336" y="649"/>
                  </a:lnTo>
                  <a:lnTo>
                    <a:pt x="1342" y="638"/>
                  </a:lnTo>
                  <a:lnTo>
                    <a:pt x="1349" y="626"/>
                  </a:lnTo>
                  <a:lnTo>
                    <a:pt x="1360" y="605"/>
                  </a:lnTo>
                  <a:lnTo>
                    <a:pt x="1364" y="594"/>
                  </a:lnTo>
                  <a:lnTo>
                    <a:pt x="1368" y="583"/>
                  </a:lnTo>
                  <a:lnTo>
                    <a:pt x="1374" y="563"/>
                  </a:lnTo>
                  <a:lnTo>
                    <a:pt x="1377" y="553"/>
                  </a:lnTo>
                  <a:lnTo>
                    <a:pt x="1378" y="542"/>
                  </a:lnTo>
                  <a:lnTo>
                    <a:pt x="1380" y="523"/>
                  </a:lnTo>
                  <a:lnTo>
                    <a:pt x="1380" y="504"/>
                  </a:lnTo>
                  <a:lnTo>
                    <a:pt x="1379" y="493"/>
                  </a:lnTo>
                  <a:lnTo>
                    <a:pt x="1378" y="483"/>
                  </a:lnTo>
                  <a:lnTo>
                    <a:pt x="1376" y="475"/>
                  </a:lnTo>
                  <a:lnTo>
                    <a:pt x="1374" y="465"/>
                  </a:lnTo>
                  <a:lnTo>
                    <a:pt x="1371" y="456"/>
                  </a:lnTo>
                  <a:lnTo>
                    <a:pt x="1368" y="446"/>
                  </a:lnTo>
                  <a:lnTo>
                    <a:pt x="1365" y="437"/>
                  </a:lnTo>
                  <a:lnTo>
                    <a:pt x="1360" y="427"/>
                  </a:lnTo>
                  <a:lnTo>
                    <a:pt x="1352" y="407"/>
                  </a:lnTo>
                  <a:lnTo>
                    <a:pt x="1341" y="387"/>
                  </a:lnTo>
                  <a:lnTo>
                    <a:pt x="1328" y="367"/>
                  </a:lnTo>
                  <a:lnTo>
                    <a:pt x="1334" y="363"/>
                  </a:lnTo>
                  <a:lnTo>
                    <a:pt x="1347" y="353"/>
                  </a:lnTo>
                  <a:lnTo>
                    <a:pt x="1386" y="319"/>
                  </a:lnTo>
                  <a:lnTo>
                    <a:pt x="1444" y="271"/>
                  </a:lnTo>
                  <a:close/>
                  <a:moveTo>
                    <a:pt x="1264" y="2459"/>
                  </a:moveTo>
                  <a:lnTo>
                    <a:pt x="969" y="2459"/>
                  </a:lnTo>
                  <a:lnTo>
                    <a:pt x="946" y="2390"/>
                  </a:lnTo>
                  <a:lnTo>
                    <a:pt x="934" y="2354"/>
                  </a:lnTo>
                  <a:lnTo>
                    <a:pt x="923" y="2317"/>
                  </a:lnTo>
                  <a:lnTo>
                    <a:pt x="912" y="2279"/>
                  </a:lnTo>
                  <a:lnTo>
                    <a:pt x="903" y="2241"/>
                  </a:lnTo>
                  <a:lnTo>
                    <a:pt x="894" y="2203"/>
                  </a:lnTo>
                  <a:lnTo>
                    <a:pt x="887" y="2163"/>
                  </a:lnTo>
                  <a:lnTo>
                    <a:pt x="884" y="2144"/>
                  </a:lnTo>
                  <a:lnTo>
                    <a:pt x="881" y="2125"/>
                  </a:lnTo>
                  <a:lnTo>
                    <a:pt x="879" y="2106"/>
                  </a:lnTo>
                  <a:lnTo>
                    <a:pt x="878" y="2085"/>
                  </a:lnTo>
                  <a:lnTo>
                    <a:pt x="876" y="2066"/>
                  </a:lnTo>
                  <a:lnTo>
                    <a:pt x="875" y="2047"/>
                  </a:lnTo>
                  <a:lnTo>
                    <a:pt x="875" y="2028"/>
                  </a:lnTo>
                  <a:lnTo>
                    <a:pt x="875" y="2009"/>
                  </a:lnTo>
                  <a:lnTo>
                    <a:pt x="876" y="1991"/>
                  </a:lnTo>
                  <a:lnTo>
                    <a:pt x="879" y="1971"/>
                  </a:lnTo>
                  <a:lnTo>
                    <a:pt x="881" y="1953"/>
                  </a:lnTo>
                  <a:lnTo>
                    <a:pt x="885" y="1934"/>
                  </a:lnTo>
                  <a:lnTo>
                    <a:pt x="888" y="1916"/>
                  </a:lnTo>
                  <a:lnTo>
                    <a:pt x="893" y="1898"/>
                  </a:lnTo>
                  <a:lnTo>
                    <a:pt x="898" y="1880"/>
                  </a:lnTo>
                  <a:lnTo>
                    <a:pt x="905" y="1863"/>
                  </a:lnTo>
                  <a:lnTo>
                    <a:pt x="914" y="1844"/>
                  </a:lnTo>
                  <a:lnTo>
                    <a:pt x="923" y="1825"/>
                  </a:lnTo>
                  <a:lnTo>
                    <a:pt x="934" y="1806"/>
                  </a:lnTo>
                  <a:lnTo>
                    <a:pt x="946" y="1785"/>
                  </a:lnTo>
                  <a:lnTo>
                    <a:pt x="960" y="1765"/>
                  </a:lnTo>
                  <a:lnTo>
                    <a:pt x="976" y="1743"/>
                  </a:lnTo>
                  <a:lnTo>
                    <a:pt x="992" y="1722"/>
                  </a:lnTo>
                  <a:lnTo>
                    <a:pt x="1010" y="1700"/>
                  </a:lnTo>
                  <a:lnTo>
                    <a:pt x="1028" y="1679"/>
                  </a:lnTo>
                  <a:lnTo>
                    <a:pt x="1047" y="1656"/>
                  </a:lnTo>
                  <a:lnTo>
                    <a:pt x="1067" y="1633"/>
                  </a:lnTo>
                  <a:lnTo>
                    <a:pt x="1089" y="1610"/>
                  </a:lnTo>
                  <a:lnTo>
                    <a:pt x="1132" y="1563"/>
                  </a:lnTo>
                  <a:lnTo>
                    <a:pt x="1156" y="1541"/>
                  </a:lnTo>
                  <a:lnTo>
                    <a:pt x="1179" y="1517"/>
                  </a:lnTo>
                  <a:lnTo>
                    <a:pt x="1227" y="1469"/>
                  </a:lnTo>
                  <a:lnTo>
                    <a:pt x="1276" y="1421"/>
                  </a:lnTo>
                  <a:lnTo>
                    <a:pt x="1376" y="1323"/>
                  </a:lnTo>
                  <a:lnTo>
                    <a:pt x="1425" y="1275"/>
                  </a:lnTo>
                  <a:lnTo>
                    <a:pt x="1472" y="1227"/>
                  </a:lnTo>
                  <a:lnTo>
                    <a:pt x="1517" y="1179"/>
                  </a:lnTo>
                  <a:lnTo>
                    <a:pt x="1539" y="1157"/>
                  </a:lnTo>
                  <a:lnTo>
                    <a:pt x="1560" y="1133"/>
                  </a:lnTo>
                  <a:lnTo>
                    <a:pt x="1571" y="1119"/>
                  </a:lnTo>
                  <a:lnTo>
                    <a:pt x="1582" y="1106"/>
                  </a:lnTo>
                  <a:lnTo>
                    <a:pt x="1601" y="1080"/>
                  </a:lnTo>
                  <a:lnTo>
                    <a:pt x="1619" y="1055"/>
                  </a:lnTo>
                  <a:lnTo>
                    <a:pt x="1628" y="1043"/>
                  </a:lnTo>
                  <a:lnTo>
                    <a:pt x="1635" y="1031"/>
                  </a:lnTo>
                  <a:lnTo>
                    <a:pt x="1642" y="1019"/>
                  </a:lnTo>
                  <a:lnTo>
                    <a:pt x="1648" y="1007"/>
                  </a:lnTo>
                  <a:lnTo>
                    <a:pt x="1660" y="984"/>
                  </a:lnTo>
                  <a:lnTo>
                    <a:pt x="1665" y="973"/>
                  </a:lnTo>
                  <a:lnTo>
                    <a:pt x="1670" y="962"/>
                  </a:lnTo>
                  <a:lnTo>
                    <a:pt x="1674" y="950"/>
                  </a:lnTo>
                  <a:lnTo>
                    <a:pt x="1678" y="939"/>
                  </a:lnTo>
                  <a:lnTo>
                    <a:pt x="1683" y="918"/>
                  </a:lnTo>
                  <a:lnTo>
                    <a:pt x="1684" y="907"/>
                  </a:lnTo>
                  <a:lnTo>
                    <a:pt x="1685" y="896"/>
                  </a:lnTo>
                  <a:lnTo>
                    <a:pt x="1686" y="885"/>
                  </a:lnTo>
                  <a:lnTo>
                    <a:pt x="1686" y="875"/>
                  </a:lnTo>
                  <a:lnTo>
                    <a:pt x="1684" y="853"/>
                  </a:lnTo>
                  <a:lnTo>
                    <a:pt x="1683" y="842"/>
                  </a:lnTo>
                  <a:lnTo>
                    <a:pt x="1680" y="831"/>
                  </a:lnTo>
                  <a:lnTo>
                    <a:pt x="1677" y="819"/>
                  </a:lnTo>
                  <a:lnTo>
                    <a:pt x="1673" y="809"/>
                  </a:lnTo>
                  <a:lnTo>
                    <a:pt x="1668" y="798"/>
                  </a:lnTo>
                  <a:lnTo>
                    <a:pt x="1664" y="786"/>
                  </a:lnTo>
                  <a:lnTo>
                    <a:pt x="1658" y="774"/>
                  </a:lnTo>
                  <a:lnTo>
                    <a:pt x="1652" y="762"/>
                  </a:lnTo>
                  <a:lnTo>
                    <a:pt x="1769" y="665"/>
                  </a:lnTo>
                  <a:lnTo>
                    <a:pt x="1780" y="675"/>
                  </a:lnTo>
                  <a:lnTo>
                    <a:pt x="1792" y="687"/>
                  </a:lnTo>
                  <a:lnTo>
                    <a:pt x="1803" y="699"/>
                  </a:lnTo>
                  <a:lnTo>
                    <a:pt x="1814" y="713"/>
                  </a:lnTo>
                  <a:lnTo>
                    <a:pt x="1824" y="727"/>
                  </a:lnTo>
                  <a:lnTo>
                    <a:pt x="1834" y="743"/>
                  </a:lnTo>
                  <a:lnTo>
                    <a:pt x="1844" y="758"/>
                  </a:lnTo>
                  <a:lnTo>
                    <a:pt x="1853" y="775"/>
                  </a:lnTo>
                  <a:lnTo>
                    <a:pt x="1862" y="792"/>
                  </a:lnTo>
                  <a:lnTo>
                    <a:pt x="1870" y="809"/>
                  </a:lnTo>
                  <a:lnTo>
                    <a:pt x="1878" y="828"/>
                  </a:lnTo>
                  <a:lnTo>
                    <a:pt x="1884" y="846"/>
                  </a:lnTo>
                  <a:lnTo>
                    <a:pt x="1892" y="865"/>
                  </a:lnTo>
                  <a:lnTo>
                    <a:pt x="1898" y="884"/>
                  </a:lnTo>
                  <a:lnTo>
                    <a:pt x="1902" y="903"/>
                  </a:lnTo>
                  <a:lnTo>
                    <a:pt x="1907" y="924"/>
                  </a:lnTo>
                  <a:lnTo>
                    <a:pt x="1911" y="944"/>
                  </a:lnTo>
                  <a:lnTo>
                    <a:pt x="1912" y="954"/>
                  </a:lnTo>
                  <a:lnTo>
                    <a:pt x="1913" y="965"/>
                  </a:lnTo>
                  <a:lnTo>
                    <a:pt x="1916" y="984"/>
                  </a:lnTo>
                  <a:lnTo>
                    <a:pt x="1917" y="1004"/>
                  </a:lnTo>
                  <a:lnTo>
                    <a:pt x="1917" y="1025"/>
                  </a:lnTo>
                  <a:lnTo>
                    <a:pt x="1916" y="1045"/>
                  </a:lnTo>
                  <a:lnTo>
                    <a:pt x="1916" y="1056"/>
                  </a:lnTo>
                  <a:lnTo>
                    <a:pt x="1914" y="1065"/>
                  </a:lnTo>
                  <a:lnTo>
                    <a:pt x="1911" y="1086"/>
                  </a:lnTo>
                  <a:lnTo>
                    <a:pt x="1907" y="1105"/>
                  </a:lnTo>
                  <a:lnTo>
                    <a:pt x="1902" y="1125"/>
                  </a:lnTo>
                  <a:lnTo>
                    <a:pt x="1896" y="1145"/>
                  </a:lnTo>
                  <a:lnTo>
                    <a:pt x="1889" y="1163"/>
                  </a:lnTo>
                  <a:lnTo>
                    <a:pt x="1881" y="1182"/>
                  </a:lnTo>
                  <a:lnTo>
                    <a:pt x="1871" y="1200"/>
                  </a:lnTo>
                  <a:lnTo>
                    <a:pt x="1866" y="1208"/>
                  </a:lnTo>
                  <a:lnTo>
                    <a:pt x="1860" y="1217"/>
                  </a:lnTo>
                  <a:lnTo>
                    <a:pt x="1848" y="1233"/>
                  </a:lnTo>
                  <a:lnTo>
                    <a:pt x="1817" y="1273"/>
                  </a:lnTo>
                  <a:lnTo>
                    <a:pt x="1786" y="1311"/>
                  </a:lnTo>
                  <a:lnTo>
                    <a:pt x="1754" y="1350"/>
                  </a:lnTo>
                  <a:lnTo>
                    <a:pt x="1720" y="1387"/>
                  </a:lnTo>
                  <a:lnTo>
                    <a:pt x="1649" y="1465"/>
                  </a:lnTo>
                  <a:lnTo>
                    <a:pt x="1571" y="1550"/>
                  </a:lnTo>
                  <a:lnTo>
                    <a:pt x="1530" y="1593"/>
                  </a:lnTo>
                  <a:lnTo>
                    <a:pt x="1490" y="1635"/>
                  </a:lnTo>
                  <a:lnTo>
                    <a:pt x="1404" y="1723"/>
                  </a:lnTo>
                  <a:lnTo>
                    <a:pt x="1360" y="1770"/>
                  </a:lnTo>
                  <a:lnTo>
                    <a:pt x="1313" y="1820"/>
                  </a:lnTo>
                  <a:lnTo>
                    <a:pt x="1263" y="1874"/>
                  </a:lnTo>
                  <a:lnTo>
                    <a:pt x="1210" y="1934"/>
                  </a:lnTo>
                  <a:lnTo>
                    <a:pt x="1205" y="1940"/>
                  </a:lnTo>
                  <a:lnTo>
                    <a:pt x="1200" y="1946"/>
                  </a:lnTo>
                  <a:lnTo>
                    <a:pt x="1192" y="1959"/>
                  </a:lnTo>
                  <a:lnTo>
                    <a:pt x="1188" y="1967"/>
                  </a:lnTo>
                  <a:lnTo>
                    <a:pt x="1185" y="1974"/>
                  </a:lnTo>
                  <a:lnTo>
                    <a:pt x="1179" y="1988"/>
                  </a:lnTo>
                  <a:lnTo>
                    <a:pt x="1174" y="2003"/>
                  </a:lnTo>
                  <a:lnTo>
                    <a:pt x="1172" y="2011"/>
                  </a:lnTo>
                  <a:lnTo>
                    <a:pt x="1170" y="2018"/>
                  </a:lnTo>
                  <a:lnTo>
                    <a:pt x="1169" y="2027"/>
                  </a:lnTo>
                  <a:lnTo>
                    <a:pt x="1168" y="2034"/>
                  </a:lnTo>
                  <a:lnTo>
                    <a:pt x="1166" y="2051"/>
                  </a:lnTo>
                  <a:lnTo>
                    <a:pt x="1166" y="2067"/>
                  </a:lnTo>
                  <a:lnTo>
                    <a:pt x="1166" y="2084"/>
                  </a:lnTo>
                  <a:lnTo>
                    <a:pt x="1166" y="2102"/>
                  </a:lnTo>
                  <a:lnTo>
                    <a:pt x="1168" y="2120"/>
                  </a:lnTo>
                  <a:lnTo>
                    <a:pt x="1170" y="2138"/>
                  </a:lnTo>
                  <a:lnTo>
                    <a:pt x="1173" y="2156"/>
                  </a:lnTo>
                  <a:lnTo>
                    <a:pt x="1176" y="2174"/>
                  </a:lnTo>
                  <a:lnTo>
                    <a:pt x="1180" y="2192"/>
                  </a:lnTo>
                  <a:lnTo>
                    <a:pt x="1185" y="2210"/>
                  </a:lnTo>
                  <a:lnTo>
                    <a:pt x="1190" y="2229"/>
                  </a:lnTo>
                  <a:lnTo>
                    <a:pt x="1199" y="2265"/>
                  </a:lnTo>
                  <a:lnTo>
                    <a:pt x="1211" y="2301"/>
                  </a:lnTo>
                  <a:lnTo>
                    <a:pt x="1223" y="2336"/>
                  </a:lnTo>
                  <a:lnTo>
                    <a:pt x="1245" y="2401"/>
                  </a:lnTo>
                  <a:lnTo>
                    <a:pt x="1256" y="2431"/>
                  </a:lnTo>
                  <a:lnTo>
                    <a:pt x="1264" y="2459"/>
                  </a:lnTo>
                  <a:close/>
                  <a:moveTo>
                    <a:pt x="1601" y="2459"/>
                  </a:moveTo>
                  <a:lnTo>
                    <a:pt x="1352" y="2459"/>
                  </a:lnTo>
                  <a:lnTo>
                    <a:pt x="1342" y="2425"/>
                  </a:lnTo>
                  <a:lnTo>
                    <a:pt x="1331" y="2391"/>
                  </a:lnTo>
                  <a:lnTo>
                    <a:pt x="1311" y="2323"/>
                  </a:lnTo>
                  <a:lnTo>
                    <a:pt x="1300" y="2288"/>
                  </a:lnTo>
                  <a:lnTo>
                    <a:pt x="1290" y="2253"/>
                  </a:lnTo>
                  <a:lnTo>
                    <a:pt x="1282" y="2220"/>
                  </a:lnTo>
                  <a:lnTo>
                    <a:pt x="1276" y="2185"/>
                  </a:lnTo>
                  <a:lnTo>
                    <a:pt x="1272" y="2165"/>
                  </a:lnTo>
                  <a:lnTo>
                    <a:pt x="1270" y="2145"/>
                  </a:lnTo>
                  <a:lnTo>
                    <a:pt x="1269" y="2127"/>
                  </a:lnTo>
                  <a:lnTo>
                    <a:pt x="1268" y="2109"/>
                  </a:lnTo>
                  <a:lnTo>
                    <a:pt x="1268" y="2093"/>
                  </a:lnTo>
                  <a:lnTo>
                    <a:pt x="1269" y="2076"/>
                  </a:lnTo>
                  <a:lnTo>
                    <a:pt x="1271" y="2060"/>
                  </a:lnTo>
                  <a:lnTo>
                    <a:pt x="1274" y="2046"/>
                  </a:lnTo>
                  <a:lnTo>
                    <a:pt x="1278" y="2030"/>
                  </a:lnTo>
                  <a:lnTo>
                    <a:pt x="1283" y="2016"/>
                  </a:lnTo>
                  <a:lnTo>
                    <a:pt x="1290" y="2001"/>
                  </a:lnTo>
                  <a:lnTo>
                    <a:pt x="1299" y="1987"/>
                  </a:lnTo>
                  <a:lnTo>
                    <a:pt x="1307" y="1973"/>
                  </a:lnTo>
                  <a:lnTo>
                    <a:pt x="1319" y="1958"/>
                  </a:lnTo>
                  <a:lnTo>
                    <a:pt x="1331" y="1944"/>
                  </a:lnTo>
                  <a:lnTo>
                    <a:pt x="1346" y="1928"/>
                  </a:lnTo>
                  <a:lnTo>
                    <a:pt x="1368" y="1907"/>
                  </a:lnTo>
                  <a:lnTo>
                    <a:pt x="1395" y="1881"/>
                  </a:lnTo>
                  <a:lnTo>
                    <a:pt x="1425" y="1856"/>
                  </a:lnTo>
                  <a:lnTo>
                    <a:pt x="1456" y="1831"/>
                  </a:lnTo>
                  <a:lnTo>
                    <a:pt x="1524" y="1776"/>
                  </a:lnTo>
                  <a:lnTo>
                    <a:pt x="1594" y="1722"/>
                  </a:lnTo>
                  <a:lnTo>
                    <a:pt x="1662" y="1668"/>
                  </a:lnTo>
                  <a:lnTo>
                    <a:pt x="1695" y="1643"/>
                  </a:lnTo>
                  <a:lnTo>
                    <a:pt x="1724" y="1619"/>
                  </a:lnTo>
                  <a:lnTo>
                    <a:pt x="1751" y="1595"/>
                  </a:lnTo>
                  <a:lnTo>
                    <a:pt x="1774" y="1573"/>
                  </a:lnTo>
                  <a:lnTo>
                    <a:pt x="1793" y="1554"/>
                  </a:lnTo>
                  <a:lnTo>
                    <a:pt x="1802" y="1545"/>
                  </a:lnTo>
                  <a:lnTo>
                    <a:pt x="1809" y="1537"/>
                  </a:lnTo>
                  <a:lnTo>
                    <a:pt x="1818" y="1523"/>
                  </a:lnTo>
                  <a:lnTo>
                    <a:pt x="1823" y="1515"/>
                  </a:lnTo>
                  <a:lnTo>
                    <a:pt x="1827" y="1508"/>
                  </a:lnTo>
                  <a:lnTo>
                    <a:pt x="1829" y="1501"/>
                  </a:lnTo>
                  <a:lnTo>
                    <a:pt x="1832" y="1497"/>
                  </a:lnTo>
                  <a:lnTo>
                    <a:pt x="1833" y="1493"/>
                  </a:lnTo>
                  <a:lnTo>
                    <a:pt x="1836" y="1478"/>
                  </a:lnTo>
                  <a:lnTo>
                    <a:pt x="1840" y="1464"/>
                  </a:lnTo>
                  <a:lnTo>
                    <a:pt x="1841" y="1449"/>
                  </a:lnTo>
                  <a:lnTo>
                    <a:pt x="1842" y="1436"/>
                  </a:lnTo>
                  <a:lnTo>
                    <a:pt x="1842" y="1423"/>
                  </a:lnTo>
                  <a:lnTo>
                    <a:pt x="1841" y="1411"/>
                  </a:lnTo>
                  <a:lnTo>
                    <a:pt x="1840" y="1400"/>
                  </a:lnTo>
                  <a:lnTo>
                    <a:pt x="1839" y="1391"/>
                  </a:lnTo>
                  <a:lnTo>
                    <a:pt x="1836" y="1382"/>
                  </a:lnTo>
                  <a:lnTo>
                    <a:pt x="1834" y="1370"/>
                  </a:lnTo>
                  <a:lnTo>
                    <a:pt x="1833" y="1365"/>
                  </a:lnTo>
                  <a:lnTo>
                    <a:pt x="1890" y="1317"/>
                  </a:lnTo>
                  <a:lnTo>
                    <a:pt x="1948" y="1269"/>
                  </a:lnTo>
                  <a:lnTo>
                    <a:pt x="1960" y="1285"/>
                  </a:lnTo>
                  <a:lnTo>
                    <a:pt x="1972" y="1302"/>
                  </a:lnTo>
                  <a:lnTo>
                    <a:pt x="1983" y="1317"/>
                  </a:lnTo>
                  <a:lnTo>
                    <a:pt x="1992" y="1335"/>
                  </a:lnTo>
                  <a:lnTo>
                    <a:pt x="2002" y="1352"/>
                  </a:lnTo>
                  <a:lnTo>
                    <a:pt x="2009" y="1369"/>
                  </a:lnTo>
                  <a:lnTo>
                    <a:pt x="2016" y="1387"/>
                  </a:lnTo>
                  <a:lnTo>
                    <a:pt x="2022" y="1405"/>
                  </a:lnTo>
                  <a:lnTo>
                    <a:pt x="2027" y="1423"/>
                  </a:lnTo>
                  <a:lnTo>
                    <a:pt x="2032" y="1441"/>
                  </a:lnTo>
                  <a:lnTo>
                    <a:pt x="2036" y="1459"/>
                  </a:lnTo>
                  <a:lnTo>
                    <a:pt x="2038" y="1477"/>
                  </a:lnTo>
                  <a:lnTo>
                    <a:pt x="2039" y="1494"/>
                  </a:lnTo>
                  <a:lnTo>
                    <a:pt x="2040" y="1512"/>
                  </a:lnTo>
                  <a:lnTo>
                    <a:pt x="2040" y="1530"/>
                  </a:lnTo>
                  <a:lnTo>
                    <a:pt x="2039" y="1548"/>
                  </a:lnTo>
                  <a:lnTo>
                    <a:pt x="2038" y="1565"/>
                  </a:lnTo>
                  <a:lnTo>
                    <a:pt x="2036" y="1581"/>
                  </a:lnTo>
                  <a:lnTo>
                    <a:pt x="2033" y="1598"/>
                  </a:lnTo>
                  <a:lnTo>
                    <a:pt x="2030" y="1615"/>
                  </a:lnTo>
                  <a:lnTo>
                    <a:pt x="2026" y="1631"/>
                  </a:lnTo>
                  <a:lnTo>
                    <a:pt x="2021" y="1646"/>
                  </a:lnTo>
                  <a:lnTo>
                    <a:pt x="2015" y="1662"/>
                  </a:lnTo>
                  <a:lnTo>
                    <a:pt x="2010" y="1676"/>
                  </a:lnTo>
                  <a:lnTo>
                    <a:pt x="2003" y="1689"/>
                  </a:lnTo>
                  <a:lnTo>
                    <a:pt x="1996" y="1704"/>
                  </a:lnTo>
                  <a:lnTo>
                    <a:pt x="1989" y="1716"/>
                  </a:lnTo>
                  <a:lnTo>
                    <a:pt x="1980" y="1728"/>
                  </a:lnTo>
                  <a:lnTo>
                    <a:pt x="1972" y="1740"/>
                  </a:lnTo>
                  <a:lnTo>
                    <a:pt x="1964" y="1751"/>
                  </a:lnTo>
                  <a:lnTo>
                    <a:pt x="1954" y="1760"/>
                  </a:lnTo>
                  <a:lnTo>
                    <a:pt x="1944" y="1769"/>
                  </a:lnTo>
                  <a:lnTo>
                    <a:pt x="1871" y="1831"/>
                  </a:lnTo>
                  <a:lnTo>
                    <a:pt x="1826" y="1868"/>
                  </a:lnTo>
                  <a:lnTo>
                    <a:pt x="1778" y="1910"/>
                  </a:lnTo>
                  <a:lnTo>
                    <a:pt x="1728" y="1953"/>
                  </a:lnTo>
                  <a:lnTo>
                    <a:pt x="1679" y="1998"/>
                  </a:lnTo>
                  <a:lnTo>
                    <a:pt x="1655" y="2019"/>
                  </a:lnTo>
                  <a:lnTo>
                    <a:pt x="1632" y="2042"/>
                  </a:lnTo>
                  <a:lnTo>
                    <a:pt x="1610" y="2064"/>
                  </a:lnTo>
                  <a:lnTo>
                    <a:pt x="1588" y="2084"/>
                  </a:lnTo>
                  <a:lnTo>
                    <a:pt x="1569" y="2105"/>
                  </a:lnTo>
                  <a:lnTo>
                    <a:pt x="1553" y="2121"/>
                  </a:lnTo>
                  <a:lnTo>
                    <a:pt x="1547" y="2129"/>
                  </a:lnTo>
                  <a:lnTo>
                    <a:pt x="1542" y="2136"/>
                  </a:lnTo>
                  <a:lnTo>
                    <a:pt x="1539" y="2144"/>
                  </a:lnTo>
                  <a:lnTo>
                    <a:pt x="1536" y="2151"/>
                  </a:lnTo>
                  <a:lnTo>
                    <a:pt x="1535" y="2159"/>
                  </a:lnTo>
                  <a:lnTo>
                    <a:pt x="1534" y="2167"/>
                  </a:lnTo>
                  <a:lnTo>
                    <a:pt x="1534" y="2177"/>
                  </a:lnTo>
                  <a:lnTo>
                    <a:pt x="1535" y="2187"/>
                  </a:lnTo>
                  <a:lnTo>
                    <a:pt x="1536" y="2199"/>
                  </a:lnTo>
                  <a:lnTo>
                    <a:pt x="1539" y="2211"/>
                  </a:lnTo>
                  <a:lnTo>
                    <a:pt x="1545" y="2244"/>
                  </a:lnTo>
                  <a:lnTo>
                    <a:pt x="1559" y="2300"/>
                  </a:lnTo>
                  <a:lnTo>
                    <a:pt x="1575" y="2359"/>
                  </a:lnTo>
                  <a:lnTo>
                    <a:pt x="1589" y="2414"/>
                  </a:lnTo>
                  <a:lnTo>
                    <a:pt x="1601" y="2459"/>
                  </a:lnTo>
                  <a:close/>
                  <a:moveTo>
                    <a:pt x="506" y="1777"/>
                  </a:moveTo>
                  <a:lnTo>
                    <a:pt x="494" y="1758"/>
                  </a:lnTo>
                  <a:lnTo>
                    <a:pt x="482" y="1740"/>
                  </a:lnTo>
                  <a:lnTo>
                    <a:pt x="471" y="1722"/>
                  </a:lnTo>
                  <a:lnTo>
                    <a:pt x="461" y="1703"/>
                  </a:lnTo>
                  <a:lnTo>
                    <a:pt x="456" y="1694"/>
                  </a:lnTo>
                  <a:lnTo>
                    <a:pt x="452" y="1685"/>
                  </a:lnTo>
                  <a:lnTo>
                    <a:pt x="443" y="1667"/>
                  </a:lnTo>
                  <a:lnTo>
                    <a:pt x="436" y="1647"/>
                  </a:lnTo>
                  <a:lnTo>
                    <a:pt x="429" y="1628"/>
                  </a:lnTo>
                  <a:lnTo>
                    <a:pt x="423" y="1609"/>
                  </a:lnTo>
                  <a:lnTo>
                    <a:pt x="417" y="1589"/>
                  </a:lnTo>
                  <a:lnTo>
                    <a:pt x="412" y="1569"/>
                  </a:lnTo>
                  <a:lnTo>
                    <a:pt x="408" y="1549"/>
                  </a:lnTo>
                  <a:lnTo>
                    <a:pt x="405" y="1527"/>
                  </a:lnTo>
                  <a:lnTo>
                    <a:pt x="401" y="1506"/>
                  </a:lnTo>
                  <a:lnTo>
                    <a:pt x="399" y="1484"/>
                  </a:lnTo>
                  <a:lnTo>
                    <a:pt x="398" y="1460"/>
                  </a:lnTo>
                  <a:lnTo>
                    <a:pt x="396" y="1435"/>
                  </a:lnTo>
                  <a:lnTo>
                    <a:pt x="396" y="1409"/>
                  </a:lnTo>
                  <a:lnTo>
                    <a:pt x="399" y="1383"/>
                  </a:lnTo>
                  <a:lnTo>
                    <a:pt x="401" y="1358"/>
                  </a:lnTo>
                  <a:lnTo>
                    <a:pt x="405" y="1333"/>
                  </a:lnTo>
                  <a:lnTo>
                    <a:pt x="410" y="1309"/>
                  </a:lnTo>
                  <a:lnTo>
                    <a:pt x="416" y="1284"/>
                  </a:lnTo>
                  <a:lnTo>
                    <a:pt x="422" y="1260"/>
                  </a:lnTo>
                  <a:lnTo>
                    <a:pt x="429" y="1236"/>
                  </a:lnTo>
                  <a:lnTo>
                    <a:pt x="437" y="1212"/>
                  </a:lnTo>
                  <a:lnTo>
                    <a:pt x="447" y="1189"/>
                  </a:lnTo>
                  <a:lnTo>
                    <a:pt x="456" y="1165"/>
                  </a:lnTo>
                  <a:lnTo>
                    <a:pt x="467" y="1142"/>
                  </a:lnTo>
                  <a:lnTo>
                    <a:pt x="479" y="1119"/>
                  </a:lnTo>
                  <a:lnTo>
                    <a:pt x="491" y="1097"/>
                  </a:lnTo>
                  <a:lnTo>
                    <a:pt x="504" y="1074"/>
                  </a:lnTo>
                  <a:lnTo>
                    <a:pt x="531" y="1028"/>
                  </a:lnTo>
                  <a:lnTo>
                    <a:pt x="545" y="1005"/>
                  </a:lnTo>
                  <a:lnTo>
                    <a:pt x="560" y="984"/>
                  </a:lnTo>
                  <a:lnTo>
                    <a:pt x="590" y="939"/>
                  </a:lnTo>
                  <a:lnTo>
                    <a:pt x="621" y="895"/>
                  </a:lnTo>
                  <a:lnTo>
                    <a:pt x="684" y="807"/>
                  </a:lnTo>
                  <a:lnTo>
                    <a:pt x="717" y="763"/>
                  </a:lnTo>
                  <a:lnTo>
                    <a:pt x="748" y="720"/>
                  </a:lnTo>
                  <a:lnTo>
                    <a:pt x="852" y="573"/>
                  </a:lnTo>
                  <a:lnTo>
                    <a:pt x="899" y="506"/>
                  </a:lnTo>
                  <a:lnTo>
                    <a:pt x="942" y="444"/>
                  </a:lnTo>
                  <a:lnTo>
                    <a:pt x="962" y="414"/>
                  </a:lnTo>
                  <a:lnTo>
                    <a:pt x="980" y="386"/>
                  </a:lnTo>
                  <a:lnTo>
                    <a:pt x="995" y="361"/>
                  </a:lnTo>
                  <a:lnTo>
                    <a:pt x="1008" y="336"/>
                  </a:lnTo>
                  <a:lnTo>
                    <a:pt x="1020" y="314"/>
                  </a:lnTo>
                  <a:lnTo>
                    <a:pt x="1030" y="294"/>
                  </a:lnTo>
                  <a:lnTo>
                    <a:pt x="1037" y="276"/>
                  </a:lnTo>
                  <a:lnTo>
                    <a:pt x="1041" y="260"/>
                  </a:lnTo>
                  <a:lnTo>
                    <a:pt x="1042" y="254"/>
                  </a:lnTo>
                  <a:lnTo>
                    <a:pt x="1043" y="248"/>
                  </a:lnTo>
                  <a:lnTo>
                    <a:pt x="1044" y="237"/>
                  </a:lnTo>
                  <a:lnTo>
                    <a:pt x="1044" y="227"/>
                  </a:lnTo>
                  <a:lnTo>
                    <a:pt x="1044" y="216"/>
                  </a:lnTo>
                  <a:lnTo>
                    <a:pt x="1043" y="205"/>
                  </a:lnTo>
                  <a:lnTo>
                    <a:pt x="1042" y="193"/>
                  </a:lnTo>
                  <a:lnTo>
                    <a:pt x="1037" y="173"/>
                  </a:lnTo>
                  <a:lnTo>
                    <a:pt x="1032" y="151"/>
                  </a:lnTo>
                  <a:lnTo>
                    <a:pt x="1025" y="132"/>
                  </a:lnTo>
                  <a:lnTo>
                    <a:pt x="1018" y="115"/>
                  </a:lnTo>
                  <a:lnTo>
                    <a:pt x="1011" y="98"/>
                  </a:lnTo>
                  <a:lnTo>
                    <a:pt x="1066" y="53"/>
                  </a:lnTo>
                  <a:lnTo>
                    <a:pt x="1130" y="0"/>
                  </a:lnTo>
                  <a:lnTo>
                    <a:pt x="1143" y="13"/>
                  </a:lnTo>
                  <a:lnTo>
                    <a:pt x="1156" y="27"/>
                  </a:lnTo>
                  <a:lnTo>
                    <a:pt x="1169" y="42"/>
                  </a:lnTo>
                  <a:lnTo>
                    <a:pt x="1180" y="56"/>
                  </a:lnTo>
                  <a:lnTo>
                    <a:pt x="1191" y="72"/>
                  </a:lnTo>
                  <a:lnTo>
                    <a:pt x="1200" y="86"/>
                  </a:lnTo>
                  <a:lnTo>
                    <a:pt x="1210" y="102"/>
                  </a:lnTo>
                  <a:lnTo>
                    <a:pt x="1218" y="119"/>
                  </a:lnTo>
                  <a:lnTo>
                    <a:pt x="1226" y="134"/>
                  </a:lnTo>
                  <a:lnTo>
                    <a:pt x="1233" y="151"/>
                  </a:lnTo>
                  <a:lnTo>
                    <a:pt x="1239" y="168"/>
                  </a:lnTo>
                  <a:lnTo>
                    <a:pt x="1245" y="185"/>
                  </a:lnTo>
                  <a:lnTo>
                    <a:pt x="1250" y="201"/>
                  </a:lnTo>
                  <a:lnTo>
                    <a:pt x="1253" y="218"/>
                  </a:lnTo>
                  <a:lnTo>
                    <a:pt x="1256" y="235"/>
                  </a:lnTo>
                  <a:lnTo>
                    <a:pt x="1259" y="253"/>
                  </a:lnTo>
                  <a:lnTo>
                    <a:pt x="1260" y="270"/>
                  </a:lnTo>
                  <a:lnTo>
                    <a:pt x="1262" y="288"/>
                  </a:lnTo>
                  <a:lnTo>
                    <a:pt x="1263" y="305"/>
                  </a:lnTo>
                  <a:lnTo>
                    <a:pt x="1263" y="323"/>
                  </a:lnTo>
                  <a:lnTo>
                    <a:pt x="1262" y="339"/>
                  </a:lnTo>
                  <a:lnTo>
                    <a:pt x="1260" y="357"/>
                  </a:lnTo>
                  <a:lnTo>
                    <a:pt x="1258" y="374"/>
                  </a:lnTo>
                  <a:lnTo>
                    <a:pt x="1256" y="392"/>
                  </a:lnTo>
                  <a:lnTo>
                    <a:pt x="1252" y="409"/>
                  </a:lnTo>
                  <a:lnTo>
                    <a:pt x="1248" y="426"/>
                  </a:lnTo>
                  <a:lnTo>
                    <a:pt x="1245" y="443"/>
                  </a:lnTo>
                  <a:lnTo>
                    <a:pt x="1240" y="459"/>
                  </a:lnTo>
                  <a:lnTo>
                    <a:pt x="1234" y="475"/>
                  </a:lnTo>
                  <a:lnTo>
                    <a:pt x="1228" y="492"/>
                  </a:lnTo>
                  <a:lnTo>
                    <a:pt x="1222" y="507"/>
                  </a:lnTo>
                  <a:lnTo>
                    <a:pt x="1215" y="523"/>
                  </a:lnTo>
                  <a:lnTo>
                    <a:pt x="1206" y="540"/>
                  </a:lnTo>
                  <a:lnTo>
                    <a:pt x="1197" y="558"/>
                  </a:lnTo>
                  <a:lnTo>
                    <a:pt x="1178" y="594"/>
                  </a:lnTo>
                  <a:lnTo>
                    <a:pt x="1167" y="611"/>
                  </a:lnTo>
                  <a:lnTo>
                    <a:pt x="1155" y="630"/>
                  </a:lnTo>
                  <a:lnTo>
                    <a:pt x="1132" y="666"/>
                  </a:lnTo>
                  <a:lnTo>
                    <a:pt x="1107" y="703"/>
                  </a:lnTo>
                  <a:lnTo>
                    <a:pt x="1079" y="740"/>
                  </a:lnTo>
                  <a:lnTo>
                    <a:pt x="1052" y="779"/>
                  </a:lnTo>
                  <a:lnTo>
                    <a:pt x="1023" y="817"/>
                  </a:lnTo>
                  <a:lnTo>
                    <a:pt x="993" y="855"/>
                  </a:lnTo>
                  <a:lnTo>
                    <a:pt x="962" y="895"/>
                  </a:lnTo>
                  <a:lnTo>
                    <a:pt x="899" y="974"/>
                  </a:lnTo>
                  <a:lnTo>
                    <a:pt x="837" y="1055"/>
                  </a:lnTo>
                  <a:lnTo>
                    <a:pt x="776" y="1135"/>
                  </a:lnTo>
                  <a:lnTo>
                    <a:pt x="746" y="1176"/>
                  </a:lnTo>
                  <a:lnTo>
                    <a:pt x="717" y="1217"/>
                  </a:lnTo>
                  <a:lnTo>
                    <a:pt x="688" y="1257"/>
                  </a:lnTo>
                  <a:lnTo>
                    <a:pt x="675" y="1278"/>
                  </a:lnTo>
                  <a:lnTo>
                    <a:pt x="662" y="1298"/>
                  </a:lnTo>
                  <a:lnTo>
                    <a:pt x="636" y="1339"/>
                  </a:lnTo>
                  <a:lnTo>
                    <a:pt x="624" y="1359"/>
                  </a:lnTo>
                  <a:lnTo>
                    <a:pt x="612" y="1380"/>
                  </a:lnTo>
                  <a:lnTo>
                    <a:pt x="600" y="1400"/>
                  </a:lnTo>
                  <a:lnTo>
                    <a:pt x="591" y="1421"/>
                  </a:lnTo>
                  <a:lnTo>
                    <a:pt x="580" y="1441"/>
                  </a:lnTo>
                  <a:lnTo>
                    <a:pt x="570" y="1461"/>
                  </a:lnTo>
                  <a:lnTo>
                    <a:pt x="561" y="1481"/>
                  </a:lnTo>
                  <a:lnTo>
                    <a:pt x="552" y="1501"/>
                  </a:lnTo>
                  <a:lnTo>
                    <a:pt x="544" y="1521"/>
                  </a:lnTo>
                  <a:lnTo>
                    <a:pt x="537" y="1542"/>
                  </a:lnTo>
                  <a:lnTo>
                    <a:pt x="531" y="1561"/>
                  </a:lnTo>
                  <a:lnTo>
                    <a:pt x="525" y="1581"/>
                  </a:lnTo>
                  <a:lnTo>
                    <a:pt x="519" y="1602"/>
                  </a:lnTo>
                  <a:lnTo>
                    <a:pt x="514" y="1621"/>
                  </a:lnTo>
                  <a:lnTo>
                    <a:pt x="510" y="1640"/>
                  </a:lnTo>
                  <a:lnTo>
                    <a:pt x="507" y="1661"/>
                  </a:lnTo>
                  <a:lnTo>
                    <a:pt x="504" y="1680"/>
                  </a:lnTo>
                  <a:lnTo>
                    <a:pt x="503" y="1699"/>
                  </a:lnTo>
                  <a:lnTo>
                    <a:pt x="502" y="1719"/>
                  </a:lnTo>
                  <a:lnTo>
                    <a:pt x="503" y="1739"/>
                  </a:lnTo>
                  <a:lnTo>
                    <a:pt x="503" y="1758"/>
                  </a:lnTo>
                  <a:lnTo>
                    <a:pt x="506" y="1777"/>
                  </a:lnTo>
                  <a:close/>
                  <a:moveTo>
                    <a:pt x="1430" y="5531"/>
                  </a:moveTo>
                  <a:lnTo>
                    <a:pt x="1007" y="5531"/>
                  </a:lnTo>
                  <a:lnTo>
                    <a:pt x="1007" y="4975"/>
                  </a:lnTo>
                  <a:lnTo>
                    <a:pt x="1007" y="4419"/>
                  </a:lnTo>
                  <a:lnTo>
                    <a:pt x="1007" y="3864"/>
                  </a:lnTo>
                  <a:lnTo>
                    <a:pt x="1007" y="3309"/>
                  </a:lnTo>
                  <a:lnTo>
                    <a:pt x="1013" y="3311"/>
                  </a:lnTo>
                  <a:lnTo>
                    <a:pt x="1042" y="3319"/>
                  </a:lnTo>
                  <a:lnTo>
                    <a:pt x="1071" y="3326"/>
                  </a:lnTo>
                  <a:lnTo>
                    <a:pt x="1097" y="3332"/>
                  </a:lnTo>
                  <a:lnTo>
                    <a:pt x="1122" y="3337"/>
                  </a:lnTo>
                  <a:lnTo>
                    <a:pt x="1148" y="3342"/>
                  </a:lnTo>
                  <a:lnTo>
                    <a:pt x="1172" y="3344"/>
                  </a:lnTo>
                  <a:lnTo>
                    <a:pt x="1196" y="3347"/>
                  </a:lnTo>
                  <a:lnTo>
                    <a:pt x="1218" y="3348"/>
                  </a:lnTo>
                  <a:lnTo>
                    <a:pt x="1242" y="3347"/>
                  </a:lnTo>
                  <a:lnTo>
                    <a:pt x="1253" y="3347"/>
                  </a:lnTo>
                  <a:lnTo>
                    <a:pt x="1265" y="3345"/>
                  </a:lnTo>
                  <a:lnTo>
                    <a:pt x="1289" y="3343"/>
                  </a:lnTo>
                  <a:lnTo>
                    <a:pt x="1314" y="3339"/>
                  </a:lnTo>
                  <a:lnTo>
                    <a:pt x="1340" y="3335"/>
                  </a:lnTo>
                  <a:lnTo>
                    <a:pt x="1366" y="3327"/>
                  </a:lnTo>
                  <a:lnTo>
                    <a:pt x="1395" y="3320"/>
                  </a:lnTo>
                  <a:lnTo>
                    <a:pt x="1424" y="3312"/>
                  </a:lnTo>
                  <a:lnTo>
                    <a:pt x="1430" y="3309"/>
                  </a:lnTo>
                  <a:lnTo>
                    <a:pt x="1430" y="3864"/>
                  </a:lnTo>
                  <a:lnTo>
                    <a:pt x="1430" y="4419"/>
                  </a:lnTo>
                  <a:lnTo>
                    <a:pt x="1430" y="4975"/>
                  </a:lnTo>
                  <a:lnTo>
                    <a:pt x="1430" y="5531"/>
                  </a:lnTo>
                  <a:close/>
                  <a:moveTo>
                    <a:pt x="1218" y="3207"/>
                  </a:moveTo>
                  <a:lnTo>
                    <a:pt x="1167" y="3206"/>
                  </a:lnTo>
                  <a:lnTo>
                    <a:pt x="1116" y="3204"/>
                  </a:lnTo>
                  <a:lnTo>
                    <a:pt x="1091" y="3201"/>
                  </a:lnTo>
                  <a:lnTo>
                    <a:pt x="1066" y="3199"/>
                  </a:lnTo>
                  <a:lnTo>
                    <a:pt x="1017" y="3193"/>
                  </a:lnTo>
                  <a:lnTo>
                    <a:pt x="992" y="3188"/>
                  </a:lnTo>
                  <a:lnTo>
                    <a:pt x="968" y="3185"/>
                  </a:lnTo>
                  <a:lnTo>
                    <a:pt x="920" y="3175"/>
                  </a:lnTo>
                  <a:lnTo>
                    <a:pt x="896" y="3169"/>
                  </a:lnTo>
                  <a:lnTo>
                    <a:pt x="873" y="3163"/>
                  </a:lnTo>
                  <a:lnTo>
                    <a:pt x="849" y="3157"/>
                  </a:lnTo>
                  <a:lnTo>
                    <a:pt x="826" y="3151"/>
                  </a:lnTo>
                  <a:lnTo>
                    <a:pt x="780" y="3137"/>
                  </a:lnTo>
                  <a:lnTo>
                    <a:pt x="736" y="3121"/>
                  </a:lnTo>
                  <a:lnTo>
                    <a:pt x="714" y="3113"/>
                  </a:lnTo>
                  <a:lnTo>
                    <a:pt x="692" y="3104"/>
                  </a:lnTo>
                  <a:lnTo>
                    <a:pt x="650" y="3086"/>
                  </a:lnTo>
                  <a:lnTo>
                    <a:pt x="608" y="3066"/>
                  </a:lnTo>
                  <a:lnTo>
                    <a:pt x="586" y="3056"/>
                  </a:lnTo>
                  <a:lnTo>
                    <a:pt x="566" y="3045"/>
                  </a:lnTo>
                  <a:lnTo>
                    <a:pt x="526" y="3024"/>
                  </a:lnTo>
                  <a:lnTo>
                    <a:pt x="486" y="3001"/>
                  </a:lnTo>
                  <a:lnTo>
                    <a:pt x="448" y="2977"/>
                  </a:lnTo>
                  <a:lnTo>
                    <a:pt x="411" y="2953"/>
                  </a:lnTo>
                  <a:lnTo>
                    <a:pt x="375" y="2927"/>
                  </a:lnTo>
                  <a:lnTo>
                    <a:pt x="357" y="2913"/>
                  </a:lnTo>
                  <a:lnTo>
                    <a:pt x="339" y="2900"/>
                  </a:lnTo>
                  <a:lnTo>
                    <a:pt x="305" y="2874"/>
                  </a:lnTo>
                  <a:lnTo>
                    <a:pt x="288" y="2859"/>
                  </a:lnTo>
                  <a:lnTo>
                    <a:pt x="272" y="2846"/>
                  </a:lnTo>
                  <a:lnTo>
                    <a:pt x="240" y="2817"/>
                  </a:lnTo>
                  <a:lnTo>
                    <a:pt x="209" y="2789"/>
                  </a:lnTo>
                  <a:lnTo>
                    <a:pt x="195" y="2773"/>
                  </a:lnTo>
                  <a:lnTo>
                    <a:pt x="179" y="2759"/>
                  </a:lnTo>
                  <a:lnTo>
                    <a:pt x="150" y="2729"/>
                  </a:lnTo>
                  <a:lnTo>
                    <a:pt x="137" y="2713"/>
                  </a:lnTo>
                  <a:lnTo>
                    <a:pt x="124" y="2699"/>
                  </a:lnTo>
                  <a:lnTo>
                    <a:pt x="111" y="2683"/>
                  </a:lnTo>
                  <a:lnTo>
                    <a:pt x="98" y="2667"/>
                  </a:lnTo>
                  <a:lnTo>
                    <a:pt x="72" y="2636"/>
                  </a:lnTo>
                  <a:lnTo>
                    <a:pt x="48" y="2605"/>
                  </a:lnTo>
                  <a:lnTo>
                    <a:pt x="26" y="2574"/>
                  </a:lnTo>
                  <a:lnTo>
                    <a:pt x="5" y="2541"/>
                  </a:lnTo>
                  <a:lnTo>
                    <a:pt x="0" y="2535"/>
                  </a:lnTo>
                  <a:lnTo>
                    <a:pt x="609" y="2535"/>
                  </a:lnTo>
                  <a:lnTo>
                    <a:pt x="1218" y="2535"/>
                  </a:lnTo>
                  <a:lnTo>
                    <a:pt x="1827" y="2535"/>
                  </a:lnTo>
                  <a:lnTo>
                    <a:pt x="2436" y="2535"/>
                  </a:lnTo>
                  <a:lnTo>
                    <a:pt x="2432" y="2541"/>
                  </a:lnTo>
                  <a:lnTo>
                    <a:pt x="2420" y="2562"/>
                  </a:lnTo>
                  <a:lnTo>
                    <a:pt x="2406" y="2581"/>
                  </a:lnTo>
                  <a:lnTo>
                    <a:pt x="2381" y="2618"/>
                  </a:lnTo>
                  <a:lnTo>
                    <a:pt x="2354" y="2655"/>
                  </a:lnTo>
                  <a:lnTo>
                    <a:pt x="2325" y="2690"/>
                  </a:lnTo>
                  <a:lnTo>
                    <a:pt x="2296" y="2725"/>
                  </a:lnTo>
                  <a:lnTo>
                    <a:pt x="2266" y="2759"/>
                  </a:lnTo>
                  <a:lnTo>
                    <a:pt x="2250" y="2775"/>
                  </a:lnTo>
                  <a:lnTo>
                    <a:pt x="2235" y="2791"/>
                  </a:lnTo>
                  <a:lnTo>
                    <a:pt x="2204" y="2822"/>
                  </a:lnTo>
                  <a:lnTo>
                    <a:pt x="2170" y="2852"/>
                  </a:lnTo>
                  <a:lnTo>
                    <a:pt x="2136" y="2881"/>
                  </a:lnTo>
                  <a:lnTo>
                    <a:pt x="2120" y="2895"/>
                  </a:lnTo>
                  <a:lnTo>
                    <a:pt x="2102" y="2910"/>
                  </a:lnTo>
                  <a:lnTo>
                    <a:pt x="2067" y="2936"/>
                  </a:lnTo>
                  <a:lnTo>
                    <a:pt x="2049" y="2949"/>
                  </a:lnTo>
                  <a:lnTo>
                    <a:pt x="2031" y="2961"/>
                  </a:lnTo>
                  <a:lnTo>
                    <a:pt x="1994" y="2987"/>
                  </a:lnTo>
                  <a:lnTo>
                    <a:pt x="1955" y="3009"/>
                  </a:lnTo>
                  <a:lnTo>
                    <a:pt x="1936" y="3020"/>
                  </a:lnTo>
                  <a:lnTo>
                    <a:pt x="1917" y="3031"/>
                  </a:lnTo>
                  <a:lnTo>
                    <a:pt x="1898" y="3042"/>
                  </a:lnTo>
                  <a:lnTo>
                    <a:pt x="1877" y="3053"/>
                  </a:lnTo>
                  <a:lnTo>
                    <a:pt x="1838" y="3072"/>
                  </a:lnTo>
                  <a:lnTo>
                    <a:pt x="1797" y="3090"/>
                  </a:lnTo>
                  <a:lnTo>
                    <a:pt x="1776" y="3098"/>
                  </a:lnTo>
                  <a:lnTo>
                    <a:pt x="1756" y="3107"/>
                  </a:lnTo>
                  <a:lnTo>
                    <a:pt x="1736" y="3115"/>
                  </a:lnTo>
                  <a:lnTo>
                    <a:pt x="1714" y="3122"/>
                  </a:lnTo>
                  <a:lnTo>
                    <a:pt x="1694" y="3131"/>
                  </a:lnTo>
                  <a:lnTo>
                    <a:pt x="1672" y="3137"/>
                  </a:lnTo>
                  <a:lnTo>
                    <a:pt x="1629" y="3150"/>
                  </a:lnTo>
                  <a:lnTo>
                    <a:pt x="1586" y="3162"/>
                  </a:lnTo>
                  <a:lnTo>
                    <a:pt x="1541" y="3173"/>
                  </a:lnTo>
                  <a:lnTo>
                    <a:pt x="1518" y="3177"/>
                  </a:lnTo>
                  <a:lnTo>
                    <a:pt x="1497" y="3182"/>
                  </a:lnTo>
                  <a:lnTo>
                    <a:pt x="1451" y="3189"/>
                  </a:lnTo>
                  <a:lnTo>
                    <a:pt x="1428" y="3193"/>
                  </a:lnTo>
                  <a:lnTo>
                    <a:pt x="1406" y="3195"/>
                  </a:lnTo>
                  <a:lnTo>
                    <a:pt x="1359" y="3200"/>
                  </a:lnTo>
                  <a:lnTo>
                    <a:pt x="1336" y="3203"/>
                  </a:lnTo>
                  <a:lnTo>
                    <a:pt x="1313" y="3204"/>
                  </a:lnTo>
                  <a:lnTo>
                    <a:pt x="1289" y="3205"/>
                  </a:lnTo>
                  <a:lnTo>
                    <a:pt x="1265" y="3206"/>
                  </a:lnTo>
                  <a:lnTo>
                    <a:pt x="1242" y="3207"/>
                  </a:lnTo>
                  <a:lnTo>
                    <a:pt x="1218" y="3207"/>
                  </a:lnTo>
                  <a:close/>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02" name="Google Shape;302;p31"/>
            <p:cNvSpPr/>
            <p:nvPr/>
          </p:nvSpPr>
          <p:spPr>
            <a:xfrm>
              <a:off x="4694238" y="3829051"/>
              <a:ext cx="2776538" cy="250825"/>
            </a:xfrm>
            <a:custGeom>
              <a:avLst/>
              <a:gdLst/>
              <a:ahLst/>
              <a:cxnLst/>
              <a:rect l="l" t="t" r="r" b="b"/>
              <a:pathLst>
                <a:path w="10493" h="945" extrusionOk="0">
                  <a:moveTo>
                    <a:pt x="9936" y="454"/>
                  </a:moveTo>
                  <a:lnTo>
                    <a:pt x="9937" y="480"/>
                  </a:lnTo>
                  <a:lnTo>
                    <a:pt x="9941" y="508"/>
                  </a:lnTo>
                  <a:lnTo>
                    <a:pt x="9946" y="536"/>
                  </a:lnTo>
                  <a:lnTo>
                    <a:pt x="9954" y="566"/>
                  </a:lnTo>
                  <a:lnTo>
                    <a:pt x="9962" y="594"/>
                  </a:lnTo>
                  <a:lnTo>
                    <a:pt x="9974" y="621"/>
                  </a:lnTo>
                  <a:lnTo>
                    <a:pt x="9988" y="646"/>
                  </a:lnTo>
                  <a:lnTo>
                    <a:pt x="10003" y="668"/>
                  </a:lnTo>
                  <a:lnTo>
                    <a:pt x="10021" y="688"/>
                  </a:lnTo>
                  <a:lnTo>
                    <a:pt x="10039" y="706"/>
                  </a:lnTo>
                  <a:lnTo>
                    <a:pt x="10060" y="720"/>
                  </a:lnTo>
                  <a:lnTo>
                    <a:pt x="10081" y="731"/>
                  </a:lnTo>
                  <a:lnTo>
                    <a:pt x="10104" y="741"/>
                  </a:lnTo>
                  <a:lnTo>
                    <a:pt x="10128" y="748"/>
                  </a:lnTo>
                  <a:lnTo>
                    <a:pt x="10153" y="752"/>
                  </a:lnTo>
                  <a:lnTo>
                    <a:pt x="10181" y="753"/>
                  </a:lnTo>
                  <a:lnTo>
                    <a:pt x="10212" y="750"/>
                  </a:lnTo>
                  <a:lnTo>
                    <a:pt x="10243" y="746"/>
                  </a:lnTo>
                  <a:lnTo>
                    <a:pt x="10271" y="736"/>
                  </a:lnTo>
                  <a:lnTo>
                    <a:pt x="10298" y="723"/>
                  </a:lnTo>
                  <a:lnTo>
                    <a:pt x="10322" y="705"/>
                  </a:lnTo>
                  <a:lnTo>
                    <a:pt x="10343" y="683"/>
                  </a:lnTo>
                  <a:lnTo>
                    <a:pt x="10362" y="658"/>
                  </a:lnTo>
                  <a:lnTo>
                    <a:pt x="10369" y="644"/>
                  </a:lnTo>
                  <a:lnTo>
                    <a:pt x="10376" y="628"/>
                  </a:lnTo>
                  <a:lnTo>
                    <a:pt x="10388" y="596"/>
                  </a:lnTo>
                  <a:lnTo>
                    <a:pt x="10397" y="561"/>
                  </a:lnTo>
                  <a:lnTo>
                    <a:pt x="10402" y="524"/>
                  </a:lnTo>
                  <a:lnTo>
                    <a:pt x="10403" y="485"/>
                  </a:lnTo>
                  <a:lnTo>
                    <a:pt x="10402" y="443"/>
                  </a:lnTo>
                  <a:lnTo>
                    <a:pt x="10396" y="404"/>
                  </a:lnTo>
                  <a:lnTo>
                    <a:pt x="10386" y="365"/>
                  </a:lnTo>
                  <a:lnTo>
                    <a:pt x="10373" y="330"/>
                  </a:lnTo>
                  <a:lnTo>
                    <a:pt x="10356" y="298"/>
                  </a:lnTo>
                  <a:lnTo>
                    <a:pt x="10336" y="270"/>
                  </a:lnTo>
                  <a:lnTo>
                    <a:pt x="10312" y="248"/>
                  </a:lnTo>
                  <a:lnTo>
                    <a:pt x="10298" y="237"/>
                  </a:lnTo>
                  <a:lnTo>
                    <a:pt x="10285" y="228"/>
                  </a:lnTo>
                  <a:lnTo>
                    <a:pt x="10256" y="215"/>
                  </a:lnTo>
                  <a:lnTo>
                    <a:pt x="10225" y="206"/>
                  </a:lnTo>
                  <a:lnTo>
                    <a:pt x="10193" y="200"/>
                  </a:lnTo>
                  <a:lnTo>
                    <a:pt x="10159" y="197"/>
                  </a:lnTo>
                  <a:lnTo>
                    <a:pt x="10110" y="202"/>
                  </a:lnTo>
                  <a:lnTo>
                    <a:pt x="10088" y="207"/>
                  </a:lnTo>
                  <a:lnTo>
                    <a:pt x="10067" y="214"/>
                  </a:lnTo>
                  <a:lnTo>
                    <a:pt x="10048" y="222"/>
                  </a:lnTo>
                  <a:lnTo>
                    <a:pt x="10028" y="233"/>
                  </a:lnTo>
                  <a:lnTo>
                    <a:pt x="10012" y="246"/>
                  </a:lnTo>
                  <a:lnTo>
                    <a:pt x="9996" y="262"/>
                  </a:lnTo>
                  <a:lnTo>
                    <a:pt x="9983" y="279"/>
                  </a:lnTo>
                  <a:lnTo>
                    <a:pt x="9970" y="298"/>
                  </a:lnTo>
                  <a:lnTo>
                    <a:pt x="9960" y="320"/>
                  </a:lnTo>
                  <a:lnTo>
                    <a:pt x="9952" y="342"/>
                  </a:lnTo>
                  <a:lnTo>
                    <a:pt x="9944" y="368"/>
                  </a:lnTo>
                  <a:lnTo>
                    <a:pt x="9941" y="394"/>
                  </a:lnTo>
                  <a:lnTo>
                    <a:pt x="9937" y="423"/>
                  </a:lnTo>
                  <a:lnTo>
                    <a:pt x="9936" y="454"/>
                  </a:lnTo>
                  <a:close/>
                  <a:moveTo>
                    <a:pt x="9848" y="482"/>
                  </a:moveTo>
                  <a:lnTo>
                    <a:pt x="9850" y="450"/>
                  </a:lnTo>
                  <a:lnTo>
                    <a:pt x="9852" y="420"/>
                  </a:lnTo>
                  <a:lnTo>
                    <a:pt x="9858" y="390"/>
                  </a:lnTo>
                  <a:lnTo>
                    <a:pt x="9866" y="363"/>
                  </a:lnTo>
                  <a:lnTo>
                    <a:pt x="9877" y="335"/>
                  </a:lnTo>
                  <a:lnTo>
                    <a:pt x="9892" y="309"/>
                  </a:lnTo>
                  <a:lnTo>
                    <a:pt x="9908" y="284"/>
                  </a:lnTo>
                  <a:lnTo>
                    <a:pt x="9929" y="260"/>
                  </a:lnTo>
                  <a:lnTo>
                    <a:pt x="9952" y="238"/>
                  </a:lnTo>
                  <a:lnTo>
                    <a:pt x="9977" y="218"/>
                  </a:lnTo>
                  <a:lnTo>
                    <a:pt x="10006" y="201"/>
                  </a:lnTo>
                  <a:lnTo>
                    <a:pt x="10036" y="186"/>
                  </a:lnTo>
                  <a:lnTo>
                    <a:pt x="10067" y="176"/>
                  </a:lnTo>
                  <a:lnTo>
                    <a:pt x="10102" y="167"/>
                  </a:lnTo>
                  <a:lnTo>
                    <a:pt x="10138" y="162"/>
                  </a:lnTo>
                  <a:lnTo>
                    <a:pt x="10176" y="161"/>
                  </a:lnTo>
                  <a:lnTo>
                    <a:pt x="10211" y="162"/>
                  </a:lnTo>
                  <a:lnTo>
                    <a:pt x="10244" y="166"/>
                  </a:lnTo>
                  <a:lnTo>
                    <a:pt x="10277" y="172"/>
                  </a:lnTo>
                  <a:lnTo>
                    <a:pt x="10307" y="180"/>
                  </a:lnTo>
                  <a:lnTo>
                    <a:pt x="10334" y="192"/>
                  </a:lnTo>
                  <a:lnTo>
                    <a:pt x="10361" y="206"/>
                  </a:lnTo>
                  <a:lnTo>
                    <a:pt x="10385" y="221"/>
                  </a:lnTo>
                  <a:lnTo>
                    <a:pt x="10408" y="240"/>
                  </a:lnTo>
                  <a:lnTo>
                    <a:pt x="10427" y="261"/>
                  </a:lnTo>
                  <a:lnTo>
                    <a:pt x="10445" y="284"/>
                  </a:lnTo>
                  <a:lnTo>
                    <a:pt x="10459" y="308"/>
                  </a:lnTo>
                  <a:lnTo>
                    <a:pt x="10471" y="334"/>
                  </a:lnTo>
                  <a:lnTo>
                    <a:pt x="10481" y="362"/>
                  </a:lnTo>
                  <a:lnTo>
                    <a:pt x="10488" y="392"/>
                  </a:lnTo>
                  <a:lnTo>
                    <a:pt x="10492" y="423"/>
                  </a:lnTo>
                  <a:lnTo>
                    <a:pt x="10493" y="456"/>
                  </a:lnTo>
                  <a:lnTo>
                    <a:pt x="10490" y="503"/>
                  </a:lnTo>
                  <a:lnTo>
                    <a:pt x="10487" y="526"/>
                  </a:lnTo>
                  <a:lnTo>
                    <a:pt x="10483" y="548"/>
                  </a:lnTo>
                  <a:lnTo>
                    <a:pt x="10470" y="590"/>
                  </a:lnTo>
                  <a:lnTo>
                    <a:pt x="10451" y="629"/>
                  </a:lnTo>
                  <a:lnTo>
                    <a:pt x="10428" y="665"/>
                  </a:lnTo>
                  <a:lnTo>
                    <a:pt x="10399" y="698"/>
                  </a:lnTo>
                  <a:lnTo>
                    <a:pt x="10384" y="712"/>
                  </a:lnTo>
                  <a:lnTo>
                    <a:pt x="10367" y="725"/>
                  </a:lnTo>
                  <a:lnTo>
                    <a:pt x="10330" y="748"/>
                  </a:lnTo>
                  <a:lnTo>
                    <a:pt x="10290" y="767"/>
                  </a:lnTo>
                  <a:lnTo>
                    <a:pt x="10247" y="780"/>
                  </a:lnTo>
                  <a:lnTo>
                    <a:pt x="10201" y="789"/>
                  </a:lnTo>
                  <a:lnTo>
                    <a:pt x="10153" y="791"/>
                  </a:lnTo>
                  <a:lnTo>
                    <a:pt x="10120" y="790"/>
                  </a:lnTo>
                  <a:lnTo>
                    <a:pt x="10087" y="785"/>
                  </a:lnTo>
                  <a:lnTo>
                    <a:pt x="10056" y="778"/>
                  </a:lnTo>
                  <a:lnTo>
                    <a:pt x="10026" y="768"/>
                  </a:lnTo>
                  <a:lnTo>
                    <a:pt x="9997" y="755"/>
                  </a:lnTo>
                  <a:lnTo>
                    <a:pt x="9972" y="738"/>
                  </a:lnTo>
                  <a:lnTo>
                    <a:pt x="9948" y="720"/>
                  </a:lnTo>
                  <a:lnTo>
                    <a:pt x="9926" y="699"/>
                  </a:lnTo>
                  <a:lnTo>
                    <a:pt x="9907" y="675"/>
                  </a:lnTo>
                  <a:lnTo>
                    <a:pt x="9890" y="648"/>
                  </a:lnTo>
                  <a:lnTo>
                    <a:pt x="9877" y="621"/>
                  </a:lnTo>
                  <a:lnTo>
                    <a:pt x="9866" y="592"/>
                  </a:lnTo>
                  <a:lnTo>
                    <a:pt x="9852" y="534"/>
                  </a:lnTo>
                  <a:lnTo>
                    <a:pt x="9850" y="507"/>
                  </a:lnTo>
                  <a:lnTo>
                    <a:pt x="9848" y="482"/>
                  </a:lnTo>
                  <a:close/>
                  <a:moveTo>
                    <a:pt x="281" y="176"/>
                  </a:moveTo>
                  <a:lnTo>
                    <a:pt x="281" y="197"/>
                  </a:lnTo>
                  <a:lnTo>
                    <a:pt x="233" y="203"/>
                  </a:lnTo>
                  <a:lnTo>
                    <a:pt x="218" y="206"/>
                  </a:lnTo>
                  <a:lnTo>
                    <a:pt x="209" y="209"/>
                  </a:lnTo>
                  <a:lnTo>
                    <a:pt x="205" y="213"/>
                  </a:lnTo>
                  <a:lnTo>
                    <a:pt x="203" y="218"/>
                  </a:lnTo>
                  <a:lnTo>
                    <a:pt x="199" y="231"/>
                  </a:lnTo>
                  <a:lnTo>
                    <a:pt x="197" y="279"/>
                  </a:lnTo>
                  <a:lnTo>
                    <a:pt x="197" y="377"/>
                  </a:lnTo>
                  <a:lnTo>
                    <a:pt x="197" y="683"/>
                  </a:lnTo>
                  <a:lnTo>
                    <a:pt x="193" y="744"/>
                  </a:lnTo>
                  <a:lnTo>
                    <a:pt x="185" y="794"/>
                  </a:lnTo>
                  <a:lnTo>
                    <a:pt x="178" y="814"/>
                  </a:lnTo>
                  <a:lnTo>
                    <a:pt x="168" y="834"/>
                  </a:lnTo>
                  <a:lnTo>
                    <a:pt x="156" y="854"/>
                  </a:lnTo>
                  <a:lnTo>
                    <a:pt x="143" y="873"/>
                  </a:lnTo>
                  <a:lnTo>
                    <a:pt x="127" y="890"/>
                  </a:lnTo>
                  <a:lnTo>
                    <a:pt x="113" y="904"/>
                  </a:lnTo>
                  <a:lnTo>
                    <a:pt x="97" y="917"/>
                  </a:lnTo>
                  <a:lnTo>
                    <a:pt x="80" y="927"/>
                  </a:lnTo>
                  <a:lnTo>
                    <a:pt x="65" y="934"/>
                  </a:lnTo>
                  <a:lnTo>
                    <a:pt x="49" y="940"/>
                  </a:lnTo>
                  <a:lnTo>
                    <a:pt x="34" y="944"/>
                  </a:lnTo>
                  <a:lnTo>
                    <a:pt x="18" y="945"/>
                  </a:lnTo>
                  <a:lnTo>
                    <a:pt x="0" y="942"/>
                  </a:lnTo>
                  <a:lnTo>
                    <a:pt x="1" y="909"/>
                  </a:lnTo>
                  <a:lnTo>
                    <a:pt x="0" y="876"/>
                  </a:lnTo>
                  <a:lnTo>
                    <a:pt x="8" y="872"/>
                  </a:lnTo>
                  <a:lnTo>
                    <a:pt x="19" y="879"/>
                  </a:lnTo>
                  <a:lnTo>
                    <a:pt x="30" y="884"/>
                  </a:lnTo>
                  <a:lnTo>
                    <a:pt x="54" y="887"/>
                  </a:lnTo>
                  <a:lnTo>
                    <a:pt x="73" y="885"/>
                  </a:lnTo>
                  <a:lnTo>
                    <a:pt x="89" y="880"/>
                  </a:lnTo>
                  <a:lnTo>
                    <a:pt x="100" y="870"/>
                  </a:lnTo>
                  <a:lnTo>
                    <a:pt x="104" y="864"/>
                  </a:lnTo>
                  <a:lnTo>
                    <a:pt x="107" y="858"/>
                  </a:lnTo>
                  <a:lnTo>
                    <a:pt x="112" y="839"/>
                  </a:lnTo>
                  <a:lnTo>
                    <a:pt x="114" y="809"/>
                  </a:lnTo>
                  <a:lnTo>
                    <a:pt x="115" y="748"/>
                  </a:lnTo>
                  <a:lnTo>
                    <a:pt x="115" y="377"/>
                  </a:lnTo>
                  <a:lnTo>
                    <a:pt x="114" y="294"/>
                  </a:lnTo>
                  <a:lnTo>
                    <a:pt x="114" y="254"/>
                  </a:lnTo>
                  <a:lnTo>
                    <a:pt x="112" y="232"/>
                  </a:lnTo>
                  <a:lnTo>
                    <a:pt x="109" y="220"/>
                  </a:lnTo>
                  <a:lnTo>
                    <a:pt x="106" y="213"/>
                  </a:lnTo>
                  <a:lnTo>
                    <a:pt x="100" y="208"/>
                  </a:lnTo>
                  <a:lnTo>
                    <a:pt x="90" y="206"/>
                  </a:lnTo>
                  <a:lnTo>
                    <a:pt x="71" y="202"/>
                  </a:lnTo>
                  <a:lnTo>
                    <a:pt x="34" y="201"/>
                  </a:lnTo>
                  <a:lnTo>
                    <a:pt x="30" y="176"/>
                  </a:lnTo>
                  <a:lnTo>
                    <a:pt x="156" y="177"/>
                  </a:lnTo>
                  <a:lnTo>
                    <a:pt x="278" y="173"/>
                  </a:lnTo>
                  <a:lnTo>
                    <a:pt x="281" y="176"/>
                  </a:lnTo>
                  <a:close/>
                  <a:moveTo>
                    <a:pt x="307" y="213"/>
                  </a:moveTo>
                  <a:lnTo>
                    <a:pt x="304" y="209"/>
                  </a:lnTo>
                  <a:lnTo>
                    <a:pt x="304" y="191"/>
                  </a:lnTo>
                  <a:lnTo>
                    <a:pt x="307" y="188"/>
                  </a:lnTo>
                  <a:lnTo>
                    <a:pt x="428" y="167"/>
                  </a:lnTo>
                  <a:lnTo>
                    <a:pt x="440" y="178"/>
                  </a:lnTo>
                  <a:lnTo>
                    <a:pt x="454" y="190"/>
                  </a:lnTo>
                  <a:lnTo>
                    <a:pt x="468" y="209"/>
                  </a:lnTo>
                  <a:lnTo>
                    <a:pt x="488" y="242"/>
                  </a:lnTo>
                  <a:lnTo>
                    <a:pt x="548" y="345"/>
                  </a:lnTo>
                  <a:lnTo>
                    <a:pt x="619" y="479"/>
                  </a:lnTo>
                  <a:lnTo>
                    <a:pt x="662" y="410"/>
                  </a:lnTo>
                  <a:lnTo>
                    <a:pt x="712" y="328"/>
                  </a:lnTo>
                  <a:lnTo>
                    <a:pt x="802" y="173"/>
                  </a:lnTo>
                  <a:lnTo>
                    <a:pt x="834" y="174"/>
                  </a:lnTo>
                  <a:lnTo>
                    <a:pt x="864" y="173"/>
                  </a:lnTo>
                  <a:lnTo>
                    <a:pt x="868" y="184"/>
                  </a:lnTo>
                  <a:lnTo>
                    <a:pt x="840" y="218"/>
                  </a:lnTo>
                  <a:lnTo>
                    <a:pt x="802" y="269"/>
                  </a:lnTo>
                  <a:lnTo>
                    <a:pt x="734" y="366"/>
                  </a:lnTo>
                  <a:lnTo>
                    <a:pt x="680" y="453"/>
                  </a:lnTo>
                  <a:lnTo>
                    <a:pt x="655" y="496"/>
                  </a:lnTo>
                  <a:lnTo>
                    <a:pt x="646" y="516"/>
                  </a:lnTo>
                  <a:lnTo>
                    <a:pt x="643" y="528"/>
                  </a:lnTo>
                  <a:lnTo>
                    <a:pt x="642" y="542"/>
                  </a:lnTo>
                  <a:lnTo>
                    <a:pt x="642" y="604"/>
                  </a:lnTo>
                  <a:lnTo>
                    <a:pt x="643" y="669"/>
                  </a:lnTo>
                  <a:lnTo>
                    <a:pt x="646" y="720"/>
                  </a:lnTo>
                  <a:lnTo>
                    <a:pt x="648" y="732"/>
                  </a:lnTo>
                  <a:lnTo>
                    <a:pt x="652" y="740"/>
                  </a:lnTo>
                  <a:lnTo>
                    <a:pt x="658" y="743"/>
                  </a:lnTo>
                  <a:lnTo>
                    <a:pt x="667" y="747"/>
                  </a:lnTo>
                  <a:lnTo>
                    <a:pt x="688" y="749"/>
                  </a:lnTo>
                  <a:lnTo>
                    <a:pt x="724" y="752"/>
                  </a:lnTo>
                  <a:lnTo>
                    <a:pt x="727" y="776"/>
                  </a:lnTo>
                  <a:lnTo>
                    <a:pt x="649" y="776"/>
                  </a:lnTo>
                  <a:lnTo>
                    <a:pt x="601" y="776"/>
                  </a:lnTo>
                  <a:lnTo>
                    <a:pt x="480" y="779"/>
                  </a:lnTo>
                  <a:lnTo>
                    <a:pt x="476" y="754"/>
                  </a:lnTo>
                  <a:lnTo>
                    <a:pt x="512" y="749"/>
                  </a:lnTo>
                  <a:lnTo>
                    <a:pt x="533" y="747"/>
                  </a:lnTo>
                  <a:lnTo>
                    <a:pt x="544" y="744"/>
                  </a:lnTo>
                  <a:lnTo>
                    <a:pt x="551" y="741"/>
                  </a:lnTo>
                  <a:lnTo>
                    <a:pt x="557" y="725"/>
                  </a:lnTo>
                  <a:lnTo>
                    <a:pt x="560" y="677"/>
                  </a:lnTo>
                  <a:lnTo>
                    <a:pt x="562" y="604"/>
                  </a:lnTo>
                  <a:lnTo>
                    <a:pt x="562" y="522"/>
                  </a:lnTo>
                  <a:lnTo>
                    <a:pt x="541" y="484"/>
                  </a:lnTo>
                  <a:lnTo>
                    <a:pt x="498" y="412"/>
                  </a:lnTo>
                  <a:lnTo>
                    <a:pt x="461" y="352"/>
                  </a:lnTo>
                  <a:lnTo>
                    <a:pt x="416" y="284"/>
                  </a:lnTo>
                  <a:lnTo>
                    <a:pt x="392" y="251"/>
                  </a:lnTo>
                  <a:lnTo>
                    <a:pt x="374" y="232"/>
                  </a:lnTo>
                  <a:lnTo>
                    <a:pt x="361" y="221"/>
                  </a:lnTo>
                  <a:lnTo>
                    <a:pt x="350" y="215"/>
                  </a:lnTo>
                  <a:lnTo>
                    <a:pt x="336" y="214"/>
                  </a:lnTo>
                  <a:lnTo>
                    <a:pt x="307" y="213"/>
                  </a:lnTo>
                  <a:close/>
                  <a:moveTo>
                    <a:pt x="1176" y="783"/>
                  </a:moveTo>
                  <a:lnTo>
                    <a:pt x="1123" y="640"/>
                  </a:lnTo>
                  <a:lnTo>
                    <a:pt x="978" y="281"/>
                  </a:lnTo>
                  <a:lnTo>
                    <a:pt x="958" y="233"/>
                  </a:lnTo>
                  <a:lnTo>
                    <a:pt x="947" y="212"/>
                  </a:lnTo>
                  <a:lnTo>
                    <a:pt x="931" y="204"/>
                  </a:lnTo>
                  <a:lnTo>
                    <a:pt x="896" y="201"/>
                  </a:lnTo>
                  <a:lnTo>
                    <a:pt x="893" y="196"/>
                  </a:lnTo>
                  <a:lnTo>
                    <a:pt x="893" y="177"/>
                  </a:lnTo>
                  <a:lnTo>
                    <a:pt x="896" y="173"/>
                  </a:lnTo>
                  <a:lnTo>
                    <a:pt x="1007" y="177"/>
                  </a:lnTo>
                  <a:lnTo>
                    <a:pt x="1120" y="173"/>
                  </a:lnTo>
                  <a:lnTo>
                    <a:pt x="1123" y="200"/>
                  </a:lnTo>
                  <a:lnTo>
                    <a:pt x="1058" y="207"/>
                  </a:lnTo>
                  <a:lnTo>
                    <a:pt x="1051" y="212"/>
                  </a:lnTo>
                  <a:lnTo>
                    <a:pt x="1049" y="219"/>
                  </a:lnTo>
                  <a:lnTo>
                    <a:pt x="1062" y="264"/>
                  </a:lnTo>
                  <a:lnTo>
                    <a:pt x="1086" y="332"/>
                  </a:lnTo>
                  <a:lnTo>
                    <a:pt x="1219" y="669"/>
                  </a:lnTo>
                  <a:lnTo>
                    <a:pt x="1331" y="389"/>
                  </a:lnTo>
                  <a:lnTo>
                    <a:pt x="1364" y="298"/>
                  </a:lnTo>
                  <a:lnTo>
                    <a:pt x="1381" y="246"/>
                  </a:lnTo>
                  <a:lnTo>
                    <a:pt x="1387" y="221"/>
                  </a:lnTo>
                  <a:lnTo>
                    <a:pt x="1384" y="213"/>
                  </a:lnTo>
                  <a:lnTo>
                    <a:pt x="1381" y="209"/>
                  </a:lnTo>
                  <a:lnTo>
                    <a:pt x="1376" y="208"/>
                  </a:lnTo>
                  <a:lnTo>
                    <a:pt x="1355" y="204"/>
                  </a:lnTo>
                  <a:lnTo>
                    <a:pt x="1314" y="201"/>
                  </a:lnTo>
                  <a:lnTo>
                    <a:pt x="1310" y="197"/>
                  </a:lnTo>
                  <a:lnTo>
                    <a:pt x="1310" y="177"/>
                  </a:lnTo>
                  <a:lnTo>
                    <a:pt x="1314" y="173"/>
                  </a:lnTo>
                  <a:lnTo>
                    <a:pt x="1409" y="177"/>
                  </a:lnTo>
                  <a:lnTo>
                    <a:pt x="1495" y="173"/>
                  </a:lnTo>
                  <a:lnTo>
                    <a:pt x="1499" y="197"/>
                  </a:lnTo>
                  <a:lnTo>
                    <a:pt x="1471" y="202"/>
                  </a:lnTo>
                  <a:lnTo>
                    <a:pt x="1458" y="206"/>
                  </a:lnTo>
                  <a:lnTo>
                    <a:pt x="1452" y="210"/>
                  </a:lnTo>
                  <a:lnTo>
                    <a:pt x="1446" y="219"/>
                  </a:lnTo>
                  <a:lnTo>
                    <a:pt x="1416" y="286"/>
                  </a:lnTo>
                  <a:lnTo>
                    <a:pt x="1283" y="612"/>
                  </a:lnTo>
                  <a:lnTo>
                    <a:pt x="1244" y="710"/>
                  </a:lnTo>
                  <a:lnTo>
                    <a:pt x="1219" y="783"/>
                  </a:lnTo>
                  <a:lnTo>
                    <a:pt x="1176" y="783"/>
                  </a:lnTo>
                  <a:close/>
                  <a:moveTo>
                    <a:pt x="1428" y="779"/>
                  </a:moveTo>
                  <a:lnTo>
                    <a:pt x="1423" y="776"/>
                  </a:lnTo>
                  <a:lnTo>
                    <a:pt x="1423" y="753"/>
                  </a:lnTo>
                  <a:lnTo>
                    <a:pt x="1428" y="749"/>
                  </a:lnTo>
                  <a:lnTo>
                    <a:pt x="1453" y="749"/>
                  </a:lnTo>
                  <a:lnTo>
                    <a:pt x="1468" y="747"/>
                  </a:lnTo>
                  <a:lnTo>
                    <a:pt x="1476" y="742"/>
                  </a:lnTo>
                  <a:lnTo>
                    <a:pt x="1483" y="736"/>
                  </a:lnTo>
                  <a:lnTo>
                    <a:pt x="1494" y="718"/>
                  </a:lnTo>
                  <a:lnTo>
                    <a:pt x="1512" y="681"/>
                  </a:lnTo>
                  <a:lnTo>
                    <a:pt x="1556" y="584"/>
                  </a:lnTo>
                  <a:lnTo>
                    <a:pt x="1673" y="321"/>
                  </a:lnTo>
                  <a:lnTo>
                    <a:pt x="1738" y="167"/>
                  </a:lnTo>
                  <a:lnTo>
                    <a:pt x="1765" y="167"/>
                  </a:lnTo>
                  <a:lnTo>
                    <a:pt x="1948" y="594"/>
                  </a:lnTo>
                  <a:lnTo>
                    <a:pt x="1972" y="652"/>
                  </a:lnTo>
                  <a:lnTo>
                    <a:pt x="1997" y="705"/>
                  </a:lnTo>
                  <a:lnTo>
                    <a:pt x="2016" y="738"/>
                  </a:lnTo>
                  <a:lnTo>
                    <a:pt x="2029" y="747"/>
                  </a:lnTo>
                  <a:lnTo>
                    <a:pt x="2041" y="749"/>
                  </a:lnTo>
                  <a:lnTo>
                    <a:pt x="2064" y="749"/>
                  </a:lnTo>
                  <a:lnTo>
                    <a:pt x="2068" y="776"/>
                  </a:lnTo>
                  <a:lnTo>
                    <a:pt x="1982" y="774"/>
                  </a:lnTo>
                  <a:lnTo>
                    <a:pt x="1841" y="779"/>
                  </a:lnTo>
                  <a:lnTo>
                    <a:pt x="1837" y="753"/>
                  </a:lnTo>
                  <a:lnTo>
                    <a:pt x="1879" y="749"/>
                  </a:lnTo>
                  <a:lnTo>
                    <a:pt x="1901" y="746"/>
                  </a:lnTo>
                  <a:lnTo>
                    <a:pt x="1906" y="743"/>
                  </a:lnTo>
                  <a:lnTo>
                    <a:pt x="1909" y="741"/>
                  </a:lnTo>
                  <a:lnTo>
                    <a:pt x="1912" y="736"/>
                  </a:lnTo>
                  <a:lnTo>
                    <a:pt x="1913" y="731"/>
                  </a:lnTo>
                  <a:lnTo>
                    <a:pt x="1912" y="720"/>
                  </a:lnTo>
                  <a:lnTo>
                    <a:pt x="1907" y="706"/>
                  </a:lnTo>
                  <a:lnTo>
                    <a:pt x="1854" y="576"/>
                  </a:lnTo>
                  <a:lnTo>
                    <a:pt x="1608" y="576"/>
                  </a:lnTo>
                  <a:lnTo>
                    <a:pt x="1561" y="686"/>
                  </a:lnTo>
                  <a:lnTo>
                    <a:pt x="1552" y="711"/>
                  </a:lnTo>
                  <a:lnTo>
                    <a:pt x="1549" y="729"/>
                  </a:lnTo>
                  <a:lnTo>
                    <a:pt x="1552" y="737"/>
                  </a:lnTo>
                  <a:lnTo>
                    <a:pt x="1560" y="744"/>
                  </a:lnTo>
                  <a:lnTo>
                    <a:pt x="1568" y="747"/>
                  </a:lnTo>
                  <a:lnTo>
                    <a:pt x="1580" y="748"/>
                  </a:lnTo>
                  <a:lnTo>
                    <a:pt x="1618" y="749"/>
                  </a:lnTo>
                  <a:lnTo>
                    <a:pt x="1622" y="753"/>
                  </a:lnTo>
                  <a:lnTo>
                    <a:pt x="1622" y="776"/>
                  </a:lnTo>
                  <a:lnTo>
                    <a:pt x="1523" y="776"/>
                  </a:lnTo>
                  <a:lnTo>
                    <a:pt x="1428" y="779"/>
                  </a:lnTo>
                  <a:close/>
                  <a:moveTo>
                    <a:pt x="1622" y="539"/>
                  </a:moveTo>
                  <a:lnTo>
                    <a:pt x="1837" y="539"/>
                  </a:lnTo>
                  <a:lnTo>
                    <a:pt x="1730" y="282"/>
                  </a:lnTo>
                  <a:lnTo>
                    <a:pt x="1622" y="539"/>
                  </a:lnTo>
                  <a:close/>
                  <a:moveTo>
                    <a:pt x="1642" y="96"/>
                  </a:moveTo>
                  <a:lnTo>
                    <a:pt x="1632" y="95"/>
                  </a:lnTo>
                  <a:lnTo>
                    <a:pt x="1622" y="93"/>
                  </a:lnTo>
                  <a:lnTo>
                    <a:pt x="1614" y="88"/>
                  </a:lnTo>
                  <a:lnTo>
                    <a:pt x="1607" y="82"/>
                  </a:lnTo>
                  <a:lnTo>
                    <a:pt x="1601" y="75"/>
                  </a:lnTo>
                  <a:lnTo>
                    <a:pt x="1596" y="66"/>
                  </a:lnTo>
                  <a:lnTo>
                    <a:pt x="1592" y="48"/>
                  </a:lnTo>
                  <a:lnTo>
                    <a:pt x="1594" y="39"/>
                  </a:lnTo>
                  <a:lnTo>
                    <a:pt x="1596" y="29"/>
                  </a:lnTo>
                  <a:lnTo>
                    <a:pt x="1601" y="22"/>
                  </a:lnTo>
                  <a:lnTo>
                    <a:pt x="1607" y="14"/>
                  </a:lnTo>
                  <a:lnTo>
                    <a:pt x="1614" y="8"/>
                  </a:lnTo>
                  <a:lnTo>
                    <a:pt x="1622" y="4"/>
                  </a:lnTo>
                  <a:lnTo>
                    <a:pt x="1642" y="0"/>
                  </a:lnTo>
                  <a:lnTo>
                    <a:pt x="1651" y="0"/>
                  </a:lnTo>
                  <a:lnTo>
                    <a:pt x="1660" y="4"/>
                  </a:lnTo>
                  <a:lnTo>
                    <a:pt x="1668" y="8"/>
                  </a:lnTo>
                  <a:lnTo>
                    <a:pt x="1675" y="14"/>
                  </a:lnTo>
                  <a:lnTo>
                    <a:pt x="1681" y="22"/>
                  </a:lnTo>
                  <a:lnTo>
                    <a:pt x="1686" y="29"/>
                  </a:lnTo>
                  <a:lnTo>
                    <a:pt x="1688" y="48"/>
                  </a:lnTo>
                  <a:lnTo>
                    <a:pt x="1688" y="58"/>
                  </a:lnTo>
                  <a:lnTo>
                    <a:pt x="1686" y="66"/>
                  </a:lnTo>
                  <a:lnTo>
                    <a:pt x="1681" y="75"/>
                  </a:lnTo>
                  <a:lnTo>
                    <a:pt x="1675" y="82"/>
                  </a:lnTo>
                  <a:lnTo>
                    <a:pt x="1668" y="88"/>
                  </a:lnTo>
                  <a:lnTo>
                    <a:pt x="1660" y="93"/>
                  </a:lnTo>
                  <a:lnTo>
                    <a:pt x="1642" y="96"/>
                  </a:lnTo>
                  <a:close/>
                  <a:moveTo>
                    <a:pt x="1852" y="96"/>
                  </a:moveTo>
                  <a:lnTo>
                    <a:pt x="1842" y="95"/>
                  </a:lnTo>
                  <a:lnTo>
                    <a:pt x="1832" y="93"/>
                  </a:lnTo>
                  <a:lnTo>
                    <a:pt x="1824" y="88"/>
                  </a:lnTo>
                  <a:lnTo>
                    <a:pt x="1817" y="82"/>
                  </a:lnTo>
                  <a:lnTo>
                    <a:pt x="1811" y="75"/>
                  </a:lnTo>
                  <a:lnTo>
                    <a:pt x="1807" y="66"/>
                  </a:lnTo>
                  <a:lnTo>
                    <a:pt x="1804" y="48"/>
                  </a:lnTo>
                  <a:lnTo>
                    <a:pt x="1804" y="39"/>
                  </a:lnTo>
                  <a:lnTo>
                    <a:pt x="1807" y="29"/>
                  </a:lnTo>
                  <a:lnTo>
                    <a:pt x="1811" y="22"/>
                  </a:lnTo>
                  <a:lnTo>
                    <a:pt x="1817" y="14"/>
                  </a:lnTo>
                  <a:lnTo>
                    <a:pt x="1824" y="8"/>
                  </a:lnTo>
                  <a:lnTo>
                    <a:pt x="1832" y="4"/>
                  </a:lnTo>
                  <a:lnTo>
                    <a:pt x="1852" y="0"/>
                  </a:lnTo>
                  <a:lnTo>
                    <a:pt x="1861" y="0"/>
                  </a:lnTo>
                  <a:lnTo>
                    <a:pt x="1870" y="4"/>
                  </a:lnTo>
                  <a:lnTo>
                    <a:pt x="1878" y="8"/>
                  </a:lnTo>
                  <a:lnTo>
                    <a:pt x="1885" y="14"/>
                  </a:lnTo>
                  <a:lnTo>
                    <a:pt x="1891" y="22"/>
                  </a:lnTo>
                  <a:lnTo>
                    <a:pt x="1896" y="29"/>
                  </a:lnTo>
                  <a:lnTo>
                    <a:pt x="1898" y="48"/>
                  </a:lnTo>
                  <a:lnTo>
                    <a:pt x="1898" y="58"/>
                  </a:lnTo>
                  <a:lnTo>
                    <a:pt x="1896" y="66"/>
                  </a:lnTo>
                  <a:lnTo>
                    <a:pt x="1891" y="75"/>
                  </a:lnTo>
                  <a:lnTo>
                    <a:pt x="1885" y="82"/>
                  </a:lnTo>
                  <a:lnTo>
                    <a:pt x="1878" y="88"/>
                  </a:lnTo>
                  <a:lnTo>
                    <a:pt x="1870" y="93"/>
                  </a:lnTo>
                  <a:lnTo>
                    <a:pt x="1852" y="96"/>
                  </a:lnTo>
                  <a:close/>
                  <a:moveTo>
                    <a:pt x="2122" y="629"/>
                  </a:moveTo>
                  <a:lnTo>
                    <a:pt x="2146" y="626"/>
                  </a:lnTo>
                  <a:lnTo>
                    <a:pt x="2152" y="672"/>
                  </a:lnTo>
                  <a:lnTo>
                    <a:pt x="2155" y="695"/>
                  </a:lnTo>
                  <a:lnTo>
                    <a:pt x="2162" y="708"/>
                  </a:lnTo>
                  <a:lnTo>
                    <a:pt x="2178" y="720"/>
                  </a:lnTo>
                  <a:lnTo>
                    <a:pt x="2189" y="728"/>
                  </a:lnTo>
                  <a:lnTo>
                    <a:pt x="2201" y="734"/>
                  </a:lnTo>
                  <a:lnTo>
                    <a:pt x="2230" y="743"/>
                  </a:lnTo>
                  <a:lnTo>
                    <a:pt x="2262" y="749"/>
                  </a:lnTo>
                  <a:lnTo>
                    <a:pt x="2294" y="752"/>
                  </a:lnTo>
                  <a:lnTo>
                    <a:pt x="2316" y="750"/>
                  </a:lnTo>
                  <a:lnTo>
                    <a:pt x="2338" y="747"/>
                  </a:lnTo>
                  <a:lnTo>
                    <a:pt x="2357" y="742"/>
                  </a:lnTo>
                  <a:lnTo>
                    <a:pt x="2376" y="735"/>
                  </a:lnTo>
                  <a:lnTo>
                    <a:pt x="2393" y="725"/>
                  </a:lnTo>
                  <a:lnTo>
                    <a:pt x="2407" y="714"/>
                  </a:lnTo>
                  <a:lnTo>
                    <a:pt x="2420" y="701"/>
                  </a:lnTo>
                  <a:lnTo>
                    <a:pt x="2431" y="686"/>
                  </a:lnTo>
                  <a:lnTo>
                    <a:pt x="2441" y="670"/>
                  </a:lnTo>
                  <a:lnTo>
                    <a:pt x="2447" y="652"/>
                  </a:lnTo>
                  <a:lnTo>
                    <a:pt x="2450" y="633"/>
                  </a:lnTo>
                  <a:lnTo>
                    <a:pt x="2452" y="614"/>
                  </a:lnTo>
                  <a:lnTo>
                    <a:pt x="2449" y="587"/>
                  </a:lnTo>
                  <a:lnTo>
                    <a:pt x="2447" y="575"/>
                  </a:lnTo>
                  <a:lnTo>
                    <a:pt x="2442" y="564"/>
                  </a:lnTo>
                  <a:lnTo>
                    <a:pt x="2431" y="546"/>
                  </a:lnTo>
                  <a:lnTo>
                    <a:pt x="2424" y="538"/>
                  </a:lnTo>
                  <a:lnTo>
                    <a:pt x="2416" y="531"/>
                  </a:lnTo>
                  <a:lnTo>
                    <a:pt x="2396" y="520"/>
                  </a:lnTo>
                  <a:lnTo>
                    <a:pt x="2387" y="516"/>
                  </a:lnTo>
                  <a:lnTo>
                    <a:pt x="2376" y="513"/>
                  </a:lnTo>
                  <a:lnTo>
                    <a:pt x="2310" y="500"/>
                  </a:lnTo>
                  <a:lnTo>
                    <a:pt x="2243" y="486"/>
                  </a:lnTo>
                  <a:lnTo>
                    <a:pt x="2219" y="479"/>
                  </a:lnTo>
                  <a:lnTo>
                    <a:pt x="2195" y="470"/>
                  </a:lnTo>
                  <a:lnTo>
                    <a:pt x="2173" y="456"/>
                  </a:lnTo>
                  <a:lnTo>
                    <a:pt x="2155" y="441"/>
                  </a:lnTo>
                  <a:lnTo>
                    <a:pt x="2141" y="420"/>
                  </a:lnTo>
                  <a:lnTo>
                    <a:pt x="2135" y="410"/>
                  </a:lnTo>
                  <a:lnTo>
                    <a:pt x="2130" y="398"/>
                  </a:lnTo>
                  <a:lnTo>
                    <a:pt x="2123" y="370"/>
                  </a:lnTo>
                  <a:lnTo>
                    <a:pt x="2120" y="342"/>
                  </a:lnTo>
                  <a:lnTo>
                    <a:pt x="2122" y="322"/>
                  </a:lnTo>
                  <a:lnTo>
                    <a:pt x="2124" y="304"/>
                  </a:lnTo>
                  <a:lnTo>
                    <a:pt x="2128" y="286"/>
                  </a:lnTo>
                  <a:lnTo>
                    <a:pt x="2134" y="269"/>
                  </a:lnTo>
                  <a:lnTo>
                    <a:pt x="2152" y="238"/>
                  </a:lnTo>
                  <a:lnTo>
                    <a:pt x="2176" y="212"/>
                  </a:lnTo>
                  <a:lnTo>
                    <a:pt x="2206" y="189"/>
                  </a:lnTo>
                  <a:lnTo>
                    <a:pt x="2222" y="180"/>
                  </a:lnTo>
                  <a:lnTo>
                    <a:pt x="2240" y="173"/>
                  </a:lnTo>
                  <a:lnTo>
                    <a:pt x="2260" y="167"/>
                  </a:lnTo>
                  <a:lnTo>
                    <a:pt x="2280" y="164"/>
                  </a:lnTo>
                  <a:lnTo>
                    <a:pt x="2324" y="160"/>
                  </a:lnTo>
                  <a:lnTo>
                    <a:pt x="2363" y="162"/>
                  </a:lnTo>
                  <a:lnTo>
                    <a:pt x="2405" y="170"/>
                  </a:lnTo>
                  <a:lnTo>
                    <a:pt x="2447" y="180"/>
                  </a:lnTo>
                  <a:lnTo>
                    <a:pt x="2484" y="196"/>
                  </a:lnTo>
                  <a:lnTo>
                    <a:pt x="2488" y="202"/>
                  </a:lnTo>
                  <a:lnTo>
                    <a:pt x="2483" y="224"/>
                  </a:lnTo>
                  <a:lnTo>
                    <a:pt x="2480" y="249"/>
                  </a:lnTo>
                  <a:lnTo>
                    <a:pt x="2478" y="279"/>
                  </a:lnTo>
                  <a:lnTo>
                    <a:pt x="2476" y="314"/>
                  </a:lnTo>
                  <a:lnTo>
                    <a:pt x="2472" y="317"/>
                  </a:lnTo>
                  <a:lnTo>
                    <a:pt x="2450" y="317"/>
                  </a:lnTo>
                  <a:lnTo>
                    <a:pt x="2444" y="249"/>
                  </a:lnTo>
                  <a:lnTo>
                    <a:pt x="2441" y="243"/>
                  </a:lnTo>
                  <a:lnTo>
                    <a:pt x="2434" y="234"/>
                  </a:lnTo>
                  <a:lnTo>
                    <a:pt x="2422" y="226"/>
                  </a:lnTo>
                  <a:lnTo>
                    <a:pt x="2405" y="216"/>
                  </a:lnTo>
                  <a:lnTo>
                    <a:pt x="2387" y="208"/>
                  </a:lnTo>
                  <a:lnTo>
                    <a:pt x="2366" y="202"/>
                  </a:lnTo>
                  <a:lnTo>
                    <a:pt x="2346" y="198"/>
                  </a:lnTo>
                  <a:lnTo>
                    <a:pt x="2324" y="197"/>
                  </a:lnTo>
                  <a:lnTo>
                    <a:pt x="2290" y="201"/>
                  </a:lnTo>
                  <a:lnTo>
                    <a:pt x="2257" y="212"/>
                  </a:lnTo>
                  <a:lnTo>
                    <a:pt x="2242" y="220"/>
                  </a:lnTo>
                  <a:lnTo>
                    <a:pt x="2230" y="230"/>
                  </a:lnTo>
                  <a:lnTo>
                    <a:pt x="2219" y="243"/>
                  </a:lnTo>
                  <a:lnTo>
                    <a:pt x="2209" y="257"/>
                  </a:lnTo>
                  <a:lnTo>
                    <a:pt x="2202" y="273"/>
                  </a:lnTo>
                  <a:lnTo>
                    <a:pt x="2197" y="288"/>
                  </a:lnTo>
                  <a:lnTo>
                    <a:pt x="2194" y="321"/>
                  </a:lnTo>
                  <a:lnTo>
                    <a:pt x="2196" y="345"/>
                  </a:lnTo>
                  <a:lnTo>
                    <a:pt x="2198" y="354"/>
                  </a:lnTo>
                  <a:lnTo>
                    <a:pt x="2203" y="365"/>
                  </a:lnTo>
                  <a:lnTo>
                    <a:pt x="2214" y="382"/>
                  </a:lnTo>
                  <a:lnTo>
                    <a:pt x="2221" y="389"/>
                  </a:lnTo>
                  <a:lnTo>
                    <a:pt x="2228" y="395"/>
                  </a:lnTo>
                  <a:lnTo>
                    <a:pt x="2245" y="406"/>
                  </a:lnTo>
                  <a:lnTo>
                    <a:pt x="2264" y="412"/>
                  </a:lnTo>
                  <a:lnTo>
                    <a:pt x="2293" y="419"/>
                  </a:lnTo>
                  <a:lnTo>
                    <a:pt x="2340" y="426"/>
                  </a:lnTo>
                  <a:lnTo>
                    <a:pt x="2375" y="432"/>
                  </a:lnTo>
                  <a:lnTo>
                    <a:pt x="2405" y="438"/>
                  </a:lnTo>
                  <a:lnTo>
                    <a:pt x="2430" y="444"/>
                  </a:lnTo>
                  <a:lnTo>
                    <a:pt x="2450" y="452"/>
                  </a:lnTo>
                  <a:lnTo>
                    <a:pt x="2466" y="461"/>
                  </a:lnTo>
                  <a:lnTo>
                    <a:pt x="2480" y="472"/>
                  </a:lnTo>
                  <a:lnTo>
                    <a:pt x="2494" y="485"/>
                  </a:lnTo>
                  <a:lnTo>
                    <a:pt x="2504" y="500"/>
                  </a:lnTo>
                  <a:lnTo>
                    <a:pt x="2514" y="518"/>
                  </a:lnTo>
                  <a:lnTo>
                    <a:pt x="2520" y="536"/>
                  </a:lnTo>
                  <a:lnTo>
                    <a:pt x="2525" y="557"/>
                  </a:lnTo>
                  <a:lnTo>
                    <a:pt x="2526" y="579"/>
                  </a:lnTo>
                  <a:lnTo>
                    <a:pt x="2525" y="602"/>
                  </a:lnTo>
                  <a:lnTo>
                    <a:pt x="2521" y="623"/>
                  </a:lnTo>
                  <a:lnTo>
                    <a:pt x="2515" y="644"/>
                  </a:lnTo>
                  <a:lnTo>
                    <a:pt x="2507" y="663"/>
                  </a:lnTo>
                  <a:lnTo>
                    <a:pt x="2497" y="681"/>
                  </a:lnTo>
                  <a:lnTo>
                    <a:pt x="2484" y="699"/>
                  </a:lnTo>
                  <a:lnTo>
                    <a:pt x="2452" y="730"/>
                  </a:lnTo>
                  <a:lnTo>
                    <a:pt x="2432" y="744"/>
                  </a:lnTo>
                  <a:lnTo>
                    <a:pt x="2413" y="756"/>
                  </a:lnTo>
                  <a:lnTo>
                    <a:pt x="2392" y="767"/>
                  </a:lnTo>
                  <a:lnTo>
                    <a:pt x="2370" y="776"/>
                  </a:lnTo>
                  <a:lnTo>
                    <a:pt x="2347" y="783"/>
                  </a:lnTo>
                  <a:lnTo>
                    <a:pt x="2323" y="788"/>
                  </a:lnTo>
                  <a:lnTo>
                    <a:pt x="2273" y="791"/>
                  </a:lnTo>
                  <a:lnTo>
                    <a:pt x="2230" y="789"/>
                  </a:lnTo>
                  <a:lnTo>
                    <a:pt x="2190" y="783"/>
                  </a:lnTo>
                  <a:lnTo>
                    <a:pt x="2153" y="773"/>
                  </a:lnTo>
                  <a:lnTo>
                    <a:pt x="2118" y="760"/>
                  </a:lnTo>
                  <a:lnTo>
                    <a:pt x="2116" y="754"/>
                  </a:lnTo>
                  <a:lnTo>
                    <a:pt x="2119" y="710"/>
                  </a:lnTo>
                  <a:lnTo>
                    <a:pt x="2122" y="629"/>
                  </a:lnTo>
                  <a:close/>
                  <a:moveTo>
                    <a:pt x="2734" y="467"/>
                  </a:moveTo>
                  <a:lnTo>
                    <a:pt x="2888" y="322"/>
                  </a:lnTo>
                  <a:lnTo>
                    <a:pt x="2966" y="244"/>
                  </a:lnTo>
                  <a:lnTo>
                    <a:pt x="3004" y="204"/>
                  </a:lnTo>
                  <a:lnTo>
                    <a:pt x="3004" y="177"/>
                  </a:lnTo>
                  <a:lnTo>
                    <a:pt x="3008" y="173"/>
                  </a:lnTo>
                  <a:lnTo>
                    <a:pt x="3079" y="174"/>
                  </a:lnTo>
                  <a:lnTo>
                    <a:pt x="3146" y="173"/>
                  </a:lnTo>
                  <a:lnTo>
                    <a:pt x="3150" y="177"/>
                  </a:lnTo>
                  <a:lnTo>
                    <a:pt x="3150" y="197"/>
                  </a:lnTo>
                  <a:lnTo>
                    <a:pt x="3114" y="202"/>
                  </a:lnTo>
                  <a:lnTo>
                    <a:pt x="3092" y="206"/>
                  </a:lnTo>
                  <a:lnTo>
                    <a:pt x="3074" y="214"/>
                  </a:lnTo>
                  <a:lnTo>
                    <a:pt x="3050" y="232"/>
                  </a:lnTo>
                  <a:lnTo>
                    <a:pt x="2987" y="288"/>
                  </a:lnTo>
                  <a:lnTo>
                    <a:pt x="2814" y="447"/>
                  </a:lnTo>
                  <a:lnTo>
                    <a:pt x="3070" y="683"/>
                  </a:lnTo>
                  <a:lnTo>
                    <a:pt x="3119" y="728"/>
                  </a:lnTo>
                  <a:lnTo>
                    <a:pt x="3132" y="741"/>
                  </a:lnTo>
                  <a:lnTo>
                    <a:pt x="3139" y="747"/>
                  </a:lnTo>
                  <a:lnTo>
                    <a:pt x="3144" y="748"/>
                  </a:lnTo>
                  <a:lnTo>
                    <a:pt x="3151" y="750"/>
                  </a:lnTo>
                  <a:lnTo>
                    <a:pt x="3170" y="753"/>
                  </a:lnTo>
                  <a:lnTo>
                    <a:pt x="3173" y="773"/>
                  </a:lnTo>
                  <a:lnTo>
                    <a:pt x="3145" y="776"/>
                  </a:lnTo>
                  <a:lnTo>
                    <a:pt x="3119" y="776"/>
                  </a:lnTo>
                  <a:lnTo>
                    <a:pt x="3050" y="777"/>
                  </a:lnTo>
                  <a:lnTo>
                    <a:pt x="2982" y="712"/>
                  </a:lnTo>
                  <a:lnTo>
                    <a:pt x="2734" y="484"/>
                  </a:lnTo>
                  <a:lnTo>
                    <a:pt x="2734" y="574"/>
                  </a:lnTo>
                  <a:lnTo>
                    <a:pt x="2735" y="658"/>
                  </a:lnTo>
                  <a:lnTo>
                    <a:pt x="2735" y="698"/>
                  </a:lnTo>
                  <a:lnTo>
                    <a:pt x="2737" y="720"/>
                  </a:lnTo>
                  <a:lnTo>
                    <a:pt x="2740" y="731"/>
                  </a:lnTo>
                  <a:lnTo>
                    <a:pt x="2743" y="738"/>
                  </a:lnTo>
                  <a:lnTo>
                    <a:pt x="2749" y="743"/>
                  </a:lnTo>
                  <a:lnTo>
                    <a:pt x="2759" y="747"/>
                  </a:lnTo>
                  <a:lnTo>
                    <a:pt x="2778" y="749"/>
                  </a:lnTo>
                  <a:lnTo>
                    <a:pt x="2815" y="752"/>
                  </a:lnTo>
                  <a:lnTo>
                    <a:pt x="2819" y="776"/>
                  </a:lnTo>
                  <a:lnTo>
                    <a:pt x="2741" y="776"/>
                  </a:lnTo>
                  <a:lnTo>
                    <a:pt x="2693" y="776"/>
                  </a:lnTo>
                  <a:lnTo>
                    <a:pt x="2572" y="779"/>
                  </a:lnTo>
                  <a:lnTo>
                    <a:pt x="2568" y="754"/>
                  </a:lnTo>
                  <a:lnTo>
                    <a:pt x="2604" y="749"/>
                  </a:lnTo>
                  <a:lnTo>
                    <a:pt x="2624" y="747"/>
                  </a:lnTo>
                  <a:lnTo>
                    <a:pt x="2635" y="744"/>
                  </a:lnTo>
                  <a:lnTo>
                    <a:pt x="2641" y="741"/>
                  </a:lnTo>
                  <a:lnTo>
                    <a:pt x="2648" y="723"/>
                  </a:lnTo>
                  <a:lnTo>
                    <a:pt x="2651" y="702"/>
                  </a:lnTo>
                  <a:lnTo>
                    <a:pt x="2652" y="664"/>
                  </a:lnTo>
                  <a:lnTo>
                    <a:pt x="2652" y="574"/>
                  </a:lnTo>
                  <a:lnTo>
                    <a:pt x="2652" y="377"/>
                  </a:lnTo>
                  <a:lnTo>
                    <a:pt x="2652" y="294"/>
                  </a:lnTo>
                  <a:lnTo>
                    <a:pt x="2651" y="254"/>
                  </a:lnTo>
                  <a:lnTo>
                    <a:pt x="2650" y="232"/>
                  </a:lnTo>
                  <a:lnTo>
                    <a:pt x="2647" y="220"/>
                  </a:lnTo>
                  <a:lnTo>
                    <a:pt x="2644" y="213"/>
                  </a:lnTo>
                  <a:lnTo>
                    <a:pt x="2638" y="208"/>
                  </a:lnTo>
                  <a:lnTo>
                    <a:pt x="2628" y="206"/>
                  </a:lnTo>
                  <a:lnTo>
                    <a:pt x="2608" y="202"/>
                  </a:lnTo>
                  <a:lnTo>
                    <a:pt x="2572" y="201"/>
                  </a:lnTo>
                  <a:lnTo>
                    <a:pt x="2568" y="176"/>
                  </a:lnTo>
                  <a:lnTo>
                    <a:pt x="2624" y="174"/>
                  </a:lnTo>
                  <a:lnTo>
                    <a:pt x="2693" y="177"/>
                  </a:lnTo>
                  <a:lnTo>
                    <a:pt x="2815" y="173"/>
                  </a:lnTo>
                  <a:lnTo>
                    <a:pt x="2819" y="197"/>
                  </a:lnTo>
                  <a:lnTo>
                    <a:pt x="2770" y="203"/>
                  </a:lnTo>
                  <a:lnTo>
                    <a:pt x="2756" y="206"/>
                  </a:lnTo>
                  <a:lnTo>
                    <a:pt x="2747" y="209"/>
                  </a:lnTo>
                  <a:lnTo>
                    <a:pt x="2743" y="213"/>
                  </a:lnTo>
                  <a:lnTo>
                    <a:pt x="2741" y="218"/>
                  </a:lnTo>
                  <a:lnTo>
                    <a:pt x="2737" y="231"/>
                  </a:lnTo>
                  <a:lnTo>
                    <a:pt x="2735" y="279"/>
                  </a:lnTo>
                  <a:lnTo>
                    <a:pt x="2734" y="377"/>
                  </a:lnTo>
                  <a:lnTo>
                    <a:pt x="2734" y="467"/>
                  </a:lnTo>
                  <a:close/>
                  <a:moveTo>
                    <a:pt x="3186" y="213"/>
                  </a:moveTo>
                  <a:lnTo>
                    <a:pt x="3182" y="209"/>
                  </a:lnTo>
                  <a:lnTo>
                    <a:pt x="3182" y="191"/>
                  </a:lnTo>
                  <a:lnTo>
                    <a:pt x="3186" y="188"/>
                  </a:lnTo>
                  <a:lnTo>
                    <a:pt x="3307" y="167"/>
                  </a:lnTo>
                  <a:lnTo>
                    <a:pt x="3319" y="178"/>
                  </a:lnTo>
                  <a:lnTo>
                    <a:pt x="3331" y="190"/>
                  </a:lnTo>
                  <a:lnTo>
                    <a:pt x="3347" y="209"/>
                  </a:lnTo>
                  <a:lnTo>
                    <a:pt x="3367" y="242"/>
                  </a:lnTo>
                  <a:lnTo>
                    <a:pt x="3427" y="345"/>
                  </a:lnTo>
                  <a:lnTo>
                    <a:pt x="3497" y="479"/>
                  </a:lnTo>
                  <a:lnTo>
                    <a:pt x="3541" y="410"/>
                  </a:lnTo>
                  <a:lnTo>
                    <a:pt x="3589" y="328"/>
                  </a:lnTo>
                  <a:lnTo>
                    <a:pt x="3680" y="173"/>
                  </a:lnTo>
                  <a:lnTo>
                    <a:pt x="3713" y="174"/>
                  </a:lnTo>
                  <a:lnTo>
                    <a:pt x="3743" y="173"/>
                  </a:lnTo>
                  <a:lnTo>
                    <a:pt x="3745" y="184"/>
                  </a:lnTo>
                  <a:lnTo>
                    <a:pt x="3719" y="218"/>
                  </a:lnTo>
                  <a:lnTo>
                    <a:pt x="3679" y="269"/>
                  </a:lnTo>
                  <a:lnTo>
                    <a:pt x="3613" y="366"/>
                  </a:lnTo>
                  <a:lnTo>
                    <a:pt x="3559" y="453"/>
                  </a:lnTo>
                  <a:lnTo>
                    <a:pt x="3534" y="496"/>
                  </a:lnTo>
                  <a:lnTo>
                    <a:pt x="3524" y="516"/>
                  </a:lnTo>
                  <a:lnTo>
                    <a:pt x="3522" y="528"/>
                  </a:lnTo>
                  <a:lnTo>
                    <a:pt x="3521" y="542"/>
                  </a:lnTo>
                  <a:lnTo>
                    <a:pt x="3521" y="604"/>
                  </a:lnTo>
                  <a:lnTo>
                    <a:pt x="3522" y="669"/>
                  </a:lnTo>
                  <a:lnTo>
                    <a:pt x="3524" y="720"/>
                  </a:lnTo>
                  <a:lnTo>
                    <a:pt x="3527" y="732"/>
                  </a:lnTo>
                  <a:lnTo>
                    <a:pt x="3530" y="740"/>
                  </a:lnTo>
                  <a:lnTo>
                    <a:pt x="3536" y="743"/>
                  </a:lnTo>
                  <a:lnTo>
                    <a:pt x="3546" y="747"/>
                  </a:lnTo>
                  <a:lnTo>
                    <a:pt x="3565" y="749"/>
                  </a:lnTo>
                  <a:lnTo>
                    <a:pt x="3602" y="752"/>
                  </a:lnTo>
                  <a:lnTo>
                    <a:pt x="3606" y="776"/>
                  </a:lnTo>
                  <a:lnTo>
                    <a:pt x="3528" y="776"/>
                  </a:lnTo>
                  <a:lnTo>
                    <a:pt x="3480" y="776"/>
                  </a:lnTo>
                  <a:lnTo>
                    <a:pt x="3359" y="779"/>
                  </a:lnTo>
                  <a:lnTo>
                    <a:pt x="3355" y="754"/>
                  </a:lnTo>
                  <a:lnTo>
                    <a:pt x="3391" y="749"/>
                  </a:lnTo>
                  <a:lnTo>
                    <a:pt x="3412" y="747"/>
                  </a:lnTo>
                  <a:lnTo>
                    <a:pt x="3422" y="744"/>
                  </a:lnTo>
                  <a:lnTo>
                    <a:pt x="3428" y="741"/>
                  </a:lnTo>
                  <a:lnTo>
                    <a:pt x="3436" y="725"/>
                  </a:lnTo>
                  <a:lnTo>
                    <a:pt x="3439" y="677"/>
                  </a:lnTo>
                  <a:lnTo>
                    <a:pt x="3439" y="604"/>
                  </a:lnTo>
                  <a:lnTo>
                    <a:pt x="3439" y="522"/>
                  </a:lnTo>
                  <a:lnTo>
                    <a:pt x="3419" y="484"/>
                  </a:lnTo>
                  <a:lnTo>
                    <a:pt x="3377" y="412"/>
                  </a:lnTo>
                  <a:lnTo>
                    <a:pt x="3340" y="352"/>
                  </a:lnTo>
                  <a:lnTo>
                    <a:pt x="3294" y="284"/>
                  </a:lnTo>
                  <a:lnTo>
                    <a:pt x="3270" y="251"/>
                  </a:lnTo>
                  <a:lnTo>
                    <a:pt x="3252" y="232"/>
                  </a:lnTo>
                  <a:lnTo>
                    <a:pt x="3239" y="221"/>
                  </a:lnTo>
                  <a:lnTo>
                    <a:pt x="3229" y="215"/>
                  </a:lnTo>
                  <a:lnTo>
                    <a:pt x="3215" y="214"/>
                  </a:lnTo>
                  <a:lnTo>
                    <a:pt x="3186" y="213"/>
                  </a:lnTo>
                  <a:close/>
                  <a:moveTo>
                    <a:pt x="3778" y="176"/>
                  </a:moveTo>
                  <a:lnTo>
                    <a:pt x="3902" y="177"/>
                  </a:lnTo>
                  <a:lnTo>
                    <a:pt x="4025" y="173"/>
                  </a:lnTo>
                  <a:lnTo>
                    <a:pt x="4028" y="197"/>
                  </a:lnTo>
                  <a:lnTo>
                    <a:pt x="3980" y="203"/>
                  </a:lnTo>
                  <a:lnTo>
                    <a:pt x="3966" y="206"/>
                  </a:lnTo>
                  <a:lnTo>
                    <a:pt x="3956" y="209"/>
                  </a:lnTo>
                  <a:lnTo>
                    <a:pt x="3953" y="213"/>
                  </a:lnTo>
                  <a:lnTo>
                    <a:pt x="3950" y="218"/>
                  </a:lnTo>
                  <a:lnTo>
                    <a:pt x="3947" y="231"/>
                  </a:lnTo>
                  <a:lnTo>
                    <a:pt x="3944" y="279"/>
                  </a:lnTo>
                  <a:lnTo>
                    <a:pt x="3944" y="377"/>
                  </a:lnTo>
                  <a:lnTo>
                    <a:pt x="3944" y="566"/>
                  </a:lnTo>
                  <a:lnTo>
                    <a:pt x="3944" y="664"/>
                  </a:lnTo>
                  <a:lnTo>
                    <a:pt x="3947" y="738"/>
                  </a:lnTo>
                  <a:lnTo>
                    <a:pt x="4034" y="738"/>
                  </a:lnTo>
                  <a:lnTo>
                    <a:pt x="4118" y="737"/>
                  </a:lnTo>
                  <a:lnTo>
                    <a:pt x="4164" y="736"/>
                  </a:lnTo>
                  <a:lnTo>
                    <a:pt x="4189" y="731"/>
                  </a:lnTo>
                  <a:lnTo>
                    <a:pt x="4213" y="723"/>
                  </a:lnTo>
                  <a:lnTo>
                    <a:pt x="4219" y="706"/>
                  </a:lnTo>
                  <a:lnTo>
                    <a:pt x="4226" y="675"/>
                  </a:lnTo>
                  <a:lnTo>
                    <a:pt x="4236" y="630"/>
                  </a:lnTo>
                  <a:lnTo>
                    <a:pt x="4240" y="627"/>
                  </a:lnTo>
                  <a:lnTo>
                    <a:pt x="4260" y="627"/>
                  </a:lnTo>
                  <a:lnTo>
                    <a:pt x="4260" y="654"/>
                  </a:lnTo>
                  <a:lnTo>
                    <a:pt x="4256" y="696"/>
                  </a:lnTo>
                  <a:lnTo>
                    <a:pt x="4253" y="776"/>
                  </a:lnTo>
                  <a:lnTo>
                    <a:pt x="4037" y="776"/>
                  </a:lnTo>
                  <a:lnTo>
                    <a:pt x="3912" y="776"/>
                  </a:lnTo>
                  <a:lnTo>
                    <a:pt x="3826" y="779"/>
                  </a:lnTo>
                  <a:lnTo>
                    <a:pt x="3822" y="761"/>
                  </a:lnTo>
                  <a:lnTo>
                    <a:pt x="3826" y="756"/>
                  </a:lnTo>
                  <a:lnTo>
                    <a:pt x="3846" y="746"/>
                  </a:lnTo>
                  <a:lnTo>
                    <a:pt x="3854" y="741"/>
                  </a:lnTo>
                  <a:lnTo>
                    <a:pt x="3857" y="725"/>
                  </a:lnTo>
                  <a:lnTo>
                    <a:pt x="3859" y="686"/>
                  </a:lnTo>
                  <a:lnTo>
                    <a:pt x="3862" y="628"/>
                  </a:lnTo>
                  <a:lnTo>
                    <a:pt x="3863" y="560"/>
                  </a:lnTo>
                  <a:lnTo>
                    <a:pt x="3863" y="377"/>
                  </a:lnTo>
                  <a:lnTo>
                    <a:pt x="3862" y="294"/>
                  </a:lnTo>
                  <a:lnTo>
                    <a:pt x="3860" y="254"/>
                  </a:lnTo>
                  <a:lnTo>
                    <a:pt x="3859" y="232"/>
                  </a:lnTo>
                  <a:lnTo>
                    <a:pt x="3857" y="220"/>
                  </a:lnTo>
                  <a:lnTo>
                    <a:pt x="3853" y="213"/>
                  </a:lnTo>
                  <a:lnTo>
                    <a:pt x="3847" y="208"/>
                  </a:lnTo>
                  <a:lnTo>
                    <a:pt x="3838" y="206"/>
                  </a:lnTo>
                  <a:lnTo>
                    <a:pt x="3818" y="202"/>
                  </a:lnTo>
                  <a:lnTo>
                    <a:pt x="3781" y="201"/>
                  </a:lnTo>
                  <a:lnTo>
                    <a:pt x="3778" y="176"/>
                  </a:lnTo>
                  <a:close/>
                  <a:moveTo>
                    <a:pt x="4314" y="779"/>
                  </a:moveTo>
                  <a:lnTo>
                    <a:pt x="4310" y="776"/>
                  </a:lnTo>
                  <a:lnTo>
                    <a:pt x="4310" y="753"/>
                  </a:lnTo>
                  <a:lnTo>
                    <a:pt x="4314" y="749"/>
                  </a:lnTo>
                  <a:lnTo>
                    <a:pt x="4339" y="749"/>
                  </a:lnTo>
                  <a:lnTo>
                    <a:pt x="4354" y="747"/>
                  </a:lnTo>
                  <a:lnTo>
                    <a:pt x="4362" y="742"/>
                  </a:lnTo>
                  <a:lnTo>
                    <a:pt x="4370" y="736"/>
                  </a:lnTo>
                  <a:lnTo>
                    <a:pt x="4380" y="718"/>
                  </a:lnTo>
                  <a:lnTo>
                    <a:pt x="4398" y="681"/>
                  </a:lnTo>
                  <a:lnTo>
                    <a:pt x="4442" y="584"/>
                  </a:lnTo>
                  <a:lnTo>
                    <a:pt x="4559" y="321"/>
                  </a:lnTo>
                  <a:lnTo>
                    <a:pt x="4624" y="167"/>
                  </a:lnTo>
                  <a:lnTo>
                    <a:pt x="4651" y="167"/>
                  </a:lnTo>
                  <a:lnTo>
                    <a:pt x="4834" y="594"/>
                  </a:lnTo>
                  <a:lnTo>
                    <a:pt x="4858" y="652"/>
                  </a:lnTo>
                  <a:lnTo>
                    <a:pt x="4883" y="705"/>
                  </a:lnTo>
                  <a:lnTo>
                    <a:pt x="4902" y="738"/>
                  </a:lnTo>
                  <a:lnTo>
                    <a:pt x="4915" y="747"/>
                  </a:lnTo>
                  <a:lnTo>
                    <a:pt x="4927" y="749"/>
                  </a:lnTo>
                  <a:lnTo>
                    <a:pt x="4950" y="749"/>
                  </a:lnTo>
                  <a:lnTo>
                    <a:pt x="4954" y="776"/>
                  </a:lnTo>
                  <a:lnTo>
                    <a:pt x="4868" y="774"/>
                  </a:lnTo>
                  <a:lnTo>
                    <a:pt x="4727" y="779"/>
                  </a:lnTo>
                  <a:lnTo>
                    <a:pt x="4724" y="753"/>
                  </a:lnTo>
                  <a:lnTo>
                    <a:pt x="4765" y="749"/>
                  </a:lnTo>
                  <a:lnTo>
                    <a:pt x="4787" y="746"/>
                  </a:lnTo>
                  <a:lnTo>
                    <a:pt x="4792" y="743"/>
                  </a:lnTo>
                  <a:lnTo>
                    <a:pt x="4796" y="741"/>
                  </a:lnTo>
                  <a:lnTo>
                    <a:pt x="4798" y="736"/>
                  </a:lnTo>
                  <a:lnTo>
                    <a:pt x="4799" y="731"/>
                  </a:lnTo>
                  <a:lnTo>
                    <a:pt x="4798" y="720"/>
                  </a:lnTo>
                  <a:lnTo>
                    <a:pt x="4793" y="706"/>
                  </a:lnTo>
                  <a:lnTo>
                    <a:pt x="4740" y="576"/>
                  </a:lnTo>
                  <a:lnTo>
                    <a:pt x="4494" y="576"/>
                  </a:lnTo>
                  <a:lnTo>
                    <a:pt x="4447" y="686"/>
                  </a:lnTo>
                  <a:lnTo>
                    <a:pt x="4438" y="711"/>
                  </a:lnTo>
                  <a:lnTo>
                    <a:pt x="4435" y="729"/>
                  </a:lnTo>
                  <a:lnTo>
                    <a:pt x="4438" y="737"/>
                  </a:lnTo>
                  <a:lnTo>
                    <a:pt x="4446" y="744"/>
                  </a:lnTo>
                  <a:lnTo>
                    <a:pt x="4454" y="747"/>
                  </a:lnTo>
                  <a:lnTo>
                    <a:pt x="4466" y="748"/>
                  </a:lnTo>
                  <a:lnTo>
                    <a:pt x="4505" y="749"/>
                  </a:lnTo>
                  <a:lnTo>
                    <a:pt x="4508" y="753"/>
                  </a:lnTo>
                  <a:lnTo>
                    <a:pt x="4508" y="776"/>
                  </a:lnTo>
                  <a:lnTo>
                    <a:pt x="4409" y="776"/>
                  </a:lnTo>
                  <a:lnTo>
                    <a:pt x="4314" y="779"/>
                  </a:lnTo>
                  <a:close/>
                  <a:moveTo>
                    <a:pt x="4508" y="539"/>
                  </a:moveTo>
                  <a:lnTo>
                    <a:pt x="4724" y="539"/>
                  </a:lnTo>
                  <a:lnTo>
                    <a:pt x="4616" y="282"/>
                  </a:lnTo>
                  <a:lnTo>
                    <a:pt x="4508" y="539"/>
                  </a:lnTo>
                  <a:close/>
                  <a:moveTo>
                    <a:pt x="4528" y="96"/>
                  </a:moveTo>
                  <a:lnTo>
                    <a:pt x="4518" y="95"/>
                  </a:lnTo>
                  <a:lnTo>
                    <a:pt x="4508" y="93"/>
                  </a:lnTo>
                  <a:lnTo>
                    <a:pt x="4501" y="88"/>
                  </a:lnTo>
                  <a:lnTo>
                    <a:pt x="4493" y="82"/>
                  </a:lnTo>
                  <a:lnTo>
                    <a:pt x="4487" y="75"/>
                  </a:lnTo>
                  <a:lnTo>
                    <a:pt x="4483" y="66"/>
                  </a:lnTo>
                  <a:lnTo>
                    <a:pt x="4480" y="48"/>
                  </a:lnTo>
                  <a:lnTo>
                    <a:pt x="4480" y="39"/>
                  </a:lnTo>
                  <a:lnTo>
                    <a:pt x="4483" y="29"/>
                  </a:lnTo>
                  <a:lnTo>
                    <a:pt x="4487" y="22"/>
                  </a:lnTo>
                  <a:lnTo>
                    <a:pt x="4493" y="14"/>
                  </a:lnTo>
                  <a:lnTo>
                    <a:pt x="4501" y="8"/>
                  </a:lnTo>
                  <a:lnTo>
                    <a:pt x="4508" y="4"/>
                  </a:lnTo>
                  <a:lnTo>
                    <a:pt x="4528" y="0"/>
                  </a:lnTo>
                  <a:lnTo>
                    <a:pt x="4537" y="0"/>
                  </a:lnTo>
                  <a:lnTo>
                    <a:pt x="4546" y="4"/>
                  </a:lnTo>
                  <a:lnTo>
                    <a:pt x="4554" y="8"/>
                  </a:lnTo>
                  <a:lnTo>
                    <a:pt x="4561" y="14"/>
                  </a:lnTo>
                  <a:lnTo>
                    <a:pt x="4567" y="22"/>
                  </a:lnTo>
                  <a:lnTo>
                    <a:pt x="4572" y="29"/>
                  </a:lnTo>
                  <a:lnTo>
                    <a:pt x="4576" y="48"/>
                  </a:lnTo>
                  <a:lnTo>
                    <a:pt x="4574" y="58"/>
                  </a:lnTo>
                  <a:lnTo>
                    <a:pt x="4572" y="66"/>
                  </a:lnTo>
                  <a:lnTo>
                    <a:pt x="4567" y="75"/>
                  </a:lnTo>
                  <a:lnTo>
                    <a:pt x="4561" y="82"/>
                  </a:lnTo>
                  <a:lnTo>
                    <a:pt x="4554" y="88"/>
                  </a:lnTo>
                  <a:lnTo>
                    <a:pt x="4546" y="93"/>
                  </a:lnTo>
                  <a:lnTo>
                    <a:pt x="4528" y="96"/>
                  </a:lnTo>
                  <a:close/>
                  <a:moveTo>
                    <a:pt x="4738" y="96"/>
                  </a:moveTo>
                  <a:lnTo>
                    <a:pt x="4728" y="95"/>
                  </a:lnTo>
                  <a:lnTo>
                    <a:pt x="4718" y="93"/>
                  </a:lnTo>
                  <a:lnTo>
                    <a:pt x="4711" y="88"/>
                  </a:lnTo>
                  <a:lnTo>
                    <a:pt x="4703" y="82"/>
                  </a:lnTo>
                  <a:lnTo>
                    <a:pt x="4697" y="75"/>
                  </a:lnTo>
                  <a:lnTo>
                    <a:pt x="4693" y="66"/>
                  </a:lnTo>
                  <a:lnTo>
                    <a:pt x="4690" y="48"/>
                  </a:lnTo>
                  <a:lnTo>
                    <a:pt x="4690" y="39"/>
                  </a:lnTo>
                  <a:lnTo>
                    <a:pt x="4693" y="29"/>
                  </a:lnTo>
                  <a:lnTo>
                    <a:pt x="4697" y="22"/>
                  </a:lnTo>
                  <a:lnTo>
                    <a:pt x="4703" y="14"/>
                  </a:lnTo>
                  <a:lnTo>
                    <a:pt x="4711" y="8"/>
                  </a:lnTo>
                  <a:lnTo>
                    <a:pt x="4718" y="4"/>
                  </a:lnTo>
                  <a:lnTo>
                    <a:pt x="4738" y="0"/>
                  </a:lnTo>
                  <a:lnTo>
                    <a:pt x="4747" y="0"/>
                  </a:lnTo>
                  <a:lnTo>
                    <a:pt x="4756" y="4"/>
                  </a:lnTo>
                  <a:lnTo>
                    <a:pt x="4764" y="8"/>
                  </a:lnTo>
                  <a:lnTo>
                    <a:pt x="4771" y="14"/>
                  </a:lnTo>
                  <a:lnTo>
                    <a:pt x="4777" y="22"/>
                  </a:lnTo>
                  <a:lnTo>
                    <a:pt x="4782" y="29"/>
                  </a:lnTo>
                  <a:lnTo>
                    <a:pt x="4786" y="48"/>
                  </a:lnTo>
                  <a:lnTo>
                    <a:pt x="4784" y="58"/>
                  </a:lnTo>
                  <a:lnTo>
                    <a:pt x="4782" y="66"/>
                  </a:lnTo>
                  <a:lnTo>
                    <a:pt x="4777" y="75"/>
                  </a:lnTo>
                  <a:lnTo>
                    <a:pt x="4771" y="82"/>
                  </a:lnTo>
                  <a:lnTo>
                    <a:pt x="4764" y="88"/>
                  </a:lnTo>
                  <a:lnTo>
                    <a:pt x="4756" y="93"/>
                  </a:lnTo>
                  <a:lnTo>
                    <a:pt x="4738" y="96"/>
                  </a:lnTo>
                  <a:close/>
                  <a:moveTo>
                    <a:pt x="5002" y="778"/>
                  </a:moveTo>
                  <a:lnTo>
                    <a:pt x="4998" y="774"/>
                  </a:lnTo>
                  <a:lnTo>
                    <a:pt x="4998" y="755"/>
                  </a:lnTo>
                  <a:lnTo>
                    <a:pt x="5002" y="752"/>
                  </a:lnTo>
                  <a:lnTo>
                    <a:pt x="5026" y="750"/>
                  </a:lnTo>
                  <a:lnTo>
                    <a:pt x="5044" y="748"/>
                  </a:lnTo>
                  <a:lnTo>
                    <a:pt x="5057" y="746"/>
                  </a:lnTo>
                  <a:lnTo>
                    <a:pt x="5064" y="740"/>
                  </a:lnTo>
                  <a:lnTo>
                    <a:pt x="5068" y="732"/>
                  </a:lnTo>
                  <a:lnTo>
                    <a:pt x="5070" y="720"/>
                  </a:lnTo>
                  <a:lnTo>
                    <a:pt x="5071" y="699"/>
                  </a:lnTo>
                  <a:lnTo>
                    <a:pt x="5072" y="662"/>
                  </a:lnTo>
                  <a:lnTo>
                    <a:pt x="5074" y="594"/>
                  </a:lnTo>
                  <a:lnTo>
                    <a:pt x="5074" y="250"/>
                  </a:lnTo>
                  <a:lnTo>
                    <a:pt x="5072" y="231"/>
                  </a:lnTo>
                  <a:lnTo>
                    <a:pt x="5066" y="218"/>
                  </a:lnTo>
                  <a:lnTo>
                    <a:pt x="5057" y="209"/>
                  </a:lnTo>
                  <a:lnTo>
                    <a:pt x="5045" y="204"/>
                  </a:lnTo>
                  <a:lnTo>
                    <a:pt x="5027" y="203"/>
                  </a:lnTo>
                  <a:lnTo>
                    <a:pt x="4998" y="202"/>
                  </a:lnTo>
                  <a:lnTo>
                    <a:pt x="4994" y="178"/>
                  </a:lnTo>
                  <a:lnTo>
                    <a:pt x="4998" y="174"/>
                  </a:lnTo>
                  <a:lnTo>
                    <a:pt x="5076" y="177"/>
                  </a:lnTo>
                  <a:lnTo>
                    <a:pt x="5146" y="174"/>
                  </a:lnTo>
                  <a:lnTo>
                    <a:pt x="5282" y="351"/>
                  </a:lnTo>
                  <a:lnTo>
                    <a:pt x="5482" y="602"/>
                  </a:lnTo>
                  <a:lnTo>
                    <a:pt x="5556" y="688"/>
                  </a:lnTo>
                  <a:lnTo>
                    <a:pt x="5556" y="358"/>
                  </a:lnTo>
                  <a:lnTo>
                    <a:pt x="5555" y="293"/>
                  </a:lnTo>
                  <a:lnTo>
                    <a:pt x="5551" y="230"/>
                  </a:lnTo>
                  <a:lnTo>
                    <a:pt x="5548" y="218"/>
                  </a:lnTo>
                  <a:lnTo>
                    <a:pt x="5543" y="210"/>
                  </a:lnTo>
                  <a:lnTo>
                    <a:pt x="5536" y="207"/>
                  </a:lnTo>
                  <a:lnTo>
                    <a:pt x="5524" y="204"/>
                  </a:lnTo>
                  <a:lnTo>
                    <a:pt x="5483" y="201"/>
                  </a:lnTo>
                  <a:lnTo>
                    <a:pt x="5480" y="178"/>
                  </a:lnTo>
                  <a:lnTo>
                    <a:pt x="5483" y="174"/>
                  </a:lnTo>
                  <a:lnTo>
                    <a:pt x="5581" y="177"/>
                  </a:lnTo>
                  <a:lnTo>
                    <a:pt x="5666" y="174"/>
                  </a:lnTo>
                  <a:lnTo>
                    <a:pt x="5670" y="178"/>
                  </a:lnTo>
                  <a:lnTo>
                    <a:pt x="5670" y="197"/>
                  </a:lnTo>
                  <a:lnTo>
                    <a:pt x="5623" y="204"/>
                  </a:lnTo>
                  <a:lnTo>
                    <a:pt x="5611" y="208"/>
                  </a:lnTo>
                  <a:lnTo>
                    <a:pt x="5604" y="214"/>
                  </a:lnTo>
                  <a:lnTo>
                    <a:pt x="5602" y="221"/>
                  </a:lnTo>
                  <a:lnTo>
                    <a:pt x="5599" y="232"/>
                  </a:lnTo>
                  <a:lnTo>
                    <a:pt x="5598" y="254"/>
                  </a:lnTo>
                  <a:lnTo>
                    <a:pt x="5596" y="291"/>
                  </a:lnTo>
                  <a:lnTo>
                    <a:pt x="5594" y="358"/>
                  </a:lnTo>
                  <a:lnTo>
                    <a:pt x="5594" y="561"/>
                  </a:lnTo>
                  <a:lnTo>
                    <a:pt x="5594" y="677"/>
                  </a:lnTo>
                  <a:lnTo>
                    <a:pt x="5597" y="794"/>
                  </a:lnTo>
                  <a:lnTo>
                    <a:pt x="5522" y="776"/>
                  </a:lnTo>
                  <a:lnTo>
                    <a:pt x="5492" y="740"/>
                  </a:lnTo>
                  <a:lnTo>
                    <a:pt x="5402" y="629"/>
                  </a:lnTo>
                  <a:lnTo>
                    <a:pt x="5113" y="268"/>
                  </a:lnTo>
                  <a:lnTo>
                    <a:pt x="5113" y="594"/>
                  </a:lnTo>
                  <a:lnTo>
                    <a:pt x="5114" y="664"/>
                  </a:lnTo>
                  <a:lnTo>
                    <a:pt x="5118" y="725"/>
                  </a:lnTo>
                  <a:lnTo>
                    <a:pt x="5120" y="735"/>
                  </a:lnTo>
                  <a:lnTo>
                    <a:pt x="5124" y="740"/>
                  </a:lnTo>
                  <a:lnTo>
                    <a:pt x="5138" y="748"/>
                  </a:lnTo>
                  <a:lnTo>
                    <a:pt x="5155" y="750"/>
                  </a:lnTo>
                  <a:lnTo>
                    <a:pt x="5185" y="752"/>
                  </a:lnTo>
                  <a:lnTo>
                    <a:pt x="5189" y="774"/>
                  </a:lnTo>
                  <a:lnTo>
                    <a:pt x="5113" y="776"/>
                  </a:lnTo>
                  <a:lnTo>
                    <a:pt x="5002" y="778"/>
                  </a:lnTo>
                  <a:close/>
                  <a:moveTo>
                    <a:pt x="5924" y="213"/>
                  </a:moveTo>
                  <a:lnTo>
                    <a:pt x="5920" y="209"/>
                  </a:lnTo>
                  <a:lnTo>
                    <a:pt x="5920" y="191"/>
                  </a:lnTo>
                  <a:lnTo>
                    <a:pt x="5924" y="188"/>
                  </a:lnTo>
                  <a:lnTo>
                    <a:pt x="6044" y="167"/>
                  </a:lnTo>
                  <a:lnTo>
                    <a:pt x="6058" y="178"/>
                  </a:lnTo>
                  <a:lnTo>
                    <a:pt x="6070" y="190"/>
                  </a:lnTo>
                  <a:lnTo>
                    <a:pt x="6084" y="209"/>
                  </a:lnTo>
                  <a:lnTo>
                    <a:pt x="6104" y="242"/>
                  </a:lnTo>
                  <a:lnTo>
                    <a:pt x="6164" y="345"/>
                  </a:lnTo>
                  <a:lnTo>
                    <a:pt x="6235" y="479"/>
                  </a:lnTo>
                  <a:lnTo>
                    <a:pt x="6278" y="410"/>
                  </a:lnTo>
                  <a:lnTo>
                    <a:pt x="6328" y="328"/>
                  </a:lnTo>
                  <a:lnTo>
                    <a:pt x="6418" y="173"/>
                  </a:lnTo>
                  <a:lnTo>
                    <a:pt x="6450" y="174"/>
                  </a:lnTo>
                  <a:lnTo>
                    <a:pt x="6480" y="173"/>
                  </a:lnTo>
                  <a:lnTo>
                    <a:pt x="6484" y="184"/>
                  </a:lnTo>
                  <a:lnTo>
                    <a:pt x="6456" y="218"/>
                  </a:lnTo>
                  <a:lnTo>
                    <a:pt x="6418" y="269"/>
                  </a:lnTo>
                  <a:lnTo>
                    <a:pt x="6350" y="366"/>
                  </a:lnTo>
                  <a:lnTo>
                    <a:pt x="6296" y="453"/>
                  </a:lnTo>
                  <a:lnTo>
                    <a:pt x="6272" y="496"/>
                  </a:lnTo>
                  <a:lnTo>
                    <a:pt x="6262" y="516"/>
                  </a:lnTo>
                  <a:lnTo>
                    <a:pt x="6259" y="528"/>
                  </a:lnTo>
                  <a:lnTo>
                    <a:pt x="6259" y="542"/>
                  </a:lnTo>
                  <a:lnTo>
                    <a:pt x="6259" y="604"/>
                  </a:lnTo>
                  <a:lnTo>
                    <a:pt x="6259" y="669"/>
                  </a:lnTo>
                  <a:lnTo>
                    <a:pt x="6262" y="720"/>
                  </a:lnTo>
                  <a:lnTo>
                    <a:pt x="6265" y="732"/>
                  </a:lnTo>
                  <a:lnTo>
                    <a:pt x="6269" y="740"/>
                  </a:lnTo>
                  <a:lnTo>
                    <a:pt x="6275" y="743"/>
                  </a:lnTo>
                  <a:lnTo>
                    <a:pt x="6284" y="747"/>
                  </a:lnTo>
                  <a:lnTo>
                    <a:pt x="6304" y="749"/>
                  </a:lnTo>
                  <a:lnTo>
                    <a:pt x="6341" y="752"/>
                  </a:lnTo>
                  <a:lnTo>
                    <a:pt x="6343" y="776"/>
                  </a:lnTo>
                  <a:lnTo>
                    <a:pt x="6265" y="776"/>
                  </a:lnTo>
                  <a:lnTo>
                    <a:pt x="6218" y="776"/>
                  </a:lnTo>
                  <a:lnTo>
                    <a:pt x="6096" y="779"/>
                  </a:lnTo>
                  <a:lnTo>
                    <a:pt x="6092" y="754"/>
                  </a:lnTo>
                  <a:lnTo>
                    <a:pt x="6130" y="749"/>
                  </a:lnTo>
                  <a:lnTo>
                    <a:pt x="6150" y="747"/>
                  </a:lnTo>
                  <a:lnTo>
                    <a:pt x="6160" y="744"/>
                  </a:lnTo>
                  <a:lnTo>
                    <a:pt x="6167" y="741"/>
                  </a:lnTo>
                  <a:lnTo>
                    <a:pt x="6170" y="735"/>
                  </a:lnTo>
                  <a:lnTo>
                    <a:pt x="6174" y="725"/>
                  </a:lnTo>
                  <a:lnTo>
                    <a:pt x="6176" y="677"/>
                  </a:lnTo>
                  <a:lnTo>
                    <a:pt x="6178" y="604"/>
                  </a:lnTo>
                  <a:lnTo>
                    <a:pt x="6178" y="522"/>
                  </a:lnTo>
                  <a:lnTo>
                    <a:pt x="6157" y="484"/>
                  </a:lnTo>
                  <a:lnTo>
                    <a:pt x="6115" y="412"/>
                  </a:lnTo>
                  <a:lnTo>
                    <a:pt x="6077" y="352"/>
                  </a:lnTo>
                  <a:lnTo>
                    <a:pt x="6032" y="284"/>
                  </a:lnTo>
                  <a:lnTo>
                    <a:pt x="6008" y="251"/>
                  </a:lnTo>
                  <a:lnTo>
                    <a:pt x="5990" y="232"/>
                  </a:lnTo>
                  <a:lnTo>
                    <a:pt x="5977" y="221"/>
                  </a:lnTo>
                  <a:lnTo>
                    <a:pt x="5968" y="215"/>
                  </a:lnTo>
                  <a:lnTo>
                    <a:pt x="5952" y="214"/>
                  </a:lnTo>
                  <a:lnTo>
                    <a:pt x="5924" y="213"/>
                  </a:lnTo>
                  <a:close/>
                  <a:moveTo>
                    <a:pt x="6516" y="176"/>
                  </a:moveTo>
                  <a:lnTo>
                    <a:pt x="6641" y="177"/>
                  </a:lnTo>
                  <a:lnTo>
                    <a:pt x="6763" y="173"/>
                  </a:lnTo>
                  <a:lnTo>
                    <a:pt x="6767" y="197"/>
                  </a:lnTo>
                  <a:lnTo>
                    <a:pt x="6718" y="203"/>
                  </a:lnTo>
                  <a:lnTo>
                    <a:pt x="6704" y="206"/>
                  </a:lnTo>
                  <a:lnTo>
                    <a:pt x="6695" y="209"/>
                  </a:lnTo>
                  <a:lnTo>
                    <a:pt x="6691" y="213"/>
                  </a:lnTo>
                  <a:lnTo>
                    <a:pt x="6689" y="218"/>
                  </a:lnTo>
                  <a:lnTo>
                    <a:pt x="6685" y="231"/>
                  </a:lnTo>
                  <a:lnTo>
                    <a:pt x="6683" y="279"/>
                  </a:lnTo>
                  <a:lnTo>
                    <a:pt x="6682" y="377"/>
                  </a:lnTo>
                  <a:lnTo>
                    <a:pt x="6682" y="566"/>
                  </a:lnTo>
                  <a:lnTo>
                    <a:pt x="6683" y="664"/>
                  </a:lnTo>
                  <a:lnTo>
                    <a:pt x="6685" y="738"/>
                  </a:lnTo>
                  <a:lnTo>
                    <a:pt x="6772" y="738"/>
                  </a:lnTo>
                  <a:lnTo>
                    <a:pt x="6856" y="737"/>
                  </a:lnTo>
                  <a:lnTo>
                    <a:pt x="6901" y="736"/>
                  </a:lnTo>
                  <a:lnTo>
                    <a:pt x="6926" y="731"/>
                  </a:lnTo>
                  <a:lnTo>
                    <a:pt x="6952" y="723"/>
                  </a:lnTo>
                  <a:lnTo>
                    <a:pt x="6956" y="706"/>
                  </a:lnTo>
                  <a:lnTo>
                    <a:pt x="6965" y="675"/>
                  </a:lnTo>
                  <a:lnTo>
                    <a:pt x="6973" y="630"/>
                  </a:lnTo>
                  <a:lnTo>
                    <a:pt x="6978" y="627"/>
                  </a:lnTo>
                  <a:lnTo>
                    <a:pt x="6998" y="627"/>
                  </a:lnTo>
                  <a:lnTo>
                    <a:pt x="6997" y="654"/>
                  </a:lnTo>
                  <a:lnTo>
                    <a:pt x="6995" y="696"/>
                  </a:lnTo>
                  <a:lnTo>
                    <a:pt x="6991" y="776"/>
                  </a:lnTo>
                  <a:lnTo>
                    <a:pt x="6775" y="776"/>
                  </a:lnTo>
                  <a:lnTo>
                    <a:pt x="6650" y="776"/>
                  </a:lnTo>
                  <a:lnTo>
                    <a:pt x="6563" y="779"/>
                  </a:lnTo>
                  <a:lnTo>
                    <a:pt x="6560" y="761"/>
                  </a:lnTo>
                  <a:lnTo>
                    <a:pt x="6563" y="756"/>
                  </a:lnTo>
                  <a:lnTo>
                    <a:pt x="6583" y="746"/>
                  </a:lnTo>
                  <a:lnTo>
                    <a:pt x="6593" y="741"/>
                  </a:lnTo>
                  <a:lnTo>
                    <a:pt x="6595" y="725"/>
                  </a:lnTo>
                  <a:lnTo>
                    <a:pt x="6598" y="686"/>
                  </a:lnTo>
                  <a:lnTo>
                    <a:pt x="6600" y="628"/>
                  </a:lnTo>
                  <a:lnTo>
                    <a:pt x="6600" y="560"/>
                  </a:lnTo>
                  <a:lnTo>
                    <a:pt x="6600" y="377"/>
                  </a:lnTo>
                  <a:lnTo>
                    <a:pt x="6600" y="294"/>
                  </a:lnTo>
                  <a:lnTo>
                    <a:pt x="6599" y="254"/>
                  </a:lnTo>
                  <a:lnTo>
                    <a:pt x="6598" y="232"/>
                  </a:lnTo>
                  <a:lnTo>
                    <a:pt x="6595" y="220"/>
                  </a:lnTo>
                  <a:lnTo>
                    <a:pt x="6592" y="213"/>
                  </a:lnTo>
                  <a:lnTo>
                    <a:pt x="6586" y="208"/>
                  </a:lnTo>
                  <a:lnTo>
                    <a:pt x="6576" y="206"/>
                  </a:lnTo>
                  <a:lnTo>
                    <a:pt x="6556" y="202"/>
                  </a:lnTo>
                  <a:lnTo>
                    <a:pt x="6518" y="201"/>
                  </a:lnTo>
                  <a:lnTo>
                    <a:pt x="6516" y="176"/>
                  </a:lnTo>
                  <a:close/>
                  <a:moveTo>
                    <a:pt x="7058" y="173"/>
                  </a:moveTo>
                  <a:lnTo>
                    <a:pt x="7111" y="174"/>
                  </a:lnTo>
                  <a:lnTo>
                    <a:pt x="7180" y="177"/>
                  </a:lnTo>
                  <a:lnTo>
                    <a:pt x="7302" y="173"/>
                  </a:lnTo>
                  <a:lnTo>
                    <a:pt x="7306" y="197"/>
                  </a:lnTo>
                  <a:lnTo>
                    <a:pt x="7256" y="203"/>
                  </a:lnTo>
                  <a:lnTo>
                    <a:pt x="7243" y="206"/>
                  </a:lnTo>
                  <a:lnTo>
                    <a:pt x="7234" y="209"/>
                  </a:lnTo>
                  <a:lnTo>
                    <a:pt x="7230" y="213"/>
                  </a:lnTo>
                  <a:lnTo>
                    <a:pt x="7228" y="218"/>
                  </a:lnTo>
                  <a:lnTo>
                    <a:pt x="7224" y="231"/>
                  </a:lnTo>
                  <a:lnTo>
                    <a:pt x="7222" y="279"/>
                  </a:lnTo>
                  <a:lnTo>
                    <a:pt x="7220" y="377"/>
                  </a:lnTo>
                  <a:lnTo>
                    <a:pt x="7220" y="574"/>
                  </a:lnTo>
                  <a:lnTo>
                    <a:pt x="7222" y="658"/>
                  </a:lnTo>
                  <a:lnTo>
                    <a:pt x="7222" y="698"/>
                  </a:lnTo>
                  <a:lnTo>
                    <a:pt x="7224" y="720"/>
                  </a:lnTo>
                  <a:lnTo>
                    <a:pt x="7226" y="731"/>
                  </a:lnTo>
                  <a:lnTo>
                    <a:pt x="7230" y="738"/>
                  </a:lnTo>
                  <a:lnTo>
                    <a:pt x="7236" y="743"/>
                  </a:lnTo>
                  <a:lnTo>
                    <a:pt x="7246" y="747"/>
                  </a:lnTo>
                  <a:lnTo>
                    <a:pt x="7266" y="749"/>
                  </a:lnTo>
                  <a:lnTo>
                    <a:pt x="7302" y="752"/>
                  </a:lnTo>
                  <a:lnTo>
                    <a:pt x="7306" y="776"/>
                  </a:lnTo>
                  <a:lnTo>
                    <a:pt x="7228" y="776"/>
                  </a:lnTo>
                  <a:lnTo>
                    <a:pt x="7180" y="776"/>
                  </a:lnTo>
                  <a:lnTo>
                    <a:pt x="7058" y="779"/>
                  </a:lnTo>
                  <a:lnTo>
                    <a:pt x="7055" y="754"/>
                  </a:lnTo>
                  <a:lnTo>
                    <a:pt x="7091" y="749"/>
                  </a:lnTo>
                  <a:lnTo>
                    <a:pt x="7111" y="747"/>
                  </a:lnTo>
                  <a:lnTo>
                    <a:pt x="7122" y="744"/>
                  </a:lnTo>
                  <a:lnTo>
                    <a:pt x="7129" y="741"/>
                  </a:lnTo>
                  <a:lnTo>
                    <a:pt x="7133" y="734"/>
                  </a:lnTo>
                  <a:lnTo>
                    <a:pt x="7136" y="723"/>
                  </a:lnTo>
                  <a:lnTo>
                    <a:pt x="7138" y="702"/>
                  </a:lnTo>
                  <a:lnTo>
                    <a:pt x="7139" y="664"/>
                  </a:lnTo>
                  <a:lnTo>
                    <a:pt x="7140" y="574"/>
                  </a:lnTo>
                  <a:lnTo>
                    <a:pt x="7140" y="377"/>
                  </a:lnTo>
                  <a:lnTo>
                    <a:pt x="7139" y="294"/>
                  </a:lnTo>
                  <a:lnTo>
                    <a:pt x="7138" y="254"/>
                  </a:lnTo>
                  <a:lnTo>
                    <a:pt x="7136" y="232"/>
                  </a:lnTo>
                  <a:lnTo>
                    <a:pt x="7134" y="220"/>
                  </a:lnTo>
                  <a:lnTo>
                    <a:pt x="7130" y="213"/>
                  </a:lnTo>
                  <a:lnTo>
                    <a:pt x="7124" y="208"/>
                  </a:lnTo>
                  <a:lnTo>
                    <a:pt x="7115" y="206"/>
                  </a:lnTo>
                  <a:lnTo>
                    <a:pt x="7094" y="202"/>
                  </a:lnTo>
                  <a:lnTo>
                    <a:pt x="7058" y="201"/>
                  </a:lnTo>
                  <a:lnTo>
                    <a:pt x="7055" y="176"/>
                  </a:lnTo>
                  <a:lnTo>
                    <a:pt x="7058" y="173"/>
                  </a:lnTo>
                  <a:close/>
                  <a:moveTo>
                    <a:pt x="7348" y="482"/>
                  </a:moveTo>
                  <a:lnTo>
                    <a:pt x="7349" y="450"/>
                  </a:lnTo>
                  <a:lnTo>
                    <a:pt x="7352" y="420"/>
                  </a:lnTo>
                  <a:lnTo>
                    <a:pt x="7357" y="390"/>
                  </a:lnTo>
                  <a:lnTo>
                    <a:pt x="7366" y="363"/>
                  </a:lnTo>
                  <a:lnTo>
                    <a:pt x="7376" y="335"/>
                  </a:lnTo>
                  <a:lnTo>
                    <a:pt x="7391" y="309"/>
                  </a:lnTo>
                  <a:lnTo>
                    <a:pt x="7408" y="284"/>
                  </a:lnTo>
                  <a:lnTo>
                    <a:pt x="7428" y="260"/>
                  </a:lnTo>
                  <a:lnTo>
                    <a:pt x="7452" y="238"/>
                  </a:lnTo>
                  <a:lnTo>
                    <a:pt x="7477" y="218"/>
                  </a:lnTo>
                  <a:lnTo>
                    <a:pt x="7505" y="201"/>
                  </a:lnTo>
                  <a:lnTo>
                    <a:pt x="7535" y="186"/>
                  </a:lnTo>
                  <a:lnTo>
                    <a:pt x="7567" y="176"/>
                  </a:lnTo>
                  <a:lnTo>
                    <a:pt x="7601" y="167"/>
                  </a:lnTo>
                  <a:lnTo>
                    <a:pt x="7637" y="162"/>
                  </a:lnTo>
                  <a:lnTo>
                    <a:pt x="7675" y="161"/>
                  </a:lnTo>
                  <a:lnTo>
                    <a:pt x="7711" y="162"/>
                  </a:lnTo>
                  <a:lnTo>
                    <a:pt x="7744" y="166"/>
                  </a:lnTo>
                  <a:lnTo>
                    <a:pt x="7776" y="172"/>
                  </a:lnTo>
                  <a:lnTo>
                    <a:pt x="7806" y="180"/>
                  </a:lnTo>
                  <a:lnTo>
                    <a:pt x="7834" y="192"/>
                  </a:lnTo>
                  <a:lnTo>
                    <a:pt x="7860" y="206"/>
                  </a:lnTo>
                  <a:lnTo>
                    <a:pt x="7884" y="221"/>
                  </a:lnTo>
                  <a:lnTo>
                    <a:pt x="7907" y="240"/>
                  </a:lnTo>
                  <a:lnTo>
                    <a:pt x="7927" y="261"/>
                  </a:lnTo>
                  <a:lnTo>
                    <a:pt x="7944" y="284"/>
                  </a:lnTo>
                  <a:lnTo>
                    <a:pt x="7960" y="308"/>
                  </a:lnTo>
                  <a:lnTo>
                    <a:pt x="7972" y="334"/>
                  </a:lnTo>
                  <a:lnTo>
                    <a:pt x="7980" y="362"/>
                  </a:lnTo>
                  <a:lnTo>
                    <a:pt x="7987" y="392"/>
                  </a:lnTo>
                  <a:lnTo>
                    <a:pt x="7991" y="423"/>
                  </a:lnTo>
                  <a:lnTo>
                    <a:pt x="7993" y="456"/>
                  </a:lnTo>
                  <a:lnTo>
                    <a:pt x="7990" y="503"/>
                  </a:lnTo>
                  <a:lnTo>
                    <a:pt x="7987" y="526"/>
                  </a:lnTo>
                  <a:lnTo>
                    <a:pt x="7982" y="548"/>
                  </a:lnTo>
                  <a:lnTo>
                    <a:pt x="7969" y="590"/>
                  </a:lnTo>
                  <a:lnTo>
                    <a:pt x="7950" y="629"/>
                  </a:lnTo>
                  <a:lnTo>
                    <a:pt x="7927" y="665"/>
                  </a:lnTo>
                  <a:lnTo>
                    <a:pt x="7900" y="698"/>
                  </a:lnTo>
                  <a:lnTo>
                    <a:pt x="7884" y="712"/>
                  </a:lnTo>
                  <a:lnTo>
                    <a:pt x="7867" y="725"/>
                  </a:lnTo>
                  <a:lnTo>
                    <a:pt x="7830" y="748"/>
                  </a:lnTo>
                  <a:lnTo>
                    <a:pt x="7789" y="767"/>
                  </a:lnTo>
                  <a:lnTo>
                    <a:pt x="7746" y="780"/>
                  </a:lnTo>
                  <a:lnTo>
                    <a:pt x="7700" y="789"/>
                  </a:lnTo>
                  <a:lnTo>
                    <a:pt x="7654" y="791"/>
                  </a:lnTo>
                  <a:lnTo>
                    <a:pt x="7619" y="790"/>
                  </a:lnTo>
                  <a:lnTo>
                    <a:pt x="7586" y="785"/>
                  </a:lnTo>
                  <a:lnTo>
                    <a:pt x="7555" y="778"/>
                  </a:lnTo>
                  <a:lnTo>
                    <a:pt x="7525" y="768"/>
                  </a:lnTo>
                  <a:lnTo>
                    <a:pt x="7498" y="755"/>
                  </a:lnTo>
                  <a:lnTo>
                    <a:pt x="7471" y="738"/>
                  </a:lnTo>
                  <a:lnTo>
                    <a:pt x="7447" y="720"/>
                  </a:lnTo>
                  <a:lnTo>
                    <a:pt x="7426" y="699"/>
                  </a:lnTo>
                  <a:lnTo>
                    <a:pt x="7406" y="675"/>
                  </a:lnTo>
                  <a:lnTo>
                    <a:pt x="7390" y="648"/>
                  </a:lnTo>
                  <a:lnTo>
                    <a:pt x="7376" y="621"/>
                  </a:lnTo>
                  <a:lnTo>
                    <a:pt x="7366" y="592"/>
                  </a:lnTo>
                  <a:lnTo>
                    <a:pt x="7352" y="534"/>
                  </a:lnTo>
                  <a:lnTo>
                    <a:pt x="7349" y="507"/>
                  </a:lnTo>
                  <a:lnTo>
                    <a:pt x="7348" y="482"/>
                  </a:lnTo>
                  <a:close/>
                  <a:moveTo>
                    <a:pt x="7436" y="454"/>
                  </a:moveTo>
                  <a:lnTo>
                    <a:pt x="7438" y="480"/>
                  </a:lnTo>
                  <a:lnTo>
                    <a:pt x="7440" y="508"/>
                  </a:lnTo>
                  <a:lnTo>
                    <a:pt x="7446" y="536"/>
                  </a:lnTo>
                  <a:lnTo>
                    <a:pt x="7453" y="566"/>
                  </a:lnTo>
                  <a:lnTo>
                    <a:pt x="7463" y="594"/>
                  </a:lnTo>
                  <a:lnTo>
                    <a:pt x="7474" y="621"/>
                  </a:lnTo>
                  <a:lnTo>
                    <a:pt x="7488" y="646"/>
                  </a:lnTo>
                  <a:lnTo>
                    <a:pt x="7504" y="668"/>
                  </a:lnTo>
                  <a:lnTo>
                    <a:pt x="7520" y="688"/>
                  </a:lnTo>
                  <a:lnTo>
                    <a:pt x="7540" y="706"/>
                  </a:lnTo>
                  <a:lnTo>
                    <a:pt x="7559" y="720"/>
                  </a:lnTo>
                  <a:lnTo>
                    <a:pt x="7580" y="731"/>
                  </a:lnTo>
                  <a:lnTo>
                    <a:pt x="7603" y="741"/>
                  </a:lnTo>
                  <a:lnTo>
                    <a:pt x="7627" y="748"/>
                  </a:lnTo>
                  <a:lnTo>
                    <a:pt x="7652" y="752"/>
                  </a:lnTo>
                  <a:lnTo>
                    <a:pt x="7680" y="753"/>
                  </a:lnTo>
                  <a:lnTo>
                    <a:pt x="7712" y="750"/>
                  </a:lnTo>
                  <a:lnTo>
                    <a:pt x="7742" y="746"/>
                  </a:lnTo>
                  <a:lnTo>
                    <a:pt x="7771" y="736"/>
                  </a:lnTo>
                  <a:lnTo>
                    <a:pt x="7798" y="723"/>
                  </a:lnTo>
                  <a:lnTo>
                    <a:pt x="7822" y="705"/>
                  </a:lnTo>
                  <a:lnTo>
                    <a:pt x="7843" y="683"/>
                  </a:lnTo>
                  <a:lnTo>
                    <a:pt x="7861" y="658"/>
                  </a:lnTo>
                  <a:lnTo>
                    <a:pt x="7868" y="644"/>
                  </a:lnTo>
                  <a:lnTo>
                    <a:pt x="7876" y="628"/>
                  </a:lnTo>
                  <a:lnTo>
                    <a:pt x="7888" y="596"/>
                  </a:lnTo>
                  <a:lnTo>
                    <a:pt x="7896" y="561"/>
                  </a:lnTo>
                  <a:lnTo>
                    <a:pt x="7901" y="524"/>
                  </a:lnTo>
                  <a:lnTo>
                    <a:pt x="7903" y="485"/>
                  </a:lnTo>
                  <a:lnTo>
                    <a:pt x="7901" y="443"/>
                  </a:lnTo>
                  <a:lnTo>
                    <a:pt x="7895" y="404"/>
                  </a:lnTo>
                  <a:lnTo>
                    <a:pt x="7885" y="365"/>
                  </a:lnTo>
                  <a:lnTo>
                    <a:pt x="7872" y="330"/>
                  </a:lnTo>
                  <a:lnTo>
                    <a:pt x="7855" y="298"/>
                  </a:lnTo>
                  <a:lnTo>
                    <a:pt x="7835" y="270"/>
                  </a:lnTo>
                  <a:lnTo>
                    <a:pt x="7812" y="248"/>
                  </a:lnTo>
                  <a:lnTo>
                    <a:pt x="7799" y="237"/>
                  </a:lnTo>
                  <a:lnTo>
                    <a:pt x="7784" y="228"/>
                  </a:lnTo>
                  <a:lnTo>
                    <a:pt x="7756" y="215"/>
                  </a:lnTo>
                  <a:lnTo>
                    <a:pt x="7724" y="206"/>
                  </a:lnTo>
                  <a:lnTo>
                    <a:pt x="7693" y="200"/>
                  </a:lnTo>
                  <a:lnTo>
                    <a:pt x="7660" y="197"/>
                  </a:lnTo>
                  <a:lnTo>
                    <a:pt x="7610" y="202"/>
                  </a:lnTo>
                  <a:lnTo>
                    <a:pt x="7588" y="207"/>
                  </a:lnTo>
                  <a:lnTo>
                    <a:pt x="7566" y="214"/>
                  </a:lnTo>
                  <a:lnTo>
                    <a:pt x="7547" y="222"/>
                  </a:lnTo>
                  <a:lnTo>
                    <a:pt x="7529" y="233"/>
                  </a:lnTo>
                  <a:lnTo>
                    <a:pt x="7511" y="246"/>
                  </a:lnTo>
                  <a:lnTo>
                    <a:pt x="7495" y="262"/>
                  </a:lnTo>
                  <a:lnTo>
                    <a:pt x="7482" y="279"/>
                  </a:lnTo>
                  <a:lnTo>
                    <a:pt x="7470" y="298"/>
                  </a:lnTo>
                  <a:lnTo>
                    <a:pt x="7459" y="320"/>
                  </a:lnTo>
                  <a:lnTo>
                    <a:pt x="7451" y="342"/>
                  </a:lnTo>
                  <a:lnTo>
                    <a:pt x="7445" y="368"/>
                  </a:lnTo>
                  <a:lnTo>
                    <a:pt x="7440" y="394"/>
                  </a:lnTo>
                  <a:lnTo>
                    <a:pt x="7438" y="423"/>
                  </a:lnTo>
                  <a:lnTo>
                    <a:pt x="7436" y="454"/>
                  </a:lnTo>
                  <a:close/>
                  <a:moveTo>
                    <a:pt x="8039" y="173"/>
                  </a:moveTo>
                  <a:lnTo>
                    <a:pt x="8176" y="177"/>
                  </a:lnTo>
                  <a:lnTo>
                    <a:pt x="8266" y="174"/>
                  </a:lnTo>
                  <a:lnTo>
                    <a:pt x="8330" y="173"/>
                  </a:lnTo>
                  <a:lnTo>
                    <a:pt x="8359" y="173"/>
                  </a:lnTo>
                  <a:lnTo>
                    <a:pt x="8384" y="176"/>
                  </a:lnTo>
                  <a:lnTo>
                    <a:pt x="8408" y="179"/>
                  </a:lnTo>
                  <a:lnTo>
                    <a:pt x="8429" y="185"/>
                  </a:lnTo>
                  <a:lnTo>
                    <a:pt x="8448" y="192"/>
                  </a:lnTo>
                  <a:lnTo>
                    <a:pt x="8465" y="202"/>
                  </a:lnTo>
                  <a:lnTo>
                    <a:pt x="8480" y="215"/>
                  </a:lnTo>
                  <a:lnTo>
                    <a:pt x="8494" y="230"/>
                  </a:lnTo>
                  <a:lnTo>
                    <a:pt x="8504" y="248"/>
                  </a:lnTo>
                  <a:lnTo>
                    <a:pt x="8513" y="267"/>
                  </a:lnTo>
                  <a:lnTo>
                    <a:pt x="8518" y="287"/>
                  </a:lnTo>
                  <a:lnTo>
                    <a:pt x="8519" y="310"/>
                  </a:lnTo>
                  <a:lnTo>
                    <a:pt x="8518" y="328"/>
                  </a:lnTo>
                  <a:lnTo>
                    <a:pt x="8514" y="347"/>
                  </a:lnTo>
                  <a:lnTo>
                    <a:pt x="8509" y="365"/>
                  </a:lnTo>
                  <a:lnTo>
                    <a:pt x="8501" y="383"/>
                  </a:lnTo>
                  <a:lnTo>
                    <a:pt x="8491" y="401"/>
                  </a:lnTo>
                  <a:lnTo>
                    <a:pt x="8479" y="417"/>
                  </a:lnTo>
                  <a:lnTo>
                    <a:pt x="8466" y="431"/>
                  </a:lnTo>
                  <a:lnTo>
                    <a:pt x="8452" y="444"/>
                  </a:lnTo>
                  <a:lnTo>
                    <a:pt x="8419" y="466"/>
                  </a:lnTo>
                  <a:lnTo>
                    <a:pt x="8387" y="480"/>
                  </a:lnTo>
                  <a:lnTo>
                    <a:pt x="8353" y="489"/>
                  </a:lnTo>
                  <a:lnTo>
                    <a:pt x="8336" y="491"/>
                  </a:lnTo>
                  <a:lnTo>
                    <a:pt x="8318" y="491"/>
                  </a:lnTo>
                  <a:lnTo>
                    <a:pt x="8291" y="490"/>
                  </a:lnTo>
                  <a:lnTo>
                    <a:pt x="8260" y="485"/>
                  </a:lnTo>
                  <a:lnTo>
                    <a:pt x="8252" y="460"/>
                  </a:lnTo>
                  <a:lnTo>
                    <a:pt x="8256" y="455"/>
                  </a:lnTo>
                  <a:lnTo>
                    <a:pt x="8285" y="461"/>
                  </a:lnTo>
                  <a:lnTo>
                    <a:pt x="8308" y="462"/>
                  </a:lnTo>
                  <a:lnTo>
                    <a:pt x="8335" y="460"/>
                  </a:lnTo>
                  <a:lnTo>
                    <a:pt x="8347" y="458"/>
                  </a:lnTo>
                  <a:lnTo>
                    <a:pt x="8358" y="453"/>
                  </a:lnTo>
                  <a:lnTo>
                    <a:pt x="8380" y="442"/>
                  </a:lnTo>
                  <a:lnTo>
                    <a:pt x="8389" y="435"/>
                  </a:lnTo>
                  <a:lnTo>
                    <a:pt x="8398" y="425"/>
                  </a:lnTo>
                  <a:lnTo>
                    <a:pt x="8413" y="406"/>
                  </a:lnTo>
                  <a:lnTo>
                    <a:pt x="8423" y="383"/>
                  </a:lnTo>
                  <a:lnTo>
                    <a:pt x="8430" y="359"/>
                  </a:lnTo>
                  <a:lnTo>
                    <a:pt x="8431" y="332"/>
                  </a:lnTo>
                  <a:lnTo>
                    <a:pt x="8430" y="304"/>
                  </a:lnTo>
                  <a:lnTo>
                    <a:pt x="8423" y="279"/>
                  </a:lnTo>
                  <a:lnTo>
                    <a:pt x="8412" y="257"/>
                  </a:lnTo>
                  <a:lnTo>
                    <a:pt x="8396" y="239"/>
                  </a:lnTo>
                  <a:lnTo>
                    <a:pt x="8377" y="224"/>
                  </a:lnTo>
                  <a:lnTo>
                    <a:pt x="8365" y="218"/>
                  </a:lnTo>
                  <a:lnTo>
                    <a:pt x="8352" y="213"/>
                  </a:lnTo>
                  <a:lnTo>
                    <a:pt x="8323" y="207"/>
                  </a:lnTo>
                  <a:lnTo>
                    <a:pt x="8291" y="204"/>
                  </a:lnTo>
                  <a:lnTo>
                    <a:pt x="8250" y="208"/>
                  </a:lnTo>
                  <a:lnTo>
                    <a:pt x="8204" y="219"/>
                  </a:lnTo>
                  <a:lnTo>
                    <a:pt x="8202" y="275"/>
                  </a:lnTo>
                  <a:lnTo>
                    <a:pt x="8201" y="377"/>
                  </a:lnTo>
                  <a:lnTo>
                    <a:pt x="8201" y="574"/>
                  </a:lnTo>
                  <a:lnTo>
                    <a:pt x="8202" y="658"/>
                  </a:lnTo>
                  <a:lnTo>
                    <a:pt x="8202" y="698"/>
                  </a:lnTo>
                  <a:lnTo>
                    <a:pt x="8204" y="720"/>
                  </a:lnTo>
                  <a:lnTo>
                    <a:pt x="8207" y="731"/>
                  </a:lnTo>
                  <a:lnTo>
                    <a:pt x="8210" y="738"/>
                  </a:lnTo>
                  <a:lnTo>
                    <a:pt x="8216" y="743"/>
                  </a:lnTo>
                  <a:lnTo>
                    <a:pt x="8226" y="747"/>
                  </a:lnTo>
                  <a:lnTo>
                    <a:pt x="8245" y="749"/>
                  </a:lnTo>
                  <a:lnTo>
                    <a:pt x="8282" y="752"/>
                  </a:lnTo>
                  <a:lnTo>
                    <a:pt x="8286" y="776"/>
                  </a:lnTo>
                  <a:lnTo>
                    <a:pt x="8160" y="776"/>
                  </a:lnTo>
                  <a:lnTo>
                    <a:pt x="8039" y="779"/>
                  </a:lnTo>
                  <a:lnTo>
                    <a:pt x="8035" y="754"/>
                  </a:lnTo>
                  <a:lnTo>
                    <a:pt x="8071" y="749"/>
                  </a:lnTo>
                  <a:lnTo>
                    <a:pt x="8092" y="747"/>
                  </a:lnTo>
                  <a:lnTo>
                    <a:pt x="8102" y="744"/>
                  </a:lnTo>
                  <a:lnTo>
                    <a:pt x="8108" y="741"/>
                  </a:lnTo>
                  <a:lnTo>
                    <a:pt x="8113" y="734"/>
                  </a:lnTo>
                  <a:lnTo>
                    <a:pt x="8116" y="723"/>
                  </a:lnTo>
                  <a:lnTo>
                    <a:pt x="8118" y="702"/>
                  </a:lnTo>
                  <a:lnTo>
                    <a:pt x="8119" y="664"/>
                  </a:lnTo>
                  <a:lnTo>
                    <a:pt x="8119" y="574"/>
                  </a:lnTo>
                  <a:lnTo>
                    <a:pt x="8119" y="377"/>
                  </a:lnTo>
                  <a:lnTo>
                    <a:pt x="8119" y="294"/>
                  </a:lnTo>
                  <a:lnTo>
                    <a:pt x="8118" y="254"/>
                  </a:lnTo>
                  <a:lnTo>
                    <a:pt x="8117" y="232"/>
                  </a:lnTo>
                  <a:lnTo>
                    <a:pt x="8114" y="220"/>
                  </a:lnTo>
                  <a:lnTo>
                    <a:pt x="8111" y="213"/>
                  </a:lnTo>
                  <a:lnTo>
                    <a:pt x="8105" y="208"/>
                  </a:lnTo>
                  <a:lnTo>
                    <a:pt x="8095" y="206"/>
                  </a:lnTo>
                  <a:lnTo>
                    <a:pt x="8075" y="202"/>
                  </a:lnTo>
                  <a:lnTo>
                    <a:pt x="8039" y="201"/>
                  </a:lnTo>
                  <a:lnTo>
                    <a:pt x="8035" y="176"/>
                  </a:lnTo>
                  <a:lnTo>
                    <a:pt x="8039" y="173"/>
                  </a:lnTo>
                  <a:close/>
                  <a:moveTo>
                    <a:pt x="8566" y="173"/>
                  </a:moveTo>
                  <a:lnTo>
                    <a:pt x="8618" y="174"/>
                  </a:lnTo>
                  <a:lnTo>
                    <a:pt x="8688" y="177"/>
                  </a:lnTo>
                  <a:lnTo>
                    <a:pt x="8809" y="173"/>
                  </a:lnTo>
                  <a:lnTo>
                    <a:pt x="8813" y="197"/>
                  </a:lnTo>
                  <a:lnTo>
                    <a:pt x="8765" y="203"/>
                  </a:lnTo>
                  <a:lnTo>
                    <a:pt x="8750" y="206"/>
                  </a:lnTo>
                  <a:lnTo>
                    <a:pt x="8741" y="209"/>
                  </a:lnTo>
                  <a:lnTo>
                    <a:pt x="8738" y="213"/>
                  </a:lnTo>
                  <a:lnTo>
                    <a:pt x="8735" y="218"/>
                  </a:lnTo>
                  <a:lnTo>
                    <a:pt x="8731" y="231"/>
                  </a:lnTo>
                  <a:lnTo>
                    <a:pt x="8729" y="279"/>
                  </a:lnTo>
                  <a:lnTo>
                    <a:pt x="8729" y="377"/>
                  </a:lnTo>
                  <a:lnTo>
                    <a:pt x="8729" y="574"/>
                  </a:lnTo>
                  <a:lnTo>
                    <a:pt x="8729" y="658"/>
                  </a:lnTo>
                  <a:lnTo>
                    <a:pt x="8730" y="698"/>
                  </a:lnTo>
                  <a:lnTo>
                    <a:pt x="8731" y="720"/>
                  </a:lnTo>
                  <a:lnTo>
                    <a:pt x="8734" y="731"/>
                  </a:lnTo>
                  <a:lnTo>
                    <a:pt x="8737" y="738"/>
                  </a:lnTo>
                  <a:lnTo>
                    <a:pt x="8743" y="743"/>
                  </a:lnTo>
                  <a:lnTo>
                    <a:pt x="8753" y="747"/>
                  </a:lnTo>
                  <a:lnTo>
                    <a:pt x="8773" y="749"/>
                  </a:lnTo>
                  <a:lnTo>
                    <a:pt x="8809" y="752"/>
                  </a:lnTo>
                  <a:lnTo>
                    <a:pt x="8813" y="776"/>
                  </a:lnTo>
                  <a:lnTo>
                    <a:pt x="8735" y="776"/>
                  </a:lnTo>
                  <a:lnTo>
                    <a:pt x="8688" y="776"/>
                  </a:lnTo>
                  <a:lnTo>
                    <a:pt x="8566" y="779"/>
                  </a:lnTo>
                  <a:lnTo>
                    <a:pt x="8562" y="754"/>
                  </a:lnTo>
                  <a:lnTo>
                    <a:pt x="8598" y="749"/>
                  </a:lnTo>
                  <a:lnTo>
                    <a:pt x="8618" y="747"/>
                  </a:lnTo>
                  <a:lnTo>
                    <a:pt x="8629" y="744"/>
                  </a:lnTo>
                  <a:lnTo>
                    <a:pt x="8636" y="741"/>
                  </a:lnTo>
                  <a:lnTo>
                    <a:pt x="8640" y="734"/>
                  </a:lnTo>
                  <a:lnTo>
                    <a:pt x="8644" y="723"/>
                  </a:lnTo>
                  <a:lnTo>
                    <a:pt x="8646" y="702"/>
                  </a:lnTo>
                  <a:lnTo>
                    <a:pt x="8646" y="664"/>
                  </a:lnTo>
                  <a:lnTo>
                    <a:pt x="8647" y="574"/>
                  </a:lnTo>
                  <a:lnTo>
                    <a:pt x="8647" y="377"/>
                  </a:lnTo>
                  <a:lnTo>
                    <a:pt x="8646" y="294"/>
                  </a:lnTo>
                  <a:lnTo>
                    <a:pt x="8645" y="254"/>
                  </a:lnTo>
                  <a:lnTo>
                    <a:pt x="8644" y="232"/>
                  </a:lnTo>
                  <a:lnTo>
                    <a:pt x="8641" y="220"/>
                  </a:lnTo>
                  <a:lnTo>
                    <a:pt x="8638" y="213"/>
                  </a:lnTo>
                  <a:lnTo>
                    <a:pt x="8632" y="208"/>
                  </a:lnTo>
                  <a:lnTo>
                    <a:pt x="8622" y="206"/>
                  </a:lnTo>
                  <a:lnTo>
                    <a:pt x="8603" y="202"/>
                  </a:lnTo>
                  <a:lnTo>
                    <a:pt x="8566" y="201"/>
                  </a:lnTo>
                  <a:lnTo>
                    <a:pt x="8562" y="176"/>
                  </a:lnTo>
                  <a:lnTo>
                    <a:pt x="8566" y="173"/>
                  </a:lnTo>
                  <a:close/>
                  <a:moveTo>
                    <a:pt x="8868" y="629"/>
                  </a:moveTo>
                  <a:lnTo>
                    <a:pt x="8892" y="626"/>
                  </a:lnTo>
                  <a:lnTo>
                    <a:pt x="8898" y="672"/>
                  </a:lnTo>
                  <a:lnTo>
                    <a:pt x="8902" y="695"/>
                  </a:lnTo>
                  <a:lnTo>
                    <a:pt x="8909" y="708"/>
                  </a:lnTo>
                  <a:lnTo>
                    <a:pt x="8924" y="720"/>
                  </a:lnTo>
                  <a:lnTo>
                    <a:pt x="8935" y="728"/>
                  </a:lnTo>
                  <a:lnTo>
                    <a:pt x="8947" y="734"/>
                  </a:lnTo>
                  <a:lnTo>
                    <a:pt x="8976" y="743"/>
                  </a:lnTo>
                  <a:lnTo>
                    <a:pt x="9008" y="749"/>
                  </a:lnTo>
                  <a:lnTo>
                    <a:pt x="9041" y="752"/>
                  </a:lnTo>
                  <a:lnTo>
                    <a:pt x="9064" y="750"/>
                  </a:lnTo>
                  <a:lnTo>
                    <a:pt x="9084" y="747"/>
                  </a:lnTo>
                  <a:lnTo>
                    <a:pt x="9103" y="742"/>
                  </a:lnTo>
                  <a:lnTo>
                    <a:pt x="9122" y="735"/>
                  </a:lnTo>
                  <a:lnTo>
                    <a:pt x="9139" y="725"/>
                  </a:lnTo>
                  <a:lnTo>
                    <a:pt x="9155" y="714"/>
                  </a:lnTo>
                  <a:lnTo>
                    <a:pt x="9167" y="701"/>
                  </a:lnTo>
                  <a:lnTo>
                    <a:pt x="9179" y="686"/>
                  </a:lnTo>
                  <a:lnTo>
                    <a:pt x="9187" y="670"/>
                  </a:lnTo>
                  <a:lnTo>
                    <a:pt x="9193" y="652"/>
                  </a:lnTo>
                  <a:lnTo>
                    <a:pt x="9197" y="633"/>
                  </a:lnTo>
                  <a:lnTo>
                    <a:pt x="9198" y="614"/>
                  </a:lnTo>
                  <a:lnTo>
                    <a:pt x="9196" y="587"/>
                  </a:lnTo>
                  <a:lnTo>
                    <a:pt x="9193" y="575"/>
                  </a:lnTo>
                  <a:lnTo>
                    <a:pt x="9188" y="564"/>
                  </a:lnTo>
                  <a:lnTo>
                    <a:pt x="9178" y="546"/>
                  </a:lnTo>
                  <a:lnTo>
                    <a:pt x="9170" y="538"/>
                  </a:lnTo>
                  <a:lnTo>
                    <a:pt x="9162" y="531"/>
                  </a:lnTo>
                  <a:lnTo>
                    <a:pt x="9144" y="520"/>
                  </a:lnTo>
                  <a:lnTo>
                    <a:pt x="9133" y="516"/>
                  </a:lnTo>
                  <a:lnTo>
                    <a:pt x="9122" y="513"/>
                  </a:lnTo>
                  <a:lnTo>
                    <a:pt x="9056" y="500"/>
                  </a:lnTo>
                  <a:lnTo>
                    <a:pt x="8989" y="486"/>
                  </a:lnTo>
                  <a:lnTo>
                    <a:pt x="8965" y="479"/>
                  </a:lnTo>
                  <a:lnTo>
                    <a:pt x="8942" y="470"/>
                  </a:lnTo>
                  <a:lnTo>
                    <a:pt x="8920" y="456"/>
                  </a:lnTo>
                  <a:lnTo>
                    <a:pt x="8902" y="441"/>
                  </a:lnTo>
                  <a:lnTo>
                    <a:pt x="8887" y="420"/>
                  </a:lnTo>
                  <a:lnTo>
                    <a:pt x="8881" y="410"/>
                  </a:lnTo>
                  <a:lnTo>
                    <a:pt x="8876" y="398"/>
                  </a:lnTo>
                  <a:lnTo>
                    <a:pt x="8869" y="370"/>
                  </a:lnTo>
                  <a:lnTo>
                    <a:pt x="8867" y="342"/>
                  </a:lnTo>
                  <a:lnTo>
                    <a:pt x="8868" y="322"/>
                  </a:lnTo>
                  <a:lnTo>
                    <a:pt x="8870" y="304"/>
                  </a:lnTo>
                  <a:lnTo>
                    <a:pt x="8875" y="286"/>
                  </a:lnTo>
                  <a:lnTo>
                    <a:pt x="8881" y="269"/>
                  </a:lnTo>
                  <a:lnTo>
                    <a:pt x="8898" y="238"/>
                  </a:lnTo>
                  <a:lnTo>
                    <a:pt x="8922" y="212"/>
                  </a:lnTo>
                  <a:lnTo>
                    <a:pt x="8952" y="189"/>
                  </a:lnTo>
                  <a:lnTo>
                    <a:pt x="8969" y="180"/>
                  </a:lnTo>
                  <a:lnTo>
                    <a:pt x="8987" y="173"/>
                  </a:lnTo>
                  <a:lnTo>
                    <a:pt x="9006" y="167"/>
                  </a:lnTo>
                  <a:lnTo>
                    <a:pt x="9026" y="164"/>
                  </a:lnTo>
                  <a:lnTo>
                    <a:pt x="9071" y="160"/>
                  </a:lnTo>
                  <a:lnTo>
                    <a:pt x="9109" y="162"/>
                  </a:lnTo>
                  <a:lnTo>
                    <a:pt x="9151" y="170"/>
                  </a:lnTo>
                  <a:lnTo>
                    <a:pt x="9193" y="180"/>
                  </a:lnTo>
                  <a:lnTo>
                    <a:pt x="9232" y="196"/>
                  </a:lnTo>
                  <a:lnTo>
                    <a:pt x="9234" y="202"/>
                  </a:lnTo>
                  <a:lnTo>
                    <a:pt x="9230" y="224"/>
                  </a:lnTo>
                  <a:lnTo>
                    <a:pt x="9227" y="249"/>
                  </a:lnTo>
                  <a:lnTo>
                    <a:pt x="9224" y="279"/>
                  </a:lnTo>
                  <a:lnTo>
                    <a:pt x="9223" y="314"/>
                  </a:lnTo>
                  <a:lnTo>
                    <a:pt x="9218" y="317"/>
                  </a:lnTo>
                  <a:lnTo>
                    <a:pt x="9197" y="317"/>
                  </a:lnTo>
                  <a:lnTo>
                    <a:pt x="9191" y="249"/>
                  </a:lnTo>
                  <a:lnTo>
                    <a:pt x="9187" y="243"/>
                  </a:lnTo>
                  <a:lnTo>
                    <a:pt x="9180" y="234"/>
                  </a:lnTo>
                  <a:lnTo>
                    <a:pt x="9168" y="226"/>
                  </a:lnTo>
                  <a:lnTo>
                    <a:pt x="9152" y="216"/>
                  </a:lnTo>
                  <a:lnTo>
                    <a:pt x="9133" y="208"/>
                  </a:lnTo>
                  <a:lnTo>
                    <a:pt x="9113" y="202"/>
                  </a:lnTo>
                  <a:lnTo>
                    <a:pt x="9092" y="198"/>
                  </a:lnTo>
                  <a:lnTo>
                    <a:pt x="9072" y="197"/>
                  </a:lnTo>
                  <a:lnTo>
                    <a:pt x="9036" y="201"/>
                  </a:lnTo>
                  <a:lnTo>
                    <a:pt x="9004" y="212"/>
                  </a:lnTo>
                  <a:lnTo>
                    <a:pt x="8989" y="220"/>
                  </a:lnTo>
                  <a:lnTo>
                    <a:pt x="8976" y="230"/>
                  </a:lnTo>
                  <a:lnTo>
                    <a:pt x="8965" y="243"/>
                  </a:lnTo>
                  <a:lnTo>
                    <a:pt x="8956" y="257"/>
                  </a:lnTo>
                  <a:lnTo>
                    <a:pt x="8948" y="273"/>
                  </a:lnTo>
                  <a:lnTo>
                    <a:pt x="8944" y="288"/>
                  </a:lnTo>
                  <a:lnTo>
                    <a:pt x="8940" y="321"/>
                  </a:lnTo>
                  <a:lnTo>
                    <a:pt x="8942" y="345"/>
                  </a:lnTo>
                  <a:lnTo>
                    <a:pt x="8945" y="354"/>
                  </a:lnTo>
                  <a:lnTo>
                    <a:pt x="8950" y="365"/>
                  </a:lnTo>
                  <a:lnTo>
                    <a:pt x="8960" y="382"/>
                  </a:lnTo>
                  <a:lnTo>
                    <a:pt x="8968" y="389"/>
                  </a:lnTo>
                  <a:lnTo>
                    <a:pt x="8975" y="395"/>
                  </a:lnTo>
                  <a:lnTo>
                    <a:pt x="8992" y="406"/>
                  </a:lnTo>
                  <a:lnTo>
                    <a:pt x="9011" y="412"/>
                  </a:lnTo>
                  <a:lnTo>
                    <a:pt x="9041" y="419"/>
                  </a:lnTo>
                  <a:lnTo>
                    <a:pt x="9086" y="426"/>
                  </a:lnTo>
                  <a:lnTo>
                    <a:pt x="9122" y="432"/>
                  </a:lnTo>
                  <a:lnTo>
                    <a:pt x="9152" y="438"/>
                  </a:lnTo>
                  <a:lnTo>
                    <a:pt x="9176" y="444"/>
                  </a:lnTo>
                  <a:lnTo>
                    <a:pt x="9197" y="452"/>
                  </a:lnTo>
                  <a:lnTo>
                    <a:pt x="9212" y="461"/>
                  </a:lnTo>
                  <a:lnTo>
                    <a:pt x="9227" y="472"/>
                  </a:lnTo>
                  <a:lnTo>
                    <a:pt x="9240" y="485"/>
                  </a:lnTo>
                  <a:lnTo>
                    <a:pt x="9252" y="500"/>
                  </a:lnTo>
                  <a:lnTo>
                    <a:pt x="9260" y="518"/>
                  </a:lnTo>
                  <a:lnTo>
                    <a:pt x="9266" y="536"/>
                  </a:lnTo>
                  <a:lnTo>
                    <a:pt x="9271" y="557"/>
                  </a:lnTo>
                  <a:lnTo>
                    <a:pt x="9272" y="579"/>
                  </a:lnTo>
                  <a:lnTo>
                    <a:pt x="9271" y="602"/>
                  </a:lnTo>
                  <a:lnTo>
                    <a:pt x="9268" y="623"/>
                  </a:lnTo>
                  <a:lnTo>
                    <a:pt x="9262" y="644"/>
                  </a:lnTo>
                  <a:lnTo>
                    <a:pt x="9253" y="663"/>
                  </a:lnTo>
                  <a:lnTo>
                    <a:pt x="9244" y="681"/>
                  </a:lnTo>
                  <a:lnTo>
                    <a:pt x="9230" y="699"/>
                  </a:lnTo>
                  <a:lnTo>
                    <a:pt x="9198" y="730"/>
                  </a:lnTo>
                  <a:lnTo>
                    <a:pt x="9179" y="744"/>
                  </a:lnTo>
                  <a:lnTo>
                    <a:pt x="9160" y="756"/>
                  </a:lnTo>
                  <a:lnTo>
                    <a:pt x="9138" y="767"/>
                  </a:lnTo>
                  <a:lnTo>
                    <a:pt x="9116" y="776"/>
                  </a:lnTo>
                  <a:lnTo>
                    <a:pt x="9094" y="783"/>
                  </a:lnTo>
                  <a:lnTo>
                    <a:pt x="9070" y="788"/>
                  </a:lnTo>
                  <a:lnTo>
                    <a:pt x="9019" y="791"/>
                  </a:lnTo>
                  <a:lnTo>
                    <a:pt x="8976" y="789"/>
                  </a:lnTo>
                  <a:lnTo>
                    <a:pt x="8936" y="783"/>
                  </a:lnTo>
                  <a:lnTo>
                    <a:pt x="8899" y="773"/>
                  </a:lnTo>
                  <a:lnTo>
                    <a:pt x="8864" y="760"/>
                  </a:lnTo>
                  <a:lnTo>
                    <a:pt x="8862" y="754"/>
                  </a:lnTo>
                  <a:lnTo>
                    <a:pt x="8866" y="710"/>
                  </a:lnTo>
                  <a:lnTo>
                    <a:pt x="8868" y="629"/>
                  </a:lnTo>
                  <a:close/>
                  <a:moveTo>
                    <a:pt x="9808" y="173"/>
                  </a:moveTo>
                  <a:lnTo>
                    <a:pt x="9811" y="177"/>
                  </a:lnTo>
                  <a:lnTo>
                    <a:pt x="9808" y="230"/>
                  </a:lnTo>
                  <a:lnTo>
                    <a:pt x="9808" y="311"/>
                  </a:lnTo>
                  <a:lnTo>
                    <a:pt x="9784" y="314"/>
                  </a:lnTo>
                  <a:lnTo>
                    <a:pt x="9780" y="310"/>
                  </a:lnTo>
                  <a:lnTo>
                    <a:pt x="9775" y="272"/>
                  </a:lnTo>
                  <a:lnTo>
                    <a:pt x="9770" y="232"/>
                  </a:lnTo>
                  <a:lnTo>
                    <a:pt x="9764" y="222"/>
                  </a:lnTo>
                  <a:lnTo>
                    <a:pt x="9755" y="219"/>
                  </a:lnTo>
                  <a:lnTo>
                    <a:pt x="9737" y="216"/>
                  </a:lnTo>
                  <a:lnTo>
                    <a:pt x="9684" y="215"/>
                  </a:lnTo>
                  <a:lnTo>
                    <a:pt x="9604" y="215"/>
                  </a:lnTo>
                  <a:lnTo>
                    <a:pt x="9600" y="326"/>
                  </a:lnTo>
                  <a:lnTo>
                    <a:pt x="9600" y="574"/>
                  </a:lnTo>
                  <a:lnTo>
                    <a:pt x="9601" y="658"/>
                  </a:lnTo>
                  <a:lnTo>
                    <a:pt x="9601" y="698"/>
                  </a:lnTo>
                  <a:lnTo>
                    <a:pt x="9604" y="720"/>
                  </a:lnTo>
                  <a:lnTo>
                    <a:pt x="9606" y="732"/>
                  </a:lnTo>
                  <a:lnTo>
                    <a:pt x="9610" y="738"/>
                  </a:lnTo>
                  <a:lnTo>
                    <a:pt x="9614" y="743"/>
                  </a:lnTo>
                  <a:lnTo>
                    <a:pt x="9625" y="747"/>
                  </a:lnTo>
                  <a:lnTo>
                    <a:pt x="9644" y="749"/>
                  </a:lnTo>
                  <a:lnTo>
                    <a:pt x="9682" y="752"/>
                  </a:lnTo>
                  <a:lnTo>
                    <a:pt x="9685" y="776"/>
                  </a:lnTo>
                  <a:lnTo>
                    <a:pt x="9560" y="776"/>
                  </a:lnTo>
                  <a:lnTo>
                    <a:pt x="9438" y="779"/>
                  </a:lnTo>
                  <a:lnTo>
                    <a:pt x="9434" y="754"/>
                  </a:lnTo>
                  <a:lnTo>
                    <a:pt x="9472" y="749"/>
                  </a:lnTo>
                  <a:lnTo>
                    <a:pt x="9492" y="747"/>
                  </a:lnTo>
                  <a:lnTo>
                    <a:pt x="9503" y="744"/>
                  </a:lnTo>
                  <a:lnTo>
                    <a:pt x="9509" y="741"/>
                  </a:lnTo>
                  <a:lnTo>
                    <a:pt x="9514" y="734"/>
                  </a:lnTo>
                  <a:lnTo>
                    <a:pt x="9516" y="723"/>
                  </a:lnTo>
                  <a:lnTo>
                    <a:pt x="9518" y="702"/>
                  </a:lnTo>
                  <a:lnTo>
                    <a:pt x="9520" y="664"/>
                  </a:lnTo>
                  <a:lnTo>
                    <a:pt x="9521" y="574"/>
                  </a:lnTo>
                  <a:lnTo>
                    <a:pt x="9521" y="326"/>
                  </a:lnTo>
                  <a:lnTo>
                    <a:pt x="9517" y="215"/>
                  </a:lnTo>
                  <a:lnTo>
                    <a:pt x="9454" y="215"/>
                  </a:lnTo>
                  <a:lnTo>
                    <a:pt x="9385" y="216"/>
                  </a:lnTo>
                  <a:lnTo>
                    <a:pt x="9373" y="218"/>
                  </a:lnTo>
                  <a:lnTo>
                    <a:pt x="9364" y="220"/>
                  </a:lnTo>
                  <a:lnTo>
                    <a:pt x="9356" y="222"/>
                  </a:lnTo>
                  <a:lnTo>
                    <a:pt x="9353" y="225"/>
                  </a:lnTo>
                  <a:lnTo>
                    <a:pt x="9348" y="240"/>
                  </a:lnTo>
                  <a:lnTo>
                    <a:pt x="9344" y="272"/>
                  </a:lnTo>
                  <a:lnTo>
                    <a:pt x="9340" y="310"/>
                  </a:lnTo>
                  <a:lnTo>
                    <a:pt x="9336" y="314"/>
                  </a:lnTo>
                  <a:lnTo>
                    <a:pt x="9317" y="314"/>
                  </a:lnTo>
                  <a:lnTo>
                    <a:pt x="9312" y="226"/>
                  </a:lnTo>
                  <a:lnTo>
                    <a:pt x="9310" y="177"/>
                  </a:lnTo>
                  <a:lnTo>
                    <a:pt x="9313" y="173"/>
                  </a:lnTo>
                  <a:lnTo>
                    <a:pt x="9412" y="176"/>
                  </a:lnTo>
                  <a:lnTo>
                    <a:pt x="9560" y="177"/>
                  </a:lnTo>
                  <a:lnTo>
                    <a:pt x="9709" y="176"/>
                  </a:lnTo>
                  <a:lnTo>
                    <a:pt x="9808" y="17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03" name="Google Shape;303;p31"/>
            <p:cNvSpPr/>
            <p:nvPr/>
          </p:nvSpPr>
          <p:spPr>
            <a:xfrm>
              <a:off x="4527550" y="4124326"/>
              <a:ext cx="3135313" cy="249238"/>
            </a:xfrm>
            <a:custGeom>
              <a:avLst/>
              <a:gdLst/>
              <a:ahLst/>
              <a:cxnLst/>
              <a:rect l="l" t="t" r="r" b="b"/>
              <a:pathLst>
                <a:path w="11852" h="944" extrusionOk="0">
                  <a:moveTo>
                    <a:pt x="11636" y="96"/>
                  </a:moveTo>
                  <a:lnTo>
                    <a:pt x="11627" y="94"/>
                  </a:lnTo>
                  <a:lnTo>
                    <a:pt x="11618" y="92"/>
                  </a:lnTo>
                  <a:lnTo>
                    <a:pt x="11610" y="87"/>
                  </a:lnTo>
                  <a:lnTo>
                    <a:pt x="11603" y="81"/>
                  </a:lnTo>
                  <a:lnTo>
                    <a:pt x="11597" y="74"/>
                  </a:lnTo>
                  <a:lnTo>
                    <a:pt x="11592" y="67"/>
                  </a:lnTo>
                  <a:lnTo>
                    <a:pt x="11588" y="48"/>
                  </a:lnTo>
                  <a:lnTo>
                    <a:pt x="11590" y="38"/>
                  </a:lnTo>
                  <a:lnTo>
                    <a:pt x="11592" y="30"/>
                  </a:lnTo>
                  <a:lnTo>
                    <a:pt x="11597" y="21"/>
                  </a:lnTo>
                  <a:lnTo>
                    <a:pt x="11603" y="14"/>
                  </a:lnTo>
                  <a:lnTo>
                    <a:pt x="11610" y="8"/>
                  </a:lnTo>
                  <a:lnTo>
                    <a:pt x="11618" y="3"/>
                  </a:lnTo>
                  <a:lnTo>
                    <a:pt x="11636" y="0"/>
                  </a:lnTo>
                  <a:lnTo>
                    <a:pt x="11646" y="1"/>
                  </a:lnTo>
                  <a:lnTo>
                    <a:pt x="11654" y="3"/>
                  </a:lnTo>
                  <a:lnTo>
                    <a:pt x="11663" y="8"/>
                  </a:lnTo>
                  <a:lnTo>
                    <a:pt x="11670" y="14"/>
                  </a:lnTo>
                  <a:lnTo>
                    <a:pt x="11676" y="21"/>
                  </a:lnTo>
                  <a:lnTo>
                    <a:pt x="11681" y="30"/>
                  </a:lnTo>
                  <a:lnTo>
                    <a:pt x="11684" y="48"/>
                  </a:lnTo>
                  <a:lnTo>
                    <a:pt x="11683" y="57"/>
                  </a:lnTo>
                  <a:lnTo>
                    <a:pt x="11681" y="67"/>
                  </a:lnTo>
                  <a:lnTo>
                    <a:pt x="11676" y="74"/>
                  </a:lnTo>
                  <a:lnTo>
                    <a:pt x="11670" y="81"/>
                  </a:lnTo>
                  <a:lnTo>
                    <a:pt x="11663" y="87"/>
                  </a:lnTo>
                  <a:lnTo>
                    <a:pt x="11654" y="92"/>
                  </a:lnTo>
                  <a:lnTo>
                    <a:pt x="11636" y="96"/>
                  </a:lnTo>
                  <a:close/>
                  <a:moveTo>
                    <a:pt x="11426" y="96"/>
                  </a:moveTo>
                  <a:lnTo>
                    <a:pt x="11417" y="94"/>
                  </a:lnTo>
                  <a:lnTo>
                    <a:pt x="11408" y="92"/>
                  </a:lnTo>
                  <a:lnTo>
                    <a:pt x="11400" y="87"/>
                  </a:lnTo>
                  <a:lnTo>
                    <a:pt x="11393" y="81"/>
                  </a:lnTo>
                  <a:lnTo>
                    <a:pt x="11386" y="74"/>
                  </a:lnTo>
                  <a:lnTo>
                    <a:pt x="11382" y="67"/>
                  </a:lnTo>
                  <a:lnTo>
                    <a:pt x="11378" y="48"/>
                  </a:lnTo>
                  <a:lnTo>
                    <a:pt x="11380" y="38"/>
                  </a:lnTo>
                  <a:lnTo>
                    <a:pt x="11382" y="30"/>
                  </a:lnTo>
                  <a:lnTo>
                    <a:pt x="11386" y="21"/>
                  </a:lnTo>
                  <a:lnTo>
                    <a:pt x="11393" y="14"/>
                  </a:lnTo>
                  <a:lnTo>
                    <a:pt x="11400" y="8"/>
                  </a:lnTo>
                  <a:lnTo>
                    <a:pt x="11408" y="3"/>
                  </a:lnTo>
                  <a:lnTo>
                    <a:pt x="11426" y="0"/>
                  </a:lnTo>
                  <a:lnTo>
                    <a:pt x="11436" y="1"/>
                  </a:lnTo>
                  <a:lnTo>
                    <a:pt x="11444" y="3"/>
                  </a:lnTo>
                  <a:lnTo>
                    <a:pt x="11453" y="8"/>
                  </a:lnTo>
                  <a:lnTo>
                    <a:pt x="11460" y="14"/>
                  </a:lnTo>
                  <a:lnTo>
                    <a:pt x="11466" y="21"/>
                  </a:lnTo>
                  <a:lnTo>
                    <a:pt x="11471" y="30"/>
                  </a:lnTo>
                  <a:lnTo>
                    <a:pt x="11474" y="48"/>
                  </a:lnTo>
                  <a:lnTo>
                    <a:pt x="11473" y="57"/>
                  </a:lnTo>
                  <a:lnTo>
                    <a:pt x="11471" y="67"/>
                  </a:lnTo>
                  <a:lnTo>
                    <a:pt x="11466" y="74"/>
                  </a:lnTo>
                  <a:lnTo>
                    <a:pt x="11460" y="81"/>
                  </a:lnTo>
                  <a:lnTo>
                    <a:pt x="11453" y="87"/>
                  </a:lnTo>
                  <a:lnTo>
                    <a:pt x="11444" y="92"/>
                  </a:lnTo>
                  <a:lnTo>
                    <a:pt x="11426" y="96"/>
                  </a:lnTo>
                  <a:close/>
                  <a:moveTo>
                    <a:pt x="11407" y="540"/>
                  </a:moveTo>
                  <a:lnTo>
                    <a:pt x="11623" y="540"/>
                  </a:lnTo>
                  <a:lnTo>
                    <a:pt x="11516" y="282"/>
                  </a:lnTo>
                  <a:lnTo>
                    <a:pt x="11407" y="540"/>
                  </a:lnTo>
                  <a:close/>
                  <a:moveTo>
                    <a:pt x="11213" y="778"/>
                  </a:moveTo>
                  <a:lnTo>
                    <a:pt x="11209" y="775"/>
                  </a:lnTo>
                  <a:lnTo>
                    <a:pt x="11209" y="753"/>
                  </a:lnTo>
                  <a:lnTo>
                    <a:pt x="11213" y="750"/>
                  </a:lnTo>
                  <a:lnTo>
                    <a:pt x="11238" y="748"/>
                  </a:lnTo>
                  <a:lnTo>
                    <a:pt x="11252" y="746"/>
                  </a:lnTo>
                  <a:lnTo>
                    <a:pt x="11261" y="742"/>
                  </a:lnTo>
                  <a:lnTo>
                    <a:pt x="11269" y="735"/>
                  </a:lnTo>
                  <a:lnTo>
                    <a:pt x="11280" y="717"/>
                  </a:lnTo>
                  <a:lnTo>
                    <a:pt x="11297" y="681"/>
                  </a:lnTo>
                  <a:lnTo>
                    <a:pt x="11342" y="584"/>
                  </a:lnTo>
                  <a:lnTo>
                    <a:pt x="11458" y="321"/>
                  </a:lnTo>
                  <a:lnTo>
                    <a:pt x="11524" y="166"/>
                  </a:lnTo>
                  <a:lnTo>
                    <a:pt x="11551" y="166"/>
                  </a:lnTo>
                  <a:lnTo>
                    <a:pt x="11732" y="595"/>
                  </a:lnTo>
                  <a:lnTo>
                    <a:pt x="11758" y="651"/>
                  </a:lnTo>
                  <a:lnTo>
                    <a:pt x="11782" y="704"/>
                  </a:lnTo>
                  <a:lnTo>
                    <a:pt x="11801" y="738"/>
                  </a:lnTo>
                  <a:lnTo>
                    <a:pt x="11814" y="746"/>
                  </a:lnTo>
                  <a:lnTo>
                    <a:pt x="11827" y="748"/>
                  </a:lnTo>
                  <a:lnTo>
                    <a:pt x="11849" y="750"/>
                  </a:lnTo>
                  <a:lnTo>
                    <a:pt x="11852" y="775"/>
                  </a:lnTo>
                  <a:lnTo>
                    <a:pt x="11767" y="775"/>
                  </a:lnTo>
                  <a:lnTo>
                    <a:pt x="11627" y="778"/>
                  </a:lnTo>
                  <a:lnTo>
                    <a:pt x="11623" y="753"/>
                  </a:lnTo>
                  <a:lnTo>
                    <a:pt x="11665" y="748"/>
                  </a:lnTo>
                  <a:lnTo>
                    <a:pt x="11686" y="745"/>
                  </a:lnTo>
                  <a:lnTo>
                    <a:pt x="11692" y="744"/>
                  </a:lnTo>
                  <a:lnTo>
                    <a:pt x="11695" y="740"/>
                  </a:lnTo>
                  <a:lnTo>
                    <a:pt x="11698" y="735"/>
                  </a:lnTo>
                  <a:lnTo>
                    <a:pt x="11698" y="730"/>
                  </a:lnTo>
                  <a:lnTo>
                    <a:pt x="11696" y="720"/>
                  </a:lnTo>
                  <a:lnTo>
                    <a:pt x="11692" y="705"/>
                  </a:lnTo>
                  <a:lnTo>
                    <a:pt x="11640" y="576"/>
                  </a:lnTo>
                  <a:lnTo>
                    <a:pt x="11393" y="576"/>
                  </a:lnTo>
                  <a:lnTo>
                    <a:pt x="11346" y="685"/>
                  </a:lnTo>
                  <a:lnTo>
                    <a:pt x="11336" y="710"/>
                  </a:lnTo>
                  <a:lnTo>
                    <a:pt x="11334" y="728"/>
                  </a:lnTo>
                  <a:lnTo>
                    <a:pt x="11336" y="738"/>
                  </a:lnTo>
                  <a:lnTo>
                    <a:pt x="11345" y="744"/>
                  </a:lnTo>
                  <a:lnTo>
                    <a:pt x="11353" y="746"/>
                  </a:lnTo>
                  <a:lnTo>
                    <a:pt x="11365" y="747"/>
                  </a:lnTo>
                  <a:lnTo>
                    <a:pt x="11404" y="750"/>
                  </a:lnTo>
                  <a:lnTo>
                    <a:pt x="11407" y="753"/>
                  </a:lnTo>
                  <a:lnTo>
                    <a:pt x="11407" y="775"/>
                  </a:lnTo>
                  <a:lnTo>
                    <a:pt x="11308" y="775"/>
                  </a:lnTo>
                  <a:lnTo>
                    <a:pt x="11213" y="778"/>
                  </a:lnTo>
                  <a:close/>
                  <a:moveTo>
                    <a:pt x="0" y="176"/>
                  </a:moveTo>
                  <a:lnTo>
                    <a:pt x="125" y="176"/>
                  </a:lnTo>
                  <a:lnTo>
                    <a:pt x="247" y="172"/>
                  </a:lnTo>
                  <a:lnTo>
                    <a:pt x="251" y="196"/>
                  </a:lnTo>
                  <a:lnTo>
                    <a:pt x="203" y="202"/>
                  </a:lnTo>
                  <a:lnTo>
                    <a:pt x="188" y="205"/>
                  </a:lnTo>
                  <a:lnTo>
                    <a:pt x="179" y="208"/>
                  </a:lnTo>
                  <a:lnTo>
                    <a:pt x="175" y="212"/>
                  </a:lnTo>
                  <a:lnTo>
                    <a:pt x="173" y="217"/>
                  </a:lnTo>
                  <a:lnTo>
                    <a:pt x="169" y="231"/>
                  </a:lnTo>
                  <a:lnTo>
                    <a:pt x="167" y="279"/>
                  </a:lnTo>
                  <a:lnTo>
                    <a:pt x="167" y="376"/>
                  </a:lnTo>
                  <a:lnTo>
                    <a:pt x="167" y="512"/>
                  </a:lnTo>
                  <a:lnTo>
                    <a:pt x="169" y="610"/>
                  </a:lnTo>
                  <a:lnTo>
                    <a:pt x="173" y="639"/>
                  </a:lnTo>
                  <a:lnTo>
                    <a:pt x="181" y="663"/>
                  </a:lnTo>
                  <a:lnTo>
                    <a:pt x="192" y="684"/>
                  </a:lnTo>
                  <a:lnTo>
                    <a:pt x="200" y="692"/>
                  </a:lnTo>
                  <a:lnTo>
                    <a:pt x="209" y="700"/>
                  </a:lnTo>
                  <a:lnTo>
                    <a:pt x="232" y="715"/>
                  </a:lnTo>
                  <a:lnTo>
                    <a:pt x="246" y="721"/>
                  </a:lnTo>
                  <a:lnTo>
                    <a:pt x="263" y="726"/>
                  </a:lnTo>
                  <a:lnTo>
                    <a:pt x="281" y="730"/>
                  </a:lnTo>
                  <a:lnTo>
                    <a:pt x="300" y="733"/>
                  </a:lnTo>
                  <a:lnTo>
                    <a:pt x="342" y="735"/>
                  </a:lnTo>
                  <a:lnTo>
                    <a:pt x="388" y="733"/>
                  </a:lnTo>
                  <a:lnTo>
                    <a:pt x="430" y="722"/>
                  </a:lnTo>
                  <a:lnTo>
                    <a:pt x="466" y="706"/>
                  </a:lnTo>
                  <a:lnTo>
                    <a:pt x="480" y="697"/>
                  </a:lnTo>
                  <a:lnTo>
                    <a:pt x="491" y="685"/>
                  </a:lnTo>
                  <a:lnTo>
                    <a:pt x="502" y="672"/>
                  </a:lnTo>
                  <a:lnTo>
                    <a:pt x="509" y="656"/>
                  </a:lnTo>
                  <a:lnTo>
                    <a:pt x="515" y="639"/>
                  </a:lnTo>
                  <a:lnTo>
                    <a:pt x="520" y="620"/>
                  </a:lnTo>
                  <a:lnTo>
                    <a:pt x="524" y="572"/>
                  </a:lnTo>
                  <a:lnTo>
                    <a:pt x="526" y="508"/>
                  </a:lnTo>
                  <a:lnTo>
                    <a:pt x="526" y="376"/>
                  </a:lnTo>
                  <a:lnTo>
                    <a:pt x="524" y="285"/>
                  </a:lnTo>
                  <a:lnTo>
                    <a:pt x="523" y="240"/>
                  </a:lnTo>
                  <a:lnTo>
                    <a:pt x="520" y="218"/>
                  </a:lnTo>
                  <a:lnTo>
                    <a:pt x="514" y="211"/>
                  </a:lnTo>
                  <a:lnTo>
                    <a:pt x="505" y="205"/>
                  </a:lnTo>
                  <a:lnTo>
                    <a:pt x="485" y="201"/>
                  </a:lnTo>
                  <a:lnTo>
                    <a:pt x="444" y="200"/>
                  </a:lnTo>
                  <a:lnTo>
                    <a:pt x="442" y="176"/>
                  </a:lnTo>
                  <a:lnTo>
                    <a:pt x="444" y="172"/>
                  </a:lnTo>
                  <a:lnTo>
                    <a:pt x="546" y="176"/>
                  </a:lnTo>
                  <a:lnTo>
                    <a:pt x="646" y="172"/>
                  </a:lnTo>
                  <a:lnTo>
                    <a:pt x="650" y="176"/>
                  </a:lnTo>
                  <a:lnTo>
                    <a:pt x="650" y="196"/>
                  </a:lnTo>
                  <a:lnTo>
                    <a:pt x="646" y="200"/>
                  </a:lnTo>
                  <a:lnTo>
                    <a:pt x="613" y="201"/>
                  </a:lnTo>
                  <a:lnTo>
                    <a:pt x="594" y="204"/>
                  </a:lnTo>
                  <a:lnTo>
                    <a:pt x="583" y="206"/>
                  </a:lnTo>
                  <a:lnTo>
                    <a:pt x="577" y="210"/>
                  </a:lnTo>
                  <a:lnTo>
                    <a:pt x="572" y="216"/>
                  </a:lnTo>
                  <a:lnTo>
                    <a:pt x="570" y="224"/>
                  </a:lnTo>
                  <a:lnTo>
                    <a:pt x="566" y="280"/>
                  </a:lnTo>
                  <a:lnTo>
                    <a:pt x="565" y="376"/>
                  </a:lnTo>
                  <a:lnTo>
                    <a:pt x="565" y="506"/>
                  </a:lnTo>
                  <a:lnTo>
                    <a:pt x="564" y="576"/>
                  </a:lnTo>
                  <a:lnTo>
                    <a:pt x="559" y="628"/>
                  </a:lnTo>
                  <a:lnTo>
                    <a:pt x="556" y="650"/>
                  </a:lnTo>
                  <a:lnTo>
                    <a:pt x="550" y="669"/>
                  </a:lnTo>
                  <a:lnTo>
                    <a:pt x="542" y="687"/>
                  </a:lnTo>
                  <a:lnTo>
                    <a:pt x="533" y="702"/>
                  </a:lnTo>
                  <a:lnTo>
                    <a:pt x="510" y="728"/>
                  </a:lnTo>
                  <a:lnTo>
                    <a:pt x="497" y="740"/>
                  </a:lnTo>
                  <a:lnTo>
                    <a:pt x="484" y="751"/>
                  </a:lnTo>
                  <a:lnTo>
                    <a:pt x="451" y="768"/>
                  </a:lnTo>
                  <a:lnTo>
                    <a:pt x="432" y="775"/>
                  </a:lnTo>
                  <a:lnTo>
                    <a:pt x="410" y="780"/>
                  </a:lnTo>
                  <a:lnTo>
                    <a:pt x="366" y="788"/>
                  </a:lnTo>
                  <a:lnTo>
                    <a:pt x="319" y="790"/>
                  </a:lnTo>
                  <a:lnTo>
                    <a:pt x="290" y="789"/>
                  </a:lnTo>
                  <a:lnTo>
                    <a:pt x="263" y="787"/>
                  </a:lnTo>
                  <a:lnTo>
                    <a:pt x="214" y="777"/>
                  </a:lnTo>
                  <a:lnTo>
                    <a:pt x="173" y="762"/>
                  </a:lnTo>
                  <a:lnTo>
                    <a:pt x="156" y="753"/>
                  </a:lnTo>
                  <a:lnTo>
                    <a:pt x="142" y="742"/>
                  </a:lnTo>
                  <a:lnTo>
                    <a:pt x="128" y="732"/>
                  </a:lnTo>
                  <a:lnTo>
                    <a:pt x="119" y="720"/>
                  </a:lnTo>
                  <a:lnTo>
                    <a:pt x="103" y="697"/>
                  </a:lnTo>
                  <a:lnTo>
                    <a:pt x="94" y="670"/>
                  </a:lnTo>
                  <a:lnTo>
                    <a:pt x="89" y="640"/>
                  </a:lnTo>
                  <a:lnTo>
                    <a:pt x="85" y="598"/>
                  </a:lnTo>
                  <a:lnTo>
                    <a:pt x="85" y="541"/>
                  </a:lnTo>
                  <a:lnTo>
                    <a:pt x="85" y="376"/>
                  </a:lnTo>
                  <a:lnTo>
                    <a:pt x="84" y="294"/>
                  </a:lnTo>
                  <a:lnTo>
                    <a:pt x="83" y="254"/>
                  </a:lnTo>
                  <a:lnTo>
                    <a:pt x="82" y="231"/>
                  </a:lnTo>
                  <a:lnTo>
                    <a:pt x="79" y="219"/>
                  </a:lnTo>
                  <a:lnTo>
                    <a:pt x="76" y="212"/>
                  </a:lnTo>
                  <a:lnTo>
                    <a:pt x="70" y="208"/>
                  </a:lnTo>
                  <a:lnTo>
                    <a:pt x="60" y="205"/>
                  </a:lnTo>
                  <a:lnTo>
                    <a:pt x="40" y="202"/>
                  </a:lnTo>
                  <a:lnTo>
                    <a:pt x="4" y="200"/>
                  </a:lnTo>
                  <a:lnTo>
                    <a:pt x="0" y="176"/>
                  </a:lnTo>
                  <a:close/>
                  <a:moveTo>
                    <a:pt x="695" y="777"/>
                  </a:moveTo>
                  <a:lnTo>
                    <a:pt x="690" y="774"/>
                  </a:lnTo>
                  <a:lnTo>
                    <a:pt x="690" y="754"/>
                  </a:lnTo>
                  <a:lnTo>
                    <a:pt x="695" y="751"/>
                  </a:lnTo>
                  <a:lnTo>
                    <a:pt x="718" y="750"/>
                  </a:lnTo>
                  <a:lnTo>
                    <a:pt x="736" y="748"/>
                  </a:lnTo>
                  <a:lnTo>
                    <a:pt x="749" y="745"/>
                  </a:lnTo>
                  <a:lnTo>
                    <a:pt x="756" y="740"/>
                  </a:lnTo>
                  <a:lnTo>
                    <a:pt x="760" y="732"/>
                  </a:lnTo>
                  <a:lnTo>
                    <a:pt x="762" y="721"/>
                  </a:lnTo>
                  <a:lnTo>
                    <a:pt x="763" y="699"/>
                  </a:lnTo>
                  <a:lnTo>
                    <a:pt x="764" y="661"/>
                  </a:lnTo>
                  <a:lnTo>
                    <a:pt x="767" y="594"/>
                  </a:lnTo>
                  <a:lnTo>
                    <a:pt x="767" y="249"/>
                  </a:lnTo>
                  <a:lnTo>
                    <a:pt x="764" y="231"/>
                  </a:lnTo>
                  <a:lnTo>
                    <a:pt x="758" y="218"/>
                  </a:lnTo>
                  <a:lnTo>
                    <a:pt x="749" y="210"/>
                  </a:lnTo>
                  <a:lnTo>
                    <a:pt x="737" y="205"/>
                  </a:lnTo>
                  <a:lnTo>
                    <a:pt x="719" y="202"/>
                  </a:lnTo>
                  <a:lnTo>
                    <a:pt x="690" y="201"/>
                  </a:lnTo>
                  <a:lnTo>
                    <a:pt x="688" y="177"/>
                  </a:lnTo>
                  <a:lnTo>
                    <a:pt x="690" y="174"/>
                  </a:lnTo>
                  <a:lnTo>
                    <a:pt x="768" y="176"/>
                  </a:lnTo>
                  <a:lnTo>
                    <a:pt x="839" y="174"/>
                  </a:lnTo>
                  <a:lnTo>
                    <a:pt x="974" y="350"/>
                  </a:lnTo>
                  <a:lnTo>
                    <a:pt x="1174" y="601"/>
                  </a:lnTo>
                  <a:lnTo>
                    <a:pt x="1248" y="687"/>
                  </a:lnTo>
                  <a:lnTo>
                    <a:pt x="1248" y="357"/>
                  </a:lnTo>
                  <a:lnTo>
                    <a:pt x="1247" y="292"/>
                  </a:lnTo>
                  <a:lnTo>
                    <a:pt x="1243" y="229"/>
                  </a:lnTo>
                  <a:lnTo>
                    <a:pt x="1240" y="217"/>
                  </a:lnTo>
                  <a:lnTo>
                    <a:pt x="1235" y="211"/>
                  </a:lnTo>
                  <a:lnTo>
                    <a:pt x="1228" y="206"/>
                  </a:lnTo>
                  <a:lnTo>
                    <a:pt x="1216" y="204"/>
                  </a:lnTo>
                  <a:lnTo>
                    <a:pt x="1176" y="201"/>
                  </a:lnTo>
                  <a:lnTo>
                    <a:pt x="1172" y="177"/>
                  </a:lnTo>
                  <a:lnTo>
                    <a:pt x="1176" y="174"/>
                  </a:lnTo>
                  <a:lnTo>
                    <a:pt x="1274" y="176"/>
                  </a:lnTo>
                  <a:lnTo>
                    <a:pt x="1358" y="174"/>
                  </a:lnTo>
                  <a:lnTo>
                    <a:pt x="1362" y="177"/>
                  </a:lnTo>
                  <a:lnTo>
                    <a:pt x="1362" y="198"/>
                  </a:lnTo>
                  <a:lnTo>
                    <a:pt x="1315" y="204"/>
                  </a:lnTo>
                  <a:lnTo>
                    <a:pt x="1303" y="207"/>
                  </a:lnTo>
                  <a:lnTo>
                    <a:pt x="1296" y="213"/>
                  </a:lnTo>
                  <a:lnTo>
                    <a:pt x="1294" y="220"/>
                  </a:lnTo>
                  <a:lnTo>
                    <a:pt x="1291" y="232"/>
                  </a:lnTo>
                  <a:lnTo>
                    <a:pt x="1290" y="253"/>
                  </a:lnTo>
                  <a:lnTo>
                    <a:pt x="1288" y="291"/>
                  </a:lnTo>
                  <a:lnTo>
                    <a:pt x="1286" y="357"/>
                  </a:lnTo>
                  <a:lnTo>
                    <a:pt x="1286" y="560"/>
                  </a:lnTo>
                  <a:lnTo>
                    <a:pt x="1288" y="678"/>
                  </a:lnTo>
                  <a:lnTo>
                    <a:pt x="1289" y="793"/>
                  </a:lnTo>
                  <a:lnTo>
                    <a:pt x="1216" y="775"/>
                  </a:lnTo>
                  <a:lnTo>
                    <a:pt x="1184" y="739"/>
                  </a:lnTo>
                  <a:lnTo>
                    <a:pt x="1094" y="628"/>
                  </a:lnTo>
                  <a:lnTo>
                    <a:pt x="805" y="267"/>
                  </a:lnTo>
                  <a:lnTo>
                    <a:pt x="805" y="594"/>
                  </a:lnTo>
                  <a:lnTo>
                    <a:pt x="806" y="664"/>
                  </a:lnTo>
                  <a:lnTo>
                    <a:pt x="810" y="724"/>
                  </a:lnTo>
                  <a:lnTo>
                    <a:pt x="812" y="734"/>
                  </a:lnTo>
                  <a:lnTo>
                    <a:pt x="816" y="740"/>
                  </a:lnTo>
                  <a:lnTo>
                    <a:pt x="830" y="747"/>
                  </a:lnTo>
                  <a:lnTo>
                    <a:pt x="847" y="750"/>
                  </a:lnTo>
                  <a:lnTo>
                    <a:pt x="877" y="751"/>
                  </a:lnTo>
                  <a:lnTo>
                    <a:pt x="881" y="775"/>
                  </a:lnTo>
                  <a:lnTo>
                    <a:pt x="805" y="775"/>
                  </a:lnTo>
                  <a:lnTo>
                    <a:pt x="695" y="777"/>
                  </a:lnTo>
                  <a:close/>
                  <a:moveTo>
                    <a:pt x="1417" y="172"/>
                  </a:moveTo>
                  <a:lnTo>
                    <a:pt x="1470" y="175"/>
                  </a:lnTo>
                  <a:lnTo>
                    <a:pt x="1538" y="176"/>
                  </a:lnTo>
                  <a:lnTo>
                    <a:pt x="1661" y="172"/>
                  </a:lnTo>
                  <a:lnTo>
                    <a:pt x="1664" y="196"/>
                  </a:lnTo>
                  <a:lnTo>
                    <a:pt x="1615" y="202"/>
                  </a:lnTo>
                  <a:lnTo>
                    <a:pt x="1602" y="205"/>
                  </a:lnTo>
                  <a:lnTo>
                    <a:pt x="1592" y="208"/>
                  </a:lnTo>
                  <a:lnTo>
                    <a:pt x="1589" y="212"/>
                  </a:lnTo>
                  <a:lnTo>
                    <a:pt x="1586" y="217"/>
                  </a:lnTo>
                  <a:lnTo>
                    <a:pt x="1583" y="231"/>
                  </a:lnTo>
                  <a:lnTo>
                    <a:pt x="1580" y="279"/>
                  </a:lnTo>
                  <a:lnTo>
                    <a:pt x="1579" y="376"/>
                  </a:lnTo>
                  <a:lnTo>
                    <a:pt x="1579" y="574"/>
                  </a:lnTo>
                  <a:lnTo>
                    <a:pt x="1580" y="657"/>
                  </a:lnTo>
                  <a:lnTo>
                    <a:pt x="1580" y="697"/>
                  </a:lnTo>
                  <a:lnTo>
                    <a:pt x="1583" y="720"/>
                  </a:lnTo>
                  <a:lnTo>
                    <a:pt x="1585" y="732"/>
                  </a:lnTo>
                  <a:lnTo>
                    <a:pt x="1589" y="738"/>
                  </a:lnTo>
                  <a:lnTo>
                    <a:pt x="1595" y="742"/>
                  </a:lnTo>
                  <a:lnTo>
                    <a:pt x="1604" y="746"/>
                  </a:lnTo>
                  <a:lnTo>
                    <a:pt x="1624" y="748"/>
                  </a:lnTo>
                  <a:lnTo>
                    <a:pt x="1661" y="751"/>
                  </a:lnTo>
                  <a:lnTo>
                    <a:pt x="1664" y="775"/>
                  </a:lnTo>
                  <a:lnTo>
                    <a:pt x="1586" y="776"/>
                  </a:lnTo>
                  <a:lnTo>
                    <a:pt x="1538" y="775"/>
                  </a:lnTo>
                  <a:lnTo>
                    <a:pt x="1417" y="778"/>
                  </a:lnTo>
                  <a:lnTo>
                    <a:pt x="1414" y="753"/>
                  </a:lnTo>
                  <a:lnTo>
                    <a:pt x="1450" y="750"/>
                  </a:lnTo>
                  <a:lnTo>
                    <a:pt x="1470" y="747"/>
                  </a:lnTo>
                  <a:lnTo>
                    <a:pt x="1481" y="744"/>
                  </a:lnTo>
                  <a:lnTo>
                    <a:pt x="1487" y="740"/>
                  </a:lnTo>
                  <a:lnTo>
                    <a:pt x="1494" y="723"/>
                  </a:lnTo>
                  <a:lnTo>
                    <a:pt x="1496" y="702"/>
                  </a:lnTo>
                  <a:lnTo>
                    <a:pt x="1498" y="664"/>
                  </a:lnTo>
                  <a:lnTo>
                    <a:pt x="1498" y="574"/>
                  </a:lnTo>
                  <a:lnTo>
                    <a:pt x="1498" y="376"/>
                  </a:lnTo>
                  <a:lnTo>
                    <a:pt x="1498" y="294"/>
                  </a:lnTo>
                  <a:lnTo>
                    <a:pt x="1496" y="254"/>
                  </a:lnTo>
                  <a:lnTo>
                    <a:pt x="1495" y="231"/>
                  </a:lnTo>
                  <a:lnTo>
                    <a:pt x="1493" y="219"/>
                  </a:lnTo>
                  <a:lnTo>
                    <a:pt x="1489" y="212"/>
                  </a:lnTo>
                  <a:lnTo>
                    <a:pt x="1483" y="208"/>
                  </a:lnTo>
                  <a:lnTo>
                    <a:pt x="1474" y="205"/>
                  </a:lnTo>
                  <a:lnTo>
                    <a:pt x="1453" y="202"/>
                  </a:lnTo>
                  <a:lnTo>
                    <a:pt x="1417" y="200"/>
                  </a:lnTo>
                  <a:lnTo>
                    <a:pt x="1414" y="176"/>
                  </a:lnTo>
                  <a:lnTo>
                    <a:pt x="1417" y="172"/>
                  </a:lnTo>
                  <a:close/>
                  <a:moveTo>
                    <a:pt x="1979" y="782"/>
                  </a:moveTo>
                  <a:lnTo>
                    <a:pt x="1926" y="639"/>
                  </a:lnTo>
                  <a:lnTo>
                    <a:pt x="1781" y="280"/>
                  </a:lnTo>
                  <a:lnTo>
                    <a:pt x="1760" y="232"/>
                  </a:lnTo>
                  <a:lnTo>
                    <a:pt x="1750" y="211"/>
                  </a:lnTo>
                  <a:lnTo>
                    <a:pt x="1734" y="204"/>
                  </a:lnTo>
                  <a:lnTo>
                    <a:pt x="1698" y="200"/>
                  </a:lnTo>
                  <a:lnTo>
                    <a:pt x="1694" y="196"/>
                  </a:lnTo>
                  <a:lnTo>
                    <a:pt x="1694" y="176"/>
                  </a:lnTo>
                  <a:lnTo>
                    <a:pt x="1698" y="172"/>
                  </a:lnTo>
                  <a:lnTo>
                    <a:pt x="1810" y="176"/>
                  </a:lnTo>
                  <a:lnTo>
                    <a:pt x="1922" y="172"/>
                  </a:lnTo>
                  <a:lnTo>
                    <a:pt x="1926" y="200"/>
                  </a:lnTo>
                  <a:lnTo>
                    <a:pt x="1860" y="206"/>
                  </a:lnTo>
                  <a:lnTo>
                    <a:pt x="1853" y="211"/>
                  </a:lnTo>
                  <a:lnTo>
                    <a:pt x="1850" y="218"/>
                  </a:lnTo>
                  <a:lnTo>
                    <a:pt x="1864" y="264"/>
                  </a:lnTo>
                  <a:lnTo>
                    <a:pt x="1889" y="332"/>
                  </a:lnTo>
                  <a:lnTo>
                    <a:pt x="2022" y="669"/>
                  </a:lnTo>
                  <a:lnTo>
                    <a:pt x="2134" y="390"/>
                  </a:lnTo>
                  <a:lnTo>
                    <a:pt x="2167" y="297"/>
                  </a:lnTo>
                  <a:lnTo>
                    <a:pt x="2183" y="247"/>
                  </a:lnTo>
                  <a:lnTo>
                    <a:pt x="2189" y="220"/>
                  </a:lnTo>
                  <a:lnTo>
                    <a:pt x="2186" y="212"/>
                  </a:lnTo>
                  <a:lnTo>
                    <a:pt x="2183" y="210"/>
                  </a:lnTo>
                  <a:lnTo>
                    <a:pt x="2178" y="207"/>
                  </a:lnTo>
                  <a:lnTo>
                    <a:pt x="2158" y="204"/>
                  </a:lnTo>
                  <a:lnTo>
                    <a:pt x="2116" y="200"/>
                  </a:lnTo>
                  <a:lnTo>
                    <a:pt x="2112" y="196"/>
                  </a:lnTo>
                  <a:lnTo>
                    <a:pt x="2112" y="176"/>
                  </a:lnTo>
                  <a:lnTo>
                    <a:pt x="2116" y="172"/>
                  </a:lnTo>
                  <a:lnTo>
                    <a:pt x="2212" y="176"/>
                  </a:lnTo>
                  <a:lnTo>
                    <a:pt x="2297" y="172"/>
                  </a:lnTo>
                  <a:lnTo>
                    <a:pt x="2300" y="196"/>
                  </a:lnTo>
                  <a:lnTo>
                    <a:pt x="2273" y="201"/>
                  </a:lnTo>
                  <a:lnTo>
                    <a:pt x="2260" y="205"/>
                  </a:lnTo>
                  <a:lnTo>
                    <a:pt x="2254" y="210"/>
                  </a:lnTo>
                  <a:lnTo>
                    <a:pt x="2249" y="218"/>
                  </a:lnTo>
                  <a:lnTo>
                    <a:pt x="2219" y="285"/>
                  </a:lnTo>
                  <a:lnTo>
                    <a:pt x="2086" y="613"/>
                  </a:lnTo>
                  <a:lnTo>
                    <a:pt x="2047" y="710"/>
                  </a:lnTo>
                  <a:lnTo>
                    <a:pt x="2022" y="782"/>
                  </a:lnTo>
                  <a:lnTo>
                    <a:pt x="1979" y="782"/>
                  </a:lnTo>
                  <a:close/>
                  <a:moveTo>
                    <a:pt x="2347" y="176"/>
                  </a:moveTo>
                  <a:lnTo>
                    <a:pt x="2538" y="175"/>
                  </a:lnTo>
                  <a:lnTo>
                    <a:pt x="2786" y="172"/>
                  </a:lnTo>
                  <a:lnTo>
                    <a:pt x="2779" y="228"/>
                  </a:lnTo>
                  <a:lnTo>
                    <a:pt x="2773" y="304"/>
                  </a:lnTo>
                  <a:lnTo>
                    <a:pt x="2749" y="307"/>
                  </a:lnTo>
                  <a:lnTo>
                    <a:pt x="2746" y="304"/>
                  </a:lnTo>
                  <a:lnTo>
                    <a:pt x="2746" y="297"/>
                  </a:lnTo>
                  <a:lnTo>
                    <a:pt x="2744" y="261"/>
                  </a:lnTo>
                  <a:lnTo>
                    <a:pt x="2741" y="228"/>
                  </a:lnTo>
                  <a:lnTo>
                    <a:pt x="2725" y="223"/>
                  </a:lnTo>
                  <a:lnTo>
                    <a:pt x="2708" y="218"/>
                  </a:lnTo>
                  <a:lnTo>
                    <a:pt x="2666" y="212"/>
                  </a:lnTo>
                  <a:lnTo>
                    <a:pt x="2594" y="208"/>
                  </a:lnTo>
                  <a:lnTo>
                    <a:pt x="2556" y="210"/>
                  </a:lnTo>
                  <a:lnTo>
                    <a:pt x="2508" y="213"/>
                  </a:lnTo>
                  <a:lnTo>
                    <a:pt x="2507" y="282"/>
                  </a:lnTo>
                  <a:lnTo>
                    <a:pt x="2506" y="360"/>
                  </a:lnTo>
                  <a:lnTo>
                    <a:pt x="2504" y="446"/>
                  </a:lnTo>
                  <a:lnTo>
                    <a:pt x="2590" y="448"/>
                  </a:lnTo>
                  <a:lnTo>
                    <a:pt x="2654" y="446"/>
                  </a:lnTo>
                  <a:lnTo>
                    <a:pt x="2676" y="444"/>
                  </a:lnTo>
                  <a:lnTo>
                    <a:pt x="2686" y="441"/>
                  </a:lnTo>
                  <a:lnTo>
                    <a:pt x="2693" y="430"/>
                  </a:lnTo>
                  <a:lnTo>
                    <a:pt x="2696" y="403"/>
                  </a:lnTo>
                  <a:lnTo>
                    <a:pt x="2699" y="376"/>
                  </a:lnTo>
                  <a:lnTo>
                    <a:pt x="2722" y="373"/>
                  </a:lnTo>
                  <a:lnTo>
                    <a:pt x="2723" y="422"/>
                  </a:lnTo>
                  <a:lnTo>
                    <a:pt x="2723" y="469"/>
                  </a:lnTo>
                  <a:lnTo>
                    <a:pt x="2725" y="565"/>
                  </a:lnTo>
                  <a:lnTo>
                    <a:pt x="2701" y="568"/>
                  </a:lnTo>
                  <a:lnTo>
                    <a:pt x="2695" y="540"/>
                  </a:lnTo>
                  <a:lnTo>
                    <a:pt x="2689" y="504"/>
                  </a:lnTo>
                  <a:lnTo>
                    <a:pt x="2687" y="499"/>
                  </a:lnTo>
                  <a:lnTo>
                    <a:pt x="2682" y="494"/>
                  </a:lnTo>
                  <a:lnTo>
                    <a:pt x="2671" y="490"/>
                  </a:lnTo>
                  <a:lnTo>
                    <a:pt x="2650" y="487"/>
                  </a:lnTo>
                  <a:lnTo>
                    <a:pt x="2580" y="484"/>
                  </a:lnTo>
                  <a:lnTo>
                    <a:pt x="2504" y="487"/>
                  </a:lnTo>
                  <a:lnTo>
                    <a:pt x="2502" y="606"/>
                  </a:lnTo>
                  <a:lnTo>
                    <a:pt x="2504" y="738"/>
                  </a:lnTo>
                  <a:lnTo>
                    <a:pt x="2582" y="738"/>
                  </a:lnTo>
                  <a:lnTo>
                    <a:pt x="2666" y="738"/>
                  </a:lnTo>
                  <a:lnTo>
                    <a:pt x="2712" y="735"/>
                  </a:lnTo>
                  <a:lnTo>
                    <a:pt x="2737" y="730"/>
                  </a:lnTo>
                  <a:lnTo>
                    <a:pt x="2761" y="723"/>
                  </a:lnTo>
                  <a:lnTo>
                    <a:pt x="2767" y="706"/>
                  </a:lnTo>
                  <a:lnTo>
                    <a:pt x="2774" y="678"/>
                  </a:lnTo>
                  <a:lnTo>
                    <a:pt x="2784" y="633"/>
                  </a:lnTo>
                  <a:lnTo>
                    <a:pt x="2789" y="630"/>
                  </a:lnTo>
                  <a:lnTo>
                    <a:pt x="2809" y="630"/>
                  </a:lnTo>
                  <a:lnTo>
                    <a:pt x="2808" y="657"/>
                  </a:lnTo>
                  <a:lnTo>
                    <a:pt x="2804" y="697"/>
                  </a:lnTo>
                  <a:lnTo>
                    <a:pt x="2801" y="775"/>
                  </a:lnTo>
                  <a:lnTo>
                    <a:pt x="2585" y="776"/>
                  </a:lnTo>
                  <a:lnTo>
                    <a:pt x="2470" y="775"/>
                  </a:lnTo>
                  <a:lnTo>
                    <a:pt x="2384" y="778"/>
                  </a:lnTo>
                  <a:lnTo>
                    <a:pt x="2382" y="760"/>
                  </a:lnTo>
                  <a:lnTo>
                    <a:pt x="2384" y="757"/>
                  </a:lnTo>
                  <a:lnTo>
                    <a:pt x="2413" y="740"/>
                  </a:lnTo>
                  <a:lnTo>
                    <a:pt x="2417" y="721"/>
                  </a:lnTo>
                  <a:lnTo>
                    <a:pt x="2419" y="666"/>
                  </a:lnTo>
                  <a:lnTo>
                    <a:pt x="2422" y="558"/>
                  </a:lnTo>
                  <a:lnTo>
                    <a:pt x="2422" y="400"/>
                  </a:lnTo>
                  <a:lnTo>
                    <a:pt x="2422" y="304"/>
                  </a:lnTo>
                  <a:lnTo>
                    <a:pt x="2420" y="253"/>
                  </a:lnTo>
                  <a:lnTo>
                    <a:pt x="2418" y="224"/>
                  </a:lnTo>
                  <a:lnTo>
                    <a:pt x="2413" y="212"/>
                  </a:lnTo>
                  <a:lnTo>
                    <a:pt x="2404" y="206"/>
                  </a:lnTo>
                  <a:lnTo>
                    <a:pt x="2383" y="202"/>
                  </a:lnTo>
                  <a:lnTo>
                    <a:pt x="2351" y="200"/>
                  </a:lnTo>
                  <a:lnTo>
                    <a:pt x="2347" y="176"/>
                  </a:lnTo>
                  <a:close/>
                  <a:moveTo>
                    <a:pt x="2867" y="176"/>
                  </a:moveTo>
                  <a:lnTo>
                    <a:pt x="2992" y="176"/>
                  </a:lnTo>
                  <a:lnTo>
                    <a:pt x="3122" y="174"/>
                  </a:lnTo>
                  <a:lnTo>
                    <a:pt x="3166" y="172"/>
                  </a:lnTo>
                  <a:lnTo>
                    <a:pt x="3215" y="175"/>
                  </a:lnTo>
                  <a:lnTo>
                    <a:pt x="3236" y="177"/>
                  </a:lnTo>
                  <a:lnTo>
                    <a:pt x="3257" y="182"/>
                  </a:lnTo>
                  <a:lnTo>
                    <a:pt x="3288" y="194"/>
                  </a:lnTo>
                  <a:lnTo>
                    <a:pt x="3301" y="202"/>
                  </a:lnTo>
                  <a:lnTo>
                    <a:pt x="3312" y="211"/>
                  </a:lnTo>
                  <a:lnTo>
                    <a:pt x="3329" y="232"/>
                  </a:lnTo>
                  <a:lnTo>
                    <a:pt x="3341" y="254"/>
                  </a:lnTo>
                  <a:lnTo>
                    <a:pt x="3344" y="266"/>
                  </a:lnTo>
                  <a:lnTo>
                    <a:pt x="3348" y="278"/>
                  </a:lnTo>
                  <a:lnTo>
                    <a:pt x="3350" y="304"/>
                  </a:lnTo>
                  <a:lnTo>
                    <a:pt x="3349" y="322"/>
                  </a:lnTo>
                  <a:lnTo>
                    <a:pt x="3346" y="339"/>
                  </a:lnTo>
                  <a:lnTo>
                    <a:pt x="3331" y="375"/>
                  </a:lnTo>
                  <a:lnTo>
                    <a:pt x="3322" y="391"/>
                  </a:lnTo>
                  <a:lnTo>
                    <a:pt x="3308" y="406"/>
                  </a:lnTo>
                  <a:lnTo>
                    <a:pt x="3293" y="421"/>
                  </a:lnTo>
                  <a:lnTo>
                    <a:pt x="3276" y="434"/>
                  </a:lnTo>
                  <a:lnTo>
                    <a:pt x="3256" y="445"/>
                  </a:lnTo>
                  <a:lnTo>
                    <a:pt x="3233" y="456"/>
                  </a:lnTo>
                  <a:lnTo>
                    <a:pt x="3205" y="464"/>
                  </a:lnTo>
                  <a:lnTo>
                    <a:pt x="3175" y="470"/>
                  </a:lnTo>
                  <a:lnTo>
                    <a:pt x="3218" y="528"/>
                  </a:lnTo>
                  <a:lnTo>
                    <a:pt x="3278" y="608"/>
                  </a:lnTo>
                  <a:lnTo>
                    <a:pt x="3342" y="692"/>
                  </a:lnTo>
                  <a:lnTo>
                    <a:pt x="3370" y="727"/>
                  </a:lnTo>
                  <a:lnTo>
                    <a:pt x="3385" y="741"/>
                  </a:lnTo>
                  <a:lnTo>
                    <a:pt x="3402" y="748"/>
                  </a:lnTo>
                  <a:lnTo>
                    <a:pt x="3425" y="750"/>
                  </a:lnTo>
                  <a:lnTo>
                    <a:pt x="3428" y="774"/>
                  </a:lnTo>
                  <a:lnTo>
                    <a:pt x="3424" y="777"/>
                  </a:lnTo>
                  <a:lnTo>
                    <a:pt x="3376" y="775"/>
                  </a:lnTo>
                  <a:lnTo>
                    <a:pt x="3310" y="777"/>
                  </a:lnTo>
                  <a:lnTo>
                    <a:pt x="3271" y="728"/>
                  </a:lnTo>
                  <a:lnTo>
                    <a:pt x="3217" y="654"/>
                  </a:lnTo>
                  <a:lnTo>
                    <a:pt x="3143" y="555"/>
                  </a:lnTo>
                  <a:lnTo>
                    <a:pt x="3067" y="464"/>
                  </a:lnTo>
                  <a:lnTo>
                    <a:pt x="3071" y="451"/>
                  </a:lnTo>
                  <a:lnTo>
                    <a:pt x="3106" y="452"/>
                  </a:lnTo>
                  <a:lnTo>
                    <a:pt x="3140" y="450"/>
                  </a:lnTo>
                  <a:lnTo>
                    <a:pt x="3156" y="447"/>
                  </a:lnTo>
                  <a:lnTo>
                    <a:pt x="3172" y="442"/>
                  </a:lnTo>
                  <a:lnTo>
                    <a:pt x="3185" y="438"/>
                  </a:lnTo>
                  <a:lnTo>
                    <a:pt x="3198" y="432"/>
                  </a:lnTo>
                  <a:lnTo>
                    <a:pt x="3221" y="416"/>
                  </a:lnTo>
                  <a:lnTo>
                    <a:pt x="3230" y="408"/>
                  </a:lnTo>
                  <a:lnTo>
                    <a:pt x="3240" y="397"/>
                  </a:lnTo>
                  <a:lnTo>
                    <a:pt x="3252" y="374"/>
                  </a:lnTo>
                  <a:lnTo>
                    <a:pt x="3260" y="348"/>
                  </a:lnTo>
                  <a:lnTo>
                    <a:pt x="3263" y="319"/>
                  </a:lnTo>
                  <a:lnTo>
                    <a:pt x="3260" y="292"/>
                  </a:lnTo>
                  <a:lnTo>
                    <a:pt x="3258" y="280"/>
                  </a:lnTo>
                  <a:lnTo>
                    <a:pt x="3253" y="268"/>
                  </a:lnTo>
                  <a:lnTo>
                    <a:pt x="3242" y="249"/>
                  </a:lnTo>
                  <a:lnTo>
                    <a:pt x="3234" y="241"/>
                  </a:lnTo>
                  <a:lnTo>
                    <a:pt x="3226" y="234"/>
                  </a:lnTo>
                  <a:lnTo>
                    <a:pt x="3205" y="220"/>
                  </a:lnTo>
                  <a:lnTo>
                    <a:pt x="3181" y="212"/>
                  </a:lnTo>
                  <a:lnTo>
                    <a:pt x="3155" y="206"/>
                  </a:lnTo>
                  <a:lnTo>
                    <a:pt x="3124" y="205"/>
                  </a:lnTo>
                  <a:lnTo>
                    <a:pt x="3102" y="205"/>
                  </a:lnTo>
                  <a:lnTo>
                    <a:pt x="3080" y="207"/>
                  </a:lnTo>
                  <a:lnTo>
                    <a:pt x="3060" y="212"/>
                  </a:lnTo>
                  <a:lnTo>
                    <a:pt x="3040" y="217"/>
                  </a:lnTo>
                  <a:lnTo>
                    <a:pt x="3037" y="230"/>
                  </a:lnTo>
                  <a:lnTo>
                    <a:pt x="3035" y="261"/>
                  </a:lnTo>
                  <a:lnTo>
                    <a:pt x="3034" y="376"/>
                  </a:lnTo>
                  <a:lnTo>
                    <a:pt x="3034" y="574"/>
                  </a:lnTo>
                  <a:lnTo>
                    <a:pt x="3034" y="657"/>
                  </a:lnTo>
                  <a:lnTo>
                    <a:pt x="3035" y="697"/>
                  </a:lnTo>
                  <a:lnTo>
                    <a:pt x="3036" y="720"/>
                  </a:lnTo>
                  <a:lnTo>
                    <a:pt x="3038" y="732"/>
                  </a:lnTo>
                  <a:lnTo>
                    <a:pt x="3042" y="738"/>
                  </a:lnTo>
                  <a:lnTo>
                    <a:pt x="3048" y="742"/>
                  </a:lnTo>
                  <a:lnTo>
                    <a:pt x="3058" y="746"/>
                  </a:lnTo>
                  <a:lnTo>
                    <a:pt x="3078" y="748"/>
                  </a:lnTo>
                  <a:lnTo>
                    <a:pt x="3115" y="751"/>
                  </a:lnTo>
                  <a:lnTo>
                    <a:pt x="3118" y="775"/>
                  </a:lnTo>
                  <a:lnTo>
                    <a:pt x="3040" y="776"/>
                  </a:lnTo>
                  <a:lnTo>
                    <a:pt x="2993" y="775"/>
                  </a:lnTo>
                  <a:lnTo>
                    <a:pt x="2870" y="778"/>
                  </a:lnTo>
                  <a:lnTo>
                    <a:pt x="2867" y="753"/>
                  </a:lnTo>
                  <a:lnTo>
                    <a:pt x="2903" y="750"/>
                  </a:lnTo>
                  <a:lnTo>
                    <a:pt x="2923" y="747"/>
                  </a:lnTo>
                  <a:lnTo>
                    <a:pt x="2934" y="744"/>
                  </a:lnTo>
                  <a:lnTo>
                    <a:pt x="2941" y="740"/>
                  </a:lnTo>
                  <a:lnTo>
                    <a:pt x="2948" y="723"/>
                  </a:lnTo>
                  <a:lnTo>
                    <a:pt x="2951" y="702"/>
                  </a:lnTo>
                  <a:lnTo>
                    <a:pt x="2951" y="664"/>
                  </a:lnTo>
                  <a:lnTo>
                    <a:pt x="2952" y="574"/>
                  </a:lnTo>
                  <a:lnTo>
                    <a:pt x="2952" y="376"/>
                  </a:lnTo>
                  <a:lnTo>
                    <a:pt x="2951" y="294"/>
                  </a:lnTo>
                  <a:lnTo>
                    <a:pt x="2950" y="254"/>
                  </a:lnTo>
                  <a:lnTo>
                    <a:pt x="2948" y="231"/>
                  </a:lnTo>
                  <a:lnTo>
                    <a:pt x="2946" y="219"/>
                  </a:lnTo>
                  <a:lnTo>
                    <a:pt x="2942" y="212"/>
                  </a:lnTo>
                  <a:lnTo>
                    <a:pt x="2936" y="208"/>
                  </a:lnTo>
                  <a:lnTo>
                    <a:pt x="2927" y="205"/>
                  </a:lnTo>
                  <a:lnTo>
                    <a:pt x="2908" y="202"/>
                  </a:lnTo>
                  <a:lnTo>
                    <a:pt x="2870" y="200"/>
                  </a:lnTo>
                  <a:lnTo>
                    <a:pt x="2867" y="176"/>
                  </a:lnTo>
                  <a:close/>
                  <a:moveTo>
                    <a:pt x="3466" y="628"/>
                  </a:moveTo>
                  <a:lnTo>
                    <a:pt x="3490" y="625"/>
                  </a:lnTo>
                  <a:lnTo>
                    <a:pt x="3496" y="672"/>
                  </a:lnTo>
                  <a:lnTo>
                    <a:pt x="3499" y="694"/>
                  </a:lnTo>
                  <a:lnTo>
                    <a:pt x="3506" y="708"/>
                  </a:lnTo>
                  <a:lnTo>
                    <a:pt x="3522" y="721"/>
                  </a:lnTo>
                  <a:lnTo>
                    <a:pt x="3533" y="727"/>
                  </a:lnTo>
                  <a:lnTo>
                    <a:pt x="3545" y="733"/>
                  </a:lnTo>
                  <a:lnTo>
                    <a:pt x="3574" y="742"/>
                  </a:lnTo>
                  <a:lnTo>
                    <a:pt x="3606" y="748"/>
                  </a:lnTo>
                  <a:lnTo>
                    <a:pt x="3638" y="751"/>
                  </a:lnTo>
                  <a:lnTo>
                    <a:pt x="3661" y="750"/>
                  </a:lnTo>
                  <a:lnTo>
                    <a:pt x="3682" y="747"/>
                  </a:lnTo>
                  <a:lnTo>
                    <a:pt x="3702" y="741"/>
                  </a:lnTo>
                  <a:lnTo>
                    <a:pt x="3720" y="734"/>
                  </a:lnTo>
                  <a:lnTo>
                    <a:pt x="3737" y="726"/>
                  </a:lnTo>
                  <a:lnTo>
                    <a:pt x="3752" y="714"/>
                  </a:lnTo>
                  <a:lnTo>
                    <a:pt x="3766" y="700"/>
                  </a:lnTo>
                  <a:lnTo>
                    <a:pt x="3776" y="686"/>
                  </a:lnTo>
                  <a:lnTo>
                    <a:pt x="3785" y="669"/>
                  </a:lnTo>
                  <a:lnTo>
                    <a:pt x="3791" y="651"/>
                  </a:lnTo>
                  <a:lnTo>
                    <a:pt x="3794" y="633"/>
                  </a:lnTo>
                  <a:lnTo>
                    <a:pt x="3796" y="613"/>
                  </a:lnTo>
                  <a:lnTo>
                    <a:pt x="3793" y="586"/>
                  </a:lnTo>
                  <a:lnTo>
                    <a:pt x="3791" y="576"/>
                  </a:lnTo>
                  <a:lnTo>
                    <a:pt x="3786" y="565"/>
                  </a:lnTo>
                  <a:lnTo>
                    <a:pt x="3775" y="546"/>
                  </a:lnTo>
                  <a:lnTo>
                    <a:pt x="3768" y="537"/>
                  </a:lnTo>
                  <a:lnTo>
                    <a:pt x="3760" y="531"/>
                  </a:lnTo>
                  <a:lnTo>
                    <a:pt x="3742" y="520"/>
                  </a:lnTo>
                  <a:lnTo>
                    <a:pt x="3731" y="516"/>
                  </a:lnTo>
                  <a:lnTo>
                    <a:pt x="3720" y="512"/>
                  </a:lnTo>
                  <a:lnTo>
                    <a:pt x="3654" y="499"/>
                  </a:lnTo>
                  <a:lnTo>
                    <a:pt x="3588" y="487"/>
                  </a:lnTo>
                  <a:lnTo>
                    <a:pt x="3564" y="480"/>
                  </a:lnTo>
                  <a:lnTo>
                    <a:pt x="3540" y="469"/>
                  </a:lnTo>
                  <a:lnTo>
                    <a:pt x="3517" y="456"/>
                  </a:lnTo>
                  <a:lnTo>
                    <a:pt x="3499" y="440"/>
                  </a:lnTo>
                  <a:lnTo>
                    <a:pt x="3485" y="421"/>
                  </a:lnTo>
                  <a:lnTo>
                    <a:pt x="3479" y="409"/>
                  </a:lnTo>
                  <a:lnTo>
                    <a:pt x="3474" y="397"/>
                  </a:lnTo>
                  <a:lnTo>
                    <a:pt x="3467" y="370"/>
                  </a:lnTo>
                  <a:lnTo>
                    <a:pt x="3464" y="342"/>
                  </a:lnTo>
                  <a:lnTo>
                    <a:pt x="3466" y="322"/>
                  </a:lnTo>
                  <a:lnTo>
                    <a:pt x="3468" y="303"/>
                  </a:lnTo>
                  <a:lnTo>
                    <a:pt x="3473" y="285"/>
                  </a:lnTo>
                  <a:lnTo>
                    <a:pt x="3479" y="268"/>
                  </a:lnTo>
                  <a:lnTo>
                    <a:pt x="3496" y="238"/>
                  </a:lnTo>
                  <a:lnTo>
                    <a:pt x="3520" y="211"/>
                  </a:lnTo>
                  <a:lnTo>
                    <a:pt x="3550" y="188"/>
                  </a:lnTo>
                  <a:lnTo>
                    <a:pt x="3566" y="180"/>
                  </a:lnTo>
                  <a:lnTo>
                    <a:pt x="3584" y="172"/>
                  </a:lnTo>
                  <a:lnTo>
                    <a:pt x="3604" y="166"/>
                  </a:lnTo>
                  <a:lnTo>
                    <a:pt x="3624" y="163"/>
                  </a:lnTo>
                  <a:lnTo>
                    <a:pt x="3668" y="160"/>
                  </a:lnTo>
                  <a:lnTo>
                    <a:pt x="3707" y="162"/>
                  </a:lnTo>
                  <a:lnTo>
                    <a:pt x="3750" y="169"/>
                  </a:lnTo>
                  <a:lnTo>
                    <a:pt x="3791" y="181"/>
                  </a:lnTo>
                  <a:lnTo>
                    <a:pt x="3829" y="196"/>
                  </a:lnTo>
                  <a:lnTo>
                    <a:pt x="3832" y="201"/>
                  </a:lnTo>
                  <a:lnTo>
                    <a:pt x="3828" y="223"/>
                  </a:lnTo>
                  <a:lnTo>
                    <a:pt x="3824" y="249"/>
                  </a:lnTo>
                  <a:lnTo>
                    <a:pt x="3822" y="279"/>
                  </a:lnTo>
                  <a:lnTo>
                    <a:pt x="3821" y="313"/>
                  </a:lnTo>
                  <a:lnTo>
                    <a:pt x="3816" y="316"/>
                  </a:lnTo>
                  <a:lnTo>
                    <a:pt x="3794" y="316"/>
                  </a:lnTo>
                  <a:lnTo>
                    <a:pt x="3788" y="249"/>
                  </a:lnTo>
                  <a:lnTo>
                    <a:pt x="3785" y="242"/>
                  </a:lnTo>
                  <a:lnTo>
                    <a:pt x="3778" y="234"/>
                  </a:lnTo>
                  <a:lnTo>
                    <a:pt x="3766" y="225"/>
                  </a:lnTo>
                  <a:lnTo>
                    <a:pt x="3750" y="216"/>
                  </a:lnTo>
                  <a:lnTo>
                    <a:pt x="3731" y="207"/>
                  </a:lnTo>
                  <a:lnTo>
                    <a:pt x="3710" y="201"/>
                  </a:lnTo>
                  <a:lnTo>
                    <a:pt x="3690" y="198"/>
                  </a:lnTo>
                  <a:lnTo>
                    <a:pt x="3670" y="196"/>
                  </a:lnTo>
                  <a:lnTo>
                    <a:pt x="3634" y="200"/>
                  </a:lnTo>
                  <a:lnTo>
                    <a:pt x="3601" y="211"/>
                  </a:lnTo>
                  <a:lnTo>
                    <a:pt x="3587" y="219"/>
                  </a:lnTo>
                  <a:lnTo>
                    <a:pt x="3574" y="230"/>
                  </a:lnTo>
                  <a:lnTo>
                    <a:pt x="3563" y="242"/>
                  </a:lnTo>
                  <a:lnTo>
                    <a:pt x="3553" y="256"/>
                  </a:lnTo>
                  <a:lnTo>
                    <a:pt x="3546" y="272"/>
                  </a:lnTo>
                  <a:lnTo>
                    <a:pt x="3541" y="288"/>
                  </a:lnTo>
                  <a:lnTo>
                    <a:pt x="3538" y="320"/>
                  </a:lnTo>
                  <a:lnTo>
                    <a:pt x="3540" y="344"/>
                  </a:lnTo>
                  <a:lnTo>
                    <a:pt x="3542" y="355"/>
                  </a:lnTo>
                  <a:lnTo>
                    <a:pt x="3547" y="364"/>
                  </a:lnTo>
                  <a:lnTo>
                    <a:pt x="3558" y="382"/>
                  </a:lnTo>
                  <a:lnTo>
                    <a:pt x="3565" y="390"/>
                  </a:lnTo>
                  <a:lnTo>
                    <a:pt x="3572" y="396"/>
                  </a:lnTo>
                  <a:lnTo>
                    <a:pt x="3589" y="405"/>
                  </a:lnTo>
                  <a:lnTo>
                    <a:pt x="3608" y="412"/>
                  </a:lnTo>
                  <a:lnTo>
                    <a:pt x="3638" y="418"/>
                  </a:lnTo>
                  <a:lnTo>
                    <a:pt x="3684" y="426"/>
                  </a:lnTo>
                  <a:lnTo>
                    <a:pt x="3720" y="432"/>
                  </a:lnTo>
                  <a:lnTo>
                    <a:pt x="3750" y="438"/>
                  </a:lnTo>
                  <a:lnTo>
                    <a:pt x="3774" y="445"/>
                  </a:lnTo>
                  <a:lnTo>
                    <a:pt x="3794" y="452"/>
                  </a:lnTo>
                  <a:lnTo>
                    <a:pt x="3810" y="460"/>
                  </a:lnTo>
                  <a:lnTo>
                    <a:pt x="3826" y="471"/>
                  </a:lnTo>
                  <a:lnTo>
                    <a:pt x="3838" y="484"/>
                  </a:lnTo>
                  <a:lnTo>
                    <a:pt x="3850" y="500"/>
                  </a:lnTo>
                  <a:lnTo>
                    <a:pt x="3858" y="517"/>
                  </a:lnTo>
                  <a:lnTo>
                    <a:pt x="3865" y="536"/>
                  </a:lnTo>
                  <a:lnTo>
                    <a:pt x="3869" y="556"/>
                  </a:lnTo>
                  <a:lnTo>
                    <a:pt x="3870" y="579"/>
                  </a:lnTo>
                  <a:lnTo>
                    <a:pt x="3869" y="601"/>
                  </a:lnTo>
                  <a:lnTo>
                    <a:pt x="3865" y="622"/>
                  </a:lnTo>
                  <a:lnTo>
                    <a:pt x="3859" y="643"/>
                  </a:lnTo>
                  <a:lnTo>
                    <a:pt x="3851" y="662"/>
                  </a:lnTo>
                  <a:lnTo>
                    <a:pt x="3841" y="680"/>
                  </a:lnTo>
                  <a:lnTo>
                    <a:pt x="3828" y="698"/>
                  </a:lnTo>
                  <a:lnTo>
                    <a:pt x="3796" y="730"/>
                  </a:lnTo>
                  <a:lnTo>
                    <a:pt x="3776" y="745"/>
                  </a:lnTo>
                  <a:lnTo>
                    <a:pt x="3757" y="757"/>
                  </a:lnTo>
                  <a:lnTo>
                    <a:pt x="3736" y="766"/>
                  </a:lnTo>
                  <a:lnTo>
                    <a:pt x="3714" y="776"/>
                  </a:lnTo>
                  <a:lnTo>
                    <a:pt x="3691" y="782"/>
                  </a:lnTo>
                  <a:lnTo>
                    <a:pt x="3667" y="787"/>
                  </a:lnTo>
                  <a:lnTo>
                    <a:pt x="3617" y="790"/>
                  </a:lnTo>
                  <a:lnTo>
                    <a:pt x="3574" y="788"/>
                  </a:lnTo>
                  <a:lnTo>
                    <a:pt x="3534" y="783"/>
                  </a:lnTo>
                  <a:lnTo>
                    <a:pt x="3497" y="772"/>
                  </a:lnTo>
                  <a:lnTo>
                    <a:pt x="3462" y="759"/>
                  </a:lnTo>
                  <a:lnTo>
                    <a:pt x="3460" y="753"/>
                  </a:lnTo>
                  <a:lnTo>
                    <a:pt x="3463" y="709"/>
                  </a:lnTo>
                  <a:lnTo>
                    <a:pt x="3466" y="628"/>
                  </a:lnTo>
                  <a:close/>
                  <a:moveTo>
                    <a:pt x="3916" y="172"/>
                  </a:moveTo>
                  <a:lnTo>
                    <a:pt x="3968" y="175"/>
                  </a:lnTo>
                  <a:lnTo>
                    <a:pt x="4037" y="176"/>
                  </a:lnTo>
                  <a:lnTo>
                    <a:pt x="4159" y="172"/>
                  </a:lnTo>
                  <a:lnTo>
                    <a:pt x="4163" y="196"/>
                  </a:lnTo>
                  <a:lnTo>
                    <a:pt x="4115" y="202"/>
                  </a:lnTo>
                  <a:lnTo>
                    <a:pt x="4100" y="205"/>
                  </a:lnTo>
                  <a:lnTo>
                    <a:pt x="4091" y="208"/>
                  </a:lnTo>
                  <a:lnTo>
                    <a:pt x="4087" y="212"/>
                  </a:lnTo>
                  <a:lnTo>
                    <a:pt x="4085" y="217"/>
                  </a:lnTo>
                  <a:lnTo>
                    <a:pt x="4081" y="231"/>
                  </a:lnTo>
                  <a:lnTo>
                    <a:pt x="4079" y="279"/>
                  </a:lnTo>
                  <a:lnTo>
                    <a:pt x="4079" y="376"/>
                  </a:lnTo>
                  <a:lnTo>
                    <a:pt x="4079" y="574"/>
                  </a:lnTo>
                  <a:lnTo>
                    <a:pt x="4079" y="657"/>
                  </a:lnTo>
                  <a:lnTo>
                    <a:pt x="4080" y="697"/>
                  </a:lnTo>
                  <a:lnTo>
                    <a:pt x="4081" y="720"/>
                  </a:lnTo>
                  <a:lnTo>
                    <a:pt x="4084" y="732"/>
                  </a:lnTo>
                  <a:lnTo>
                    <a:pt x="4087" y="738"/>
                  </a:lnTo>
                  <a:lnTo>
                    <a:pt x="4093" y="742"/>
                  </a:lnTo>
                  <a:lnTo>
                    <a:pt x="4103" y="746"/>
                  </a:lnTo>
                  <a:lnTo>
                    <a:pt x="4123" y="748"/>
                  </a:lnTo>
                  <a:lnTo>
                    <a:pt x="4159" y="751"/>
                  </a:lnTo>
                  <a:lnTo>
                    <a:pt x="4163" y="775"/>
                  </a:lnTo>
                  <a:lnTo>
                    <a:pt x="4085" y="776"/>
                  </a:lnTo>
                  <a:lnTo>
                    <a:pt x="4037" y="775"/>
                  </a:lnTo>
                  <a:lnTo>
                    <a:pt x="3916" y="778"/>
                  </a:lnTo>
                  <a:lnTo>
                    <a:pt x="3912" y="753"/>
                  </a:lnTo>
                  <a:lnTo>
                    <a:pt x="3948" y="750"/>
                  </a:lnTo>
                  <a:lnTo>
                    <a:pt x="3968" y="747"/>
                  </a:lnTo>
                  <a:lnTo>
                    <a:pt x="3979" y="744"/>
                  </a:lnTo>
                  <a:lnTo>
                    <a:pt x="3986" y="740"/>
                  </a:lnTo>
                  <a:lnTo>
                    <a:pt x="3994" y="723"/>
                  </a:lnTo>
                  <a:lnTo>
                    <a:pt x="3996" y="702"/>
                  </a:lnTo>
                  <a:lnTo>
                    <a:pt x="3996" y="664"/>
                  </a:lnTo>
                  <a:lnTo>
                    <a:pt x="3997" y="574"/>
                  </a:lnTo>
                  <a:lnTo>
                    <a:pt x="3997" y="376"/>
                  </a:lnTo>
                  <a:lnTo>
                    <a:pt x="3996" y="294"/>
                  </a:lnTo>
                  <a:lnTo>
                    <a:pt x="3995" y="254"/>
                  </a:lnTo>
                  <a:lnTo>
                    <a:pt x="3994" y="231"/>
                  </a:lnTo>
                  <a:lnTo>
                    <a:pt x="3991" y="219"/>
                  </a:lnTo>
                  <a:lnTo>
                    <a:pt x="3988" y="212"/>
                  </a:lnTo>
                  <a:lnTo>
                    <a:pt x="3982" y="208"/>
                  </a:lnTo>
                  <a:lnTo>
                    <a:pt x="3972" y="205"/>
                  </a:lnTo>
                  <a:lnTo>
                    <a:pt x="3952" y="202"/>
                  </a:lnTo>
                  <a:lnTo>
                    <a:pt x="3916" y="200"/>
                  </a:lnTo>
                  <a:lnTo>
                    <a:pt x="3912" y="176"/>
                  </a:lnTo>
                  <a:lnTo>
                    <a:pt x="3916" y="172"/>
                  </a:lnTo>
                  <a:close/>
                  <a:moveTo>
                    <a:pt x="4699" y="172"/>
                  </a:moveTo>
                  <a:lnTo>
                    <a:pt x="4703" y="176"/>
                  </a:lnTo>
                  <a:lnTo>
                    <a:pt x="4699" y="229"/>
                  </a:lnTo>
                  <a:lnTo>
                    <a:pt x="4699" y="310"/>
                  </a:lnTo>
                  <a:lnTo>
                    <a:pt x="4675" y="314"/>
                  </a:lnTo>
                  <a:lnTo>
                    <a:pt x="4672" y="310"/>
                  </a:lnTo>
                  <a:lnTo>
                    <a:pt x="4667" y="271"/>
                  </a:lnTo>
                  <a:lnTo>
                    <a:pt x="4662" y="232"/>
                  </a:lnTo>
                  <a:lnTo>
                    <a:pt x="4656" y="222"/>
                  </a:lnTo>
                  <a:lnTo>
                    <a:pt x="4646" y="219"/>
                  </a:lnTo>
                  <a:lnTo>
                    <a:pt x="4628" y="217"/>
                  </a:lnTo>
                  <a:lnTo>
                    <a:pt x="4576" y="214"/>
                  </a:lnTo>
                  <a:lnTo>
                    <a:pt x="4495" y="214"/>
                  </a:lnTo>
                  <a:lnTo>
                    <a:pt x="4492" y="326"/>
                  </a:lnTo>
                  <a:lnTo>
                    <a:pt x="4492" y="574"/>
                  </a:lnTo>
                  <a:lnTo>
                    <a:pt x="4493" y="657"/>
                  </a:lnTo>
                  <a:lnTo>
                    <a:pt x="4493" y="697"/>
                  </a:lnTo>
                  <a:lnTo>
                    <a:pt x="4495" y="720"/>
                  </a:lnTo>
                  <a:lnTo>
                    <a:pt x="4498" y="732"/>
                  </a:lnTo>
                  <a:lnTo>
                    <a:pt x="4501" y="739"/>
                  </a:lnTo>
                  <a:lnTo>
                    <a:pt x="4507" y="742"/>
                  </a:lnTo>
                  <a:lnTo>
                    <a:pt x="4517" y="746"/>
                  </a:lnTo>
                  <a:lnTo>
                    <a:pt x="4536" y="748"/>
                  </a:lnTo>
                  <a:lnTo>
                    <a:pt x="4573" y="751"/>
                  </a:lnTo>
                  <a:lnTo>
                    <a:pt x="4577" y="775"/>
                  </a:lnTo>
                  <a:lnTo>
                    <a:pt x="4452" y="775"/>
                  </a:lnTo>
                  <a:lnTo>
                    <a:pt x="4330" y="778"/>
                  </a:lnTo>
                  <a:lnTo>
                    <a:pt x="4327" y="753"/>
                  </a:lnTo>
                  <a:lnTo>
                    <a:pt x="4363" y="750"/>
                  </a:lnTo>
                  <a:lnTo>
                    <a:pt x="4384" y="747"/>
                  </a:lnTo>
                  <a:lnTo>
                    <a:pt x="4394" y="744"/>
                  </a:lnTo>
                  <a:lnTo>
                    <a:pt x="4400" y="740"/>
                  </a:lnTo>
                  <a:lnTo>
                    <a:pt x="4405" y="734"/>
                  </a:lnTo>
                  <a:lnTo>
                    <a:pt x="4408" y="723"/>
                  </a:lnTo>
                  <a:lnTo>
                    <a:pt x="4410" y="702"/>
                  </a:lnTo>
                  <a:lnTo>
                    <a:pt x="4411" y="664"/>
                  </a:lnTo>
                  <a:lnTo>
                    <a:pt x="4412" y="574"/>
                  </a:lnTo>
                  <a:lnTo>
                    <a:pt x="4412" y="326"/>
                  </a:lnTo>
                  <a:lnTo>
                    <a:pt x="4409" y="214"/>
                  </a:lnTo>
                  <a:lnTo>
                    <a:pt x="4345" y="214"/>
                  </a:lnTo>
                  <a:lnTo>
                    <a:pt x="4277" y="216"/>
                  </a:lnTo>
                  <a:lnTo>
                    <a:pt x="4265" y="217"/>
                  </a:lnTo>
                  <a:lnTo>
                    <a:pt x="4255" y="219"/>
                  </a:lnTo>
                  <a:lnTo>
                    <a:pt x="4248" y="222"/>
                  </a:lnTo>
                  <a:lnTo>
                    <a:pt x="4244" y="225"/>
                  </a:lnTo>
                  <a:lnTo>
                    <a:pt x="4240" y="240"/>
                  </a:lnTo>
                  <a:lnTo>
                    <a:pt x="4236" y="271"/>
                  </a:lnTo>
                  <a:lnTo>
                    <a:pt x="4231" y="310"/>
                  </a:lnTo>
                  <a:lnTo>
                    <a:pt x="4228" y="314"/>
                  </a:lnTo>
                  <a:lnTo>
                    <a:pt x="4208" y="314"/>
                  </a:lnTo>
                  <a:lnTo>
                    <a:pt x="4204" y="226"/>
                  </a:lnTo>
                  <a:lnTo>
                    <a:pt x="4201" y="176"/>
                  </a:lnTo>
                  <a:lnTo>
                    <a:pt x="4205" y="172"/>
                  </a:lnTo>
                  <a:lnTo>
                    <a:pt x="4303" y="175"/>
                  </a:lnTo>
                  <a:lnTo>
                    <a:pt x="4452" y="176"/>
                  </a:lnTo>
                  <a:lnTo>
                    <a:pt x="4601" y="175"/>
                  </a:lnTo>
                  <a:lnTo>
                    <a:pt x="4699" y="172"/>
                  </a:lnTo>
                  <a:close/>
                  <a:moveTo>
                    <a:pt x="4726" y="213"/>
                  </a:moveTo>
                  <a:lnTo>
                    <a:pt x="4722" y="208"/>
                  </a:lnTo>
                  <a:lnTo>
                    <a:pt x="4722" y="190"/>
                  </a:lnTo>
                  <a:lnTo>
                    <a:pt x="4726" y="187"/>
                  </a:lnTo>
                  <a:lnTo>
                    <a:pt x="4847" y="168"/>
                  </a:lnTo>
                  <a:lnTo>
                    <a:pt x="4859" y="177"/>
                  </a:lnTo>
                  <a:lnTo>
                    <a:pt x="4871" y="189"/>
                  </a:lnTo>
                  <a:lnTo>
                    <a:pt x="4886" y="210"/>
                  </a:lnTo>
                  <a:lnTo>
                    <a:pt x="4907" y="241"/>
                  </a:lnTo>
                  <a:lnTo>
                    <a:pt x="4967" y="344"/>
                  </a:lnTo>
                  <a:lnTo>
                    <a:pt x="5036" y="478"/>
                  </a:lnTo>
                  <a:lnTo>
                    <a:pt x="5081" y="409"/>
                  </a:lnTo>
                  <a:lnTo>
                    <a:pt x="5129" y="327"/>
                  </a:lnTo>
                  <a:lnTo>
                    <a:pt x="5220" y="172"/>
                  </a:lnTo>
                  <a:lnTo>
                    <a:pt x="5252" y="175"/>
                  </a:lnTo>
                  <a:lnTo>
                    <a:pt x="5282" y="172"/>
                  </a:lnTo>
                  <a:lnTo>
                    <a:pt x="5285" y="184"/>
                  </a:lnTo>
                  <a:lnTo>
                    <a:pt x="5258" y="217"/>
                  </a:lnTo>
                  <a:lnTo>
                    <a:pt x="5219" y="270"/>
                  </a:lnTo>
                  <a:lnTo>
                    <a:pt x="5153" y="366"/>
                  </a:lnTo>
                  <a:lnTo>
                    <a:pt x="5099" y="453"/>
                  </a:lnTo>
                  <a:lnTo>
                    <a:pt x="5074" y="495"/>
                  </a:lnTo>
                  <a:lnTo>
                    <a:pt x="5064" y="516"/>
                  </a:lnTo>
                  <a:lnTo>
                    <a:pt x="5062" y="528"/>
                  </a:lnTo>
                  <a:lnTo>
                    <a:pt x="5060" y="541"/>
                  </a:lnTo>
                  <a:lnTo>
                    <a:pt x="5060" y="604"/>
                  </a:lnTo>
                  <a:lnTo>
                    <a:pt x="5062" y="668"/>
                  </a:lnTo>
                  <a:lnTo>
                    <a:pt x="5064" y="720"/>
                  </a:lnTo>
                  <a:lnTo>
                    <a:pt x="5066" y="732"/>
                  </a:lnTo>
                  <a:lnTo>
                    <a:pt x="5070" y="739"/>
                  </a:lnTo>
                  <a:lnTo>
                    <a:pt x="5076" y="742"/>
                  </a:lnTo>
                  <a:lnTo>
                    <a:pt x="5086" y="746"/>
                  </a:lnTo>
                  <a:lnTo>
                    <a:pt x="5105" y="748"/>
                  </a:lnTo>
                  <a:lnTo>
                    <a:pt x="5142" y="751"/>
                  </a:lnTo>
                  <a:lnTo>
                    <a:pt x="5146" y="775"/>
                  </a:lnTo>
                  <a:lnTo>
                    <a:pt x="5068" y="776"/>
                  </a:lnTo>
                  <a:lnTo>
                    <a:pt x="5020" y="775"/>
                  </a:lnTo>
                  <a:lnTo>
                    <a:pt x="4898" y="778"/>
                  </a:lnTo>
                  <a:lnTo>
                    <a:pt x="4895" y="753"/>
                  </a:lnTo>
                  <a:lnTo>
                    <a:pt x="4931" y="750"/>
                  </a:lnTo>
                  <a:lnTo>
                    <a:pt x="4951" y="747"/>
                  </a:lnTo>
                  <a:lnTo>
                    <a:pt x="4962" y="744"/>
                  </a:lnTo>
                  <a:lnTo>
                    <a:pt x="4968" y="740"/>
                  </a:lnTo>
                  <a:lnTo>
                    <a:pt x="4975" y="724"/>
                  </a:lnTo>
                  <a:lnTo>
                    <a:pt x="4979" y="676"/>
                  </a:lnTo>
                  <a:lnTo>
                    <a:pt x="4979" y="603"/>
                  </a:lnTo>
                  <a:lnTo>
                    <a:pt x="4979" y="523"/>
                  </a:lnTo>
                  <a:lnTo>
                    <a:pt x="4958" y="483"/>
                  </a:lnTo>
                  <a:lnTo>
                    <a:pt x="4916" y="412"/>
                  </a:lnTo>
                  <a:lnTo>
                    <a:pt x="4879" y="351"/>
                  </a:lnTo>
                  <a:lnTo>
                    <a:pt x="4834" y="284"/>
                  </a:lnTo>
                  <a:lnTo>
                    <a:pt x="4810" y="252"/>
                  </a:lnTo>
                  <a:lnTo>
                    <a:pt x="4792" y="231"/>
                  </a:lnTo>
                  <a:lnTo>
                    <a:pt x="4778" y="220"/>
                  </a:lnTo>
                  <a:lnTo>
                    <a:pt x="4769" y="214"/>
                  </a:lnTo>
                  <a:lnTo>
                    <a:pt x="4754" y="213"/>
                  </a:lnTo>
                  <a:lnTo>
                    <a:pt x="4726" y="213"/>
                  </a:lnTo>
                  <a:close/>
                  <a:moveTo>
                    <a:pt x="5540" y="481"/>
                  </a:moveTo>
                  <a:lnTo>
                    <a:pt x="5542" y="450"/>
                  </a:lnTo>
                  <a:lnTo>
                    <a:pt x="5545" y="420"/>
                  </a:lnTo>
                  <a:lnTo>
                    <a:pt x="5550" y="390"/>
                  </a:lnTo>
                  <a:lnTo>
                    <a:pt x="5558" y="362"/>
                  </a:lnTo>
                  <a:lnTo>
                    <a:pt x="5569" y="334"/>
                  </a:lnTo>
                  <a:lnTo>
                    <a:pt x="5584" y="308"/>
                  </a:lnTo>
                  <a:lnTo>
                    <a:pt x="5600" y="283"/>
                  </a:lnTo>
                  <a:lnTo>
                    <a:pt x="5621" y="259"/>
                  </a:lnTo>
                  <a:lnTo>
                    <a:pt x="5644" y="237"/>
                  </a:lnTo>
                  <a:lnTo>
                    <a:pt x="5670" y="218"/>
                  </a:lnTo>
                  <a:lnTo>
                    <a:pt x="5698" y="201"/>
                  </a:lnTo>
                  <a:lnTo>
                    <a:pt x="5728" y="187"/>
                  </a:lnTo>
                  <a:lnTo>
                    <a:pt x="5759" y="175"/>
                  </a:lnTo>
                  <a:lnTo>
                    <a:pt x="5794" y="168"/>
                  </a:lnTo>
                  <a:lnTo>
                    <a:pt x="5830" y="163"/>
                  </a:lnTo>
                  <a:lnTo>
                    <a:pt x="5868" y="160"/>
                  </a:lnTo>
                  <a:lnTo>
                    <a:pt x="5903" y="162"/>
                  </a:lnTo>
                  <a:lnTo>
                    <a:pt x="5936" y="165"/>
                  </a:lnTo>
                  <a:lnTo>
                    <a:pt x="5969" y="171"/>
                  </a:lnTo>
                  <a:lnTo>
                    <a:pt x="5999" y="181"/>
                  </a:lnTo>
                  <a:lnTo>
                    <a:pt x="6026" y="192"/>
                  </a:lnTo>
                  <a:lnTo>
                    <a:pt x="6053" y="205"/>
                  </a:lnTo>
                  <a:lnTo>
                    <a:pt x="6077" y="222"/>
                  </a:lnTo>
                  <a:lnTo>
                    <a:pt x="6100" y="240"/>
                  </a:lnTo>
                  <a:lnTo>
                    <a:pt x="6120" y="260"/>
                  </a:lnTo>
                  <a:lnTo>
                    <a:pt x="6137" y="283"/>
                  </a:lnTo>
                  <a:lnTo>
                    <a:pt x="6151" y="307"/>
                  </a:lnTo>
                  <a:lnTo>
                    <a:pt x="6164" y="333"/>
                  </a:lnTo>
                  <a:lnTo>
                    <a:pt x="6173" y="361"/>
                  </a:lnTo>
                  <a:lnTo>
                    <a:pt x="6180" y="391"/>
                  </a:lnTo>
                  <a:lnTo>
                    <a:pt x="6184" y="422"/>
                  </a:lnTo>
                  <a:lnTo>
                    <a:pt x="6185" y="456"/>
                  </a:lnTo>
                  <a:lnTo>
                    <a:pt x="6182" y="502"/>
                  </a:lnTo>
                  <a:lnTo>
                    <a:pt x="6180" y="525"/>
                  </a:lnTo>
                  <a:lnTo>
                    <a:pt x="6175" y="547"/>
                  </a:lnTo>
                  <a:lnTo>
                    <a:pt x="6162" y="589"/>
                  </a:lnTo>
                  <a:lnTo>
                    <a:pt x="6143" y="628"/>
                  </a:lnTo>
                  <a:lnTo>
                    <a:pt x="6120" y="664"/>
                  </a:lnTo>
                  <a:lnTo>
                    <a:pt x="6092" y="697"/>
                  </a:lnTo>
                  <a:lnTo>
                    <a:pt x="6076" y="711"/>
                  </a:lnTo>
                  <a:lnTo>
                    <a:pt x="6059" y="724"/>
                  </a:lnTo>
                  <a:lnTo>
                    <a:pt x="6023" y="748"/>
                  </a:lnTo>
                  <a:lnTo>
                    <a:pt x="5982" y="766"/>
                  </a:lnTo>
                  <a:lnTo>
                    <a:pt x="5939" y="780"/>
                  </a:lnTo>
                  <a:lnTo>
                    <a:pt x="5893" y="788"/>
                  </a:lnTo>
                  <a:lnTo>
                    <a:pt x="5845" y="790"/>
                  </a:lnTo>
                  <a:lnTo>
                    <a:pt x="5812" y="789"/>
                  </a:lnTo>
                  <a:lnTo>
                    <a:pt x="5779" y="784"/>
                  </a:lnTo>
                  <a:lnTo>
                    <a:pt x="5748" y="777"/>
                  </a:lnTo>
                  <a:lnTo>
                    <a:pt x="5718" y="768"/>
                  </a:lnTo>
                  <a:lnTo>
                    <a:pt x="5689" y="754"/>
                  </a:lnTo>
                  <a:lnTo>
                    <a:pt x="5664" y="739"/>
                  </a:lnTo>
                  <a:lnTo>
                    <a:pt x="5640" y="720"/>
                  </a:lnTo>
                  <a:lnTo>
                    <a:pt x="5618" y="698"/>
                  </a:lnTo>
                  <a:lnTo>
                    <a:pt x="5599" y="674"/>
                  </a:lnTo>
                  <a:lnTo>
                    <a:pt x="5582" y="649"/>
                  </a:lnTo>
                  <a:lnTo>
                    <a:pt x="5569" y="621"/>
                  </a:lnTo>
                  <a:lnTo>
                    <a:pt x="5558" y="591"/>
                  </a:lnTo>
                  <a:lnTo>
                    <a:pt x="5545" y="534"/>
                  </a:lnTo>
                  <a:lnTo>
                    <a:pt x="5542" y="507"/>
                  </a:lnTo>
                  <a:lnTo>
                    <a:pt x="5540" y="481"/>
                  </a:lnTo>
                  <a:close/>
                  <a:moveTo>
                    <a:pt x="5629" y="453"/>
                  </a:moveTo>
                  <a:lnTo>
                    <a:pt x="5629" y="480"/>
                  </a:lnTo>
                  <a:lnTo>
                    <a:pt x="5633" y="507"/>
                  </a:lnTo>
                  <a:lnTo>
                    <a:pt x="5639" y="536"/>
                  </a:lnTo>
                  <a:lnTo>
                    <a:pt x="5646" y="565"/>
                  </a:lnTo>
                  <a:lnTo>
                    <a:pt x="5656" y="594"/>
                  </a:lnTo>
                  <a:lnTo>
                    <a:pt x="5666" y="620"/>
                  </a:lnTo>
                  <a:lnTo>
                    <a:pt x="5680" y="645"/>
                  </a:lnTo>
                  <a:lnTo>
                    <a:pt x="5696" y="668"/>
                  </a:lnTo>
                  <a:lnTo>
                    <a:pt x="5713" y="687"/>
                  </a:lnTo>
                  <a:lnTo>
                    <a:pt x="5732" y="705"/>
                  </a:lnTo>
                  <a:lnTo>
                    <a:pt x="5752" y="720"/>
                  </a:lnTo>
                  <a:lnTo>
                    <a:pt x="5773" y="732"/>
                  </a:lnTo>
                  <a:lnTo>
                    <a:pt x="5796" y="740"/>
                  </a:lnTo>
                  <a:lnTo>
                    <a:pt x="5820" y="747"/>
                  </a:lnTo>
                  <a:lnTo>
                    <a:pt x="5845" y="751"/>
                  </a:lnTo>
                  <a:lnTo>
                    <a:pt x="5873" y="752"/>
                  </a:lnTo>
                  <a:lnTo>
                    <a:pt x="5905" y="751"/>
                  </a:lnTo>
                  <a:lnTo>
                    <a:pt x="5935" y="745"/>
                  </a:lnTo>
                  <a:lnTo>
                    <a:pt x="5964" y="735"/>
                  </a:lnTo>
                  <a:lnTo>
                    <a:pt x="5990" y="722"/>
                  </a:lnTo>
                  <a:lnTo>
                    <a:pt x="6014" y="705"/>
                  </a:lnTo>
                  <a:lnTo>
                    <a:pt x="6036" y="684"/>
                  </a:lnTo>
                  <a:lnTo>
                    <a:pt x="6054" y="657"/>
                  </a:lnTo>
                  <a:lnTo>
                    <a:pt x="6061" y="643"/>
                  </a:lnTo>
                  <a:lnTo>
                    <a:pt x="6068" y="628"/>
                  </a:lnTo>
                  <a:lnTo>
                    <a:pt x="6080" y="595"/>
                  </a:lnTo>
                  <a:lnTo>
                    <a:pt x="6089" y="560"/>
                  </a:lnTo>
                  <a:lnTo>
                    <a:pt x="6094" y="524"/>
                  </a:lnTo>
                  <a:lnTo>
                    <a:pt x="6095" y="484"/>
                  </a:lnTo>
                  <a:lnTo>
                    <a:pt x="6094" y="442"/>
                  </a:lnTo>
                  <a:lnTo>
                    <a:pt x="6088" y="403"/>
                  </a:lnTo>
                  <a:lnTo>
                    <a:pt x="6078" y="366"/>
                  </a:lnTo>
                  <a:lnTo>
                    <a:pt x="6065" y="330"/>
                  </a:lnTo>
                  <a:lnTo>
                    <a:pt x="6048" y="297"/>
                  </a:lnTo>
                  <a:lnTo>
                    <a:pt x="6028" y="270"/>
                  </a:lnTo>
                  <a:lnTo>
                    <a:pt x="6004" y="247"/>
                  </a:lnTo>
                  <a:lnTo>
                    <a:pt x="5992" y="237"/>
                  </a:lnTo>
                  <a:lnTo>
                    <a:pt x="5977" y="229"/>
                  </a:lnTo>
                  <a:lnTo>
                    <a:pt x="5948" y="214"/>
                  </a:lnTo>
                  <a:lnTo>
                    <a:pt x="5917" y="205"/>
                  </a:lnTo>
                  <a:lnTo>
                    <a:pt x="5885" y="199"/>
                  </a:lnTo>
                  <a:lnTo>
                    <a:pt x="5851" y="196"/>
                  </a:lnTo>
                  <a:lnTo>
                    <a:pt x="5802" y="201"/>
                  </a:lnTo>
                  <a:lnTo>
                    <a:pt x="5780" y="206"/>
                  </a:lnTo>
                  <a:lnTo>
                    <a:pt x="5759" y="213"/>
                  </a:lnTo>
                  <a:lnTo>
                    <a:pt x="5740" y="222"/>
                  </a:lnTo>
                  <a:lnTo>
                    <a:pt x="5720" y="234"/>
                  </a:lnTo>
                  <a:lnTo>
                    <a:pt x="5704" y="247"/>
                  </a:lnTo>
                  <a:lnTo>
                    <a:pt x="5688" y="261"/>
                  </a:lnTo>
                  <a:lnTo>
                    <a:pt x="5675" y="279"/>
                  </a:lnTo>
                  <a:lnTo>
                    <a:pt x="5663" y="298"/>
                  </a:lnTo>
                  <a:lnTo>
                    <a:pt x="5652" y="319"/>
                  </a:lnTo>
                  <a:lnTo>
                    <a:pt x="5644" y="342"/>
                  </a:lnTo>
                  <a:lnTo>
                    <a:pt x="5638" y="367"/>
                  </a:lnTo>
                  <a:lnTo>
                    <a:pt x="5633" y="393"/>
                  </a:lnTo>
                  <a:lnTo>
                    <a:pt x="5629" y="422"/>
                  </a:lnTo>
                  <a:lnTo>
                    <a:pt x="5629" y="453"/>
                  </a:lnTo>
                  <a:close/>
                  <a:moveTo>
                    <a:pt x="6391" y="488"/>
                  </a:moveTo>
                  <a:lnTo>
                    <a:pt x="6391" y="574"/>
                  </a:lnTo>
                  <a:lnTo>
                    <a:pt x="6392" y="657"/>
                  </a:lnTo>
                  <a:lnTo>
                    <a:pt x="6395" y="718"/>
                  </a:lnTo>
                  <a:lnTo>
                    <a:pt x="6397" y="732"/>
                  </a:lnTo>
                  <a:lnTo>
                    <a:pt x="6401" y="739"/>
                  </a:lnTo>
                  <a:lnTo>
                    <a:pt x="6407" y="742"/>
                  </a:lnTo>
                  <a:lnTo>
                    <a:pt x="6416" y="746"/>
                  </a:lnTo>
                  <a:lnTo>
                    <a:pt x="6437" y="748"/>
                  </a:lnTo>
                  <a:lnTo>
                    <a:pt x="6473" y="751"/>
                  </a:lnTo>
                  <a:lnTo>
                    <a:pt x="6476" y="775"/>
                  </a:lnTo>
                  <a:lnTo>
                    <a:pt x="6350" y="775"/>
                  </a:lnTo>
                  <a:lnTo>
                    <a:pt x="6229" y="778"/>
                  </a:lnTo>
                  <a:lnTo>
                    <a:pt x="6226" y="753"/>
                  </a:lnTo>
                  <a:lnTo>
                    <a:pt x="6262" y="750"/>
                  </a:lnTo>
                  <a:lnTo>
                    <a:pt x="6282" y="747"/>
                  </a:lnTo>
                  <a:lnTo>
                    <a:pt x="6293" y="744"/>
                  </a:lnTo>
                  <a:lnTo>
                    <a:pt x="6299" y="740"/>
                  </a:lnTo>
                  <a:lnTo>
                    <a:pt x="6304" y="734"/>
                  </a:lnTo>
                  <a:lnTo>
                    <a:pt x="6307" y="723"/>
                  </a:lnTo>
                  <a:lnTo>
                    <a:pt x="6308" y="702"/>
                  </a:lnTo>
                  <a:lnTo>
                    <a:pt x="6310" y="664"/>
                  </a:lnTo>
                  <a:lnTo>
                    <a:pt x="6311" y="574"/>
                  </a:lnTo>
                  <a:lnTo>
                    <a:pt x="6311" y="376"/>
                  </a:lnTo>
                  <a:lnTo>
                    <a:pt x="6310" y="294"/>
                  </a:lnTo>
                  <a:lnTo>
                    <a:pt x="6308" y="254"/>
                  </a:lnTo>
                  <a:lnTo>
                    <a:pt x="6307" y="231"/>
                  </a:lnTo>
                  <a:lnTo>
                    <a:pt x="6305" y="219"/>
                  </a:lnTo>
                  <a:lnTo>
                    <a:pt x="6301" y="212"/>
                  </a:lnTo>
                  <a:lnTo>
                    <a:pt x="6295" y="208"/>
                  </a:lnTo>
                  <a:lnTo>
                    <a:pt x="6286" y="205"/>
                  </a:lnTo>
                  <a:lnTo>
                    <a:pt x="6265" y="202"/>
                  </a:lnTo>
                  <a:lnTo>
                    <a:pt x="6229" y="200"/>
                  </a:lnTo>
                  <a:lnTo>
                    <a:pt x="6226" y="176"/>
                  </a:lnTo>
                  <a:lnTo>
                    <a:pt x="6439" y="175"/>
                  </a:lnTo>
                  <a:lnTo>
                    <a:pt x="6648" y="172"/>
                  </a:lnTo>
                  <a:lnTo>
                    <a:pt x="6642" y="224"/>
                  </a:lnTo>
                  <a:lnTo>
                    <a:pt x="6637" y="301"/>
                  </a:lnTo>
                  <a:lnTo>
                    <a:pt x="6614" y="304"/>
                  </a:lnTo>
                  <a:lnTo>
                    <a:pt x="6610" y="291"/>
                  </a:lnTo>
                  <a:lnTo>
                    <a:pt x="6607" y="267"/>
                  </a:lnTo>
                  <a:lnTo>
                    <a:pt x="6605" y="246"/>
                  </a:lnTo>
                  <a:lnTo>
                    <a:pt x="6600" y="224"/>
                  </a:lnTo>
                  <a:lnTo>
                    <a:pt x="6576" y="218"/>
                  </a:lnTo>
                  <a:lnTo>
                    <a:pt x="6547" y="213"/>
                  </a:lnTo>
                  <a:lnTo>
                    <a:pt x="6515" y="211"/>
                  </a:lnTo>
                  <a:lnTo>
                    <a:pt x="6478" y="210"/>
                  </a:lnTo>
                  <a:lnTo>
                    <a:pt x="6440" y="211"/>
                  </a:lnTo>
                  <a:lnTo>
                    <a:pt x="6396" y="214"/>
                  </a:lnTo>
                  <a:lnTo>
                    <a:pt x="6392" y="272"/>
                  </a:lnTo>
                  <a:lnTo>
                    <a:pt x="6391" y="376"/>
                  </a:lnTo>
                  <a:lnTo>
                    <a:pt x="6391" y="451"/>
                  </a:lnTo>
                  <a:lnTo>
                    <a:pt x="6466" y="451"/>
                  </a:lnTo>
                  <a:lnTo>
                    <a:pt x="6528" y="448"/>
                  </a:lnTo>
                  <a:lnTo>
                    <a:pt x="6559" y="444"/>
                  </a:lnTo>
                  <a:lnTo>
                    <a:pt x="6563" y="440"/>
                  </a:lnTo>
                  <a:lnTo>
                    <a:pt x="6566" y="434"/>
                  </a:lnTo>
                  <a:lnTo>
                    <a:pt x="6569" y="422"/>
                  </a:lnTo>
                  <a:lnTo>
                    <a:pt x="6572" y="403"/>
                  </a:lnTo>
                  <a:lnTo>
                    <a:pt x="6575" y="380"/>
                  </a:lnTo>
                  <a:lnTo>
                    <a:pt x="6599" y="376"/>
                  </a:lnTo>
                  <a:lnTo>
                    <a:pt x="6602" y="380"/>
                  </a:lnTo>
                  <a:lnTo>
                    <a:pt x="6600" y="474"/>
                  </a:lnTo>
                  <a:lnTo>
                    <a:pt x="6601" y="520"/>
                  </a:lnTo>
                  <a:lnTo>
                    <a:pt x="6602" y="574"/>
                  </a:lnTo>
                  <a:lnTo>
                    <a:pt x="6599" y="578"/>
                  </a:lnTo>
                  <a:lnTo>
                    <a:pt x="6577" y="578"/>
                  </a:lnTo>
                  <a:lnTo>
                    <a:pt x="6572" y="538"/>
                  </a:lnTo>
                  <a:lnTo>
                    <a:pt x="6569" y="507"/>
                  </a:lnTo>
                  <a:lnTo>
                    <a:pt x="6564" y="499"/>
                  </a:lnTo>
                  <a:lnTo>
                    <a:pt x="6559" y="494"/>
                  </a:lnTo>
                  <a:lnTo>
                    <a:pt x="6547" y="492"/>
                  </a:lnTo>
                  <a:lnTo>
                    <a:pt x="6528" y="489"/>
                  </a:lnTo>
                  <a:lnTo>
                    <a:pt x="6456" y="487"/>
                  </a:lnTo>
                  <a:lnTo>
                    <a:pt x="6391" y="488"/>
                  </a:lnTo>
                  <a:close/>
                  <a:moveTo>
                    <a:pt x="7180" y="176"/>
                  </a:moveTo>
                  <a:lnTo>
                    <a:pt x="7180" y="196"/>
                  </a:lnTo>
                  <a:lnTo>
                    <a:pt x="7132" y="202"/>
                  </a:lnTo>
                  <a:lnTo>
                    <a:pt x="7117" y="205"/>
                  </a:lnTo>
                  <a:lnTo>
                    <a:pt x="7108" y="208"/>
                  </a:lnTo>
                  <a:lnTo>
                    <a:pt x="7105" y="212"/>
                  </a:lnTo>
                  <a:lnTo>
                    <a:pt x="7102" y="217"/>
                  </a:lnTo>
                  <a:lnTo>
                    <a:pt x="7098" y="231"/>
                  </a:lnTo>
                  <a:lnTo>
                    <a:pt x="7096" y="279"/>
                  </a:lnTo>
                  <a:lnTo>
                    <a:pt x="7096" y="376"/>
                  </a:lnTo>
                  <a:lnTo>
                    <a:pt x="7096" y="682"/>
                  </a:lnTo>
                  <a:lnTo>
                    <a:pt x="7092" y="744"/>
                  </a:lnTo>
                  <a:lnTo>
                    <a:pt x="7084" y="793"/>
                  </a:lnTo>
                  <a:lnTo>
                    <a:pt x="7076" y="814"/>
                  </a:lnTo>
                  <a:lnTo>
                    <a:pt x="7067" y="834"/>
                  </a:lnTo>
                  <a:lnTo>
                    <a:pt x="7055" y="854"/>
                  </a:lnTo>
                  <a:lnTo>
                    <a:pt x="7042" y="872"/>
                  </a:lnTo>
                  <a:lnTo>
                    <a:pt x="7026" y="889"/>
                  </a:lnTo>
                  <a:lnTo>
                    <a:pt x="7012" y="904"/>
                  </a:lnTo>
                  <a:lnTo>
                    <a:pt x="6996" y="916"/>
                  </a:lnTo>
                  <a:lnTo>
                    <a:pt x="6980" y="926"/>
                  </a:lnTo>
                  <a:lnTo>
                    <a:pt x="6964" y="934"/>
                  </a:lnTo>
                  <a:lnTo>
                    <a:pt x="6948" y="939"/>
                  </a:lnTo>
                  <a:lnTo>
                    <a:pt x="6932" y="943"/>
                  </a:lnTo>
                  <a:lnTo>
                    <a:pt x="6917" y="944"/>
                  </a:lnTo>
                  <a:lnTo>
                    <a:pt x="6899" y="942"/>
                  </a:lnTo>
                  <a:lnTo>
                    <a:pt x="6900" y="908"/>
                  </a:lnTo>
                  <a:lnTo>
                    <a:pt x="6899" y="877"/>
                  </a:lnTo>
                  <a:lnTo>
                    <a:pt x="6907" y="871"/>
                  </a:lnTo>
                  <a:lnTo>
                    <a:pt x="6918" y="878"/>
                  </a:lnTo>
                  <a:lnTo>
                    <a:pt x="6930" y="883"/>
                  </a:lnTo>
                  <a:lnTo>
                    <a:pt x="6953" y="886"/>
                  </a:lnTo>
                  <a:lnTo>
                    <a:pt x="6972" y="885"/>
                  </a:lnTo>
                  <a:lnTo>
                    <a:pt x="6988" y="879"/>
                  </a:lnTo>
                  <a:lnTo>
                    <a:pt x="6998" y="870"/>
                  </a:lnTo>
                  <a:lnTo>
                    <a:pt x="7003" y="864"/>
                  </a:lnTo>
                  <a:lnTo>
                    <a:pt x="7006" y="858"/>
                  </a:lnTo>
                  <a:lnTo>
                    <a:pt x="7010" y="838"/>
                  </a:lnTo>
                  <a:lnTo>
                    <a:pt x="7013" y="808"/>
                  </a:lnTo>
                  <a:lnTo>
                    <a:pt x="7014" y="747"/>
                  </a:lnTo>
                  <a:lnTo>
                    <a:pt x="7014" y="376"/>
                  </a:lnTo>
                  <a:lnTo>
                    <a:pt x="7014" y="294"/>
                  </a:lnTo>
                  <a:lnTo>
                    <a:pt x="7013" y="254"/>
                  </a:lnTo>
                  <a:lnTo>
                    <a:pt x="7010" y="231"/>
                  </a:lnTo>
                  <a:lnTo>
                    <a:pt x="7008" y="219"/>
                  </a:lnTo>
                  <a:lnTo>
                    <a:pt x="7004" y="212"/>
                  </a:lnTo>
                  <a:lnTo>
                    <a:pt x="6998" y="208"/>
                  </a:lnTo>
                  <a:lnTo>
                    <a:pt x="6989" y="205"/>
                  </a:lnTo>
                  <a:lnTo>
                    <a:pt x="6970" y="202"/>
                  </a:lnTo>
                  <a:lnTo>
                    <a:pt x="6932" y="200"/>
                  </a:lnTo>
                  <a:lnTo>
                    <a:pt x="6930" y="176"/>
                  </a:lnTo>
                  <a:lnTo>
                    <a:pt x="7055" y="176"/>
                  </a:lnTo>
                  <a:lnTo>
                    <a:pt x="7177" y="172"/>
                  </a:lnTo>
                  <a:lnTo>
                    <a:pt x="7180" y="176"/>
                  </a:lnTo>
                  <a:close/>
                  <a:moveTo>
                    <a:pt x="7206" y="213"/>
                  </a:moveTo>
                  <a:lnTo>
                    <a:pt x="7202" y="208"/>
                  </a:lnTo>
                  <a:lnTo>
                    <a:pt x="7202" y="190"/>
                  </a:lnTo>
                  <a:lnTo>
                    <a:pt x="7206" y="187"/>
                  </a:lnTo>
                  <a:lnTo>
                    <a:pt x="7327" y="168"/>
                  </a:lnTo>
                  <a:lnTo>
                    <a:pt x="7339" y="177"/>
                  </a:lnTo>
                  <a:lnTo>
                    <a:pt x="7352" y="189"/>
                  </a:lnTo>
                  <a:lnTo>
                    <a:pt x="7367" y="210"/>
                  </a:lnTo>
                  <a:lnTo>
                    <a:pt x="7387" y="241"/>
                  </a:lnTo>
                  <a:lnTo>
                    <a:pt x="7447" y="344"/>
                  </a:lnTo>
                  <a:lnTo>
                    <a:pt x="7518" y="478"/>
                  </a:lnTo>
                  <a:lnTo>
                    <a:pt x="7561" y="409"/>
                  </a:lnTo>
                  <a:lnTo>
                    <a:pt x="7610" y="327"/>
                  </a:lnTo>
                  <a:lnTo>
                    <a:pt x="7700" y="172"/>
                  </a:lnTo>
                  <a:lnTo>
                    <a:pt x="7733" y="175"/>
                  </a:lnTo>
                  <a:lnTo>
                    <a:pt x="7763" y="172"/>
                  </a:lnTo>
                  <a:lnTo>
                    <a:pt x="7766" y="184"/>
                  </a:lnTo>
                  <a:lnTo>
                    <a:pt x="7739" y="217"/>
                  </a:lnTo>
                  <a:lnTo>
                    <a:pt x="7700" y="270"/>
                  </a:lnTo>
                  <a:lnTo>
                    <a:pt x="7633" y="366"/>
                  </a:lnTo>
                  <a:lnTo>
                    <a:pt x="7579" y="453"/>
                  </a:lnTo>
                  <a:lnTo>
                    <a:pt x="7555" y="495"/>
                  </a:lnTo>
                  <a:lnTo>
                    <a:pt x="7544" y="516"/>
                  </a:lnTo>
                  <a:lnTo>
                    <a:pt x="7542" y="528"/>
                  </a:lnTo>
                  <a:lnTo>
                    <a:pt x="7542" y="541"/>
                  </a:lnTo>
                  <a:lnTo>
                    <a:pt x="7542" y="604"/>
                  </a:lnTo>
                  <a:lnTo>
                    <a:pt x="7542" y="668"/>
                  </a:lnTo>
                  <a:lnTo>
                    <a:pt x="7544" y="720"/>
                  </a:lnTo>
                  <a:lnTo>
                    <a:pt x="7548" y="732"/>
                  </a:lnTo>
                  <a:lnTo>
                    <a:pt x="7552" y="739"/>
                  </a:lnTo>
                  <a:lnTo>
                    <a:pt x="7556" y="742"/>
                  </a:lnTo>
                  <a:lnTo>
                    <a:pt x="7566" y="746"/>
                  </a:lnTo>
                  <a:lnTo>
                    <a:pt x="7586" y="748"/>
                  </a:lnTo>
                  <a:lnTo>
                    <a:pt x="7622" y="751"/>
                  </a:lnTo>
                  <a:lnTo>
                    <a:pt x="7626" y="775"/>
                  </a:lnTo>
                  <a:lnTo>
                    <a:pt x="7548" y="776"/>
                  </a:lnTo>
                  <a:lnTo>
                    <a:pt x="7500" y="775"/>
                  </a:lnTo>
                  <a:lnTo>
                    <a:pt x="7379" y="778"/>
                  </a:lnTo>
                  <a:lnTo>
                    <a:pt x="7375" y="753"/>
                  </a:lnTo>
                  <a:lnTo>
                    <a:pt x="7412" y="750"/>
                  </a:lnTo>
                  <a:lnTo>
                    <a:pt x="7432" y="747"/>
                  </a:lnTo>
                  <a:lnTo>
                    <a:pt x="7442" y="744"/>
                  </a:lnTo>
                  <a:lnTo>
                    <a:pt x="7450" y="740"/>
                  </a:lnTo>
                  <a:lnTo>
                    <a:pt x="7453" y="734"/>
                  </a:lnTo>
                  <a:lnTo>
                    <a:pt x="7457" y="724"/>
                  </a:lnTo>
                  <a:lnTo>
                    <a:pt x="7459" y="676"/>
                  </a:lnTo>
                  <a:lnTo>
                    <a:pt x="7460" y="603"/>
                  </a:lnTo>
                  <a:lnTo>
                    <a:pt x="7460" y="523"/>
                  </a:lnTo>
                  <a:lnTo>
                    <a:pt x="7440" y="483"/>
                  </a:lnTo>
                  <a:lnTo>
                    <a:pt x="7398" y="412"/>
                  </a:lnTo>
                  <a:lnTo>
                    <a:pt x="7360" y="351"/>
                  </a:lnTo>
                  <a:lnTo>
                    <a:pt x="7315" y="284"/>
                  </a:lnTo>
                  <a:lnTo>
                    <a:pt x="7291" y="252"/>
                  </a:lnTo>
                  <a:lnTo>
                    <a:pt x="7273" y="231"/>
                  </a:lnTo>
                  <a:lnTo>
                    <a:pt x="7260" y="220"/>
                  </a:lnTo>
                  <a:lnTo>
                    <a:pt x="7250" y="214"/>
                  </a:lnTo>
                  <a:lnTo>
                    <a:pt x="7235" y="213"/>
                  </a:lnTo>
                  <a:lnTo>
                    <a:pt x="7206" y="213"/>
                  </a:lnTo>
                  <a:close/>
                  <a:moveTo>
                    <a:pt x="8076" y="782"/>
                  </a:moveTo>
                  <a:lnTo>
                    <a:pt x="8022" y="639"/>
                  </a:lnTo>
                  <a:lnTo>
                    <a:pt x="7877" y="280"/>
                  </a:lnTo>
                  <a:lnTo>
                    <a:pt x="7858" y="232"/>
                  </a:lnTo>
                  <a:lnTo>
                    <a:pt x="7847" y="211"/>
                  </a:lnTo>
                  <a:lnTo>
                    <a:pt x="7830" y="204"/>
                  </a:lnTo>
                  <a:lnTo>
                    <a:pt x="7795" y="200"/>
                  </a:lnTo>
                  <a:lnTo>
                    <a:pt x="7792" y="196"/>
                  </a:lnTo>
                  <a:lnTo>
                    <a:pt x="7792" y="176"/>
                  </a:lnTo>
                  <a:lnTo>
                    <a:pt x="7795" y="172"/>
                  </a:lnTo>
                  <a:lnTo>
                    <a:pt x="7906" y="176"/>
                  </a:lnTo>
                  <a:lnTo>
                    <a:pt x="8018" y="172"/>
                  </a:lnTo>
                  <a:lnTo>
                    <a:pt x="8022" y="200"/>
                  </a:lnTo>
                  <a:lnTo>
                    <a:pt x="7957" y="206"/>
                  </a:lnTo>
                  <a:lnTo>
                    <a:pt x="7950" y="211"/>
                  </a:lnTo>
                  <a:lnTo>
                    <a:pt x="7948" y="218"/>
                  </a:lnTo>
                  <a:lnTo>
                    <a:pt x="7961" y="264"/>
                  </a:lnTo>
                  <a:lnTo>
                    <a:pt x="7985" y="332"/>
                  </a:lnTo>
                  <a:lnTo>
                    <a:pt x="8118" y="669"/>
                  </a:lnTo>
                  <a:lnTo>
                    <a:pt x="8230" y="390"/>
                  </a:lnTo>
                  <a:lnTo>
                    <a:pt x="8263" y="297"/>
                  </a:lnTo>
                  <a:lnTo>
                    <a:pt x="8280" y="247"/>
                  </a:lnTo>
                  <a:lnTo>
                    <a:pt x="8286" y="220"/>
                  </a:lnTo>
                  <a:lnTo>
                    <a:pt x="8284" y="212"/>
                  </a:lnTo>
                  <a:lnTo>
                    <a:pt x="8280" y="210"/>
                  </a:lnTo>
                  <a:lnTo>
                    <a:pt x="8275" y="207"/>
                  </a:lnTo>
                  <a:lnTo>
                    <a:pt x="8255" y="204"/>
                  </a:lnTo>
                  <a:lnTo>
                    <a:pt x="8213" y="200"/>
                  </a:lnTo>
                  <a:lnTo>
                    <a:pt x="8209" y="196"/>
                  </a:lnTo>
                  <a:lnTo>
                    <a:pt x="8209" y="176"/>
                  </a:lnTo>
                  <a:lnTo>
                    <a:pt x="8213" y="172"/>
                  </a:lnTo>
                  <a:lnTo>
                    <a:pt x="8308" y="176"/>
                  </a:lnTo>
                  <a:lnTo>
                    <a:pt x="8394" y="172"/>
                  </a:lnTo>
                  <a:lnTo>
                    <a:pt x="8398" y="196"/>
                  </a:lnTo>
                  <a:lnTo>
                    <a:pt x="8370" y="201"/>
                  </a:lnTo>
                  <a:lnTo>
                    <a:pt x="8357" y="205"/>
                  </a:lnTo>
                  <a:lnTo>
                    <a:pt x="8351" y="210"/>
                  </a:lnTo>
                  <a:lnTo>
                    <a:pt x="8346" y="218"/>
                  </a:lnTo>
                  <a:lnTo>
                    <a:pt x="8315" y="285"/>
                  </a:lnTo>
                  <a:lnTo>
                    <a:pt x="8182" y="613"/>
                  </a:lnTo>
                  <a:lnTo>
                    <a:pt x="8144" y="710"/>
                  </a:lnTo>
                  <a:lnTo>
                    <a:pt x="8118" y="782"/>
                  </a:lnTo>
                  <a:lnTo>
                    <a:pt x="8076" y="782"/>
                  </a:lnTo>
                  <a:close/>
                  <a:moveTo>
                    <a:pt x="8327" y="778"/>
                  </a:moveTo>
                  <a:lnTo>
                    <a:pt x="8323" y="775"/>
                  </a:lnTo>
                  <a:lnTo>
                    <a:pt x="8323" y="753"/>
                  </a:lnTo>
                  <a:lnTo>
                    <a:pt x="8327" y="750"/>
                  </a:lnTo>
                  <a:lnTo>
                    <a:pt x="8352" y="748"/>
                  </a:lnTo>
                  <a:lnTo>
                    <a:pt x="8366" y="746"/>
                  </a:lnTo>
                  <a:lnTo>
                    <a:pt x="8375" y="742"/>
                  </a:lnTo>
                  <a:lnTo>
                    <a:pt x="8383" y="735"/>
                  </a:lnTo>
                  <a:lnTo>
                    <a:pt x="8393" y="717"/>
                  </a:lnTo>
                  <a:lnTo>
                    <a:pt x="8411" y="681"/>
                  </a:lnTo>
                  <a:lnTo>
                    <a:pt x="8455" y="584"/>
                  </a:lnTo>
                  <a:lnTo>
                    <a:pt x="8572" y="321"/>
                  </a:lnTo>
                  <a:lnTo>
                    <a:pt x="8636" y="166"/>
                  </a:lnTo>
                  <a:lnTo>
                    <a:pt x="8665" y="166"/>
                  </a:lnTo>
                  <a:lnTo>
                    <a:pt x="8846" y="595"/>
                  </a:lnTo>
                  <a:lnTo>
                    <a:pt x="8870" y="651"/>
                  </a:lnTo>
                  <a:lnTo>
                    <a:pt x="8896" y="704"/>
                  </a:lnTo>
                  <a:lnTo>
                    <a:pt x="8915" y="738"/>
                  </a:lnTo>
                  <a:lnTo>
                    <a:pt x="8928" y="746"/>
                  </a:lnTo>
                  <a:lnTo>
                    <a:pt x="8940" y="748"/>
                  </a:lnTo>
                  <a:lnTo>
                    <a:pt x="8963" y="750"/>
                  </a:lnTo>
                  <a:lnTo>
                    <a:pt x="8966" y="775"/>
                  </a:lnTo>
                  <a:lnTo>
                    <a:pt x="8881" y="775"/>
                  </a:lnTo>
                  <a:lnTo>
                    <a:pt x="8740" y="778"/>
                  </a:lnTo>
                  <a:lnTo>
                    <a:pt x="8737" y="753"/>
                  </a:lnTo>
                  <a:lnTo>
                    <a:pt x="8778" y="748"/>
                  </a:lnTo>
                  <a:lnTo>
                    <a:pt x="8800" y="745"/>
                  </a:lnTo>
                  <a:lnTo>
                    <a:pt x="8804" y="744"/>
                  </a:lnTo>
                  <a:lnTo>
                    <a:pt x="8809" y="740"/>
                  </a:lnTo>
                  <a:lnTo>
                    <a:pt x="8810" y="735"/>
                  </a:lnTo>
                  <a:lnTo>
                    <a:pt x="8812" y="730"/>
                  </a:lnTo>
                  <a:lnTo>
                    <a:pt x="8810" y="720"/>
                  </a:lnTo>
                  <a:lnTo>
                    <a:pt x="8806" y="705"/>
                  </a:lnTo>
                  <a:lnTo>
                    <a:pt x="8753" y="576"/>
                  </a:lnTo>
                  <a:lnTo>
                    <a:pt x="8507" y="576"/>
                  </a:lnTo>
                  <a:lnTo>
                    <a:pt x="8460" y="685"/>
                  </a:lnTo>
                  <a:lnTo>
                    <a:pt x="8450" y="710"/>
                  </a:lnTo>
                  <a:lnTo>
                    <a:pt x="8448" y="728"/>
                  </a:lnTo>
                  <a:lnTo>
                    <a:pt x="8450" y="738"/>
                  </a:lnTo>
                  <a:lnTo>
                    <a:pt x="8459" y="744"/>
                  </a:lnTo>
                  <a:lnTo>
                    <a:pt x="8467" y="746"/>
                  </a:lnTo>
                  <a:lnTo>
                    <a:pt x="8479" y="747"/>
                  </a:lnTo>
                  <a:lnTo>
                    <a:pt x="8518" y="750"/>
                  </a:lnTo>
                  <a:lnTo>
                    <a:pt x="8521" y="753"/>
                  </a:lnTo>
                  <a:lnTo>
                    <a:pt x="8521" y="775"/>
                  </a:lnTo>
                  <a:lnTo>
                    <a:pt x="8422" y="775"/>
                  </a:lnTo>
                  <a:lnTo>
                    <a:pt x="8327" y="778"/>
                  </a:lnTo>
                  <a:close/>
                  <a:moveTo>
                    <a:pt x="8521" y="540"/>
                  </a:moveTo>
                  <a:lnTo>
                    <a:pt x="8737" y="540"/>
                  </a:lnTo>
                  <a:lnTo>
                    <a:pt x="8629" y="282"/>
                  </a:lnTo>
                  <a:lnTo>
                    <a:pt x="8521" y="540"/>
                  </a:lnTo>
                  <a:close/>
                  <a:moveTo>
                    <a:pt x="8540" y="96"/>
                  </a:moveTo>
                  <a:lnTo>
                    <a:pt x="8531" y="94"/>
                  </a:lnTo>
                  <a:lnTo>
                    <a:pt x="8521" y="92"/>
                  </a:lnTo>
                  <a:lnTo>
                    <a:pt x="8514" y="87"/>
                  </a:lnTo>
                  <a:lnTo>
                    <a:pt x="8506" y="81"/>
                  </a:lnTo>
                  <a:lnTo>
                    <a:pt x="8500" y="74"/>
                  </a:lnTo>
                  <a:lnTo>
                    <a:pt x="8496" y="67"/>
                  </a:lnTo>
                  <a:lnTo>
                    <a:pt x="8492" y="48"/>
                  </a:lnTo>
                  <a:lnTo>
                    <a:pt x="8492" y="38"/>
                  </a:lnTo>
                  <a:lnTo>
                    <a:pt x="8496" y="30"/>
                  </a:lnTo>
                  <a:lnTo>
                    <a:pt x="8500" y="21"/>
                  </a:lnTo>
                  <a:lnTo>
                    <a:pt x="8506" y="14"/>
                  </a:lnTo>
                  <a:lnTo>
                    <a:pt x="8514" y="8"/>
                  </a:lnTo>
                  <a:lnTo>
                    <a:pt x="8521" y="3"/>
                  </a:lnTo>
                  <a:lnTo>
                    <a:pt x="8540" y="0"/>
                  </a:lnTo>
                  <a:lnTo>
                    <a:pt x="8550" y="1"/>
                  </a:lnTo>
                  <a:lnTo>
                    <a:pt x="8558" y="3"/>
                  </a:lnTo>
                  <a:lnTo>
                    <a:pt x="8567" y="8"/>
                  </a:lnTo>
                  <a:lnTo>
                    <a:pt x="8574" y="14"/>
                  </a:lnTo>
                  <a:lnTo>
                    <a:pt x="8580" y="21"/>
                  </a:lnTo>
                  <a:lnTo>
                    <a:pt x="8585" y="30"/>
                  </a:lnTo>
                  <a:lnTo>
                    <a:pt x="8588" y="48"/>
                  </a:lnTo>
                  <a:lnTo>
                    <a:pt x="8587" y="57"/>
                  </a:lnTo>
                  <a:lnTo>
                    <a:pt x="8585" y="67"/>
                  </a:lnTo>
                  <a:lnTo>
                    <a:pt x="8580" y="74"/>
                  </a:lnTo>
                  <a:lnTo>
                    <a:pt x="8574" y="81"/>
                  </a:lnTo>
                  <a:lnTo>
                    <a:pt x="8567" y="87"/>
                  </a:lnTo>
                  <a:lnTo>
                    <a:pt x="8558" y="92"/>
                  </a:lnTo>
                  <a:lnTo>
                    <a:pt x="8540" y="96"/>
                  </a:lnTo>
                  <a:close/>
                  <a:moveTo>
                    <a:pt x="8750" y="96"/>
                  </a:moveTo>
                  <a:lnTo>
                    <a:pt x="8741" y="94"/>
                  </a:lnTo>
                  <a:lnTo>
                    <a:pt x="8731" y="92"/>
                  </a:lnTo>
                  <a:lnTo>
                    <a:pt x="8724" y="87"/>
                  </a:lnTo>
                  <a:lnTo>
                    <a:pt x="8716" y="81"/>
                  </a:lnTo>
                  <a:lnTo>
                    <a:pt x="8710" y="74"/>
                  </a:lnTo>
                  <a:lnTo>
                    <a:pt x="8706" y="67"/>
                  </a:lnTo>
                  <a:lnTo>
                    <a:pt x="8702" y="48"/>
                  </a:lnTo>
                  <a:lnTo>
                    <a:pt x="8702" y="38"/>
                  </a:lnTo>
                  <a:lnTo>
                    <a:pt x="8706" y="30"/>
                  </a:lnTo>
                  <a:lnTo>
                    <a:pt x="8710" y="21"/>
                  </a:lnTo>
                  <a:lnTo>
                    <a:pt x="8716" y="14"/>
                  </a:lnTo>
                  <a:lnTo>
                    <a:pt x="8724" y="8"/>
                  </a:lnTo>
                  <a:lnTo>
                    <a:pt x="8731" y="3"/>
                  </a:lnTo>
                  <a:lnTo>
                    <a:pt x="8750" y="0"/>
                  </a:lnTo>
                  <a:lnTo>
                    <a:pt x="8760" y="1"/>
                  </a:lnTo>
                  <a:lnTo>
                    <a:pt x="8768" y="3"/>
                  </a:lnTo>
                  <a:lnTo>
                    <a:pt x="8777" y="8"/>
                  </a:lnTo>
                  <a:lnTo>
                    <a:pt x="8784" y="14"/>
                  </a:lnTo>
                  <a:lnTo>
                    <a:pt x="8790" y="21"/>
                  </a:lnTo>
                  <a:lnTo>
                    <a:pt x="8795" y="30"/>
                  </a:lnTo>
                  <a:lnTo>
                    <a:pt x="8798" y="48"/>
                  </a:lnTo>
                  <a:lnTo>
                    <a:pt x="8797" y="57"/>
                  </a:lnTo>
                  <a:lnTo>
                    <a:pt x="8795" y="67"/>
                  </a:lnTo>
                  <a:lnTo>
                    <a:pt x="8790" y="74"/>
                  </a:lnTo>
                  <a:lnTo>
                    <a:pt x="8784" y="81"/>
                  </a:lnTo>
                  <a:lnTo>
                    <a:pt x="8777" y="87"/>
                  </a:lnTo>
                  <a:lnTo>
                    <a:pt x="8768" y="92"/>
                  </a:lnTo>
                  <a:lnTo>
                    <a:pt x="8750" y="96"/>
                  </a:lnTo>
                  <a:close/>
                  <a:moveTo>
                    <a:pt x="9020" y="628"/>
                  </a:moveTo>
                  <a:lnTo>
                    <a:pt x="9044" y="625"/>
                  </a:lnTo>
                  <a:lnTo>
                    <a:pt x="9050" y="672"/>
                  </a:lnTo>
                  <a:lnTo>
                    <a:pt x="9054" y="694"/>
                  </a:lnTo>
                  <a:lnTo>
                    <a:pt x="9061" y="708"/>
                  </a:lnTo>
                  <a:lnTo>
                    <a:pt x="9077" y="721"/>
                  </a:lnTo>
                  <a:lnTo>
                    <a:pt x="9088" y="727"/>
                  </a:lnTo>
                  <a:lnTo>
                    <a:pt x="9100" y="733"/>
                  </a:lnTo>
                  <a:lnTo>
                    <a:pt x="9128" y="742"/>
                  </a:lnTo>
                  <a:lnTo>
                    <a:pt x="9161" y="748"/>
                  </a:lnTo>
                  <a:lnTo>
                    <a:pt x="9193" y="751"/>
                  </a:lnTo>
                  <a:lnTo>
                    <a:pt x="9216" y="750"/>
                  </a:lnTo>
                  <a:lnTo>
                    <a:pt x="9236" y="747"/>
                  </a:lnTo>
                  <a:lnTo>
                    <a:pt x="9256" y="741"/>
                  </a:lnTo>
                  <a:lnTo>
                    <a:pt x="9275" y="734"/>
                  </a:lnTo>
                  <a:lnTo>
                    <a:pt x="9292" y="726"/>
                  </a:lnTo>
                  <a:lnTo>
                    <a:pt x="9307" y="714"/>
                  </a:lnTo>
                  <a:lnTo>
                    <a:pt x="9319" y="700"/>
                  </a:lnTo>
                  <a:lnTo>
                    <a:pt x="9331" y="686"/>
                  </a:lnTo>
                  <a:lnTo>
                    <a:pt x="9340" y="669"/>
                  </a:lnTo>
                  <a:lnTo>
                    <a:pt x="9346" y="651"/>
                  </a:lnTo>
                  <a:lnTo>
                    <a:pt x="9349" y="633"/>
                  </a:lnTo>
                  <a:lnTo>
                    <a:pt x="9350" y="613"/>
                  </a:lnTo>
                  <a:lnTo>
                    <a:pt x="9348" y="586"/>
                  </a:lnTo>
                  <a:lnTo>
                    <a:pt x="9346" y="576"/>
                  </a:lnTo>
                  <a:lnTo>
                    <a:pt x="9341" y="565"/>
                  </a:lnTo>
                  <a:lnTo>
                    <a:pt x="9330" y="546"/>
                  </a:lnTo>
                  <a:lnTo>
                    <a:pt x="9323" y="537"/>
                  </a:lnTo>
                  <a:lnTo>
                    <a:pt x="9314" y="531"/>
                  </a:lnTo>
                  <a:lnTo>
                    <a:pt x="9296" y="520"/>
                  </a:lnTo>
                  <a:lnTo>
                    <a:pt x="9286" y="516"/>
                  </a:lnTo>
                  <a:lnTo>
                    <a:pt x="9275" y="512"/>
                  </a:lnTo>
                  <a:lnTo>
                    <a:pt x="9209" y="499"/>
                  </a:lnTo>
                  <a:lnTo>
                    <a:pt x="9142" y="487"/>
                  </a:lnTo>
                  <a:lnTo>
                    <a:pt x="9118" y="480"/>
                  </a:lnTo>
                  <a:lnTo>
                    <a:pt x="9095" y="469"/>
                  </a:lnTo>
                  <a:lnTo>
                    <a:pt x="9072" y="456"/>
                  </a:lnTo>
                  <a:lnTo>
                    <a:pt x="9054" y="440"/>
                  </a:lnTo>
                  <a:lnTo>
                    <a:pt x="9040" y="421"/>
                  </a:lnTo>
                  <a:lnTo>
                    <a:pt x="9034" y="409"/>
                  </a:lnTo>
                  <a:lnTo>
                    <a:pt x="9029" y="397"/>
                  </a:lnTo>
                  <a:lnTo>
                    <a:pt x="9022" y="370"/>
                  </a:lnTo>
                  <a:lnTo>
                    <a:pt x="9019" y="342"/>
                  </a:lnTo>
                  <a:lnTo>
                    <a:pt x="9020" y="322"/>
                  </a:lnTo>
                  <a:lnTo>
                    <a:pt x="9023" y="303"/>
                  </a:lnTo>
                  <a:lnTo>
                    <a:pt x="9028" y="285"/>
                  </a:lnTo>
                  <a:lnTo>
                    <a:pt x="9034" y="268"/>
                  </a:lnTo>
                  <a:lnTo>
                    <a:pt x="9050" y="238"/>
                  </a:lnTo>
                  <a:lnTo>
                    <a:pt x="9074" y="211"/>
                  </a:lnTo>
                  <a:lnTo>
                    <a:pt x="9104" y="188"/>
                  </a:lnTo>
                  <a:lnTo>
                    <a:pt x="9121" y="180"/>
                  </a:lnTo>
                  <a:lnTo>
                    <a:pt x="9139" y="172"/>
                  </a:lnTo>
                  <a:lnTo>
                    <a:pt x="9158" y="166"/>
                  </a:lnTo>
                  <a:lnTo>
                    <a:pt x="9179" y="163"/>
                  </a:lnTo>
                  <a:lnTo>
                    <a:pt x="9223" y="160"/>
                  </a:lnTo>
                  <a:lnTo>
                    <a:pt x="9262" y="162"/>
                  </a:lnTo>
                  <a:lnTo>
                    <a:pt x="9304" y="169"/>
                  </a:lnTo>
                  <a:lnTo>
                    <a:pt x="9346" y="181"/>
                  </a:lnTo>
                  <a:lnTo>
                    <a:pt x="9384" y="196"/>
                  </a:lnTo>
                  <a:lnTo>
                    <a:pt x="9386" y="201"/>
                  </a:lnTo>
                  <a:lnTo>
                    <a:pt x="9383" y="223"/>
                  </a:lnTo>
                  <a:lnTo>
                    <a:pt x="9379" y="249"/>
                  </a:lnTo>
                  <a:lnTo>
                    <a:pt x="9377" y="279"/>
                  </a:lnTo>
                  <a:lnTo>
                    <a:pt x="9376" y="313"/>
                  </a:lnTo>
                  <a:lnTo>
                    <a:pt x="9371" y="316"/>
                  </a:lnTo>
                  <a:lnTo>
                    <a:pt x="9349" y="316"/>
                  </a:lnTo>
                  <a:lnTo>
                    <a:pt x="9343" y="249"/>
                  </a:lnTo>
                  <a:lnTo>
                    <a:pt x="9340" y="242"/>
                  </a:lnTo>
                  <a:lnTo>
                    <a:pt x="9332" y="234"/>
                  </a:lnTo>
                  <a:lnTo>
                    <a:pt x="9320" y="225"/>
                  </a:lnTo>
                  <a:lnTo>
                    <a:pt x="9305" y="216"/>
                  </a:lnTo>
                  <a:lnTo>
                    <a:pt x="9286" y="207"/>
                  </a:lnTo>
                  <a:lnTo>
                    <a:pt x="9265" y="201"/>
                  </a:lnTo>
                  <a:lnTo>
                    <a:pt x="9245" y="198"/>
                  </a:lnTo>
                  <a:lnTo>
                    <a:pt x="9223" y="196"/>
                  </a:lnTo>
                  <a:lnTo>
                    <a:pt x="9188" y="200"/>
                  </a:lnTo>
                  <a:lnTo>
                    <a:pt x="9156" y="211"/>
                  </a:lnTo>
                  <a:lnTo>
                    <a:pt x="9142" y="219"/>
                  </a:lnTo>
                  <a:lnTo>
                    <a:pt x="9128" y="230"/>
                  </a:lnTo>
                  <a:lnTo>
                    <a:pt x="9118" y="242"/>
                  </a:lnTo>
                  <a:lnTo>
                    <a:pt x="9108" y="256"/>
                  </a:lnTo>
                  <a:lnTo>
                    <a:pt x="9101" y="272"/>
                  </a:lnTo>
                  <a:lnTo>
                    <a:pt x="9096" y="288"/>
                  </a:lnTo>
                  <a:lnTo>
                    <a:pt x="9092" y="320"/>
                  </a:lnTo>
                  <a:lnTo>
                    <a:pt x="9095" y="344"/>
                  </a:lnTo>
                  <a:lnTo>
                    <a:pt x="9097" y="355"/>
                  </a:lnTo>
                  <a:lnTo>
                    <a:pt x="9102" y="364"/>
                  </a:lnTo>
                  <a:lnTo>
                    <a:pt x="9113" y="382"/>
                  </a:lnTo>
                  <a:lnTo>
                    <a:pt x="9120" y="390"/>
                  </a:lnTo>
                  <a:lnTo>
                    <a:pt x="9127" y="396"/>
                  </a:lnTo>
                  <a:lnTo>
                    <a:pt x="9144" y="405"/>
                  </a:lnTo>
                  <a:lnTo>
                    <a:pt x="9163" y="412"/>
                  </a:lnTo>
                  <a:lnTo>
                    <a:pt x="9193" y="418"/>
                  </a:lnTo>
                  <a:lnTo>
                    <a:pt x="9239" y="426"/>
                  </a:lnTo>
                  <a:lnTo>
                    <a:pt x="9275" y="432"/>
                  </a:lnTo>
                  <a:lnTo>
                    <a:pt x="9305" y="438"/>
                  </a:lnTo>
                  <a:lnTo>
                    <a:pt x="9329" y="445"/>
                  </a:lnTo>
                  <a:lnTo>
                    <a:pt x="9349" y="452"/>
                  </a:lnTo>
                  <a:lnTo>
                    <a:pt x="9365" y="460"/>
                  </a:lnTo>
                  <a:lnTo>
                    <a:pt x="9379" y="471"/>
                  </a:lnTo>
                  <a:lnTo>
                    <a:pt x="9392" y="484"/>
                  </a:lnTo>
                  <a:lnTo>
                    <a:pt x="9404" y="500"/>
                  </a:lnTo>
                  <a:lnTo>
                    <a:pt x="9413" y="517"/>
                  </a:lnTo>
                  <a:lnTo>
                    <a:pt x="9419" y="536"/>
                  </a:lnTo>
                  <a:lnTo>
                    <a:pt x="9424" y="556"/>
                  </a:lnTo>
                  <a:lnTo>
                    <a:pt x="9425" y="579"/>
                  </a:lnTo>
                  <a:lnTo>
                    <a:pt x="9424" y="601"/>
                  </a:lnTo>
                  <a:lnTo>
                    <a:pt x="9420" y="622"/>
                  </a:lnTo>
                  <a:lnTo>
                    <a:pt x="9414" y="643"/>
                  </a:lnTo>
                  <a:lnTo>
                    <a:pt x="9406" y="662"/>
                  </a:lnTo>
                  <a:lnTo>
                    <a:pt x="9396" y="680"/>
                  </a:lnTo>
                  <a:lnTo>
                    <a:pt x="9383" y="698"/>
                  </a:lnTo>
                  <a:lnTo>
                    <a:pt x="9350" y="730"/>
                  </a:lnTo>
                  <a:lnTo>
                    <a:pt x="9331" y="745"/>
                  </a:lnTo>
                  <a:lnTo>
                    <a:pt x="9312" y="757"/>
                  </a:lnTo>
                  <a:lnTo>
                    <a:pt x="9290" y="766"/>
                  </a:lnTo>
                  <a:lnTo>
                    <a:pt x="9269" y="776"/>
                  </a:lnTo>
                  <a:lnTo>
                    <a:pt x="9246" y="782"/>
                  </a:lnTo>
                  <a:lnTo>
                    <a:pt x="9222" y="787"/>
                  </a:lnTo>
                  <a:lnTo>
                    <a:pt x="9172" y="790"/>
                  </a:lnTo>
                  <a:lnTo>
                    <a:pt x="9128" y="788"/>
                  </a:lnTo>
                  <a:lnTo>
                    <a:pt x="9089" y="783"/>
                  </a:lnTo>
                  <a:lnTo>
                    <a:pt x="9052" y="772"/>
                  </a:lnTo>
                  <a:lnTo>
                    <a:pt x="9017" y="759"/>
                  </a:lnTo>
                  <a:lnTo>
                    <a:pt x="9014" y="753"/>
                  </a:lnTo>
                  <a:lnTo>
                    <a:pt x="9018" y="709"/>
                  </a:lnTo>
                  <a:lnTo>
                    <a:pt x="9020" y="628"/>
                  </a:lnTo>
                  <a:close/>
                  <a:moveTo>
                    <a:pt x="9632" y="466"/>
                  </a:moveTo>
                  <a:lnTo>
                    <a:pt x="9787" y="322"/>
                  </a:lnTo>
                  <a:lnTo>
                    <a:pt x="9866" y="243"/>
                  </a:lnTo>
                  <a:lnTo>
                    <a:pt x="9902" y="204"/>
                  </a:lnTo>
                  <a:lnTo>
                    <a:pt x="9902" y="176"/>
                  </a:lnTo>
                  <a:lnTo>
                    <a:pt x="9907" y="172"/>
                  </a:lnTo>
                  <a:lnTo>
                    <a:pt x="9978" y="175"/>
                  </a:lnTo>
                  <a:lnTo>
                    <a:pt x="10045" y="174"/>
                  </a:lnTo>
                  <a:lnTo>
                    <a:pt x="10049" y="177"/>
                  </a:lnTo>
                  <a:lnTo>
                    <a:pt x="10049" y="196"/>
                  </a:lnTo>
                  <a:lnTo>
                    <a:pt x="10013" y="201"/>
                  </a:lnTo>
                  <a:lnTo>
                    <a:pt x="9991" y="205"/>
                  </a:lnTo>
                  <a:lnTo>
                    <a:pt x="9974" y="214"/>
                  </a:lnTo>
                  <a:lnTo>
                    <a:pt x="9949" y="232"/>
                  </a:lnTo>
                  <a:lnTo>
                    <a:pt x="9886" y="288"/>
                  </a:lnTo>
                  <a:lnTo>
                    <a:pt x="9713" y="446"/>
                  </a:lnTo>
                  <a:lnTo>
                    <a:pt x="9970" y="684"/>
                  </a:lnTo>
                  <a:lnTo>
                    <a:pt x="10018" y="728"/>
                  </a:lnTo>
                  <a:lnTo>
                    <a:pt x="10031" y="740"/>
                  </a:lnTo>
                  <a:lnTo>
                    <a:pt x="10038" y="746"/>
                  </a:lnTo>
                  <a:lnTo>
                    <a:pt x="10043" y="748"/>
                  </a:lnTo>
                  <a:lnTo>
                    <a:pt x="10050" y="750"/>
                  </a:lnTo>
                  <a:lnTo>
                    <a:pt x="10069" y="752"/>
                  </a:lnTo>
                  <a:lnTo>
                    <a:pt x="10073" y="774"/>
                  </a:lnTo>
                  <a:lnTo>
                    <a:pt x="10044" y="775"/>
                  </a:lnTo>
                  <a:lnTo>
                    <a:pt x="10019" y="775"/>
                  </a:lnTo>
                  <a:lnTo>
                    <a:pt x="9949" y="776"/>
                  </a:lnTo>
                  <a:lnTo>
                    <a:pt x="9881" y="711"/>
                  </a:lnTo>
                  <a:lnTo>
                    <a:pt x="9632" y="483"/>
                  </a:lnTo>
                  <a:lnTo>
                    <a:pt x="9632" y="574"/>
                  </a:lnTo>
                  <a:lnTo>
                    <a:pt x="9634" y="657"/>
                  </a:lnTo>
                  <a:lnTo>
                    <a:pt x="9635" y="697"/>
                  </a:lnTo>
                  <a:lnTo>
                    <a:pt x="9636" y="720"/>
                  </a:lnTo>
                  <a:lnTo>
                    <a:pt x="9638" y="732"/>
                  </a:lnTo>
                  <a:lnTo>
                    <a:pt x="9642" y="738"/>
                  </a:lnTo>
                  <a:lnTo>
                    <a:pt x="9648" y="742"/>
                  </a:lnTo>
                  <a:lnTo>
                    <a:pt x="9658" y="746"/>
                  </a:lnTo>
                  <a:lnTo>
                    <a:pt x="9678" y="748"/>
                  </a:lnTo>
                  <a:lnTo>
                    <a:pt x="9714" y="751"/>
                  </a:lnTo>
                  <a:lnTo>
                    <a:pt x="9718" y="775"/>
                  </a:lnTo>
                  <a:lnTo>
                    <a:pt x="9640" y="776"/>
                  </a:lnTo>
                  <a:lnTo>
                    <a:pt x="9592" y="775"/>
                  </a:lnTo>
                  <a:lnTo>
                    <a:pt x="9470" y="778"/>
                  </a:lnTo>
                  <a:lnTo>
                    <a:pt x="9467" y="753"/>
                  </a:lnTo>
                  <a:lnTo>
                    <a:pt x="9503" y="750"/>
                  </a:lnTo>
                  <a:lnTo>
                    <a:pt x="9523" y="747"/>
                  </a:lnTo>
                  <a:lnTo>
                    <a:pt x="9534" y="744"/>
                  </a:lnTo>
                  <a:lnTo>
                    <a:pt x="9541" y="740"/>
                  </a:lnTo>
                  <a:lnTo>
                    <a:pt x="9545" y="734"/>
                  </a:lnTo>
                  <a:lnTo>
                    <a:pt x="9548" y="723"/>
                  </a:lnTo>
                  <a:lnTo>
                    <a:pt x="9550" y="702"/>
                  </a:lnTo>
                  <a:lnTo>
                    <a:pt x="9551" y="664"/>
                  </a:lnTo>
                  <a:lnTo>
                    <a:pt x="9552" y="574"/>
                  </a:lnTo>
                  <a:lnTo>
                    <a:pt x="9552" y="376"/>
                  </a:lnTo>
                  <a:lnTo>
                    <a:pt x="9551" y="294"/>
                  </a:lnTo>
                  <a:lnTo>
                    <a:pt x="9550" y="254"/>
                  </a:lnTo>
                  <a:lnTo>
                    <a:pt x="9548" y="231"/>
                  </a:lnTo>
                  <a:lnTo>
                    <a:pt x="9546" y="219"/>
                  </a:lnTo>
                  <a:lnTo>
                    <a:pt x="9542" y="212"/>
                  </a:lnTo>
                  <a:lnTo>
                    <a:pt x="9536" y="208"/>
                  </a:lnTo>
                  <a:lnTo>
                    <a:pt x="9527" y="205"/>
                  </a:lnTo>
                  <a:lnTo>
                    <a:pt x="9506" y="202"/>
                  </a:lnTo>
                  <a:lnTo>
                    <a:pt x="9470" y="200"/>
                  </a:lnTo>
                  <a:lnTo>
                    <a:pt x="9467" y="176"/>
                  </a:lnTo>
                  <a:lnTo>
                    <a:pt x="9523" y="175"/>
                  </a:lnTo>
                  <a:lnTo>
                    <a:pt x="9592" y="176"/>
                  </a:lnTo>
                  <a:lnTo>
                    <a:pt x="9714" y="172"/>
                  </a:lnTo>
                  <a:lnTo>
                    <a:pt x="9718" y="196"/>
                  </a:lnTo>
                  <a:lnTo>
                    <a:pt x="9668" y="202"/>
                  </a:lnTo>
                  <a:lnTo>
                    <a:pt x="9655" y="205"/>
                  </a:lnTo>
                  <a:lnTo>
                    <a:pt x="9646" y="208"/>
                  </a:lnTo>
                  <a:lnTo>
                    <a:pt x="9642" y="212"/>
                  </a:lnTo>
                  <a:lnTo>
                    <a:pt x="9640" y="217"/>
                  </a:lnTo>
                  <a:lnTo>
                    <a:pt x="9636" y="231"/>
                  </a:lnTo>
                  <a:lnTo>
                    <a:pt x="9634" y="279"/>
                  </a:lnTo>
                  <a:lnTo>
                    <a:pt x="9632" y="376"/>
                  </a:lnTo>
                  <a:lnTo>
                    <a:pt x="9632" y="466"/>
                  </a:lnTo>
                  <a:close/>
                  <a:moveTo>
                    <a:pt x="10085" y="213"/>
                  </a:moveTo>
                  <a:lnTo>
                    <a:pt x="10081" y="208"/>
                  </a:lnTo>
                  <a:lnTo>
                    <a:pt x="10081" y="190"/>
                  </a:lnTo>
                  <a:lnTo>
                    <a:pt x="10085" y="187"/>
                  </a:lnTo>
                  <a:lnTo>
                    <a:pt x="10206" y="168"/>
                  </a:lnTo>
                  <a:lnTo>
                    <a:pt x="10218" y="177"/>
                  </a:lnTo>
                  <a:lnTo>
                    <a:pt x="10231" y="189"/>
                  </a:lnTo>
                  <a:lnTo>
                    <a:pt x="10246" y="210"/>
                  </a:lnTo>
                  <a:lnTo>
                    <a:pt x="10266" y="241"/>
                  </a:lnTo>
                  <a:lnTo>
                    <a:pt x="10326" y="344"/>
                  </a:lnTo>
                  <a:lnTo>
                    <a:pt x="10397" y="478"/>
                  </a:lnTo>
                  <a:lnTo>
                    <a:pt x="10440" y="409"/>
                  </a:lnTo>
                  <a:lnTo>
                    <a:pt x="10489" y="327"/>
                  </a:lnTo>
                  <a:lnTo>
                    <a:pt x="10579" y="172"/>
                  </a:lnTo>
                  <a:lnTo>
                    <a:pt x="10612" y="175"/>
                  </a:lnTo>
                  <a:lnTo>
                    <a:pt x="10642" y="172"/>
                  </a:lnTo>
                  <a:lnTo>
                    <a:pt x="10645" y="184"/>
                  </a:lnTo>
                  <a:lnTo>
                    <a:pt x="10618" y="217"/>
                  </a:lnTo>
                  <a:lnTo>
                    <a:pt x="10579" y="270"/>
                  </a:lnTo>
                  <a:lnTo>
                    <a:pt x="10512" y="366"/>
                  </a:lnTo>
                  <a:lnTo>
                    <a:pt x="10458" y="453"/>
                  </a:lnTo>
                  <a:lnTo>
                    <a:pt x="10433" y="495"/>
                  </a:lnTo>
                  <a:lnTo>
                    <a:pt x="10423" y="516"/>
                  </a:lnTo>
                  <a:lnTo>
                    <a:pt x="10421" y="528"/>
                  </a:lnTo>
                  <a:lnTo>
                    <a:pt x="10420" y="541"/>
                  </a:lnTo>
                  <a:lnTo>
                    <a:pt x="10420" y="604"/>
                  </a:lnTo>
                  <a:lnTo>
                    <a:pt x="10421" y="668"/>
                  </a:lnTo>
                  <a:lnTo>
                    <a:pt x="10423" y="720"/>
                  </a:lnTo>
                  <a:lnTo>
                    <a:pt x="10426" y="732"/>
                  </a:lnTo>
                  <a:lnTo>
                    <a:pt x="10429" y="739"/>
                  </a:lnTo>
                  <a:lnTo>
                    <a:pt x="10435" y="742"/>
                  </a:lnTo>
                  <a:lnTo>
                    <a:pt x="10445" y="746"/>
                  </a:lnTo>
                  <a:lnTo>
                    <a:pt x="10465" y="748"/>
                  </a:lnTo>
                  <a:lnTo>
                    <a:pt x="10501" y="751"/>
                  </a:lnTo>
                  <a:lnTo>
                    <a:pt x="10505" y="775"/>
                  </a:lnTo>
                  <a:lnTo>
                    <a:pt x="10427" y="776"/>
                  </a:lnTo>
                  <a:lnTo>
                    <a:pt x="10379" y="775"/>
                  </a:lnTo>
                  <a:lnTo>
                    <a:pt x="10258" y="778"/>
                  </a:lnTo>
                  <a:lnTo>
                    <a:pt x="10254" y="753"/>
                  </a:lnTo>
                  <a:lnTo>
                    <a:pt x="10290" y="750"/>
                  </a:lnTo>
                  <a:lnTo>
                    <a:pt x="10310" y="747"/>
                  </a:lnTo>
                  <a:lnTo>
                    <a:pt x="10321" y="744"/>
                  </a:lnTo>
                  <a:lnTo>
                    <a:pt x="10328" y="740"/>
                  </a:lnTo>
                  <a:lnTo>
                    <a:pt x="10332" y="734"/>
                  </a:lnTo>
                  <a:lnTo>
                    <a:pt x="10334" y="724"/>
                  </a:lnTo>
                  <a:lnTo>
                    <a:pt x="10338" y="676"/>
                  </a:lnTo>
                  <a:lnTo>
                    <a:pt x="10339" y="603"/>
                  </a:lnTo>
                  <a:lnTo>
                    <a:pt x="10339" y="523"/>
                  </a:lnTo>
                  <a:lnTo>
                    <a:pt x="10319" y="483"/>
                  </a:lnTo>
                  <a:lnTo>
                    <a:pt x="10276" y="412"/>
                  </a:lnTo>
                  <a:lnTo>
                    <a:pt x="10238" y="351"/>
                  </a:lnTo>
                  <a:lnTo>
                    <a:pt x="10194" y="284"/>
                  </a:lnTo>
                  <a:lnTo>
                    <a:pt x="10170" y="252"/>
                  </a:lnTo>
                  <a:lnTo>
                    <a:pt x="10152" y="231"/>
                  </a:lnTo>
                  <a:lnTo>
                    <a:pt x="10139" y="220"/>
                  </a:lnTo>
                  <a:lnTo>
                    <a:pt x="10129" y="214"/>
                  </a:lnTo>
                  <a:lnTo>
                    <a:pt x="10114" y="213"/>
                  </a:lnTo>
                  <a:lnTo>
                    <a:pt x="10085" y="213"/>
                  </a:lnTo>
                  <a:close/>
                  <a:moveTo>
                    <a:pt x="10676" y="176"/>
                  </a:moveTo>
                  <a:lnTo>
                    <a:pt x="10802" y="176"/>
                  </a:lnTo>
                  <a:lnTo>
                    <a:pt x="10925" y="172"/>
                  </a:lnTo>
                  <a:lnTo>
                    <a:pt x="10927" y="196"/>
                  </a:lnTo>
                  <a:lnTo>
                    <a:pt x="10879" y="202"/>
                  </a:lnTo>
                  <a:lnTo>
                    <a:pt x="10865" y="205"/>
                  </a:lnTo>
                  <a:lnTo>
                    <a:pt x="10855" y="208"/>
                  </a:lnTo>
                  <a:lnTo>
                    <a:pt x="10853" y="212"/>
                  </a:lnTo>
                  <a:lnTo>
                    <a:pt x="10849" y="217"/>
                  </a:lnTo>
                  <a:lnTo>
                    <a:pt x="10846" y="231"/>
                  </a:lnTo>
                  <a:lnTo>
                    <a:pt x="10843" y="279"/>
                  </a:lnTo>
                  <a:lnTo>
                    <a:pt x="10843" y="376"/>
                  </a:lnTo>
                  <a:lnTo>
                    <a:pt x="10843" y="565"/>
                  </a:lnTo>
                  <a:lnTo>
                    <a:pt x="10843" y="664"/>
                  </a:lnTo>
                  <a:lnTo>
                    <a:pt x="10846" y="738"/>
                  </a:lnTo>
                  <a:lnTo>
                    <a:pt x="10933" y="738"/>
                  </a:lnTo>
                  <a:lnTo>
                    <a:pt x="11017" y="738"/>
                  </a:lnTo>
                  <a:lnTo>
                    <a:pt x="11063" y="735"/>
                  </a:lnTo>
                  <a:lnTo>
                    <a:pt x="11088" y="730"/>
                  </a:lnTo>
                  <a:lnTo>
                    <a:pt x="11112" y="723"/>
                  </a:lnTo>
                  <a:lnTo>
                    <a:pt x="11118" y="705"/>
                  </a:lnTo>
                  <a:lnTo>
                    <a:pt x="11125" y="674"/>
                  </a:lnTo>
                  <a:lnTo>
                    <a:pt x="11135" y="630"/>
                  </a:lnTo>
                  <a:lnTo>
                    <a:pt x="11138" y="626"/>
                  </a:lnTo>
                  <a:lnTo>
                    <a:pt x="11160" y="626"/>
                  </a:lnTo>
                  <a:lnTo>
                    <a:pt x="11159" y="654"/>
                  </a:lnTo>
                  <a:lnTo>
                    <a:pt x="11155" y="696"/>
                  </a:lnTo>
                  <a:lnTo>
                    <a:pt x="11152" y="775"/>
                  </a:lnTo>
                  <a:lnTo>
                    <a:pt x="10936" y="776"/>
                  </a:lnTo>
                  <a:lnTo>
                    <a:pt x="10811" y="775"/>
                  </a:lnTo>
                  <a:lnTo>
                    <a:pt x="10724" y="778"/>
                  </a:lnTo>
                  <a:lnTo>
                    <a:pt x="10721" y="760"/>
                  </a:lnTo>
                  <a:lnTo>
                    <a:pt x="10724" y="757"/>
                  </a:lnTo>
                  <a:lnTo>
                    <a:pt x="10745" y="746"/>
                  </a:lnTo>
                  <a:lnTo>
                    <a:pt x="10753" y="740"/>
                  </a:lnTo>
                  <a:lnTo>
                    <a:pt x="10756" y="724"/>
                  </a:lnTo>
                  <a:lnTo>
                    <a:pt x="10759" y="685"/>
                  </a:lnTo>
                  <a:lnTo>
                    <a:pt x="10760" y="627"/>
                  </a:lnTo>
                  <a:lnTo>
                    <a:pt x="10762" y="560"/>
                  </a:lnTo>
                  <a:lnTo>
                    <a:pt x="10762" y="376"/>
                  </a:lnTo>
                  <a:lnTo>
                    <a:pt x="10760" y="294"/>
                  </a:lnTo>
                  <a:lnTo>
                    <a:pt x="10760" y="254"/>
                  </a:lnTo>
                  <a:lnTo>
                    <a:pt x="10758" y="231"/>
                  </a:lnTo>
                  <a:lnTo>
                    <a:pt x="10756" y="219"/>
                  </a:lnTo>
                  <a:lnTo>
                    <a:pt x="10752" y="212"/>
                  </a:lnTo>
                  <a:lnTo>
                    <a:pt x="10746" y="208"/>
                  </a:lnTo>
                  <a:lnTo>
                    <a:pt x="10736" y="205"/>
                  </a:lnTo>
                  <a:lnTo>
                    <a:pt x="10717" y="202"/>
                  </a:lnTo>
                  <a:lnTo>
                    <a:pt x="10680" y="200"/>
                  </a:lnTo>
                  <a:lnTo>
                    <a:pt x="10676" y="17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grpSp>
        <p:nvGrpSpPr>
          <p:cNvPr id="304" name="Google Shape;304;p31"/>
          <p:cNvGrpSpPr/>
          <p:nvPr/>
        </p:nvGrpSpPr>
        <p:grpSpPr>
          <a:xfrm>
            <a:off x="-1" y="6669360"/>
            <a:ext cx="12192001" cy="188639"/>
            <a:chOff x="2207568" y="692696"/>
            <a:chExt cx="2304256" cy="576064"/>
          </a:xfrm>
        </p:grpSpPr>
        <p:sp>
          <p:nvSpPr>
            <p:cNvPr id="305" name="Google Shape;305;p31"/>
            <p:cNvSpPr/>
            <p:nvPr/>
          </p:nvSpPr>
          <p:spPr>
            <a:xfrm>
              <a:off x="2783632" y="692696"/>
              <a:ext cx="576064" cy="57606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306" name="Google Shape;306;p31"/>
            <p:cNvSpPr/>
            <p:nvPr/>
          </p:nvSpPr>
          <p:spPr>
            <a:xfrm>
              <a:off x="3359696" y="692696"/>
              <a:ext cx="576064" cy="57606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307" name="Google Shape;307;p31"/>
            <p:cNvSpPr/>
            <p:nvPr/>
          </p:nvSpPr>
          <p:spPr>
            <a:xfrm>
              <a:off x="3935760" y="692696"/>
              <a:ext cx="576064" cy="57606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308" name="Google Shape;308;p31"/>
            <p:cNvSpPr/>
            <p:nvPr/>
          </p:nvSpPr>
          <p:spPr>
            <a:xfrm>
              <a:off x="2207568" y="692696"/>
              <a:ext cx="576064" cy="57606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grpSp>
      <p:sp>
        <p:nvSpPr>
          <p:cNvPr id="309" name="Google Shape;309;p31">
            <a:hlinkClick r:id="rId2"/>
          </p:cNvPr>
          <p:cNvSpPr/>
          <p:nvPr/>
        </p:nvSpPr>
        <p:spPr>
          <a:xfrm>
            <a:off x="6312024" y="5013176"/>
            <a:ext cx="288000" cy="288000"/>
          </a:xfrm>
          <a:custGeom>
            <a:avLst/>
            <a:gdLst/>
            <a:ahLst/>
            <a:cxnLst/>
            <a:rect l="l" t="t" r="r" b="b"/>
            <a:pathLst>
              <a:path w="2806" h="2806" extrusionOk="0">
                <a:moveTo>
                  <a:pt x="1055" y="2164"/>
                </a:moveTo>
                <a:lnTo>
                  <a:pt x="1089" y="2164"/>
                </a:lnTo>
                <a:lnTo>
                  <a:pt x="1121" y="2162"/>
                </a:lnTo>
                <a:lnTo>
                  <a:pt x="1153" y="2160"/>
                </a:lnTo>
                <a:lnTo>
                  <a:pt x="1184" y="2158"/>
                </a:lnTo>
                <a:lnTo>
                  <a:pt x="1215" y="2154"/>
                </a:lnTo>
                <a:lnTo>
                  <a:pt x="1246" y="2149"/>
                </a:lnTo>
                <a:lnTo>
                  <a:pt x="1276" y="2144"/>
                </a:lnTo>
                <a:lnTo>
                  <a:pt x="1305" y="2138"/>
                </a:lnTo>
                <a:lnTo>
                  <a:pt x="1335" y="2132"/>
                </a:lnTo>
                <a:lnTo>
                  <a:pt x="1364" y="2124"/>
                </a:lnTo>
                <a:lnTo>
                  <a:pt x="1391" y="2115"/>
                </a:lnTo>
                <a:lnTo>
                  <a:pt x="1419" y="2107"/>
                </a:lnTo>
                <a:lnTo>
                  <a:pt x="1446" y="2097"/>
                </a:lnTo>
                <a:lnTo>
                  <a:pt x="1472" y="2087"/>
                </a:lnTo>
                <a:lnTo>
                  <a:pt x="1498" y="2076"/>
                </a:lnTo>
                <a:lnTo>
                  <a:pt x="1524" y="2065"/>
                </a:lnTo>
                <a:lnTo>
                  <a:pt x="1549" y="2052"/>
                </a:lnTo>
                <a:lnTo>
                  <a:pt x="1574" y="2040"/>
                </a:lnTo>
                <a:lnTo>
                  <a:pt x="1599" y="2026"/>
                </a:lnTo>
                <a:lnTo>
                  <a:pt x="1622" y="2013"/>
                </a:lnTo>
                <a:lnTo>
                  <a:pt x="1646" y="1998"/>
                </a:lnTo>
                <a:lnTo>
                  <a:pt x="1668" y="1983"/>
                </a:lnTo>
                <a:lnTo>
                  <a:pt x="1690" y="1968"/>
                </a:lnTo>
                <a:lnTo>
                  <a:pt x="1712" y="1952"/>
                </a:lnTo>
                <a:lnTo>
                  <a:pt x="1733" y="1936"/>
                </a:lnTo>
                <a:lnTo>
                  <a:pt x="1753" y="1919"/>
                </a:lnTo>
                <a:lnTo>
                  <a:pt x="1774" y="1901"/>
                </a:lnTo>
                <a:lnTo>
                  <a:pt x="1794" y="1883"/>
                </a:lnTo>
                <a:lnTo>
                  <a:pt x="1813" y="1866"/>
                </a:lnTo>
                <a:lnTo>
                  <a:pt x="1831" y="1847"/>
                </a:lnTo>
                <a:lnTo>
                  <a:pt x="1850" y="1827"/>
                </a:lnTo>
                <a:lnTo>
                  <a:pt x="1867" y="1807"/>
                </a:lnTo>
                <a:lnTo>
                  <a:pt x="1884" y="1788"/>
                </a:lnTo>
                <a:lnTo>
                  <a:pt x="1900" y="1768"/>
                </a:lnTo>
                <a:lnTo>
                  <a:pt x="1917" y="1747"/>
                </a:lnTo>
                <a:lnTo>
                  <a:pt x="1933" y="1727"/>
                </a:lnTo>
                <a:lnTo>
                  <a:pt x="1947" y="1705"/>
                </a:lnTo>
                <a:lnTo>
                  <a:pt x="1962" y="1684"/>
                </a:lnTo>
                <a:lnTo>
                  <a:pt x="1976" y="1661"/>
                </a:lnTo>
                <a:lnTo>
                  <a:pt x="1990" y="1640"/>
                </a:lnTo>
                <a:lnTo>
                  <a:pt x="2002" y="1618"/>
                </a:lnTo>
                <a:lnTo>
                  <a:pt x="2014" y="1595"/>
                </a:lnTo>
                <a:lnTo>
                  <a:pt x="2027" y="1572"/>
                </a:lnTo>
                <a:lnTo>
                  <a:pt x="2038" y="1549"/>
                </a:lnTo>
                <a:lnTo>
                  <a:pt x="2048" y="1526"/>
                </a:lnTo>
                <a:lnTo>
                  <a:pt x="2059" y="1503"/>
                </a:lnTo>
                <a:lnTo>
                  <a:pt x="2069" y="1479"/>
                </a:lnTo>
                <a:lnTo>
                  <a:pt x="2077" y="1456"/>
                </a:lnTo>
                <a:lnTo>
                  <a:pt x="2086" y="1432"/>
                </a:lnTo>
                <a:lnTo>
                  <a:pt x="2093" y="1408"/>
                </a:lnTo>
                <a:lnTo>
                  <a:pt x="2101" y="1384"/>
                </a:lnTo>
                <a:lnTo>
                  <a:pt x="2108" y="1361"/>
                </a:lnTo>
                <a:lnTo>
                  <a:pt x="2115" y="1336"/>
                </a:lnTo>
                <a:lnTo>
                  <a:pt x="2121" y="1312"/>
                </a:lnTo>
                <a:lnTo>
                  <a:pt x="2126" y="1288"/>
                </a:lnTo>
                <a:lnTo>
                  <a:pt x="2131" y="1263"/>
                </a:lnTo>
                <a:lnTo>
                  <a:pt x="2136" y="1239"/>
                </a:lnTo>
                <a:lnTo>
                  <a:pt x="2138" y="1215"/>
                </a:lnTo>
                <a:lnTo>
                  <a:pt x="2144" y="1166"/>
                </a:lnTo>
                <a:lnTo>
                  <a:pt x="2147" y="1143"/>
                </a:lnTo>
                <a:lnTo>
                  <a:pt x="2148" y="1118"/>
                </a:lnTo>
                <a:lnTo>
                  <a:pt x="2148" y="1095"/>
                </a:lnTo>
                <a:lnTo>
                  <a:pt x="2149" y="1071"/>
                </a:lnTo>
                <a:lnTo>
                  <a:pt x="2148" y="1046"/>
                </a:lnTo>
                <a:lnTo>
                  <a:pt x="2148" y="1022"/>
                </a:lnTo>
                <a:lnTo>
                  <a:pt x="2175" y="1001"/>
                </a:lnTo>
                <a:lnTo>
                  <a:pt x="2189" y="990"/>
                </a:lnTo>
                <a:lnTo>
                  <a:pt x="2202" y="978"/>
                </a:lnTo>
                <a:lnTo>
                  <a:pt x="2228" y="955"/>
                </a:lnTo>
                <a:lnTo>
                  <a:pt x="2252" y="930"/>
                </a:lnTo>
                <a:lnTo>
                  <a:pt x="2264" y="918"/>
                </a:lnTo>
                <a:lnTo>
                  <a:pt x="2275" y="904"/>
                </a:lnTo>
                <a:lnTo>
                  <a:pt x="2288" y="892"/>
                </a:lnTo>
                <a:lnTo>
                  <a:pt x="2299" y="878"/>
                </a:lnTo>
                <a:lnTo>
                  <a:pt x="2320" y="851"/>
                </a:lnTo>
                <a:lnTo>
                  <a:pt x="2330" y="836"/>
                </a:lnTo>
                <a:lnTo>
                  <a:pt x="2340" y="822"/>
                </a:lnTo>
                <a:lnTo>
                  <a:pt x="2314" y="834"/>
                </a:lnTo>
                <a:lnTo>
                  <a:pt x="2286" y="844"/>
                </a:lnTo>
                <a:lnTo>
                  <a:pt x="2259" y="852"/>
                </a:lnTo>
                <a:lnTo>
                  <a:pt x="2232" y="861"/>
                </a:lnTo>
                <a:lnTo>
                  <a:pt x="2205" y="867"/>
                </a:lnTo>
                <a:lnTo>
                  <a:pt x="2176" y="873"/>
                </a:lnTo>
                <a:lnTo>
                  <a:pt x="2148" y="878"/>
                </a:lnTo>
                <a:lnTo>
                  <a:pt x="2118" y="883"/>
                </a:lnTo>
                <a:lnTo>
                  <a:pt x="2133" y="873"/>
                </a:lnTo>
                <a:lnTo>
                  <a:pt x="2148" y="863"/>
                </a:lnTo>
                <a:lnTo>
                  <a:pt x="2162" y="853"/>
                </a:lnTo>
                <a:lnTo>
                  <a:pt x="2175" y="842"/>
                </a:lnTo>
                <a:lnTo>
                  <a:pt x="2188" y="830"/>
                </a:lnTo>
                <a:lnTo>
                  <a:pt x="2200" y="818"/>
                </a:lnTo>
                <a:lnTo>
                  <a:pt x="2211" y="805"/>
                </a:lnTo>
                <a:lnTo>
                  <a:pt x="2222" y="792"/>
                </a:lnTo>
                <a:lnTo>
                  <a:pt x="2232" y="778"/>
                </a:lnTo>
                <a:lnTo>
                  <a:pt x="2242" y="764"/>
                </a:lnTo>
                <a:lnTo>
                  <a:pt x="2252" y="749"/>
                </a:lnTo>
                <a:lnTo>
                  <a:pt x="2261" y="735"/>
                </a:lnTo>
                <a:lnTo>
                  <a:pt x="2268" y="719"/>
                </a:lnTo>
                <a:lnTo>
                  <a:pt x="2275" y="702"/>
                </a:lnTo>
                <a:lnTo>
                  <a:pt x="2282" y="686"/>
                </a:lnTo>
                <a:lnTo>
                  <a:pt x="2288" y="670"/>
                </a:lnTo>
                <a:lnTo>
                  <a:pt x="2259" y="686"/>
                </a:lnTo>
                <a:lnTo>
                  <a:pt x="2231" y="701"/>
                </a:lnTo>
                <a:lnTo>
                  <a:pt x="2201" y="715"/>
                </a:lnTo>
                <a:lnTo>
                  <a:pt x="2170" y="727"/>
                </a:lnTo>
                <a:lnTo>
                  <a:pt x="2155" y="732"/>
                </a:lnTo>
                <a:lnTo>
                  <a:pt x="2139" y="738"/>
                </a:lnTo>
                <a:lnTo>
                  <a:pt x="2108" y="748"/>
                </a:lnTo>
                <a:lnTo>
                  <a:pt x="2092" y="752"/>
                </a:lnTo>
                <a:lnTo>
                  <a:pt x="2076" y="756"/>
                </a:lnTo>
                <a:lnTo>
                  <a:pt x="2044" y="763"/>
                </a:lnTo>
                <a:lnTo>
                  <a:pt x="2030" y="749"/>
                </a:lnTo>
                <a:lnTo>
                  <a:pt x="2016" y="737"/>
                </a:lnTo>
                <a:lnTo>
                  <a:pt x="2001" y="725"/>
                </a:lnTo>
                <a:lnTo>
                  <a:pt x="1986" y="712"/>
                </a:lnTo>
                <a:lnTo>
                  <a:pt x="1970" y="702"/>
                </a:lnTo>
                <a:lnTo>
                  <a:pt x="1954" y="693"/>
                </a:lnTo>
                <a:lnTo>
                  <a:pt x="1936" y="683"/>
                </a:lnTo>
                <a:lnTo>
                  <a:pt x="1919" y="674"/>
                </a:lnTo>
                <a:lnTo>
                  <a:pt x="1900" y="667"/>
                </a:lnTo>
                <a:lnTo>
                  <a:pt x="1882" y="660"/>
                </a:lnTo>
                <a:lnTo>
                  <a:pt x="1863" y="655"/>
                </a:lnTo>
                <a:lnTo>
                  <a:pt x="1844" y="650"/>
                </a:lnTo>
                <a:lnTo>
                  <a:pt x="1824" y="647"/>
                </a:lnTo>
                <a:lnTo>
                  <a:pt x="1804" y="644"/>
                </a:lnTo>
                <a:lnTo>
                  <a:pt x="1784" y="643"/>
                </a:lnTo>
                <a:lnTo>
                  <a:pt x="1763" y="642"/>
                </a:lnTo>
                <a:lnTo>
                  <a:pt x="1743" y="642"/>
                </a:lnTo>
                <a:lnTo>
                  <a:pt x="1724" y="644"/>
                </a:lnTo>
                <a:lnTo>
                  <a:pt x="1705" y="647"/>
                </a:lnTo>
                <a:lnTo>
                  <a:pt x="1685" y="649"/>
                </a:lnTo>
                <a:lnTo>
                  <a:pt x="1667" y="654"/>
                </a:lnTo>
                <a:lnTo>
                  <a:pt x="1649" y="659"/>
                </a:lnTo>
                <a:lnTo>
                  <a:pt x="1631" y="665"/>
                </a:lnTo>
                <a:lnTo>
                  <a:pt x="1613" y="672"/>
                </a:lnTo>
                <a:lnTo>
                  <a:pt x="1596" y="680"/>
                </a:lnTo>
                <a:lnTo>
                  <a:pt x="1580" y="689"/>
                </a:lnTo>
                <a:lnTo>
                  <a:pt x="1564" y="698"/>
                </a:lnTo>
                <a:lnTo>
                  <a:pt x="1548" y="707"/>
                </a:lnTo>
                <a:lnTo>
                  <a:pt x="1533" y="719"/>
                </a:lnTo>
                <a:lnTo>
                  <a:pt x="1518" y="730"/>
                </a:lnTo>
                <a:lnTo>
                  <a:pt x="1505" y="742"/>
                </a:lnTo>
                <a:lnTo>
                  <a:pt x="1491" y="754"/>
                </a:lnTo>
                <a:lnTo>
                  <a:pt x="1479" y="768"/>
                </a:lnTo>
                <a:lnTo>
                  <a:pt x="1466" y="782"/>
                </a:lnTo>
                <a:lnTo>
                  <a:pt x="1455" y="796"/>
                </a:lnTo>
                <a:lnTo>
                  <a:pt x="1444" y="811"/>
                </a:lnTo>
                <a:lnTo>
                  <a:pt x="1434" y="827"/>
                </a:lnTo>
                <a:lnTo>
                  <a:pt x="1425" y="844"/>
                </a:lnTo>
                <a:lnTo>
                  <a:pt x="1420" y="851"/>
                </a:lnTo>
                <a:lnTo>
                  <a:pt x="1417" y="860"/>
                </a:lnTo>
                <a:lnTo>
                  <a:pt x="1409" y="877"/>
                </a:lnTo>
                <a:lnTo>
                  <a:pt x="1402" y="894"/>
                </a:lnTo>
                <a:lnTo>
                  <a:pt x="1396" y="912"/>
                </a:lnTo>
                <a:lnTo>
                  <a:pt x="1391" y="930"/>
                </a:lnTo>
                <a:lnTo>
                  <a:pt x="1387" y="949"/>
                </a:lnTo>
                <a:lnTo>
                  <a:pt x="1383" y="967"/>
                </a:lnTo>
                <a:lnTo>
                  <a:pt x="1381" y="987"/>
                </a:lnTo>
                <a:lnTo>
                  <a:pt x="1380" y="1007"/>
                </a:lnTo>
                <a:lnTo>
                  <a:pt x="1378" y="1027"/>
                </a:lnTo>
                <a:lnTo>
                  <a:pt x="1380" y="1049"/>
                </a:lnTo>
                <a:lnTo>
                  <a:pt x="1381" y="1060"/>
                </a:lnTo>
                <a:lnTo>
                  <a:pt x="1381" y="1071"/>
                </a:lnTo>
                <a:lnTo>
                  <a:pt x="1385" y="1092"/>
                </a:lnTo>
                <a:lnTo>
                  <a:pt x="1388" y="1113"/>
                </a:lnTo>
                <a:lnTo>
                  <a:pt x="1359" y="1112"/>
                </a:lnTo>
                <a:lnTo>
                  <a:pt x="1329" y="1110"/>
                </a:lnTo>
                <a:lnTo>
                  <a:pt x="1300" y="1106"/>
                </a:lnTo>
                <a:lnTo>
                  <a:pt x="1271" y="1101"/>
                </a:lnTo>
                <a:lnTo>
                  <a:pt x="1242" y="1096"/>
                </a:lnTo>
                <a:lnTo>
                  <a:pt x="1214" y="1091"/>
                </a:lnTo>
                <a:lnTo>
                  <a:pt x="1185" y="1085"/>
                </a:lnTo>
                <a:lnTo>
                  <a:pt x="1157" y="1077"/>
                </a:lnTo>
                <a:lnTo>
                  <a:pt x="1130" y="1069"/>
                </a:lnTo>
                <a:lnTo>
                  <a:pt x="1101" y="1060"/>
                </a:lnTo>
                <a:lnTo>
                  <a:pt x="1075" y="1051"/>
                </a:lnTo>
                <a:lnTo>
                  <a:pt x="1048" y="1041"/>
                </a:lnTo>
                <a:lnTo>
                  <a:pt x="1021" y="1030"/>
                </a:lnTo>
                <a:lnTo>
                  <a:pt x="995" y="1019"/>
                </a:lnTo>
                <a:lnTo>
                  <a:pt x="970" y="1007"/>
                </a:lnTo>
                <a:lnTo>
                  <a:pt x="944" y="994"/>
                </a:lnTo>
                <a:lnTo>
                  <a:pt x="919" y="981"/>
                </a:lnTo>
                <a:lnTo>
                  <a:pt x="895" y="967"/>
                </a:lnTo>
                <a:lnTo>
                  <a:pt x="870" y="952"/>
                </a:lnTo>
                <a:lnTo>
                  <a:pt x="846" y="938"/>
                </a:lnTo>
                <a:lnTo>
                  <a:pt x="823" y="921"/>
                </a:lnTo>
                <a:lnTo>
                  <a:pt x="801" y="905"/>
                </a:lnTo>
                <a:lnTo>
                  <a:pt x="777" y="888"/>
                </a:lnTo>
                <a:lnTo>
                  <a:pt x="756" y="871"/>
                </a:lnTo>
                <a:lnTo>
                  <a:pt x="734" y="853"/>
                </a:lnTo>
                <a:lnTo>
                  <a:pt x="713" y="835"/>
                </a:lnTo>
                <a:lnTo>
                  <a:pt x="692" y="815"/>
                </a:lnTo>
                <a:lnTo>
                  <a:pt x="672" y="795"/>
                </a:lnTo>
                <a:lnTo>
                  <a:pt x="652" y="775"/>
                </a:lnTo>
                <a:lnTo>
                  <a:pt x="634" y="754"/>
                </a:lnTo>
                <a:lnTo>
                  <a:pt x="615" y="733"/>
                </a:lnTo>
                <a:lnTo>
                  <a:pt x="596" y="712"/>
                </a:lnTo>
                <a:lnTo>
                  <a:pt x="585" y="735"/>
                </a:lnTo>
                <a:lnTo>
                  <a:pt x="580" y="746"/>
                </a:lnTo>
                <a:lnTo>
                  <a:pt x="574" y="757"/>
                </a:lnTo>
                <a:lnTo>
                  <a:pt x="565" y="780"/>
                </a:lnTo>
                <a:lnTo>
                  <a:pt x="562" y="792"/>
                </a:lnTo>
                <a:lnTo>
                  <a:pt x="558" y="804"/>
                </a:lnTo>
                <a:lnTo>
                  <a:pt x="556" y="816"/>
                </a:lnTo>
                <a:lnTo>
                  <a:pt x="553" y="829"/>
                </a:lnTo>
                <a:lnTo>
                  <a:pt x="548" y="853"/>
                </a:lnTo>
                <a:lnTo>
                  <a:pt x="547" y="866"/>
                </a:lnTo>
                <a:lnTo>
                  <a:pt x="546" y="879"/>
                </a:lnTo>
                <a:lnTo>
                  <a:pt x="544" y="892"/>
                </a:lnTo>
                <a:lnTo>
                  <a:pt x="544" y="905"/>
                </a:lnTo>
                <a:lnTo>
                  <a:pt x="544" y="918"/>
                </a:lnTo>
                <a:lnTo>
                  <a:pt x="546" y="930"/>
                </a:lnTo>
                <a:lnTo>
                  <a:pt x="547" y="942"/>
                </a:lnTo>
                <a:lnTo>
                  <a:pt x="548" y="955"/>
                </a:lnTo>
                <a:lnTo>
                  <a:pt x="549" y="967"/>
                </a:lnTo>
                <a:lnTo>
                  <a:pt x="552" y="978"/>
                </a:lnTo>
                <a:lnTo>
                  <a:pt x="557" y="1002"/>
                </a:lnTo>
                <a:lnTo>
                  <a:pt x="561" y="1013"/>
                </a:lnTo>
                <a:lnTo>
                  <a:pt x="564" y="1025"/>
                </a:lnTo>
                <a:lnTo>
                  <a:pt x="572" y="1048"/>
                </a:lnTo>
                <a:lnTo>
                  <a:pt x="577" y="1058"/>
                </a:lnTo>
                <a:lnTo>
                  <a:pt x="582" y="1069"/>
                </a:lnTo>
                <a:lnTo>
                  <a:pt x="591" y="1090"/>
                </a:lnTo>
                <a:lnTo>
                  <a:pt x="604" y="1110"/>
                </a:lnTo>
                <a:lnTo>
                  <a:pt x="610" y="1119"/>
                </a:lnTo>
                <a:lnTo>
                  <a:pt x="616" y="1129"/>
                </a:lnTo>
                <a:lnTo>
                  <a:pt x="630" y="1148"/>
                </a:lnTo>
                <a:lnTo>
                  <a:pt x="646" y="1165"/>
                </a:lnTo>
                <a:lnTo>
                  <a:pt x="662" y="1181"/>
                </a:lnTo>
                <a:lnTo>
                  <a:pt x="679" y="1197"/>
                </a:lnTo>
                <a:lnTo>
                  <a:pt x="697" y="1212"/>
                </a:lnTo>
                <a:lnTo>
                  <a:pt x="715" y="1226"/>
                </a:lnTo>
                <a:lnTo>
                  <a:pt x="704" y="1225"/>
                </a:lnTo>
                <a:lnTo>
                  <a:pt x="692" y="1223"/>
                </a:lnTo>
                <a:lnTo>
                  <a:pt x="669" y="1221"/>
                </a:lnTo>
                <a:lnTo>
                  <a:pt x="658" y="1220"/>
                </a:lnTo>
                <a:lnTo>
                  <a:pt x="647" y="1217"/>
                </a:lnTo>
                <a:lnTo>
                  <a:pt x="625" y="1211"/>
                </a:lnTo>
                <a:lnTo>
                  <a:pt x="603" y="1205"/>
                </a:lnTo>
                <a:lnTo>
                  <a:pt x="582" y="1196"/>
                </a:lnTo>
                <a:lnTo>
                  <a:pt x="562" y="1187"/>
                </a:lnTo>
                <a:lnTo>
                  <a:pt x="552" y="1183"/>
                </a:lnTo>
                <a:lnTo>
                  <a:pt x="542" y="1178"/>
                </a:lnTo>
                <a:lnTo>
                  <a:pt x="542" y="1183"/>
                </a:lnTo>
                <a:lnTo>
                  <a:pt x="542" y="1200"/>
                </a:lnTo>
                <a:lnTo>
                  <a:pt x="543" y="1217"/>
                </a:lnTo>
                <a:lnTo>
                  <a:pt x="544" y="1233"/>
                </a:lnTo>
                <a:lnTo>
                  <a:pt x="548" y="1251"/>
                </a:lnTo>
                <a:lnTo>
                  <a:pt x="551" y="1267"/>
                </a:lnTo>
                <a:lnTo>
                  <a:pt x="556" y="1283"/>
                </a:lnTo>
                <a:lnTo>
                  <a:pt x="559" y="1299"/>
                </a:lnTo>
                <a:lnTo>
                  <a:pt x="565" y="1315"/>
                </a:lnTo>
                <a:lnTo>
                  <a:pt x="572" y="1330"/>
                </a:lnTo>
                <a:lnTo>
                  <a:pt x="578" y="1345"/>
                </a:lnTo>
                <a:lnTo>
                  <a:pt x="585" y="1359"/>
                </a:lnTo>
                <a:lnTo>
                  <a:pt x="593" y="1374"/>
                </a:lnTo>
                <a:lnTo>
                  <a:pt x="601" y="1388"/>
                </a:lnTo>
                <a:lnTo>
                  <a:pt x="610" y="1402"/>
                </a:lnTo>
                <a:lnTo>
                  <a:pt x="620" y="1414"/>
                </a:lnTo>
                <a:lnTo>
                  <a:pt x="625" y="1421"/>
                </a:lnTo>
                <a:lnTo>
                  <a:pt x="630" y="1428"/>
                </a:lnTo>
                <a:lnTo>
                  <a:pt x="641" y="1440"/>
                </a:lnTo>
                <a:lnTo>
                  <a:pt x="652" y="1451"/>
                </a:lnTo>
                <a:lnTo>
                  <a:pt x="663" y="1462"/>
                </a:lnTo>
                <a:lnTo>
                  <a:pt x="676" y="1473"/>
                </a:lnTo>
                <a:lnTo>
                  <a:pt x="688" y="1483"/>
                </a:lnTo>
                <a:lnTo>
                  <a:pt x="700" y="1493"/>
                </a:lnTo>
                <a:lnTo>
                  <a:pt x="714" y="1503"/>
                </a:lnTo>
                <a:lnTo>
                  <a:pt x="728" y="1512"/>
                </a:lnTo>
                <a:lnTo>
                  <a:pt x="741" y="1519"/>
                </a:lnTo>
                <a:lnTo>
                  <a:pt x="756" y="1526"/>
                </a:lnTo>
                <a:lnTo>
                  <a:pt x="771" y="1534"/>
                </a:lnTo>
                <a:lnTo>
                  <a:pt x="786" y="1540"/>
                </a:lnTo>
                <a:lnTo>
                  <a:pt x="802" y="1546"/>
                </a:lnTo>
                <a:lnTo>
                  <a:pt x="818" y="1551"/>
                </a:lnTo>
                <a:lnTo>
                  <a:pt x="834" y="1555"/>
                </a:lnTo>
                <a:lnTo>
                  <a:pt x="850" y="1559"/>
                </a:lnTo>
                <a:lnTo>
                  <a:pt x="825" y="1565"/>
                </a:lnTo>
                <a:lnTo>
                  <a:pt x="801" y="1569"/>
                </a:lnTo>
                <a:lnTo>
                  <a:pt x="787" y="1570"/>
                </a:lnTo>
                <a:lnTo>
                  <a:pt x="775" y="1571"/>
                </a:lnTo>
                <a:lnTo>
                  <a:pt x="749" y="1572"/>
                </a:lnTo>
                <a:lnTo>
                  <a:pt x="730" y="1572"/>
                </a:lnTo>
                <a:lnTo>
                  <a:pt x="711" y="1571"/>
                </a:lnTo>
                <a:lnTo>
                  <a:pt x="694" y="1569"/>
                </a:lnTo>
                <a:lnTo>
                  <a:pt x="677" y="1565"/>
                </a:lnTo>
                <a:lnTo>
                  <a:pt x="682" y="1580"/>
                </a:lnTo>
                <a:lnTo>
                  <a:pt x="687" y="1593"/>
                </a:lnTo>
                <a:lnTo>
                  <a:pt x="693" y="1607"/>
                </a:lnTo>
                <a:lnTo>
                  <a:pt x="699" y="1621"/>
                </a:lnTo>
                <a:lnTo>
                  <a:pt x="705" y="1634"/>
                </a:lnTo>
                <a:lnTo>
                  <a:pt x="713" y="1647"/>
                </a:lnTo>
                <a:lnTo>
                  <a:pt x="721" y="1659"/>
                </a:lnTo>
                <a:lnTo>
                  <a:pt x="730" y="1671"/>
                </a:lnTo>
                <a:lnTo>
                  <a:pt x="739" y="1682"/>
                </a:lnTo>
                <a:lnTo>
                  <a:pt x="747" y="1695"/>
                </a:lnTo>
                <a:lnTo>
                  <a:pt x="757" y="1706"/>
                </a:lnTo>
                <a:lnTo>
                  <a:pt x="767" y="1716"/>
                </a:lnTo>
                <a:lnTo>
                  <a:pt x="777" y="1727"/>
                </a:lnTo>
                <a:lnTo>
                  <a:pt x="788" y="1737"/>
                </a:lnTo>
                <a:lnTo>
                  <a:pt x="799" y="1745"/>
                </a:lnTo>
                <a:lnTo>
                  <a:pt x="812" y="1755"/>
                </a:lnTo>
                <a:lnTo>
                  <a:pt x="823" y="1764"/>
                </a:lnTo>
                <a:lnTo>
                  <a:pt x="835" y="1771"/>
                </a:lnTo>
                <a:lnTo>
                  <a:pt x="848" y="1779"/>
                </a:lnTo>
                <a:lnTo>
                  <a:pt x="861" y="1786"/>
                </a:lnTo>
                <a:lnTo>
                  <a:pt x="874" y="1794"/>
                </a:lnTo>
                <a:lnTo>
                  <a:pt x="887" y="1800"/>
                </a:lnTo>
                <a:lnTo>
                  <a:pt x="901" y="1806"/>
                </a:lnTo>
                <a:lnTo>
                  <a:pt x="916" y="1811"/>
                </a:lnTo>
                <a:lnTo>
                  <a:pt x="929" y="1816"/>
                </a:lnTo>
                <a:lnTo>
                  <a:pt x="944" y="1820"/>
                </a:lnTo>
                <a:lnTo>
                  <a:pt x="974" y="1826"/>
                </a:lnTo>
                <a:lnTo>
                  <a:pt x="989" y="1828"/>
                </a:lnTo>
                <a:lnTo>
                  <a:pt x="1005" y="1831"/>
                </a:lnTo>
                <a:lnTo>
                  <a:pt x="1020" y="1832"/>
                </a:lnTo>
                <a:lnTo>
                  <a:pt x="1036" y="1832"/>
                </a:lnTo>
                <a:lnTo>
                  <a:pt x="1011" y="1851"/>
                </a:lnTo>
                <a:lnTo>
                  <a:pt x="997" y="1861"/>
                </a:lnTo>
                <a:lnTo>
                  <a:pt x="985" y="1869"/>
                </a:lnTo>
                <a:lnTo>
                  <a:pt x="971" y="1878"/>
                </a:lnTo>
                <a:lnTo>
                  <a:pt x="958" y="1885"/>
                </a:lnTo>
                <a:lnTo>
                  <a:pt x="930" y="1901"/>
                </a:lnTo>
                <a:lnTo>
                  <a:pt x="903" y="1916"/>
                </a:lnTo>
                <a:lnTo>
                  <a:pt x="874" y="1930"/>
                </a:lnTo>
                <a:lnTo>
                  <a:pt x="845" y="1942"/>
                </a:lnTo>
                <a:lnTo>
                  <a:pt x="815" y="1953"/>
                </a:lnTo>
                <a:lnTo>
                  <a:pt x="784" y="1963"/>
                </a:lnTo>
                <a:lnTo>
                  <a:pt x="770" y="1968"/>
                </a:lnTo>
                <a:lnTo>
                  <a:pt x="754" y="1972"/>
                </a:lnTo>
                <a:lnTo>
                  <a:pt x="723" y="1979"/>
                </a:lnTo>
                <a:lnTo>
                  <a:pt x="690" y="1986"/>
                </a:lnTo>
                <a:lnTo>
                  <a:pt x="658" y="1990"/>
                </a:lnTo>
                <a:lnTo>
                  <a:pt x="641" y="1993"/>
                </a:lnTo>
                <a:lnTo>
                  <a:pt x="625" y="1994"/>
                </a:lnTo>
                <a:lnTo>
                  <a:pt x="591" y="1997"/>
                </a:lnTo>
                <a:lnTo>
                  <a:pt x="575" y="1997"/>
                </a:lnTo>
                <a:lnTo>
                  <a:pt x="558" y="1997"/>
                </a:lnTo>
                <a:lnTo>
                  <a:pt x="535" y="1997"/>
                </a:lnTo>
                <a:lnTo>
                  <a:pt x="512" y="1995"/>
                </a:lnTo>
                <a:lnTo>
                  <a:pt x="489" y="1994"/>
                </a:lnTo>
                <a:lnTo>
                  <a:pt x="466" y="1992"/>
                </a:lnTo>
                <a:lnTo>
                  <a:pt x="499" y="2012"/>
                </a:lnTo>
                <a:lnTo>
                  <a:pt x="532" y="2030"/>
                </a:lnTo>
                <a:lnTo>
                  <a:pt x="548" y="2039"/>
                </a:lnTo>
                <a:lnTo>
                  <a:pt x="565" y="2047"/>
                </a:lnTo>
                <a:lnTo>
                  <a:pt x="600" y="2065"/>
                </a:lnTo>
                <a:lnTo>
                  <a:pt x="635" y="2080"/>
                </a:lnTo>
                <a:lnTo>
                  <a:pt x="671" y="2094"/>
                </a:lnTo>
                <a:lnTo>
                  <a:pt x="707" y="2107"/>
                </a:lnTo>
                <a:lnTo>
                  <a:pt x="744" y="2119"/>
                </a:lnTo>
                <a:lnTo>
                  <a:pt x="781" y="2129"/>
                </a:lnTo>
                <a:lnTo>
                  <a:pt x="819" y="2138"/>
                </a:lnTo>
                <a:lnTo>
                  <a:pt x="838" y="2143"/>
                </a:lnTo>
                <a:lnTo>
                  <a:pt x="857" y="2146"/>
                </a:lnTo>
                <a:lnTo>
                  <a:pt x="876" y="2149"/>
                </a:lnTo>
                <a:lnTo>
                  <a:pt x="896" y="2153"/>
                </a:lnTo>
                <a:lnTo>
                  <a:pt x="916" y="2155"/>
                </a:lnTo>
                <a:lnTo>
                  <a:pt x="935" y="2158"/>
                </a:lnTo>
                <a:lnTo>
                  <a:pt x="975" y="2161"/>
                </a:lnTo>
                <a:lnTo>
                  <a:pt x="995" y="2162"/>
                </a:lnTo>
                <a:lnTo>
                  <a:pt x="1015" y="2164"/>
                </a:lnTo>
                <a:lnTo>
                  <a:pt x="1036" y="2164"/>
                </a:lnTo>
                <a:lnTo>
                  <a:pt x="1055" y="2164"/>
                </a:lnTo>
                <a:close/>
                <a:moveTo>
                  <a:pt x="0" y="0"/>
                </a:moveTo>
                <a:lnTo>
                  <a:pt x="702" y="0"/>
                </a:lnTo>
                <a:lnTo>
                  <a:pt x="1403" y="0"/>
                </a:lnTo>
                <a:lnTo>
                  <a:pt x="2105" y="0"/>
                </a:lnTo>
                <a:lnTo>
                  <a:pt x="2806" y="0"/>
                </a:lnTo>
                <a:lnTo>
                  <a:pt x="2806" y="701"/>
                </a:lnTo>
                <a:lnTo>
                  <a:pt x="2806" y="1403"/>
                </a:lnTo>
                <a:lnTo>
                  <a:pt x="2806" y="2104"/>
                </a:lnTo>
                <a:lnTo>
                  <a:pt x="2806" y="2806"/>
                </a:lnTo>
                <a:lnTo>
                  <a:pt x="2105" y="2806"/>
                </a:lnTo>
                <a:lnTo>
                  <a:pt x="1403" y="2806"/>
                </a:lnTo>
                <a:lnTo>
                  <a:pt x="702" y="2806"/>
                </a:lnTo>
                <a:lnTo>
                  <a:pt x="0" y="2806"/>
                </a:lnTo>
                <a:lnTo>
                  <a:pt x="0" y="2104"/>
                </a:lnTo>
                <a:lnTo>
                  <a:pt x="0" y="1403"/>
                </a:lnTo>
                <a:lnTo>
                  <a:pt x="0" y="701"/>
                </a:lnTo>
                <a:lnTo>
                  <a:pt x="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10" name="Google Shape;310;p31">
            <a:hlinkClick r:id="rId3"/>
          </p:cNvPr>
          <p:cNvSpPr/>
          <p:nvPr/>
        </p:nvSpPr>
        <p:spPr>
          <a:xfrm>
            <a:off x="5231422" y="5012630"/>
            <a:ext cx="288514" cy="288000"/>
          </a:xfrm>
          <a:custGeom>
            <a:avLst/>
            <a:gdLst/>
            <a:ahLst/>
            <a:cxnLst/>
            <a:rect l="l" t="t" r="r" b="b"/>
            <a:pathLst>
              <a:path w="2807" h="2806" extrusionOk="0">
                <a:moveTo>
                  <a:pt x="1541" y="2287"/>
                </a:moveTo>
                <a:lnTo>
                  <a:pt x="1541" y="1481"/>
                </a:lnTo>
                <a:lnTo>
                  <a:pt x="1812" y="1481"/>
                </a:lnTo>
                <a:lnTo>
                  <a:pt x="1853" y="1166"/>
                </a:lnTo>
                <a:lnTo>
                  <a:pt x="1541" y="1166"/>
                </a:lnTo>
                <a:lnTo>
                  <a:pt x="1541" y="965"/>
                </a:lnTo>
                <a:lnTo>
                  <a:pt x="1542" y="933"/>
                </a:lnTo>
                <a:lnTo>
                  <a:pt x="1547" y="903"/>
                </a:lnTo>
                <a:lnTo>
                  <a:pt x="1556" y="877"/>
                </a:lnTo>
                <a:lnTo>
                  <a:pt x="1569" y="855"/>
                </a:lnTo>
                <a:lnTo>
                  <a:pt x="1590" y="837"/>
                </a:lnTo>
                <a:lnTo>
                  <a:pt x="1618" y="824"/>
                </a:lnTo>
                <a:lnTo>
                  <a:pt x="1652" y="815"/>
                </a:lnTo>
                <a:lnTo>
                  <a:pt x="1673" y="813"/>
                </a:lnTo>
                <a:lnTo>
                  <a:pt x="1697" y="813"/>
                </a:lnTo>
                <a:lnTo>
                  <a:pt x="1862" y="813"/>
                </a:lnTo>
                <a:lnTo>
                  <a:pt x="1862" y="530"/>
                </a:lnTo>
                <a:lnTo>
                  <a:pt x="1773" y="523"/>
                </a:lnTo>
                <a:lnTo>
                  <a:pt x="1703" y="521"/>
                </a:lnTo>
                <a:lnTo>
                  <a:pt x="1620" y="518"/>
                </a:lnTo>
                <a:lnTo>
                  <a:pt x="1577" y="521"/>
                </a:lnTo>
                <a:lnTo>
                  <a:pt x="1535" y="526"/>
                </a:lnTo>
                <a:lnTo>
                  <a:pt x="1494" y="534"/>
                </a:lnTo>
                <a:lnTo>
                  <a:pt x="1455" y="545"/>
                </a:lnTo>
                <a:lnTo>
                  <a:pt x="1420" y="560"/>
                </a:lnTo>
                <a:lnTo>
                  <a:pt x="1387" y="579"/>
                </a:lnTo>
                <a:lnTo>
                  <a:pt x="1356" y="601"/>
                </a:lnTo>
                <a:lnTo>
                  <a:pt x="1328" y="626"/>
                </a:lnTo>
                <a:lnTo>
                  <a:pt x="1303" y="653"/>
                </a:lnTo>
                <a:lnTo>
                  <a:pt x="1281" y="684"/>
                </a:lnTo>
                <a:lnTo>
                  <a:pt x="1261" y="719"/>
                </a:lnTo>
                <a:lnTo>
                  <a:pt x="1245" y="756"/>
                </a:lnTo>
                <a:lnTo>
                  <a:pt x="1233" y="796"/>
                </a:lnTo>
                <a:lnTo>
                  <a:pt x="1224" y="839"/>
                </a:lnTo>
                <a:lnTo>
                  <a:pt x="1218" y="886"/>
                </a:lnTo>
                <a:lnTo>
                  <a:pt x="1215" y="934"/>
                </a:lnTo>
                <a:lnTo>
                  <a:pt x="1215" y="1166"/>
                </a:lnTo>
                <a:lnTo>
                  <a:pt x="944" y="1166"/>
                </a:lnTo>
                <a:lnTo>
                  <a:pt x="944" y="1481"/>
                </a:lnTo>
                <a:lnTo>
                  <a:pt x="1215" y="1481"/>
                </a:lnTo>
                <a:lnTo>
                  <a:pt x="1215" y="2287"/>
                </a:lnTo>
                <a:lnTo>
                  <a:pt x="1541" y="2287"/>
                </a:lnTo>
                <a:close/>
                <a:moveTo>
                  <a:pt x="0" y="0"/>
                </a:moveTo>
                <a:lnTo>
                  <a:pt x="702" y="0"/>
                </a:lnTo>
                <a:lnTo>
                  <a:pt x="1403" y="0"/>
                </a:lnTo>
                <a:lnTo>
                  <a:pt x="2105" y="0"/>
                </a:lnTo>
                <a:lnTo>
                  <a:pt x="2807" y="0"/>
                </a:lnTo>
                <a:lnTo>
                  <a:pt x="2807" y="701"/>
                </a:lnTo>
                <a:lnTo>
                  <a:pt x="2807" y="1403"/>
                </a:lnTo>
                <a:lnTo>
                  <a:pt x="2807" y="2104"/>
                </a:lnTo>
                <a:lnTo>
                  <a:pt x="2807" y="2806"/>
                </a:lnTo>
                <a:lnTo>
                  <a:pt x="2105" y="2806"/>
                </a:lnTo>
                <a:lnTo>
                  <a:pt x="1403" y="2806"/>
                </a:lnTo>
                <a:lnTo>
                  <a:pt x="702" y="2806"/>
                </a:lnTo>
                <a:lnTo>
                  <a:pt x="0" y="2806"/>
                </a:lnTo>
                <a:lnTo>
                  <a:pt x="0" y="2104"/>
                </a:lnTo>
                <a:lnTo>
                  <a:pt x="0" y="1403"/>
                </a:lnTo>
                <a:lnTo>
                  <a:pt x="0" y="701"/>
                </a:lnTo>
                <a:lnTo>
                  <a:pt x="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11" name="Google Shape;311;p31">
            <a:hlinkClick r:id="rId4"/>
          </p:cNvPr>
          <p:cNvSpPr/>
          <p:nvPr/>
        </p:nvSpPr>
        <p:spPr>
          <a:xfrm>
            <a:off x="5952016" y="5012630"/>
            <a:ext cx="288000" cy="288000"/>
          </a:xfrm>
          <a:custGeom>
            <a:avLst/>
            <a:gdLst/>
            <a:ahLst/>
            <a:cxnLst/>
            <a:rect l="l" t="t" r="r" b="b"/>
            <a:pathLst>
              <a:path w="2804" h="2806" extrusionOk="0">
                <a:moveTo>
                  <a:pt x="632" y="1136"/>
                </a:moveTo>
                <a:lnTo>
                  <a:pt x="962" y="1136"/>
                </a:lnTo>
                <a:lnTo>
                  <a:pt x="962" y="1666"/>
                </a:lnTo>
                <a:lnTo>
                  <a:pt x="962" y="2198"/>
                </a:lnTo>
                <a:lnTo>
                  <a:pt x="632" y="2198"/>
                </a:lnTo>
                <a:lnTo>
                  <a:pt x="632" y="1666"/>
                </a:lnTo>
                <a:lnTo>
                  <a:pt x="632" y="1136"/>
                </a:lnTo>
                <a:close/>
                <a:moveTo>
                  <a:pt x="798" y="609"/>
                </a:moveTo>
                <a:lnTo>
                  <a:pt x="816" y="610"/>
                </a:lnTo>
                <a:lnTo>
                  <a:pt x="826" y="611"/>
                </a:lnTo>
                <a:lnTo>
                  <a:pt x="836" y="612"/>
                </a:lnTo>
                <a:lnTo>
                  <a:pt x="845" y="615"/>
                </a:lnTo>
                <a:lnTo>
                  <a:pt x="855" y="617"/>
                </a:lnTo>
                <a:lnTo>
                  <a:pt x="872" y="623"/>
                </a:lnTo>
                <a:lnTo>
                  <a:pt x="888" y="632"/>
                </a:lnTo>
                <a:lnTo>
                  <a:pt x="904" y="641"/>
                </a:lnTo>
                <a:lnTo>
                  <a:pt x="919" y="652"/>
                </a:lnTo>
                <a:lnTo>
                  <a:pt x="933" y="664"/>
                </a:lnTo>
                <a:lnTo>
                  <a:pt x="945" y="678"/>
                </a:lnTo>
                <a:lnTo>
                  <a:pt x="950" y="685"/>
                </a:lnTo>
                <a:lnTo>
                  <a:pt x="956" y="693"/>
                </a:lnTo>
                <a:lnTo>
                  <a:pt x="965" y="709"/>
                </a:lnTo>
                <a:lnTo>
                  <a:pt x="970" y="717"/>
                </a:lnTo>
                <a:lnTo>
                  <a:pt x="973" y="725"/>
                </a:lnTo>
                <a:lnTo>
                  <a:pt x="977" y="734"/>
                </a:lnTo>
                <a:lnTo>
                  <a:pt x="980" y="743"/>
                </a:lnTo>
                <a:lnTo>
                  <a:pt x="982" y="752"/>
                </a:lnTo>
                <a:lnTo>
                  <a:pt x="984" y="761"/>
                </a:lnTo>
                <a:lnTo>
                  <a:pt x="987" y="781"/>
                </a:lnTo>
                <a:lnTo>
                  <a:pt x="988" y="800"/>
                </a:lnTo>
                <a:lnTo>
                  <a:pt x="987" y="819"/>
                </a:lnTo>
                <a:lnTo>
                  <a:pt x="986" y="829"/>
                </a:lnTo>
                <a:lnTo>
                  <a:pt x="984" y="839"/>
                </a:lnTo>
                <a:lnTo>
                  <a:pt x="982" y="847"/>
                </a:lnTo>
                <a:lnTo>
                  <a:pt x="980" y="857"/>
                </a:lnTo>
                <a:lnTo>
                  <a:pt x="973" y="875"/>
                </a:lnTo>
                <a:lnTo>
                  <a:pt x="965" y="891"/>
                </a:lnTo>
                <a:lnTo>
                  <a:pt x="956" y="907"/>
                </a:lnTo>
                <a:lnTo>
                  <a:pt x="945" y="922"/>
                </a:lnTo>
                <a:lnTo>
                  <a:pt x="933" y="935"/>
                </a:lnTo>
                <a:lnTo>
                  <a:pt x="919" y="948"/>
                </a:lnTo>
                <a:lnTo>
                  <a:pt x="911" y="954"/>
                </a:lnTo>
                <a:lnTo>
                  <a:pt x="904" y="959"/>
                </a:lnTo>
                <a:lnTo>
                  <a:pt x="888" y="969"/>
                </a:lnTo>
                <a:lnTo>
                  <a:pt x="881" y="972"/>
                </a:lnTo>
                <a:lnTo>
                  <a:pt x="872" y="976"/>
                </a:lnTo>
                <a:lnTo>
                  <a:pt x="863" y="980"/>
                </a:lnTo>
                <a:lnTo>
                  <a:pt x="855" y="982"/>
                </a:lnTo>
                <a:lnTo>
                  <a:pt x="845" y="985"/>
                </a:lnTo>
                <a:lnTo>
                  <a:pt x="836" y="987"/>
                </a:lnTo>
                <a:lnTo>
                  <a:pt x="816" y="990"/>
                </a:lnTo>
                <a:lnTo>
                  <a:pt x="798" y="991"/>
                </a:lnTo>
                <a:lnTo>
                  <a:pt x="788" y="991"/>
                </a:lnTo>
                <a:lnTo>
                  <a:pt x="778" y="990"/>
                </a:lnTo>
                <a:lnTo>
                  <a:pt x="758" y="987"/>
                </a:lnTo>
                <a:lnTo>
                  <a:pt x="749" y="985"/>
                </a:lnTo>
                <a:lnTo>
                  <a:pt x="740" y="982"/>
                </a:lnTo>
                <a:lnTo>
                  <a:pt x="722" y="976"/>
                </a:lnTo>
                <a:lnTo>
                  <a:pt x="706" y="969"/>
                </a:lnTo>
                <a:lnTo>
                  <a:pt x="690" y="959"/>
                </a:lnTo>
                <a:lnTo>
                  <a:pt x="675" y="948"/>
                </a:lnTo>
                <a:lnTo>
                  <a:pt x="662" y="935"/>
                </a:lnTo>
                <a:lnTo>
                  <a:pt x="649" y="922"/>
                </a:lnTo>
                <a:lnTo>
                  <a:pt x="644" y="914"/>
                </a:lnTo>
                <a:lnTo>
                  <a:pt x="638" y="907"/>
                </a:lnTo>
                <a:lnTo>
                  <a:pt x="628" y="891"/>
                </a:lnTo>
                <a:lnTo>
                  <a:pt x="624" y="883"/>
                </a:lnTo>
                <a:lnTo>
                  <a:pt x="621" y="875"/>
                </a:lnTo>
                <a:lnTo>
                  <a:pt x="617" y="866"/>
                </a:lnTo>
                <a:lnTo>
                  <a:pt x="615" y="857"/>
                </a:lnTo>
                <a:lnTo>
                  <a:pt x="612" y="847"/>
                </a:lnTo>
                <a:lnTo>
                  <a:pt x="610" y="839"/>
                </a:lnTo>
                <a:lnTo>
                  <a:pt x="607" y="819"/>
                </a:lnTo>
                <a:lnTo>
                  <a:pt x="606" y="800"/>
                </a:lnTo>
                <a:lnTo>
                  <a:pt x="607" y="781"/>
                </a:lnTo>
                <a:lnTo>
                  <a:pt x="608" y="771"/>
                </a:lnTo>
                <a:lnTo>
                  <a:pt x="610" y="761"/>
                </a:lnTo>
                <a:lnTo>
                  <a:pt x="612" y="752"/>
                </a:lnTo>
                <a:lnTo>
                  <a:pt x="615" y="743"/>
                </a:lnTo>
                <a:lnTo>
                  <a:pt x="621" y="725"/>
                </a:lnTo>
                <a:lnTo>
                  <a:pt x="628" y="709"/>
                </a:lnTo>
                <a:lnTo>
                  <a:pt x="638" y="693"/>
                </a:lnTo>
                <a:lnTo>
                  <a:pt x="649" y="678"/>
                </a:lnTo>
                <a:lnTo>
                  <a:pt x="662" y="664"/>
                </a:lnTo>
                <a:lnTo>
                  <a:pt x="675" y="652"/>
                </a:lnTo>
                <a:lnTo>
                  <a:pt x="683" y="647"/>
                </a:lnTo>
                <a:lnTo>
                  <a:pt x="690" y="641"/>
                </a:lnTo>
                <a:lnTo>
                  <a:pt x="706" y="632"/>
                </a:lnTo>
                <a:lnTo>
                  <a:pt x="714" y="627"/>
                </a:lnTo>
                <a:lnTo>
                  <a:pt x="722" y="623"/>
                </a:lnTo>
                <a:lnTo>
                  <a:pt x="740" y="617"/>
                </a:lnTo>
                <a:lnTo>
                  <a:pt x="749" y="615"/>
                </a:lnTo>
                <a:lnTo>
                  <a:pt x="758" y="612"/>
                </a:lnTo>
                <a:lnTo>
                  <a:pt x="768" y="611"/>
                </a:lnTo>
                <a:lnTo>
                  <a:pt x="778" y="610"/>
                </a:lnTo>
                <a:lnTo>
                  <a:pt x="798" y="609"/>
                </a:lnTo>
                <a:close/>
                <a:moveTo>
                  <a:pt x="1169" y="1136"/>
                </a:moveTo>
                <a:lnTo>
                  <a:pt x="1486" y="1136"/>
                </a:lnTo>
                <a:lnTo>
                  <a:pt x="1486" y="1282"/>
                </a:lnTo>
                <a:lnTo>
                  <a:pt x="1491" y="1282"/>
                </a:lnTo>
                <a:lnTo>
                  <a:pt x="1499" y="1266"/>
                </a:lnTo>
                <a:lnTo>
                  <a:pt x="1509" y="1249"/>
                </a:lnTo>
                <a:lnTo>
                  <a:pt x="1515" y="1242"/>
                </a:lnTo>
                <a:lnTo>
                  <a:pt x="1521" y="1235"/>
                </a:lnTo>
                <a:lnTo>
                  <a:pt x="1535" y="1220"/>
                </a:lnTo>
                <a:lnTo>
                  <a:pt x="1550" y="1205"/>
                </a:lnTo>
                <a:lnTo>
                  <a:pt x="1566" y="1190"/>
                </a:lnTo>
                <a:lnTo>
                  <a:pt x="1583" y="1176"/>
                </a:lnTo>
                <a:lnTo>
                  <a:pt x="1602" y="1164"/>
                </a:lnTo>
                <a:lnTo>
                  <a:pt x="1623" y="1153"/>
                </a:lnTo>
                <a:lnTo>
                  <a:pt x="1644" y="1142"/>
                </a:lnTo>
                <a:lnTo>
                  <a:pt x="1656" y="1137"/>
                </a:lnTo>
                <a:lnTo>
                  <a:pt x="1667" y="1133"/>
                </a:lnTo>
                <a:lnTo>
                  <a:pt x="1692" y="1125"/>
                </a:lnTo>
                <a:lnTo>
                  <a:pt x="1705" y="1122"/>
                </a:lnTo>
                <a:lnTo>
                  <a:pt x="1718" y="1118"/>
                </a:lnTo>
                <a:lnTo>
                  <a:pt x="1731" y="1116"/>
                </a:lnTo>
                <a:lnTo>
                  <a:pt x="1744" y="1113"/>
                </a:lnTo>
                <a:lnTo>
                  <a:pt x="1759" y="1112"/>
                </a:lnTo>
                <a:lnTo>
                  <a:pt x="1773" y="1111"/>
                </a:lnTo>
                <a:lnTo>
                  <a:pt x="1802" y="1110"/>
                </a:lnTo>
                <a:lnTo>
                  <a:pt x="1833" y="1111"/>
                </a:lnTo>
                <a:lnTo>
                  <a:pt x="1848" y="1111"/>
                </a:lnTo>
                <a:lnTo>
                  <a:pt x="1862" y="1112"/>
                </a:lnTo>
                <a:lnTo>
                  <a:pt x="1889" y="1116"/>
                </a:lnTo>
                <a:lnTo>
                  <a:pt x="1915" y="1120"/>
                </a:lnTo>
                <a:lnTo>
                  <a:pt x="1927" y="1122"/>
                </a:lnTo>
                <a:lnTo>
                  <a:pt x="1940" y="1126"/>
                </a:lnTo>
                <a:lnTo>
                  <a:pt x="1963" y="1132"/>
                </a:lnTo>
                <a:lnTo>
                  <a:pt x="1984" y="1139"/>
                </a:lnTo>
                <a:lnTo>
                  <a:pt x="2005" y="1149"/>
                </a:lnTo>
                <a:lnTo>
                  <a:pt x="2024" y="1159"/>
                </a:lnTo>
                <a:lnTo>
                  <a:pt x="2042" y="1169"/>
                </a:lnTo>
                <a:lnTo>
                  <a:pt x="2051" y="1175"/>
                </a:lnTo>
                <a:lnTo>
                  <a:pt x="2058" y="1181"/>
                </a:lnTo>
                <a:lnTo>
                  <a:pt x="2067" y="1188"/>
                </a:lnTo>
                <a:lnTo>
                  <a:pt x="2075" y="1195"/>
                </a:lnTo>
                <a:lnTo>
                  <a:pt x="2082" y="1201"/>
                </a:lnTo>
                <a:lnTo>
                  <a:pt x="2088" y="1209"/>
                </a:lnTo>
                <a:lnTo>
                  <a:pt x="2096" y="1216"/>
                </a:lnTo>
                <a:lnTo>
                  <a:pt x="2102" y="1223"/>
                </a:lnTo>
                <a:lnTo>
                  <a:pt x="2108" y="1231"/>
                </a:lnTo>
                <a:lnTo>
                  <a:pt x="2114" y="1240"/>
                </a:lnTo>
                <a:lnTo>
                  <a:pt x="2120" y="1247"/>
                </a:lnTo>
                <a:lnTo>
                  <a:pt x="2125" y="1256"/>
                </a:lnTo>
                <a:lnTo>
                  <a:pt x="2130" y="1264"/>
                </a:lnTo>
                <a:lnTo>
                  <a:pt x="2135" y="1273"/>
                </a:lnTo>
                <a:lnTo>
                  <a:pt x="2140" y="1282"/>
                </a:lnTo>
                <a:lnTo>
                  <a:pt x="2145" y="1292"/>
                </a:lnTo>
                <a:lnTo>
                  <a:pt x="2154" y="1310"/>
                </a:lnTo>
                <a:lnTo>
                  <a:pt x="2157" y="1320"/>
                </a:lnTo>
                <a:lnTo>
                  <a:pt x="2161" y="1330"/>
                </a:lnTo>
                <a:lnTo>
                  <a:pt x="2167" y="1351"/>
                </a:lnTo>
                <a:lnTo>
                  <a:pt x="2173" y="1372"/>
                </a:lnTo>
                <a:lnTo>
                  <a:pt x="2178" y="1393"/>
                </a:lnTo>
                <a:lnTo>
                  <a:pt x="2183" y="1417"/>
                </a:lnTo>
                <a:lnTo>
                  <a:pt x="2185" y="1428"/>
                </a:lnTo>
                <a:lnTo>
                  <a:pt x="2187" y="1439"/>
                </a:lnTo>
                <a:lnTo>
                  <a:pt x="2190" y="1462"/>
                </a:lnTo>
                <a:lnTo>
                  <a:pt x="2193" y="1487"/>
                </a:lnTo>
                <a:lnTo>
                  <a:pt x="2195" y="1512"/>
                </a:lnTo>
                <a:lnTo>
                  <a:pt x="2196" y="1538"/>
                </a:lnTo>
                <a:lnTo>
                  <a:pt x="2197" y="1563"/>
                </a:lnTo>
                <a:lnTo>
                  <a:pt x="2198" y="1588"/>
                </a:lnTo>
                <a:lnTo>
                  <a:pt x="2198" y="1616"/>
                </a:lnTo>
                <a:lnTo>
                  <a:pt x="2198" y="2198"/>
                </a:lnTo>
                <a:lnTo>
                  <a:pt x="1868" y="2198"/>
                </a:lnTo>
                <a:lnTo>
                  <a:pt x="1868" y="1681"/>
                </a:lnTo>
                <a:lnTo>
                  <a:pt x="1868" y="1634"/>
                </a:lnTo>
                <a:lnTo>
                  <a:pt x="1867" y="1610"/>
                </a:lnTo>
                <a:lnTo>
                  <a:pt x="1865" y="1586"/>
                </a:lnTo>
                <a:lnTo>
                  <a:pt x="1864" y="1574"/>
                </a:lnTo>
                <a:lnTo>
                  <a:pt x="1863" y="1561"/>
                </a:lnTo>
                <a:lnTo>
                  <a:pt x="1858" y="1539"/>
                </a:lnTo>
                <a:lnTo>
                  <a:pt x="1856" y="1527"/>
                </a:lnTo>
                <a:lnTo>
                  <a:pt x="1853" y="1515"/>
                </a:lnTo>
                <a:lnTo>
                  <a:pt x="1849" y="1506"/>
                </a:lnTo>
                <a:lnTo>
                  <a:pt x="1846" y="1494"/>
                </a:lnTo>
                <a:lnTo>
                  <a:pt x="1842" y="1485"/>
                </a:lnTo>
                <a:lnTo>
                  <a:pt x="1837" y="1475"/>
                </a:lnTo>
                <a:lnTo>
                  <a:pt x="1831" y="1466"/>
                </a:lnTo>
                <a:lnTo>
                  <a:pt x="1826" y="1457"/>
                </a:lnTo>
                <a:lnTo>
                  <a:pt x="1818" y="1449"/>
                </a:lnTo>
                <a:lnTo>
                  <a:pt x="1811" y="1441"/>
                </a:lnTo>
                <a:lnTo>
                  <a:pt x="1804" y="1434"/>
                </a:lnTo>
                <a:lnTo>
                  <a:pt x="1800" y="1430"/>
                </a:lnTo>
                <a:lnTo>
                  <a:pt x="1795" y="1426"/>
                </a:lnTo>
                <a:lnTo>
                  <a:pt x="1785" y="1421"/>
                </a:lnTo>
                <a:lnTo>
                  <a:pt x="1775" y="1415"/>
                </a:lnTo>
                <a:lnTo>
                  <a:pt x="1764" y="1412"/>
                </a:lnTo>
                <a:lnTo>
                  <a:pt x="1759" y="1409"/>
                </a:lnTo>
                <a:lnTo>
                  <a:pt x="1753" y="1407"/>
                </a:lnTo>
                <a:lnTo>
                  <a:pt x="1740" y="1404"/>
                </a:lnTo>
                <a:lnTo>
                  <a:pt x="1727" y="1402"/>
                </a:lnTo>
                <a:lnTo>
                  <a:pt x="1712" y="1400"/>
                </a:lnTo>
                <a:lnTo>
                  <a:pt x="1697" y="1400"/>
                </a:lnTo>
                <a:lnTo>
                  <a:pt x="1681" y="1400"/>
                </a:lnTo>
                <a:lnTo>
                  <a:pt x="1666" y="1402"/>
                </a:lnTo>
                <a:lnTo>
                  <a:pt x="1653" y="1404"/>
                </a:lnTo>
                <a:lnTo>
                  <a:pt x="1639" y="1407"/>
                </a:lnTo>
                <a:lnTo>
                  <a:pt x="1627" y="1409"/>
                </a:lnTo>
                <a:lnTo>
                  <a:pt x="1614" y="1414"/>
                </a:lnTo>
                <a:lnTo>
                  <a:pt x="1603" y="1418"/>
                </a:lnTo>
                <a:lnTo>
                  <a:pt x="1593" y="1423"/>
                </a:lnTo>
                <a:lnTo>
                  <a:pt x="1583" y="1429"/>
                </a:lnTo>
                <a:lnTo>
                  <a:pt x="1580" y="1433"/>
                </a:lnTo>
                <a:lnTo>
                  <a:pt x="1575" y="1435"/>
                </a:lnTo>
                <a:lnTo>
                  <a:pt x="1566" y="1442"/>
                </a:lnTo>
                <a:lnTo>
                  <a:pt x="1559" y="1450"/>
                </a:lnTo>
                <a:lnTo>
                  <a:pt x="1551" y="1457"/>
                </a:lnTo>
                <a:lnTo>
                  <a:pt x="1545" y="1466"/>
                </a:lnTo>
                <a:lnTo>
                  <a:pt x="1539" y="1475"/>
                </a:lnTo>
                <a:lnTo>
                  <a:pt x="1534" y="1485"/>
                </a:lnTo>
                <a:lnTo>
                  <a:pt x="1529" y="1494"/>
                </a:lnTo>
                <a:lnTo>
                  <a:pt x="1524" y="1504"/>
                </a:lnTo>
                <a:lnTo>
                  <a:pt x="1520" y="1515"/>
                </a:lnTo>
                <a:lnTo>
                  <a:pt x="1517" y="1525"/>
                </a:lnTo>
                <a:lnTo>
                  <a:pt x="1513" y="1537"/>
                </a:lnTo>
                <a:lnTo>
                  <a:pt x="1510" y="1548"/>
                </a:lnTo>
                <a:lnTo>
                  <a:pt x="1508" y="1560"/>
                </a:lnTo>
                <a:lnTo>
                  <a:pt x="1505" y="1572"/>
                </a:lnTo>
                <a:lnTo>
                  <a:pt x="1504" y="1584"/>
                </a:lnTo>
                <a:lnTo>
                  <a:pt x="1503" y="1596"/>
                </a:lnTo>
                <a:lnTo>
                  <a:pt x="1500" y="1622"/>
                </a:lnTo>
                <a:lnTo>
                  <a:pt x="1499" y="1647"/>
                </a:lnTo>
                <a:lnTo>
                  <a:pt x="1499" y="1673"/>
                </a:lnTo>
                <a:lnTo>
                  <a:pt x="1499" y="2198"/>
                </a:lnTo>
                <a:lnTo>
                  <a:pt x="1169" y="2198"/>
                </a:lnTo>
                <a:lnTo>
                  <a:pt x="1169" y="1666"/>
                </a:lnTo>
                <a:lnTo>
                  <a:pt x="1169" y="1136"/>
                </a:lnTo>
                <a:close/>
                <a:moveTo>
                  <a:pt x="0" y="0"/>
                </a:moveTo>
                <a:lnTo>
                  <a:pt x="700" y="0"/>
                </a:lnTo>
                <a:lnTo>
                  <a:pt x="1401" y="0"/>
                </a:lnTo>
                <a:lnTo>
                  <a:pt x="2103" y="0"/>
                </a:lnTo>
                <a:lnTo>
                  <a:pt x="2804" y="0"/>
                </a:lnTo>
                <a:lnTo>
                  <a:pt x="2804" y="701"/>
                </a:lnTo>
                <a:lnTo>
                  <a:pt x="2804" y="1403"/>
                </a:lnTo>
                <a:lnTo>
                  <a:pt x="2804" y="2104"/>
                </a:lnTo>
                <a:lnTo>
                  <a:pt x="2804" y="2806"/>
                </a:lnTo>
                <a:lnTo>
                  <a:pt x="2103" y="2806"/>
                </a:lnTo>
                <a:lnTo>
                  <a:pt x="1401" y="2806"/>
                </a:lnTo>
                <a:lnTo>
                  <a:pt x="700" y="2806"/>
                </a:lnTo>
                <a:lnTo>
                  <a:pt x="0" y="2806"/>
                </a:lnTo>
                <a:lnTo>
                  <a:pt x="0" y="2104"/>
                </a:lnTo>
                <a:lnTo>
                  <a:pt x="0" y="1403"/>
                </a:lnTo>
                <a:lnTo>
                  <a:pt x="0" y="701"/>
                </a:lnTo>
                <a:lnTo>
                  <a:pt x="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12" name="Google Shape;312;p31">
            <a:hlinkClick r:id="rId5"/>
          </p:cNvPr>
          <p:cNvSpPr/>
          <p:nvPr/>
        </p:nvSpPr>
        <p:spPr>
          <a:xfrm>
            <a:off x="6672064" y="5013176"/>
            <a:ext cx="287622" cy="288000"/>
          </a:xfrm>
          <a:custGeom>
            <a:avLst/>
            <a:gdLst/>
            <a:ahLst/>
            <a:cxnLst/>
            <a:rect l="l" t="t" r="r" b="b"/>
            <a:pathLst>
              <a:path w="2281" h="2282" extrusionOk="0">
                <a:moveTo>
                  <a:pt x="1906" y="755"/>
                </a:moveTo>
                <a:lnTo>
                  <a:pt x="1902" y="742"/>
                </a:lnTo>
                <a:lnTo>
                  <a:pt x="1897" y="729"/>
                </a:lnTo>
                <a:lnTo>
                  <a:pt x="1892" y="717"/>
                </a:lnTo>
                <a:lnTo>
                  <a:pt x="1885" y="705"/>
                </a:lnTo>
                <a:lnTo>
                  <a:pt x="1879" y="694"/>
                </a:lnTo>
                <a:lnTo>
                  <a:pt x="1871" y="684"/>
                </a:lnTo>
                <a:lnTo>
                  <a:pt x="1867" y="679"/>
                </a:lnTo>
                <a:lnTo>
                  <a:pt x="1863" y="674"/>
                </a:lnTo>
                <a:lnTo>
                  <a:pt x="1854" y="664"/>
                </a:lnTo>
                <a:lnTo>
                  <a:pt x="1845" y="655"/>
                </a:lnTo>
                <a:lnTo>
                  <a:pt x="1834" y="647"/>
                </a:lnTo>
                <a:lnTo>
                  <a:pt x="1823" y="640"/>
                </a:lnTo>
                <a:lnTo>
                  <a:pt x="1812" y="633"/>
                </a:lnTo>
                <a:lnTo>
                  <a:pt x="1801" y="626"/>
                </a:lnTo>
                <a:lnTo>
                  <a:pt x="1789" y="621"/>
                </a:lnTo>
                <a:lnTo>
                  <a:pt x="1777" y="616"/>
                </a:lnTo>
                <a:lnTo>
                  <a:pt x="1771" y="614"/>
                </a:lnTo>
                <a:lnTo>
                  <a:pt x="1764" y="612"/>
                </a:lnTo>
                <a:lnTo>
                  <a:pt x="1751" y="609"/>
                </a:lnTo>
                <a:lnTo>
                  <a:pt x="1737" y="607"/>
                </a:lnTo>
                <a:lnTo>
                  <a:pt x="1702" y="601"/>
                </a:lnTo>
                <a:lnTo>
                  <a:pt x="1660" y="597"/>
                </a:lnTo>
                <a:lnTo>
                  <a:pt x="1638" y="595"/>
                </a:lnTo>
                <a:lnTo>
                  <a:pt x="1614" y="593"/>
                </a:lnTo>
                <a:lnTo>
                  <a:pt x="1564" y="590"/>
                </a:lnTo>
                <a:lnTo>
                  <a:pt x="1513" y="587"/>
                </a:lnTo>
                <a:lnTo>
                  <a:pt x="1459" y="585"/>
                </a:lnTo>
                <a:lnTo>
                  <a:pt x="1406" y="583"/>
                </a:lnTo>
                <a:lnTo>
                  <a:pt x="1305" y="581"/>
                </a:lnTo>
                <a:lnTo>
                  <a:pt x="1220" y="580"/>
                </a:lnTo>
                <a:lnTo>
                  <a:pt x="1141" y="579"/>
                </a:lnTo>
                <a:lnTo>
                  <a:pt x="1060" y="580"/>
                </a:lnTo>
                <a:lnTo>
                  <a:pt x="976" y="581"/>
                </a:lnTo>
                <a:lnTo>
                  <a:pt x="927" y="582"/>
                </a:lnTo>
                <a:lnTo>
                  <a:pt x="875" y="583"/>
                </a:lnTo>
                <a:lnTo>
                  <a:pt x="822" y="585"/>
                </a:lnTo>
                <a:lnTo>
                  <a:pt x="768" y="587"/>
                </a:lnTo>
                <a:lnTo>
                  <a:pt x="716" y="590"/>
                </a:lnTo>
                <a:lnTo>
                  <a:pt x="667" y="593"/>
                </a:lnTo>
                <a:lnTo>
                  <a:pt x="621" y="597"/>
                </a:lnTo>
                <a:lnTo>
                  <a:pt x="599" y="599"/>
                </a:lnTo>
                <a:lnTo>
                  <a:pt x="579" y="601"/>
                </a:lnTo>
                <a:lnTo>
                  <a:pt x="561" y="604"/>
                </a:lnTo>
                <a:lnTo>
                  <a:pt x="544" y="607"/>
                </a:lnTo>
                <a:lnTo>
                  <a:pt x="529" y="609"/>
                </a:lnTo>
                <a:lnTo>
                  <a:pt x="517" y="612"/>
                </a:lnTo>
                <a:lnTo>
                  <a:pt x="504" y="616"/>
                </a:lnTo>
                <a:lnTo>
                  <a:pt x="492" y="621"/>
                </a:lnTo>
                <a:lnTo>
                  <a:pt x="480" y="626"/>
                </a:lnTo>
                <a:lnTo>
                  <a:pt x="469" y="633"/>
                </a:lnTo>
                <a:lnTo>
                  <a:pt x="458" y="640"/>
                </a:lnTo>
                <a:lnTo>
                  <a:pt x="447" y="647"/>
                </a:lnTo>
                <a:lnTo>
                  <a:pt x="436" y="655"/>
                </a:lnTo>
                <a:lnTo>
                  <a:pt x="427" y="664"/>
                </a:lnTo>
                <a:lnTo>
                  <a:pt x="418" y="674"/>
                </a:lnTo>
                <a:lnTo>
                  <a:pt x="410" y="684"/>
                </a:lnTo>
                <a:lnTo>
                  <a:pt x="402" y="694"/>
                </a:lnTo>
                <a:lnTo>
                  <a:pt x="399" y="700"/>
                </a:lnTo>
                <a:lnTo>
                  <a:pt x="395" y="705"/>
                </a:lnTo>
                <a:lnTo>
                  <a:pt x="389" y="717"/>
                </a:lnTo>
                <a:lnTo>
                  <a:pt x="384" y="729"/>
                </a:lnTo>
                <a:lnTo>
                  <a:pt x="379" y="742"/>
                </a:lnTo>
                <a:lnTo>
                  <a:pt x="375" y="755"/>
                </a:lnTo>
                <a:lnTo>
                  <a:pt x="372" y="767"/>
                </a:lnTo>
                <a:lnTo>
                  <a:pt x="370" y="780"/>
                </a:lnTo>
                <a:lnTo>
                  <a:pt x="365" y="807"/>
                </a:lnTo>
                <a:lnTo>
                  <a:pt x="360" y="836"/>
                </a:lnTo>
                <a:lnTo>
                  <a:pt x="358" y="852"/>
                </a:lnTo>
                <a:lnTo>
                  <a:pt x="356" y="867"/>
                </a:lnTo>
                <a:lnTo>
                  <a:pt x="353" y="900"/>
                </a:lnTo>
                <a:lnTo>
                  <a:pt x="350" y="932"/>
                </a:lnTo>
                <a:lnTo>
                  <a:pt x="348" y="964"/>
                </a:lnTo>
                <a:lnTo>
                  <a:pt x="346" y="995"/>
                </a:lnTo>
                <a:lnTo>
                  <a:pt x="344" y="1051"/>
                </a:lnTo>
                <a:lnTo>
                  <a:pt x="343" y="1099"/>
                </a:lnTo>
                <a:lnTo>
                  <a:pt x="342" y="1141"/>
                </a:lnTo>
                <a:lnTo>
                  <a:pt x="343" y="1184"/>
                </a:lnTo>
                <a:lnTo>
                  <a:pt x="344" y="1231"/>
                </a:lnTo>
                <a:lnTo>
                  <a:pt x="345" y="1258"/>
                </a:lnTo>
                <a:lnTo>
                  <a:pt x="346" y="1288"/>
                </a:lnTo>
                <a:lnTo>
                  <a:pt x="348" y="1319"/>
                </a:lnTo>
                <a:lnTo>
                  <a:pt x="350" y="1350"/>
                </a:lnTo>
                <a:lnTo>
                  <a:pt x="353" y="1382"/>
                </a:lnTo>
                <a:lnTo>
                  <a:pt x="356" y="1415"/>
                </a:lnTo>
                <a:lnTo>
                  <a:pt x="360" y="1446"/>
                </a:lnTo>
                <a:lnTo>
                  <a:pt x="362" y="1461"/>
                </a:lnTo>
                <a:lnTo>
                  <a:pt x="365" y="1476"/>
                </a:lnTo>
                <a:lnTo>
                  <a:pt x="370" y="1503"/>
                </a:lnTo>
                <a:lnTo>
                  <a:pt x="372" y="1516"/>
                </a:lnTo>
                <a:lnTo>
                  <a:pt x="375" y="1528"/>
                </a:lnTo>
                <a:lnTo>
                  <a:pt x="379" y="1541"/>
                </a:lnTo>
                <a:lnTo>
                  <a:pt x="384" y="1554"/>
                </a:lnTo>
                <a:lnTo>
                  <a:pt x="389" y="1566"/>
                </a:lnTo>
                <a:lnTo>
                  <a:pt x="395" y="1577"/>
                </a:lnTo>
                <a:lnTo>
                  <a:pt x="402" y="1588"/>
                </a:lnTo>
                <a:lnTo>
                  <a:pt x="410" y="1599"/>
                </a:lnTo>
                <a:lnTo>
                  <a:pt x="414" y="1604"/>
                </a:lnTo>
                <a:lnTo>
                  <a:pt x="418" y="1609"/>
                </a:lnTo>
                <a:lnTo>
                  <a:pt x="427" y="1618"/>
                </a:lnTo>
                <a:lnTo>
                  <a:pt x="436" y="1627"/>
                </a:lnTo>
                <a:lnTo>
                  <a:pt x="447" y="1635"/>
                </a:lnTo>
                <a:lnTo>
                  <a:pt x="458" y="1643"/>
                </a:lnTo>
                <a:lnTo>
                  <a:pt x="469" y="1650"/>
                </a:lnTo>
                <a:lnTo>
                  <a:pt x="480" y="1656"/>
                </a:lnTo>
                <a:lnTo>
                  <a:pt x="492" y="1662"/>
                </a:lnTo>
                <a:lnTo>
                  <a:pt x="504" y="1666"/>
                </a:lnTo>
                <a:lnTo>
                  <a:pt x="510" y="1668"/>
                </a:lnTo>
                <a:lnTo>
                  <a:pt x="517" y="1670"/>
                </a:lnTo>
                <a:lnTo>
                  <a:pt x="529" y="1673"/>
                </a:lnTo>
                <a:lnTo>
                  <a:pt x="544" y="1676"/>
                </a:lnTo>
                <a:lnTo>
                  <a:pt x="579" y="1681"/>
                </a:lnTo>
                <a:lnTo>
                  <a:pt x="621" y="1686"/>
                </a:lnTo>
                <a:lnTo>
                  <a:pt x="643" y="1688"/>
                </a:lnTo>
                <a:lnTo>
                  <a:pt x="667" y="1689"/>
                </a:lnTo>
                <a:lnTo>
                  <a:pt x="716" y="1693"/>
                </a:lnTo>
                <a:lnTo>
                  <a:pt x="768" y="1695"/>
                </a:lnTo>
                <a:lnTo>
                  <a:pt x="822" y="1698"/>
                </a:lnTo>
                <a:lnTo>
                  <a:pt x="875" y="1699"/>
                </a:lnTo>
                <a:lnTo>
                  <a:pt x="976" y="1702"/>
                </a:lnTo>
                <a:lnTo>
                  <a:pt x="1060" y="1703"/>
                </a:lnTo>
                <a:lnTo>
                  <a:pt x="1141" y="1703"/>
                </a:lnTo>
                <a:lnTo>
                  <a:pt x="1220" y="1703"/>
                </a:lnTo>
                <a:lnTo>
                  <a:pt x="1305" y="1702"/>
                </a:lnTo>
                <a:lnTo>
                  <a:pt x="1354" y="1701"/>
                </a:lnTo>
                <a:lnTo>
                  <a:pt x="1406" y="1699"/>
                </a:lnTo>
                <a:lnTo>
                  <a:pt x="1459" y="1698"/>
                </a:lnTo>
                <a:lnTo>
                  <a:pt x="1513" y="1695"/>
                </a:lnTo>
                <a:lnTo>
                  <a:pt x="1564" y="1693"/>
                </a:lnTo>
                <a:lnTo>
                  <a:pt x="1614" y="1689"/>
                </a:lnTo>
                <a:lnTo>
                  <a:pt x="1660" y="1686"/>
                </a:lnTo>
                <a:lnTo>
                  <a:pt x="1682" y="1683"/>
                </a:lnTo>
                <a:lnTo>
                  <a:pt x="1702" y="1681"/>
                </a:lnTo>
                <a:lnTo>
                  <a:pt x="1720" y="1679"/>
                </a:lnTo>
                <a:lnTo>
                  <a:pt x="1737" y="1676"/>
                </a:lnTo>
                <a:lnTo>
                  <a:pt x="1751" y="1673"/>
                </a:lnTo>
                <a:lnTo>
                  <a:pt x="1764" y="1670"/>
                </a:lnTo>
                <a:lnTo>
                  <a:pt x="1777" y="1666"/>
                </a:lnTo>
                <a:lnTo>
                  <a:pt x="1789" y="1662"/>
                </a:lnTo>
                <a:lnTo>
                  <a:pt x="1801" y="1656"/>
                </a:lnTo>
                <a:lnTo>
                  <a:pt x="1812" y="1650"/>
                </a:lnTo>
                <a:lnTo>
                  <a:pt x="1823" y="1643"/>
                </a:lnTo>
                <a:lnTo>
                  <a:pt x="1834" y="1635"/>
                </a:lnTo>
                <a:lnTo>
                  <a:pt x="1845" y="1627"/>
                </a:lnTo>
                <a:lnTo>
                  <a:pt x="1854" y="1618"/>
                </a:lnTo>
                <a:lnTo>
                  <a:pt x="1863" y="1609"/>
                </a:lnTo>
                <a:lnTo>
                  <a:pt x="1871" y="1599"/>
                </a:lnTo>
                <a:lnTo>
                  <a:pt x="1879" y="1588"/>
                </a:lnTo>
                <a:lnTo>
                  <a:pt x="1882" y="1583"/>
                </a:lnTo>
                <a:lnTo>
                  <a:pt x="1885" y="1577"/>
                </a:lnTo>
                <a:lnTo>
                  <a:pt x="1892" y="1566"/>
                </a:lnTo>
                <a:lnTo>
                  <a:pt x="1897" y="1554"/>
                </a:lnTo>
                <a:lnTo>
                  <a:pt x="1902" y="1541"/>
                </a:lnTo>
                <a:lnTo>
                  <a:pt x="1906" y="1528"/>
                </a:lnTo>
                <a:lnTo>
                  <a:pt x="1909" y="1516"/>
                </a:lnTo>
                <a:lnTo>
                  <a:pt x="1911" y="1503"/>
                </a:lnTo>
                <a:lnTo>
                  <a:pt x="1916" y="1476"/>
                </a:lnTo>
                <a:lnTo>
                  <a:pt x="1921" y="1446"/>
                </a:lnTo>
                <a:lnTo>
                  <a:pt x="1923" y="1431"/>
                </a:lnTo>
                <a:lnTo>
                  <a:pt x="1925" y="1415"/>
                </a:lnTo>
                <a:lnTo>
                  <a:pt x="1928" y="1382"/>
                </a:lnTo>
                <a:lnTo>
                  <a:pt x="1931" y="1350"/>
                </a:lnTo>
                <a:lnTo>
                  <a:pt x="1933" y="1319"/>
                </a:lnTo>
                <a:lnTo>
                  <a:pt x="1935" y="1288"/>
                </a:lnTo>
                <a:lnTo>
                  <a:pt x="1937" y="1231"/>
                </a:lnTo>
                <a:lnTo>
                  <a:pt x="1938" y="1184"/>
                </a:lnTo>
                <a:lnTo>
                  <a:pt x="1939" y="1141"/>
                </a:lnTo>
                <a:lnTo>
                  <a:pt x="1938" y="1099"/>
                </a:lnTo>
                <a:lnTo>
                  <a:pt x="1937" y="1051"/>
                </a:lnTo>
                <a:lnTo>
                  <a:pt x="1936" y="1024"/>
                </a:lnTo>
                <a:lnTo>
                  <a:pt x="1935" y="995"/>
                </a:lnTo>
                <a:lnTo>
                  <a:pt x="1933" y="964"/>
                </a:lnTo>
                <a:lnTo>
                  <a:pt x="1931" y="932"/>
                </a:lnTo>
                <a:lnTo>
                  <a:pt x="1928" y="900"/>
                </a:lnTo>
                <a:lnTo>
                  <a:pt x="1925" y="867"/>
                </a:lnTo>
                <a:lnTo>
                  <a:pt x="1921" y="836"/>
                </a:lnTo>
                <a:lnTo>
                  <a:pt x="1919" y="822"/>
                </a:lnTo>
                <a:lnTo>
                  <a:pt x="1916" y="807"/>
                </a:lnTo>
                <a:lnTo>
                  <a:pt x="1911" y="780"/>
                </a:lnTo>
                <a:lnTo>
                  <a:pt x="1909" y="767"/>
                </a:lnTo>
                <a:lnTo>
                  <a:pt x="1906" y="755"/>
                </a:lnTo>
                <a:close/>
                <a:moveTo>
                  <a:pt x="978" y="1378"/>
                </a:moveTo>
                <a:lnTo>
                  <a:pt x="1395" y="1141"/>
                </a:lnTo>
                <a:lnTo>
                  <a:pt x="978" y="904"/>
                </a:lnTo>
                <a:lnTo>
                  <a:pt x="978" y="1378"/>
                </a:lnTo>
                <a:close/>
                <a:moveTo>
                  <a:pt x="0" y="0"/>
                </a:moveTo>
                <a:lnTo>
                  <a:pt x="570" y="0"/>
                </a:lnTo>
                <a:lnTo>
                  <a:pt x="1141" y="0"/>
                </a:lnTo>
                <a:lnTo>
                  <a:pt x="1711" y="0"/>
                </a:lnTo>
                <a:lnTo>
                  <a:pt x="2281" y="0"/>
                </a:lnTo>
                <a:lnTo>
                  <a:pt x="2281" y="571"/>
                </a:lnTo>
                <a:lnTo>
                  <a:pt x="2281" y="1141"/>
                </a:lnTo>
                <a:lnTo>
                  <a:pt x="2281" y="1712"/>
                </a:lnTo>
                <a:lnTo>
                  <a:pt x="2281" y="2282"/>
                </a:lnTo>
                <a:lnTo>
                  <a:pt x="1711" y="2282"/>
                </a:lnTo>
                <a:lnTo>
                  <a:pt x="1141" y="2282"/>
                </a:lnTo>
                <a:lnTo>
                  <a:pt x="570" y="2282"/>
                </a:lnTo>
                <a:lnTo>
                  <a:pt x="0" y="2282"/>
                </a:lnTo>
                <a:lnTo>
                  <a:pt x="0" y="1712"/>
                </a:lnTo>
                <a:lnTo>
                  <a:pt x="0" y="1141"/>
                </a:lnTo>
                <a:lnTo>
                  <a:pt x="0" y="571"/>
                </a:lnTo>
                <a:lnTo>
                  <a:pt x="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13" name="Google Shape;313;p31">
            <a:hlinkClick r:id="rId6"/>
          </p:cNvPr>
          <p:cNvSpPr/>
          <p:nvPr/>
        </p:nvSpPr>
        <p:spPr>
          <a:xfrm>
            <a:off x="5591849" y="5012630"/>
            <a:ext cx="288127" cy="288000"/>
          </a:xfrm>
          <a:custGeom>
            <a:avLst/>
            <a:gdLst/>
            <a:ahLst/>
            <a:cxnLst/>
            <a:rect l="l" t="t" r="r" b="b"/>
            <a:pathLst>
              <a:path w="2270" h="2269" extrusionOk="0">
                <a:moveTo>
                  <a:pt x="1135" y="548"/>
                </a:moveTo>
                <a:lnTo>
                  <a:pt x="1250" y="548"/>
                </a:lnTo>
                <a:lnTo>
                  <a:pt x="1290" y="549"/>
                </a:lnTo>
                <a:lnTo>
                  <a:pt x="1323" y="549"/>
                </a:lnTo>
                <a:lnTo>
                  <a:pt x="1374" y="550"/>
                </a:lnTo>
                <a:lnTo>
                  <a:pt x="1424" y="552"/>
                </a:lnTo>
                <a:lnTo>
                  <a:pt x="1448" y="554"/>
                </a:lnTo>
                <a:lnTo>
                  <a:pt x="1470" y="556"/>
                </a:lnTo>
                <a:lnTo>
                  <a:pt x="1490" y="559"/>
                </a:lnTo>
                <a:lnTo>
                  <a:pt x="1507" y="562"/>
                </a:lnTo>
                <a:lnTo>
                  <a:pt x="1522" y="566"/>
                </a:lnTo>
                <a:lnTo>
                  <a:pt x="1535" y="570"/>
                </a:lnTo>
                <a:lnTo>
                  <a:pt x="1546" y="573"/>
                </a:lnTo>
                <a:lnTo>
                  <a:pt x="1557" y="577"/>
                </a:lnTo>
                <a:lnTo>
                  <a:pt x="1569" y="582"/>
                </a:lnTo>
                <a:lnTo>
                  <a:pt x="1580" y="587"/>
                </a:lnTo>
                <a:lnTo>
                  <a:pt x="1591" y="593"/>
                </a:lnTo>
                <a:lnTo>
                  <a:pt x="1601" y="599"/>
                </a:lnTo>
                <a:lnTo>
                  <a:pt x="1611" y="606"/>
                </a:lnTo>
                <a:lnTo>
                  <a:pt x="1620" y="613"/>
                </a:lnTo>
                <a:lnTo>
                  <a:pt x="1625" y="617"/>
                </a:lnTo>
                <a:lnTo>
                  <a:pt x="1629" y="622"/>
                </a:lnTo>
                <a:lnTo>
                  <a:pt x="1639" y="631"/>
                </a:lnTo>
                <a:lnTo>
                  <a:pt x="1648" y="640"/>
                </a:lnTo>
                <a:lnTo>
                  <a:pt x="1656" y="649"/>
                </a:lnTo>
                <a:lnTo>
                  <a:pt x="1663" y="659"/>
                </a:lnTo>
                <a:lnTo>
                  <a:pt x="1670" y="668"/>
                </a:lnTo>
                <a:lnTo>
                  <a:pt x="1676" y="679"/>
                </a:lnTo>
                <a:lnTo>
                  <a:pt x="1682" y="689"/>
                </a:lnTo>
                <a:lnTo>
                  <a:pt x="1687" y="701"/>
                </a:lnTo>
                <a:lnTo>
                  <a:pt x="1692" y="713"/>
                </a:lnTo>
                <a:lnTo>
                  <a:pt x="1696" y="723"/>
                </a:lnTo>
                <a:lnTo>
                  <a:pt x="1700" y="734"/>
                </a:lnTo>
                <a:lnTo>
                  <a:pt x="1703" y="747"/>
                </a:lnTo>
                <a:lnTo>
                  <a:pt x="1708" y="762"/>
                </a:lnTo>
                <a:lnTo>
                  <a:pt x="1711" y="779"/>
                </a:lnTo>
                <a:lnTo>
                  <a:pt x="1714" y="799"/>
                </a:lnTo>
                <a:lnTo>
                  <a:pt x="1716" y="821"/>
                </a:lnTo>
                <a:lnTo>
                  <a:pt x="1717" y="833"/>
                </a:lnTo>
                <a:lnTo>
                  <a:pt x="1718" y="845"/>
                </a:lnTo>
                <a:lnTo>
                  <a:pt x="1720" y="896"/>
                </a:lnTo>
                <a:lnTo>
                  <a:pt x="1721" y="947"/>
                </a:lnTo>
                <a:lnTo>
                  <a:pt x="1722" y="1019"/>
                </a:lnTo>
                <a:lnTo>
                  <a:pt x="1722" y="1134"/>
                </a:lnTo>
                <a:lnTo>
                  <a:pt x="1722" y="1250"/>
                </a:lnTo>
                <a:lnTo>
                  <a:pt x="1722" y="1291"/>
                </a:lnTo>
                <a:lnTo>
                  <a:pt x="1721" y="1323"/>
                </a:lnTo>
                <a:lnTo>
                  <a:pt x="1720" y="1374"/>
                </a:lnTo>
                <a:lnTo>
                  <a:pt x="1718" y="1424"/>
                </a:lnTo>
                <a:lnTo>
                  <a:pt x="1716" y="1449"/>
                </a:lnTo>
                <a:lnTo>
                  <a:pt x="1714" y="1471"/>
                </a:lnTo>
                <a:lnTo>
                  <a:pt x="1711" y="1490"/>
                </a:lnTo>
                <a:lnTo>
                  <a:pt x="1708" y="1507"/>
                </a:lnTo>
                <a:lnTo>
                  <a:pt x="1703" y="1522"/>
                </a:lnTo>
                <a:lnTo>
                  <a:pt x="1700" y="1535"/>
                </a:lnTo>
                <a:lnTo>
                  <a:pt x="1696" y="1547"/>
                </a:lnTo>
                <a:lnTo>
                  <a:pt x="1692" y="1557"/>
                </a:lnTo>
                <a:lnTo>
                  <a:pt x="1687" y="1569"/>
                </a:lnTo>
                <a:lnTo>
                  <a:pt x="1682" y="1580"/>
                </a:lnTo>
                <a:lnTo>
                  <a:pt x="1676" y="1591"/>
                </a:lnTo>
                <a:lnTo>
                  <a:pt x="1670" y="1601"/>
                </a:lnTo>
                <a:lnTo>
                  <a:pt x="1663" y="1611"/>
                </a:lnTo>
                <a:lnTo>
                  <a:pt x="1656" y="1620"/>
                </a:lnTo>
                <a:lnTo>
                  <a:pt x="1652" y="1625"/>
                </a:lnTo>
                <a:lnTo>
                  <a:pt x="1648" y="1630"/>
                </a:lnTo>
                <a:lnTo>
                  <a:pt x="1639" y="1639"/>
                </a:lnTo>
                <a:lnTo>
                  <a:pt x="1629" y="1648"/>
                </a:lnTo>
                <a:lnTo>
                  <a:pt x="1620" y="1656"/>
                </a:lnTo>
                <a:lnTo>
                  <a:pt x="1611" y="1663"/>
                </a:lnTo>
                <a:lnTo>
                  <a:pt x="1601" y="1670"/>
                </a:lnTo>
                <a:lnTo>
                  <a:pt x="1591" y="1676"/>
                </a:lnTo>
                <a:lnTo>
                  <a:pt x="1580" y="1682"/>
                </a:lnTo>
                <a:lnTo>
                  <a:pt x="1569" y="1687"/>
                </a:lnTo>
                <a:lnTo>
                  <a:pt x="1557" y="1692"/>
                </a:lnTo>
                <a:lnTo>
                  <a:pt x="1546" y="1696"/>
                </a:lnTo>
                <a:lnTo>
                  <a:pt x="1535" y="1700"/>
                </a:lnTo>
                <a:lnTo>
                  <a:pt x="1522" y="1704"/>
                </a:lnTo>
                <a:lnTo>
                  <a:pt x="1507" y="1707"/>
                </a:lnTo>
                <a:lnTo>
                  <a:pt x="1490" y="1710"/>
                </a:lnTo>
                <a:lnTo>
                  <a:pt x="1470" y="1713"/>
                </a:lnTo>
                <a:lnTo>
                  <a:pt x="1448" y="1716"/>
                </a:lnTo>
                <a:lnTo>
                  <a:pt x="1437" y="1716"/>
                </a:lnTo>
                <a:lnTo>
                  <a:pt x="1424" y="1717"/>
                </a:lnTo>
                <a:lnTo>
                  <a:pt x="1374" y="1719"/>
                </a:lnTo>
                <a:lnTo>
                  <a:pt x="1323" y="1720"/>
                </a:lnTo>
                <a:lnTo>
                  <a:pt x="1250" y="1721"/>
                </a:lnTo>
                <a:lnTo>
                  <a:pt x="1135" y="1721"/>
                </a:lnTo>
                <a:lnTo>
                  <a:pt x="1020" y="1721"/>
                </a:lnTo>
                <a:lnTo>
                  <a:pt x="980" y="1721"/>
                </a:lnTo>
                <a:lnTo>
                  <a:pt x="947" y="1720"/>
                </a:lnTo>
                <a:lnTo>
                  <a:pt x="896" y="1719"/>
                </a:lnTo>
                <a:lnTo>
                  <a:pt x="846" y="1717"/>
                </a:lnTo>
                <a:lnTo>
                  <a:pt x="821" y="1716"/>
                </a:lnTo>
                <a:lnTo>
                  <a:pt x="800" y="1713"/>
                </a:lnTo>
                <a:lnTo>
                  <a:pt x="780" y="1710"/>
                </a:lnTo>
                <a:lnTo>
                  <a:pt x="763" y="1707"/>
                </a:lnTo>
                <a:lnTo>
                  <a:pt x="748" y="1704"/>
                </a:lnTo>
                <a:lnTo>
                  <a:pt x="735" y="1700"/>
                </a:lnTo>
                <a:lnTo>
                  <a:pt x="723" y="1696"/>
                </a:lnTo>
                <a:lnTo>
                  <a:pt x="713" y="1692"/>
                </a:lnTo>
                <a:lnTo>
                  <a:pt x="701" y="1687"/>
                </a:lnTo>
                <a:lnTo>
                  <a:pt x="690" y="1682"/>
                </a:lnTo>
                <a:lnTo>
                  <a:pt x="679" y="1676"/>
                </a:lnTo>
                <a:lnTo>
                  <a:pt x="669" y="1670"/>
                </a:lnTo>
                <a:lnTo>
                  <a:pt x="659" y="1664"/>
                </a:lnTo>
                <a:lnTo>
                  <a:pt x="650" y="1656"/>
                </a:lnTo>
                <a:lnTo>
                  <a:pt x="645" y="1652"/>
                </a:lnTo>
                <a:lnTo>
                  <a:pt x="641" y="1648"/>
                </a:lnTo>
                <a:lnTo>
                  <a:pt x="631" y="1639"/>
                </a:lnTo>
                <a:lnTo>
                  <a:pt x="622" y="1630"/>
                </a:lnTo>
                <a:lnTo>
                  <a:pt x="614" y="1620"/>
                </a:lnTo>
                <a:lnTo>
                  <a:pt x="607" y="1611"/>
                </a:lnTo>
                <a:lnTo>
                  <a:pt x="600" y="1601"/>
                </a:lnTo>
                <a:lnTo>
                  <a:pt x="594" y="1591"/>
                </a:lnTo>
                <a:lnTo>
                  <a:pt x="588" y="1580"/>
                </a:lnTo>
                <a:lnTo>
                  <a:pt x="583" y="1569"/>
                </a:lnTo>
                <a:lnTo>
                  <a:pt x="578" y="1557"/>
                </a:lnTo>
                <a:lnTo>
                  <a:pt x="574" y="1547"/>
                </a:lnTo>
                <a:lnTo>
                  <a:pt x="570" y="1535"/>
                </a:lnTo>
                <a:lnTo>
                  <a:pt x="566" y="1522"/>
                </a:lnTo>
                <a:lnTo>
                  <a:pt x="562" y="1507"/>
                </a:lnTo>
                <a:lnTo>
                  <a:pt x="559" y="1490"/>
                </a:lnTo>
                <a:lnTo>
                  <a:pt x="556" y="1471"/>
                </a:lnTo>
                <a:lnTo>
                  <a:pt x="554" y="1449"/>
                </a:lnTo>
                <a:lnTo>
                  <a:pt x="553" y="1437"/>
                </a:lnTo>
                <a:lnTo>
                  <a:pt x="552" y="1424"/>
                </a:lnTo>
                <a:lnTo>
                  <a:pt x="550" y="1374"/>
                </a:lnTo>
                <a:lnTo>
                  <a:pt x="549" y="1323"/>
                </a:lnTo>
                <a:lnTo>
                  <a:pt x="548" y="1250"/>
                </a:lnTo>
                <a:lnTo>
                  <a:pt x="548" y="1134"/>
                </a:lnTo>
                <a:lnTo>
                  <a:pt x="548" y="1019"/>
                </a:lnTo>
                <a:lnTo>
                  <a:pt x="548" y="979"/>
                </a:lnTo>
                <a:lnTo>
                  <a:pt x="549" y="947"/>
                </a:lnTo>
                <a:lnTo>
                  <a:pt x="550" y="896"/>
                </a:lnTo>
                <a:lnTo>
                  <a:pt x="552" y="845"/>
                </a:lnTo>
                <a:lnTo>
                  <a:pt x="554" y="821"/>
                </a:lnTo>
                <a:lnTo>
                  <a:pt x="556" y="799"/>
                </a:lnTo>
                <a:lnTo>
                  <a:pt x="559" y="779"/>
                </a:lnTo>
                <a:lnTo>
                  <a:pt x="562" y="762"/>
                </a:lnTo>
                <a:lnTo>
                  <a:pt x="566" y="747"/>
                </a:lnTo>
                <a:lnTo>
                  <a:pt x="570" y="734"/>
                </a:lnTo>
                <a:lnTo>
                  <a:pt x="574" y="723"/>
                </a:lnTo>
                <a:lnTo>
                  <a:pt x="578" y="713"/>
                </a:lnTo>
                <a:lnTo>
                  <a:pt x="583" y="701"/>
                </a:lnTo>
                <a:lnTo>
                  <a:pt x="588" y="689"/>
                </a:lnTo>
                <a:lnTo>
                  <a:pt x="594" y="679"/>
                </a:lnTo>
                <a:lnTo>
                  <a:pt x="600" y="668"/>
                </a:lnTo>
                <a:lnTo>
                  <a:pt x="607" y="659"/>
                </a:lnTo>
                <a:lnTo>
                  <a:pt x="614" y="649"/>
                </a:lnTo>
                <a:lnTo>
                  <a:pt x="618" y="645"/>
                </a:lnTo>
                <a:lnTo>
                  <a:pt x="622" y="640"/>
                </a:lnTo>
                <a:lnTo>
                  <a:pt x="631" y="631"/>
                </a:lnTo>
                <a:lnTo>
                  <a:pt x="641" y="622"/>
                </a:lnTo>
                <a:lnTo>
                  <a:pt x="650" y="613"/>
                </a:lnTo>
                <a:lnTo>
                  <a:pt x="659" y="606"/>
                </a:lnTo>
                <a:lnTo>
                  <a:pt x="669" y="599"/>
                </a:lnTo>
                <a:lnTo>
                  <a:pt x="679" y="593"/>
                </a:lnTo>
                <a:lnTo>
                  <a:pt x="690" y="587"/>
                </a:lnTo>
                <a:lnTo>
                  <a:pt x="701" y="582"/>
                </a:lnTo>
                <a:lnTo>
                  <a:pt x="713" y="577"/>
                </a:lnTo>
                <a:lnTo>
                  <a:pt x="723" y="573"/>
                </a:lnTo>
                <a:lnTo>
                  <a:pt x="735" y="570"/>
                </a:lnTo>
                <a:lnTo>
                  <a:pt x="748" y="566"/>
                </a:lnTo>
                <a:lnTo>
                  <a:pt x="763" y="562"/>
                </a:lnTo>
                <a:lnTo>
                  <a:pt x="780" y="559"/>
                </a:lnTo>
                <a:lnTo>
                  <a:pt x="800" y="556"/>
                </a:lnTo>
                <a:lnTo>
                  <a:pt x="821" y="554"/>
                </a:lnTo>
                <a:lnTo>
                  <a:pt x="833" y="553"/>
                </a:lnTo>
                <a:lnTo>
                  <a:pt x="846" y="552"/>
                </a:lnTo>
                <a:lnTo>
                  <a:pt x="896" y="550"/>
                </a:lnTo>
                <a:lnTo>
                  <a:pt x="947" y="549"/>
                </a:lnTo>
                <a:lnTo>
                  <a:pt x="1020" y="548"/>
                </a:lnTo>
                <a:lnTo>
                  <a:pt x="1135" y="548"/>
                </a:lnTo>
                <a:close/>
                <a:moveTo>
                  <a:pt x="1135" y="419"/>
                </a:moveTo>
                <a:lnTo>
                  <a:pt x="1018" y="420"/>
                </a:lnTo>
                <a:lnTo>
                  <a:pt x="977" y="420"/>
                </a:lnTo>
                <a:lnTo>
                  <a:pt x="943" y="420"/>
                </a:lnTo>
                <a:lnTo>
                  <a:pt x="891" y="422"/>
                </a:lnTo>
                <a:lnTo>
                  <a:pt x="840" y="424"/>
                </a:lnTo>
                <a:lnTo>
                  <a:pt x="813" y="425"/>
                </a:lnTo>
                <a:lnTo>
                  <a:pt x="787" y="428"/>
                </a:lnTo>
                <a:lnTo>
                  <a:pt x="764" y="431"/>
                </a:lnTo>
                <a:lnTo>
                  <a:pt x="742" y="435"/>
                </a:lnTo>
                <a:lnTo>
                  <a:pt x="722" y="440"/>
                </a:lnTo>
                <a:lnTo>
                  <a:pt x="712" y="442"/>
                </a:lnTo>
                <a:lnTo>
                  <a:pt x="702" y="445"/>
                </a:lnTo>
                <a:lnTo>
                  <a:pt x="684" y="451"/>
                </a:lnTo>
                <a:lnTo>
                  <a:pt x="667" y="457"/>
                </a:lnTo>
                <a:lnTo>
                  <a:pt x="649" y="464"/>
                </a:lnTo>
                <a:lnTo>
                  <a:pt x="633" y="472"/>
                </a:lnTo>
                <a:lnTo>
                  <a:pt x="625" y="476"/>
                </a:lnTo>
                <a:lnTo>
                  <a:pt x="617" y="481"/>
                </a:lnTo>
                <a:lnTo>
                  <a:pt x="601" y="490"/>
                </a:lnTo>
                <a:lnTo>
                  <a:pt x="585" y="501"/>
                </a:lnTo>
                <a:lnTo>
                  <a:pt x="578" y="506"/>
                </a:lnTo>
                <a:lnTo>
                  <a:pt x="570" y="512"/>
                </a:lnTo>
                <a:lnTo>
                  <a:pt x="554" y="525"/>
                </a:lnTo>
                <a:lnTo>
                  <a:pt x="539" y="539"/>
                </a:lnTo>
                <a:lnTo>
                  <a:pt x="525" y="554"/>
                </a:lnTo>
                <a:lnTo>
                  <a:pt x="512" y="569"/>
                </a:lnTo>
                <a:lnTo>
                  <a:pt x="500" y="585"/>
                </a:lnTo>
                <a:lnTo>
                  <a:pt x="495" y="592"/>
                </a:lnTo>
                <a:lnTo>
                  <a:pt x="490" y="600"/>
                </a:lnTo>
                <a:lnTo>
                  <a:pt x="480" y="616"/>
                </a:lnTo>
                <a:lnTo>
                  <a:pt x="472" y="632"/>
                </a:lnTo>
                <a:lnTo>
                  <a:pt x="464" y="649"/>
                </a:lnTo>
                <a:lnTo>
                  <a:pt x="457" y="666"/>
                </a:lnTo>
                <a:lnTo>
                  <a:pt x="450" y="683"/>
                </a:lnTo>
                <a:lnTo>
                  <a:pt x="445" y="702"/>
                </a:lnTo>
                <a:lnTo>
                  <a:pt x="439" y="721"/>
                </a:lnTo>
                <a:lnTo>
                  <a:pt x="437" y="731"/>
                </a:lnTo>
                <a:lnTo>
                  <a:pt x="435" y="741"/>
                </a:lnTo>
                <a:lnTo>
                  <a:pt x="431" y="763"/>
                </a:lnTo>
                <a:lnTo>
                  <a:pt x="428" y="787"/>
                </a:lnTo>
                <a:lnTo>
                  <a:pt x="425" y="812"/>
                </a:lnTo>
                <a:lnTo>
                  <a:pt x="423" y="840"/>
                </a:lnTo>
                <a:lnTo>
                  <a:pt x="421" y="890"/>
                </a:lnTo>
                <a:lnTo>
                  <a:pt x="420" y="943"/>
                </a:lnTo>
                <a:lnTo>
                  <a:pt x="419" y="1017"/>
                </a:lnTo>
                <a:lnTo>
                  <a:pt x="419" y="1134"/>
                </a:lnTo>
                <a:lnTo>
                  <a:pt x="419" y="1252"/>
                </a:lnTo>
                <a:lnTo>
                  <a:pt x="420" y="1294"/>
                </a:lnTo>
                <a:lnTo>
                  <a:pt x="420" y="1327"/>
                </a:lnTo>
                <a:lnTo>
                  <a:pt x="421" y="1379"/>
                </a:lnTo>
                <a:lnTo>
                  <a:pt x="423" y="1430"/>
                </a:lnTo>
                <a:lnTo>
                  <a:pt x="425" y="1457"/>
                </a:lnTo>
                <a:lnTo>
                  <a:pt x="428" y="1483"/>
                </a:lnTo>
                <a:lnTo>
                  <a:pt x="431" y="1506"/>
                </a:lnTo>
                <a:lnTo>
                  <a:pt x="435" y="1528"/>
                </a:lnTo>
                <a:lnTo>
                  <a:pt x="439" y="1549"/>
                </a:lnTo>
                <a:lnTo>
                  <a:pt x="442" y="1558"/>
                </a:lnTo>
                <a:lnTo>
                  <a:pt x="445" y="1568"/>
                </a:lnTo>
                <a:lnTo>
                  <a:pt x="450" y="1586"/>
                </a:lnTo>
                <a:lnTo>
                  <a:pt x="457" y="1603"/>
                </a:lnTo>
                <a:lnTo>
                  <a:pt x="464" y="1621"/>
                </a:lnTo>
                <a:lnTo>
                  <a:pt x="472" y="1637"/>
                </a:lnTo>
                <a:lnTo>
                  <a:pt x="476" y="1646"/>
                </a:lnTo>
                <a:lnTo>
                  <a:pt x="480" y="1654"/>
                </a:lnTo>
                <a:lnTo>
                  <a:pt x="490" y="1670"/>
                </a:lnTo>
                <a:lnTo>
                  <a:pt x="500" y="1685"/>
                </a:lnTo>
                <a:lnTo>
                  <a:pt x="506" y="1693"/>
                </a:lnTo>
                <a:lnTo>
                  <a:pt x="512" y="1700"/>
                </a:lnTo>
                <a:lnTo>
                  <a:pt x="518" y="1708"/>
                </a:lnTo>
                <a:lnTo>
                  <a:pt x="525" y="1715"/>
                </a:lnTo>
                <a:lnTo>
                  <a:pt x="539" y="1730"/>
                </a:lnTo>
                <a:lnTo>
                  <a:pt x="554" y="1744"/>
                </a:lnTo>
                <a:lnTo>
                  <a:pt x="570" y="1757"/>
                </a:lnTo>
                <a:lnTo>
                  <a:pt x="585" y="1769"/>
                </a:lnTo>
                <a:lnTo>
                  <a:pt x="593" y="1774"/>
                </a:lnTo>
                <a:lnTo>
                  <a:pt x="601" y="1779"/>
                </a:lnTo>
                <a:lnTo>
                  <a:pt x="617" y="1789"/>
                </a:lnTo>
                <a:lnTo>
                  <a:pt x="633" y="1798"/>
                </a:lnTo>
                <a:lnTo>
                  <a:pt x="649" y="1805"/>
                </a:lnTo>
                <a:lnTo>
                  <a:pt x="667" y="1813"/>
                </a:lnTo>
                <a:lnTo>
                  <a:pt x="684" y="1819"/>
                </a:lnTo>
                <a:lnTo>
                  <a:pt x="702" y="1825"/>
                </a:lnTo>
                <a:lnTo>
                  <a:pt x="722" y="1830"/>
                </a:lnTo>
                <a:lnTo>
                  <a:pt x="732" y="1832"/>
                </a:lnTo>
                <a:lnTo>
                  <a:pt x="742" y="1834"/>
                </a:lnTo>
                <a:lnTo>
                  <a:pt x="764" y="1838"/>
                </a:lnTo>
                <a:lnTo>
                  <a:pt x="787" y="1842"/>
                </a:lnTo>
                <a:lnTo>
                  <a:pt x="813" y="1844"/>
                </a:lnTo>
                <a:lnTo>
                  <a:pt x="840" y="1846"/>
                </a:lnTo>
                <a:lnTo>
                  <a:pt x="891" y="1848"/>
                </a:lnTo>
                <a:lnTo>
                  <a:pt x="943" y="1849"/>
                </a:lnTo>
                <a:lnTo>
                  <a:pt x="1018" y="1850"/>
                </a:lnTo>
                <a:lnTo>
                  <a:pt x="1135" y="1850"/>
                </a:lnTo>
                <a:lnTo>
                  <a:pt x="1252" y="1850"/>
                </a:lnTo>
                <a:lnTo>
                  <a:pt x="1293" y="1850"/>
                </a:lnTo>
                <a:lnTo>
                  <a:pt x="1327" y="1849"/>
                </a:lnTo>
                <a:lnTo>
                  <a:pt x="1379" y="1848"/>
                </a:lnTo>
                <a:lnTo>
                  <a:pt x="1430" y="1846"/>
                </a:lnTo>
                <a:lnTo>
                  <a:pt x="1457" y="1844"/>
                </a:lnTo>
                <a:lnTo>
                  <a:pt x="1483" y="1842"/>
                </a:lnTo>
                <a:lnTo>
                  <a:pt x="1506" y="1838"/>
                </a:lnTo>
                <a:lnTo>
                  <a:pt x="1528" y="1834"/>
                </a:lnTo>
                <a:lnTo>
                  <a:pt x="1548" y="1830"/>
                </a:lnTo>
                <a:lnTo>
                  <a:pt x="1558" y="1827"/>
                </a:lnTo>
                <a:lnTo>
                  <a:pt x="1568" y="1825"/>
                </a:lnTo>
                <a:lnTo>
                  <a:pt x="1586" y="1819"/>
                </a:lnTo>
                <a:lnTo>
                  <a:pt x="1603" y="1813"/>
                </a:lnTo>
                <a:lnTo>
                  <a:pt x="1621" y="1805"/>
                </a:lnTo>
                <a:lnTo>
                  <a:pt x="1637" y="1798"/>
                </a:lnTo>
                <a:lnTo>
                  <a:pt x="1645" y="1793"/>
                </a:lnTo>
                <a:lnTo>
                  <a:pt x="1653" y="1789"/>
                </a:lnTo>
                <a:lnTo>
                  <a:pt x="1669" y="1779"/>
                </a:lnTo>
                <a:lnTo>
                  <a:pt x="1685" y="1769"/>
                </a:lnTo>
                <a:lnTo>
                  <a:pt x="1692" y="1763"/>
                </a:lnTo>
                <a:lnTo>
                  <a:pt x="1700" y="1757"/>
                </a:lnTo>
                <a:lnTo>
                  <a:pt x="1716" y="1744"/>
                </a:lnTo>
                <a:lnTo>
                  <a:pt x="1731" y="1730"/>
                </a:lnTo>
                <a:lnTo>
                  <a:pt x="1745" y="1715"/>
                </a:lnTo>
                <a:lnTo>
                  <a:pt x="1758" y="1700"/>
                </a:lnTo>
                <a:lnTo>
                  <a:pt x="1770" y="1685"/>
                </a:lnTo>
                <a:lnTo>
                  <a:pt x="1775" y="1677"/>
                </a:lnTo>
                <a:lnTo>
                  <a:pt x="1780" y="1670"/>
                </a:lnTo>
                <a:lnTo>
                  <a:pt x="1790" y="1654"/>
                </a:lnTo>
                <a:lnTo>
                  <a:pt x="1798" y="1637"/>
                </a:lnTo>
                <a:lnTo>
                  <a:pt x="1806" y="1621"/>
                </a:lnTo>
                <a:lnTo>
                  <a:pt x="1813" y="1603"/>
                </a:lnTo>
                <a:lnTo>
                  <a:pt x="1820" y="1586"/>
                </a:lnTo>
                <a:lnTo>
                  <a:pt x="1825" y="1568"/>
                </a:lnTo>
                <a:lnTo>
                  <a:pt x="1831" y="1549"/>
                </a:lnTo>
                <a:lnTo>
                  <a:pt x="1833" y="1539"/>
                </a:lnTo>
                <a:lnTo>
                  <a:pt x="1835" y="1528"/>
                </a:lnTo>
                <a:lnTo>
                  <a:pt x="1839" y="1506"/>
                </a:lnTo>
                <a:lnTo>
                  <a:pt x="1842" y="1483"/>
                </a:lnTo>
                <a:lnTo>
                  <a:pt x="1845" y="1457"/>
                </a:lnTo>
                <a:lnTo>
                  <a:pt x="1846" y="1430"/>
                </a:lnTo>
                <a:lnTo>
                  <a:pt x="1849" y="1379"/>
                </a:lnTo>
                <a:lnTo>
                  <a:pt x="1850" y="1327"/>
                </a:lnTo>
                <a:lnTo>
                  <a:pt x="1851" y="1252"/>
                </a:lnTo>
                <a:lnTo>
                  <a:pt x="1851" y="1134"/>
                </a:lnTo>
                <a:lnTo>
                  <a:pt x="1851" y="1017"/>
                </a:lnTo>
                <a:lnTo>
                  <a:pt x="1850" y="976"/>
                </a:lnTo>
                <a:lnTo>
                  <a:pt x="1850" y="943"/>
                </a:lnTo>
                <a:lnTo>
                  <a:pt x="1849" y="890"/>
                </a:lnTo>
                <a:lnTo>
                  <a:pt x="1846" y="840"/>
                </a:lnTo>
                <a:lnTo>
                  <a:pt x="1845" y="812"/>
                </a:lnTo>
                <a:lnTo>
                  <a:pt x="1842" y="787"/>
                </a:lnTo>
                <a:lnTo>
                  <a:pt x="1839" y="763"/>
                </a:lnTo>
                <a:lnTo>
                  <a:pt x="1835" y="741"/>
                </a:lnTo>
                <a:lnTo>
                  <a:pt x="1831" y="721"/>
                </a:lnTo>
                <a:lnTo>
                  <a:pt x="1828" y="711"/>
                </a:lnTo>
                <a:lnTo>
                  <a:pt x="1825" y="702"/>
                </a:lnTo>
                <a:lnTo>
                  <a:pt x="1820" y="683"/>
                </a:lnTo>
                <a:lnTo>
                  <a:pt x="1813" y="666"/>
                </a:lnTo>
                <a:lnTo>
                  <a:pt x="1806" y="649"/>
                </a:lnTo>
                <a:lnTo>
                  <a:pt x="1798" y="632"/>
                </a:lnTo>
                <a:lnTo>
                  <a:pt x="1794" y="624"/>
                </a:lnTo>
                <a:lnTo>
                  <a:pt x="1790" y="616"/>
                </a:lnTo>
                <a:lnTo>
                  <a:pt x="1780" y="600"/>
                </a:lnTo>
                <a:lnTo>
                  <a:pt x="1770" y="585"/>
                </a:lnTo>
                <a:lnTo>
                  <a:pt x="1764" y="577"/>
                </a:lnTo>
                <a:lnTo>
                  <a:pt x="1758" y="569"/>
                </a:lnTo>
                <a:lnTo>
                  <a:pt x="1752" y="562"/>
                </a:lnTo>
                <a:lnTo>
                  <a:pt x="1745" y="554"/>
                </a:lnTo>
                <a:lnTo>
                  <a:pt x="1731" y="539"/>
                </a:lnTo>
                <a:lnTo>
                  <a:pt x="1716" y="525"/>
                </a:lnTo>
                <a:lnTo>
                  <a:pt x="1700" y="512"/>
                </a:lnTo>
                <a:lnTo>
                  <a:pt x="1685" y="501"/>
                </a:lnTo>
                <a:lnTo>
                  <a:pt x="1677" y="495"/>
                </a:lnTo>
                <a:lnTo>
                  <a:pt x="1669" y="490"/>
                </a:lnTo>
                <a:lnTo>
                  <a:pt x="1653" y="481"/>
                </a:lnTo>
                <a:lnTo>
                  <a:pt x="1637" y="472"/>
                </a:lnTo>
                <a:lnTo>
                  <a:pt x="1621" y="464"/>
                </a:lnTo>
                <a:lnTo>
                  <a:pt x="1603" y="457"/>
                </a:lnTo>
                <a:lnTo>
                  <a:pt x="1586" y="451"/>
                </a:lnTo>
                <a:lnTo>
                  <a:pt x="1568" y="445"/>
                </a:lnTo>
                <a:lnTo>
                  <a:pt x="1548" y="440"/>
                </a:lnTo>
                <a:lnTo>
                  <a:pt x="1538" y="437"/>
                </a:lnTo>
                <a:lnTo>
                  <a:pt x="1528" y="435"/>
                </a:lnTo>
                <a:lnTo>
                  <a:pt x="1506" y="431"/>
                </a:lnTo>
                <a:lnTo>
                  <a:pt x="1483" y="428"/>
                </a:lnTo>
                <a:lnTo>
                  <a:pt x="1457" y="425"/>
                </a:lnTo>
                <a:lnTo>
                  <a:pt x="1430" y="424"/>
                </a:lnTo>
                <a:lnTo>
                  <a:pt x="1379" y="422"/>
                </a:lnTo>
                <a:lnTo>
                  <a:pt x="1327" y="420"/>
                </a:lnTo>
                <a:lnTo>
                  <a:pt x="1252" y="420"/>
                </a:lnTo>
                <a:lnTo>
                  <a:pt x="1135" y="419"/>
                </a:lnTo>
                <a:close/>
                <a:moveTo>
                  <a:pt x="1135" y="767"/>
                </a:moveTo>
                <a:lnTo>
                  <a:pt x="1116" y="768"/>
                </a:lnTo>
                <a:lnTo>
                  <a:pt x="1097" y="769"/>
                </a:lnTo>
                <a:lnTo>
                  <a:pt x="1079" y="771"/>
                </a:lnTo>
                <a:lnTo>
                  <a:pt x="1061" y="775"/>
                </a:lnTo>
                <a:lnTo>
                  <a:pt x="1043" y="779"/>
                </a:lnTo>
                <a:lnTo>
                  <a:pt x="1026" y="784"/>
                </a:lnTo>
                <a:lnTo>
                  <a:pt x="1009" y="789"/>
                </a:lnTo>
                <a:lnTo>
                  <a:pt x="992" y="796"/>
                </a:lnTo>
                <a:lnTo>
                  <a:pt x="976" y="803"/>
                </a:lnTo>
                <a:lnTo>
                  <a:pt x="960" y="812"/>
                </a:lnTo>
                <a:lnTo>
                  <a:pt x="945" y="820"/>
                </a:lnTo>
                <a:lnTo>
                  <a:pt x="930" y="830"/>
                </a:lnTo>
                <a:lnTo>
                  <a:pt x="915" y="840"/>
                </a:lnTo>
                <a:lnTo>
                  <a:pt x="902" y="851"/>
                </a:lnTo>
                <a:lnTo>
                  <a:pt x="888" y="863"/>
                </a:lnTo>
                <a:lnTo>
                  <a:pt x="875" y="875"/>
                </a:lnTo>
                <a:lnTo>
                  <a:pt x="863" y="887"/>
                </a:lnTo>
                <a:lnTo>
                  <a:pt x="852" y="901"/>
                </a:lnTo>
                <a:lnTo>
                  <a:pt x="841" y="915"/>
                </a:lnTo>
                <a:lnTo>
                  <a:pt x="831" y="929"/>
                </a:lnTo>
                <a:lnTo>
                  <a:pt x="821" y="944"/>
                </a:lnTo>
                <a:lnTo>
                  <a:pt x="812" y="959"/>
                </a:lnTo>
                <a:lnTo>
                  <a:pt x="804" y="975"/>
                </a:lnTo>
                <a:lnTo>
                  <a:pt x="797" y="991"/>
                </a:lnTo>
                <a:lnTo>
                  <a:pt x="790" y="1008"/>
                </a:lnTo>
                <a:lnTo>
                  <a:pt x="784" y="1025"/>
                </a:lnTo>
                <a:lnTo>
                  <a:pt x="779" y="1043"/>
                </a:lnTo>
                <a:lnTo>
                  <a:pt x="777" y="1051"/>
                </a:lnTo>
                <a:lnTo>
                  <a:pt x="775" y="1060"/>
                </a:lnTo>
                <a:lnTo>
                  <a:pt x="772" y="1078"/>
                </a:lnTo>
                <a:lnTo>
                  <a:pt x="770" y="1097"/>
                </a:lnTo>
                <a:lnTo>
                  <a:pt x="768" y="1115"/>
                </a:lnTo>
                <a:lnTo>
                  <a:pt x="768" y="1134"/>
                </a:lnTo>
                <a:lnTo>
                  <a:pt x="768" y="1154"/>
                </a:lnTo>
                <a:lnTo>
                  <a:pt x="770" y="1173"/>
                </a:lnTo>
                <a:lnTo>
                  <a:pt x="772" y="1191"/>
                </a:lnTo>
                <a:lnTo>
                  <a:pt x="775" y="1209"/>
                </a:lnTo>
                <a:lnTo>
                  <a:pt x="779" y="1227"/>
                </a:lnTo>
                <a:lnTo>
                  <a:pt x="784" y="1244"/>
                </a:lnTo>
                <a:lnTo>
                  <a:pt x="790" y="1261"/>
                </a:lnTo>
                <a:lnTo>
                  <a:pt x="797" y="1278"/>
                </a:lnTo>
                <a:lnTo>
                  <a:pt x="804" y="1294"/>
                </a:lnTo>
                <a:lnTo>
                  <a:pt x="812" y="1310"/>
                </a:lnTo>
                <a:lnTo>
                  <a:pt x="821" y="1326"/>
                </a:lnTo>
                <a:lnTo>
                  <a:pt x="831" y="1340"/>
                </a:lnTo>
                <a:lnTo>
                  <a:pt x="841" y="1355"/>
                </a:lnTo>
                <a:lnTo>
                  <a:pt x="852" y="1369"/>
                </a:lnTo>
                <a:lnTo>
                  <a:pt x="863" y="1382"/>
                </a:lnTo>
                <a:lnTo>
                  <a:pt x="875" y="1395"/>
                </a:lnTo>
                <a:lnTo>
                  <a:pt x="888" y="1407"/>
                </a:lnTo>
                <a:lnTo>
                  <a:pt x="902" y="1418"/>
                </a:lnTo>
                <a:lnTo>
                  <a:pt x="915" y="1429"/>
                </a:lnTo>
                <a:lnTo>
                  <a:pt x="930" y="1440"/>
                </a:lnTo>
                <a:lnTo>
                  <a:pt x="945" y="1449"/>
                </a:lnTo>
                <a:lnTo>
                  <a:pt x="960" y="1458"/>
                </a:lnTo>
                <a:lnTo>
                  <a:pt x="976" y="1466"/>
                </a:lnTo>
                <a:lnTo>
                  <a:pt x="992" y="1473"/>
                </a:lnTo>
                <a:lnTo>
                  <a:pt x="1009" y="1480"/>
                </a:lnTo>
                <a:lnTo>
                  <a:pt x="1026" y="1486"/>
                </a:lnTo>
                <a:lnTo>
                  <a:pt x="1043" y="1491"/>
                </a:lnTo>
                <a:lnTo>
                  <a:pt x="1052" y="1493"/>
                </a:lnTo>
                <a:lnTo>
                  <a:pt x="1061" y="1495"/>
                </a:lnTo>
                <a:lnTo>
                  <a:pt x="1079" y="1498"/>
                </a:lnTo>
                <a:lnTo>
                  <a:pt x="1097" y="1500"/>
                </a:lnTo>
                <a:lnTo>
                  <a:pt x="1116" y="1502"/>
                </a:lnTo>
                <a:lnTo>
                  <a:pt x="1135" y="1502"/>
                </a:lnTo>
                <a:lnTo>
                  <a:pt x="1154" y="1502"/>
                </a:lnTo>
                <a:lnTo>
                  <a:pt x="1173" y="1500"/>
                </a:lnTo>
                <a:lnTo>
                  <a:pt x="1191" y="1498"/>
                </a:lnTo>
                <a:lnTo>
                  <a:pt x="1209" y="1495"/>
                </a:lnTo>
                <a:lnTo>
                  <a:pt x="1227" y="1491"/>
                </a:lnTo>
                <a:lnTo>
                  <a:pt x="1244" y="1486"/>
                </a:lnTo>
                <a:lnTo>
                  <a:pt x="1261" y="1480"/>
                </a:lnTo>
                <a:lnTo>
                  <a:pt x="1278" y="1473"/>
                </a:lnTo>
                <a:lnTo>
                  <a:pt x="1294" y="1466"/>
                </a:lnTo>
                <a:lnTo>
                  <a:pt x="1310" y="1458"/>
                </a:lnTo>
                <a:lnTo>
                  <a:pt x="1325" y="1449"/>
                </a:lnTo>
                <a:lnTo>
                  <a:pt x="1340" y="1440"/>
                </a:lnTo>
                <a:lnTo>
                  <a:pt x="1355" y="1429"/>
                </a:lnTo>
                <a:lnTo>
                  <a:pt x="1368" y="1418"/>
                </a:lnTo>
                <a:lnTo>
                  <a:pt x="1382" y="1407"/>
                </a:lnTo>
                <a:lnTo>
                  <a:pt x="1395" y="1395"/>
                </a:lnTo>
                <a:lnTo>
                  <a:pt x="1407" y="1382"/>
                </a:lnTo>
                <a:lnTo>
                  <a:pt x="1418" y="1369"/>
                </a:lnTo>
                <a:lnTo>
                  <a:pt x="1429" y="1355"/>
                </a:lnTo>
                <a:lnTo>
                  <a:pt x="1439" y="1340"/>
                </a:lnTo>
                <a:lnTo>
                  <a:pt x="1449" y="1326"/>
                </a:lnTo>
                <a:lnTo>
                  <a:pt x="1458" y="1310"/>
                </a:lnTo>
                <a:lnTo>
                  <a:pt x="1466" y="1294"/>
                </a:lnTo>
                <a:lnTo>
                  <a:pt x="1473" y="1278"/>
                </a:lnTo>
                <a:lnTo>
                  <a:pt x="1480" y="1261"/>
                </a:lnTo>
                <a:lnTo>
                  <a:pt x="1486" y="1244"/>
                </a:lnTo>
                <a:lnTo>
                  <a:pt x="1490" y="1227"/>
                </a:lnTo>
                <a:lnTo>
                  <a:pt x="1493" y="1218"/>
                </a:lnTo>
                <a:lnTo>
                  <a:pt x="1495" y="1209"/>
                </a:lnTo>
                <a:lnTo>
                  <a:pt x="1498" y="1191"/>
                </a:lnTo>
                <a:lnTo>
                  <a:pt x="1500" y="1173"/>
                </a:lnTo>
                <a:lnTo>
                  <a:pt x="1502" y="1154"/>
                </a:lnTo>
                <a:lnTo>
                  <a:pt x="1502" y="1134"/>
                </a:lnTo>
                <a:lnTo>
                  <a:pt x="1502" y="1115"/>
                </a:lnTo>
                <a:lnTo>
                  <a:pt x="1500" y="1097"/>
                </a:lnTo>
                <a:lnTo>
                  <a:pt x="1498" y="1078"/>
                </a:lnTo>
                <a:lnTo>
                  <a:pt x="1495" y="1060"/>
                </a:lnTo>
                <a:lnTo>
                  <a:pt x="1490" y="1043"/>
                </a:lnTo>
                <a:lnTo>
                  <a:pt x="1486" y="1025"/>
                </a:lnTo>
                <a:lnTo>
                  <a:pt x="1480" y="1008"/>
                </a:lnTo>
                <a:lnTo>
                  <a:pt x="1473" y="991"/>
                </a:lnTo>
                <a:lnTo>
                  <a:pt x="1466" y="975"/>
                </a:lnTo>
                <a:lnTo>
                  <a:pt x="1458" y="959"/>
                </a:lnTo>
                <a:lnTo>
                  <a:pt x="1449" y="944"/>
                </a:lnTo>
                <a:lnTo>
                  <a:pt x="1439" y="929"/>
                </a:lnTo>
                <a:lnTo>
                  <a:pt x="1429" y="915"/>
                </a:lnTo>
                <a:lnTo>
                  <a:pt x="1418" y="901"/>
                </a:lnTo>
                <a:lnTo>
                  <a:pt x="1407" y="887"/>
                </a:lnTo>
                <a:lnTo>
                  <a:pt x="1395" y="875"/>
                </a:lnTo>
                <a:lnTo>
                  <a:pt x="1382" y="863"/>
                </a:lnTo>
                <a:lnTo>
                  <a:pt x="1368" y="851"/>
                </a:lnTo>
                <a:lnTo>
                  <a:pt x="1355" y="840"/>
                </a:lnTo>
                <a:lnTo>
                  <a:pt x="1340" y="830"/>
                </a:lnTo>
                <a:lnTo>
                  <a:pt x="1325" y="820"/>
                </a:lnTo>
                <a:lnTo>
                  <a:pt x="1310" y="812"/>
                </a:lnTo>
                <a:lnTo>
                  <a:pt x="1294" y="803"/>
                </a:lnTo>
                <a:lnTo>
                  <a:pt x="1278" y="796"/>
                </a:lnTo>
                <a:lnTo>
                  <a:pt x="1261" y="789"/>
                </a:lnTo>
                <a:lnTo>
                  <a:pt x="1244" y="784"/>
                </a:lnTo>
                <a:lnTo>
                  <a:pt x="1227" y="779"/>
                </a:lnTo>
                <a:lnTo>
                  <a:pt x="1218" y="777"/>
                </a:lnTo>
                <a:lnTo>
                  <a:pt x="1209" y="775"/>
                </a:lnTo>
                <a:lnTo>
                  <a:pt x="1191" y="771"/>
                </a:lnTo>
                <a:lnTo>
                  <a:pt x="1173" y="769"/>
                </a:lnTo>
                <a:lnTo>
                  <a:pt x="1154" y="768"/>
                </a:lnTo>
                <a:lnTo>
                  <a:pt x="1135" y="767"/>
                </a:lnTo>
                <a:close/>
                <a:moveTo>
                  <a:pt x="1135" y="1374"/>
                </a:moveTo>
                <a:lnTo>
                  <a:pt x="1123" y="1373"/>
                </a:lnTo>
                <a:lnTo>
                  <a:pt x="1111" y="1372"/>
                </a:lnTo>
                <a:lnTo>
                  <a:pt x="1099" y="1371"/>
                </a:lnTo>
                <a:lnTo>
                  <a:pt x="1087" y="1369"/>
                </a:lnTo>
                <a:lnTo>
                  <a:pt x="1075" y="1366"/>
                </a:lnTo>
                <a:lnTo>
                  <a:pt x="1064" y="1363"/>
                </a:lnTo>
                <a:lnTo>
                  <a:pt x="1053" y="1359"/>
                </a:lnTo>
                <a:lnTo>
                  <a:pt x="1042" y="1355"/>
                </a:lnTo>
                <a:lnTo>
                  <a:pt x="1032" y="1350"/>
                </a:lnTo>
                <a:lnTo>
                  <a:pt x="1021" y="1345"/>
                </a:lnTo>
                <a:lnTo>
                  <a:pt x="1011" y="1339"/>
                </a:lnTo>
                <a:lnTo>
                  <a:pt x="1002" y="1333"/>
                </a:lnTo>
                <a:lnTo>
                  <a:pt x="992" y="1326"/>
                </a:lnTo>
                <a:lnTo>
                  <a:pt x="983" y="1319"/>
                </a:lnTo>
                <a:lnTo>
                  <a:pt x="975" y="1312"/>
                </a:lnTo>
                <a:lnTo>
                  <a:pt x="967" y="1304"/>
                </a:lnTo>
                <a:lnTo>
                  <a:pt x="959" y="1295"/>
                </a:lnTo>
                <a:lnTo>
                  <a:pt x="951" y="1287"/>
                </a:lnTo>
                <a:lnTo>
                  <a:pt x="944" y="1278"/>
                </a:lnTo>
                <a:lnTo>
                  <a:pt x="937" y="1268"/>
                </a:lnTo>
                <a:lnTo>
                  <a:pt x="931" y="1259"/>
                </a:lnTo>
                <a:lnTo>
                  <a:pt x="925" y="1249"/>
                </a:lnTo>
                <a:lnTo>
                  <a:pt x="920" y="1239"/>
                </a:lnTo>
                <a:lnTo>
                  <a:pt x="915" y="1228"/>
                </a:lnTo>
                <a:lnTo>
                  <a:pt x="911" y="1217"/>
                </a:lnTo>
                <a:lnTo>
                  <a:pt x="907" y="1206"/>
                </a:lnTo>
                <a:lnTo>
                  <a:pt x="904" y="1195"/>
                </a:lnTo>
                <a:lnTo>
                  <a:pt x="902" y="1183"/>
                </a:lnTo>
                <a:lnTo>
                  <a:pt x="899" y="1172"/>
                </a:lnTo>
                <a:lnTo>
                  <a:pt x="898" y="1160"/>
                </a:lnTo>
                <a:lnTo>
                  <a:pt x="897" y="1148"/>
                </a:lnTo>
                <a:lnTo>
                  <a:pt x="897" y="1134"/>
                </a:lnTo>
                <a:lnTo>
                  <a:pt x="897" y="1122"/>
                </a:lnTo>
                <a:lnTo>
                  <a:pt x="898" y="1110"/>
                </a:lnTo>
                <a:lnTo>
                  <a:pt x="899" y="1098"/>
                </a:lnTo>
                <a:lnTo>
                  <a:pt x="902" y="1086"/>
                </a:lnTo>
                <a:lnTo>
                  <a:pt x="904" y="1075"/>
                </a:lnTo>
                <a:lnTo>
                  <a:pt x="907" y="1063"/>
                </a:lnTo>
                <a:lnTo>
                  <a:pt x="911" y="1052"/>
                </a:lnTo>
                <a:lnTo>
                  <a:pt x="915" y="1042"/>
                </a:lnTo>
                <a:lnTo>
                  <a:pt x="920" y="1031"/>
                </a:lnTo>
                <a:lnTo>
                  <a:pt x="925" y="1021"/>
                </a:lnTo>
                <a:lnTo>
                  <a:pt x="931" y="1011"/>
                </a:lnTo>
                <a:lnTo>
                  <a:pt x="937" y="1001"/>
                </a:lnTo>
                <a:lnTo>
                  <a:pt x="944" y="992"/>
                </a:lnTo>
                <a:lnTo>
                  <a:pt x="951" y="983"/>
                </a:lnTo>
                <a:lnTo>
                  <a:pt x="959" y="974"/>
                </a:lnTo>
                <a:lnTo>
                  <a:pt x="967" y="966"/>
                </a:lnTo>
                <a:lnTo>
                  <a:pt x="975" y="958"/>
                </a:lnTo>
                <a:lnTo>
                  <a:pt x="983" y="950"/>
                </a:lnTo>
                <a:lnTo>
                  <a:pt x="992" y="943"/>
                </a:lnTo>
                <a:lnTo>
                  <a:pt x="1002" y="937"/>
                </a:lnTo>
                <a:lnTo>
                  <a:pt x="1011" y="931"/>
                </a:lnTo>
                <a:lnTo>
                  <a:pt x="1021" y="925"/>
                </a:lnTo>
                <a:lnTo>
                  <a:pt x="1032" y="920"/>
                </a:lnTo>
                <a:lnTo>
                  <a:pt x="1042" y="915"/>
                </a:lnTo>
                <a:lnTo>
                  <a:pt x="1053" y="910"/>
                </a:lnTo>
                <a:lnTo>
                  <a:pt x="1064" y="907"/>
                </a:lnTo>
                <a:lnTo>
                  <a:pt x="1075" y="904"/>
                </a:lnTo>
                <a:lnTo>
                  <a:pt x="1087" y="901"/>
                </a:lnTo>
                <a:lnTo>
                  <a:pt x="1099" y="899"/>
                </a:lnTo>
                <a:lnTo>
                  <a:pt x="1111" y="897"/>
                </a:lnTo>
                <a:lnTo>
                  <a:pt x="1123" y="896"/>
                </a:lnTo>
                <a:lnTo>
                  <a:pt x="1135" y="896"/>
                </a:lnTo>
                <a:lnTo>
                  <a:pt x="1147" y="896"/>
                </a:lnTo>
                <a:lnTo>
                  <a:pt x="1159" y="897"/>
                </a:lnTo>
                <a:lnTo>
                  <a:pt x="1171" y="899"/>
                </a:lnTo>
                <a:lnTo>
                  <a:pt x="1183" y="901"/>
                </a:lnTo>
                <a:lnTo>
                  <a:pt x="1195" y="904"/>
                </a:lnTo>
                <a:lnTo>
                  <a:pt x="1206" y="907"/>
                </a:lnTo>
                <a:lnTo>
                  <a:pt x="1217" y="910"/>
                </a:lnTo>
                <a:lnTo>
                  <a:pt x="1228" y="915"/>
                </a:lnTo>
                <a:lnTo>
                  <a:pt x="1238" y="920"/>
                </a:lnTo>
                <a:lnTo>
                  <a:pt x="1249" y="925"/>
                </a:lnTo>
                <a:lnTo>
                  <a:pt x="1259" y="931"/>
                </a:lnTo>
                <a:lnTo>
                  <a:pt x="1268" y="937"/>
                </a:lnTo>
                <a:lnTo>
                  <a:pt x="1278" y="943"/>
                </a:lnTo>
                <a:lnTo>
                  <a:pt x="1287" y="950"/>
                </a:lnTo>
                <a:lnTo>
                  <a:pt x="1295" y="958"/>
                </a:lnTo>
                <a:lnTo>
                  <a:pt x="1303" y="966"/>
                </a:lnTo>
                <a:lnTo>
                  <a:pt x="1311" y="974"/>
                </a:lnTo>
                <a:lnTo>
                  <a:pt x="1319" y="983"/>
                </a:lnTo>
                <a:lnTo>
                  <a:pt x="1326" y="992"/>
                </a:lnTo>
                <a:lnTo>
                  <a:pt x="1333" y="1001"/>
                </a:lnTo>
                <a:lnTo>
                  <a:pt x="1339" y="1011"/>
                </a:lnTo>
                <a:lnTo>
                  <a:pt x="1344" y="1021"/>
                </a:lnTo>
                <a:lnTo>
                  <a:pt x="1350" y="1031"/>
                </a:lnTo>
                <a:lnTo>
                  <a:pt x="1355" y="1042"/>
                </a:lnTo>
                <a:lnTo>
                  <a:pt x="1359" y="1052"/>
                </a:lnTo>
                <a:lnTo>
                  <a:pt x="1363" y="1063"/>
                </a:lnTo>
                <a:lnTo>
                  <a:pt x="1366" y="1075"/>
                </a:lnTo>
                <a:lnTo>
                  <a:pt x="1368" y="1086"/>
                </a:lnTo>
                <a:lnTo>
                  <a:pt x="1370" y="1098"/>
                </a:lnTo>
                <a:lnTo>
                  <a:pt x="1372" y="1110"/>
                </a:lnTo>
                <a:lnTo>
                  <a:pt x="1373" y="1122"/>
                </a:lnTo>
                <a:lnTo>
                  <a:pt x="1373" y="1134"/>
                </a:lnTo>
                <a:lnTo>
                  <a:pt x="1373" y="1148"/>
                </a:lnTo>
                <a:lnTo>
                  <a:pt x="1372" y="1160"/>
                </a:lnTo>
                <a:lnTo>
                  <a:pt x="1370" y="1172"/>
                </a:lnTo>
                <a:lnTo>
                  <a:pt x="1368" y="1183"/>
                </a:lnTo>
                <a:lnTo>
                  <a:pt x="1366" y="1195"/>
                </a:lnTo>
                <a:lnTo>
                  <a:pt x="1363" y="1206"/>
                </a:lnTo>
                <a:lnTo>
                  <a:pt x="1359" y="1217"/>
                </a:lnTo>
                <a:lnTo>
                  <a:pt x="1355" y="1228"/>
                </a:lnTo>
                <a:lnTo>
                  <a:pt x="1350" y="1239"/>
                </a:lnTo>
                <a:lnTo>
                  <a:pt x="1344" y="1249"/>
                </a:lnTo>
                <a:lnTo>
                  <a:pt x="1339" y="1259"/>
                </a:lnTo>
                <a:lnTo>
                  <a:pt x="1333" y="1268"/>
                </a:lnTo>
                <a:lnTo>
                  <a:pt x="1326" y="1278"/>
                </a:lnTo>
                <a:lnTo>
                  <a:pt x="1319" y="1287"/>
                </a:lnTo>
                <a:lnTo>
                  <a:pt x="1311" y="1295"/>
                </a:lnTo>
                <a:lnTo>
                  <a:pt x="1303" y="1304"/>
                </a:lnTo>
                <a:lnTo>
                  <a:pt x="1295" y="1312"/>
                </a:lnTo>
                <a:lnTo>
                  <a:pt x="1287" y="1319"/>
                </a:lnTo>
                <a:lnTo>
                  <a:pt x="1278" y="1326"/>
                </a:lnTo>
                <a:lnTo>
                  <a:pt x="1268" y="1333"/>
                </a:lnTo>
                <a:lnTo>
                  <a:pt x="1259" y="1339"/>
                </a:lnTo>
                <a:lnTo>
                  <a:pt x="1249" y="1345"/>
                </a:lnTo>
                <a:lnTo>
                  <a:pt x="1238" y="1350"/>
                </a:lnTo>
                <a:lnTo>
                  <a:pt x="1228" y="1355"/>
                </a:lnTo>
                <a:lnTo>
                  <a:pt x="1217" y="1359"/>
                </a:lnTo>
                <a:lnTo>
                  <a:pt x="1206" y="1363"/>
                </a:lnTo>
                <a:lnTo>
                  <a:pt x="1195" y="1366"/>
                </a:lnTo>
                <a:lnTo>
                  <a:pt x="1183" y="1369"/>
                </a:lnTo>
                <a:lnTo>
                  <a:pt x="1171" y="1371"/>
                </a:lnTo>
                <a:lnTo>
                  <a:pt x="1159" y="1372"/>
                </a:lnTo>
                <a:lnTo>
                  <a:pt x="1147" y="1373"/>
                </a:lnTo>
                <a:lnTo>
                  <a:pt x="1135" y="1374"/>
                </a:lnTo>
                <a:close/>
                <a:moveTo>
                  <a:pt x="1431" y="753"/>
                </a:moveTo>
                <a:lnTo>
                  <a:pt x="1431" y="744"/>
                </a:lnTo>
                <a:lnTo>
                  <a:pt x="1433" y="735"/>
                </a:lnTo>
                <a:lnTo>
                  <a:pt x="1435" y="727"/>
                </a:lnTo>
                <a:lnTo>
                  <a:pt x="1438" y="719"/>
                </a:lnTo>
                <a:lnTo>
                  <a:pt x="1441" y="712"/>
                </a:lnTo>
                <a:lnTo>
                  <a:pt x="1445" y="705"/>
                </a:lnTo>
                <a:lnTo>
                  <a:pt x="1450" y="698"/>
                </a:lnTo>
                <a:lnTo>
                  <a:pt x="1453" y="695"/>
                </a:lnTo>
                <a:lnTo>
                  <a:pt x="1456" y="692"/>
                </a:lnTo>
                <a:lnTo>
                  <a:pt x="1462" y="687"/>
                </a:lnTo>
                <a:lnTo>
                  <a:pt x="1469" y="682"/>
                </a:lnTo>
                <a:lnTo>
                  <a:pt x="1476" y="677"/>
                </a:lnTo>
                <a:lnTo>
                  <a:pt x="1483" y="674"/>
                </a:lnTo>
                <a:lnTo>
                  <a:pt x="1491" y="671"/>
                </a:lnTo>
                <a:lnTo>
                  <a:pt x="1499" y="669"/>
                </a:lnTo>
                <a:lnTo>
                  <a:pt x="1508" y="667"/>
                </a:lnTo>
                <a:lnTo>
                  <a:pt x="1517" y="667"/>
                </a:lnTo>
                <a:lnTo>
                  <a:pt x="1525" y="667"/>
                </a:lnTo>
                <a:lnTo>
                  <a:pt x="1534" y="669"/>
                </a:lnTo>
                <a:lnTo>
                  <a:pt x="1542" y="671"/>
                </a:lnTo>
                <a:lnTo>
                  <a:pt x="1550" y="674"/>
                </a:lnTo>
                <a:lnTo>
                  <a:pt x="1557" y="677"/>
                </a:lnTo>
                <a:lnTo>
                  <a:pt x="1564" y="682"/>
                </a:lnTo>
                <a:lnTo>
                  <a:pt x="1571" y="687"/>
                </a:lnTo>
                <a:lnTo>
                  <a:pt x="1574" y="689"/>
                </a:lnTo>
                <a:lnTo>
                  <a:pt x="1577" y="692"/>
                </a:lnTo>
                <a:lnTo>
                  <a:pt x="1583" y="698"/>
                </a:lnTo>
                <a:lnTo>
                  <a:pt x="1588" y="705"/>
                </a:lnTo>
                <a:lnTo>
                  <a:pt x="1592" y="712"/>
                </a:lnTo>
                <a:lnTo>
                  <a:pt x="1596" y="719"/>
                </a:lnTo>
                <a:lnTo>
                  <a:pt x="1598" y="727"/>
                </a:lnTo>
                <a:lnTo>
                  <a:pt x="1601" y="735"/>
                </a:lnTo>
                <a:lnTo>
                  <a:pt x="1602" y="744"/>
                </a:lnTo>
                <a:lnTo>
                  <a:pt x="1602" y="753"/>
                </a:lnTo>
                <a:lnTo>
                  <a:pt x="1602" y="761"/>
                </a:lnTo>
                <a:lnTo>
                  <a:pt x="1601" y="770"/>
                </a:lnTo>
                <a:lnTo>
                  <a:pt x="1598" y="778"/>
                </a:lnTo>
                <a:lnTo>
                  <a:pt x="1596" y="786"/>
                </a:lnTo>
                <a:lnTo>
                  <a:pt x="1592" y="794"/>
                </a:lnTo>
                <a:lnTo>
                  <a:pt x="1588" y="801"/>
                </a:lnTo>
                <a:lnTo>
                  <a:pt x="1583" y="807"/>
                </a:lnTo>
                <a:lnTo>
                  <a:pt x="1580" y="810"/>
                </a:lnTo>
                <a:lnTo>
                  <a:pt x="1577" y="813"/>
                </a:lnTo>
                <a:lnTo>
                  <a:pt x="1571" y="819"/>
                </a:lnTo>
                <a:lnTo>
                  <a:pt x="1564" y="824"/>
                </a:lnTo>
                <a:lnTo>
                  <a:pt x="1557" y="828"/>
                </a:lnTo>
                <a:lnTo>
                  <a:pt x="1550" y="832"/>
                </a:lnTo>
                <a:lnTo>
                  <a:pt x="1542" y="835"/>
                </a:lnTo>
                <a:lnTo>
                  <a:pt x="1534" y="837"/>
                </a:lnTo>
                <a:lnTo>
                  <a:pt x="1525" y="838"/>
                </a:lnTo>
                <a:lnTo>
                  <a:pt x="1517" y="838"/>
                </a:lnTo>
                <a:lnTo>
                  <a:pt x="1508" y="838"/>
                </a:lnTo>
                <a:lnTo>
                  <a:pt x="1499" y="837"/>
                </a:lnTo>
                <a:lnTo>
                  <a:pt x="1491" y="835"/>
                </a:lnTo>
                <a:lnTo>
                  <a:pt x="1483" y="832"/>
                </a:lnTo>
                <a:lnTo>
                  <a:pt x="1476" y="828"/>
                </a:lnTo>
                <a:lnTo>
                  <a:pt x="1469" y="824"/>
                </a:lnTo>
                <a:lnTo>
                  <a:pt x="1462" y="819"/>
                </a:lnTo>
                <a:lnTo>
                  <a:pt x="1459" y="816"/>
                </a:lnTo>
                <a:lnTo>
                  <a:pt x="1456" y="813"/>
                </a:lnTo>
                <a:lnTo>
                  <a:pt x="1450" y="807"/>
                </a:lnTo>
                <a:lnTo>
                  <a:pt x="1445" y="801"/>
                </a:lnTo>
                <a:lnTo>
                  <a:pt x="1441" y="794"/>
                </a:lnTo>
                <a:lnTo>
                  <a:pt x="1438" y="786"/>
                </a:lnTo>
                <a:lnTo>
                  <a:pt x="1435" y="778"/>
                </a:lnTo>
                <a:lnTo>
                  <a:pt x="1433" y="770"/>
                </a:lnTo>
                <a:lnTo>
                  <a:pt x="1431" y="761"/>
                </a:lnTo>
                <a:lnTo>
                  <a:pt x="1431" y="753"/>
                </a:lnTo>
                <a:close/>
                <a:moveTo>
                  <a:pt x="0" y="0"/>
                </a:moveTo>
                <a:lnTo>
                  <a:pt x="567" y="0"/>
                </a:lnTo>
                <a:lnTo>
                  <a:pt x="1135" y="0"/>
                </a:lnTo>
                <a:lnTo>
                  <a:pt x="1702" y="0"/>
                </a:lnTo>
                <a:lnTo>
                  <a:pt x="2270" y="0"/>
                </a:lnTo>
                <a:lnTo>
                  <a:pt x="2270" y="567"/>
                </a:lnTo>
                <a:lnTo>
                  <a:pt x="2270" y="1134"/>
                </a:lnTo>
                <a:lnTo>
                  <a:pt x="2270" y="1702"/>
                </a:lnTo>
                <a:lnTo>
                  <a:pt x="2270" y="2269"/>
                </a:lnTo>
                <a:lnTo>
                  <a:pt x="1702" y="2269"/>
                </a:lnTo>
                <a:lnTo>
                  <a:pt x="1135" y="2269"/>
                </a:lnTo>
                <a:lnTo>
                  <a:pt x="567" y="2269"/>
                </a:lnTo>
                <a:lnTo>
                  <a:pt x="0" y="2269"/>
                </a:lnTo>
                <a:lnTo>
                  <a:pt x="0" y="1702"/>
                </a:lnTo>
                <a:lnTo>
                  <a:pt x="0" y="1134"/>
                </a:lnTo>
                <a:lnTo>
                  <a:pt x="0" y="567"/>
                </a:lnTo>
                <a:lnTo>
                  <a:pt x="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Slide 3">
  <p:cSld name="Title Slide 3">
    <p:bg>
      <p:bgPr>
        <a:solidFill>
          <a:schemeClr val="accent1"/>
        </a:solidFill>
        <a:effectLst/>
      </p:bgPr>
    </p:bg>
    <p:spTree>
      <p:nvGrpSpPr>
        <p:cNvPr id="1" name="Shape 49"/>
        <p:cNvGrpSpPr/>
        <p:nvPr/>
      </p:nvGrpSpPr>
      <p:grpSpPr>
        <a:xfrm>
          <a:off x="0" y="0"/>
          <a:ext cx="0" cy="0"/>
          <a:chOff x="0" y="0"/>
          <a:chExt cx="0" cy="0"/>
        </a:xfrm>
      </p:grpSpPr>
      <p:sp>
        <p:nvSpPr>
          <p:cNvPr id="50" name="Google Shape;50;p4"/>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latin typeface="Aleo"/>
                <a:ea typeface="Aleo"/>
                <a:cs typeface="Aleo"/>
                <a:sym typeface="Aleo"/>
              </a:defRPr>
            </a:lvl1pPr>
            <a:lvl2pPr marL="0" lvl="1" indent="0" algn="r">
              <a:spcBef>
                <a:spcPts val="0"/>
              </a:spcBef>
              <a:buNone/>
              <a:defRPr sz="900" b="0" i="0" cap="none">
                <a:latin typeface="Aleo"/>
                <a:ea typeface="Aleo"/>
                <a:cs typeface="Aleo"/>
                <a:sym typeface="Aleo"/>
              </a:defRPr>
            </a:lvl2pPr>
            <a:lvl3pPr marL="0" lvl="2" indent="0" algn="r">
              <a:spcBef>
                <a:spcPts val="0"/>
              </a:spcBef>
              <a:buNone/>
              <a:defRPr sz="900" b="0" i="0" cap="none">
                <a:latin typeface="Aleo"/>
                <a:ea typeface="Aleo"/>
                <a:cs typeface="Aleo"/>
                <a:sym typeface="Aleo"/>
              </a:defRPr>
            </a:lvl3pPr>
            <a:lvl4pPr marL="0" lvl="3" indent="0" algn="r">
              <a:spcBef>
                <a:spcPts val="0"/>
              </a:spcBef>
              <a:buNone/>
              <a:defRPr sz="900" b="0" i="0" cap="none">
                <a:latin typeface="Aleo"/>
                <a:ea typeface="Aleo"/>
                <a:cs typeface="Aleo"/>
                <a:sym typeface="Aleo"/>
              </a:defRPr>
            </a:lvl4pPr>
            <a:lvl5pPr marL="0" lvl="4" indent="0" algn="r">
              <a:spcBef>
                <a:spcPts val="0"/>
              </a:spcBef>
              <a:buNone/>
              <a:defRPr sz="900" b="0" i="0" cap="none">
                <a:latin typeface="Aleo"/>
                <a:ea typeface="Aleo"/>
                <a:cs typeface="Aleo"/>
                <a:sym typeface="Aleo"/>
              </a:defRPr>
            </a:lvl5pPr>
            <a:lvl6pPr marL="0" lvl="5" indent="0" algn="r">
              <a:spcBef>
                <a:spcPts val="0"/>
              </a:spcBef>
              <a:buNone/>
              <a:defRPr sz="900" b="0" i="0" cap="none">
                <a:latin typeface="Aleo"/>
                <a:ea typeface="Aleo"/>
                <a:cs typeface="Aleo"/>
                <a:sym typeface="Aleo"/>
              </a:defRPr>
            </a:lvl6pPr>
            <a:lvl7pPr marL="0" lvl="6" indent="0" algn="r">
              <a:spcBef>
                <a:spcPts val="0"/>
              </a:spcBef>
              <a:buNone/>
              <a:defRPr sz="900" b="0" i="0" cap="none">
                <a:latin typeface="Aleo"/>
                <a:ea typeface="Aleo"/>
                <a:cs typeface="Aleo"/>
                <a:sym typeface="Aleo"/>
              </a:defRPr>
            </a:lvl7pPr>
            <a:lvl8pPr marL="0" lvl="7" indent="0" algn="r">
              <a:spcBef>
                <a:spcPts val="0"/>
              </a:spcBef>
              <a:buNone/>
              <a:defRPr sz="900" b="0" i="0" cap="none">
                <a:latin typeface="Aleo"/>
                <a:ea typeface="Aleo"/>
                <a:cs typeface="Aleo"/>
                <a:sym typeface="Aleo"/>
              </a:defRPr>
            </a:lvl8pPr>
            <a:lvl9pPr marL="0" lvl="8" indent="0" algn="r">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53" name="Google Shape;53;p4"/>
          <p:cNvGrpSpPr/>
          <p:nvPr/>
        </p:nvGrpSpPr>
        <p:grpSpPr>
          <a:xfrm>
            <a:off x="4984950" y="980728"/>
            <a:ext cx="2222099" cy="1440000"/>
            <a:chOff x="3287713" y="333375"/>
            <a:chExt cx="6107112" cy="3957638"/>
          </a:xfrm>
        </p:grpSpPr>
        <p:sp>
          <p:nvSpPr>
            <p:cNvPr id="54" name="Google Shape;54;p4"/>
            <p:cNvSpPr/>
            <p:nvPr/>
          </p:nvSpPr>
          <p:spPr>
            <a:xfrm>
              <a:off x="5707063" y="333375"/>
              <a:ext cx="1254125" cy="2849563"/>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55" name="Google Shape;55;p4"/>
            <p:cNvSpPr/>
            <p:nvPr/>
          </p:nvSpPr>
          <p:spPr>
            <a:xfrm>
              <a:off x="3613150" y="3232150"/>
              <a:ext cx="5405437" cy="485775"/>
            </a:xfrm>
            <a:custGeom>
              <a:avLst/>
              <a:gdLst/>
              <a:ahLst/>
              <a:cxnLst/>
              <a:rect l="l" t="t" r="r" b="b"/>
              <a:pathLst>
                <a:path w="13623" h="1226" extrusionOk="0">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56" name="Google Shape;56;p4"/>
            <p:cNvSpPr/>
            <p:nvPr/>
          </p:nvSpPr>
          <p:spPr>
            <a:xfrm>
              <a:off x="3287713" y="3803650"/>
              <a:ext cx="6107112" cy="487363"/>
            </a:xfrm>
            <a:custGeom>
              <a:avLst/>
              <a:gdLst/>
              <a:ahLst/>
              <a:cxnLst/>
              <a:rect l="l" t="t" r="r" b="b"/>
              <a:pathLst>
                <a:path w="15388" h="1226" extrusionOk="0">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grpSp>
        <p:nvGrpSpPr>
          <p:cNvPr id="57" name="Google Shape;57;p4"/>
          <p:cNvGrpSpPr/>
          <p:nvPr/>
        </p:nvGrpSpPr>
        <p:grpSpPr>
          <a:xfrm>
            <a:off x="-1" y="6669360"/>
            <a:ext cx="12192001" cy="188639"/>
            <a:chOff x="2207568" y="692696"/>
            <a:chExt cx="2304256" cy="576064"/>
          </a:xfrm>
        </p:grpSpPr>
        <p:sp>
          <p:nvSpPr>
            <p:cNvPr id="58" name="Google Shape;58;p4"/>
            <p:cNvSpPr/>
            <p:nvPr/>
          </p:nvSpPr>
          <p:spPr>
            <a:xfrm>
              <a:off x="2783632" y="692696"/>
              <a:ext cx="576064" cy="57606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59" name="Google Shape;59;p4"/>
            <p:cNvSpPr/>
            <p:nvPr/>
          </p:nvSpPr>
          <p:spPr>
            <a:xfrm>
              <a:off x="3359696" y="692696"/>
              <a:ext cx="576064" cy="57606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60" name="Google Shape;60;p4"/>
            <p:cNvSpPr/>
            <p:nvPr/>
          </p:nvSpPr>
          <p:spPr>
            <a:xfrm>
              <a:off x="3935760" y="692696"/>
              <a:ext cx="576064" cy="57606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61" name="Google Shape;61;p4"/>
            <p:cNvSpPr/>
            <p:nvPr/>
          </p:nvSpPr>
          <p:spPr>
            <a:xfrm>
              <a:off x="2207568" y="692696"/>
              <a:ext cx="576064" cy="57606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grpSp>
      <p:sp>
        <p:nvSpPr>
          <p:cNvPr id="62" name="Google Shape;62;p4"/>
          <p:cNvSpPr txBox="1">
            <a:spLocks noGrp="1"/>
          </p:cNvSpPr>
          <p:nvPr>
            <p:ph type="ctrTitle"/>
          </p:nvPr>
        </p:nvSpPr>
        <p:spPr>
          <a:xfrm>
            <a:off x="479425" y="2636912"/>
            <a:ext cx="11233150" cy="2016224"/>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chemeClr val="lt1"/>
              </a:buClr>
              <a:buSzPts val="4000"/>
              <a:buFont typeface="Aleo"/>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
          <p:cNvSpPr txBox="1">
            <a:spLocks noGrp="1"/>
          </p:cNvSpPr>
          <p:nvPr>
            <p:ph type="subTitle" idx="1"/>
          </p:nvPr>
        </p:nvSpPr>
        <p:spPr>
          <a:xfrm>
            <a:off x="479425" y="4941168"/>
            <a:ext cx="11233150" cy="576064"/>
          </a:xfrm>
          <a:prstGeom prst="rect">
            <a:avLst/>
          </a:prstGeom>
          <a:noFill/>
          <a:ln>
            <a:noFill/>
          </a:ln>
        </p:spPr>
        <p:txBody>
          <a:bodyPr spcFirstLastPara="1" wrap="square" lIns="0" tIns="0" rIns="0" bIns="0" anchor="t" anchorCtr="0">
            <a:noAutofit/>
          </a:bodyPr>
          <a:lstStyle>
            <a:lvl1pPr lvl="0" algn="ctr">
              <a:lnSpc>
                <a:spcPct val="120000"/>
              </a:lnSpc>
              <a:spcBef>
                <a:spcPts val="400"/>
              </a:spcBef>
              <a:spcAft>
                <a:spcPts val="0"/>
              </a:spcAft>
              <a:buSzPts val="1800"/>
              <a:buNone/>
              <a:defRPr sz="1800">
                <a:solidFill>
                  <a:schemeClr val="lt1"/>
                </a:solidFill>
              </a:defRPr>
            </a:lvl1pPr>
            <a:lvl2pPr lvl="1" algn="ctr">
              <a:lnSpc>
                <a:spcPct val="120000"/>
              </a:lnSpc>
              <a:spcBef>
                <a:spcPts val="400"/>
              </a:spcBef>
              <a:spcAft>
                <a:spcPts val="0"/>
              </a:spcAft>
              <a:buSzPts val="2000"/>
              <a:buNone/>
              <a:defRPr sz="2000"/>
            </a:lvl2pPr>
            <a:lvl3pPr lvl="2" algn="ctr">
              <a:lnSpc>
                <a:spcPct val="120000"/>
              </a:lnSpc>
              <a:spcBef>
                <a:spcPts val="400"/>
              </a:spcBef>
              <a:spcAft>
                <a:spcPts val="0"/>
              </a:spcAft>
              <a:buSzPts val="1800"/>
              <a:buNone/>
              <a:defRPr sz="1800"/>
            </a:lvl3pPr>
            <a:lvl4pPr lvl="3" algn="ctr">
              <a:lnSpc>
                <a:spcPct val="120000"/>
              </a:lnSpc>
              <a:spcBef>
                <a:spcPts val="400"/>
              </a:spcBef>
              <a:spcAft>
                <a:spcPts val="0"/>
              </a:spcAft>
              <a:buSzPts val="1600"/>
              <a:buNone/>
              <a:defRPr sz="1600"/>
            </a:lvl4pPr>
            <a:lvl5pPr lvl="4" algn="ctr">
              <a:lnSpc>
                <a:spcPct val="120000"/>
              </a:lnSpc>
              <a:spcBef>
                <a:spcPts val="400"/>
              </a:spcBef>
              <a:spcAft>
                <a:spcPts val="0"/>
              </a:spcAft>
              <a:buSzPts val="1600"/>
              <a:buNone/>
              <a:defRPr sz="1600"/>
            </a:lvl5pPr>
            <a:lvl6pPr lvl="5" algn="ctr">
              <a:lnSpc>
                <a:spcPct val="120000"/>
              </a:lnSpc>
              <a:spcBef>
                <a:spcPts val="400"/>
              </a:spcBef>
              <a:spcAft>
                <a:spcPts val="0"/>
              </a:spcAft>
              <a:buSzPts val="1600"/>
              <a:buNone/>
              <a:defRPr sz="1600"/>
            </a:lvl6pPr>
            <a:lvl7pPr lvl="6" algn="ctr">
              <a:lnSpc>
                <a:spcPct val="120000"/>
              </a:lnSpc>
              <a:spcBef>
                <a:spcPts val="400"/>
              </a:spcBef>
              <a:spcAft>
                <a:spcPts val="0"/>
              </a:spcAft>
              <a:buSzPts val="1600"/>
              <a:buNone/>
              <a:defRPr sz="1600"/>
            </a:lvl7pPr>
            <a:lvl8pPr lvl="7" algn="ctr">
              <a:lnSpc>
                <a:spcPct val="120000"/>
              </a:lnSpc>
              <a:spcBef>
                <a:spcPts val="400"/>
              </a:spcBef>
              <a:spcAft>
                <a:spcPts val="0"/>
              </a:spcAft>
              <a:buSzPts val="1600"/>
              <a:buNone/>
              <a:defRPr sz="1600"/>
            </a:lvl8pPr>
            <a:lvl9pPr lvl="8" algn="ctr">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Logo Gray">
  <p:cSld name="Logo Gray">
    <p:bg>
      <p:bgPr>
        <a:solidFill>
          <a:schemeClr val="accent4"/>
        </a:solidFill>
        <a:effectLst/>
      </p:bgPr>
    </p:bg>
    <p:spTree>
      <p:nvGrpSpPr>
        <p:cNvPr id="1" name="Shape 314"/>
        <p:cNvGrpSpPr/>
        <p:nvPr/>
      </p:nvGrpSpPr>
      <p:grpSpPr>
        <a:xfrm>
          <a:off x="0" y="0"/>
          <a:ext cx="0" cy="0"/>
          <a:chOff x="0" y="0"/>
          <a:chExt cx="0" cy="0"/>
        </a:xfrm>
      </p:grpSpPr>
      <p:sp>
        <p:nvSpPr>
          <p:cNvPr id="315" name="Google Shape;315;p32"/>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6" name="Google Shape;316;p32"/>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7" name="Google Shape;317;p32"/>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latin typeface="Aleo"/>
                <a:ea typeface="Aleo"/>
                <a:cs typeface="Aleo"/>
                <a:sym typeface="Aleo"/>
              </a:defRPr>
            </a:lvl1pPr>
            <a:lvl2pPr marL="0" lvl="1" indent="0" algn="r">
              <a:spcBef>
                <a:spcPts val="0"/>
              </a:spcBef>
              <a:buNone/>
              <a:defRPr sz="900" b="0" i="0" cap="none">
                <a:latin typeface="Aleo"/>
                <a:ea typeface="Aleo"/>
                <a:cs typeface="Aleo"/>
                <a:sym typeface="Aleo"/>
              </a:defRPr>
            </a:lvl2pPr>
            <a:lvl3pPr marL="0" lvl="2" indent="0" algn="r">
              <a:spcBef>
                <a:spcPts val="0"/>
              </a:spcBef>
              <a:buNone/>
              <a:defRPr sz="900" b="0" i="0" cap="none">
                <a:latin typeface="Aleo"/>
                <a:ea typeface="Aleo"/>
                <a:cs typeface="Aleo"/>
                <a:sym typeface="Aleo"/>
              </a:defRPr>
            </a:lvl3pPr>
            <a:lvl4pPr marL="0" lvl="3" indent="0" algn="r">
              <a:spcBef>
                <a:spcPts val="0"/>
              </a:spcBef>
              <a:buNone/>
              <a:defRPr sz="900" b="0" i="0" cap="none">
                <a:latin typeface="Aleo"/>
                <a:ea typeface="Aleo"/>
                <a:cs typeface="Aleo"/>
                <a:sym typeface="Aleo"/>
              </a:defRPr>
            </a:lvl4pPr>
            <a:lvl5pPr marL="0" lvl="4" indent="0" algn="r">
              <a:spcBef>
                <a:spcPts val="0"/>
              </a:spcBef>
              <a:buNone/>
              <a:defRPr sz="900" b="0" i="0" cap="none">
                <a:latin typeface="Aleo"/>
                <a:ea typeface="Aleo"/>
                <a:cs typeface="Aleo"/>
                <a:sym typeface="Aleo"/>
              </a:defRPr>
            </a:lvl5pPr>
            <a:lvl6pPr marL="0" lvl="5" indent="0" algn="r">
              <a:spcBef>
                <a:spcPts val="0"/>
              </a:spcBef>
              <a:buNone/>
              <a:defRPr sz="900" b="0" i="0" cap="none">
                <a:latin typeface="Aleo"/>
                <a:ea typeface="Aleo"/>
                <a:cs typeface="Aleo"/>
                <a:sym typeface="Aleo"/>
              </a:defRPr>
            </a:lvl6pPr>
            <a:lvl7pPr marL="0" lvl="6" indent="0" algn="r">
              <a:spcBef>
                <a:spcPts val="0"/>
              </a:spcBef>
              <a:buNone/>
              <a:defRPr sz="900" b="0" i="0" cap="none">
                <a:latin typeface="Aleo"/>
                <a:ea typeface="Aleo"/>
                <a:cs typeface="Aleo"/>
                <a:sym typeface="Aleo"/>
              </a:defRPr>
            </a:lvl7pPr>
            <a:lvl8pPr marL="0" lvl="7" indent="0" algn="r">
              <a:spcBef>
                <a:spcPts val="0"/>
              </a:spcBef>
              <a:buNone/>
              <a:defRPr sz="900" b="0" i="0" cap="none">
                <a:latin typeface="Aleo"/>
                <a:ea typeface="Aleo"/>
                <a:cs typeface="Aleo"/>
                <a:sym typeface="Aleo"/>
              </a:defRPr>
            </a:lvl8pPr>
            <a:lvl9pPr marL="0" lvl="8" indent="0" algn="r">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318" name="Google Shape;318;p32"/>
          <p:cNvGrpSpPr/>
          <p:nvPr/>
        </p:nvGrpSpPr>
        <p:grpSpPr>
          <a:xfrm>
            <a:off x="4368000" y="1916832"/>
            <a:ext cx="3456000" cy="2239841"/>
            <a:chOff x="4527550" y="2341563"/>
            <a:chExt cx="3135313" cy="2032001"/>
          </a:xfrm>
        </p:grpSpPr>
        <p:sp>
          <p:nvSpPr>
            <p:cNvPr id="319" name="Google Shape;319;p32"/>
            <p:cNvSpPr/>
            <p:nvPr/>
          </p:nvSpPr>
          <p:spPr>
            <a:xfrm>
              <a:off x="5768975" y="2341563"/>
              <a:ext cx="644525" cy="1463675"/>
            </a:xfrm>
            <a:custGeom>
              <a:avLst/>
              <a:gdLst/>
              <a:ahLst/>
              <a:cxnLst/>
              <a:rect l="l" t="t" r="r" b="b"/>
              <a:pathLst>
                <a:path w="2436" h="5531" extrusionOk="0">
                  <a:moveTo>
                    <a:pt x="1444" y="271"/>
                  </a:moveTo>
                  <a:lnTo>
                    <a:pt x="1463" y="289"/>
                  </a:lnTo>
                  <a:lnTo>
                    <a:pt x="1472" y="299"/>
                  </a:lnTo>
                  <a:lnTo>
                    <a:pt x="1480" y="308"/>
                  </a:lnTo>
                  <a:lnTo>
                    <a:pt x="1496" y="327"/>
                  </a:lnTo>
                  <a:lnTo>
                    <a:pt x="1503" y="337"/>
                  </a:lnTo>
                  <a:lnTo>
                    <a:pt x="1510" y="347"/>
                  </a:lnTo>
                  <a:lnTo>
                    <a:pt x="1523" y="366"/>
                  </a:lnTo>
                  <a:lnTo>
                    <a:pt x="1535" y="386"/>
                  </a:lnTo>
                  <a:lnTo>
                    <a:pt x="1541" y="397"/>
                  </a:lnTo>
                  <a:lnTo>
                    <a:pt x="1546" y="407"/>
                  </a:lnTo>
                  <a:lnTo>
                    <a:pt x="1556" y="427"/>
                  </a:lnTo>
                  <a:lnTo>
                    <a:pt x="1564" y="447"/>
                  </a:lnTo>
                  <a:lnTo>
                    <a:pt x="1571" y="469"/>
                  </a:lnTo>
                  <a:lnTo>
                    <a:pt x="1577" y="489"/>
                  </a:lnTo>
                  <a:lnTo>
                    <a:pt x="1583" y="510"/>
                  </a:lnTo>
                  <a:lnTo>
                    <a:pt x="1588" y="530"/>
                  </a:lnTo>
                  <a:lnTo>
                    <a:pt x="1592" y="551"/>
                  </a:lnTo>
                  <a:lnTo>
                    <a:pt x="1594" y="571"/>
                  </a:lnTo>
                  <a:lnTo>
                    <a:pt x="1596" y="591"/>
                  </a:lnTo>
                  <a:lnTo>
                    <a:pt x="1598" y="611"/>
                  </a:lnTo>
                  <a:lnTo>
                    <a:pt x="1598" y="630"/>
                  </a:lnTo>
                  <a:lnTo>
                    <a:pt x="1598" y="649"/>
                  </a:lnTo>
                  <a:lnTo>
                    <a:pt x="1598" y="667"/>
                  </a:lnTo>
                  <a:lnTo>
                    <a:pt x="1596" y="685"/>
                  </a:lnTo>
                  <a:lnTo>
                    <a:pt x="1594" y="703"/>
                  </a:lnTo>
                  <a:lnTo>
                    <a:pt x="1592" y="720"/>
                  </a:lnTo>
                  <a:lnTo>
                    <a:pt x="1589" y="735"/>
                  </a:lnTo>
                  <a:lnTo>
                    <a:pt x="1587" y="751"/>
                  </a:lnTo>
                  <a:lnTo>
                    <a:pt x="1583" y="765"/>
                  </a:lnTo>
                  <a:lnTo>
                    <a:pt x="1576" y="792"/>
                  </a:lnTo>
                  <a:lnTo>
                    <a:pt x="1572" y="804"/>
                  </a:lnTo>
                  <a:lnTo>
                    <a:pt x="1568" y="815"/>
                  </a:lnTo>
                  <a:lnTo>
                    <a:pt x="1564" y="824"/>
                  </a:lnTo>
                  <a:lnTo>
                    <a:pt x="1559" y="833"/>
                  </a:lnTo>
                  <a:lnTo>
                    <a:pt x="1551" y="851"/>
                  </a:lnTo>
                  <a:lnTo>
                    <a:pt x="1540" y="869"/>
                  </a:lnTo>
                  <a:lnTo>
                    <a:pt x="1529" y="887"/>
                  </a:lnTo>
                  <a:lnTo>
                    <a:pt x="1518" y="905"/>
                  </a:lnTo>
                  <a:lnTo>
                    <a:pt x="1494" y="942"/>
                  </a:lnTo>
                  <a:lnTo>
                    <a:pt x="1469" y="980"/>
                  </a:lnTo>
                  <a:lnTo>
                    <a:pt x="1443" y="1017"/>
                  </a:lnTo>
                  <a:lnTo>
                    <a:pt x="1430" y="1035"/>
                  </a:lnTo>
                  <a:lnTo>
                    <a:pt x="1415" y="1055"/>
                  </a:lnTo>
                  <a:lnTo>
                    <a:pt x="1388" y="1091"/>
                  </a:lnTo>
                  <a:lnTo>
                    <a:pt x="1360" y="1125"/>
                  </a:lnTo>
                  <a:lnTo>
                    <a:pt x="1307" y="1191"/>
                  </a:lnTo>
                  <a:lnTo>
                    <a:pt x="1259" y="1249"/>
                  </a:lnTo>
                  <a:lnTo>
                    <a:pt x="1221" y="1295"/>
                  </a:lnTo>
                  <a:lnTo>
                    <a:pt x="1193" y="1327"/>
                  </a:lnTo>
                  <a:lnTo>
                    <a:pt x="1174" y="1350"/>
                  </a:lnTo>
                  <a:lnTo>
                    <a:pt x="1151" y="1376"/>
                  </a:lnTo>
                  <a:lnTo>
                    <a:pt x="1097" y="1435"/>
                  </a:lnTo>
                  <a:lnTo>
                    <a:pt x="1037" y="1503"/>
                  </a:lnTo>
                  <a:lnTo>
                    <a:pt x="1005" y="1539"/>
                  </a:lnTo>
                  <a:lnTo>
                    <a:pt x="974" y="1577"/>
                  </a:lnTo>
                  <a:lnTo>
                    <a:pt x="958" y="1596"/>
                  </a:lnTo>
                  <a:lnTo>
                    <a:pt x="942" y="1614"/>
                  </a:lnTo>
                  <a:lnTo>
                    <a:pt x="914" y="1651"/>
                  </a:lnTo>
                  <a:lnTo>
                    <a:pt x="886" y="1688"/>
                  </a:lnTo>
                  <a:lnTo>
                    <a:pt x="873" y="1707"/>
                  </a:lnTo>
                  <a:lnTo>
                    <a:pt x="861" y="1725"/>
                  </a:lnTo>
                  <a:lnTo>
                    <a:pt x="850" y="1742"/>
                  </a:lnTo>
                  <a:lnTo>
                    <a:pt x="839" y="1760"/>
                  </a:lnTo>
                  <a:lnTo>
                    <a:pt x="834" y="1769"/>
                  </a:lnTo>
                  <a:lnTo>
                    <a:pt x="830" y="1777"/>
                  </a:lnTo>
                  <a:lnTo>
                    <a:pt x="821" y="1794"/>
                  </a:lnTo>
                  <a:lnTo>
                    <a:pt x="814" y="1809"/>
                  </a:lnTo>
                  <a:lnTo>
                    <a:pt x="808" y="1825"/>
                  </a:lnTo>
                  <a:lnTo>
                    <a:pt x="803" y="1841"/>
                  </a:lnTo>
                  <a:lnTo>
                    <a:pt x="800" y="1855"/>
                  </a:lnTo>
                  <a:lnTo>
                    <a:pt x="796" y="1879"/>
                  </a:lnTo>
                  <a:lnTo>
                    <a:pt x="795" y="1891"/>
                  </a:lnTo>
                  <a:lnTo>
                    <a:pt x="794" y="1904"/>
                  </a:lnTo>
                  <a:lnTo>
                    <a:pt x="792" y="1916"/>
                  </a:lnTo>
                  <a:lnTo>
                    <a:pt x="792" y="1929"/>
                  </a:lnTo>
                  <a:lnTo>
                    <a:pt x="792" y="1957"/>
                  </a:lnTo>
                  <a:lnTo>
                    <a:pt x="792" y="1983"/>
                  </a:lnTo>
                  <a:lnTo>
                    <a:pt x="795" y="2011"/>
                  </a:lnTo>
                  <a:lnTo>
                    <a:pt x="797" y="2037"/>
                  </a:lnTo>
                  <a:lnTo>
                    <a:pt x="800" y="2064"/>
                  </a:lnTo>
                  <a:lnTo>
                    <a:pt x="803" y="2090"/>
                  </a:lnTo>
                  <a:lnTo>
                    <a:pt x="808" y="2115"/>
                  </a:lnTo>
                  <a:lnTo>
                    <a:pt x="812" y="2138"/>
                  </a:lnTo>
                  <a:lnTo>
                    <a:pt x="816" y="2161"/>
                  </a:lnTo>
                  <a:lnTo>
                    <a:pt x="820" y="2181"/>
                  </a:lnTo>
                  <a:lnTo>
                    <a:pt x="824" y="2201"/>
                  </a:lnTo>
                  <a:lnTo>
                    <a:pt x="831" y="2231"/>
                  </a:lnTo>
                  <a:lnTo>
                    <a:pt x="660" y="2231"/>
                  </a:lnTo>
                  <a:lnTo>
                    <a:pt x="642" y="2184"/>
                  </a:lnTo>
                  <a:lnTo>
                    <a:pt x="634" y="2157"/>
                  </a:lnTo>
                  <a:lnTo>
                    <a:pt x="624" y="2130"/>
                  </a:lnTo>
                  <a:lnTo>
                    <a:pt x="616" y="2100"/>
                  </a:lnTo>
                  <a:lnTo>
                    <a:pt x="608" y="2067"/>
                  </a:lnTo>
                  <a:lnTo>
                    <a:pt x="599" y="2035"/>
                  </a:lnTo>
                  <a:lnTo>
                    <a:pt x="592" y="1999"/>
                  </a:lnTo>
                  <a:lnTo>
                    <a:pt x="586" y="1963"/>
                  </a:lnTo>
                  <a:lnTo>
                    <a:pt x="580" y="1926"/>
                  </a:lnTo>
                  <a:lnTo>
                    <a:pt x="579" y="1907"/>
                  </a:lnTo>
                  <a:lnTo>
                    <a:pt x="576" y="1886"/>
                  </a:lnTo>
                  <a:lnTo>
                    <a:pt x="575" y="1867"/>
                  </a:lnTo>
                  <a:lnTo>
                    <a:pt x="575" y="1847"/>
                  </a:lnTo>
                  <a:lnTo>
                    <a:pt x="574" y="1826"/>
                  </a:lnTo>
                  <a:lnTo>
                    <a:pt x="574" y="1806"/>
                  </a:lnTo>
                  <a:lnTo>
                    <a:pt x="576" y="1764"/>
                  </a:lnTo>
                  <a:lnTo>
                    <a:pt x="578" y="1742"/>
                  </a:lnTo>
                  <a:lnTo>
                    <a:pt x="580" y="1721"/>
                  </a:lnTo>
                  <a:lnTo>
                    <a:pt x="586" y="1677"/>
                  </a:lnTo>
                  <a:lnTo>
                    <a:pt x="590" y="1661"/>
                  </a:lnTo>
                  <a:lnTo>
                    <a:pt x="594" y="1644"/>
                  </a:lnTo>
                  <a:lnTo>
                    <a:pt x="600" y="1627"/>
                  </a:lnTo>
                  <a:lnTo>
                    <a:pt x="606" y="1609"/>
                  </a:lnTo>
                  <a:lnTo>
                    <a:pt x="615" y="1591"/>
                  </a:lnTo>
                  <a:lnTo>
                    <a:pt x="623" y="1572"/>
                  </a:lnTo>
                  <a:lnTo>
                    <a:pt x="633" y="1554"/>
                  </a:lnTo>
                  <a:lnTo>
                    <a:pt x="642" y="1535"/>
                  </a:lnTo>
                  <a:lnTo>
                    <a:pt x="664" y="1496"/>
                  </a:lnTo>
                  <a:lnTo>
                    <a:pt x="676" y="1478"/>
                  </a:lnTo>
                  <a:lnTo>
                    <a:pt x="688" y="1459"/>
                  </a:lnTo>
                  <a:lnTo>
                    <a:pt x="713" y="1422"/>
                  </a:lnTo>
                  <a:lnTo>
                    <a:pt x="740" y="1385"/>
                  </a:lnTo>
                  <a:lnTo>
                    <a:pt x="766" y="1350"/>
                  </a:lnTo>
                  <a:lnTo>
                    <a:pt x="792" y="1316"/>
                  </a:lnTo>
                  <a:lnTo>
                    <a:pt x="840" y="1257"/>
                  </a:lnTo>
                  <a:lnTo>
                    <a:pt x="879" y="1212"/>
                  </a:lnTo>
                  <a:lnTo>
                    <a:pt x="904" y="1183"/>
                  </a:lnTo>
                  <a:lnTo>
                    <a:pt x="941" y="1140"/>
                  </a:lnTo>
                  <a:lnTo>
                    <a:pt x="988" y="1085"/>
                  </a:lnTo>
                  <a:lnTo>
                    <a:pt x="1098" y="950"/>
                  </a:lnTo>
                  <a:lnTo>
                    <a:pt x="1157" y="879"/>
                  </a:lnTo>
                  <a:lnTo>
                    <a:pt x="1212" y="811"/>
                  </a:lnTo>
                  <a:lnTo>
                    <a:pt x="1262" y="750"/>
                  </a:lnTo>
                  <a:lnTo>
                    <a:pt x="1301" y="698"/>
                  </a:lnTo>
                  <a:lnTo>
                    <a:pt x="1311" y="686"/>
                  </a:lnTo>
                  <a:lnTo>
                    <a:pt x="1319" y="673"/>
                  </a:lnTo>
                  <a:lnTo>
                    <a:pt x="1336" y="649"/>
                  </a:lnTo>
                  <a:lnTo>
                    <a:pt x="1342" y="638"/>
                  </a:lnTo>
                  <a:lnTo>
                    <a:pt x="1349" y="626"/>
                  </a:lnTo>
                  <a:lnTo>
                    <a:pt x="1360" y="605"/>
                  </a:lnTo>
                  <a:lnTo>
                    <a:pt x="1364" y="594"/>
                  </a:lnTo>
                  <a:lnTo>
                    <a:pt x="1368" y="583"/>
                  </a:lnTo>
                  <a:lnTo>
                    <a:pt x="1374" y="563"/>
                  </a:lnTo>
                  <a:lnTo>
                    <a:pt x="1377" y="553"/>
                  </a:lnTo>
                  <a:lnTo>
                    <a:pt x="1378" y="542"/>
                  </a:lnTo>
                  <a:lnTo>
                    <a:pt x="1380" y="523"/>
                  </a:lnTo>
                  <a:lnTo>
                    <a:pt x="1380" y="504"/>
                  </a:lnTo>
                  <a:lnTo>
                    <a:pt x="1379" y="493"/>
                  </a:lnTo>
                  <a:lnTo>
                    <a:pt x="1378" y="483"/>
                  </a:lnTo>
                  <a:lnTo>
                    <a:pt x="1376" y="475"/>
                  </a:lnTo>
                  <a:lnTo>
                    <a:pt x="1374" y="465"/>
                  </a:lnTo>
                  <a:lnTo>
                    <a:pt x="1371" y="456"/>
                  </a:lnTo>
                  <a:lnTo>
                    <a:pt x="1368" y="446"/>
                  </a:lnTo>
                  <a:lnTo>
                    <a:pt x="1365" y="437"/>
                  </a:lnTo>
                  <a:lnTo>
                    <a:pt x="1360" y="427"/>
                  </a:lnTo>
                  <a:lnTo>
                    <a:pt x="1352" y="407"/>
                  </a:lnTo>
                  <a:lnTo>
                    <a:pt x="1341" y="387"/>
                  </a:lnTo>
                  <a:lnTo>
                    <a:pt x="1328" y="367"/>
                  </a:lnTo>
                  <a:lnTo>
                    <a:pt x="1334" y="363"/>
                  </a:lnTo>
                  <a:lnTo>
                    <a:pt x="1347" y="353"/>
                  </a:lnTo>
                  <a:lnTo>
                    <a:pt x="1386" y="319"/>
                  </a:lnTo>
                  <a:lnTo>
                    <a:pt x="1444" y="271"/>
                  </a:lnTo>
                  <a:close/>
                  <a:moveTo>
                    <a:pt x="1264" y="2459"/>
                  </a:moveTo>
                  <a:lnTo>
                    <a:pt x="969" y="2459"/>
                  </a:lnTo>
                  <a:lnTo>
                    <a:pt x="946" y="2390"/>
                  </a:lnTo>
                  <a:lnTo>
                    <a:pt x="934" y="2354"/>
                  </a:lnTo>
                  <a:lnTo>
                    <a:pt x="923" y="2317"/>
                  </a:lnTo>
                  <a:lnTo>
                    <a:pt x="912" y="2279"/>
                  </a:lnTo>
                  <a:lnTo>
                    <a:pt x="903" y="2241"/>
                  </a:lnTo>
                  <a:lnTo>
                    <a:pt x="894" y="2203"/>
                  </a:lnTo>
                  <a:lnTo>
                    <a:pt x="887" y="2163"/>
                  </a:lnTo>
                  <a:lnTo>
                    <a:pt x="884" y="2144"/>
                  </a:lnTo>
                  <a:lnTo>
                    <a:pt x="881" y="2125"/>
                  </a:lnTo>
                  <a:lnTo>
                    <a:pt x="879" y="2106"/>
                  </a:lnTo>
                  <a:lnTo>
                    <a:pt x="878" y="2085"/>
                  </a:lnTo>
                  <a:lnTo>
                    <a:pt x="876" y="2066"/>
                  </a:lnTo>
                  <a:lnTo>
                    <a:pt x="875" y="2047"/>
                  </a:lnTo>
                  <a:lnTo>
                    <a:pt x="875" y="2028"/>
                  </a:lnTo>
                  <a:lnTo>
                    <a:pt x="875" y="2009"/>
                  </a:lnTo>
                  <a:lnTo>
                    <a:pt x="876" y="1991"/>
                  </a:lnTo>
                  <a:lnTo>
                    <a:pt x="879" y="1971"/>
                  </a:lnTo>
                  <a:lnTo>
                    <a:pt x="881" y="1953"/>
                  </a:lnTo>
                  <a:lnTo>
                    <a:pt x="885" y="1934"/>
                  </a:lnTo>
                  <a:lnTo>
                    <a:pt x="888" y="1916"/>
                  </a:lnTo>
                  <a:lnTo>
                    <a:pt x="893" y="1898"/>
                  </a:lnTo>
                  <a:lnTo>
                    <a:pt x="898" y="1880"/>
                  </a:lnTo>
                  <a:lnTo>
                    <a:pt x="905" y="1863"/>
                  </a:lnTo>
                  <a:lnTo>
                    <a:pt x="914" y="1844"/>
                  </a:lnTo>
                  <a:lnTo>
                    <a:pt x="923" y="1825"/>
                  </a:lnTo>
                  <a:lnTo>
                    <a:pt x="934" y="1806"/>
                  </a:lnTo>
                  <a:lnTo>
                    <a:pt x="946" y="1785"/>
                  </a:lnTo>
                  <a:lnTo>
                    <a:pt x="960" y="1765"/>
                  </a:lnTo>
                  <a:lnTo>
                    <a:pt x="976" y="1743"/>
                  </a:lnTo>
                  <a:lnTo>
                    <a:pt x="992" y="1722"/>
                  </a:lnTo>
                  <a:lnTo>
                    <a:pt x="1010" y="1700"/>
                  </a:lnTo>
                  <a:lnTo>
                    <a:pt x="1028" y="1679"/>
                  </a:lnTo>
                  <a:lnTo>
                    <a:pt x="1047" y="1656"/>
                  </a:lnTo>
                  <a:lnTo>
                    <a:pt x="1067" y="1633"/>
                  </a:lnTo>
                  <a:lnTo>
                    <a:pt x="1089" y="1610"/>
                  </a:lnTo>
                  <a:lnTo>
                    <a:pt x="1132" y="1563"/>
                  </a:lnTo>
                  <a:lnTo>
                    <a:pt x="1156" y="1541"/>
                  </a:lnTo>
                  <a:lnTo>
                    <a:pt x="1179" y="1517"/>
                  </a:lnTo>
                  <a:lnTo>
                    <a:pt x="1227" y="1469"/>
                  </a:lnTo>
                  <a:lnTo>
                    <a:pt x="1276" y="1421"/>
                  </a:lnTo>
                  <a:lnTo>
                    <a:pt x="1376" y="1323"/>
                  </a:lnTo>
                  <a:lnTo>
                    <a:pt x="1425" y="1275"/>
                  </a:lnTo>
                  <a:lnTo>
                    <a:pt x="1472" y="1227"/>
                  </a:lnTo>
                  <a:lnTo>
                    <a:pt x="1517" y="1179"/>
                  </a:lnTo>
                  <a:lnTo>
                    <a:pt x="1539" y="1157"/>
                  </a:lnTo>
                  <a:lnTo>
                    <a:pt x="1560" y="1133"/>
                  </a:lnTo>
                  <a:lnTo>
                    <a:pt x="1571" y="1119"/>
                  </a:lnTo>
                  <a:lnTo>
                    <a:pt x="1582" y="1106"/>
                  </a:lnTo>
                  <a:lnTo>
                    <a:pt x="1601" y="1080"/>
                  </a:lnTo>
                  <a:lnTo>
                    <a:pt x="1619" y="1055"/>
                  </a:lnTo>
                  <a:lnTo>
                    <a:pt x="1628" y="1043"/>
                  </a:lnTo>
                  <a:lnTo>
                    <a:pt x="1635" y="1031"/>
                  </a:lnTo>
                  <a:lnTo>
                    <a:pt x="1642" y="1019"/>
                  </a:lnTo>
                  <a:lnTo>
                    <a:pt x="1648" y="1007"/>
                  </a:lnTo>
                  <a:lnTo>
                    <a:pt x="1660" y="984"/>
                  </a:lnTo>
                  <a:lnTo>
                    <a:pt x="1665" y="973"/>
                  </a:lnTo>
                  <a:lnTo>
                    <a:pt x="1670" y="962"/>
                  </a:lnTo>
                  <a:lnTo>
                    <a:pt x="1674" y="950"/>
                  </a:lnTo>
                  <a:lnTo>
                    <a:pt x="1678" y="939"/>
                  </a:lnTo>
                  <a:lnTo>
                    <a:pt x="1683" y="918"/>
                  </a:lnTo>
                  <a:lnTo>
                    <a:pt x="1684" y="907"/>
                  </a:lnTo>
                  <a:lnTo>
                    <a:pt x="1685" y="896"/>
                  </a:lnTo>
                  <a:lnTo>
                    <a:pt x="1686" y="885"/>
                  </a:lnTo>
                  <a:lnTo>
                    <a:pt x="1686" y="875"/>
                  </a:lnTo>
                  <a:lnTo>
                    <a:pt x="1684" y="853"/>
                  </a:lnTo>
                  <a:lnTo>
                    <a:pt x="1683" y="842"/>
                  </a:lnTo>
                  <a:lnTo>
                    <a:pt x="1680" y="831"/>
                  </a:lnTo>
                  <a:lnTo>
                    <a:pt x="1677" y="819"/>
                  </a:lnTo>
                  <a:lnTo>
                    <a:pt x="1673" y="809"/>
                  </a:lnTo>
                  <a:lnTo>
                    <a:pt x="1668" y="798"/>
                  </a:lnTo>
                  <a:lnTo>
                    <a:pt x="1664" y="786"/>
                  </a:lnTo>
                  <a:lnTo>
                    <a:pt x="1658" y="774"/>
                  </a:lnTo>
                  <a:lnTo>
                    <a:pt x="1652" y="762"/>
                  </a:lnTo>
                  <a:lnTo>
                    <a:pt x="1769" y="665"/>
                  </a:lnTo>
                  <a:lnTo>
                    <a:pt x="1780" y="675"/>
                  </a:lnTo>
                  <a:lnTo>
                    <a:pt x="1792" y="687"/>
                  </a:lnTo>
                  <a:lnTo>
                    <a:pt x="1803" y="699"/>
                  </a:lnTo>
                  <a:lnTo>
                    <a:pt x="1814" y="713"/>
                  </a:lnTo>
                  <a:lnTo>
                    <a:pt x="1824" y="727"/>
                  </a:lnTo>
                  <a:lnTo>
                    <a:pt x="1834" y="743"/>
                  </a:lnTo>
                  <a:lnTo>
                    <a:pt x="1844" y="758"/>
                  </a:lnTo>
                  <a:lnTo>
                    <a:pt x="1853" y="775"/>
                  </a:lnTo>
                  <a:lnTo>
                    <a:pt x="1862" y="792"/>
                  </a:lnTo>
                  <a:lnTo>
                    <a:pt x="1870" y="809"/>
                  </a:lnTo>
                  <a:lnTo>
                    <a:pt x="1878" y="828"/>
                  </a:lnTo>
                  <a:lnTo>
                    <a:pt x="1884" y="846"/>
                  </a:lnTo>
                  <a:lnTo>
                    <a:pt x="1892" y="865"/>
                  </a:lnTo>
                  <a:lnTo>
                    <a:pt x="1898" y="884"/>
                  </a:lnTo>
                  <a:lnTo>
                    <a:pt x="1902" y="903"/>
                  </a:lnTo>
                  <a:lnTo>
                    <a:pt x="1907" y="924"/>
                  </a:lnTo>
                  <a:lnTo>
                    <a:pt x="1911" y="944"/>
                  </a:lnTo>
                  <a:lnTo>
                    <a:pt x="1912" y="954"/>
                  </a:lnTo>
                  <a:lnTo>
                    <a:pt x="1913" y="965"/>
                  </a:lnTo>
                  <a:lnTo>
                    <a:pt x="1916" y="984"/>
                  </a:lnTo>
                  <a:lnTo>
                    <a:pt x="1917" y="1004"/>
                  </a:lnTo>
                  <a:lnTo>
                    <a:pt x="1917" y="1025"/>
                  </a:lnTo>
                  <a:lnTo>
                    <a:pt x="1916" y="1045"/>
                  </a:lnTo>
                  <a:lnTo>
                    <a:pt x="1916" y="1056"/>
                  </a:lnTo>
                  <a:lnTo>
                    <a:pt x="1914" y="1065"/>
                  </a:lnTo>
                  <a:lnTo>
                    <a:pt x="1911" y="1086"/>
                  </a:lnTo>
                  <a:lnTo>
                    <a:pt x="1907" y="1105"/>
                  </a:lnTo>
                  <a:lnTo>
                    <a:pt x="1902" y="1125"/>
                  </a:lnTo>
                  <a:lnTo>
                    <a:pt x="1896" y="1145"/>
                  </a:lnTo>
                  <a:lnTo>
                    <a:pt x="1889" y="1163"/>
                  </a:lnTo>
                  <a:lnTo>
                    <a:pt x="1881" y="1182"/>
                  </a:lnTo>
                  <a:lnTo>
                    <a:pt x="1871" y="1200"/>
                  </a:lnTo>
                  <a:lnTo>
                    <a:pt x="1866" y="1208"/>
                  </a:lnTo>
                  <a:lnTo>
                    <a:pt x="1860" y="1217"/>
                  </a:lnTo>
                  <a:lnTo>
                    <a:pt x="1848" y="1233"/>
                  </a:lnTo>
                  <a:lnTo>
                    <a:pt x="1817" y="1273"/>
                  </a:lnTo>
                  <a:lnTo>
                    <a:pt x="1786" y="1311"/>
                  </a:lnTo>
                  <a:lnTo>
                    <a:pt x="1754" y="1350"/>
                  </a:lnTo>
                  <a:lnTo>
                    <a:pt x="1720" y="1387"/>
                  </a:lnTo>
                  <a:lnTo>
                    <a:pt x="1649" y="1465"/>
                  </a:lnTo>
                  <a:lnTo>
                    <a:pt x="1571" y="1550"/>
                  </a:lnTo>
                  <a:lnTo>
                    <a:pt x="1530" y="1593"/>
                  </a:lnTo>
                  <a:lnTo>
                    <a:pt x="1490" y="1635"/>
                  </a:lnTo>
                  <a:lnTo>
                    <a:pt x="1404" y="1723"/>
                  </a:lnTo>
                  <a:lnTo>
                    <a:pt x="1360" y="1770"/>
                  </a:lnTo>
                  <a:lnTo>
                    <a:pt x="1313" y="1820"/>
                  </a:lnTo>
                  <a:lnTo>
                    <a:pt x="1263" y="1874"/>
                  </a:lnTo>
                  <a:lnTo>
                    <a:pt x="1210" y="1934"/>
                  </a:lnTo>
                  <a:lnTo>
                    <a:pt x="1205" y="1940"/>
                  </a:lnTo>
                  <a:lnTo>
                    <a:pt x="1200" y="1946"/>
                  </a:lnTo>
                  <a:lnTo>
                    <a:pt x="1192" y="1959"/>
                  </a:lnTo>
                  <a:lnTo>
                    <a:pt x="1188" y="1967"/>
                  </a:lnTo>
                  <a:lnTo>
                    <a:pt x="1185" y="1974"/>
                  </a:lnTo>
                  <a:lnTo>
                    <a:pt x="1179" y="1988"/>
                  </a:lnTo>
                  <a:lnTo>
                    <a:pt x="1174" y="2003"/>
                  </a:lnTo>
                  <a:lnTo>
                    <a:pt x="1172" y="2011"/>
                  </a:lnTo>
                  <a:lnTo>
                    <a:pt x="1170" y="2018"/>
                  </a:lnTo>
                  <a:lnTo>
                    <a:pt x="1169" y="2027"/>
                  </a:lnTo>
                  <a:lnTo>
                    <a:pt x="1168" y="2034"/>
                  </a:lnTo>
                  <a:lnTo>
                    <a:pt x="1166" y="2051"/>
                  </a:lnTo>
                  <a:lnTo>
                    <a:pt x="1166" y="2067"/>
                  </a:lnTo>
                  <a:lnTo>
                    <a:pt x="1166" y="2084"/>
                  </a:lnTo>
                  <a:lnTo>
                    <a:pt x="1166" y="2102"/>
                  </a:lnTo>
                  <a:lnTo>
                    <a:pt x="1168" y="2120"/>
                  </a:lnTo>
                  <a:lnTo>
                    <a:pt x="1170" y="2138"/>
                  </a:lnTo>
                  <a:lnTo>
                    <a:pt x="1173" y="2156"/>
                  </a:lnTo>
                  <a:lnTo>
                    <a:pt x="1176" y="2174"/>
                  </a:lnTo>
                  <a:lnTo>
                    <a:pt x="1180" y="2192"/>
                  </a:lnTo>
                  <a:lnTo>
                    <a:pt x="1185" y="2210"/>
                  </a:lnTo>
                  <a:lnTo>
                    <a:pt x="1190" y="2229"/>
                  </a:lnTo>
                  <a:lnTo>
                    <a:pt x="1199" y="2265"/>
                  </a:lnTo>
                  <a:lnTo>
                    <a:pt x="1211" y="2301"/>
                  </a:lnTo>
                  <a:lnTo>
                    <a:pt x="1223" y="2336"/>
                  </a:lnTo>
                  <a:lnTo>
                    <a:pt x="1245" y="2401"/>
                  </a:lnTo>
                  <a:lnTo>
                    <a:pt x="1256" y="2431"/>
                  </a:lnTo>
                  <a:lnTo>
                    <a:pt x="1264" y="2459"/>
                  </a:lnTo>
                  <a:close/>
                  <a:moveTo>
                    <a:pt x="1601" y="2459"/>
                  </a:moveTo>
                  <a:lnTo>
                    <a:pt x="1352" y="2459"/>
                  </a:lnTo>
                  <a:lnTo>
                    <a:pt x="1342" y="2425"/>
                  </a:lnTo>
                  <a:lnTo>
                    <a:pt x="1331" y="2391"/>
                  </a:lnTo>
                  <a:lnTo>
                    <a:pt x="1311" y="2323"/>
                  </a:lnTo>
                  <a:lnTo>
                    <a:pt x="1300" y="2288"/>
                  </a:lnTo>
                  <a:lnTo>
                    <a:pt x="1290" y="2253"/>
                  </a:lnTo>
                  <a:lnTo>
                    <a:pt x="1282" y="2220"/>
                  </a:lnTo>
                  <a:lnTo>
                    <a:pt x="1276" y="2185"/>
                  </a:lnTo>
                  <a:lnTo>
                    <a:pt x="1272" y="2165"/>
                  </a:lnTo>
                  <a:lnTo>
                    <a:pt x="1270" y="2145"/>
                  </a:lnTo>
                  <a:lnTo>
                    <a:pt x="1269" y="2127"/>
                  </a:lnTo>
                  <a:lnTo>
                    <a:pt x="1268" y="2109"/>
                  </a:lnTo>
                  <a:lnTo>
                    <a:pt x="1268" y="2093"/>
                  </a:lnTo>
                  <a:lnTo>
                    <a:pt x="1269" y="2076"/>
                  </a:lnTo>
                  <a:lnTo>
                    <a:pt x="1271" y="2060"/>
                  </a:lnTo>
                  <a:lnTo>
                    <a:pt x="1274" y="2046"/>
                  </a:lnTo>
                  <a:lnTo>
                    <a:pt x="1278" y="2030"/>
                  </a:lnTo>
                  <a:lnTo>
                    <a:pt x="1283" y="2016"/>
                  </a:lnTo>
                  <a:lnTo>
                    <a:pt x="1290" y="2001"/>
                  </a:lnTo>
                  <a:lnTo>
                    <a:pt x="1299" y="1987"/>
                  </a:lnTo>
                  <a:lnTo>
                    <a:pt x="1307" y="1973"/>
                  </a:lnTo>
                  <a:lnTo>
                    <a:pt x="1319" y="1958"/>
                  </a:lnTo>
                  <a:lnTo>
                    <a:pt x="1331" y="1944"/>
                  </a:lnTo>
                  <a:lnTo>
                    <a:pt x="1346" y="1928"/>
                  </a:lnTo>
                  <a:lnTo>
                    <a:pt x="1368" y="1907"/>
                  </a:lnTo>
                  <a:lnTo>
                    <a:pt x="1395" y="1881"/>
                  </a:lnTo>
                  <a:lnTo>
                    <a:pt x="1425" y="1856"/>
                  </a:lnTo>
                  <a:lnTo>
                    <a:pt x="1456" y="1831"/>
                  </a:lnTo>
                  <a:lnTo>
                    <a:pt x="1524" y="1776"/>
                  </a:lnTo>
                  <a:lnTo>
                    <a:pt x="1594" y="1722"/>
                  </a:lnTo>
                  <a:lnTo>
                    <a:pt x="1662" y="1668"/>
                  </a:lnTo>
                  <a:lnTo>
                    <a:pt x="1695" y="1643"/>
                  </a:lnTo>
                  <a:lnTo>
                    <a:pt x="1724" y="1619"/>
                  </a:lnTo>
                  <a:lnTo>
                    <a:pt x="1751" y="1595"/>
                  </a:lnTo>
                  <a:lnTo>
                    <a:pt x="1774" y="1573"/>
                  </a:lnTo>
                  <a:lnTo>
                    <a:pt x="1793" y="1554"/>
                  </a:lnTo>
                  <a:lnTo>
                    <a:pt x="1802" y="1545"/>
                  </a:lnTo>
                  <a:lnTo>
                    <a:pt x="1809" y="1537"/>
                  </a:lnTo>
                  <a:lnTo>
                    <a:pt x="1818" y="1523"/>
                  </a:lnTo>
                  <a:lnTo>
                    <a:pt x="1823" y="1515"/>
                  </a:lnTo>
                  <a:lnTo>
                    <a:pt x="1827" y="1508"/>
                  </a:lnTo>
                  <a:lnTo>
                    <a:pt x="1829" y="1501"/>
                  </a:lnTo>
                  <a:lnTo>
                    <a:pt x="1832" y="1497"/>
                  </a:lnTo>
                  <a:lnTo>
                    <a:pt x="1833" y="1493"/>
                  </a:lnTo>
                  <a:lnTo>
                    <a:pt x="1836" y="1478"/>
                  </a:lnTo>
                  <a:lnTo>
                    <a:pt x="1840" y="1464"/>
                  </a:lnTo>
                  <a:lnTo>
                    <a:pt x="1841" y="1449"/>
                  </a:lnTo>
                  <a:lnTo>
                    <a:pt x="1842" y="1436"/>
                  </a:lnTo>
                  <a:lnTo>
                    <a:pt x="1842" y="1423"/>
                  </a:lnTo>
                  <a:lnTo>
                    <a:pt x="1841" y="1411"/>
                  </a:lnTo>
                  <a:lnTo>
                    <a:pt x="1840" y="1400"/>
                  </a:lnTo>
                  <a:lnTo>
                    <a:pt x="1839" y="1391"/>
                  </a:lnTo>
                  <a:lnTo>
                    <a:pt x="1836" y="1382"/>
                  </a:lnTo>
                  <a:lnTo>
                    <a:pt x="1834" y="1370"/>
                  </a:lnTo>
                  <a:lnTo>
                    <a:pt x="1833" y="1365"/>
                  </a:lnTo>
                  <a:lnTo>
                    <a:pt x="1890" y="1317"/>
                  </a:lnTo>
                  <a:lnTo>
                    <a:pt x="1948" y="1269"/>
                  </a:lnTo>
                  <a:lnTo>
                    <a:pt x="1960" y="1285"/>
                  </a:lnTo>
                  <a:lnTo>
                    <a:pt x="1972" y="1302"/>
                  </a:lnTo>
                  <a:lnTo>
                    <a:pt x="1983" y="1317"/>
                  </a:lnTo>
                  <a:lnTo>
                    <a:pt x="1992" y="1335"/>
                  </a:lnTo>
                  <a:lnTo>
                    <a:pt x="2002" y="1352"/>
                  </a:lnTo>
                  <a:lnTo>
                    <a:pt x="2009" y="1369"/>
                  </a:lnTo>
                  <a:lnTo>
                    <a:pt x="2016" y="1387"/>
                  </a:lnTo>
                  <a:lnTo>
                    <a:pt x="2022" y="1405"/>
                  </a:lnTo>
                  <a:lnTo>
                    <a:pt x="2027" y="1423"/>
                  </a:lnTo>
                  <a:lnTo>
                    <a:pt x="2032" y="1441"/>
                  </a:lnTo>
                  <a:lnTo>
                    <a:pt x="2036" y="1459"/>
                  </a:lnTo>
                  <a:lnTo>
                    <a:pt x="2038" y="1477"/>
                  </a:lnTo>
                  <a:lnTo>
                    <a:pt x="2039" y="1494"/>
                  </a:lnTo>
                  <a:lnTo>
                    <a:pt x="2040" y="1512"/>
                  </a:lnTo>
                  <a:lnTo>
                    <a:pt x="2040" y="1530"/>
                  </a:lnTo>
                  <a:lnTo>
                    <a:pt x="2039" y="1548"/>
                  </a:lnTo>
                  <a:lnTo>
                    <a:pt x="2038" y="1565"/>
                  </a:lnTo>
                  <a:lnTo>
                    <a:pt x="2036" y="1581"/>
                  </a:lnTo>
                  <a:lnTo>
                    <a:pt x="2033" y="1598"/>
                  </a:lnTo>
                  <a:lnTo>
                    <a:pt x="2030" y="1615"/>
                  </a:lnTo>
                  <a:lnTo>
                    <a:pt x="2026" y="1631"/>
                  </a:lnTo>
                  <a:lnTo>
                    <a:pt x="2021" y="1646"/>
                  </a:lnTo>
                  <a:lnTo>
                    <a:pt x="2015" y="1662"/>
                  </a:lnTo>
                  <a:lnTo>
                    <a:pt x="2010" y="1676"/>
                  </a:lnTo>
                  <a:lnTo>
                    <a:pt x="2003" y="1689"/>
                  </a:lnTo>
                  <a:lnTo>
                    <a:pt x="1996" y="1704"/>
                  </a:lnTo>
                  <a:lnTo>
                    <a:pt x="1989" y="1716"/>
                  </a:lnTo>
                  <a:lnTo>
                    <a:pt x="1980" y="1728"/>
                  </a:lnTo>
                  <a:lnTo>
                    <a:pt x="1972" y="1740"/>
                  </a:lnTo>
                  <a:lnTo>
                    <a:pt x="1964" y="1751"/>
                  </a:lnTo>
                  <a:lnTo>
                    <a:pt x="1954" y="1760"/>
                  </a:lnTo>
                  <a:lnTo>
                    <a:pt x="1944" y="1769"/>
                  </a:lnTo>
                  <a:lnTo>
                    <a:pt x="1871" y="1831"/>
                  </a:lnTo>
                  <a:lnTo>
                    <a:pt x="1826" y="1868"/>
                  </a:lnTo>
                  <a:lnTo>
                    <a:pt x="1778" y="1910"/>
                  </a:lnTo>
                  <a:lnTo>
                    <a:pt x="1728" y="1953"/>
                  </a:lnTo>
                  <a:lnTo>
                    <a:pt x="1679" y="1998"/>
                  </a:lnTo>
                  <a:lnTo>
                    <a:pt x="1655" y="2019"/>
                  </a:lnTo>
                  <a:lnTo>
                    <a:pt x="1632" y="2042"/>
                  </a:lnTo>
                  <a:lnTo>
                    <a:pt x="1610" y="2064"/>
                  </a:lnTo>
                  <a:lnTo>
                    <a:pt x="1588" y="2084"/>
                  </a:lnTo>
                  <a:lnTo>
                    <a:pt x="1569" y="2105"/>
                  </a:lnTo>
                  <a:lnTo>
                    <a:pt x="1553" y="2121"/>
                  </a:lnTo>
                  <a:lnTo>
                    <a:pt x="1547" y="2129"/>
                  </a:lnTo>
                  <a:lnTo>
                    <a:pt x="1542" y="2136"/>
                  </a:lnTo>
                  <a:lnTo>
                    <a:pt x="1539" y="2144"/>
                  </a:lnTo>
                  <a:lnTo>
                    <a:pt x="1536" y="2151"/>
                  </a:lnTo>
                  <a:lnTo>
                    <a:pt x="1535" y="2159"/>
                  </a:lnTo>
                  <a:lnTo>
                    <a:pt x="1534" y="2167"/>
                  </a:lnTo>
                  <a:lnTo>
                    <a:pt x="1534" y="2177"/>
                  </a:lnTo>
                  <a:lnTo>
                    <a:pt x="1535" y="2187"/>
                  </a:lnTo>
                  <a:lnTo>
                    <a:pt x="1536" y="2199"/>
                  </a:lnTo>
                  <a:lnTo>
                    <a:pt x="1539" y="2211"/>
                  </a:lnTo>
                  <a:lnTo>
                    <a:pt x="1545" y="2244"/>
                  </a:lnTo>
                  <a:lnTo>
                    <a:pt x="1559" y="2300"/>
                  </a:lnTo>
                  <a:lnTo>
                    <a:pt x="1575" y="2359"/>
                  </a:lnTo>
                  <a:lnTo>
                    <a:pt x="1589" y="2414"/>
                  </a:lnTo>
                  <a:lnTo>
                    <a:pt x="1601" y="2459"/>
                  </a:lnTo>
                  <a:close/>
                  <a:moveTo>
                    <a:pt x="506" y="1777"/>
                  </a:moveTo>
                  <a:lnTo>
                    <a:pt x="494" y="1758"/>
                  </a:lnTo>
                  <a:lnTo>
                    <a:pt x="482" y="1740"/>
                  </a:lnTo>
                  <a:lnTo>
                    <a:pt x="471" y="1722"/>
                  </a:lnTo>
                  <a:lnTo>
                    <a:pt x="461" y="1703"/>
                  </a:lnTo>
                  <a:lnTo>
                    <a:pt x="456" y="1694"/>
                  </a:lnTo>
                  <a:lnTo>
                    <a:pt x="452" y="1685"/>
                  </a:lnTo>
                  <a:lnTo>
                    <a:pt x="443" y="1667"/>
                  </a:lnTo>
                  <a:lnTo>
                    <a:pt x="436" y="1647"/>
                  </a:lnTo>
                  <a:lnTo>
                    <a:pt x="429" y="1628"/>
                  </a:lnTo>
                  <a:lnTo>
                    <a:pt x="423" y="1609"/>
                  </a:lnTo>
                  <a:lnTo>
                    <a:pt x="417" y="1589"/>
                  </a:lnTo>
                  <a:lnTo>
                    <a:pt x="412" y="1569"/>
                  </a:lnTo>
                  <a:lnTo>
                    <a:pt x="408" y="1549"/>
                  </a:lnTo>
                  <a:lnTo>
                    <a:pt x="405" y="1527"/>
                  </a:lnTo>
                  <a:lnTo>
                    <a:pt x="401" y="1506"/>
                  </a:lnTo>
                  <a:lnTo>
                    <a:pt x="399" y="1484"/>
                  </a:lnTo>
                  <a:lnTo>
                    <a:pt x="398" y="1460"/>
                  </a:lnTo>
                  <a:lnTo>
                    <a:pt x="396" y="1435"/>
                  </a:lnTo>
                  <a:lnTo>
                    <a:pt x="396" y="1409"/>
                  </a:lnTo>
                  <a:lnTo>
                    <a:pt x="399" y="1383"/>
                  </a:lnTo>
                  <a:lnTo>
                    <a:pt x="401" y="1358"/>
                  </a:lnTo>
                  <a:lnTo>
                    <a:pt x="405" y="1333"/>
                  </a:lnTo>
                  <a:lnTo>
                    <a:pt x="410" y="1309"/>
                  </a:lnTo>
                  <a:lnTo>
                    <a:pt x="416" y="1284"/>
                  </a:lnTo>
                  <a:lnTo>
                    <a:pt x="422" y="1260"/>
                  </a:lnTo>
                  <a:lnTo>
                    <a:pt x="429" y="1236"/>
                  </a:lnTo>
                  <a:lnTo>
                    <a:pt x="437" y="1212"/>
                  </a:lnTo>
                  <a:lnTo>
                    <a:pt x="447" y="1189"/>
                  </a:lnTo>
                  <a:lnTo>
                    <a:pt x="456" y="1165"/>
                  </a:lnTo>
                  <a:lnTo>
                    <a:pt x="467" y="1142"/>
                  </a:lnTo>
                  <a:lnTo>
                    <a:pt x="479" y="1119"/>
                  </a:lnTo>
                  <a:lnTo>
                    <a:pt x="491" y="1097"/>
                  </a:lnTo>
                  <a:lnTo>
                    <a:pt x="504" y="1074"/>
                  </a:lnTo>
                  <a:lnTo>
                    <a:pt x="531" y="1028"/>
                  </a:lnTo>
                  <a:lnTo>
                    <a:pt x="545" y="1005"/>
                  </a:lnTo>
                  <a:lnTo>
                    <a:pt x="560" y="984"/>
                  </a:lnTo>
                  <a:lnTo>
                    <a:pt x="590" y="939"/>
                  </a:lnTo>
                  <a:lnTo>
                    <a:pt x="621" y="895"/>
                  </a:lnTo>
                  <a:lnTo>
                    <a:pt x="684" y="807"/>
                  </a:lnTo>
                  <a:lnTo>
                    <a:pt x="717" y="763"/>
                  </a:lnTo>
                  <a:lnTo>
                    <a:pt x="748" y="720"/>
                  </a:lnTo>
                  <a:lnTo>
                    <a:pt x="852" y="573"/>
                  </a:lnTo>
                  <a:lnTo>
                    <a:pt x="899" y="506"/>
                  </a:lnTo>
                  <a:lnTo>
                    <a:pt x="942" y="444"/>
                  </a:lnTo>
                  <a:lnTo>
                    <a:pt x="962" y="414"/>
                  </a:lnTo>
                  <a:lnTo>
                    <a:pt x="980" y="386"/>
                  </a:lnTo>
                  <a:lnTo>
                    <a:pt x="995" y="361"/>
                  </a:lnTo>
                  <a:lnTo>
                    <a:pt x="1008" y="336"/>
                  </a:lnTo>
                  <a:lnTo>
                    <a:pt x="1020" y="314"/>
                  </a:lnTo>
                  <a:lnTo>
                    <a:pt x="1030" y="294"/>
                  </a:lnTo>
                  <a:lnTo>
                    <a:pt x="1037" y="276"/>
                  </a:lnTo>
                  <a:lnTo>
                    <a:pt x="1041" y="260"/>
                  </a:lnTo>
                  <a:lnTo>
                    <a:pt x="1042" y="254"/>
                  </a:lnTo>
                  <a:lnTo>
                    <a:pt x="1043" y="248"/>
                  </a:lnTo>
                  <a:lnTo>
                    <a:pt x="1044" y="237"/>
                  </a:lnTo>
                  <a:lnTo>
                    <a:pt x="1044" y="227"/>
                  </a:lnTo>
                  <a:lnTo>
                    <a:pt x="1044" y="216"/>
                  </a:lnTo>
                  <a:lnTo>
                    <a:pt x="1043" y="205"/>
                  </a:lnTo>
                  <a:lnTo>
                    <a:pt x="1042" y="193"/>
                  </a:lnTo>
                  <a:lnTo>
                    <a:pt x="1037" y="173"/>
                  </a:lnTo>
                  <a:lnTo>
                    <a:pt x="1032" y="151"/>
                  </a:lnTo>
                  <a:lnTo>
                    <a:pt x="1025" y="132"/>
                  </a:lnTo>
                  <a:lnTo>
                    <a:pt x="1018" y="115"/>
                  </a:lnTo>
                  <a:lnTo>
                    <a:pt x="1011" y="98"/>
                  </a:lnTo>
                  <a:lnTo>
                    <a:pt x="1066" y="53"/>
                  </a:lnTo>
                  <a:lnTo>
                    <a:pt x="1130" y="0"/>
                  </a:lnTo>
                  <a:lnTo>
                    <a:pt x="1143" y="13"/>
                  </a:lnTo>
                  <a:lnTo>
                    <a:pt x="1156" y="27"/>
                  </a:lnTo>
                  <a:lnTo>
                    <a:pt x="1169" y="42"/>
                  </a:lnTo>
                  <a:lnTo>
                    <a:pt x="1180" y="56"/>
                  </a:lnTo>
                  <a:lnTo>
                    <a:pt x="1191" y="72"/>
                  </a:lnTo>
                  <a:lnTo>
                    <a:pt x="1200" y="86"/>
                  </a:lnTo>
                  <a:lnTo>
                    <a:pt x="1210" y="102"/>
                  </a:lnTo>
                  <a:lnTo>
                    <a:pt x="1218" y="119"/>
                  </a:lnTo>
                  <a:lnTo>
                    <a:pt x="1226" y="134"/>
                  </a:lnTo>
                  <a:lnTo>
                    <a:pt x="1233" y="151"/>
                  </a:lnTo>
                  <a:lnTo>
                    <a:pt x="1239" y="168"/>
                  </a:lnTo>
                  <a:lnTo>
                    <a:pt x="1245" y="185"/>
                  </a:lnTo>
                  <a:lnTo>
                    <a:pt x="1250" y="201"/>
                  </a:lnTo>
                  <a:lnTo>
                    <a:pt x="1253" y="218"/>
                  </a:lnTo>
                  <a:lnTo>
                    <a:pt x="1256" y="235"/>
                  </a:lnTo>
                  <a:lnTo>
                    <a:pt x="1259" y="253"/>
                  </a:lnTo>
                  <a:lnTo>
                    <a:pt x="1260" y="270"/>
                  </a:lnTo>
                  <a:lnTo>
                    <a:pt x="1262" y="288"/>
                  </a:lnTo>
                  <a:lnTo>
                    <a:pt x="1263" y="305"/>
                  </a:lnTo>
                  <a:lnTo>
                    <a:pt x="1263" y="323"/>
                  </a:lnTo>
                  <a:lnTo>
                    <a:pt x="1262" y="339"/>
                  </a:lnTo>
                  <a:lnTo>
                    <a:pt x="1260" y="357"/>
                  </a:lnTo>
                  <a:lnTo>
                    <a:pt x="1258" y="374"/>
                  </a:lnTo>
                  <a:lnTo>
                    <a:pt x="1256" y="392"/>
                  </a:lnTo>
                  <a:lnTo>
                    <a:pt x="1252" y="409"/>
                  </a:lnTo>
                  <a:lnTo>
                    <a:pt x="1248" y="426"/>
                  </a:lnTo>
                  <a:lnTo>
                    <a:pt x="1245" y="443"/>
                  </a:lnTo>
                  <a:lnTo>
                    <a:pt x="1240" y="459"/>
                  </a:lnTo>
                  <a:lnTo>
                    <a:pt x="1234" y="475"/>
                  </a:lnTo>
                  <a:lnTo>
                    <a:pt x="1228" y="492"/>
                  </a:lnTo>
                  <a:lnTo>
                    <a:pt x="1222" y="507"/>
                  </a:lnTo>
                  <a:lnTo>
                    <a:pt x="1215" y="523"/>
                  </a:lnTo>
                  <a:lnTo>
                    <a:pt x="1206" y="540"/>
                  </a:lnTo>
                  <a:lnTo>
                    <a:pt x="1197" y="558"/>
                  </a:lnTo>
                  <a:lnTo>
                    <a:pt x="1178" y="594"/>
                  </a:lnTo>
                  <a:lnTo>
                    <a:pt x="1167" y="611"/>
                  </a:lnTo>
                  <a:lnTo>
                    <a:pt x="1155" y="630"/>
                  </a:lnTo>
                  <a:lnTo>
                    <a:pt x="1132" y="666"/>
                  </a:lnTo>
                  <a:lnTo>
                    <a:pt x="1107" y="703"/>
                  </a:lnTo>
                  <a:lnTo>
                    <a:pt x="1079" y="740"/>
                  </a:lnTo>
                  <a:lnTo>
                    <a:pt x="1052" y="779"/>
                  </a:lnTo>
                  <a:lnTo>
                    <a:pt x="1023" y="817"/>
                  </a:lnTo>
                  <a:lnTo>
                    <a:pt x="993" y="855"/>
                  </a:lnTo>
                  <a:lnTo>
                    <a:pt x="962" y="895"/>
                  </a:lnTo>
                  <a:lnTo>
                    <a:pt x="899" y="974"/>
                  </a:lnTo>
                  <a:lnTo>
                    <a:pt x="837" y="1055"/>
                  </a:lnTo>
                  <a:lnTo>
                    <a:pt x="776" y="1135"/>
                  </a:lnTo>
                  <a:lnTo>
                    <a:pt x="746" y="1176"/>
                  </a:lnTo>
                  <a:lnTo>
                    <a:pt x="717" y="1217"/>
                  </a:lnTo>
                  <a:lnTo>
                    <a:pt x="688" y="1257"/>
                  </a:lnTo>
                  <a:lnTo>
                    <a:pt x="675" y="1278"/>
                  </a:lnTo>
                  <a:lnTo>
                    <a:pt x="662" y="1298"/>
                  </a:lnTo>
                  <a:lnTo>
                    <a:pt x="636" y="1339"/>
                  </a:lnTo>
                  <a:lnTo>
                    <a:pt x="624" y="1359"/>
                  </a:lnTo>
                  <a:lnTo>
                    <a:pt x="612" y="1380"/>
                  </a:lnTo>
                  <a:lnTo>
                    <a:pt x="600" y="1400"/>
                  </a:lnTo>
                  <a:lnTo>
                    <a:pt x="591" y="1421"/>
                  </a:lnTo>
                  <a:lnTo>
                    <a:pt x="580" y="1441"/>
                  </a:lnTo>
                  <a:lnTo>
                    <a:pt x="570" y="1461"/>
                  </a:lnTo>
                  <a:lnTo>
                    <a:pt x="561" y="1481"/>
                  </a:lnTo>
                  <a:lnTo>
                    <a:pt x="552" y="1501"/>
                  </a:lnTo>
                  <a:lnTo>
                    <a:pt x="544" y="1521"/>
                  </a:lnTo>
                  <a:lnTo>
                    <a:pt x="537" y="1542"/>
                  </a:lnTo>
                  <a:lnTo>
                    <a:pt x="531" y="1561"/>
                  </a:lnTo>
                  <a:lnTo>
                    <a:pt x="525" y="1581"/>
                  </a:lnTo>
                  <a:lnTo>
                    <a:pt x="519" y="1602"/>
                  </a:lnTo>
                  <a:lnTo>
                    <a:pt x="514" y="1621"/>
                  </a:lnTo>
                  <a:lnTo>
                    <a:pt x="510" y="1640"/>
                  </a:lnTo>
                  <a:lnTo>
                    <a:pt x="507" y="1661"/>
                  </a:lnTo>
                  <a:lnTo>
                    <a:pt x="504" y="1680"/>
                  </a:lnTo>
                  <a:lnTo>
                    <a:pt x="503" y="1699"/>
                  </a:lnTo>
                  <a:lnTo>
                    <a:pt x="502" y="1719"/>
                  </a:lnTo>
                  <a:lnTo>
                    <a:pt x="503" y="1739"/>
                  </a:lnTo>
                  <a:lnTo>
                    <a:pt x="503" y="1758"/>
                  </a:lnTo>
                  <a:lnTo>
                    <a:pt x="506" y="1777"/>
                  </a:lnTo>
                  <a:close/>
                  <a:moveTo>
                    <a:pt x="1430" y="5531"/>
                  </a:moveTo>
                  <a:lnTo>
                    <a:pt x="1007" y="5531"/>
                  </a:lnTo>
                  <a:lnTo>
                    <a:pt x="1007" y="4975"/>
                  </a:lnTo>
                  <a:lnTo>
                    <a:pt x="1007" y="4419"/>
                  </a:lnTo>
                  <a:lnTo>
                    <a:pt x="1007" y="3864"/>
                  </a:lnTo>
                  <a:lnTo>
                    <a:pt x="1007" y="3309"/>
                  </a:lnTo>
                  <a:lnTo>
                    <a:pt x="1013" y="3311"/>
                  </a:lnTo>
                  <a:lnTo>
                    <a:pt x="1042" y="3319"/>
                  </a:lnTo>
                  <a:lnTo>
                    <a:pt x="1071" y="3326"/>
                  </a:lnTo>
                  <a:lnTo>
                    <a:pt x="1097" y="3332"/>
                  </a:lnTo>
                  <a:lnTo>
                    <a:pt x="1122" y="3337"/>
                  </a:lnTo>
                  <a:lnTo>
                    <a:pt x="1148" y="3342"/>
                  </a:lnTo>
                  <a:lnTo>
                    <a:pt x="1172" y="3344"/>
                  </a:lnTo>
                  <a:lnTo>
                    <a:pt x="1196" y="3347"/>
                  </a:lnTo>
                  <a:lnTo>
                    <a:pt x="1218" y="3348"/>
                  </a:lnTo>
                  <a:lnTo>
                    <a:pt x="1242" y="3347"/>
                  </a:lnTo>
                  <a:lnTo>
                    <a:pt x="1253" y="3347"/>
                  </a:lnTo>
                  <a:lnTo>
                    <a:pt x="1265" y="3345"/>
                  </a:lnTo>
                  <a:lnTo>
                    <a:pt x="1289" y="3343"/>
                  </a:lnTo>
                  <a:lnTo>
                    <a:pt x="1314" y="3339"/>
                  </a:lnTo>
                  <a:lnTo>
                    <a:pt x="1340" y="3335"/>
                  </a:lnTo>
                  <a:lnTo>
                    <a:pt x="1366" y="3327"/>
                  </a:lnTo>
                  <a:lnTo>
                    <a:pt x="1395" y="3320"/>
                  </a:lnTo>
                  <a:lnTo>
                    <a:pt x="1424" y="3312"/>
                  </a:lnTo>
                  <a:lnTo>
                    <a:pt x="1430" y="3309"/>
                  </a:lnTo>
                  <a:lnTo>
                    <a:pt x="1430" y="3864"/>
                  </a:lnTo>
                  <a:lnTo>
                    <a:pt x="1430" y="4419"/>
                  </a:lnTo>
                  <a:lnTo>
                    <a:pt x="1430" y="4975"/>
                  </a:lnTo>
                  <a:lnTo>
                    <a:pt x="1430" y="5531"/>
                  </a:lnTo>
                  <a:close/>
                  <a:moveTo>
                    <a:pt x="1218" y="3207"/>
                  </a:moveTo>
                  <a:lnTo>
                    <a:pt x="1167" y="3206"/>
                  </a:lnTo>
                  <a:lnTo>
                    <a:pt x="1116" y="3204"/>
                  </a:lnTo>
                  <a:lnTo>
                    <a:pt x="1091" y="3201"/>
                  </a:lnTo>
                  <a:lnTo>
                    <a:pt x="1066" y="3199"/>
                  </a:lnTo>
                  <a:lnTo>
                    <a:pt x="1017" y="3193"/>
                  </a:lnTo>
                  <a:lnTo>
                    <a:pt x="992" y="3188"/>
                  </a:lnTo>
                  <a:lnTo>
                    <a:pt x="968" y="3185"/>
                  </a:lnTo>
                  <a:lnTo>
                    <a:pt x="920" y="3175"/>
                  </a:lnTo>
                  <a:lnTo>
                    <a:pt x="896" y="3169"/>
                  </a:lnTo>
                  <a:lnTo>
                    <a:pt x="873" y="3163"/>
                  </a:lnTo>
                  <a:lnTo>
                    <a:pt x="849" y="3157"/>
                  </a:lnTo>
                  <a:lnTo>
                    <a:pt x="826" y="3151"/>
                  </a:lnTo>
                  <a:lnTo>
                    <a:pt x="780" y="3137"/>
                  </a:lnTo>
                  <a:lnTo>
                    <a:pt x="736" y="3121"/>
                  </a:lnTo>
                  <a:lnTo>
                    <a:pt x="714" y="3113"/>
                  </a:lnTo>
                  <a:lnTo>
                    <a:pt x="692" y="3104"/>
                  </a:lnTo>
                  <a:lnTo>
                    <a:pt x="650" y="3086"/>
                  </a:lnTo>
                  <a:lnTo>
                    <a:pt x="608" y="3066"/>
                  </a:lnTo>
                  <a:lnTo>
                    <a:pt x="586" y="3056"/>
                  </a:lnTo>
                  <a:lnTo>
                    <a:pt x="566" y="3045"/>
                  </a:lnTo>
                  <a:lnTo>
                    <a:pt x="526" y="3024"/>
                  </a:lnTo>
                  <a:lnTo>
                    <a:pt x="486" y="3001"/>
                  </a:lnTo>
                  <a:lnTo>
                    <a:pt x="448" y="2977"/>
                  </a:lnTo>
                  <a:lnTo>
                    <a:pt x="411" y="2953"/>
                  </a:lnTo>
                  <a:lnTo>
                    <a:pt x="375" y="2927"/>
                  </a:lnTo>
                  <a:lnTo>
                    <a:pt x="357" y="2913"/>
                  </a:lnTo>
                  <a:lnTo>
                    <a:pt x="339" y="2900"/>
                  </a:lnTo>
                  <a:lnTo>
                    <a:pt x="305" y="2874"/>
                  </a:lnTo>
                  <a:lnTo>
                    <a:pt x="288" y="2859"/>
                  </a:lnTo>
                  <a:lnTo>
                    <a:pt x="272" y="2846"/>
                  </a:lnTo>
                  <a:lnTo>
                    <a:pt x="240" y="2817"/>
                  </a:lnTo>
                  <a:lnTo>
                    <a:pt x="209" y="2789"/>
                  </a:lnTo>
                  <a:lnTo>
                    <a:pt x="195" y="2773"/>
                  </a:lnTo>
                  <a:lnTo>
                    <a:pt x="179" y="2759"/>
                  </a:lnTo>
                  <a:lnTo>
                    <a:pt x="150" y="2729"/>
                  </a:lnTo>
                  <a:lnTo>
                    <a:pt x="137" y="2713"/>
                  </a:lnTo>
                  <a:lnTo>
                    <a:pt x="124" y="2699"/>
                  </a:lnTo>
                  <a:lnTo>
                    <a:pt x="111" y="2683"/>
                  </a:lnTo>
                  <a:lnTo>
                    <a:pt x="98" y="2667"/>
                  </a:lnTo>
                  <a:lnTo>
                    <a:pt x="72" y="2636"/>
                  </a:lnTo>
                  <a:lnTo>
                    <a:pt x="48" y="2605"/>
                  </a:lnTo>
                  <a:lnTo>
                    <a:pt x="26" y="2574"/>
                  </a:lnTo>
                  <a:lnTo>
                    <a:pt x="5" y="2541"/>
                  </a:lnTo>
                  <a:lnTo>
                    <a:pt x="0" y="2535"/>
                  </a:lnTo>
                  <a:lnTo>
                    <a:pt x="609" y="2535"/>
                  </a:lnTo>
                  <a:lnTo>
                    <a:pt x="1218" y="2535"/>
                  </a:lnTo>
                  <a:lnTo>
                    <a:pt x="1827" y="2535"/>
                  </a:lnTo>
                  <a:lnTo>
                    <a:pt x="2436" y="2535"/>
                  </a:lnTo>
                  <a:lnTo>
                    <a:pt x="2432" y="2541"/>
                  </a:lnTo>
                  <a:lnTo>
                    <a:pt x="2420" y="2562"/>
                  </a:lnTo>
                  <a:lnTo>
                    <a:pt x="2406" y="2581"/>
                  </a:lnTo>
                  <a:lnTo>
                    <a:pt x="2381" y="2618"/>
                  </a:lnTo>
                  <a:lnTo>
                    <a:pt x="2354" y="2655"/>
                  </a:lnTo>
                  <a:lnTo>
                    <a:pt x="2325" y="2690"/>
                  </a:lnTo>
                  <a:lnTo>
                    <a:pt x="2296" y="2725"/>
                  </a:lnTo>
                  <a:lnTo>
                    <a:pt x="2266" y="2759"/>
                  </a:lnTo>
                  <a:lnTo>
                    <a:pt x="2250" y="2775"/>
                  </a:lnTo>
                  <a:lnTo>
                    <a:pt x="2235" y="2791"/>
                  </a:lnTo>
                  <a:lnTo>
                    <a:pt x="2204" y="2822"/>
                  </a:lnTo>
                  <a:lnTo>
                    <a:pt x="2170" y="2852"/>
                  </a:lnTo>
                  <a:lnTo>
                    <a:pt x="2136" y="2881"/>
                  </a:lnTo>
                  <a:lnTo>
                    <a:pt x="2120" y="2895"/>
                  </a:lnTo>
                  <a:lnTo>
                    <a:pt x="2102" y="2910"/>
                  </a:lnTo>
                  <a:lnTo>
                    <a:pt x="2067" y="2936"/>
                  </a:lnTo>
                  <a:lnTo>
                    <a:pt x="2049" y="2949"/>
                  </a:lnTo>
                  <a:lnTo>
                    <a:pt x="2031" y="2961"/>
                  </a:lnTo>
                  <a:lnTo>
                    <a:pt x="1994" y="2987"/>
                  </a:lnTo>
                  <a:lnTo>
                    <a:pt x="1955" y="3009"/>
                  </a:lnTo>
                  <a:lnTo>
                    <a:pt x="1936" y="3020"/>
                  </a:lnTo>
                  <a:lnTo>
                    <a:pt x="1917" y="3031"/>
                  </a:lnTo>
                  <a:lnTo>
                    <a:pt x="1898" y="3042"/>
                  </a:lnTo>
                  <a:lnTo>
                    <a:pt x="1877" y="3053"/>
                  </a:lnTo>
                  <a:lnTo>
                    <a:pt x="1838" y="3072"/>
                  </a:lnTo>
                  <a:lnTo>
                    <a:pt x="1797" y="3090"/>
                  </a:lnTo>
                  <a:lnTo>
                    <a:pt x="1776" y="3098"/>
                  </a:lnTo>
                  <a:lnTo>
                    <a:pt x="1756" y="3107"/>
                  </a:lnTo>
                  <a:lnTo>
                    <a:pt x="1736" y="3115"/>
                  </a:lnTo>
                  <a:lnTo>
                    <a:pt x="1714" y="3122"/>
                  </a:lnTo>
                  <a:lnTo>
                    <a:pt x="1694" y="3131"/>
                  </a:lnTo>
                  <a:lnTo>
                    <a:pt x="1672" y="3137"/>
                  </a:lnTo>
                  <a:lnTo>
                    <a:pt x="1629" y="3150"/>
                  </a:lnTo>
                  <a:lnTo>
                    <a:pt x="1586" y="3162"/>
                  </a:lnTo>
                  <a:lnTo>
                    <a:pt x="1541" y="3173"/>
                  </a:lnTo>
                  <a:lnTo>
                    <a:pt x="1518" y="3177"/>
                  </a:lnTo>
                  <a:lnTo>
                    <a:pt x="1497" y="3182"/>
                  </a:lnTo>
                  <a:lnTo>
                    <a:pt x="1451" y="3189"/>
                  </a:lnTo>
                  <a:lnTo>
                    <a:pt x="1428" y="3193"/>
                  </a:lnTo>
                  <a:lnTo>
                    <a:pt x="1406" y="3195"/>
                  </a:lnTo>
                  <a:lnTo>
                    <a:pt x="1359" y="3200"/>
                  </a:lnTo>
                  <a:lnTo>
                    <a:pt x="1336" y="3203"/>
                  </a:lnTo>
                  <a:lnTo>
                    <a:pt x="1313" y="3204"/>
                  </a:lnTo>
                  <a:lnTo>
                    <a:pt x="1289" y="3205"/>
                  </a:lnTo>
                  <a:lnTo>
                    <a:pt x="1265" y="3206"/>
                  </a:lnTo>
                  <a:lnTo>
                    <a:pt x="1242" y="3207"/>
                  </a:lnTo>
                  <a:lnTo>
                    <a:pt x="1218" y="3207"/>
                  </a:lnTo>
                  <a:close/>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20" name="Google Shape;320;p32"/>
            <p:cNvSpPr/>
            <p:nvPr/>
          </p:nvSpPr>
          <p:spPr>
            <a:xfrm>
              <a:off x="4694238" y="3829051"/>
              <a:ext cx="2776538" cy="250825"/>
            </a:xfrm>
            <a:custGeom>
              <a:avLst/>
              <a:gdLst/>
              <a:ahLst/>
              <a:cxnLst/>
              <a:rect l="l" t="t" r="r" b="b"/>
              <a:pathLst>
                <a:path w="10493" h="945" extrusionOk="0">
                  <a:moveTo>
                    <a:pt x="9936" y="454"/>
                  </a:moveTo>
                  <a:lnTo>
                    <a:pt x="9937" y="480"/>
                  </a:lnTo>
                  <a:lnTo>
                    <a:pt x="9941" y="508"/>
                  </a:lnTo>
                  <a:lnTo>
                    <a:pt x="9946" y="536"/>
                  </a:lnTo>
                  <a:lnTo>
                    <a:pt x="9954" y="566"/>
                  </a:lnTo>
                  <a:lnTo>
                    <a:pt x="9962" y="594"/>
                  </a:lnTo>
                  <a:lnTo>
                    <a:pt x="9974" y="621"/>
                  </a:lnTo>
                  <a:lnTo>
                    <a:pt x="9988" y="646"/>
                  </a:lnTo>
                  <a:lnTo>
                    <a:pt x="10003" y="668"/>
                  </a:lnTo>
                  <a:lnTo>
                    <a:pt x="10021" y="688"/>
                  </a:lnTo>
                  <a:lnTo>
                    <a:pt x="10039" y="706"/>
                  </a:lnTo>
                  <a:lnTo>
                    <a:pt x="10060" y="720"/>
                  </a:lnTo>
                  <a:lnTo>
                    <a:pt x="10081" y="731"/>
                  </a:lnTo>
                  <a:lnTo>
                    <a:pt x="10104" y="741"/>
                  </a:lnTo>
                  <a:lnTo>
                    <a:pt x="10128" y="748"/>
                  </a:lnTo>
                  <a:lnTo>
                    <a:pt x="10153" y="752"/>
                  </a:lnTo>
                  <a:lnTo>
                    <a:pt x="10181" y="753"/>
                  </a:lnTo>
                  <a:lnTo>
                    <a:pt x="10212" y="750"/>
                  </a:lnTo>
                  <a:lnTo>
                    <a:pt x="10243" y="746"/>
                  </a:lnTo>
                  <a:lnTo>
                    <a:pt x="10271" y="736"/>
                  </a:lnTo>
                  <a:lnTo>
                    <a:pt x="10298" y="723"/>
                  </a:lnTo>
                  <a:lnTo>
                    <a:pt x="10322" y="705"/>
                  </a:lnTo>
                  <a:lnTo>
                    <a:pt x="10343" y="683"/>
                  </a:lnTo>
                  <a:lnTo>
                    <a:pt x="10362" y="658"/>
                  </a:lnTo>
                  <a:lnTo>
                    <a:pt x="10369" y="644"/>
                  </a:lnTo>
                  <a:lnTo>
                    <a:pt x="10376" y="628"/>
                  </a:lnTo>
                  <a:lnTo>
                    <a:pt x="10388" y="596"/>
                  </a:lnTo>
                  <a:lnTo>
                    <a:pt x="10397" y="561"/>
                  </a:lnTo>
                  <a:lnTo>
                    <a:pt x="10402" y="524"/>
                  </a:lnTo>
                  <a:lnTo>
                    <a:pt x="10403" y="485"/>
                  </a:lnTo>
                  <a:lnTo>
                    <a:pt x="10402" y="443"/>
                  </a:lnTo>
                  <a:lnTo>
                    <a:pt x="10396" y="404"/>
                  </a:lnTo>
                  <a:lnTo>
                    <a:pt x="10386" y="365"/>
                  </a:lnTo>
                  <a:lnTo>
                    <a:pt x="10373" y="330"/>
                  </a:lnTo>
                  <a:lnTo>
                    <a:pt x="10356" y="298"/>
                  </a:lnTo>
                  <a:lnTo>
                    <a:pt x="10336" y="270"/>
                  </a:lnTo>
                  <a:lnTo>
                    <a:pt x="10312" y="248"/>
                  </a:lnTo>
                  <a:lnTo>
                    <a:pt x="10298" y="237"/>
                  </a:lnTo>
                  <a:lnTo>
                    <a:pt x="10285" y="228"/>
                  </a:lnTo>
                  <a:lnTo>
                    <a:pt x="10256" y="215"/>
                  </a:lnTo>
                  <a:lnTo>
                    <a:pt x="10225" y="206"/>
                  </a:lnTo>
                  <a:lnTo>
                    <a:pt x="10193" y="200"/>
                  </a:lnTo>
                  <a:lnTo>
                    <a:pt x="10159" y="197"/>
                  </a:lnTo>
                  <a:lnTo>
                    <a:pt x="10110" y="202"/>
                  </a:lnTo>
                  <a:lnTo>
                    <a:pt x="10088" y="207"/>
                  </a:lnTo>
                  <a:lnTo>
                    <a:pt x="10067" y="214"/>
                  </a:lnTo>
                  <a:lnTo>
                    <a:pt x="10048" y="222"/>
                  </a:lnTo>
                  <a:lnTo>
                    <a:pt x="10028" y="233"/>
                  </a:lnTo>
                  <a:lnTo>
                    <a:pt x="10012" y="246"/>
                  </a:lnTo>
                  <a:lnTo>
                    <a:pt x="9996" y="262"/>
                  </a:lnTo>
                  <a:lnTo>
                    <a:pt x="9983" y="279"/>
                  </a:lnTo>
                  <a:lnTo>
                    <a:pt x="9970" y="298"/>
                  </a:lnTo>
                  <a:lnTo>
                    <a:pt x="9960" y="320"/>
                  </a:lnTo>
                  <a:lnTo>
                    <a:pt x="9952" y="342"/>
                  </a:lnTo>
                  <a:lnTo>
                    <a:pt x="9944" y="368"/>
                  </a:lnTo>
                  <a:lnTo>
                    <a:pt x="9941" y="394"/>
                  </a:lnTo>
                  <a:lnTo>
                    <a:pt x="9937" y="423"/>
                  </a:lnTo>
                  <a:lnTo>
                    <a:pt x="9936" y="454"/>
                  </a:lnTo>
                  <a:close/>
                  <a:moveTo>
                    <a:pt x="9848" y="482"/>
                  </a:moveTo>
                  <a:lnTo>
                    <a:pt x="9850" y="450"/>
                  </a:lnTo>
                  <a:lnTo>
                    <a:pt x="9852" y="420"/>
                  </a:lnTo>
                  <a:lnTo>
                    <a:pt x="9858" y="390"/>
                  </a:lnTo>
                  <a:lnTo>
                    <a:pt x="9866" y="363"/>
                  </a:lnTo>
                  <a:lnTo>
                    <a:pt x="9877" y="335"/>
                  </a:lnTo>
                  <a:lnTo>
                    <a:pt x="9892" y="309"/>
                  </a:lnTo>
                  <a:lnTo>
                    <a:pt x="9908" y="284"/>
                  </a:lnTo>
                  <a:lnTo>
                    <a:pt x="9929" y="260"/>
                  </a:lnTo>
                  <a:lnTo>
                    <a:pt x="9952" y="238"/>
                  </a:lnTo>
                  <a:lnTo>
                    <a:pt x="9977" y="218"/>
                  </a:lnTo>
                  <a:lnTo>
                    <a:pt x="10006" y="201"/>
                  </a:lnTo>
                  <a:lnTo>
                    <a:pt x="10036" y="186"/>
                  </a:lnTo>
                  <a:lnTo>
                    <a:pt x="10067" y="176"/>
                  </a:lnTo>
                  <a:lnTo>
                    <a:pt x="10102" y="167"/>
                  </a:lnTo>
                  <a:lnTo>
                    <a:pt x="10138" y="162"/>
                  </a:lnTo>
                  <a:lnTo>
                    <a:pt x="10176" y="161"/>
                  </a:lnTo>
                  <a:lnTo>
                    <a:pt x="10211" y="162"/>
                  </a:lnTo>
                  <a:lnTo>
                    <a:pt x="10244" y="166"/>
                  </a:lnTo>
                  <a:lnTo>
                    <a:pt x="10277" y="172"/>
                  </a:lnTo>
                  <a:lnTo>
                    <a:pt x="10307" y="180"/>
                  </a:lnTo>
                  <a:lnTo>
                    <a:pt x="10334" y="192"/>
                  </a:lnTo>
                  <a:lnTo>
                    <a:pt x="10361" y="206"/>
                  </a:lnTo>
                  <a:lnTo>
                    <a:pt x="10385" y="221"/>
                  </a:lnTo>
                  <a:lnTo>
                    <a:pt x="10408" y="240"/>
                  </a:lnTo>
                  <a:lnTo>
                    <a:pt x="10427" y="261"/>
                  </a:lnTo>
                  <a:lnTo>
                    <a:pt x="10445" y="284"/>
                  </a:lnTo>
                  <a:lnTo>
                    <a:pt x="10459" y="308"/>
                  </a:lnTo>
                  <a:lnTo>
                    <a:pt x="10471" y="334"/>
                  </a:lnTo>
                  <a:lnTo>
                    <a:pt x="10481" y="362"/>
                  </a:lnTo>
                  <a:lnTo>
                    <a:pt x="10488" y="392"/>
                  </a:lnTo>
                  <a:lnTo>
                    <a:pt x="10492" y="423"/>
                  </a:lnTo>
                  <a:lnTo>
                    <a:pt x="10493" y="456"/>
                  </a:lnTo>
                  <a:lnTo>
                    <a:pt x="10490" y="503"/>
                  </a:lnTo>
                  <a:lnTo>
                    <a:pt x="10487" y="526"/>
                  </a:lnTo>
                  <a:lnTo>
                    <a:pt x="10483" y="548"/>
                  </a:lnTo>
                  <a:lnTo>
                    <a:pt x="10470" y="590"/>
                  </a:lnTo>
                  <a:lnTo>
                    <a:pt x="10451" y="629"/>
                  </a:lnTo>
                  <a:lnTo>
                    <a:pt x="10428" y="665"/>
                  </a:lnTo>
                  <a:lnTo>
                    <a:pt x="10399" y="698"/>
                  </a:lnTo>
                  <a:lnTo>
                    <a:pt x="10384" y="712"/>
                  </a:lnTo>
                  <a:lnTo>
                    <a:pt x="10367" y="725"/>
                  </a:lnTo>
                  <a:lnTo>
                    <a:pt x="10330" y="748"/>
                  </a:lnTo>
                  <a:lnTo>
                    <a:pt x="10290" y="767"/>
                  </a:lnTo>
                  <a:lnTo>
                    <a:pt x="10247" y="780"/>
                  </a:lnTo>
                  <a:lnTo>
                    <a:pt x="10201" y="789"/>
                  </a:lnTo>
                  <a:lnTo>
                    <a:pt x="10153" y="791"/>
                  </a:lnTo>
                  <a:lnTo>
                    <a:pt x="10120" y="790"/>
                  </a:lnTo>
                  <a:lnTo>
                    <a:pt x="10087" y="785"/>
                  </a:lnTo>
                  <a:lnTo>
                    <a:pt x="10056" y="778"/>
                  </a:lnTo>
                  <a:lnTo>
                    <a:pt x="10026" y="768"/>
                  </a:lnTo>
                  <a:lnTo>
                    <a:pt x="9997" y="755"/>
                  </a:lnTo>
                  <a:lnTo>
                    <a:pt x="9972" y="738"/>
                  </a:lnTo>
                  <a:lnTo>
                    <a:pt x="9948" y="720"/>
                  </a:lnTo>
                  <a:lnTo>
                    <a:pt x="9926" y="699"/>
                  </a:lnTo>
                  <a:lnTo>
                    <a:pt x="9907" y="675"/>
                  </a:lnTo>
                  <a:lnTo>
                    <a:pt x="9890" y="648"/>
                  </a:lnTo>
                  <a:lnTo>
                    <a:pt x="9877" y="621"/>
                  </a:lnTo>
                  <a:lnTo>
                    <a:pt x="9866" y="592"/>
                  </a:lnTo>
                  <a:lnTo>
                    <a:pt x="9852" y="534"/>
                  </a:lnTo>
                  <a:lnTo>
                    <a:pt x="9850" y="507"/>
                  </a:lnTo>
                  <a:lnTo>
                    <a:pt x="9848" y="482"/>
                  </a:lnTo>
                  <a:close/>
                  <a:moveTo>
                    <a:pt x="281" y="176"/>
                  </a:moveTo>
                  <a:lnTo>
                    <a:pt x="281" y="197"/>
                  </a:lnTo>
                  <a:lnTo>
                    <a:pt x="233" y="203"/>
                  </a:lnTo>
                  <a:lnTo>
                    <a:pt x="218" y="206"/>
                  </a:lnTo>
                  <a:lnTo>
                    <a:pt x="209" y="209"/>
                  </a:lnTo>
                  <a:lnTo>
                    <a:pt x="205" y="213"/>
                  </a:lnTo>
                  <a:lnTo>
                    <a:pt x="203" y="218"/>
                  </a:lnTo>
                  <a:lnTo>
                    <a:pt x="199" y="231"/>
                  </a:lnTo>
                  <a:lnTo>
                    <a:pt x="197" y="279"/>
                  </a:lnTo>
                  <a:lnTo>
                    <a:pt x="197" y="377"/>
                  </a:lnTo>
                  <a:lnTo>
                    <a:pt x="197" y="683"/>
                  </a:lnTo>
                  <a:lnTo>
                    <a:pt x="193" y="744"/>
                  </a:lnTo>
                  <a:lnTo>
                    <a:pt x="185" y="794"/>
                  </a:lnTo>
                  <a:lnTo>
                    <a:pt x="178" y="814"/>
                  </a:lnTo>
                  <a:lnTo>
                    <a:pt x="168" y="834"/>
                  </a:lnTo>
                  <a:lnTo>
                    <a:pt x="156" y="854"/>
                  </a:lnTo>
                  <a:lnTo>
                    <a:pt x="143" y="873"/>
                  </a:lnTo>
                  <a:lnTo>
                    <a:pt x="127" y="890"/>
                  </a:lnTo>
                  <a:lnTo>
                    <a:pt x="113" y="904"/>
                  </a:lnTo>
                  <a:lnTo>
                    <a:pt x="97" y="917"/>
                  </a:lnTo>
                  <a:lnTo>
                    <a:pt x="80" y="927"/>
                  </a:lnTo>
                  <a:lnTo>
                    <a:pt x="65" y="934"/>
                  </a:lnTo>
                  <a:lnTo>
                    <a:pt x="49" y="940"/>
                  </a:lnTo>
                  <a:lnTo>
                    <a:pt x="34" y="944"/>
                  </a:lnTo>
                  <a:lnTo>
                    <a:pt x="18" y="945"/>
                  </a:lnTo>
                  <a:lnTo>
                    <a:pt x="0" y="942"/>
                  </a:lnTo>
                  <a:lnTo>
                    <a:pt x="1" y="909"/>
                  </a:lnTo>
                  <a:lnTo>
                    <a:pt x="0" y="876"/>
                  </a:lnTo>
                  <a:lnTo>
                    <a:pt x="8" y="872"/>
                  </a:lnTo>
                  <a:lnTo>
                    <a:pt x="19" y="879"/>
                  </a:lnTo>
                  <a:lnTo>
                    <a:pt x="30" y="884"/>
                  </a:lnTo>
                  <a:lnTo>
                    <a:pt x="54" y="887"/>
                  </a:lnTo>
                  <a:lnTo>
                    <a:pt x="73" y="885"/>
                  </a:lnTo>
                  <a:lnTo>
                    <a:pt x="89" y="880"/>
                  </a:lnTo>
                  <a:lnTo>
                    <a:pt x="100" y="870"/>
                  </a:lnTo>
                  <a:lnTo>
                    <a:pt x="104" y="864"/>
                  </a:lnTo>
                  <a:lnTo>
                    <a:pt x="107" y="858"/>
                  </a:lnTo>
                  <a:lnTo>
                    <a:pt x="112" y="839"/>
                  </a:lnTo>
                  <a:lnTo>
                    <a:pt x="114" y="809"/>
                  </a:lnTo>
                  <a:lnTo>
                    <a:pt x="115" y="748"/>
                  </a:lnTo>
                  <a:lnTo>
                    <a:pt x="115" y="377"/>
                  </a:lnTo>
                  <a:lnTo>
                    <a:pt x="114" y="294"/>
                  </a:lnTo>
                  <a:lnTo>
                    <a:pt x="114" y="254"/>
                  </a:lnTo>
                  <a:lnTo>
                    <a:pt x="112" y="232"/>
                  </a:lnTo>
                  <a:lnTo>
                    <a:pt x="109" y="220"/>
                  </a:lnTo>
                  <a:lnTo>
                    <a:pt x="106" y="213"/>
                  </a:lnTo>
                  <a:lnTo>
                    <a:pt x="100" y="208"/>
                  </a:lnTo>
                  <a:lnTo>
                    <a:pt x="90" y="206"/>
                  </a:lnTo>
                  <a:lnTo>
                    <a:pt x="71" y="202"/>
                  </a:lnTo>
                  <a:lnTo>
                    <a:pt x="34" y="201"/>
                  </a:lnTo>
                  <a:lnTo>
                    <a:pt x="30" y="176"/>
                  </a:lnTo>
                  <a:lnTo>
                    <a:pt x="156" y="177"/>
                  </a:lnTo>
                  <a:lnTo>
                    <a:pt x="278" y="173"/>
                  </a:lnTo>
                  <a:lnTo>
                    <a:pt x="281" y="176"/>
                  </a:lnTo>
                  <a:close/>
                  <a:moveTo>
                    <a:pt x="307" y="213"/>
                  </a:moveTo>
                  <a:lnTo>
                    <a:pt x="304" y="209"/>
                  </a:lnTo>
                  <a:lnTo>
                    <a:pt x="304" y="191"/>
                  </a:lnTo>
                  <a:lnTo>
                    <a:pt x="307" y="188"/>
                  </a:lnTo>
                  <a:lnTo>
                    <a:pt x="428" y="167"/>
                  </a:lnTo>
                  <a:lnTo>
                    <a:pt x="440" y="178"/>
                  </a:lnTo>
                  <a:lnTo>
                    <a:pt x="454" y="190"/>
                  </a:lnTo>
                  <a:lnTo>
                    <a:pt x="468" y="209"/>
                  </a:lnTo>
                  <a:lnTo>
                    <a:pt x="488" y="242"/>
                  </a:lnTo>
                  <a:lnTo>
                    <a:pt x="548" y="345"/>
                  </a:lnTo>
                  <a:lnTo>
                    <a:pt x="619" y="479"/>
                  </a:lnTo>
                  <a:lnTo>
                    <a:pt x="662" y="410"/>
                  </a:lnTo>
                  <a:lnTo>
                    <a:pt x="712" y="328"/>
                  </a:lnTo>
                  <a:lnTo>
                    <a:pt x="802" y="173"/>
                  </a:lnTo>
                  <a:lnTo>
                    <a:pt x="834" y="174"/>
                  </a:lnTo>
                  <a:lnTo>
                    <a:pt x="864" y="173"/>
                  </a:lnTo>
                  <a:lnTo>
                    <a:pt x="868" y="184"/>
                  </a:lnTo>
                  <a:lnTo>
                    <a:pt x="840" y="218"/>
                  </a:lnTo>
                  <a:lnTo>
                    <a:pt x="802" y="269"/>
                  </a:lnTo>
                  <a:lnTo>
                    <a:pt x="734" y="366"/>
                  </a:lnTo>
                  <a:lnTo>
                    <a:pt x="680" y="453"/>
                  </a:lnTo>
                  <a:lnTo>
                    <a:pt x="655" y="496"/>
                  </a:lnTo>
                  <a:lnTo>
                    <a:pt x="646" y="516"/>
                  </a:lnTo>
                  <a:lnTo>
                    <a:pt x="643" y="528"/>
                  </a:lnTo>
                  <a:lnTo>
                    <a:pt x="642" y="542"/>
                  </a:lnTo>
                  <a:lnTo>
                    <a:pt x="642" y="604"/>
                  </a:lnTo>
                  <a:lnTo>
                    <a:pt x="643" y="669"/>
                  </a:lnTo>
                  <a:lnTo>
                    <a:pt x="646" y="720"/>
                  </a:lnTo>
                  <a:lnTo>
                    <a:pt x="648" y="732"/>
                  </a:lnTo>
                  <a:lnTo>
                    <a:pt x="652" y="740"/>
                  </a:lnTo>
                  <a:lnTo>
                    <a:pt x="658" y="743"/>
                  </a:lnTo>
                  <a:lnTo>
                    <a:pt x="667" y="747"/>
                  </a:lnTo>
                  <a:lnTo>
                    <a:pt x="688" y="749"/>
                  </a:lnTo>
                  <a:lnTo>
                    <a:pt x="724" y="752"/>
                  </a:lnTo>
                  <a:lnTo>
                    <a:pt x="727" y="776"/>
                  </a:lnTo>
                  <a:lnTo>
                    <a:pt x="649" y="776"/>
                  </a:lnTo>
                  <a:lnTo>
                    <a:pt x="601" y="776"/>
                  </a:lnTo>
                  <a:lnTo>
                    <a:pt x="480" y="779"/>
                  </a:lnTo>
                  <a:lnTo>
                    <a:pt x="476" y="754"/>
                  </a:lnTo>
                  <a:lnTo>
                    <a:pt x="512" y="749"/>
                  </a:lnTo>
                  <a:lnTo>
                    <a:pt x="533" y="747"/>
                  </a:lnTo>
                  <a:lnTo>
                    <a:pt x="544" y="744"/>
                  </a:lnTo>
                  <a:lnTo>
                    <a:pt x="551" y="741"/>
                  </a:lnTo>
                  <a:lnTo>
                    <a:pt x="557" y="725"/>
                  </a:lnTo>
                  <a:lnTo>
                    <a:pt x="560" y="677"/>
                  </a:lnTo>
                  <a:lnTo>
                    <a:pt x="562" y="604"/>
                  </a:lnTo>
                  <a:lnTo>
                    <a:pt x="562" y="522"/>
                  </a:lnTo>
                  <a:lnTo>
                    <a:pt x="541" y="484"/>
                  </a:lnTo>
                  <a:lnTo>
                    <a:pt x="498" y="412"/>
                  </a:lnTo>
                  <a:lnTo>
                    <a:pt x="461" y="352"/>
                  </a:lnTo>
                  <a:lnTo>
                    <a:pt x="416" y="284"/>
                  </a:lnTo>
                  <a:lnTo>
                    <a:pt x="392" y="251"/>
                  </a:lnTo>
                  <a:lnTo>
                    <a:pt x="374" y="232"/>
                  </a:lnTo>
                  <a:lnTo>
                    <a:pt x="361" y="221"/>
                  </a:lnTo>
                  <a:lnTo>
                    <a:pt x="350" y="215"/>
                  </a:lnTo>
                  <a:lnTo>
                    <a:pt x="336" y="214"/>
                  </a:lnTo>
                  <a:lnTo>
                    <a:pt x="307" y="213"/>
                  </a:lnTo>
                  <a:close/>
                  <a:moveTo>
                    <a:pt x="1176" y="783"/>
                  </a:moveTo>
                  <a:lnTo>
                    <a:pt x="1123" y="640"/>
                  </a:lnTo>
                  <a:lnTo>
                    <a:pt x="978" y="281"/>
                  </a:lnTo>
                  <a:lnTo>
                    <a:pt x="958" y="233"/>
                  </a:lnTo>
                  <a:lnTo>
                    <a:pt x="947" y="212"/>
                  </a:lnTo>
                  <a:lnTo>
                    <a:pt x="931" y="204"/>
                  </a:lnTo>
                  <a:lnTo>
                    <a:pt x="896" y="201"/>
                  </a:lnTo>
                  <a:lnTo>
                    <a:pt x="893" y="196"/>
                  </a:lnTo>
                  <a:lnTo>
                    <a:pt x="893" y="177"/>
                  </a:lnTo>
                  <a:lnTo>
                    <a:pt x="896" y="173"/>
                  </a:lnTo>
                  <a:lnTo>
                    <a:pt x="1007" y="177"/>
                  </a:lnTo>
                  <a:lnTo>
                    <a:pt x="1120" y="173"/>
                  </a:lnTo>
                  <a:lnTo>
                    <a:pt x="1123" y="200"/>
                  </a:lnTo>
                  <a:lnTo>
                    <a:pt x="1058" y="207"/>
                  </a:lnTo>
                  <a:lnTo>
                    <a:pt x="1051" y="212"/>
                  </a:lnTo>
                  <a:lnTo>
                    <a:pt x="1049" y="219"/>
                  </a:lnTo>
                  <a:lnTo>
                    <a:pt x="1062" y="264"/>
                  </a:lnTo>
                  <a:lnTo>
                    <a:pt x="1086" y="332"/>
                  </a:lnTo>
                  <a:lnTo>
                    <a:pt x="1219" y="669"/>
                  </a:lnTo>
                  <a:lnTo>
                    <a:pt x="1331" y="389"/>
                  </a:lnTo>
                  <a:lnTo>
                    <a:pt x="1364" y="298"/>
                  </a:lnTo>
                  <a:lnTo>
                    <a:pt x="1381" y="246"/>
                  </a:lnTo>
                  <a:lnTo>
                    <a:pt x="1387" y="221"/>
                  </a:lnTo>
                  <a:lnTo>
                    <a:pt x="1384" y="213"/>
                  </a:lnTo>
                  <a:lnTo>
                    <a:pt x="1381" y="209"/>
                  </a:lnTo>
                  <a:lnTo>
                    <a:pt x="1376" y="208"/>
                  </a:lnTo>
                  <a:lnTo>
                    <a:pt x="1355" y="204"/>
                  </a:lnTo>
                  <a:lnTo>
                    <a:pt x="1314" y="201"/>
                  </a:lnTo>
                  <a:lnTo>
                    <a:pt x="1310" y="197"/>
                  </a:lnTo>
                  <a:lnTo>
                    <a:pt x="1310" y="177"/>
                  </a:lnTo>
                  <a:lnTo>
                    <a:pt x="1314" y="173"/>
                  </a:lnTo>
                  <a:lnTo>
                    <a:pt x="1409" y="177"/>
                  </a:lnTo>
                  <a:lnTo>
                    <a:pt x="1495" y="173"/>
                  </a:lnTo>
                  <a:lnTo>
                    <a:pt x="1499" y="197"/>
                  </a:lnTo>
                  <a:lnTo>
                    <a:pt x="1471" y="202"/>
                  </a:lnTo>
                  <a:lnTo>
                    <a:pt x="1458" y="206"/>
                  </a:lnTo>
                  <a:lnTo>
                    <a:pt x="1452" y="210"/>
                  </a:lnTo>
                  <a:lnTo>
                    <a:pt x="1446" y="219"/>
                  </a:lnTo>
                  <a:lnTo>
                    <a:pt x="1416" y="286"/>
                  </a:lnTo>
                  <a:lnTo>
                    <a:pt x="1283" y="612"/>
                  </a:lnTo>
                  <a:lnTo>
                    <a:pt x="1244" y="710"/>
                  </a:lnTo>
                  <a:lnTo>
                    <a:pt x="1219" y="783"/>
                  </a:lnTo>
                  <a:lnTo>
                    <a:pt x="1176" y="783"/>
                  </a:lnTo>
                  <a:close/>
                  <a:moveTo>
                    <a:pt x="1428" y="779"/>
                  </a:moveTo>
                  <a:lnTo>
                    <a:pt x="1423" y="776"/>
                  </a:lnTo>
                  <a:lnTo>
                    <a:pt x="1423" y="753"/>
                  </a:lnTo>
                  <a:lnTo>
                    <a:pt x="1428" y="749"/>
                  </a:lnTo>
                  <a:lnTo>
                    <a:pt x="1453" y="749"/>
                  </a:lnTo>
                  <a:lnTo>
                    <a:pt x="1468" y="747"/>
                  </a:lnTo>
                  <a:lnTo>
                    <a:pt x="1476" y="742"/>
                  </a:lnTo>
                  <a:lnTo>
                    <a:pt x="1483" y="736"/>
                  </a:lnTo>
                  <a:lnTo>
                    <a:pt x="1494" y="718"/>
                  </a:lnTo>
                  <a:lnTo>
                    <a:pt x="1512" y="681"/>
                  </a:lnTo>
                  <a:lnTo>
                    <a:pt x="1556" y="584"/>
                  </a:lnTo>
                  <a:lnTo>
                    <a:pt x="1673" y="321"/>
                  </a:lnTo>
                  <a:lnTo>
                    <a:pt x="1738" y="167"/>
                  </a:lnTo>
                  <a:lnTo>
                    <a:pt x="1765" y="167"/>
                  </a:lnTo>
                  <a:lnTo>
                    <a:pt x="1948" y="594"/>
                  </a:lnTo>
                  <a:lnTo>
                    <a:pt x="1972" y="652"/>
                  </a:lnTo>
                  <a:lnTo>
                    <a:pt x="1997" y="705"/>
                  </a:lnTo>
                  <a:lnTo>
                    <a:pt x="2016" y="738"/>
                  </a:lnTo>
                  <a:lnTo>
                    <a:pt x="2029" y="747"/>
                  </a:lnTo>
                  <a:lnTo>
                    <a:pt x="2041" y="749"/>
                  </a:lnTo>
                  <a:lnTo>
                    <a:pt x="2064" y="749"/>
                  </a:lnTo>
                  <a:lnTo>
                    <a:pt x="2068" y="776"/>
                  </a:lnTo>
                  <a:lnTo>
                    <a:pt x="1982" y="774"/>
                  </a:lnTo>
                  <a:lnTo>
                    <a:pt x="1841" y="779"/>
                  </a:lnTo>
                  <a:lnTo>
                    <a:pt x="1837" y="753"/>
                  </a:lnTo>
                  <a:lnTo>
                    <a:pt x="1879" y="749"/>
                  </a:lnTo>
                  <a:lnTo>
                    <a:pt x="1901" y="746"/>
                  </a:lnTo>
                  <a:lnTo>
                    <a:pt x="1906" y="743"/>
                  </a:lnTo>
                  <a:lnTo>
                    <a:pt x="1909" y="741"/>
                  </a:lnTo>
                  <a:lnTo>
                    <a:pt x="1912" y="736"/>
                  </a:lnTo>
                  <a:lnTo>
                    <a:pt x="1913" y="731"/>
                  </a:lnTo>
                  <a:lnTo>
                    <a:pt x="1912" y="720"/>
                  </a:lnTo>
                  <a:lnTo>
                    <a:pt x="1907" y="706"/>
                  </a:lnTo>
                  <a:lnTo>
                    <a:pt x="1854" y="576"/>
                  </a:lnTo>
                  <a:lnTo>
                    <a:pt x="1608" y="576"/>
                  </a:lnTo>
                  <a:lnTo>
                    <a:pt x="1561" y="686"/>
                  </a:lnTo>
                  <a:lnTo>
                    <a:pt x="1552" y="711"/>
                  </a:lnTo>
                  <a:lnTo>
                    <a:pt x="1549" y="729"/>
                  </a:lnTo>
                  <a:lnTo>
                    <a:pt x="1552" y="737"/>
                  </a:lnTo>
                  <a:lnTo>
                    <a:pt x="1560" y="744"/>
                  </a:lnTo>
                  <a:lnTo>
                    <a:pt x="1568" y="747"/>
                  </a:lnTo>
                  <a:lnTo>
                    <a:pt x="1580" y="748"/>
                  </a:lnTo>
                  <a:lnTo>
                    <a:pt x="1618" y="749"/>
                  </a:lnTo>
                  <a:lnTo>
                    <a:pt x="1622" y="753"/>
                  </a:lnTo>
                  <a:lnTo>
                    <a:pt x="1622" y="776"/>
                  </a:lnTo>
                  <a:lnTo>
                    <a:pt x="1523" y="776"/>
                  </a:lnTo>
                  <a:lnTo>
                    <a:pt x="1428" y="779"/>
                  </a:lnTo>
                  <a:close/>
                  <a:moveTo>
                    <a:pt x="1622" y="539"/>
                  </a:moveTo>
                  <a:lnTo>
                    <a:pt x="1837" y="539"/>
                  </a:lnTo>
                  <a:lnTo>
                    <a:pt x="1730" y="282"/>
                  </a:lnTo>
                  <a:lnTo>
                    <a:pt x="1622" y="539"/>
                  </a:lnTo>
                  <a:close/>
                  <a:moveTo>
                    <a:pt x="1642" y="96"/>
                  </a:moveTo>
                  <a:lnTo>
                    <a:pt x="1632" y="95"/>
                  </a:lnTo>
                  <a:lnTo>
                    <a:pt x="1622" y="93"/>
                  </a:lnTo>
                  <a:lnTo>
                    <a:pt x="1614" y="88"/>
                  </a:lnTo>
                  <a:lnTo>
                    <a:pt x="1607" y="82"/>
                  </a:lnTo>
                  <a:lnTo>
                    <a:pt x="1601" y="75"/>
                  </a:lnTo>
                  <a:lnTo>
                    <a:pt x="1596" y="66"/>
                  </a:lnTo>
                  <a:lnTo>
                    <a:pt x="1592" y="48"/>
                  </a:lnTo>
                  <a:lnTo>
                    <a:pt x="1594" y="39"/>
                  </a:lnTo>
                  <a:lnTo>
                    <a:pt x="1596" y="29"/>
                  </a:lnTo>
                  <a:lnTo>
                    <a:pt x="1601" y="22"/>
                  </a:lnTo>
                  <a:lnTo>
                    <a:pt x="1607" y="14"/>
                  </a:lnTo>
                  <a:lnTo>
                    <a:pt x="1614" y="8"/>
                  </a:lnTo>
                  <a:lnTo>
                    <a:pt x="1622" y="4"/>
                  </a:lnTo>
                  <a:lnTo>
                    <a:pt x="1642" y="0"/>
                  </a:lnTo>
                  <a:lnTo>
                    <a:pt x="1651" y="0"/>
                  </a:lnTo>
                  <a:lnTo>
                    <a:pt x="1660" y="4"/>
                  </a:lnTo>
                  <a:lnTo>
                    <a:pt x="1668" y="8"/>
                  </a:lnTo>
                  <a:lnTo>
                    <a:pt x="1675" y="14"/>
                  </a:lnTo>
                  <a:lnTo>
                    <a:pt x="1681" y="22"/>
                  </a:lnTo>
                  <a:lnTo>
                    <a:pt x="1686" y="29"/>
                  </a:lnTo>
                  <a:lnTo>
                    <a:pt x="1688" y="48"/>
                  </a:lnTo>
                  <a:lnTo>
                    <a:pt x="1688" y="58"/>
                  </a:lnTo>
                  <a:lnTo>
                    <a:pt x="1686" y="66"/>
                  </a:lnTo>
                  <a:lnTo>
                    <a:pt x="1681" y="75"/>
                  </a:lnTo>
                  <a:lnTo>
                    <a:pt x="1675" y="82"/>
                  </a:lnTo>
                  <a:lnTo>
                    <a:pt x="1668" y="88"/>
                  </a:lnTo>
                  <a:lnTo>
                    <a:pt x="1660" y="93"/>
                  </a:lnTo>
                  <a:lnTo>
                    <a:pt x="1642" y="96"/>
                  </a:lnTo>
                  <a:close/>
                  <a:moveTo>
                    <a:pt x="1852" y="96"/>
                  </a:moveTo>
                  <a:lnTo>
                    <a:pt x="1842" y="95"/>
                  </a:lnTo>
                  <a:lnTo>
                    <a:pt x="1832" y="93"/>
                  </a:lnTo>
                  <a:lnTo>
                    <a:pt x="1824" y="88"/>
                  </a:lnTo>
                  <a:lnTo>
                    <a:pt x="1817" y="82"/>
                  </a:lnTo>
                  <a:lnTo>
                    <a:pt x="1811" y="75"/>
                  </a:lnTo>
                  <a:lnTo>
                    <a:pt x="1807" y="66"/>
                  </a:lnTo>
                  <a:lnTo>
                    <a:pt x="1804" y="48"/>
                  </a:lnTo>
                  <a:lnTo>
                    <a:pt x="1804" y="39"/>
                  </a:lnTo>
                  <a:lnTo>
                    <a:pt x="1807" y="29"/>
                  </a:lnTo>
                  <a:lnTo>
                    <a:pt x="1811" y="22"/>
                  </a:lnTo>
                  <a:lnTo>
                    <a:pt x="1817" y="14"/>
                  </a:lnTo>
                  <a:lnTo>
                    <a:pt x="1824" y="8"/>
                  </a:lnTo>
                  <a:lnTo>
                    <a:pt x="1832" y="4"/>
                  </a:lnTo>
                  <a:lnTo>
                    <a:pt x="1852" y="0"/>
                  </a:lnTo>
                  <a:lnTo>
                    <a:pt x="1861" y="0"/>
                  </a:lnTo>
                  <a:lnTo>
                    <a:pt x="1870" y="4"/>
                  </a:lnTo>
                  <a:lnTo>
                    <a:pt x="1878" y="8"/>
                  </a:lnTo>
                  <a:lnTo>
                    <a:pt x="1885" y="14"/>
                  </a:lnTo>
                  <a:lnTo>
                    <a:pt x="1891" y="22"/>
                  </a:lnTo>
                  <a:lnTo>
                    <a:pt x="1896" y="29"/>
                  </a:lnTo>
                  <a:lnTo>
                    <a:pt x="1898" y="48"/>
                  </a:lnTo>
                  <a:lnTo>
                    <a:pt x="1898" y="58"/>
                  </a:lnTo>
                  <a:lnTo>
                    <a:pt x="1896" y="66"/>
                  </a:lnTo>
                  <a:lnTo>
                    <a:pt x="1891" y="75"/>
                  </a:lnTo>
                  <a:lnTo>
                    <a:pt x="1885" y="82"/>
                  </a:lnTo>
                  <a:lnTo>
                    <a:pt x="1878" y="88"/>
                  </a:lnTo>
                  <a:lnTo>
                    <a:pt x="1870" y="93"/>
                  </a:lnTo>
                  <a:lnTo>
                    <a:pt x="1852" y="96"/>
                  </a:lnTo>
                  <a:close/>
                  <a:moveTo>
                    <a:pt x="2122" y="629"/>
                  </a:moveTo>
                  <a:lnTo>
                    <a:pt x="2146" y="626"/>
                  </a:lnTo>
                  <a:lnTo>
                    <a:pt x="2152" y="672"/>
                  </a:lnTo>
                  <a:lnTo>
                    <a:pt x="2155" y="695"/>
                  </a:lnTo>
                  <a:lnTo>
                    <a:pt x="2162" y="708"/>
                  </a:lnTo>
                  <a:lnTo>
                    <a:pt x="2178" y="720"/>
                  </a:lnTo>
                  <a:lnTo>
                    <a:pt x="2189" y="728"/>
                  </a:lnTo>
                  <a:lnTo>
                    <a:pt x="2201" y="734"/>
                  </a:lnTo>
                  <a:lnTo>
                    <a:pt x="2230" y="743"/>
                  </a:lnTo>
                  <a:lnTo>
                    <a:pt x="2262" y="749"/>
                  </a:lnTo>
                  <a:lnTo>
                    <a:pt x="2294" y="752"/>
                  </a:lnTo>
                  <a:lnTo>
                    <a:pt x="2316" y="750"/>
                  </a:lnTo>
                  <a:lnTo>
                    <a:pt x="2338" y="747"/>
                  </a:lnTo>
                  <a:lnTo>
                    <a:pt x="2357" y="742"/>
                  </a:lnTo>
                  <a:lnTo>
                    <a:pt x="2376" y="735"/>
                  </a:lnTo>
                  <a:lnTo>
                    <a:pt x="2393" y="725"/>
                  </a:lnTo>
                  <a:lnTo>
                    <a:pt x="2407" y="714"/>
                  </a:lnTo>
                  <a:lnTo>
                    <a:pt x="2420" y="701"/>
                  </a:lnTo>
                  <a:lnTo>
                    <a:pt x="2431" y="686"/>
                  </a:lnTo>
                  <a:lnTo>
                    <a:pt x="2441" y="670"/>
                  </a:lnTo>
                  <a:lnTo>
                    <a:pt x="2447" y="652"/>
                  </a:lnTo>
                  <a:lnTo>
                    <a:pt x="2450" y="633"/>
                  </a:lnTo>
                  <a:lnTo>
                    <a:pt x="2452" y="614"/>
                  </a:lnTo>
                  <a:lnTo>
                    <a:pt x="2449" y="587"/>
                  </a:lnTo>
                  <a:lnTo>
                    <a:pt x="2447" y="575"/>
                  </a:lnTo>
                  <a:lnTo>
                    <a:pt x="2442" y="564"/>
                  </a:lnTo>
                  <a:lnTo>
                    <a:pt x="2431" y="546"/>
                  </a:lnTo>
                  <a:lnTo>
                    <a:pt x="2424" y="538"/>
                  </a:lnTo>
                  <a:lnTo>
                    <a:pt x="2416" y="531"/>
                  </a:lnTo>
                  <a:lnTo>
                    <a:pt x="2396" y="520"/>
                  </a:lnTo>
                  <a:lnTo>
                    <a:pt x="2387" y="516"/>
                  </a:lnTo>
                  <a:lnTo>
                    <a:pt x="2376" y="513"/>
                  </a:lnTo>
                  <a:lnTo>
                    <a:pt x="2310" y="500"/>
                  </a:lnTo>
                  <a:lnTo>
                    <a:pt x="2243" y="486"/>
                  </a:lnTo>
                  <a:lnTo>
                    <a:pt x="2219" y="479"/>
                  </a:lnTo>
                  <a:lnTo>
                    <a:pt x="2195" y="470"/>
                  </a:lnTo>
                  <a:lnTo>
                    <a:pt x="2173" y="456"/>
                  </a:lnTo>
                  <a:lnTo>
                    <a:pt x="2155" y="441"/>
                  </a:lnTo>
                  <a:lnTo>
                    <a:pt x="2141" y="420"/>
                  </a:lnTo>
                  <a:lnTo>
                    <a:pt x="2135" y="410"/>
                  </a:lnTo>
                  <a:lnTo>
                    <a:pt x="2130" y="398"/>
                  </a:lnTo>
                  <a:lnTo>
                    <a:pt x="2123" y="370"/>
                  </a:lnTo>
                  <a:lnTo>
                    <a:pt x="2120" y="342"/>
                  </a:lnTo>
                  <a:lnTo>
                    <a:pt x="2122" y="322"/>
                  </a:lnTo>
                  <a:lnTo>
                    <a:pt x="2124" y="304"/>
                  </a:lnTo>
                  <a:lnTo>
                    <a:pt x="2128" y="286"/>
                  </a:lnTo>
                  <a:lnTo>
                    <a:pt x="2134" y="269"/>
                  </a:lnTo>
                  <a:lnTo>
                    <a:pt x="2152" y="238"/>
                  </a:lnTo>
                  <a:lnTo>
                    <a:pt x="2176" y="212"/>
                  </a:lnTo>
                  <a:lnTo>
                    <a:pt x="2206" y="189"/>
                  </a:lnTo>
                  <a:lnTo>
                    <a:pt x="2222" y="180"/>
                  </a:lnTo>
                  <a:lnTo>
                    <a:pt x="2240" y="173"/>
                  </a:lnTo>
                  <a:lnTo>
                    <a:pt x="2260" y="167"/>
                  </a:lnTo>
                  <a:lnTo>
                    <a:pt x="2280" y="164"/>
                  </a:lnTo>
                  <a:lnTo>
                    <a:pt x="2324" y="160"/>
                  </a:lnTo>
                  <a:lnTo>
                    <a:pt x="2363" y="162"/>
                  </a:lnTo>
                  <a:lnTo>
                    <a:pt x="2405" y="170"/>
                  </a:lnTo>
                  <a:lnTo>
                    <a:pt x="2447" y="180"/>
                  </a:lnTo>
                  <a:lnTo>
                    <a:pt x="2484" y="196"/>
                  </a:lnTo>
                  <a:lnTo>
                    <a:pt x="2488" y="202"/>
                  </a:lnTo>
                  <a:lnTo>
                    <a:pt x="2483" y="224"/>
                  </a:lnTo>
                  <a:lnTo>
                    <a:pt x="2480" y="249"/>
                  </a:lnTo>
                  <a:lnTo>
                    <a:pt x="2478" y="279"/>
                  </a:lnTo>
                  <a:lnTo>
                    <a:pt x="2476" y="314"/>
                  </a:lnTo>
                  <a:lnTo>
                    <a:pt x="2472" y="317"/>
                  </a:lnTo>
                  <a:lnTo>
                    <a:pt x="2450" y="317"/>
                  </a:lnTo>
                  <a:lnTo>
                    <a:pt x="2444" y="249"/>
                  </a:lnTo>
                  <a:lnTo>
                    <a:pt x="2441" y="243"/>
                  </a:lnTo>
                  <a:lnTo>
                    <a:pt x="2434" y="234"/>
                  </a:lnTo>
                  <a:lnTo>
                    <a:pt x="2422" y="226"/>
                  </a:lnTo>
                  <a:lnTo>
                    <a:pt x="2405" y="216"/>
                  </a:lnTo>
                  <a:lnTo>
                    <a:pt x="2387" y="208"/>
                  </a:lnTo>
                  <a:lnTo>
                    <a:pt x="2366" y="202"/>
                  </a:lnTo>
                  <a:lnTo>
                    <a:pt x="2346" y="198"/>
                  </a:lnTo>
                  <a:lnTo>
                    <a:pt x="2324" y="197"/>
                  </a:lnTo>
                  <a:lnTo>
                    <a:pt x="2290" y="201"/>
                  </a:lnTo>
                  <a:lnTo>
                    <a:pt x="2257" y="212"/>
                  </a:lnTo>
                  <a:lnTo>
                    <a:pt x="2242" y="220"/>
                  </a:lnTo>
                  <a:lnTo>
                    <a:pt x="2230" y="230"/>
                  </a:lnTo>
                  <a:lnTo>
                    <a:pt x="2219" y="243"/>
                  </a:lnTo>
                  <a:lnTo>
                    <a:pt x="2209" y="257"/>
                  </a:lnTo>
                  <a:lnTo>
                    <a:pt x="2202" y="273"/>
                  </a:lnTo>
                  <a:lnTo>
                    <a:pt x="2197" y="288"/>
                  </a:lnTo>
                  <a:lnTo>
                    <a:pt x="2194" y="321"/>
                  </a:lnTo>
                  <a:lnTo>
                    <a:pt x="2196" y="345"/>
                  </a:lnTo>
                  <a:lnTo>
                    <a:pt x="2198" y="354"/>
                  </a:lnTo>
                  <a:lnTo>
                    <a:pt x="2203" y="365"/>
                  </a:lnTo>
                  <a:lnTo>
                    <a:pt x="2214" y="382"/>
                  </a:lnTo>
                  <a:lnTo>
                    <a:pt x="2221" y="389"/>
                  </a:lnTo>
                  <a:lnTo>
                    <a:pt x="2228" y="395"/>
                  </a:lnTo>
                  <a:lnTo>
                    <a:pt x="2245" y="406"/>
                  </a:lnTo>
                  <a:lnTo>
                    <a:pt x="2264" y="412"/>
                  </a:lnTo>
                  <a:lnTo>
                    <a:pt x="2293" y="419"/>
                  </a:lnTo>
                  <a:lnTo>
                    <a:pt x="2340" y="426"/>
                  </a:lnTo>
                  <a:lnTo>
                    <a:pt x="2375" y="432"/>
                  </a:lnTo>
                  <a:lnTo>
                    <a:pt x="2405" y="438"/>
                  </a:lnTo>
                  <a:lnTo>
                    <a:pt x="2430" y="444"/>
                  </a:lnTo>
                  <a:lnTo>
                    <a:pt x="2450" y="452"/>
                  </a:lnTo>
                  <a:lnTo>
                    <a:pt x="2466" y="461"/>
                  </a:lnTo>
                  <a:lnTo>
                    <a:pt x="2480" y="472"/>
                  </a:lnTo>
                  <a:lnTo>
                    <a:pt x="2494" y="485"/>
                  </a:lnTo>
                  <a:lnTo>
                    <a:pt x="2504" y="500"/>
                  </a:lnTo>
                  <a:lnTo>
                    <a:pt x="2514" y="518"/>
                  </a:lnTo>
                  <a:lnTo>
                    <a:pt x="2520" y="536"/>
                  </a:lnTo>
                  <a:lnTo>
                    <a:pt x="2525" y="557"/>
                  </a:lnTo>
                  <a:lnTo>
                    <a:pt x="2526" y="579"/>
                  </a:lnTo>
                  <a:lnTo>
                    <a:pt x="2525" y="602"/>
                  </a:lnTo>
                  <a:lnTo>
                    <a:pt x="2521" y="623"/>
                  </a:lnTo>
                  <a:lnTo>
                    <a:pt x="2515" y="644"/>
                  </a:lnTo>
                  <a:lnTo>
                    <a:pt x="2507" y="663"/>
                  </a:lnTo>
                  <a:lnTo>
                    <a:pt x="2497" y="681"/>
                  </a:lnTo>
                  <a:lnTo>
                    <a:pt x="2484" y="699"/>
                  </a:lnTo>
                  <a:lnTo>
                    <a:pt x="2452" y="730"/>
                  </a:lnTo>
                  <a:lnTo>
                    <a:pt x="2432" y="744"/>
                  </a:lnTo>
                  <a:lnTo>
                    <a:pt x="2413" y="756"/>
                  </a:lnTo>
                  <a:lnTo>
                    <a:pt x="2392" y="767"/>
                  </a:lnTo>
                  <a:lnTo>
                    <a:pt x="2370" y="776"/>
                  </a:lnTo>
                  <a:lnTo>
                    <a:pt x="2347" y="783"/>
                  </a:lnTo>
                  <a:lnTo>
                    <a:pt x="2323" y="788"/>
                  </a:lnTo>
                  <a:lnTo>
                    <a:pt x="2273" y="791"/>
                  </a:lnTo>
                  <a:lnTo>
                    <a:pt x="2230" y="789"/>
                  </a:lnTo>
                  <a:lnTo>
                    <a:pt x="2190" y="783"/>
                  </a:lnTo>
                  <a:lnTo>
                    <a:pt x="2153" y="773"/>
                  </a:lnTo>
                  <a:lnTo>
                    <a:pt x="2118" y="760"/>
                  </a:lnTo>
                  <a:lnTo>
                    <a:pt x="2116" y="754"/>
                  </a:lnTo>
                  <a:lnTo>
                    <a:pt x="2119" y="710"/>
                  </a:lnTo>
                  <a:lnTo>
                    <a:pt x="2122" y="629"/>
                  </a:lnTo>
                  <a:close/>
                  <a:moveTo>
                    <a:pt x="2734" y="467"/>
                  </a:moveTo>
                  <a:lnTo>
                    <a:pt x="2888" y="322"/>
                  </a:lnTo>
                  <a:lnTo>
                    <a:pt x="2966" y="244"/>
                  </a:lnTo>
                  <a:lnTo>
                    <a:pt x="3004" y="204"/>
                  </a:lnTo>
                  <a:lnTo>
                    <a:pt x="3004" y="177"/>
                  </a:lnTo>
                  <a:lnTo>
                    <a:pt x="3008" y="173"/>
                  </a:lnTo>
                  <a:lnTo>
                    <a:pt x="3079" y="174"/>
                  </a:lnTo>
                  <a:lnTo>
                    <a:pt x="3146" y="173"/>
                  </a:lnTo>
                  <a:lnTo>
                    <a:pt x="3150" y="177"/>
                  </a:lnTo>
                  <a:lnTo>
                    <a:pt x="3150" y="197"/>
                  </a:lnTo>
                  <a:lnTo>
                    <a:pt x="3114" y="202"/>
                  </a:lnTo>
                  <a:lnTo>
                    <a:pt x="3092" y="206"/>
                  </a:lnTo>
                  <a:lnTo>
                    <a:pt x="3074" y="214"/>
                  </a:lnTo>
                  <a:lnTo>
                    <a:pt x="3050" y="232"/>
                  </a:lnTo>
                  <a:lnTo>
                    <a:pt x="2987" y="288"/>
                  </a:lnTo>
                  <a:lnTo>
                    <a:pt x="2814" y="447"/>
                  </a:lnTo>
                  <a:lnTo>
                    <a:pt x="3070" y="683"/>
                  </a:lnTo>
                  <a:lnTo>
                    <a:pt x="3119" y="728"/>
                  </a:lnTo>
                  <a:lnTo>
                    <a:pt x="3132" y="741"/>
                  </a:lnTo>
                  <a:lnTo>
                    <a:pt x="3139" y="747"/>
                  </a:lnTo>
                  <a:lnTo>
                    <a:pt x="3144" y="748"/>
                  </a:lnTo>
                  <a:lnTo>
                    <a:pt x="3151" y="750"/>
                  </a:lnTo>
                  <a:lnTo>
                    <a:pt x="3170" y="753"/>
                  </a:lnTo>
                  <a:lnTo>
                    <a:pt x="3173" y="773"/>
                  </a:lnTo>
                  <a:lnTo>
                    <a:pt x="3145" y="776"/>
                  </a:lnTo>
                  <a:lnTo>
                    <a:pt x="3119" y="776"/>
                  </a:lnTo>
                  <a:lnTo>
                    <a:pt x="3050" y="777"/>
                  </a:lnTo>
                  <a:lnTo>
                    <a:pt x="2982" y="712"/>
                  </a:lnTo>
                  <a:lnTo>
                    <a:pt x="2734" y="484"/>
                  </a:lnTo>
                  <a:lnTo>
                    <a:pt x="2734" y="574"/>
                  </a:lnTo>
                  <a:lnTo>
                    <a:pt x="2735" y="658"/>
                  </a:lnTo>
                  <a:lnTo>
                    <a:pt x="2735" y="698"/>
                  </a:lnTo>
                  <a:lnTo>
                    <a:pt x="2737" y="720"/>
                  </a:lnTo>
                  <a:lnTo>
                    <a:pt x="2740" y="731"/>
                  </a:lnTo>
                  <a:lnTo>
                    <a:pt x="2743" y="738"/>
                  </a:lnTo>
                  <a:lnTo>
                    <a:pt x="2749" y="743"/>
                  </a:lnTo>
                  <a:lnTo>
                    <a:pt x="2759" y="747"/>
                  </a:lnTo>
                  <a:lnTo>
                    <a:pt x="2778" y="749"/>
                  </a:lnTo>
                  <a:lnTo>
                    <a:pt x="2815" y="752"/>
                  </a:lnTo>
                  <a:lnTo>
                    <a:pt x="2819" y="776"/>
                  </a:lnTo>
                  <a:lnTo>
                    <a:pt x="2741" y="776"/>
                  </a:lnTo>
                  <a:lnTo>
                    <a:pt x="2693" y="776"/>
                  </a:lnTo>
                  <a:lnTo>
                    <a:pt x="2572" y="779"/>
                  </a:lnTo>
                  <a:lnTo>
                    <a:pt x="2568" y="754"/>
                  </a:lnTo>
                  <a:lnTo>
                    <a:pt x="2604" y="749"/>
                  </a:lnTo>
                  <a:lnTo>
                    <a:pt x="2624" y="747"/>
                  </a:lnTo>
                  <a:lnTo>
                    <a:pt x="2635" y="744"/>
                  </a:lnTo>
                  <a:lnTo>
                    <a:pt x="2641" y="741"/>
                  </a:lnTo>
                  <a:lnTo>
                    <a:pt x="2648" y="723"/>
                  </a:lnTo>
                  <a:lnTo>
                    <a:pt x="2651" y="702"/>
                  </a:lnTo>
                  <a:lnTo>
                    <a:pt x="2652" y="664"/>
                  </a:lnTo>
                  <a:lnTo>
                    <a:pt x="2652" y="574"/>
                  </a:lnTo>
                  <a:lnTo>
                    <a:pt x="2652" y="377"/>
                  </a:lnTo>
                  <a:lnTo>
                    <a:pt x="2652" y="294"/>
                  </a:lnTo>
                  <a:lnTo>
                    <a:pt x="2651" y="254"/>
                  </a:lnTo>
                  <a:lnTo>
                    <a:pt x="2650" y="232"/>
                  </a:lnTo>
                  <a:lnTo>
                    <a:pt x="2647" y="220"/>
                  </a:lnTo>
                  <a:lnTo>
                    <a:pt x="2644" y="213"/>
                  </a:lnTo>
                  <a:lnTo>
                    <a:pt x="2638" y="208"/>
                  </a:lnTo>
                  <a:lnTo>
                    <a:pt x="2628" y="206"/>
                  </a:lnTo>
                  <a:lnTo>
                    <a:pt x="2608" y="202"/>
                  </a:lnTo>
                  <a:lnTo>
                    <a:pt x="2572" y="201"/>
                  </a:lnTo>
                  <a:lnTo>
                    <a:pt x="2568" y="176"/>
                  </a:lnTo>
                  <a:lnTo>
                    <a:pt x="2624" y="174"/>
                  </a:lnTo>
                  <a:lnTo>
                    <a:pt x="2693" y="177"/>
                  </a:lnTo>
                  <a:lnTo>
                    <a:pt x="2815" y="173"/>
                  </a:lnTo>
                  <a:lnTo>
                    <a:pt x="2819" y="197"/>
                  </a:lnTo>
                  <a:lnTo>
                    <a:pt x="2770" y="203"/>
                  </a:lnTo>
                  <a:lnTo>
                    <a:pt x="2756" y="206"/>
                  </a:lnTo>
                  <a:lnTo>
                    <a:pt x="2747" y="209"/>
                  </a:lnTo>
                  <a:lnTo>
                    <a:pt x="2743" y="213"/>
                  </a:lnTo>
                  <a:lnTo>
                    <a:pt x="2741" y="218"/>
                  </a:lnTo>
                  <a:lnTo>
                    <a:pt x="2737" y="231"/>
                  </a:lnTo>
                  <a:lnTo>
                    <a:pt x="2735" y="279"/>
                  </a:lnTo>
                  <a:lnTo>
                    <a:pt x="2734" y="377"/>
                  </a:lnTo>
                  <a:lnTo>
                    <a:pt x="2734" y="467"/>
                  </a:lnTo>
                  <a:close/>
                  <a:moveTo>
                    <a:pt x="3186" y="213"/>
                  </a:moveTo>
                  <a:lnTo>
                    <a:pt x="3182" y="209"/>
                  </a:lnTo>
                  <a:lnTo>
                    <a:pt x="3182" y="191"/>
                  </a:lnTo>
                  <a:lnTo>
                    <a:pt x="3186" y="188"/>
                  </a:lnTo>
                  <a:lnTo>
                    <a:pt x="3307" y="167"/>
                  </a:lnTo>
                  <a:lnTo>
                    <a:pt x="3319" y="178"/>
                  </a:lnTo>
                  <a:lnTo>
                    <a:pt x="3331" y="190"/>
                  </a:lnTo>
                  <a:lnTo>
                    <a:pt x="3347" y="209"/>
                  </a:lnTo>
                  <a:lnTo>
                    <a:pt x="3367" y="242"/>
                  </a:lnTo>
                  <a:lnTo>
                    <a:pt x="3427" y="345"/>
                  </a:lnTo>
                  <a:lnTo>
                    <a:pt x="3497" y="479"/>
                  </a:lnTo>
                  <a:lnTo>
                    <a:pt x="3541" y="410"/>
                  </a:lnTo>
                  <a:lnTo>
                    <a:pt x="3589" y="328"/>
                  </a:lnTo>
                  <a:lnTo>
                    <a:pt x="3680" y="173"/>
                  </a:lnTo>
                  <a:lnTo>
                    <a:pt x="3713" y="174"/>
                  </a:lnTo>
                  <a:lnTo>
                    <a:pt x="3743" y="173"/>
                  </a:lnTo>
                  <a:lnTo>
                    <a:pt x="3745" y="184"/>
                  </a:lnTo>
                  <a:lnTo>
                    <a:pt x="3719" y="218"/>
                  </a:lnTo>
                  <a:lnTo>
                    <a:pt x="3679" y="269"/>
                  </a:lnTo>
                  <a:lnTo>
                    <a:pt x="3613" y="366"/>
                  </a:lnTo>
                  <a:lnTo>
                    <a:pt x="3559" y="453"/>
                  </a:lnTo>
                  <a:lnTo>
                    <a:pt x="3534" y="496"/>
                  </a:lnTo>
                  <a:lnTo>
                    <a:pt x="3524" y="516"/>
                  </a:lnTo>
                  <a:lnTo>
                    <a:pt x="3522" y="528"/>
                  </a:lnTo>
                  <a:lnTo>
                    <a:pt x="3521" y="542"/>
                  </a:lnTo>
                  <a:lnTo>
                    <a:pt x="3521" y="604"/>
                  </a:lnTo>
                  <a:lnTo>
                    <a:pt x="3522" y="669"/>
                  </a:lnTo>
                  <a:lnTo>
                    <a:pt x="3524" y="720"/>
                  </a:lnTo>
                  <a:lnTo>
                    <a:pt x="3527" y="732"/>
                  </a:lnTo>
                  <a:lnTo>
                    <a:pt x="3530" y="740"/>
                  </a:lnTo>
                  <a:lnTo>
                    <a:pt x="3536" y="743"/>
                  </a:lnTo>
                  <a:lnTo>
                    <a:pt x="3546" y="747"/>
                  </a:lnTo>
                  <a:lnTo>
                    <a:pt x="3565" y="749"/>
                  </a:lnTo>
                  <a:lnTo>
                    <a:pt x="3602" y="752"/>
                  </a:lnTo>
                  <a:lnTo>
                    <a:pt x="3606" y="776"/>
                  </a:lnTo>
                  <a:lnTo>
                    <a:pt x="3528" y="776"/>
                  </a:lnTo>
                  <a:lnTo>
                    <a:pt x="3480" y="776"/>
                  </a:lnTo>
                  <a:lnTo>
                    <a:pt x="3359" y="779"/>
                  </a:lnTo>
                  <a:lnTo>
                    <a:pt x="3355" y="754"/>
                  </a:lnTo>
                  <a:lnTo>
                    <a:pt x="3391" y="749"/>
                  </a:lnTo>
                  <a:lnTo>
                    <a:pt x="3412" y="747"/>
                  </a:lnTo>
                  <a:lnTo>
                    <a:pt x="3422" y="744"/>
                  </a:lnTo>
                  <a:lnTo>
                    <a:pt x="3428" y="741"/>
                  </a:lnTo>
                  <a:lnTo>
                    <a:pt x="3436" y="725"/>
                  </a:lnTo>
                  <a:lnTo>
                    <a:pt x="3439" y="677"/>
                  </a:lnTo>
                  <a:lnTo>
                    <a:pt x="3439" y="604"/>
                  </a:lnTo>
                  <a:lnTo>
                    <a:pt x="3439" y="522"/>
                  </a:lnTo>
                  <a:lnTo>
                    <a:pt x="3419" y="484"/>
                  </a:lnTo>
                  <a:lnTo>
                    <a:pt x="3377" y="412"/>
                  </a:lnTo>
                  <a:lnTo>
                    <a:pt x="3340" y="352"/>
                  </a:lnTo>
                  <a:lnTo>
                    <a:pt x="3294" y="284"/>
                  </a:lnTo>
                  <a:lnTo>
                    <a:pt x="3270" y="251"/>
                  </a:lnTo>
                  <a:lnTo>
                    <a:pt x="3252" y="232"/>
                  </a:lnTo>
                  <a:lnTo>
                    <a:pt x="3239" y="221"/>
                  </a:lnTo>
                  <a:lnTo>
                    <a:pt x="3229" y="215"/>
                  </a:lnTo>
                  <a:lnTo>
                    <a:pt x="3215" y="214"/>
                  </a:lnTo>
                  <a:lnTo>
                    <a:pt x="3186" y="213"/>
                  </a:lnTo>
                  <a:close/>
                  <a:moveTo>
                    <a:pt x="3778" y="176"/>
                  </a:moveTo>
                  <a:lnTo>
                    <a:pt x="3902" y="177"/>
                  </a:lnTo>
                  <a:lnTo>
                    <a:pt x="4025" y="173"/>
                  </a:lnTo>
                  <a:lnTo>
                    <a:pt x="4028" y="197"/>
                  </a:lnTo>
                  <a:lnTo>
                    <a:pt x="3980" y="203"/>
                  </a:lnTo>
                  <a:lnTo>
                    <a:pt x="3966" y="206"/>
                  </a:lnTo>
                  <a:lnTo>
                    <a:pt x="3956" y="209"/>
                  </a:lnTo>
                  <a:lnTo>
                    <a:pt x="3953" y="213"/>
                  </a:lnTo>
                  <a:lnTo>
                    <a:pt x="3950" y="218"/>
                  </a:lnTo>
                  <a:lnTo>
                    <a:pt x="3947" y="231"/>
                  </a:lnTo>
                  <a:lnTo>
                    <a:pt x="3944" y="279"/>
                  </a:lnTo>
                  <a:lnTo>
                    <a:pt x="3944" y="377"/>
                  </a:lnTo>
                  <a:lnTo>
                    <a:pt x="3944" y="566"/>
                  </a:lnTo>
                  <a:lnTo>
                    <a:pt x="3944" y="664"/>
                  </a:lnTo>
                  <a:lnTo>
                    <a:pt x="3947" y="738"/>
                  </a:lnTo>
                  <a:lnTo>
                    <a:pt x="4034" y="738"/>
                  </a:lnTo>
                  <a:lnTo>
                    <a:pt x="4118" y="737"/>
                  </a:lnTo>
                  <a:lnTo>
                    <a:pt x="4164" y="736"/>
                  </a:lnTo>
                  <a:lnTo>
                    <a:pt x="4189" y="731"/>
                  </a:lnTo>
                  <a:lnTo>
                    <a:pt x="4213" y="723"/>
                  </a:lnTo>
                  <a:lnTo>
                    <a:pt x="4219" y="706"/>
                  </a:lnTo>
                  <a:lnTo>
                    <a:pt x="4226" y="675"/>
                  </a:lnTo>
                  <a:lnTo>
                    <a:pt x="4236" y="630"/>
                  </a:lnTo>
                  <a:lnTo>
                    <a:pt x="4240" y="627"/>
                  </a:lnTo>
                  <a:lnTo>
                    <a:pt x="4260" y="627"/>
                  </a:lnTo>
                  <a:lnTo>
                    <a:pt x="4260" y="654"/>
                  </a:lnTo>
                  <a:lnTo>
                    <a:pt x="4256" y="696"/>
                  </a:lnTo>
                  <a:lnTo>
                    <a:pt x="4253" y="776"/>
                  </a:lnTo>
                  <a:lnTo>
                    <a:pt x="4037" y="776"/>
                  </a:lnTo>
                  <a:lnTo>
                    <a:pt x="3912" y="776"/>
                  </a:lnTo>
                  <a:lnTo>
                    <a:pt x="3826" y="779"/>
                  </a:lnTo>
                  <a:lnTo>
                    <a:pt x="3822" y="761"/>
                  </a:lnTo>
                  <a:lnTo>
                    <a:pt x="3826" y="756"/>
                  </a:lnTo>
                  <a:lnTo>
                    <a:pt x="3846" y="746"/>
                  </a:lnTo>
                  <a:lnTo>
                    <a:pt x="3854" y="741"/>
                  </a:lnTo>
                  <a:lnTo>
                    <a:pt x="3857" y="725"/>
                  </a:lnTo>
                  <a:lnTo>
                    <a:pt x="3859" y="686"/>
                  </a:lnTo>
                  <a:lnTo>
                    <a:pt x="3862" y="628"/>
                  </a:lnTo>
                  <a:lnTo>
                    <a:pt x="3863" y="560"/>
                  </a:lnTo>
                  <a:lnTo>
                    <a:pt x="3863" y="377"/>
                  </a:lnTo>
                  <a:lnTo>
                    <a:pt x="3862" y="294"/>
                  </a:lnTo>
                  <a:lnTo>
                    <a:pt x="3860" y="254"/>
                  </a:lnTo>
                  <a:lnTo>
                    <a:pt x="3859" y="232"/>
                  </a:lnTo>
                  <a:lnTo>
                    <a:pt x="3857" y="220"/>
                  </a:lnTo>
                  <a:lnTo>
                    <a:pt x="3853" y="213"/>
                  </a:lnTo>
                  <a:lnTo>
                    <a:pt x="3847" y="208"/>
                  </a:lnTo>
                  <a:lnTo>
                    <a:pt x="3838" y="206"/>
                  </a:lnTo>
                  <a:lnTo>
                    <a:pt x="3818" y="202"/>
                  </a:lnTo>
                  <a:lnTo>
                    <a:pt x="3781" y="201"/>
                  </a:lnTo>
                  <a:lnTo>
                    <a:pt x="3778" y="176"/>
                  </a:lnTo>
                  <a:close/>
                  <a:moveTo>
                    <a:pt x="4314" y="779"/>
                  </a:moveTo>
                  <a:lnTo>
                    <a:pt x="4310" y="776"/>
                  </a:lnTo>
                  <a:lnTo>
                    <a:pt x="4310" y="753"/>
                  </a:lnTo>
                  <a:lnTo>
                    <a:pt x="4314" y="749"/>
                  </a:lnTo>
                  <a:lnTo>
                    <a:pt x="4339" y="749"/>
                  </a:lnTo>
                  <a:lnTo>
                    <a:pt x="4354" y="747"/>
                  </a:lnTo>
                  <a:lnTo>
                    <a:pt x="4362" y="742"/>
                  </a:lnTo>
                  <a:lnTo>
                    <a:pt x="4370" y="736"/>
                  </a:lnTo>
                  <a:lnTo>
                    <a:pt x="4380" y="718"/>
                  </a:lnTo>
                  <a:lnTo>
                    <a:pt x="4398" y="681"/>
                  </a:lnTo>
                  <a:lnTo>
                    <a:pt x="4442" y="584"/>
                  </a:lnTo>
                  <a:lnTo>
                    <a:pt x="4559" y="321"/>
                  </a:lnTo>
                  <a:lnTo>
                    <a:pt x="4624" y="167"/>
                  </a:lnTo>
                  <a:lnTo>
                    <a:pt x="4651" y="167"/>
                  </a:lnTo>
                  <a:lnTo>
                    <a:pt x="4834" y="594"/>
                  </a:lnTo>
                  <a:lnTo>
                    <a:pt x="4858" y="652"/>
                  </a:lnTo>
                  <a:lnTo>
                    <a:pt x="4883" y="705"/>
                  </a:lnTo>
                  <a:lnTo>
                    <a:pt x="4902" y="738"/>
                  </a:lnTo>
                  <a:lnTo>
                    <a:pt x="4915" y="747"/>
                  </a:lnTo>
                  <a:lnTo>
                    <a:pt x="4927" y="749"/>
                  </a:lnTo>
                  <a:lnTo>
                    <a:pt x="4950" y="749"/>
                  </a:lnTo>
                  <a:lnTo>
                    <a:pt x="4954" y="776"/>
                  </a:lnTo>
                  <a:lnTo>
                    <a:pt x="4868" y="774"/>
                  </a:lnTo>
                  <a:lnTo>
                    <a:pt x="4727" y="779"/>
                  </a:lnTo>
                  <a:lnTo>
                    <a:pt x="4724" y="753"/>
                  </a:lnTo>
                  <a:lnTo>
                    <a:pt x="4765" y="749"/>
                  </a:lnTo>
                  <a:lnTo>
                    <a:pt x="4787" y="746"/>
                  </a:lnTo>
                  <a:lnTo>
                    <a:pt x="4792" y="743"/>
                  </a:lnTo>
                  <a:lnTo>
                    <a:pt x="4796" y="741"/>
                  </a:lnTo>
                  <a:lnTo>
                    <a:pt x="4798" y="736"/>
                  </a:lnTo>
                  <a:lnTo>
                    <a:pt x="4799" y="731"/>
                  </a:lnTo>
                  <a:lnTo>
                    <a:pt x="4798" y="720"/>
                  </a:lnTo>
                  <a:lnTo>
                    <a:pt x="4793" y="706"/>
                  </a:lnTo>
                  <a:lnTo>
                    <a:pt x="4740" y="576"/>
                  </a:lnTo>
                  <a:lnTo>
                    <a:pt x="4494" y="576"/>
                  </a:lnTo>
                  <a:lnTo>
                    <a:pt x="4447" y="686"/>
                  </a:lnTo>
                  <a:lnTo>
                    <a:pt x="4438" y="711"/>
                  </a:lnTo>
                  <a:lnTo>
                    <a:pt x="4435" y="729"/>
                  </a:lnTo>
                  <a:lnTo>
                    <a:pt x="4438" y="737"/>
                  </a:lnTo>
                  <a:lnTo>
                    <a:pt x="4446" y="744"/>
                  </a:lnTo>
                  <a:lnTo>
                    <a:pt x="4454" y="747"/>
                  </a:lnTo>
                  <a:lnTo>
                    <a:pt x="4466" y="748"/>
                  </a:lnTo>
                  <a:lnTo>
                    <a:pt x="4505" y="749"/>
                  </a:lnTo>
                  <a:lnTo>
                    <a:pt x="4508" y="753"/>
                  </a:lnTo>
                  <a:lnTo>
                    <a:pt x="4508" y="776"/>
                  </a:lnTo>
                  <a:lnTo>
                    <a:pt x="4409" y="776"/>
                  </a:lnTo>
                  <a:lnTo>
                    <a:pt x="4314" y="779"/>
                  </a:lnTo>
                  <a:close/>
                  <a:moveTo>
                    <a:pt x="4508" y="539"/>
                  </a:moveTo>
                  <a:lnTo>
                    <a:pt x="4724" y="539"/>
                  </a:lnTo>
                  <a:lnTo>
                    <a:pt x="4616" y="282"/>
                  </a:lnTo>
                  <a:lnTo>
                    <a:pt x="4508" y="539"/>
                  </a:lnTo>
                  <a:close/>
                  <a:moveTo>
                    <a:pt x="4528" y="96"/>
                  </a:moveTo>
                  <a:lnTo>
                    <a:pt x="4518" y="95"/>
                  </a:lnTo>
                  <a:lnTo>
                    <a:pt x="4508" y="93"/>
                  </a:lnTo>
                  <a:lnTo>
                    <a:pt x="4501" y="88"/>
                  </a:lnTo>
                  <a:lnTo>
                    <a:pt x="4493" y="82"/>
                  </a:lnTo>
                  <a:lnTo>
                    <a:pt x="4487" y="75"/>
                  </a:lnTo>
                  <a:lnTo>
                    <a:pt x="4483" y="66"/>
                  </a:lnTo>
                  <a:lnTo>
                    <a:pt x="4480" y="48"/>
                  </a:lnTo>
                  <a:lnTo>
                    <a:pt x="4480" y="39"/>
                  </a:lnTo>
                  <a:lnTo>
                    <a:pt x="4483" y="29"/>
                  </a:lnTo>
                  <a:lnTo>
                    <a:pt x="4487" y="22"/>
                  </a:lnTo>
                  <a:lnTo>
                    <a:pt x="4493" y="14"/>
                  </a:lnTo>
                  <a:lnTo>
                    <a:pt x="4501" y="8"/>
                  </a:lnTo>
                  <a:lnTo>
                    <a:pt x="4508" y="4"/>
                  </a:lnTo>
                  <a:lnTo>
                    <a:pt x="4528" y="0"/>
                  </a:lnTo>
                  <a:lnTo>
                    <a:pt x="4537" y="0"/>
                  </a:lnTo>
                  <a:lnTo>
                    <a:pt x="4546" y="4"/>
                  </a:lnTo>
                  <a:lnTo>
                    <a:pt x="4554" y="8"/>
                  </a:lnTo>
                  <a:lnTo>
                    <a:pt x="4561" y="14"/>
                  </a:lnTo>
                  <a:lnTo>
                    <a:pt x="4567" y="22"/>
                  </a:lnTo>
                  <a:lnTo>
                    <a:pt x="4572" y="29"/>
                  </a:lnTo>
                  <a:lnTo>
                    <a:pt x="4576" y="48"/>
                  </a:lnTo>
                  <a:lnTo>
                    <a:pt x="4574" y="58"/>
                  </a:lnTo>
                  <a:lnTo>
                    <a:pt x="4572" y="66"/>
                  </a:lnTo>
                  <a:lnTo>
                    <a:pt x="4567" y="75"/>
                  </a:lnTo>
                  <a:lnTo>
                    <a:pt x="4561" y="82"/>
                  </a:lnTo>
                  <a:lnTo>
                    <a:pt x="4554" y="88"/>
                  </a:lnTo>
                  <a:lnTo>
                    <a:pt x="4546" y="93"/>
                  </a:lnTo>
                  <a:lnTo>
                    <a:pt x="4528" y="96"/>
                  </a:lnTo>
                  <a:close/>
                  <a:moveTo>
                    <a:pt x="4738" y="96"/>
                  </a:moveTo>
                  <a:lnTo>
                    <a:pt x="4728" y="95"/>
                  </a:lnTo>
                  <a:lnTo>
                    <a:pt x="4718" y="93"/>
                  </a:lnTo>
                  <a:lnTo>
                    <a:pt x="4711" y="88"/>
                  </a:lnTo>
                  <a:lnTo>
                    <a:pt x="4703" y="82"/>
                  </a:lnTo>
                  <a:lnTo>
                    <a:pt x="4697" y="75"/>
                  </a:lnTo>
                  <a:lnTo>
                    <a:pt x="4693" y="66"/>
                  </a:lnTo>
                  <a:lnTo>
                    <a:pt x="4690" y="48"/>
                  </a:lnTo>
                  <a:lnTo>
                    <a:pt x="4690" y="39"/>
                  </a:lnTo>
                  <a:lnTo>
                    <a:pt x="4693" y="29"/>
                  </a:lnTo>
                  <a:lnTo>
                    <a:pt x="4697" y="22"/>
                  </a:lnTo>
                  <a:lnTo>
                    <a:pt x="4703" y="14"/>
                  </a:lnTo>
                  <a:lnTo>
                    <a:pt x="4711" y="8"/>
                  </a:lnTo>
                  <a:lnTo>
                    <a:pt x="4718" y="4"/>
                  </a:lnTo>
                  <a:lnTo>
                    <a:pt x="4738" y="0"/>
                  </a:lnTo>
                  <a:lnTo>
                    <a:pt x="4747" y="0"/>
                  </a:lnTo>
                  <a:lnTo>
                    <a:pt x="4756" y="4"/>
                  </a:lnTo>
                  <a:lnTo>
                    <a:pt x="4764" y="8"/>
                  </a:lnTo>
                  <a:lnTo>
                    <a:pt x="4771" y="14"/>
                  </a:lnTo>
                  <a:lnTo>
                    <a:pt x="4777" y="22"/>
                  </a:lnTo>
                  <a:lnTo>
                    <a:pt x="4782" y="29"/>
                  </a:lnTo>
                  <a:lnTo>
                    <a:pt x="4786" y="48"/>
                  </a:lnTo>
                  <a:lnTo>
                    <a:pt x="4784" y="58"/>
                  </a:lnTo>
                  <a:lnTo>
                    <a:pt x="4782" y="66"/>
                  </a:lnTo>
                  <a:lnTo>
                    <a:pt x="4777" y="75"/>
                  </a:lnTo>
                  <a:lnTo>
                    <a:pt x="4771" y="82"/>
                  </a:lnTo>
                  <a:lnTo>
                    <a:pt x="4764" y="88"/>
                  </a:lnTo>
                  <a:lnTo>
                    <a:pt x="4756" y="93"/>
                  </a:lnTo>
                  <a:lnTo>
                    <a:pt x="4738" y="96"/>
                  </a:lnTo>
                  <a:close/>
                  <a:moveTo>
                    <a:pt x="5002" y="778"/>
                  </a:moveTo>
                  <a:lnTo>
                    <a:pt x="4998" y="774"/>
                  </a:lnTo>
                  <a:lnTo>
                    <a:pt x="4998" y="755"/>
                  </a:lnTo>
                  <a:lnTo>
                    <a:pt x="5002" y="752"/>
                  </a:lnTo>
                  <a:lnTo>
                    <a:pt x="5026" y="750"/>
                  </a:lnTo>
                  <a:lnTo>
                    <a:pt x="5044" y="748"/>
                  </a:lnTo>
                  <a:lnTo>
                    <a:pt x="5057" y="746"/>
                  </a:lnTo>
                  <a:lnTo>
                    <a:pt x="5064" y="740"/>
                  </a:lnTo>
                  <a:lnTo>
                    <a:pt x="5068" y="732"/>
                  </a:lnTo>
                  <a:lnTo>
                    <a:pt x="5070" y="720"/>
                  </a:lnTo>
                  <a:lnTo>
                    <a:pt x="5071" y="699"/>
                  </a:lnTo>
                  <a:lnTo>
                    <a:pt x="5072" y="662"/>
                  </a:lnTo>
                  <a:lnTo>
                    <a:pt x="5074" y="594"/>
                  </a:lnTo>
                  <a:lnTo>
                    <a:pt x="5074" y="250"/>
                  </a:lnTo>
                  <a:lnTo>
                    <a:pt x="5072" y="231"/>
                  </a:lnTo>
                  <a:lnTo>
                    <a:pt x="5066" y="218"/>
                  </a:lnTo>
                  <a:lnTo>
                    <a:pt x="5057" y="209"/>
                  </a:lnTo>
                  <a:lnTo>
                    <a:pt x="5045" y="204"/>
                  </a:lnTo>
                  <a:lnTo>
                    <a:pt x="5027" y="203"/>
                  </a:lnTo>
                  <a:lnTo>
                    <a:pt x="4998" y="202"/>
                  </a:lnTo>
                  <a:lnTo>
                    <a:pt x="4994" y="178"/>
                  </a:lnTo>
                  <a:lnTo>
                    <a:pt x="4998" y="174"/>
                  </a:lnTo>
                  <a:lnTo>
                    <a:pt x="5076" y="177"/>
                  </a:lnTo>
                  <a:lnTo>
                    <a:pt x="5146" y="174"/>
                  </a:lnTo>
                  <a:lnTo>
                    <a:pt x="5282" y="351"/>
                  </a:lnTo>
                  <a:lnTo>
                    <a:pt x="5482" y="602"/>
                  </a:lnTo>
                  <a:lnTo>
                    <a:pt x="5556" y="688"/>
                  </a:lnTo>
                  <a:lnTo>
                    <a:pt x="5556" y="358"/>
                  </a:lnTo>
                  <a:lnTo>
                    <a:pt x="5555" y="293"/>
                  </a:lnTo>
                  <a:lnTo>
                    <a:pt x="5551" y="230"/>
                  </a:lnTo>
                  <a:lnTo>
                    <a:pt x="5548" y="218"/>
                  </a:lnTo>
                  <a:lnTo>
                    <a:pt x="5543" y="210"/>
                  </a:lnTo>
                  <a:lnTo>
                    <a:pt x="5536" y="207"/>
                  </a:lnTo>
                  <a:lnTo>
                    <a:pt x="5524" y="204"/>
                  </a:lnTo>
                  <a:lnTo>
                    <a:pt x="5483" y="201"/>
                  </a:lnTo>
                  <a:lnTo>
                    <a:pt x="5480" y="178"/>
                  </a:lnTo>
                  <a:lnTo>
                    <a:pt x="5483" y="174"/>
                  </a:lnTo>
                  <a:lnTo>
                    <a:pt x="5581" y="177"/>
                  </a:lnTo>
                  <a:lnTo>
                    <a:pt x="5666" y="174"/>
                  </a:lnTo>
                  <a:lnTo>
                    <a:pt x="5670" y="178"/>
                  </a:lnTo>
                  <a:lnTo>
                    <a:pt x="5670" y="197"/>
                  </a:lnTo>
                  <a:lnTo>
                    <a:pt x="5623" y="204"/>
                  </a:lnTo>
                  <a:lnTo>
                    <a:pt x="5611" y="208"/>
                  </a:lnTo>
                  <a:lnTo>
                    <a:pt x="5604" y="214"/>
                  </a:lnTo>
                  <a:lnTo>
                    <a:pt x="5602" y="221"/>
                  </a:lnTo>
                  <a:lnTo>
                    <a:pt x="5599" y="232"/>
                  </a:lnTo>
                  <a:lnTo>
                    <a:pt x="5598" y="254"/>
                  </a:lnTo>
                  <a:lnTo>
                    <a:pt x="5596" y="291"/>
                  </a:lnTo>
                  <a:lnTo>
                    <a:pt x="5594" y="358"/>
                  </a:lnTo>
                  <a:lnTo>
                    <a:pt x="5594" y="561"/>
                  </a:lnTo>
                  <a:lnTo>
                    <a:pt x="5594" y="677"/>
                  </a:lnTo>
                  <a:lnTo>
                    <a:pt x="5597" y="794"/>
                  </a:lnTo>
                  <a:lnTo>
                    <a:pt x="5522" y="776"/>
                  </a:lnTo>
                  <a:lnTo>
                    <a:pt x="5492" y="740"/>
                  </a:lnTo>
                  <a:lnTo>
                    <a:pt x="5402" y="629"/>
                  </a:lnTo>
                  <a:lnTo>
                    <a:pt x="5113" y="268"/>
                  </a:lnTo>
                  <a:lnTo>
                    <a:pt x="5113" y="594"/>
                  </a:lnTo>
                  <a:lnTo>
                    <a:pt x="5114" y="664"/>
                  </a:lnTo>
                  <a:lnTo>
                    <a:pt x="5118" y="725"/>
                  </a:lnTo>
                  <a:lnTo>
                    <a:pt x="5120" y="735"/>
                  </a:lnTo>
                  <a:lnTo>
                    <a:pt x="5124" y="740"/>
                  </a:lnTo>
                  <a:lnTo>
                    <a:pt x="5138" y="748"/>
                  </a:lnTo>
                  <a:lnTo>
                    <a:pt x="5155" y="750"/>
                  </a:lnTo>
                  <a:lnTo>
                    <a:pt x="5185" y="752"/>
                  </a:lnTo>
                  <a:lnTo>
                    <a:pt x="5189" y="774"/>
                  </a:lnTo>
                  <a:lnTo>
                    <a:pt x="5113" y="776"/>
                  </a:lnTo>
                  <a:lnTo>
                    <a:pt x="5002" y="778"/>
                  </a:lnTo>
                  <a:close/>
                  <a:moveTo>
                    <a:pt x="5924" y="213"/>
                  </a:moveTo>
                  <a:lnTo>
                    <a:pt x="5920" y="209"/>
                  </a:lnTo>
                  <a:lnTo>
                    <a:pt x="5920" y="191"/>
                  </a:lnTo>
                  <a:lnTo>
                    <a:pt x="5924" y="188"/>
                  </a:lnTo>
                  <a:lnTo>
                    <a:pt x="6044" y="167"/>
                  </a:lnTo>
                  <a:lnTo>
                    <a:pt x="6058" y="178"/>
                  </a:lnTo>
                  <a:lnTo>
                    <a:pt x="6070" y="190"/>
                  </a:lnTo>
                  <a:lnTo>
                    <a:pt x="6084" y="209"/>
                  </a:lnTo>
                  <a:lnTo>
                    <a:pt x="6104" y="242"/>
                  </a:lnTo>
                  <a:lnTo>
                    <a:pt x="6164" y="345"/>
                  </a:lnTo>
                  <a:lnTo>
                    <a:pt x="6235" y="479"/>
                  </a:lnTo>
                  <a:lnTo>
                    <a:pt x="6278" y="410"/>
                  </a:lnTo>
                  <a:lnTo>
                    <a:pt x="6328" y="328"/>
                  </a:lnTo>
                  <a:lnTo>
                    <a:pt x="6418" y="173"/>
                  </a:lnTo>
                  <a:lnTo>
                    <a:pt x="6450" y="174"/>
                  </a:lnTo>
                  <a:lnTo>
                    <a:pt x="6480" y="173"/>
                  </a:lnTo>
                  <a:lnTo>
                    <a:pt x="6484" y="184"/>
                  </a:lnTo>
                  <a:lnTo>
                    <a:pt x="6456" y="218"/>
                  </a:lnTo>
                  <a:lnTo>
                    <a:pt x="6418" y="269"/>
                  </a:lnTo>
                  <a:lnTo>
                    <a:pt x="6350" y="366"/>
                  </a:lnTo>
                  <a:lnTo>
                    <a:pt x="6296" y="453"/>
                  </a:lnTo>
                  <a:lnTo>
                    <a:pt x="6272" y="496"/>
                  </a:lnTo>
                  <a:lnTo>
                    <a:pt x="6262" y="516"/>
                  </a:lnTo>
                  <a:lnTo>
                    <a:pt x="6259" y="528"/>
                  </a:lnTo>
                  <a:lnTo>
                    <a:pt x="6259" y="542"/>
                  </a:lnTo>
                  <a:lnTo>
                    <a:pt x="6259" y="604"/>
                  </a:lnTo>
                  <a:lnTo>
                    <a:pt x="6259" y="669"/>
                  </a:lnTo>
                  <a:lnTo>
                    <a:pt x="6262" y="720"/>
                  </a:lnTo>
                  <a:lnTo>
                    <a:pt x="6265" y="732"/>
                  </a:lnTo>
                  <a:lnTo>
                    <a:pt x="6269" y="740"/>
                  </a:lnTo>
                  <a:lnTo>
                    <a:pt x="6275" y="743"/>
                  </a:lnTo>
                  <a:lnTo>
                    <a:pt x="6284" y="747"/>
                  </a:lnTo>
                  <a:lnTo>
                    <a:pt x="6304" y="749"/>
                  </a:lnTo>
                  <a:lnTo>
                    <a:pt x="6341" y="752"/>
                  </a:lnTo>
                  <a:lnTo>
                    <a:pt x="6343" y="776"/>
                  </a:lnTo>
                  <a:lnTo>
                    <a:pt x="6265" y="776"/>
                  </a:lnTo>
                  <a:lnTo>
                    <a:pt x="6218" y="776"/>
                  </a:lnTo>
                  <a:lnTo>
                    <a:pt x="6096" y="779"/>
                  </a:lnTo>
                  <a:lnTo>
                    <a:pt x="6092" y="754"/>
                  </a:lnTo>
                  <a:lnTo>
                    <a:pt x="6130" y="749"/>
                  </a:lnTo>
                  <a:lnTo>
                    <a:pt x="6150" y="747"/>
                  </a:lnTo>
                  <a:lnTo>
                    <a:pt x="6160" y="744"/>
                  </a:lnTo>
                  <a:lnTo>
                    <a:pt x="6167" y="741"/>
                  </a:lnTo>
                  <a:lnTo>
                    <a:pt x="6170" y="735"/>
                  </a:lnTo>
                  <a:lnTo>
                    <a:pt x="6174" y="725"/>
                  </a:lnTo>
                  <a:lnTo>
                    <a:pt x="6176" y="677"/>
                  </a:lnTo>
                  <a:lnTo>
                    <a:pt x="6178" y="604"/>
                  </a:lnTo>
                  <a:lnTo>
                    <a:pt x="6178" y="522"/>
                  </a:lnTo>
                  <a:lnTo>
                    <a:pt x="6157" y="484"/>
                  </a:lnTo>
                  <a:lnTo>
                    <a:pt x="6115" y="412"/>
                  </a:lnTo>
                  <a:lnTo>
                    <a:pt x="6077" y="352"/>
                  </a:lnTo>
                  <a:lnTo>
                    <a:pt x="6032" y="284"/>
                  </a:lnTo>
                  <a:lnTo>
                    <a:pt x="6008" y="251"/>
                  </a:lnTo>
                  <a:lnTo>
                    <a:pt x="5990" y="232"/>
                  </a:lnTo>
                  <a:lnTo>
                    <a:pt x="5977" y="221"/>
                  </a:lnTo>
                  <a:lnTo>
                    <a:pt x="5968" y="215"/>
                  </a:lnTo>
                  <a:lnTo>
                    <a:pt x="5952" y="214"/>
                  </a:lnTo>
                  <a:lnTo>
                    <a:pt x="5924" y="213"/>
                  </a:lnTo>
                  <a:close/>
                  <a:moveTo>
                    <a:pt x="6516" y="176"/>
                  </a:moveTo>
                  <a:lnTo>
                    <a:pt x="6641" y="177"/>
                  </a:lnTo>
                  <a:lnTo>
                    <a:pt x="6763" y="173"/>
                  </a:lnTo>
                  <a:lnTo>
                    <a:pt x="6767" y="197"/>
                  </a:lnTo>
                  <a:lnTo>
                    <a:pt x="6718" y="203"/>
                  </a:lnTo>
                  <a:lnTo>
                    <a:pt x="6704" y="206"/>
                  </a:lnTo>
                  <a:lnTo>
                    <a:pt x="6695" y="209"/>
                  </a:lnTo>
                  <a:lnTo>
                    <a:pt x="6691" y="213"/>
                  </a:lnTo>
                  <a:lnTo>
                    <a:pt x="6689" y="218"/>
                  </a:lnTo>
                  <a:lnTo>
                    <a:pt x="6685" y="231"/>
                  </a:lnTo>
                  <a:lnTo>
                    <a:pt x="6683" y="279"/>
                  </a:lnTo>
                  <a:lnTo>
                    <a:pt x="6682" y="377"/>
                  </a:lnTo>
                  <a:lnTo>
                    <a:pt x="6682" y="566"/>
                  </a:lnTo>
                  <a:lnTo>
                    <a:pt x="6683" y="664"/>
                  </a:lnTo>
                  <a:lnTo>
                    <a:pt x="6685" y="738"/>
                  </a:lnTo>
                  <a:lnTo>
                    <a:pt x="6772" y="738"/>
                  </a:lnTo>
                  <a:lnTo>
                    <a:pt x="6856" y="737"/>
                  </a:lnTo>
                  <a:lnTo>
                    <a:pt x="6901" y="736"/>
                  </a:lnTo>
                  <a:lnTo>
                    <a:pt x="6926" y="731"/>
                  </a:lnTo>
                  <a:lnTo>
                    <a:pt x="6952" y="723"/>
                  </a:lnTo>
                  <a:lnTo>
                    <a:pt x="6956" y="706"/>
                  </a:lnTo>
                  <a:lnTo>
                    <a:pt x="6965" y="675"/>
                  </a:lnTo>
                  <a:lnTo>
                    <a:pt x="6973" y="630"/>
                  </a:lnTo>
                  <a:lnTo>
                    <a:pt x="6978" y="627"/>
                  </a:lnTo>
                  <a:lnTo>
                    <a:pt x="6998" y="627"/>
                  </a:lnTo>
                  <a:lnTo>
                    <a:pt x="6997" y="654"/>
                  </a:lnTo>
                  <a:lnTo>
                    <a:pt x="6995" y="696"/>
                  </a:lnTo>
                  <a:lnTo>
                    <a:pt x="6991" y="776"/>
                  </a:lnTo>
                  <a:lnTo>
                    <a:pt x="6775" y="776"/>
                  </a:lnTo>
                  <a:lnTo>
                    <a:pt x="6650" y="776"/>
                  </a:lnTo>
                  <a:lnTo>
                    <a:pt x="6563" y="779"/>
                  </a:lnTo>
                  <a:lnTo>
                    <a:pt x="6560" y="761"/>
                  </a:lnTo>
                  <a:lnTo>
                    <a:pt x="6563" y="756"/>
                  </a:lnTo>
                  <a:lnTo>
                    <a:pt x="6583" y="746"/>
                  </a:lnTo>
                  <a:lnTo>
                    <a:pt x="6593" y="741"/>
                  </a:lnTo>
                  <a:lnTo>
                    <a:pt x="6595" y="725"/>
                  </a:lnTo>
                  <a:lnTo>
                    <a:pt x="6598" y="686"/>
                  </a:lnTo>
                  <a:lnTo>
                    <a:pt x="6600" y="628"/>
                  </a:lnTo>
                  <a:lnTo>
                    <a:pt x="6600" y="560"/>
                  </a:lnTo>
                  <a:lnTo>
                    <a:pt x="6600" y="377"/>
                  </a:lnTo>
                  <a:lnTo>
                    <a:pt x="6600" y="294"/>
                  </a:lnTo>
                  <a:lnTo>
                    <a:pt x="6599" y="254"/>
                  </a:lnTo>
                  <a:lnTo>
                    <a:pt x="6598" y="232"/>
                  </a:lnTo>
                  <a:lnTo>
                    <a:pt x="6595" y="220"/>
                  </a:lnTo>
                  <a:lnTo>
                    <a:pt x="6592" y="213"/>
                  </a:lnTo>
                  <a:lnTo>
                    <a:pt x="6586" y="208"/>
                  </a:lnTo>
                  <a:lnTo>
                    <a:pt x="6576" y="206"/>
                  </a:lnTo>
                  <a:lnTo>
                    <a:pt x="6556" y="202"/>
                  </a:lnTo>
                  <a:lnTo>
                    <a:pt x="6518" y="201"/>
                  </a:lnTo>
                  <a:lnTo>
                    <a:pt x="6516" y="176"/>
                  </a:lnTo>
                  <a:close/>
                  <a:moveTo>
                    <a:pt x="7058" y="173"/>
                  </a:moveTo>
                  <a:lnTo>
                    <a:pt x="7111" y="174"/>
                  </a:lnTo>
                  <a:lnTo>
                    <a:pt x="7180" y="177"/>
                  </a:lnTo>
                  <a:lnTo>
                    <a:pt x="7302" y="173"/>
                  </a:lnTo>
                  <a:lnTo>
                    <a:pt x="7306" y="197"/>
                  </a:lnTo>
                  <a:lnTo>
                    <a:pt x="7256" y="203"/>
                  </a:lnTo>
                  <a:lnTo>
                    <a:pt x="7243" y="206"/>
                  </a:lnTo>
                  <a:lnTo>
                    <a:pt x="7234" y="209"/>
                  </a:lnTo>
                  <a:lnTo>
                    <a:pt x="7230" y="213"/>
                  </a:lnTo>
                  <a:lnTo>
                    <a:pt x="7228" y="218"/>
                  </a:lnTo>
                  <a:lnTo>
                    <a:pt x="7224" y="231"/>
                  </a:lnTo>
                  <a:lnTo>
                    <a:pt x="7222" y="279"/>
                  </a:lnTo>
                  <a:lnTo>
                    <a:pt x="7220" y="377"/>
                  </a:lnTo>
                  <a:lnTo>
                    <a:pt x="7220" y="574"/>
                  </a:lnTo>
                  <a:lnTo>
                    <a:pt x="7222" y="658"/>
                  </a:lnTo>
                  <a:lnTo>
                    <a:pt x="7222" y="698"/>
                  </a:lnTo>
                  <a:lnTo>
                    <a:pt x="7224" y="720"/>
                  </a:lnTo>
                  <a:lnTo>
                    <a:pt x="7226" y="731"/>
                  </a:lnTo>
                  <a:lnTo>
                    <a:pt x="7230" y="738"/>
                  </a:lnTo>
                  <a:lnTo>
                    <a:pt x="7236" y="743"/>
                  </a:lnTo>
                  <a:lnTo>
                    <a:pt x="7246" y="747"/>
                  </a:lnTo>
                  <a:lnTo>
                    <a:pt x="7266" y="749"/>
                  </a:lnTo>
                  <a:lnTo>
                    <a:pt x="7302" y="752"/>
                  </a:lnTo>
                  <a:lnTo>
                    <a:pt x="7306" y="776"/>
                  </a:lnTo>
                  <a:lnTo>
                    <a:pt x="7228" y="776"/>
                  </a:lnTo>
                  <a:lnTo>
                    <a:pt x="7180" y="776"/>
                  </a:lnTo>
                  <a:lnTo>
                    <a:pt x="7058" y="779"/>
                  </a:lnTo>
                  <a:lnTo>
                    <a:pt x="7055" y="754"/>
                  </a:lnTo>
                  <a:lnTo>
                    <a:pt x="7091" y="749"/>
                  </a:lnTo>
                  <a:lnTo>
                    <a:pt x="7111" y="747"/>
                  </a:lnTo>
                  <a:lnTo>
                    <a:pt x="7122" y="744"/>
                  </a:lnTo>
                  <a:lnTo>
                    <a:pt x="7129" y="741"/>
                  </a:lnTo>
                  <a:lnTo>
                    <a:pt x="7133" y="734"/>
                  </a:lnTo>
                  <a:lnTo>
                    <a:pt x="7136" y="723"/>
                  </a:lnTo>
                  <a:lnTo>
                    <a:pt x="7138" y="702"/>
                  </a:lnTo>
                  <a:lnTo>
                    <a:pt x="7139" y="664"/>
                  </a:lnTo>
                  <a:lnTo>
                    <a:pt x="7140" y="574"/>
                  </a:lnTo>
                  <a:lnTo>
                    <a:pt x="7140" y="377"/>
                  </a:lnTo>
                  <a:lnTo>
                    <a:pt x="7139" y="294"/>
                  </a:lnTo>
                  <a:lnTo>
                    <a:pt x="7138" y="254"/>
                  </a:lnTo>
                  <a:lnTo>
                    <a:pt x="7136" y="232"/>
                  </a:lnTo>
                  <a:lnTo>
                    <a:pt x="7134" y="220"/>
                  </a:lnTo>
                  <a:lnTo>
                    <a:pt x="7130" y="213"/>
                  </a:lnTo>
                  <a:lnTo>
                    <a:pt x="7124" y="208"/>
                  </a:lnTo>
                  <a:lnTo>
                    <a:pt x="7115" y="206"/>
                  </a:lnTo>
                  <a:lnTo>
                    <a:pt x="7094" y="202"/>
                  </a:lnTo>
                  <a:lnTo>
                    <a:pt x="7058" y="201"/>
                  </a:lnTo>
                  <a:lnTo>
                    <a:pt x="7055" y="176"/>
                  </a:lnTo>
                  <a:lnTo>
                    <a:pt x="7058" y="173"/>
                  </a:lnTo>
                  <a:close/>
                  <a:moveTo>
                    <a:pt x="7348" y="482"/>
                  </a:moveTo>
                  <a:lnTo>
                    <a:pt x="7349" y="450"/>
                  </a:lnTo>
                  <a:lnTo>
                    <a:pt x="7352" y="420"/>
                  </a:lnTo>
                  <a:lnTo>
                    <a:pt x="7357" y="390"/>
                  </a:lnTo>
                  <a:lnTo>
                    <a:pt x="7366" y="363"/>
                  </a:lnTo>
                  <a:lnTo>
                    <a:pt x="7376" y="335"/>
                  </a:lnTo>
                  <a:lnTo>
                    <a:pt x="7391" y="309"/>
                  </a:lnTo>
                  <a:lnTo>
                    <a:pt x="7408" y="284"/>
                  </a:lnTo>
                  <a:lnTo>
                    <a:pt x="7428" y="260"/>
                  </a:lnTo>
                  <a:lnTo>
                    <a:pt x="7452" y="238"/>
                  </a:lnTo>
                  <a:lnTo>
                    <a:pt x="7477" y="218"/>
                  </a:lnTo>
                  <a:lnTo>
                    <a:pt x="7505" y="201"/>
                  </a:lnTo>
                  <a:lnTo>
                    <a:pt x="7535" y="186"/>
                  </a:lnTo>
                  <a:lnTo>
                    <a:pt x="7567" y="176"/>
                  </a:lnTo>
                  <a:lnTo>
                    <a:pt x="7601" y="167"/>
                  </a:lnTo>
                  <a:lnTo>
                    <a:pt x="7637" y="162"/>
                  </a:lnTo>
                  <a:lnTo>
                    <a:pt x="7675" y="161"/>
                  </a:lnTo>
                  <a:lnTo>
                    <a:pt x="7711" y="162"/>
                  </a:lnTo>
                  <a:lnTo>
                    <a:pt x="7744" y="166"/>
                  </a:lnTo>
                  <a:lnTo>
                    <a:pt x="7776" y="172"/>
                  </a:lnTo>
                  <a:lnTo>
                    <a:pt x="7806" y="180"/>
                  </a:lnTo>
                  <a:lnTo>
                    <a:pt x="7834" y="192"/>
                  </a:lnTo>
                  <a:lnTo>
                    <a:pt x="7860" y="206"/>
                  </a:lnTo>
                  <a:lnTo>
                    <a:pt x="7884" y="221"/>
                  </a:lnTo>
                  <a:lnTo>
                    <a:pt x="7907" y="240"/>
                  </a:lnTo>
                  <a:lnTo>
                    <a:pt x="7927" y="261"/>
                  </a:lnTo>
                  <a:lnTo>
                    <a:pt x="7944" y="284"/>
                  </a:lnTo>
                  <a:lnTo>
                    <a:pt x="7960" y="308"/>
                  </a:lnTo>
                  <a:lnTo>
                    <a:pt x="7972" y="334"/>
                  </a:lnTo>
                  <a:lnTo>
                    <a:pt x="7980" y="362"/>
                  </a:lnTo>
                  <a:lnTo>
                    <a:pt x="7987" y="392"/>
                  </a:lnTo>
                  <a:lnTo>
                    <a:pt x="7991" y="423"/>
                  </a:lnTo>
                  <a:lnTo>
                    <a:pt x="7993" y="456"/>
                  </a:lnTo>
                  <a:lnTo>
                    <a:pt x="7990" y="503"/>
                  </a:lnTo>
                  <a:lnTo>
                    <a:pt x="7987" y="526"/>
                  </a:lnTo>
                  <a:lnTo>
                    <a:pt x="7982" y="548"/>
                  </a:lnTo>
                  <a:lnTo>
                    <a:pt x="7969" y="590"/>
                  </a:lnTo>
                  <a:lnTo>
                    <a:pt x="7950" y="629"/>
                  </a:lnTo>
                  <a:lnTo>
                    <a:pt x="7927" y="665"/>
                  </a:lnTo>
                  <a:lnTo>
                    <a:pt x="7900" y="698"/>
                  </a:lnTo>
                  <a:lnTo>
                    <a:pt x="7884" y="712"/>
                  </a:lnTo>
                  <a:lnTo>
                    <a:pt x="7867" y="725"/>
                  </a:lnTo>
                  <a:lnTo>
                    <a:pt x="7830" y="748"/>
                  </a:lnTo>
                  <a:lnTo>
                    <a:pt x="7789" y="767"/>
                  </a:lnTo>
                  <a:lnTo>
                    <a:pt x="7746" y="780"/>
                  </a:lnTo>
                  <a:lnTo>
                    <a:pt x="7700" y="789"/>
                  </a:lnTo>
                  <a:lnTo>
                    <a:pt x="7654" y="791"/>
                  </a:lnTo>
                  <a:lnTo>
                    <a:pt x="7619" y="790"/>
                  </a:lnTo>
                  <a:lnTo>
                    <a:pt x="7586" y="785"/>
                  </a:lnTo>
                  <a:lnTo>
                    <a:pt x="7555" y="778"/>
                  </a:lnTo>
                  <a:lnTo>
                    <a:pt x="7525" y="768"/>
                  </a:lnTo>
                  <a:lnTo>
                    <a:pt x="7498" y="755"/>
                  </a:lnTo>
                  <a:lnTo>
                    <a:pt x="7471" y="738"/>
                  </a:lnTo>
                  <a:lnTo>
                    <a:pt x="7447" y="720"/>
                  </a:lnTo>
                  <a:lnTo>
                    <a:pt x="7426" y="699"/>
                  </a:lnTo>
                  <a:lnTo>
                    <a:pt x="7406" y="675"/>
                  </a:lnTo>
                  <a:lnTo>
                    <a:pt x="7390" y="648"/>
                  </a:lnTo>
                  <a:lnTo>
                    <a:pt x="7376" y="621"/>
                  </a:lnTo>
                  <a:lnTo>
                    <a:pt x="7366" y="592"/>
                  </a:lnTo>
                  <a:lnTo>
                    <a:pt x="7352" y="534"/>
                  </a:lnTo>
                  <a:lnTo>
                    <a:pt x="7349" y="507"/>
                  </a:lnTo>
                  <a:lnTo>
                    <a:pt x="7348" y="482"/>
                  </a:lnTo>
                  <a:close/>
                  <a:moveTo>
                    <a:pt x="7436" y="454"/>
                  </a:moveTo>
                  <a:lnTo>
                    <a:pt x="7438" y="480"/>
                  </a:lnTo>
                  <a:lnTo>
                    <a:pt x="7440" y="508"/>
                  </a:lnTo>
                  <a:lnTo>
                    <a:pt x="7446" y="536"/>
                  </a:lnTo>
                  <a:lnTo>
                    <a:pt x="7453" y="566"/>
                  </a:lnTo>
                  <a:lnTo>
                    <a:pt x="7463" y="594"/>
                  </a:lnTo>
                  <a:lnTo>
                    <a:pt x="7474" y="621"/>
                  </a:lnTo>
                  <a:lnTo>
                    <a:pt x="7488" y="646"/>
                  </a:lnTo>
                  <a:lnTo>
                    <a:pt x="7504" y="668"/>
                  </a:lnTo>
                  <a:lnTo>
                    <a:pt x="7520" y="688"/>
                  </a:lnTo>
                  <a:lnTo>
                    <a:pt x="7540" y="706"/>
                  </a:lnTo>
                  <a:lnTo>
                    <a:pt x="7559" y="720"/>
                  </a:lnTo>
                  <a:lnTo>
                    <a:pt x="7580" y="731"/>
                  </a:lnTo>
                  <a:lnTo>
                    <a:pt x="7603" y="741"/>
                  </a:lnTo>
                  <a:lnTo>
                    <a:pt x="7627" y="748"/>
                  </a:lnTo>
                  <a:lnTo>
                    <a:pt x="7652" y="752"/>
                  </a:lnTo>
                  <a:lnTo>
                    <a:pt x="7680" y="753"/>
                  </a:lnTo>
                  <a:lnTo>
                    <a:pt x="7712" y="750"/>
                  </a:lnTo>
                  <a:lnTo>
                    <a:pt x="7742" y="746"/>
                  </a:lnTo>
                  <a:lnTo>
                    <a:pt x="7771" y="736"/>
                  </a:lnTo>
                  <a:lnTo>
                    <a:pt x="7798" y="723"/>
                  </a:lnTo>
                  <a:lnTo>
                    <a:pt x="7822" y="705"/>
                  </a:lnTo>
                  <a:lnTo>
                    <a:pt x="7843" y="683"/>
                  </a:lnTo>
                  <a:lnTo>
                    <a:pt x="7861" y="658"/>
                  </a:lnTo>
                  <a:lnTo>
                    <a:pt x="7868" y="644"/>
                  </a:lnTo>
                  <a:lnTo>
                    <a:pt x="7876" y="628"/>
                  </a:lnTo>
                  <a:lnTo>
                    <a:pt x="7888" y="596"/>
                  </a:lnTo>
                  <a:lnTo>
                    <a:pt x="7896" y="561"/>
                  </a:lnTo>
                  <a:lnTo>
                    <a:pt x="7901" y="524"/>
                  </a:lnTo>
                  <a:lnTo>
                    <a:pt x="7903" y="485"/>
                  </a:lnTo>
                  <a:lnTo>
                    <a:pt x="7901" y="443"/>
                  </a:lnTo>
                  <a:lnTo>
                    <a:pt x="7895" y="404"/>
                  </a:lnTo>
                  <a:lnTo>
                    <a:pt x="7885" y="365"/>
                  </a:lnTo>
                  <a:lnTo>
                    <a:pt x="7872" y="330"/>
                  </a:lnTo>
                  <a:lnTo>
                    <a:pt x="7855" y="298"/>
                  </a:lnTo>
                  <a:lnTo>
                    <a:pt x="7835" y="270"/>
                  </a:lnTo>
                  <a:lnTo>
                    <a:pt x="7812" y="248"/>
                  </a:lnTo>
                  <a:lnTo>
                    <a:pt x="7799" y="237"/>
                  </a:lnTo>
                  <a:lnTo>
                    <a:pt x="7784" y="228"/>
                  </a:lnTo>
                  <a:lnTo>
                    <a:pt x="7756" y="215"/>
                  </a:lnTo>
                  <a:lnTo>
                    <a:pt x="7724" y="206"/>
                  </a:lnTo>
                  <a:lnTo>
                    <a:pt x="7693" y="200"/>
                  </a:lnTo>
                  <a:lnTo>
                    <a:pt x="7660" y="197"/>
                  </a:lnTo>
                  <a:lnTo>
                    <a:pt x="7610" y="202"/>
                  </a:lnTo>
                  <a:lnTo>
                    <a:pt x="7588" y="207"/>
                  </a:lnTo>
                  <a:lnTo>
                    <a:pt x="7566" y="214"/>
                  </a:lnTo>
                  <a:lnTo>
                    <a:pt x="7547" y="222"/>
                  </a:lnTo>
                  <a:lnTo>
                    <a:pt x="7529" y="233"/>
                  </a:lnTo>
                  <a:lnTo>
                    <a:pt x="7511" y="246"/>
                  </a:lnTo>
                  <a:lnTo>
                    <a:pt x="7495" y="262"/>
                  </a:lnTo>
                  <a:lnTo>
                    <a:pt x="7482" y="279"/>
                  </a:lnTo>
                  <a:lnTo>
                    <a:pt x="7470" y="298"/>
                  </a:lnTo>
                  <a:lnTo>
                    <a:pt x="7459" y="320"/>
                  </a:lnTo>
                  <a:lnTo>
                    <a:pt x="7451" y="342"/>
                  </a:lnTo>
                  <a:lnTo>
                    <a:pt x="7445" y="368"/>
                  </a:lnTo>
                  <a:lnTo>
                    <a:pt x="7440" y="394"/>
                  </a:lnTo>
                  <a:lnTo>
                    <a:pt x="7438" y="423"/>
                  </a:lnTo>
                  <a:lnTo>
                    <a:pt x="7436" y="454"/>
                  </a:lnTo>
                  <a:close/>
                  <a:moveTo>
                    <a:pt x="8039" y="173"/>
                  </a:moveTo>
                  <a:lnTo>
                    <a:pt x="8176" y="177"/>
                  </a:lnTo>
                  <a:lnTo>
                    <a:pt x="8266" y="174"/>
                  </a:lnTo>
                  <a:lnTo>
                    <a:pt x="8330" y="173"/>
                  </a:lnTo>
                  <a:lnTo>
                    <a:pt x="8359" y="173"/>
                  </a:lnTo>
                  <a:lnTo>
                    <a:pt x="8384" y="176"/>
                  </a:lnTo>
                  <a:lnTo>
                    <a:pt x="8408" y="179"/>
                  </a:lnTo>
                  <a:lnTo>
                    <a:pt x="8429" y="185"/>
                  </a:lnTo>
                  <a:lnTo>
                    <a:pt x="8448" y="192"/>
                  </a:lnTo>
                  <a:lnTo>
                    <a:pt x="8465" y="202"/>
                  </a:lnTo>
                  <a:lnTo>
                    <a:pt x="8480" y="215"/>
                  </a:lnTo>
                  <a:lnTo>
                    <a:pt x="8494" y="230"/>
                  </a:lnTo>
                  <a:lnTo>
                    <a:pt x="8504" y="248"/>
                  </a:lnTo>
                  <a:lnTo>
                    <a:pt x="8513" y="267"/>
                  </a:lnTo>
                  <a:lnTo>
                    <a:pt x="8518" y="287"/>
                  </a:lnTo>
                  <a:lnTo>
                    <a:pt x="8519" y="310"/>
                  </a:lnTo>
                  <a:lnTo>
                    <a:pt x="8518" y="328"/>
                  </a:lnTo>
                  <a:lnTo>
                    <a:pt x="8514" y="347"/>
                  </a:lnTo>
                  <a:lnTo>
                    <a:pt x="8509" y="365"/>
                  </a:lnTo>
                  <a:lnTo>
                    <a:pt x="8501" y="383"/>
                  </a:lnTo>
                  <a:lnTo>
                    <a:pt x="8491" y="401"/>
                  </a:lnTo>
                  <a:lnTo>
                    <a:pt x="8479" y="417"/>
                  </a:lnTo>
                  <a:lnTo>
                    <a:pt x="8466" y="431"/>
                  </a:lnTo>
                  <a:lnTo>
                    <a:pt x="8452" y="444"/>
                  </a:lnTo>
                  <a:lnTo>
                    <a:pt x="8419" y="466"/>
                  </a:lnTo>
                  <a:lnTo>
                    <a:pt x="8387" y="480"/>
                  </a:lnTo>
                  <a:lnTo>
                    <a:pt x="8353" y="489"/>
                  </a:lnTo>
                  <a:lnTo>
                    <a:pt x="8336" y="491"/>
                  </a:lnTo>
                  <a:lnTo>
                    <a:pt x="8318" y="491"/>
                  </a:lnTo>
                  <a:lnTo>
                    <a:pt x="8291" y="490"/>
                  </a:lnTo>
                  <a:lnTo>
                    <a:pt x="8260" y="485"/>
                  </a:lnTo>
                  <a:lnTo>
                    <a:pt x="8252" y="460"/>
                  </a:lnTo>
                  <a:lnTo>
                    <a:pt x="8256" y="455"/>
                  </a:lnTo>
                  <a:lnTo>
                    <a:pt x="8285" y="461"/>
                  </a:lnTo>
                  <a:lnTo>
                    <a:pt x="8308" y="462"/>
                  </a:lnTo>
                  <a:lnTo>
                    <a:pt x="8335" y="460"/>
                  </a:lnTo>
                  <a:lnTo>
                    <a:pt x="8347" y="458"/>
                  </a:lnTo>
                  <a:lnTo>
                    <a:pt x="8358" y="453"/>
                  </a:lnTo>
                  <a:lnTo>
                    <a:pt x="8380" y="442"/>
                  </a:lnTo>
                  <a:lnTo>
                    <a:pt x="8389" y="435"/>
                  </a:lnTo>
                  <a:lnTo>
                    <a:pt x="8398" y="425"/>
                  </a:lnTo>
                  <a:lnTo>
                    <a:pt x="8413" y="406"/>
                  </a:lnTo>
                  <a:lnTo>
                    <a:pt x="8423" y="383"/>
                  </a:lnTo>
                  <a:lnTo>
                    <a:pt x="8430" y="359"/>
                  </a:lnTo>
                  <a:lnTo>
                    <a:pt x="8431" y="332"/>
                  </a:lnTo>
                  <a:lnTo>
                    <a:pt x="8430" y="304"/>
                  </a:lnTo>
                  <a:lnTo>
                    <a:pt x="8423" y="279"/>
                  </a:lnTo>
                  <a:lnTo>
                    <a:pt x="8412" y="257"/>
                  </a:lnTo>
                  <a:lnTo>
                    <a:pt x="8396" y="239"/>
                  </a:lnTo>
                  <a:lnTo>
                    <a:pt x="8377" y="224"/>
                  </a:lnTo>
                  <a:lnTo>
                    <a:pt x="8365" y="218"/>
                  </a:lnTo>
                  <a:lnTo>
                    <a:pt x="8352" y="213"/>
                  </a:lnTo>
                  <a:lnTo>
                    <a:pt x="8323" y="207"/>
                  </a:lnTo>
                  <a:lnTo>
                    <a:pt x="8291" y="204"/>
                  </a:lnTo>
                  <a:lnTo>
                    <a:pt x="8250" y="208"/>
                  </a:lnTo>
                  <a:lnTo>
                    <a:pt x="8204" y="219"/>
                  </a:lnTo>
                  <a:lnTo>
                    <a:pt x="8202" y="275"/>
                  </a:lnTo>
                  <a:lnTo>
                    <a:pt x="8201" y="377"/>
                  </a:lnTo>
                  <a:lnTo>
                    <a:pt x="8201" y="574"/>
                  </a:lnTo>
                  <a:lnTo>
                    <a:pt x="8202" y="658"/>
                  </a:lnTo>
                  <a:lnTo>
                    <a:pt x="8202" y="698"/>
                  </a:lnTo>
                  <a:lnTo>
                    <a:pt x="8204" y="720"/>
                  </a:lnTo>
                  <a:lnTo>
                    <a:pt x="8207" y="731"/>
                  </a:lnTo>
                  <a:lnTo>
                    <a:pt x="8210" y="738"/>
                  </a:lnTo>
                  <a:lnTo>
                    <a:pt x="8216" y="743"/>
                  </a:lnTo>
                  <a:lnTo>
                    <a:pt x="8226" y="747"/>
                  </a:lnTo>
                  <a:lnTo>
                    <a:pt x="8245" y="749"/>
                  </a:lnTo>
                  <a:lnTo>
                    <a:pt x="8282" y="752"/>
                  </a:lnTo>
                  <a:lnTo>
                    <a:pt x="8286" y="776"/>
                  </a:lnTo>
                  <a:lnTo>
                    <a:pt x="8160" y="776"/>
                  </a:lnTo>
                  <a:lnTo>
                    <a:pt x="8039" y="779"/>
                  </a:lnTo>
                  <a:lnTo>
                    <a:pt x="8035" y="754"/>
                  </a:lnTo>
                  <a:lnTo>
                    <a:pt x="8071" y="749"/>
                  </a:lnTo>
                  <a:lnTo>
                    <a:pt x="8092" y="747"/>
                  </a:lnTo>
                  <a:lnTo>
                    <a:pt x="8102" y="744"/>
                  </a:lnTo>
                  <a:lnTo>
                    <a:pt x="8108" y="741"/>
                  </a:lnTo>
                  <a:lnTo>
                    <a:pt x="8113" y="734"/>
                  </a:lnTo>
                  <a:lnTo>
                    <a:pt x="8116" y="723"/>
                  </a:lnTo>
                  <a:lnTo>
                    <a:pt x="8118" y="702"/>
                  </a:lnTo>
                  <a:lnTo>
                    <a:pt x="8119" y="664"/>
                  </a:lnTo>
                  <a:lnTo>
                    <a:pt x="8119" y="574"/>
                  </a:lnTo>
                  <a:lnTo>
                    <a:pt x="8119" y="377"/>
                  </a:lnTo>
                  <a:lnTo>
                    <a:pt x="8119" y="294"/>
                  </a:lnTo>
                  <a:lnTo>
                    <a:pt x="8118" y="254"/>
                  </a:lnTo>
                  <a:lnTo>
                    <a:pt x="8117" y="232"/>
                  </a:lnTo>
                  <a:lnTo>
                    <a:pt x="8114" y="220"/>
                  </a:lnTo>
                  <a:lnTo>
                    <a:pt x="8111" y="213"/>
                  </a:lnTo>
                  <a:lnTo>
                    <a:pt x="8105" y="208"/>
                  </a:lnTo>
                  <a:lnTo>
                    <a:pt x="8095" y="206"/>
                  </a:lnTo>
                  <a:lnTo>
                    <a:pt x="8075" y="202"/>
                  </a:lnTo>
                  <a:lnTo>
                    <a:pt x="8039" y="201"/>
                  </a:lnTo>
                  <a:lnTo>
                    <a:pt x="8035" y="176"/>
                  </a:lnTo>
                  <a:lnTo>
                    <a:pt x="8039" y="173"/>
                  </a:lnTo>
                  <a:close/>
                  <a:moveTo>
                    <a:pt x="8566" y="173"/>
                  </a:moveTo>
                  <a:lnTo>
                    <a:pt x="8618" y="174"/>
                  </a:lnTo>
                  <a:lnTo>
                    <a:pt x="8688" y="177"/>
                  </a:lnTo>
                  <a:lnTo>
                    <a:pt x="8809" y="173"/>
                  </a:lnTo>
                  <a:lnTo>
                    <a:pt x="8813" y="197"/>
                  </a:lnTo>
                  <a:lnTo>
                    <a:pt x="8765" y="203"/>
                  </a:lnTo>
                  <a:lnTo>
                    <a:pt x="8750" y="206"/>
                  </a:lnTo>
                  <a:lnTo>
                    <a:pt x="8741" y="209"/>
                  </a:lnTo>
                  <a:lnTo>
                    <a:pt x="8738" y="213"/>
                  </a:lnTo>
                  <a:lnTo>
                    <a:pt x="8735" y="218"/>
                  </a:lnTo>
                  <a:lnTo>
                    <a:pt x="8731" y="231"/>
                  </a:lnTo>
                  <a:lnTo>
                    <a:pt x="8729" y="279"/>
                  </a:lnTo>
                  <a:lnTo>
                    <a:pt x="8729" y="377"/>
                  </a:lnTo>
                  <a:lnTo>
                    <a:pt x="8729" y="574"/>
                  </a:lnTo>
                  <a:lnTo>
                    <a:pt x="8729" y="658"/>
                  </a:lnTo>
                  <a:lnTo>
                    <a:pt x="8730" y="698"/>
                  </a:lnTo>
                  <a:lnTo>
                    <a:pt x="8731" y="720"/>
                  </a:lnTo>
                  <a:lnTo>
                    <a:pt x="8734" y="731"/>
                  </a:lnTo>
                  <a:lnTo>
                    <a:pt x="8737" y="738"/>
                  </a:lnTo>
                  <a:lnTo>
                    <a:pt x="8743" y="743"/>
                  </a:lnTo>
                  <a:lnTo>
                    <a:pt x="8753" y="747"/>
                  </a:lnTo>
                  <a:lnTo>
                    <a:pt x="8773" y="749"/>
                  </a:lnTo>
                  <a:lnTo>
                    <a:pt x="8809" y="752"/>
                  </a:lnTo>
                  <a:lnTo>
                    <a:pt x="8813" y="776"/>
                  </a:lnTo>
                  <a:lnTo>
                    <a:pt x="8735" y="776"/>
                  </a:lnTo>
                  <a:lnTo>
                    <a:pt x="8688" y="776"/>
                  </a:lnTo>
                  <a:lnTo>
                    <a:pt x="8566" y="779"/>
                  </a:lnTo>
                  <a:lnTo>
                    <a:pt x="8562" y="754"/>
                  </a:lnTo>
                  <a:lnTo>
                    <a:pt x="8598" y="749"/>
                  </a:lnTo>
                  <a:lnTo>
                    <a:pt x="8618" y="747"/>
                  </a:lnTo>
                  <a:lnTo>
                    <a:pt x="8629" y="744"/>
                  </a:lnTo>
                  <a:lnTo>
                    <a:pt x="8636" y="741"/>
                  </a:lnTo>
                  <a:lnTo>
                    <a:pt x="8640" y="734"/>
                  </a:lnTo>
                  <a:lnTo>
                    <a:pt x="8644" y="723"/>
                  </a:lnTo>
                  <a:lnTo>
                    <a:pt x="8646" y="702"/>
                  </a:lnTo>
                  <a:lnTo>
                    <a:pt x="8646" y="664"/>
                  </a:lnTo>
                  <a:lnTo>
                    <a:pt x="8647" y="574"/>
                  </a:lnTo>
                  <a:lnTo>
                    <a:pt x="8647" y="377"/>
                  </a:lnTo>
                  <a:lnTo>
                    <a:pt x="8646" y="294"/>
                  </a:lnTo>
                  <a:lnTo>
                    <a:pt x="8645" y="254"/>
                  </a:lnTo>
                  <a:lnTo>
                    <a:pt x="8644" y="232"/>
                  </a:lnTo>
                  <a:lnTo>
                    <a:pt x="8641" y="220"/>
                  </a:lnTo>
                  <a:lnTo>
                    <a:pt x="8638" y="213"/>
                  </a:lnTo>
                  <a:lnTo>
                    <a:pt x="8632" y="208"/>
                  </a:lnTo>
                  <a:lnTo>
                    <a:pt x="8622" y="206"/>
                  </a:lnTo>
                  <a:lnTo>
                    <a:pt x="8603" y="202"/>
                  </a:lnTo>
                  <a:lnTo>
                    <a:pt x="8566" y="201"/>
                  </a:lnTo>
                  <a:lnTo>
                    <a:pt x="8562" y="176"/>
                  </a:lnTo>
                  <a:lnTo>
                    <a:pt x="8566" y="173"/>
                  </a:lnTo>
                  <a:close/>
                  <a:moveTo>
                    <a:pt x="8868" y="629"/>
                  </a:moveTo>
                  <a:lnTo>
                    <a:pt x="8892" y="626"/>
                  </a:lnTo>
                  <a:lnTo>
                    <a:pt x="8898" y="672"/>
                  </a:lnTo>
                  <a:lnTo>
                    <a:pt x="8902" y="695"/>
                  </a:lnTo>
                  <a:lnTo>
                    <a:pt x="8909" y="708"/>
                  </a:lnTo>
                  <a:lnTo>
                    <a:pt x="8924" y="720"/>
                  </a:lnTo>
                  <a:lnTo>
                    <a:pt x="8935" y="728"/>
                  </a:lnTo>
                  <a:lnTo>
                    <a:pt x="8947" y="734"/>
                  </a:lnTo>
                  <a:lnTo>
                    <a:pt x="8976" y="743"/>
                  </a:lnTo>
                  <a:lnTo>
                    <a:pt x="9008" y="749"/>
                  </a:lnTo>
                  <a:lnTo>
                    <a:pt x="9041" y="752"/>
                  </a:lnTo>
                  <a:lnTo>
                    <a:pt x="9064" y="750"/>
                  </a:lnTo>
                  <a:lnTo>
                    <a:pt x="9084" y="747"/>
                  </a:lnTo>
                  <a:lnTo>
                    <a:pt x="9103" y="742"/>
                  </a:lnTo>
                  <a:lnTo>
                    <a:pt x="9122" y="735"/>
                  </a:lnTo>
                  <a:lnTo>
                    <a:pt x="9139" y="725"/>
                  </a:lnTo>
                  <a:lnTo>
                    <a:pt x="9155" y="714"/>
                  </a:lnTo>
                  <a:lnTo>
                    <a:pt x="9167" y="701"/>
                  </a:lnTo>
                  <a:lnTo>
                    <a:pt x="9179" y="686"/>
                  </a:lnTo>
                  <a:lnTo>
                    <a:pt x="9187" y="670"/>
                  </a:lnTo>
                  <a:lnTo>
                    <a:pt x="9193" y="652"/>
                  </a:lnTo>
                  <a:lnTo>
                    <a:pt x="9197" y="633"/>
                  </a:lnTo>
                  <a:lnTo>
                    <a:pt x="9198" y="614"/>
                  </a:lnTo>
                  <a:lnTo>
                    <a:pt x="9196" y="587"/>
                  </a:lnTo>
                  <a:lnTo>
                    <a:pt x="9193" y="575"/>
                  </a:lnTo>
                  <a:lnTo>
                    <a:pt x="9188" y="564"/>
                  </a:lnTo>
                  <a:lnTo>
                    <a:pt x="9178" y="546"/>
                  </a:lnTo>
                  <a:lnTo>
                    <a:pt x="9170" y="538"/>
                  </a:lnTo>
                  <a:lnTo>
                    <a:pt x="9162" y="531"/>
                  </a:lnTo>
                  <a:lnTo>
                    <a:pt x="9144" y="520"/>
                  </a:lnTo>
                  <a:lnTo>
                    <a:pt x="9133" y="516"/>
                  </a:lnTo>
                  <a:lnTo>
                    <a:pt x="9122" y="513"/>
                  </a:lnTo>
                  <a:lnTo>
                    <a:pt x="9056" y="500"/>
                  </a:lnTo>
                  <a:lnTo>
                    <a:pt x="8989" y="486"/>
                  </a:lnTo>
                  <a:lnTo>
                    <a:pt x="8965" y="479"/>
                  </a:lnTo>
                  <a:lnTo>
                    <a:pt x="8942" y="470"/>
                  </a:lnTo>
                  <a:lnTo>
                    <a:pt x="8920" y="456"/>
                  </a:lnTo>
                  <a:lnTo>
                    <a:pt x="8902" y="441"/>
                  </a:lnTo>
                  <a:lnTo>
                    <a:pt x="8887" y="420"/>
                  </a:lnTo>
                  <a:lnTo>
                    <a:pt x="8881" y="410"/>
                  </a:lnTo>
                  <a:lnTo>
                    <a:pt x="8876" y="398"/>
                  </a:lnTo>
                  <a:lnTo>
                    <a:pt x="8869" y="370"/>
                  </a:lnTo>
                  <a:lnTo>
                    <a:pt x="8867" y="342"/>
                  </a:lnTo>
                  <a:lnTo>
                    <a:pt x="8868" y="322"/>
                  </a:lnTo>
                  <a:lnTo>
                    <a:pt x="8870" y="304"/>
                  </a:lnTo>
                  <a:lnTo>
                    <a:pt x="8875" y="286"/>
                  </a:lnTo>
                  <a:lnTo>
                    <a:pt x="8881" y="269"/>
                  </a:lnTo>
                  <a:lnTo>
                    <a:pt x="8898" y="238"/>
                  </a:lnTo>
                  <a:lnTo>
                    <a:pt x="8922" y="212"/>
                  </a:lnTo>
                  <a:lnTo>
                    <a:pt x="8952" y="189"/>
                  </a:lnTo>
                  <a:lnTo>
                    <a:pt x="8969" y="180"/>
                  </a:lnTo>
                  <a:lnTo>
                    <a:pt x="8987" y="173"/>
                  </a:lnTo>
                  <a:lnTo>
                    <a:pt x="9006" y="167"/>
                  </a:lnTo>
                  <a:lnTo>
                    <a:pt x="9026" y="164"/>
                  </a:lnTo>
                  <a:lnTo>
                    <a:pt x="9071" y="160"/>
                  </a:lnTo>
                  <a:lnTo>
                    <a:pt x="9109" y="162"/>
                  </a:lnTo>
                  <a:lnTo>
                    <a:pt x="9151" y="170"/>
                  </a:lnTo>
                  <a:lnTo>
                    <a:pt x="9193" y="180"/>
                  </a:lnTo>
                  <a:lnTo>
                    <a:pt x="9232" y="196"/>
                  </a:lnTo>
                  <a:lnTo>
                    <a:pt x="9234" y="202"/>
                  </a:lnTo>
                  <a:lnTo>
                    <a:pt x="9230" y="224"/>
                  </a:lnTo>
                  <a:lnTo>
                    <a:pt x="9227" y="249"/>
                  </a:lnTo>
                  <a:lnTo>
                    <a:pt x="9224" y="279"/>
                  </a:lnTo>
                  <a:lnTo>
                    <a:pt x="9223" y="314"/>
                  </a:lnTo>
                  <a:lnTo>
                    <a:pt x="9218" y="317"/>
                  </a:lnTo>
                  <a:lnTo>
                    <a:pt x="9197" y="317"/>
                  </a:lnTo>
                  <a:lnTo>
                    <a:pt x="9191" y="249"/>
                  </a:lnTo>
                  <a:lnTo>
                    <a:pt x="9187" y="243"/>
                  </a:lnTo>
                  <a:lnTo>
                    <a:pt x="9180" y="234"/>
                  </a:lnTo>
                  <a:lnTo>
                    <a:pt x="9168" y="226"/>
                  </a:lnTo>
                  <a:lnTo>
                    <a:pt x="9152" y="216"/>
                  </a:lnTo>
                  <a:lnTo>
                    <a:pt x="9133" y="208"/>
                  </a:lnTo>
                  <a:lnTo>
                    <a:pt x="9113" y="202"/>
                  </a:lnTo>
                  <a:lnTo>
                    <a:pt x="9092" y="198"/>
                  </a:lnTo>
                  <a:lnTo>
                    <a:pt x="9072" y="197"/>
                  </a:lnTo>
                  <a:lnTo>
                    <a:pt x="9036" y="201"/>
                  </a:lnTo>
                  <a:lnTo>
                    <a:pt x="9004" y="212"/>
                  </a:lnTo>
                  <a:lnTo>
                    <a:pt x="8989" y="220"/>
                  </a:lnTo>
                  <a:lnTo>
                    <a:pt x="8976" y="230"/>
                  </a:lnTo>
                  <a:lnTo>
                    <a:pt x="8965" y="243"/>
                  </a:lnTo>
                  <a:lnTo>
                    <a:pt x="8956" y="257"/>
                  </a:lnTo>
                  <a:lnTo>
                    <a:pt x="8948" y="273"/>
                  </a:lnTo>
                  <a:lnTo>
                    <a:pt x="8944" y="288"/>
                  </a:lnTo>
                  <a:lnTo>
                    <a:pt x="8940" y="321"/>
                  </a:lnTo>
                  <a:lnTo>
                    <a:pt x="8942" y="345"/>
                  </a:lnTo>
                  <a:lnTo>
                    <a:pt x="8945" y="354"/>
                  </a:lnTo>
                  <a:lnTo>
                    <a:pt x="8950" y="365"/>
                  </a:lnTo>
                  <a:lnTo>
                    <a:pt x="8960" y="382"/>
                  </a:lnTo>
                  <a:lnTo>
                    <a:pt x="8968" y="389"/>
                  </a:lnTo>
                  <a:lnTo>
                    <a:pt x="8975" y="395"/>
                  </a:lnTo>
                  <a:lnTo>
                    <a:pt x="8992" y="406"/>
                  </a:lnTo>
                  <a:lnTo>
                    <a:pt x="9011" y="412"/>
                  </a:lnTo>
                  <a:lnTo>
                    <a:pt x="9041" y="419"/>
                  </a:lnTo>
                  <a:lnTo>
                    <a:pt x="9086" y="426"/>
                  </a:lnTo>
                  <a:lnTo>
                    <a:pt x="9122" y="432"/>
                  </a:lnTo>
                  <a:lnTo>
                    <a:pt x="9152" y="438"/>
                  </a:lnTo>
                  <a:lnTo>
                    <a:pt x="9176" y="444"/>
                  </a:lnTo>
                  <a:lnTo>
                    <a:pt x="9197" y="452"/>
                  </a:lnTo>
                  <a:lnTo>
                    <a:pt x="9212" y="461"/>
                  </a:lnTo>
                  <a:lnTo>
                    <a:pt x="9227" y="472"/>
                  </a:lnTo>
                  <a:lnTo>
                    <a:pt x="9240" y="485"/>
                  </a:lnTo>
                  <a:lnTo>
                    <a:pt x="9252" y="500"/>
                  </a:lnTo>
                  <a:lnTo>
                    <a:pt x="9260" y="518"/>
                  </a:lnTo>
                  <a:lnTo>
                    <a:pt x="9266" y="536"/>
                  </a:lnTo>
                  <a:lnTo>
                    <a:pt x="9271" y="557"/>
                  </a:lnTo>
                  <a:lnTo>
                    <a:pt x="9272" y="579"/>
                  </a:lnTo>
                  <a:lnTo>
                    <a:pt x="9271" y="602"/>
                  </a:lnTo>
                  <a:lnTo>
                    <a:pt x="9268" y="623"/>
                  </a:lnTo>
                  <a:lnTo>
                    <a:pt x="9262" y="644"/>
                  </a:lnTo>
                  <a:lnTo>
                    <a:pt x="9253" y="663"/>
                  </a:lnTo>
                  <a:lnTo>
                    <a:pt x="9244" y="681"/>
                  </a:lnTo>
                  <a:lnTo>
                    <a:pt x="9230" y="699"/>
                  </a:lnTo>
                  <a:lnTo>
                    <a:pt x="9198" y="730"/>
                  </a:lnTo>
                  <a:lnTo>
                    <a:pt x="9179" y="744"/>
                  </a:lnTo>
                  <a:lnTo>
                    <a:pt x="9160" y="756"/>
                  </a:lnTo>
                  <a:lnTo>
                    <a:pt x="9138" y="767"/>
                  </a:lnTo>
                  <a:lnTo>
                    <a:pt x="9116" y="776"/>
                  </a:lnTo>
                  <a:lnTo>
                    <a:pt x="9094" y="783"/>
                  </a:lnTo>
                  <a:lnTo>
                    <a:pt x="9070" y="788"/>
                  </a:lnTo>
                  <a:lnTo>
                    <a:pt x="9019" y="791"/>
                  </a:lnTo>
                  <a:lnTo>
                    <a:pt x="8976" y="789"/>
                  </a:lnTo>
                  <a:lnTo>
                    <a:pt x="8936" y="783"/>
                  </a:lnTo>
                  <a:lnTo>
                    <a:pt x="8899" y="773"/>
                  </a:lnTo>
                  <a:lnTo>
                    <a:pt x="8864" y="760"/>
                  </a:lnTo>
                  <a:lnTo>
                    <a:pt x="8862" y="754"/>
                  </a:lnTo>
                  <a:lnTo>
                    <a:pt x="8866" y="710"/>
                  </a:lnTo>
                  <a:lnTo>
                    <a:pt x="8868" y="629"/>
                  </a:lnTo>
                  <a:close/>
                  <a:moveTo>
                    <a:pt x="9808" y="173"/>
                  </a:moveTo>
                  <a:lnTo>
                    <a:pt x="9811" y="177"/>
                  </a:lnTo>
                  <a:lnTo>
                    <a:pt x="9808" y="230"/>
                  </a:lnTo>
                  <a:lnTo>
                    <a:pt x="9808" y="311"/>
                  </a:lnTo>
                  <a:lnTo>
                    <a:pt x="9784" y="314"/>
                  </a:lnTo>
                  <a:lnTo>
                    <a:pt x="9780" y="310"/>
                  </a:lnTo>
                  <a:lnTo>
                    <a:pt x="9775" y="272"/>
                  </a:lnTo>
                  <a:lnTo>
                    <a:pt x="9770" y="232"/>
                  </a:lnTo>
                  <a:lnTo>
                    <a:pt x="9764" y="222"/>
                  </a:lnTo>
                  <a:lnTo>
                    <a:pt x="9755" y="219"/>
                  </a:lnTo>
                  <a:lnTo>
                    <a:pt x="9737" y="216"/>
                  </a:lnTo>
                  <a:lnTo>
                    <a:pt x="9684" y="215"/>
                  </a:lnTo>
                  <a:lnTo>
                    <a:pt x="9604" y="215"/>
                  </a:lnTo>
                  <a:lnTo>
                    <a:pt x="9600" y="326"/>
                  </a:lnTo>
                  <a:lnTo>
                    <a:pt x="9600" y="574"/>
                  </a:lnTo>
                  <a:lnTo>
                    <a:pt x="9601" y="658"/>
                  </a:lnTo>
                  <a:lnTo>
                    <a:pt x="9601" y="698"/>
                  </a:lnTo>
                  <a:lnTo>
                    <a:pt x="9604" y="720"/>
                  </a:lnTo>
                  <a:lnTo>
                    <a:pt x="9606" y="732"/>
                  </a:lnTo>
                  <a:lnTo>
                    <a:pt x="9610" y="738"/>
                  </a:lnTo>
                  <a:lnTo>
                    <a:pt x="9614" y="743"/>
                  </a:lnTo>
                  <a:lnTo>
                    <a:pt x="9625" y="747"/>
                  </a:lnTo>
                  <a:lnTo>
                    <a:pt x="9644" y="749"/>
                  </a:lnTo>
                  <a:lnTo>
                    <a:pt x="9682" y="752"/>
                  </a:lnTo>
                  <a:lnTo>
                    <a:pt x="9685" y="776"/>
                  </a:lnTo>
                  <a:lnTo>
                    <a:pt x="9560" y="776"/>
                  </a:lnTo>
                  <a:lnTo>
                    <a:pt x="9438" y="779"/>
                  </a:lnTo>
                  <a:lnTo>
                    <a:pt x="9434" y="754"/>
                  </a:lnTo>
                  <a:lnTo>
                    <a:pt x="9472" y="749"/>
                  </a:lnTo>
                  <a:lnTo>
                    <a:pt x="9492" y="747"/>
                  </a:lnTo>
                  <a:lnTo>
                    <a:pt x="9503" y="744"/>
                  </a:lnTo>
                  <a:lnTo>
                    <a:pt x="9509" y="741"/>
                  </a:lnTo>
                  <a:lnTo>
                    <a:pt x="9514" y="734"/>
                  </a:lnTo>
                  <a:lnTo>
                    <a:pt x="9516" y="723"/>
                  </a:lnTo>
                  <a:lnTo>
                    <a:pt x="9518" y="702"/>
                  </a:lnTo>
                  <a:lnTo>
                    <a:pt x="9520" y="664"/>
                  </a:lnTo>
                  <a:lnTo>
                    <a:pt x="9521" y="574"/>
                  </a:lnTo>
                  <a:lnTo>
                    <a:pt x="9521" y="326"/>
                  </a:lnTo>
                  <a:lnTo>
                    <a:pt x="9517" y="215"/>
                  </a:lnTo>
                  <a:lnTo>
                    <a:pt x="9454" y="215"/>
                  </a:lnTo>
                  <a:lnTo>
                    <a:pt x="9385" y="216"/>
                  </a:lnTo>
                  <a:lnTo>
                    <a:pt x="9373" y="218"/>
                  </a:lnTo>
                  <a:lnTo>
                    <a:pt x="9364" y="220"/>
                  </a:lnTo>
                  <a:lnTo>
                    <a:pt x="9356" y="222"/>
                  </a:lnTo>
                  <a:lnTo>
                    <a:pt x="9353" y="225"/>
                  </a:lnTo>
                  <a:lnTo>
                    <a:pt x="9348" y="240"/>
                  </a:lnTo>
                  <a:lnTo>
                    <a:pt x="9344" y="272"/>
                  </a:lnTo>
                  <a:lnTo>
                    <a:pt x="9340" y="310"/>
                  </a:lnTo>
                  <a:lnTo>
                    <a:pt x="9336" y="314"/>
                  </a:lnTo>
                  <a:lnTo>
                    <a:pt x="9317" y="314"/>
                  </a:lnTo>
                  <a:lnTo>
                    <a:pt x="9312" y="226"/>
                  </a:lnTo>
                  <a:lnTo>
                    <a:pt x="9310" y="177"/>
                  </a:lnTo>
                  <a:lnTo>
                    <a:pt x="9313" y="173"/>
                  </a:lnTo>
                  <a:lnTo>
                    <a:pt x="9412" y="176"/>
                  </a:lnTo>
                  <a:lnTo>
                    <a:pt x="9560" y="177"/>
                  </a:lnTo>
                  <a:lnTo>
                    <a:pt x="9709" y="176"/>
                  </a:lnTo>
                  <a:lnTo>
                    <a:pt x="9808" y="17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21" name="Google Shape;321;p32"/>
            <p:cNvSpPr/>
            <p:nvPr/>
          </p:nvSpPr>
          <p:spPr>
            <a:xfrm>
              <a:off x="4527550" y="4124326"/>
              <a:ext cx="3135313" cy="249238"/>
            </a:xfrm>
            <a:custGeom>
              <a:avLst/>
              <a:gdLst/>
              <a:ahLst/>
              <a:cxnLst/>
              <a:rect l="l" t="t" r="r" b="b"/>
              <a:pathLst>
                <a:path w="11852" h="944" extrusionOk="0">
                  <a:moveTo>
                    <a:pt x="11636" y="96"/>
                  </a:moveTo>
                  <a:lnTo>
                    <a:pt x="11627" y="94"/>
                  </a:lnTo>
                  <a:lnTo>
                    <a:pt x="11618" y="92"/>
                  </a:lnTo>
                  <a:lnTo>
                    <a:pt x="11610" y="87"/>
                  </a:lnTo>
                  <a:lnTo>
                    <a:pt x="11603" y="81"/>
                  </a:lnTo>
                  <a:lnTo>
                    <a:pt x="11597" y="74"/>
                  </a:lnTo>
                  <a:lnTo>
                    <a:pt x="11592" y="67"/>
                  </a:lnTo>
                  <a:lnTo>
                    <a:pt x="11588" y="48"/>
                  </a:lnTo>
                  <a:lnTo>
                    <a:pt x="11590" y="38"/>
                  </a:lnTo>
                  <a:lnTo>
                    <a:pt x="11592" y="30"/>
                  </a:lnTo>
                  <a:lnTo>
                    <a:pt x="11597" y="21"/>
                  </a:lnTo>
                  <a:lnTo>
                    <a:pt x="11603" y="14"/>
                  </a:lnTo>
                  <a:lnTo>
                    <a:pt x="11610" y="8"/>
                  </a:lnTo>
                  <a:lnTo>
                    <a:pt x="11618" y="3"/>
                  </a:lnTo>
                  <a:lnTo>
                    <a:pt x="11636" y="0"/>
                  </a:lnTo>
                  <a:lnTo>
                    <a:pt x="11646" y="1"/>
                  </a:lnTo>
                  <a:lnTo>
                    <a:pt x="11654" y="3"/>
                  </a:lnTo>
                  <a:lnTo>
                    <a:pt x="11663" y="8"/>
                  </a:lnTo>
                  <a:lnTo>
                    <a:pt x="11670" y="14"/>
                  </a:lnTo>
                  <a:lnTo>
                    <a:pt x="11676" y="21"/>
                  </a:lnTo>
                  <a:lnTo>
                    <a:pt x="11681" y="30"/>
                  </a:lnTo>
                  <a:lnTo>
                    <a:pt x="11684" y="48"/>
                  </a:lnTo>
                  <a:lnTo>
                    <a:pt x="11683" y="57"/>
                  </a:lnTo>
                  <a:lnTo>
                    <a:pt x="11681" y="67"/>
                  </a:lnTo>
                  <a:lnTo>
                    <a:pt x="11676" y="74"/>
                  </a:lnTo>
                  <a:lnTo>
                    <a:pt x="11670" y="81"/>
                  </a:lnTo>
                  <a:lnTo>
                    <a:pt x="11663" y="87"/>
                  </a:lnTo>
                  <a:lnTo>
                    <a:pt x="11654" y="92"/>
                  </a:lnTo>
                  <a:lnTo>
                    <a:pt x="11636" y="96"/>
                  </a:lnTo>
                  <a:close/>
                  <a:moveTo>
                    <a:pt x="11426" y="96"/>
                  </a:moveTo>
                  <a:lnTo>
                    <a:pt x="11417" y="94"/>
                  </a:lnTo>
                  <a:lnTo>
                    <a:pt x="11408" y="92"/>
                  </a:lnTo>
                  <a:lnTo>
                    <a:pt x="11400" y="87"/>
                  </a:lnTo>
                  <a:lnTo>
                    <a:pt x="11393" y="81"/>
                  </a:lnTo>
                  <a:lnTo>
                    <a:pt x="11386" y="74"/>
                  </a:lnTo>
                  <a:lnTo>
                    <a:pt x="11382" y="67"/>
                  </a:lnTo>
                  <a:lnTo>
                    <a:pt x="11378" y="48"/>
                  </a:lnTo>
                  <a:lnTo>
                    <a:pt x="11380" y="38"/>
                  </a:lnTo>
                  <a:lnTo>
                    <a:pt x="11382" y="30"/>
                  </a:lnTo>
                  <a:lnTo>
                    <a:pt x="11386" y="21"/>
                  </a:lnTo>
                  <a:lnTo>
                    <a:pt x="11393" y="14"/>
                  </a:lnTo>
                  <a:lnTo>
                    <a:pt x="11400" y="8"/>
                  </a:lnTo>
                  <a:lnTo>
                    <a:pt x="11408" y="3"/>
                  </a:lnTo>
                  <a:lnTo>
                    <a:pt x="11426" y="0"/>
                  </a:lnTo>
                  <a:lnTo>
                    <a:pt x="11436" y="1"/>
                  </a:lnTo>
                  <a:lnTo>
                    <a:pt x="11444" y="3"/>
                  </a:lnTo>
                  <a:lnTo>
                    <a:pt x="11453" y="8"/>
                  </a:lnTo>
                  <a:lnTo>
                    <a:pt x="11460" y="14"/>
                  </a:lnTo>
                  <a:lnTo>
                    <a:pt x="11466" y="21"/>
                  </a:lnTo>
                  <a:lnTo>
                    <a:pt x="11471" y="30"/>
                  </a:lnTo>
                  <a:lnTo>
                    <a:pt x="11474" y="48"/>
                  </a:lnTo>
                  <a:lnTo>
                    <a:pt x="11473" y="57"/>
                  </a:lnTo>
                  <a:lnTo>
                    <a:pt x="11471" y="67"/>
                  </a:lnTo>
                  <a:lnTo>
                    <a:pt x="11466" y="74"/>
                  </a:lnTo>
                  <a:lnTo>
                    <a:pt x="11460" y="81"/>
                  </a:lnTo>
                  <a:lnTo>
                    <a:pt x="11453" y="87"/>
                  </a:lnTo>
                  <a:lnTo>
                    <a:pt x="11444" y="92"/>
                  </a:lnTo>
                  <a:lnTo>
                    <a:pt x="11426" y="96"/>
                  </a:lnTo>
                  <a:close/>
                  <a:moveTo>
                    <a:pt x="11407" y="540"/>
                  </a:moveTo>
                  <a:lnTo>
                    <a:pt x="11623" y="540"/>
                  </a:lnTo>
                  <a:lnTo>
                    <a:pt x="11516" y="282"/>
                  </a:lnTo>
                  <a:lnTo>
                    <a:pt x="11407" y="540"/>
                  </a:lnTo>
                  <a:close/>
                  <a:moveTo>
                    <a:pt x="11213" y="778"/>
                  </a:moveTo>
                  <a:lnTo>
                    <a:pt x="11209" y="775"/>
                  </a:lnTo>
                  <a:lnTo>
                    <a:pt x="11209" y="753"/>
                  </a:lnTo>
                  <a:lnTo>
                    <a:pt x="11213" y="750"/>
                  </a:lnTo>
                  <a:lnTo>
                    <a:pt x="11238" y="748"/>
                  </a:lnTo>
                  <a:lnTo>
                    <a:pt x="11252" y="746"/>
                  </a:lnTo>
                  <a:lnTo>
                    <a:pt x="11261" y="742"/>
                  </a:lnTo>
                  <a:lnTo>
                    <a:pt x="11269" y="735"/>
                  </a:lnTo>
                  <a:lnTo>
                    <a:pt x="11280" y="717"/>
                  </a:lnTo>
                  <a:lnTo>
                    <a:pt x="11297" y="681"/>
                  </a:lnTo>
                  <a:lnTo>
                    <a:pt x="11342" y="584"/>
                  </a:lnTo>
                  <a:lnTo>
                    <a:pt x="11458" y="321"/>
                  </a:lnTo>
                  <a:lnTo>
                    <a:pt x="11524" y="166"/>
                  </a:lnTo>
                  <a:lnTo>
                    <a:pt x="11551" y="166"/>
                  </a:lnTo>
                  <a:lnTo>
                    <a:pt x="11732" y="595"/>
                  </a:lnTo>
                  <a:lnTo>
                    <a:pt x="11758" y="651"/>
                  </a:lnTo>
                  <a:lnTo>
                    <a:pt x="11782" y="704"/>
                  </a:lnTo>
                  <a:lnTo>
                    <a:pt x="11801" y="738"/>
                  </a:lnTo>
                  <a:lnTo>
                    <a:pt x="11814" y="746"/>
                  </a:lnTo>
                  <a:lnTo>
                    <a:pt x="11827" y="748"/>
                  </a:lnTo>
                  <a:lnTo>
                    <a:pt x="11849" y="750"/>
                  </a:lnTo>
                  <a:lnTo>
                    <a:pt x="11852" y="775"/>
                  </a:lnTo>
                  <a:lnTo>
                    <a:pt x="11767" y="775"/>
                  </a:lnTo>
                  <a:lnTo>
                    <a:pt x="11627" y="778"/>
                  </a:lnTo>
                  <a:lnTo>
                    <a:pt x="11623" y="753"/>
                  </a:lnTo>
                  <a:lnTo>
                    <a:pt x="11665" y="748"/>
                  </a:lnTo>
                  <a:lnTo>
                    <a:pt x="11686" y="745"/>
                  </a:lnTo>
                  <a:lnTo>
                    <a:pt x="11692" y="744"/>
                  </a:lnTo>
                  <a:lnTo>
                    <a:pt x="11695" y="740"/>
                  </a:lnTo>
                  <a:lnTo>
                    <a:pt x="11698" y="735"/>
                  </a:lnTo>
                  <a:lnTo>
                    <a:pt x="11698" y="730"/>
                  </a:lnTo>
                  <a:lnTo>
                    <a:pt x="11696" y="720"/>
                  </a:lnTo>
                  <a:lnTo>
                    <a:pt x="11692" y="705"/>
                  </a:lnTo>
                  <a:lnTo>
                    <a:pt x="11640" y="576"/>
                  </a:lnTo>
                  <a:lnTo>
                    <a:pt x="11393" y="576"/>
                  </a:lnTo>
                  <a:lnTo>
                    <a:pt x="11346" y="685"/>
                  </a:lnTo>
                  <a:lnTo>
                    <a:pt x="11336" y="710"/>
                  </a:lnTo>
                  <a:lnTo>
                    <a:pt x="11334" y="728"/>
                  </a:lnTo>
                  <a:lnTo>
                    <a:pt x="11336" y="738"/>
                  </a:lnTo>
                  <a:lnTo>
                    <a:pt x="11345" y="744"/>
                  </a:lnTo>
                  <a:lnTo>
                    <a:pt x="11353" y="746"/>
                  </a:lnTo>
                  <a:lnTo>
                    <a:pt x="11365" y="747"/>
                  </a:lnTo>
                  <a:lnTo>
                    <a:pt x="11404" y="750"/>
                  </a:lnTo>
                  <a:lnTo>
                    <a:pt x="11407" y="753"/>
                  </a:lnTo>
                  <a:lnTo>
                    <a:pt x="11407" y="775"/>
                  </a:lnTo>
                  <a:lnTo>
                    <a:pt x="11308" y="775"/>
                  </a:lnTo>
                  <a:lnTo>
                    <a:pt x="11213" y="778"/>
                  </a:lnTo>
                  <a:close/>
                  <a:moveTo>
                    <a:pt x="0" y="176"/>
                  </a:moveTo>
                  <a:lnTo>
                    <a:pt x="125" y="176"/>
                  </a:lnTo>
                  <a:lnTo>
                    <a:pt x="247" y="172"/>
                  </a:lnTo>
                  <a:lnTo>
                    <a:pt x="251" y="196"/>
                  </a:lnTo>
                  <a:lnTo>
                    <a:pt x="203" y="202"/>
                  </a:lnTo>
                  <a:lnTo>
                    <a:pt x="188" y="205"/>
                  </a:lnTo>
                  <a:lnTo>
                    <a:pt x="179" y="208"/>
                  </a:lnTo>
                  <a:lnTo>
                    <a:pt x="175" y="212"/>
                  </a:lnTo>
                  <a:lnTo>
                    <a:pt x="173" y="217"/>
                  </a:lnTo>
                  <a:lnTo>
                    <a:pt x="169" y="231"/>
                  </a:lnTo>
                  <a:lnTo>
                    <a:pt x="167" y="279"/>
                  </a:lnTo>
                  <a:lnTo>
                    <a:pt x="167" y="376"/>
                  </a:lnTo>
                  <a:lnTo>
                    <a:pt x="167" y="512"/>
                  </a:lnTo>
                  <a:lnTo>
                    <a:pt x="169" y="610"/>
                  </a:lnTo>
                  <a:lnTo>
                    <a:pt x="173" y="639"/>
                  </a:lnTo>
                  <a:lnTo>
                    <a:pt x="181" y="663"/>
                  </a:lnTo>
                  <a:lnTo>
                    <a:pt x="192" y="684"/>
                  </a:lnTo>
                  <a:lnTo>
                    <a:pt x="200" y="692"/>
                  </a:lnTo>
                  <a:lnTo>
                    <a:pt x="209" y="700"/>
                  </a:lnTo>
                  <a:lnTo>
                    <a:pt x="232" y="715"/>
                  </a:lnTo>
                  <a:lnTo>
                    <a:pt x="246" y="721"/>
                  </a:lnTo>
                  <a:lnTo>
                    <a:pt x="263" y="726"/>
                  </a:lnTo>
                  <a:lnTo>
                    <a:pt x="281" y="730"/>
                  </a:lnTo>
                  <a:lnTo>
                    <a:pt x="300" y="733"/>
                  </a:lnTo>
                  <a:lnTo>
                    <a:pt x="342" y="735"/>
                  </a:lnTo>
                  <a:lnTo>
                    <a:pt x="388" y="733"/>
                  </a:lnTo>
                  <a:lnTo>
                    <a:pt x="430" y="722"/>
                  </a:lnTo>
                  <a:lnTo>
                    <a:pt x="466" y="706"/>
                  </a:lnTo>
                  <a:lnTo>
                    <a:pt x="480" y="697"/>
                  </a:lnTo>
                  <a:lnTo>
                    <a:pt x="491" y="685"/>
                  </a:lnTo>
                  <a:lnTo>
                    <a:pt x="502" y="672"/>
                  </a:lnTo>
                  <a:lnTo>
                    <a:pt x="509" y="656"/>
                  </a:lnTo>
                  <a:lnTo>
                    <a:pt x="515" y="639"/>
                  </a:lnTo>
                  <a:lnTo>
                    <a:pt x="520" y="620"/>
                  </a:lnTo>
                  <a:lnTo>
                    <a:pt x="524" y="572"/>
                  </a:lnTo>
                  <a:lnTo>
                    <a:pt x="526" y="508"/>
                  </a:lnTo>
                  <a:lnTo>
                    <a:pt x="526" y="376"/>
                  </a:lnTo>
                  <a:lnTo>
                    <a:pt x="524" y="285"/>
                  </a:lnTo>
                  <a:lnTo>
                    <a:pt x="523" y="240"/>
                  </a:lnTo>
                  <a:lnTo>
                    <a:pt x="520" y="218"/>
                  </a:lnTo>
                  <a:lnTo>
                    <a:pt x="514" y="211"/>
                  </a:lnTo>
                  <a:lnTo>
                    <a:pt x="505" y="205"/>
                  </a:lnTo>
                  <a:lnTo>
                    <a:pt x="485" y="201"/>
                  </a:lnTo>
                  <a:lnTo>
                    <a:pt x="444" y="200"/>
                  </a:lnTo>
                  <a:lnTo>
                    <a:pt x="442" y="176"/>
                  </a:lnTo>
                  <a:lnTo>
                    <a:pt x="444" y="172"/>
                  </a:lnTo>
                  <a:lnTo>
                    <a:pt x="546" y="176"/>
                  </a:lnTo>
                  <a:lnTo>
                    <a:pt x="646" y="172"/>
                  </a:lnTo>
                  <a:lnTo>
                    <a:pt x="650" y="176"/>
                  </a:lnTo>
                  <a:lnTo>
                    <a:pt x="650" y="196"/>
                  </a:lnTo>
                  <a:lnTo>
                    <a:pt x="646" y="200"/>
                  </a:lnTo>
                  <a:lnTo>
                    <a:pt x="613" y="201"/>
                  </a:lnTo>
                  <a:lnTo>
                    <a:pt x="594" y="204"/>
                  </a:lnTo>
                  <a:lnTo>
                    <a:pt x="583" y="206"/>
                  </a:lnTo>
                  <a:lnTo>
                    <a:pt x="577" y="210"/>
                  </a:lnTo>
                  <a:lnTo>
                    <a:pt x="572" y="216"/>
                  </a:lnTo>
                  <a:lnTo>
                    <a:pt x="570" y="224"/>
                  </a:lnTo>
                  <a:lnTo>
                    <a:pt x="566" y="280"/>
                  </a:lnTo>
                  <a:lnTo>
                    <a:pt x="565" y="376"/>
                  </a:lnTo>
                  <a:lnTo>
                    <a:pt x="565" y="506"/>
                  </a:lnTo>
                  <a:lnTo>
                    <a:pt x="564" y="576"/>
                  </a:lnTo>
                  <a:lnTo>
                    <a:pt x="559" y="628"/>
                  </a:lnTo>
                  <a:lnTo>
                    <a:pt x="556" y="650"/>
                  </a:lnTo>
                  <a:lnTo>
                    <a:pt x="550" y="669"/>
                  </a:lnTo>
                  <a:lnTo>
                    <a:pt x="542" y="687"/>
                  </a:lnTo>
                  <a:lnTo>
                    <a:pt x="533" y="702"/>
                  </a:lnTo>
                  <a:lnTo>
                    <a:pt x="510" y="728"/>
                  </a:lnTo>
                  <a:lnTo>
                    <a:pt x="497" y="740"/>
                  </a:lnTo>
                  <a:lnTo>
                    <a:pt x="484" y="751"/>
                  </a:lnTo>
                  <a:lnTo>
                    <a:pt x="451" y="768"/>
                  </a:lnTo>
                  <a:lnTo>
                    <a:pt x="432" y="775"/>
                  </a:lnTo>
                  <a:lnTo>
                    <a:pt x="410" y="780"/>
                  </a:lnTo>
                  <a:lnTo>
                    <a:pt x="366" y="788"/>
                  </a:lnTo>
                  <a:lnTo>
                    <a:pt x="319" y="790"/>
                  </a:lnTo>
                  <a:lnTo>
                    <a:pt x="290" y="789"/>
                  </a:lnTo>
                  <a:lnTo>
                    <a:pt x="263" y="787"/>
                  </a:lnTo>
                  <a:lnTo>
                    <a:pt x="214" y="777"/>
                  </a:lnTo>
                  <a:lnTo>
                    <a:pt x="173" y="762"/>
                  </a:lnTo>
                  <a:lnTo>
                    <a:pt x="156" y="753"/>
                  </a:lnTo>
                  <a:lnTo>
                    <a:pt x="142" y="742"/>
                  </a:lnTo>
                  <a:lnTo>
                    <a:pt x="128" y="732"/>
                  </a:lnTo>
                  <a:lnTo>
                    <a:pt x="119" y="720"/>
                  </a:lnTo>
                  <a:lnTo>
                    <a:pt x="103" y="697"/>
                  </a:lnTo>
                  <a:lnTo>
                    <a:pt x="94" y="670"/>
                  </a:lnTo>
                  <a:lnTo>
                    <a:pt x="89" y="640"/>
                  </a:lnTo>
                  <a:lnTo>
                    <a:pt x="85" y="598"/>
                  </a:lnTo>
                  <a:lnTo>
                    <a:pt x="85" y="541"/>
                  </a:lnTo>
                  <a:lnTo>
                    <a:pt x="85" y="376"/>
                  </a:lnTo>
                  <a:lnTo>
                    <a:pt x="84" y="294"/>
                  </a:lnTo>
                  <a:lnTo>
                    <a:pt x="83" y="254"/>
                  </a:lnTo>
                  <a:lnTo>
                    <a:pt x="82" y="231"/>
                  </a:lnTo>
                  <a:lnTo>
                    <a:pt x="79" y="219"/>
                  </a:lnTo>
                  <a:lnTo>
                    <a:pt x="76" y="212"/>
                  </a:lnTo>
                  <a:lnTo>
                    <a:pt x="70" y="208"/>
                  </a:lnTo>
                  <a:lnTo>
                    <a:pt x="60" y="205"/>
                  </a:lnTo>
                  <a:lnTo>
                    <a:pt x="40" y="202"/>
                  </a:lnTo>
                  <a:lnTo>
                    <a:pt x="4" y="200"/>
                  </a:lnTo>
                  <a:lnTo>
                    <a:pt x="0" y="176"/>
                  </a:lnTo>
                  <a:close/>
                  <a:moveTo>
                    <a:pt x="695" y="777"/>
                  </a:moveTo>
                  <a:lnTo>
                    <a:pt x="690" y="774"/>
                  </a:lnTo>
                  <a:lnTo>
                    <a:pt x="690" y="754"/>
                  </a:lnTo>
                  <a:lnTo>
                    <a:pt x="695" y="751"/>
                  </a:lnTo>
                  <a:lnTo>
                    <a:pt x="718" y="750"/>
                  </a:lnTo>
                  <a:lnTo>
                    <a:pt x="736" y="748"/>
                  </a:lnTo>
                  <a:lnTo>
                    <a:pt x="749" y="745"/>
                  </a:lnTo>
                  <a:lnTo>
                    <a:pt x="756" y="740"/>
                  </a:lnTo>
                  <a:lnTo>
                    <a:pt x="760" y="732"/>
                  </a:lnTo>
                  <a:lnTo>
                    <a:pt x="762" y="721"/>
                  </a:lnTo>
                  <a:lnTo>
                    <a:pt x="763" y="699"/>
                  </a:lnTo>
                  <a:lnTo>
                    <a:pt x="764" y="661"/>
                  </a:lnTo>
                  <a:lnTo>
                    <a:pt x="767" y="594"/>
                  </a:lnTo>
                  <a:lnTo>
                    <a:pt x="767" y="249"/>
                  </a:lnTo>
                  <a:lnTo>
                    <a:pt x="764" y="231"/>
                  </a:lnTo>
                  <a:lnTo>
                    <a:pt x="758" y="218"/>
                  </a:lnTo>
                  <a:lnTo>
                    <a:pt x="749" y="210"/>
                  </a:lnTo>
                  <a:lnTo>
                    <a:pt x="737" y="205"/>
                  </a:lnTo>
                  <a:lnTo>
                    <a:pt x="719" y="202"/>
                  </a:lnTo>
                  <a:lnTo>
                    <a:pt x="690" y="201"/>
                  </a:lnTo>
                  <a:lnTo>
                    <a:pt x="688" y="177"/>
                  </a:lnTo>
                  <a:lnTo>
                    <a:pt x="690" y="174"/>
                  </a:lnTo>
                  <a:lnTo>
                    <a:pt x="768" y="176"/>
                  </a:lnTo>
                  <a:lnTo>
                    <a:pt x="839" y="174"/>
                  </a:lnTo>
                  <a:lnTo>
                    <a:pt x="974" y="350"/>
                  </a:lnTo>
                  <a:lnTo>
                    <a:pt x="1174" y="601"/>
                  </a:lnTo>
                  <a:lnTo>
                    <a:pt x="1248" y="687"/>
                  </a:lnTo>
                  <a:lnTo>
                    <a:pt x="1248" y="357"/>
                  </a:lnTo>
                  <a:lnTo>
                    <a:pt x="1247" y="292"/>
                  </a:lnTo>
                  <a:lnTo>
                    <a:pt x="1243" y="229"/>
                  </a:lnTo>
                  <a:lnTo>
                    <a:pt x="1240" y="217"/>
                  </a:lnTo>
                  <a:lnTo>
                    <a:pt x="1235" y="211"/>
                  </a:lnTo>
                  <a:lnTo>
                    <a:pt x="1228" y="206"/>
                  </a:lnTo>
                  <a:lnTo>
                    <a:pt x="1216" y="204"/>
                  </a:lnTo>
                  <a:lnTo>
                    <a:pt x="1176" y="201"/>
                  </a:lnTo>
                  <a:lnTo>
                    <a:pt x="1172" y="177"/>
                  </a:lnTo>
                  <a:lnTo>
                    <a:pt x="1176" y="174"/>
                  </a:lnTo>
                  <a:lnTo>
                    <a:pt x="1274" y="176"/>
                  </a:lnTo>
                  <a:lnTo>
                    <a:pt x="1358" y="174"/>
                  </a:lnTo>
                  <a:lnTo>
                    <a:pt x="1362" y="177"/>
                  </a:lnTo>
                  <a:lnTo>
                    <a:pt x="1362" y="198"/>
                  </a:lnTo>
                  <a:lnTo>
                    <a:pt x="1315" y="204"/>
                  </a:lnTo>
                  <a:lnTo>
                    <a:pt x="1303" y="207"/>
                  </a:lnTo>
                  <a:lnTo>
                    <a:pt x="1296" y="213"/>
                  </a:lnTo>
                  <a:lnTo>
                    <a:pt x="1294" y="220"/>
                  </a:lnTo>
                  <a:lnTo>
                    <a:pt x="1291" y="232"/>
                  </a:lnTo>
                  <a:lnTo>
                    <a:pt x="1290" y="253"/>
                  </a:lnTo>
                  <a:lnTo>
                    <a:pt x="1288" y="291"/>
                  </a:lnTo>
                  <a:lnTo>
                    <a:pt x="1286" y="357"/>
                  </a:lnTo>
                  <a:lnTo>
                    <a:pt x="1286" y="560"/>
                  </a:lnTo>
                  <a:lnTo>
                    <a:pt x="1288" y="678"/>
                  </a:lnTo>
                  <a:lnTo>
                    <a:pt x="1289" y="793"/>
                  </a:lnTo>
                  <a:lnTo>
                    <a:pt x="1216" y="775"/>
                  </a:lnTo>
                  <a:lnTo>
                    <a:pt x="1184" y="739"/>
                  </a:lnTo>
                  <a:lnTo>
                    <a:pt x="1094" y="628"/>
                  </a:lnTo>
                  <a:lnTo>
                    <a:pt x="805" y="267"/>
                  </a:lnTo>
                  <a:lnTo>
                    <a:pt x="805" y="594"/>
                  </a:lnTo>
                  <a:lnTo>
                    <a:pt x="806" y="664"/>
                  </a:lnTo>
                  <a:lnTo>
                    <a:pt x="810" y="724"/>
                  </a:lnTo>
                  <a:lnTo>
                    <a:pt x="812" y="734"/>
                  </a:lnTo>
                  <a:lnTo>
                    <a:pt x="816" y="740"/>
                  </a:lnTo>
                  <a:lnTo>
                    <a:pt x="830" y="747"/>
                  </a:lnTo>
                  <a:lnTo>
                    <a:pt x="847" y="750"/>
                  </a:lnTo>
                  <a:lnTo>
                    <a:pt x="877" y="751"/>
                  </a:lnTo>
                  <a:lnTo>
                    <a:pt x="881" y="775"/>
                  </a:lnTo>
                  <a:lnTo>
                    <a:pt x="805" y="775"/>
                  </a:lnTo>
                  <a:lnTo>
                    <a:pt x="695" y="777"/>
                  </a:lnTo>
                  <a:close/>
                  <a:moveTo>
                    <a:pt x="1417" y="172"/>
                  </a:moveTo>
                  <a:lnTo>
                    <a:pt x="1470" y="175"/>
                  </a:lnTo>
                  <a:lnTo>
                    <a:pt x="1538" y="176"/>
                  </a:lnTo>
                  <a:lnTo>
                    <a:pt x="1661" y="172"/>
                  </a:lnTo>
                  <a:lnTo>
                    <a:pt x="1664" y="196"/>
                  </a:lnTo>
                  <a:lnTo>
                    <a:pt x="1615" y="202"/>
                  </a:lnTo>
                  <a:lnTo>
                    <a:pt x="1602" y="205"/>
                  </a:lnTo>
                  <a:lnTo>
                    <a:pt x="1592" y="208"/>
                  </a:lnTo>
                  <a:lnTo>
                    <a:pt x="1589" y="212"/>
                  </a:lnTo>
                  <a:lnTo>
                    <a:pt x="1586" y="217"/>
                  </a:lnTo>
                  <a:lnTo>
                    <a:pt x="1583" y="231"/>
                  </a:lnTo>
                  <a:lnTo>
                    <a:pt x="1580" y="279"/>
                  </a:lnTo>
                  <a:lnTo>
                    <a:pt x="1579" y="376"/>
                  </a:lnTo>
                  <a:lnTo>
                    <a:pt x="1579" y="574"/>
                  </a:lnTo>
                  <a:lnTo>
                    <a:pt x="1580" y="657"/>
                  </a:lnTo>
                  <a:lnTo>
                    <a:pt x="1580" y="697"/>
                  </a:lnTo>
                  <a:lnTo>
                    <a:pt x="1583" y="720"/>
                  </a:lnTo>
                  <a:lnTo>
                    <a:pt x="1585" y="732"/>
                  </a:lnTo>
                  <a:lnTo>
                    <a:pt x="1589" y="738"/>
                  </a:lnTo>
                  <a:lnTo>
                    <a:pt x="1595" y="742"/>
                  </a:lnTo>
                  <a:lnTo>
                    <a:pt x="1604" y="746"/>
                  </a:lnTo>
                  <a:lnTo>
                    <a:pt x="1624" y="748"/>
                  </a:lnTo>
                  <a:lnTo>
                    <a:pt x="1661" y="751"/>
                  </a:lnTo>
                  <a:lnTo>
                    <a:pt x="1664" y="775"/>
                  </a:lnTo>
                  <a:lnTo>
                    <a:pt x="1586" y="776"/>
                  </a:lnTo>
                  <a:lnTo>
                    <a:pt x="1538" y="775"/>
                  </a:lnTo>
                  <a:lnTo>
                    <a:pt x="1417" y="778"/>
                  </a:lnTo>
                  <a:lnTo>
                    <a:pt x="1414" y="753"/>
                  </a:lnTo>
                  <a:lnTo>
                    <a:pt x="1450" y="750"/>
                  </a:lnTo>
                  <a:lnTo>
                    <a:pt x="1470" y="747"/>
                  </a:lnTo>
                  <a:lnTo>
                    <a:pt x="1481" y="744"/>
                  </a:lnTo>
                  <a:lnTo>
                    <a:pt x="1487" y="740"/>
                  </a:lnTo>
                  <a:lnTo>
                    <a:pt x="1494" y="723"/>
                  </a:lnTo>
                  <a:lnTo>
                    <a:pt x="1496" y="702"/>
                  </a:lnTo>
                  <a:lnTo>
                    <a:pt x="1498" y="664"/>
                  </a:lnTo>
                  <a:lnTo>
                    <a:pt x="1498" y="574"/>
                  </a:lnTo>
                  <a:lnTo>
                    <a:pt x="1498" y="376"/>
                  </a:lnTo>
                  <a:lnTo>
                    <a:pt x="1498" y="294"/>
                  </a:lnTo>
                  <a:lnTo>
                    <a:pt x="1496" y="254"/>
                  </a:lnTo>
                  <a:lnTo>
                    <a:pt x="1495" y="231"/>
                  </a:lnTo>
                  <a:lnTo>
                    <a:pt x="1493" y="219"/>
                  </a:lnTo>
                  <a:lnTo>
                    <a:pt x="1489" y="212"/>
                  </a:lnTo>
                  <a:lnTo>
                    <a:pt x="1483" y="208"/>
                  </a:lnTo>
                  <a:lnTo>
                    <a:pt x="1474" y="205"/>
                  </a:lnTo>
                  <a:lnTo>
                    <a:pt x="1453" y="202"/>
                  </a:lnTo>
                  <a:lnTo>
                    <a:pt x="1417" y="200"/>
                  </a:lnTo>
                  <a:lnTo>
                    <a:pt x="1414" y="176"/>
                  </a:lnTo>
                  <a:lnTo>
                    <a:pt x="1417" y="172"/>
                  </a:lnTo>
                  <a:close/>
                  <a:moveTo>
                    <a:pt x="1979" y="782"/>
                  </a:moveTo>
                  <a:lnTo>
                    <a:pt x="1926" y="639"/>
                  </a:lnTo>
                  <a:lnTo>
                    <a:pt x="1781" y="280"/>
                  </a:lnTo>
                  <a:lnTo>
                    <a:pt x="1760" y="232"/>
                  </a:lnTo>
                  <a:lnTo>
                    <a:pt x="1750" y="211"/>
                  </a:lnTo>
                  <a:lnTo>
                    <a:pt x="1734" y="204"/>
                  </a:lnTo>
                  <a:lnTo>
                    <a:pt x="1698" y="200"/>
                  </a:lnTo>
                  <a:lnTo>
                    <a:pt x="1694" y="196"/>
                  </a:lnTo>
                  <a:lnTo>
                    <a:pt x="1694" y="176"/>
                  </a:lnTo>
                  <a:lnTo>
                    <a:pt x="1698" y="172"/>
                  </a:lnTo>
                  <a:lnTo>
                    <a:pt x="1810" y="176"/>
                  </a:lnTo>
                  <a:lnTo>
                    <a:pt x="1922" y="172"/>
                  </a:lnTo>
                  <a:lnTo>
                    <a:pt x="1926" y="200"/>
                  </a:lnTo>
                  <a:lnTo>
                    <a:pt x="1860" y="206"/>
                  </a:lnTo>
                  <a:lnTo>
                    <a:pt x="1853" y="211"/>
                  </a:lnTo>
                  <a:lnTo>
                    <a:pt x="1850" y="218"/>
                  </a:lnTo>
                  <a:lnTo>
                    <a:pt x="1864" y="264"/>
                  </a:lnTo>
                  <a:lnTo>
                    <a:pt x="1889" y="332"/>
                  </a:lnTo>
                  <a:lnTo>
                    <a:pt x="2022" y="669"/>
                  </a:lnTo>
                  <a:lnTo>
                    <a:pt x="2134" y="390"/>
                  </a:lnTo>
                  <a:lnTo>
                    <a:pt x="2167" y="297"/>
                  </a:lnTo>
                  <a:lnTo>
                    <a:pt x="2183" y="247"/>
                  </a:lnTo>
                  <a:lnTo>
                    <a:pt x="2189" y="220"/>
                  </a:lnTo>
                  <a:lnTo>
                    <a:pt x="2186" y="212"/>
                  </a:lnTo>
                  <a:lnTo>
                    <a:pt x="2183" y="210"/>
                  </a:lnTo>
                  <a:lnTo>
                    <a:pt x="2178" y="207"/>
                  </a:lnTo>
                  <a:lnTo>
                    <a:pt x="2158" y="204"/>
                  </a:lnTo>
                  <a:lnTo>
                    <a:pt x="2116" y="200"/>
                  </a:lnTo>
                  <a:lnTo>
                    <a:pt x="2112" y="196"/>
                  </a:lnTo>
                  <a:lnTo>
                    <a:pt x="2112" y="176"/>
                  </a:lnTo>
                  <a:lnTo>
                    <a:pt x="2116" y="172"/>
                  </a:lnTo>
                  <a:lnTo>
                    <a:pt x="2212" y="176"/>
                  </a:lnTo>
                  <a:lnTo>
                    <a:pt x="2297" y="172"/>
                  </a:lnTo>
                  <a:lnTo>
                    <a:pt x="2300" y="196"/>
                  </a:lnTo>
                  <a:lnTo>
                    <a:pt x="2273" y="201"/>
                  </a:lnTo>
                  <a:lnTo>
                    <a:pt x="2260" y="205"/>
                  </a:lnTo>
                  <a:lnTo>
                    <a:pt x="2254" y="210"/>
                  </a:lnTo>
                  <a:lnTo>
                    <a:pt x="2249" y="218"/>
                  </a:lnTo>
                  <a:lnTo>
                    <a:pt x="2219" y="285"/>
                  </a:lnTo>
                  <a:lnTo>
                    <a:pt x="2086" y="613"/>
                  </a:lnTo>
                  <a:lnTo>
                    <a:pt x="2047" y="710"/>
                  </a:lnTo>
                  <a:lnTo>
                    <a:pt x="2022" y="782"/>
                  </a:lnTo>
                  <a:lnTo>
                    <a:pt x="1979" y="782"/>
                  </a:lnTo>
                  <a:close/>
                  <a:moveTo>
                    <a:pt x="2347" y="176"/>
                  </a:moveTo>
                  <a:lnTo>
                    <a:pt x="2538" y="175"/>
                  </a:lnTo>
                  <a:lnTo>
                    <a:pt x="2786" y="172"/>
                  </a:lnTo>
                  <a:lnTo>
                    <a:pt x="2779" y="228"/>
                  </a:lnTo>
                  <a:lnTo>
                    <a:pt x="2773" y="304"/>
                  </a:lnTo>
                  <a:lnTo>
                    <a:pt x="2749" y="307"/>
                  </a:lnTo>
                  <a:lnTo>
                    <a:pt x="2746" y="304"/>
                  </a:lnTo>
                  <a:lnTo>
                    <a:pt x="2746" y="297"/>
                  </a:lnTo>
                  <a:lnTo>
                    <a:pt x="2744" y="261"/>
                  </a:lnTo>
                  <a:lnTo>
                    <a:pt x="2741" y="228"/>
                  </a:lnTo>
                  <a:lnTo>
                    <a:pt x="2725" y="223"/>
                  </a:lnTo>
                  <a:lnTo>
                    <a:pt x="2708" y="218"/>
                  </a:lnTo>
                  <a:lnTo>
                    <a:pt x="2666" y="212"/>
                  </a:lnTo>
                  <a:lnTo>
                    <a:pt x="2594" y="208"/>
                  </a:lnTo>
                  <a:lnTo>
                    <a:pt x="2556" y="210"/>
                  </a:lnTo>
                  <a:lnTo>
                    <a:pt x="2508" y="213"/>
                  </a:lnTo>
                  <a:lnTo>
                    <a:pt x="2507" y="282"/>
                  </a:lnTo>
                  <a:lnTo>
                    <a:pt x="2506" y="360"/>
                  </a:lnTo>
                  <a:lnTo>
                    <a:pt x="2504" y="446"/>
                  </a:lnTo>
                  <a:lnTo>
                    <a:pt x="2590" y="448"/>
                  </a:lnTo>
                  <a:lnTo>
                    <a:pt x="2654" y="446"/>
                  </a:lnTo>
                  <a:lnTo>
                    <a:pt x="2676" y="444"/>
                  </a:lnTo>
                  <a:lnTo>
                    <a:pt x="2686" y="441"/>
                  </a:lnTo>
                  <a:lnTo>
                    <a:pt x="2693" y="430"/>
                  </a:lnTo>
                  <a:lnTo>
                    <a:pt x="2696" y="403"/>
                  </a:lnTo>
                  <a:lnTo>
                    <a:pt x="2699" y="376"/>
                  </a:lnTo>
                  <a:lnTo>
                    <a:pt x="2722" y="373"/>
                  </a:lnTo>
                  <a:lnTo>
                    <a:pt x="2723" y="422"/>
                  </a:lnTo>
                  <a:lnTo>
                    <a:pt x="2723" y="469"/>
                  </a:lnTo>
                  <a:lnTo>
                    <a:pt x="2725" y="565"/>
                  </a:lnTo>
                  <a:lnTo>
                    <a:pt x="2701" y="568"/>
                  </a:lnTo>
                  <a:lnTo>
                    <a:pt x="2695" y="540"/>
                  </a:lnTo>
                  <a:lnTo>
                    <a:pt x="2689" y="504"/>
                  </a:lnTo>
                  <a:lnTo>
                    <a:pt x="2687" y="499"/>
                  </a:lnTo>
                  <a:lnTo>
                    <a:pt x="2682" y="494"/>
                  </a:lnTo>
                  <a:lnTo>
                    <a:pt x="2671" y="490"/>
                  </a:lnTo>
                  <a:lnTo>
                    <a:pt x="2650" y="487"/>
                  </a:lnTo>
                  <a:lnTo>
                    <a:pt x="2580" y="484"/>
                  </a:lnTo>
                  <a:lnTo>
                    <a:pt x="2504" y="487"/>
                  </a:lnTo>
                  <a:lnTo>
                    <a:pt x="2502" y="606"/>
                  </a:lnTo>
                  <a:lnTo>
                    <a:pt x="2504" y="738"/>
                  </a:lnTo>
                  <a:lnTo>
                    <a:pt x="2582" y="738"/>
                  </a:lnTo>
                  <a:lnTo>
                    <a:pt x="2666" y="738"/>
                  </a:lnTo>
                  <a:lnTo>
                    <a:pt x="2712" y="735"/>
                  </a:lnTo>
                  <a:lnTo>
                    <a:pt x="2737" y="730"/>
                  </a:lnTo>
                  <a:lnTo>
                    <a:pt x="2761" y="723"/>
                  </a:lnTo>
                  <a:lnTo>
                    <a:pt x="2767" y="706"/>
                  </a:lnTo>
                  <a:lnTo>
                    <a:pt x="2774" y="678"/>
                  </a:lnTo>
                  <a:lnTo>
                    <a:pt x="2784" y="633"/>
                  </a:lnTo>
                  <a:lnTo>
                    <a:pt x="2789" y="630"/>
                  </a:lnTo>
                  <a:lnTo>
                    <a:pt x="2809" y="630"/>
                  </a:lnTo>
                  <a:lnTo>
                    <a:pt x="2808" y="657"/>
                  </a:lnTo>
                  <a:lnTo>
                    <a:pt x="2804" y="697"/>
                  </a:lnTo>
                  <a:lnTo>
                    <a:pt x="2801" y="775"/>
                  </a:lnTo>
                  <a:lnTo>
                    <a:pt x="2585" y="776"/>
                  </a:lnTo>
                  <a:lnTo>
                    <a:pt x="2470" y="775"/>
                  </a:lnTo>
                  <a:lnTo>
                    <a:pt x="2384" y="778"/>
                  </a:lnTo>
                  <a:lnTo>
                    <a:pt x="2382" y="760"/>
                  </a:lnTo>
                  <a:lnTo>
                    <a:pt x="2384" y="757"/>
                  </a:lnTo>
                  <a:lnTo>
                    <a:pt x="2413" y="740"/>
                  </a:lnTo>
                  <a:lnTo>
                    <a:pt x="2417" y="721"/>
                  </a:lnTo>
                  <a:lnTo>
                    <a:pt x="2419" y="666"/>
                  </a:lnTo>
                  <a:lnTo>
                    <a:pt x="2422" y="558"/>
                  </a:lnTo>
                  <a:lnTo>
                    <a:pt x="2422" y="400"/>
                  </a:lnTo>
                  <a:lnTo>
                    <a:pt x="2422" y="304"/>
                  </a:lnTo>
                  <a:lnTo>
                    <a:pt x="2420" y="253"/>
                  </a:lnTo>
                  <a:lnTo>
                    <a:pt x="2418" y="224"/>
                  </a:lnTo>
                  <a:lnTo>
                    <a:pt x="2413" y="212"/>
                  </a:lnTo>
                  <a:lnTo>
                    <a:pt x="2404" y="206"/>
                  </a:lnTo>
                  <a:lnTo>
                    <a:pt x="2383" y="202"/>
                  </a:lnTo>
                  <a:lnTo>
                    <a:pt x="2351" y="200"/>
                  </a:lnTo>
                  <a:lnTo>
                    <a:pt x="2347" y="176"/>
                  </a:lnTo>
                  <a:close/>
                  <a:moveTo>
                    <a:pt x="2867" y="176"/>
                  </a:moveTo>
                  <a:lnTo>
                    <a:pt x="2992" y="176"/>
                  </a:lnTo>
                  <a:lnTo>
                    <a:pt x="3122" y="174"/>
                  </a:lnTo>
                  <a:lnTo>
                    <a:pt x="3166" y="172"/>
                  </a:lnTo>
                  <a:lnTo>
                    <a:pt x="3215" y="175"/>
                  </a:lnTo>
                  <a:lnTo>
                    <a:pt x="3236" y="177"/>
                  </a:lnTo>
                  <a:lnTo>
                    <a:pt x="3257" y="182"/>
                  </a:lnTo>
                  <a:lnTo>
                    <a:pt x="3288" y="194"/>
                  </a:lnTo>
                  <a:lnTo>
                    <a:pt x="3301" y="202"/>
                  </a:lnTo>
                  <a:lnTo>
                    <a:pt x="3312" y="211"/>
                  </a:lnTo>
                  <a:lnTo>
                    <a:pt x="3329" y="232"/>
                  </a:lnTo>
                  <a:lnTo>
                    <a:pt x="3341" y="254"/>
                  </a:lnTo>
                  <a:lnTo>
                    <a:pt x="3344" y="266"/>
                  </a:lnTo>
                  <a:lnTo>
                    <a:pt x="3348" y="278"/>
                  </a:lnTo>
                  <a:lnTo>
                    <a:pt x="3350" y="304"/>
                  </a:lnTo>
                  <a:lnTo>
                    <a:pt x="3349" y="322"/>
                  </a:lnTo>
                  <a:lnTo>
                    <a:pt x="3346" y="339"/>
                  </a:lnTo>
                  <a:lnTo>
                    <a:pt x="3331" y="375"/>
                  </a:lnTo>
                  <a:lnTo>
                    <a:pt x="3322" y="391"/>
                  </a:lnTo>
                  <a:lnTo>
                    <a:pt x="3308" y="406"/>
                  </a:lnTo>
                  <a:lnTo>
                    <a:pt x="3293" y="421"/>
                  </a:lnTo>
                  <a:lnTo>
                    <a:pt x="3276" y="434"/>
                  </a:lnTo>
                  <a:lnTo>
                    <a:pt x="3256" y="445"/>
                  </a:lnTo>
                  <a:lnTo>
                    <a:pt x="3233" y="456"/>
                  </a:lnTo>
                  <a:lnTo>
                    <a:pt x="3205" y="464"/>
                  </a:lnTo>
                  <a:lnTo>
                    <a:pt x="3175" y="470"/>
                  </a:lnTo>
                  <a:lnTo>
                    <a:pt x="3218" y="528"/>
                  </a:lnTo>
                  <a:lnTo>
                    <a:pt x="3278" y="608"/>
                  </a:lnTo>
                  <a:lnTo>
                    <a:pt x="3342" y="692"/>
                  </a:lnTo>
                  <a:lnTo>
                    <a:pt x="3370" y="727"/>
                  </a:lnTo>
                  <a:lnTo>
                    <a:pt x="3385" y="741"/>
                  </a:lnTo>
                  <a:lnTo>
                    <a:pt x="3402" y="748"/>
                  </a:lnTo>
                  <a:lnTo>
                    <a:pt x="3425" y="750"/>
                  </a:lnTo>
                  <a:lnTo>
                    <a:pt x="3428" y="774"/>
                  </a:lnTo>
                  <a:lnTo>
                    <a:pt x="3424" y="777"/>
                  </a:lnTo>
                  <a:lnTo>
                    <a:pt x="3376" y="775"/>
                  </a:lnTo>
                  <a:lnTo>
                    <a:pt x="3310" y="777"/>
                  </a:lnTo>
                  <a:lnTo>
                    <a:pt x="3271" y="728"/>
                  </a:lnTo>
                  <a:lnTo>
                    <a:pt x="3217" y="654"/>
                  </a:lnTo>
                  <a:lnTo>
                    <a:pt x="3143" y="555"/>
                  </a:lnTo>
                  <a:lnTo>
                    <a:pt x="3067" y="464"/>
                  </a:lnTo>
                  <a:lnTo>
                    <a:pt x="3071" y="451"/>
                  </a:lnTo>
                  <a:lnTo>
                    <a:pt x="3106" y="452"/>
                  </a:lnTo>
                  <a:lnTo>
                    <a:pt x="3140" y="450"/>
                  </a:lnTo>
                  <a:lnTo>
                    <a:pt x="3156" y="447"/>
                  </a:lnTo>
                  <a:lnTo>
                    <a:pt x="3172" y="442"/>
                  </a:lnTo>
                  <a:lnTo>
                    <a:pt x="3185" y="438"/>
                  </a:lnTo>
                  <a:lnTo>
                    <a:pt x="3198" y="432"/>
                  </a:lnTo>
                  <a:lnTo>
                    <a:pt x="3221" y="416"/>
                  </a:lnTo>
                  <a:lnTo>
                    <a:pt x="3230" y="408"/>
                  </a:lnTo>
                  <a:lnTo>
                    <a:pt x="3240" y="397"/>
                  </a:lnTo>
                  <a:lnTo>
                    <a:pt x="3252" y="374"/>
                  </a:lnTo>
                  <a:lnTo>
                    <a:pt x="3260" y="348"/>
                  </a:lnTo>
                  <a:lnTo>
                    <a:pt x="3263" y="319"/>
                  </a:lnTo>
                  <a:lnTo>
                    <a:pt x="3260" y="292"/>
                  </a:lnTo>
                  <a:lnTo>
                    <a:pt x="3258" y="280"/>
                  </a:lnTo>
                  <a:lnTo>
                    <a:pt x="3253" y="268"/>
                  </a:lnTo>
                  <a:lnTo>
                    <a:pt x="3242" y="249"/>
                  </a:lnTo>
                  <a:lnTo>
                    <a:pt x="3234" y="241"/>
                  </a:lnTo>
                  <a:lnTo>
                    <a:pt x="3226" y="234"/>
                  </a:lnTo>
                  <a:lnTo>
                    <a:pt x="3205" y="220"/>
                  </a:lnTo>
                  <a:lnTo>
                    <a:pt x="3181" y="212"/>
                  </a:lnTo>
                  <a:lnTo>
                    <a:pt x="3155" y="206"/>
                  </a:lnTo>
                  <a:lnTo>
                    <a:pt x="3124" y="205"/>
                  </a:lnTo>
                  <a:lnTo>
                    <a:pt x="3102" y="205"/>
                  </a:lnTo>
                  <a:lnTo>
                    <a:pt x="3080" y="207"/>
                  </a:lnTo>
                  <a:lnTo>
                    <a:pt x="3060" y="212"/>
                  </a:lnTo>
                  <a:lnTo>
                    <a:pt x="3040" y="217"/>
                  </a:lnTo>
                  <a:lnTo>
                    <a:pt x="3037" y="230"/>
                  </a:lnTo>
                  <a:lnTo>
                    <a:pt x="3035" y="261"/>
                  </a:lnTo>
                  <a:lnTo>
                    <a:pt x="3034" y="376"/>
                  </a:lnTo>
                  <a:lnTo>
                    <a:pt x="3034" y="574"/>
                  </a:lnTo>
                  <a:lnTo>
                    <a:pt x="3034" y="657"/>
                  </a:lnTo>
                  <a:lnTo>
                    <a:pt x="3035" y="697"/>
                  </a:lnTo>
                  <a:lnTo>
                    <a:pt x="3036" y="720"/>
                  </a:lnTo>
                  <a:lnTo>
                    <a:pt x="3038" y="732"/>
                  </a:lnTo>
                  <a:lnTo>
                    <a:pt x="3042" y="738"/>
                  </a:lnTo>
                  <a:lnTo>
                    <a:pt x="3048" y="742"/>
                  </a:lnTo>
                  <a:lnTo>
                    <a:pt x="3058" y="746"/>
                  </a:lnTo>
                  <a:lnTo>
                    <a:pt x="3078" y="748"/>
                  </a:lnTo>
                  <a:lnTo>
                    <a:pt x="3115" y="751"/>
                  </a:lnTo>
                  <a:lnTo>
                    <a:pt x="3118" y="775"/>
                  </a:lnTo>
                  <a:lnTo>
                    <a:pt x="3040" y="776"/>
                  </a:lnTo>
                  <a:lnTo>
                    <a:pt x="2993" y="775"/>
                  </a:lnTo>
                  <a:lnTo>
                    <a:pt x="2870" y="778"/>
                  </a:lnTo>
                  <a:lnTo>
                    <a:pt x="2867" y="753"/>
                  </a:lnTo>
                  <a:lnTo>
                    <a:pt x="2903" y="750"/>
                  </a:lnTo>
                  <a:lnTo>
                    <a:pt x="2923" y="747"/>
                  </a:lnTo>
                  <a:lnTo>
                    <a:pt x="2934" y="744"/>
                  </a:lnTo>
                  <a:lnTo>
                    <a:pt x="2941" y="740"/>
                  </a:lnTo>
                  <a:lnTo>
                    <a:pt x="2948" y="723"/>
                  </a:lnTo>
                  <a:lnTo>
                    <a:pt x="2951" y="702"/>
                  </a:lnTo>
                  <a:lnTo>
                    <a:pt x="2951" y="664"/>
                  </a:lnTo>
                  <a:lnTo>
                    <a:pt x="2952" y="574"/>
                  </a:lnTo>
                  <a:lnTo>
                    <a:pt x="2952" y="376"/>
                  </a:lnTo>
                  <a:lnTo>
                    <a:pt x="2951" y="294"/>
                  </a:lnTo>
                  <a:lnTo>
                    <a:pt x="2950" y="254"/>
                  </a:lnTo>
                  <a:lnTo>
                    <a:pt x="2948" y="231"/>
                  </a:lnTo>
                  <a:lnTo>
                    <a:pt x="2946" y="219"/>
                  </a:lnTo>
                  <a:lnTo>
                    <a:pt x="2942" y="212"/>
                  </a:lnTo>
                  <a:lnTo>
                    <a:pt x="2936" y="208"/>
                  </a:lnTo>
                  <a:lnTo>
                    <a:pt x="2927" y="205"/>
                  </a:lnTo>
                  <a:lnTo>
                    <a:pt x="2908" y="202"/>
                  </a:lnTo>
                  <a:lnTo>
                    <a:pt x="2870" y="200"/>
                  </a:lnTo>
                  <a:lnTo>
                    <a:pt x="2867" y="176"/>
                  </a:lnTo>
                  <a:close/>
                  <a:moveTo>
                    <a:pt x="3466" y="628"/>
                  </a:moveTo>
                  <a:lnTo>
                    <a:pt x="3490" y="625"/>
                  </a:lnTo>
                  <a:lnTo>
                    <a:pt x="3496" y="672"/>
                  </a:lnTo>
                  <a:lnTo>
                    <a:pt x="3499" y="694"/>
                  </a:lnTo>
                  <a:lnTo>
                    <a:pt x="3506" y="708"/>
                  </a:lnTo>
                  <a:lnTo>
                    <a:pt x="3522" y="721"/>
                  </a:lnTo>
                  <a:lnTo>
                    <a:pt x="3533" y="727"/>
                  </a:lnTo>
                  <a:lnTo>
                    <a:pt x="3545" y="733"/>
                  </a:lnTo>
                  <a:lnTo>
                    <a:pt x="3574" y="742"/>
                  </a:lnTo>
                  <a:lnTo>
                    <a:pt x="3606" y="748"/>
                  </a:lnTo>
                  <a:lnTo>
                    <a:pt x="3638" y="751"/>
                  </a:lnTo>
                  <a:lnTo>
                    <a:pt x="3661" y="750"/>
                  </a:lnTo>
                  <a:lnTo>
                    <a:pt x="3682" y="747"/>
                  </a:lnTo>
                  <a:lnTo>
                    <a:pt x="3702" y="741"/>
                  </a:lnTo>
                  <a:lnTo>
                    <a:pt x="3720" y="734"/>
                  </a:lnTo>
                  <a:lnTo>
                    <a:pt x="3737" y="726"/>
                  </a:lnTo>
                  <a:lnTo>
                    <a:pt x="3752" y="714"/>
                  </a:lnTo>
                  <a:lnTo>
                    <a:pt x="3766" y="700"/>
                  </a:lnTo>
                  <a:lnTo>
                    <a:pt x="3776" y="686"/>
                  </a:lnTo>
                  <a:lnTo>
                    <a:pt x="3785" y="669"/>
                  </a:lnTo>
                  <a:lnTo>
                    <a:pt x="3791" y="651"/>
                  </a:lnTo>
                  <a:lnTo>
                    <a:pt x="3794" y="633"/>
                  </a:lnTo>
                  <a:lnTo>
                    <a:pt x="3796" y="613"/>
                  </a:lnTo>
                  <a:lnTo>
                    <a:pt x="3793" y="586"/>
                  </a:lnTo>
                  <a:lnTo>
                    <a:pt x="3791" y="576"/>
                  </a:lnTo>
                  <a:lnTo>
                    <a:pt x="3786" y="565"/>
                  </a:lnTo>
                  <a:lnTo>
                    <a:pt x="3775" y="546"/>
                  </a:lnTo>
                  <a:lnTo>
                    <a:pt x="3768" y="537"/>
                  </a:lnTo>
                  <a:lnTo>
                    <a:pt x="3760" y="531"/>
                  </a:lnTo>
                  <a:lnTo>
                    <a:pt x="3742" y="520"/>
                  </a:lnTo>
                  <a:lnTo>
                    <a:pt x="3731" y="516"/>
                  </a:lnTo>
                  <a:lnTo>
                    <a:pt x="3720" y="512"/>
                  </a:lnTo>
                  <a:lnTo>
                    <a:pt x="3654" y="499"/>
                  </a:lnTo>
                  <a:lnTo>
                    <a:pt x="3588" y="487"/>
                  </a:lnTo>
                  <a:lnTo>
                    <a:pt x="3564" y="480"/>
                  </a:lnTo>
                  <a:lnTo>
                    <a:pt x="3540" y="469"/>
                  </a:lnTo>
                  <a:lnTo>
                    <a:pt x="3517" y="456"/>
                  </a:lnTo>
                  <a:lnTo>
                    <a:pt x="3499" y="440"/>
                  </a:lnTo>
                  <a:lnTo>
                    <a:pt x="3485" y="421"/>
                  </a:lnTo>
                  <a:lnTo>
                    <a:pt x="3479" y="409"/>
                  </a:lnTo>
                  <a:lnTo>
                    <a:pt x="3474" y="397"/>
                  </a:lnTo>
                  <a:lnTo>
                    <a:pt x="3467" y="370"/>
                  </a:lnTo>
                  <a:lnTo>
                    <a:pt x="3464" y="342"/>
                  </a:lnTo>
                  <a:lnTo>
                    <a:pt x="3466" y="322"/>
                  </a:lnTo>
                  <a:lnTo>
                    <a:pt x="3468" y="303"/>
                  </a:lnTo>
                  <a:lnTo>
                    <a:pt x="3473" y="285"/>
                  </a:lnTo>
                  <a:lnTo>
                    <a:pt x="3479" y="268"/>
                  </a:lnTo>
                  <a:lnTo>
                    <a:pt x="3496" y="238"/>
                  </a:lnTo>
                  <a:lnTo>
                    <a:pt x="3520" y="211"/>
                  </a:lnTo>
                  <a:lnTo>
                    <a:pt x="3550" y="188"/>
                  </a:lnTo>
                  <a:lnTo>
                    <a:pt x="3566" y="180"/>
                  </a:lnTo>
                  <a:lnTo>
                    <a:pt x="3584" y="172"/>
                  </a:lnTo>
                  <a:lnTo>
                    <a:pt x="3604" y="166"/>
                  </a:lnTo>
                  <a:lnTo>
                    <a:pt x="3624" y="163"/>
                  </a:lnTo>
                  <a:lnTo>
                    <a:pt x="3668" y="160"/>
                  </a:lnTo>
                  <a:lnTo>
                    <a:pt x="3707" y="162"/>
                  </a:lnTo>
                  <a:lnTo>
                    <a:pt x="3750" y="169"/>
                  </a:lnTo>
                  <a:lnTo>
                    <a:pt x="3791" y="181"/>
                  </a:lnTo>
                  <a:lnTo>
                    <a:pt x="3829" y="196"/>
                  </a:lnTo>
                  <a:lnTo>
                    <a:pt x="3832" y="201"/>
                  </a:lnTo>
                  <a:lnTo>
                    <a:pt x="3828" y="223"/>
                  </a:lnTo>
                  <a:lnTo>
                    <a:pt x="3824" y="249"/>
                  </a:lnTo>
                  <a:lnTo>
                    <a:pt x="3822" y="279"/>
                  </a:lnTo>
                  <a:lnTo>
                    <a:pt x="3821" y="313"/>
                  </a:lnTo>
                  <a:lnTo>
                    <a:pt x="3816" y="316"/>
                  </a:lnTo>
                  <a:lnTo>
                    <a:pt x="3794" y="316"/>
                  </a:lnTo>
                  <a:lnTo>
                    <a:pt x="3788" y="249"/>
                  </a:lnTo>
                  <a:lnTo>
                    <a:pt x="3785" y="242"/>
                  </a:lnTo>
                  <a:lnTo>
                    <a:pt x="3778" y="234"/>
                  </a:lnTo>
                  <a:lnTo>
                    <a:pt x="3766" y="225"/>
                  </a:lnTo>
                  <a:lnTo>
                    <a:pt x="3750" y="216"/>
                  </a:lnTo>
                  <a:lnTo>
                    <a:pt x="3731" y="207"/>
                  </a:lnTo>
                  <a:lnTo>
                    <a:pt x="3710" y="201"/>
                  </a:lnTo>
                  <a:lnTo>
                    <a:pt x="3690" y="198"/>
                  </a:lnTo>
                  <a:lnTo>
                    <a:pt x="3670" y="196"/>
                  </a:lnTo>
                  <a:lnTo>
                    <a:pt x="3634" y="200"/>
                  </a:lnTo>
                  <a:lnTo>
                    <a:pt x="3601" y="211"/>
                  </a:lnTo>
                  <a:lnTo>
                    <a:pt x="3587" y="219"/>
                  </a:lnTo>
                  <a:lnTo>
                    <a:pt x="3574" y="230"/>
                  </a:lnTo>
                  <a:lnTo>
                    <a:pt x="3563" y="242"/>
                  </a:lnTo>
                  <a:lnTo>
                    <a:pt x="3553" y="256"/>
                  </a:lnTo>
                  <a:lnTo>
                    <a:pt x="3546" y="272"/>
                  </a:lnTo>
                  <a:lnTo>
                    <a:pt x="3541" y="288"/>
                  </a:lnTo>
                  <a:lnTo>
                    <a:pt x="3538" y="320"/>
                  </a:lnTo>
                  <a:lnTo>
                    <a:pt x="3540" y="344"/>
                  </a:lnTo>
                  <a:lnTo>
                    <a:pt x="3542" y="355"/>
                  </a:lnTo>
                  <a:lnTo>
                    <a:pt x="3547" y="364"/>
                  </a:lnTo>
                  <a:lnTo>
                    <a:pt x="3558" y="382"/>
                  </a:lnTo>
                  <a:lnTo>
                    <a:pt x="3565" y="390"/>
                  </a:lnTo>
                  <a:lnTo>
                    <a:pt x="3572" y="396"/>
                  </a:lnTo>
                  <a:lnTo>
                    <a:pt x="3589" y="405"/>
                  </a:lnTo>
                  <a:lnTo>
                    <a:pt x="3608" y="412"/>
                  </a:lnTo>
                  <a:lnTo>
                    <a:pt x="3638" y="418"/>
                  </a:lnTo>
                  <a:lnTo>
                    <a:pt x="3684" y="426"/>
                  </a:lnTo>
                  <a:lnTo>
                    <a:pt x="3720" y="432"/>
                  </a:lnTo>
                  <a:lnTo>
                    <a:pt x="3750" y="438"/>
                  </a:lnTo>
                  <a:lnTo>
                    <a:pt x="3774" y="445"/>
                  </a:lnTo>
                  <a:lnTo>
                    <a:pt x="3794" y="452"/>
                  </a:lnTo>
                  <a:lnTo>
                    <a:pt x="3810" y="460"/>
                  </a:lnTo>
                  <a:lnTo>
                    <a:pt x="3826" y="471"/>
                  </a:lnTo>
                  <a:lnTo>
                    <a:pt x="3838" y="484"/>
                  </a:lnTo>
                  <a:lnTo>
                    <a:pt x="3850" y="500"/>
                  </a:lnTo>
                  <a:lnTo>
                    <a:pt x="3858" y="517"/>
                  </a:lnTo>
                  <a:lnTo>
                    <a:pt x="3865" y="536"/>
                  </a:lnTo>
                  <a:lnTo>
                    <a:pt x="3869" y="556"/>
                  </a:lnTo>
                  <a:lnTo>
                    <a:pt x="3870" y="579"/>
                  </a:lnTo>
                  <a:lnTo>
                    <a:pt x="3869" y="601"/>
                  </a:lnTo>
                  <a:lnTo>
                    <a:pt x="3865" y="622"/>
                  </a:lnTo>
                  <a:lnTo>
                    <a:pt x="3859" y="643"/>
                  </a:lnTo>
                  <a:lnTo>
                    <a:pt x="3851" y="662"/>
                  </a:lnTo>
                  <a:lnTo>
                    <a:pt x="3841" y="680"/>
                  </a:lnTo>
                  <a:lnTo>
                    <a:pt x="3828" y="698"/>
                  </a:lnTo>
                  <a:lnTo>
                    <a:pt x="3796" y="730"/>
                  </a:lnTo>
                  <a:lnTo>
                    <a:pt x="3776" y="745"/>
                  </a:lnTo>
                  <a:lnTo>
                    <a:pt x="3757" y="757"/>
                  </a:lnTo>
                  <a:lnTo>
                    <a:pt x="3736" y="766"/>
                  </a:lnTo>
                  <a:lnTo>
                    <a:pt x="3714" y="776"/>
                  </a:lnTo>
                  <a:lnTo>
                    <a:pt x="3691" y="782"/>
                  </a:lnTo>
                  <a:lnTo>
                    <a:pt x="3667" y="787"/>
                  </a:lnTo>
                  <a:lnTo>
                    <a:pt x="3617" y="790"/>
                  </a:lnTo>
                  <a:lnTo>
                    <a:pt x="3574" y="788"/>
                  </a:lnTo>
                  <a:lnTo>
                    <a:pt x="3534" y="783"/>
                  </a:lnTo>
                  <a:lnTo>
                    <a:pt x="3497" y="772"/>
                  </a:lnTo>
                  <a:lnTo>
                    <a:pt x="3462" y="759"/>
                  </a:lnTo>
                  <a:lnTo>
                    <a:pt x="3460" y="753"/>
                  </a:lnTo>
                  <a:lnTo>
                    <a:pt x="3463" y="709"/>
                  </a:lnTo>
                  <a:lnTo>
                    <a:pt x="3466" y="628"/>
                  </a:lnTo>
                  <a:close/>
                  <a:moveTo>
                    <a:pt x="3916" y="172"/>
                  </a:moveTo>
                  <a:lnTo>
                    <a:pt x="3968" y="175"/>
                  </a:lnTo>
                  <a:lnTo>
                    <a:pt x="4037" y="176"/>
                  </a:lnTo>
                  <a:lnTo>
                    <a:pt x="4159" y="172"/>
                  </a:lnTo>
                  <a:lnTo>
                    <a:pt x="4163" y="196"/>
                  </a:lnTo>
                  <a:lnTo>
                    <a:pt x="4115" y="202"/>
                  </a:lnTo>
                  <a:lnTo>
                    <a:pt x="4100" y="205"/>
                  </a:lnTo>
                  <a:lnTo>
                    <a:pt x="4091" y="208"/>
                  </a:lnTo>
                  <a:lnTo>
                    <a:pt x="4087" y="212"/>
                  </a:lnTo>
                  <a:lnTo>
                    <a:pt x="4085" y="217"/>
                  </a:lnTo>
                  <a:lnTo>
                    <a:pt x="4081" y="231"/>
                  </a:lnTo>
                  <a:lnTo>
                    <a:pt x="4079" y="279"/>
                  </a:lnTo>
                  <a:lnTo>
                    <a:pt x="4079" y="376"/>
                  </a:lnTo>
                  <a:lnTo>
                    <a:pt x="4079" y="574"/>
                  </a:lnTo>
                  <a:lnTo>
                    <a:pt x="4079" y="657"/>
                  </a:lnTo>
                  <a:lnTo>
                    <a:pt x="4080" y="697"/>
                  </a:lnTo>
                  <a:lnTo>
                    <a:pt x="4081" y="720"/>
                  </a:lnTo>
                  <a:lnTo>
                    <a:pt x="4084" y="732"/>
                  </a:lnTo>
                  <a:lnTo>
                    <a:pt x="4087" y="738"/>
                  </a:lnTo>
                  <a:lnTo>
                    <a:pt x="4093" y="742"/>
                  </a:lnTo>
                  <a:lnTo>
                    <a:pt x="4103" y="746"/>
                  </a:lnTo>
                  <a:lnTo>
                    <a:pt x="4123" y="748"/>
                  </a:lnTo>
                  <a:lnTo>
                    <a:pt x="4159" y="751"/>
                  </a:lnTo>
                  <a:lnTo>
                    <a:pt x="4163" y="775"/>
                  </a:lnTo>
                  <a:lnTo>
                    <a:pt x="4085" y="776"/>
                  </a:lnTo>
                  <a:lnTo>
                    <a:pt x="4037" y="775"/>
                  </a:lnTo>
                  <a:lnTo>
                    <a:pt x="3916" y="778"/>
                  </a:lnTo>
                  <a:lnTo>
                    <a:pt x="3912" y="753"/>
                  </a:lnTo>
                  <a:lnTo>
                    <a:pt x="3948" y="750"/>
                  </a:lnTo>
                  <a:lnTo>
                    <a:pt x="3968" y="747"/>
                  </a:lnTo>
                  <a:lnTo>
                    <a:pt x="3979" y="744"/>
                  </a:lnTo>
                  <a:lnTo>
                    <a:pt x="3986" y="740"/>
                  </a:lnTo>
                  <a:lnTo>
                    <a:pt x="3994" y="723"/>
                  </a:lnTo>
                  <a:lnTo>
                    <a:pt x="3996" y="702"/>
                  </a:lnTo>
                  <a:lnTo>
                    <a:pt x="3996" y="664"/>
                  </a:lnTo>
                  <a:lnTo>
                    <a:pt x="3997" y="574"/>
                  </a:lnTo>
                  <a:lnTo>
                    <a:pt x="3997" y="376"/>
                  </a:lnTo>
                  <a:lnTo>
                    <a:pt x="3996" y="294"/>
                  </a:lnTo>
                  <a:lnTo>
                    <a:pt x="3995" y="254"/>
                  </a:lnTo>
                  <a:lnTo>
                    <a:pt x="3994" y="231"/>
                  </a:lnTo>
                  <a:lnTo>
                    <a:pt x="3991" y="219"/>
                  </a:lnTo>
                  <a:lnTo>
                    <a:pt x="3988" y="212"/>
                  </a:lnTo>
                  <a:lnTo>
                    <a:pt x="3982" y="208"/>
                  </a:lnTo>
                  <a:lnTo>
                    <a:pt x="3972" y="205"/>
                  </a:lnTo>
                  <a:lnTo>
                    <a:pt x="3952" y="202"/>
                  </a:lnTo>
                  <a:lnTo>
                    <a:pt x="3916" y="200"/>
                  </a:lnTo>
                  <a:lnTo>
                    <a:pt x="3912" y="176"/>
                  </a:lnTo>
                  <a:lnTo>
                    <a:pt x="3916" y="172"/>
                  </a:lnTo>
                  <a:close/>
                  <a:moveTo>
                    <a:pt x="4699" y="172"/>
                  </a:moveTo>
                  <a:lnTo>
                    <a:pt x="4703" y="176"/>
                  </a:lnTo>
                  <a:lnTo>
                    <a:pt x="4699" y="229"/>
                  </a:lnTo>
                  <a:lnTo>
                    <a:pt x="4699" y="310"/>
                  </a:lnTo>
                  <a:lnTo>
                    <a:pt x="4675" y="314"/>
                  </a:lnTo>
                  <a:lnTo>
                    <a:pt x="4672" y="310"/>
                  </a:lnTo>
                  <a:lnTo>
                    <a:pt x="4667" y="271"/>
                  </a:lnTo>
                  <a:lnTo>
                    <a:pt x="4662" y="232"/>
                  </a:lnTo>
                  <a:lnTo>
                    <a:pt x="4656" y="222"/>
                  </a:lnTo>
                  <a:lnTo>
                    <a:pt x="4646" y="219"/>
                  </a:lnTo>
                  <a:lnTo>
                    <a:pt x="4628" y="217"/>
                  </a:lnTo>
                  <a:lnTo>
                    <a:pt x="4576" y="214"/>
                  </a:lnTo>
                  <a:lnTo>
                    <a:pt x="4495" y="214"/>
                  </a:lnTo>
                  <a:lnTo>
                    <a:pt x="4492" y="326"/>
                  </a:lnTo>
                  <a:lnTo>
                    <a:pt x="4492" y="574"/>
                  </a:lnTo>
                  <a:lnTo>
                    <a:pt x="4493" y="657"/>
                  </a:lnTo>
                  <a:lnTo>
                    <a:pt x="4493" y="697"/>
                  </a:lnTo>
                  <a:lnTo>
                    <a:pt x="4495" y="720"/>
                  </a:lnTo>
                  <a:lnTo>
                    <a:pt x="4498" y="732"/>
                  </a:lnTo>
                  <a:lnTo>
                    <a:pt x="4501" y="739"/>
                  </a:lnTo>
                  <a:lnTo>
                    <a:pt x="4507" y="742"/>
                  </a:lnTo>
                  <a:lnTo>
                    <a:pt x="4517" y="746"/>
                  </a:lnTo>
                  <a:lnTo>
                    <a:pt x="4536" y="748"/>
                  </a:lnTo>
                  <a:lnTo>
                    <a:pt x="4573" y="751"/>
                  </a:lnTo>
                  <a:lnTo>
                    <a:pt x="4577" y="775"/>
                  </a:lnTo>
                  <a:lnTo>
                    <a:pt x="4452" y="775"/>
                  </a:lnTo>
                  <a:lnTo>
                    <a:pt x="4330" y="778"/>
                  </a:lnTo>
                  <a:lnTo>
                    <a:pt x="4327" y="753"/>
                  </a:lnTo>
                  <a:lnTo>
                    <a:pt x="4363" y="750"/>
                  </a:lnTo>
                  <a:lnTo>
                    <a:pt x="4384" y="747"/>
                  </a:lnTo>
                  <a:lnTo>
                    <a:pt x="4394" y="744"/>
                  </a:lnTo>
                  <a:lnTo>
                    <a:pt x="4400" y="740"/>
                  </a:lnTo>
                  <a:lnTo>
                    <a:pt x="4405" y="734"/>
                  </a:lnTo>
                  <a:lnTo>
                    <a:pt x="4408" y="723"/>
                  </a:lnTo>
                  <a:lnTo>
                    <a:pt x="4410" y="702"/>
                  </a:lnTo>
                  <a:lnTo>
                    <a:pt x="4411" y="664"/>
                  </a:lnTo>
                  <a:lnTo>
                    <a:pt x="4412" y="574"/>
                  </a:lnTo>
                  <a:lnTo>
                    <a:pt x="4412" y="326"/>
                  </a:lnTo>
                  <a:lnTo>
                    <a:pt x="4409" y="214"/>
                  </a:lnTo>
                  <a:lnTo>
                    <a:pt x="4345" y="214"/>
                  </a:lnTo>
                  <a:lnTo>
                    <a:pt x="4277" y="216"/>
                  </a:lnTo>
                  <a:lnTo>
                    <a:pt x="4265" y="217"/>
                  </a:lnTo>
                  <a:lnTo>
                    <a:pt x="4255" y="219"/>
                  </a:lnTo>
                  <a:lnTo>
                    <a:pt x="4248" y="222"/>
                  </a:lnTo>
                  <a:lnTo>
                    <a:pt x="4244" y="225"/>
                  </a:lnTo>
                  <a:lnTo>
                    <a:pt x="4240" y="240"/>
                  </a:lnTo>
                  <a:lnTo>
                    <a:pt x="4236" y="271"/>
                  </a:lnTo>
                  <a:lnTo>
                    <a:pt x="4231" y="310"/>
                  </a:lnTo>
                  <a:lnTo>
                    <a:pt x="4228" y="314"/>
                  </a:lnTo>
                  <a:lnTo>
                    <a:pt x="4208" y="314"/>
                  </a:lnTo>
                  <a:lnTo>
                    <a:pt x="4204" y="226"/>
                  </a:lnTo>
                  <a:lnTo>
                    <a:pt x="4201" y="176"/>
                  </a:lnTo>
                  <a:lnTo>
                    <a:pt x="4205" y="172"/>
                  </a:lnTo>
                  <a:lnTo>
                    <a:pt x="4303" y="175"/>
                  </a:lnTo>
                  <a:lnTo>
                    <a:pt x="4452" y="176"/>
                  </a:lnTo>
                  <a:lnTo>
                    <a:pt x="4601" y="175"/>
                  </a:lnTo>
                  <a:lnTo>
                    <a:pt x="4699" y="172"/>
                  </a:lnTo>
                  <a:close/>
                  <a:moveTo>
                    <a:pt x="4726" y="213"/>
                  </a:moveTo>
                  <a:lnTo>
                    <a:pt x="4722" y="208"/>
                  </a:lnTo>
                  <a:lnTo>
                    <a:pt x="4722" y="190"/>
                  </a:lnTo>
                  <a:lnTo>
                    <a:pt x="4726" y="187"/>
                  </a:lnTo>
                  <a:lnTo>
                    <a:pt x="4847" y="168"/>
                  </a:lnTo>
                  <a:lnTo>
                    <a:pt x="4859" y="177"/>
                  </a:lnTo>
                  <a:lnTo>
                    <a:pt x="4871" y="189"/>
                  </a:lnTo>
                  <a:lnTo>
                    <a:pt x="4886" y="210"/>
                  </a:lnTo>
                  <a:lnTo>
                    <a:pt x="4907" y="241"/>
                  </a:lnTo>
                  <a:lnTo>
                    <a:pt x="4967" y="344"/>
                  </a:lnTo>
                  <a:lnTo>
                    <a:pt x="5036" y="478"/>
                  </a:lnTo>
                  <a:lnTo>
                    <a:pt x="5081" y="409"/>
                  </a:lnTo>
                  <a:lnTo>
                    <a:pt x="5129" y="327"/>
                  </a:lnTo>
                  <a:lnTo>
                    <a:pt x="5220" y="172"/>
                  </a:lnTo>
                  <a:lnTo>
                    <a:pt x="5252" y="175"/>
                  </a:lnTo>
                  <a:lnTo>
                    <a:pt x="5282" y="172"/>
                  </a:lnTo>
                  <a:lnTo>
                    <a:pt x="5285" y="184"/>
                  </a:lnTo>
                  <a:lnTo>
                    <a:pt x="5258" y="217"/>
                  </a:lnTo>
                  <a:lnTo>
                    <a:pt x="5219" y="270"/>
                  </a:lnTo>
                  <a:lnTo>
                    <a:pt x="5153" y="366"/>
                  </a:lnTo>
                  <a:lnTo>
                    <a:pt x="5099" y="453"/>
                  </a:lnTo>
                  <a:lnTo>
                    <a:pt x="5074" y="495"/>
                  </a:lnTo>
                  <a:lnTo>
                    <a:pt x="5064" y="516"/>
                  </a:lnTo>
                  <a:lnTo>
                    <a:pt x="5062" y="528"/>
                  </a:lnTo>
                  <a:lnTo>
                    <a:pt x="5060" y="541"/>
                  </a:lnTo>
                  <a:lnTo>
                    <a:pt x="5060" y="604"/>
                  </a:lnTo>
                  <a:lnTo>
                    <a:pt x="5062" y="668"/>
                  </a:lnTo>
                  <a:lnTo>
                    <a:pt x="5064" y="720"/>
                  </a:lnTo>
                  <a:lnTo>
                    <a:pt x="5066" y="732"/>
                  </a:lnTo>
                  <a:lnTo>
                    <a:pt x="5070" y="739"/>
                  </a:lnTo>
                  <a:lnTo>
                    <a:pt x="5076" y="742"/>
                  </a:lnTo>
                  <a:lnTo>
                    <a:pt x="5086" y="746"/>
                  </a:lnTo>
                  <a:lnTo>
                    <a:pt x="5105" y="748"/>
                  </a:lnTo>
                  <a:lnTo>
                    <a:pt x="5142" y="751"/>
                  </a:lnTo>
                  <a:lnTo>
                    <a:pt x="5146" y="775"/>
                  </a:lnTo>
                  <a:lnTo>
                    <a:pt x="5068" y="776"/>
                  </a:lnTo>
                  <a:lnTo>
                    <a:pt x="5020" y="775"/>
                  </a:lnTo>
                  <a:lnTo>
                    <a:pt x="4898" y="778"/>
                  </a:lnTo>
                  <a:lnTo>
                    <a:pt x="4895" y="753"/>
                  </a:lnTo>
                  <a:lnTo>
                    <a:pt x="4931" y="750"/>
                  </a:lnTo>
                  <a:lnTo>
                    <a:pt x="4951" y="747"/>
                  </a:lnTo>
                  <a:lnTo>
                    <a:pt x="4962" y="744"/>
                  </a:lnTo>
                  <a:lnTo>
                    <a:pt x="4968" y="740"/>
                  </a:lnTo>
                  <a:lnTo>
                    <a:pt x="4975" y="724"/>
                  </a:lnTo>
                  <a:lnTo>
                    <a:pt x="4979" y="676"/>
                  </a:lnTo>
                  <a:lnTo>
                    <a:pt x="4979" y="603"/>
                  </a:lnTo>
                  <a:lnTo>
                    <a:pt x="4979" y="523"/>
                  </a:lnTo>
                  <a:lnTo>
                    <a:pt x="4958" y="483"/>
                  </a:lnTo>
                  <a:lnTo>
                    <a:pt x="4916" y="412"/>
                  </a:lnTo>
                  <a:lnTo>
                    <a:pt x="4879" y="351"/>
                  </a:lnTo>
                  <a:lnTo>
                    <a:pt x="4834" y="284"/>
                  </a:lnTo>
                  <a:lnTo>
                    <a:pt x="4810" y="252"/>
                  </a:lnTo>
                  <a:lnTo>
                    <a:pt x="4792" y="231"/>
                  </a:lnTo>
                  <a:lnTo>
                    <a:pt x="4778" y="220"/>
                  </a:lnTo>
                  <a:lnTo>
                    <a:pt x="4769" y="214"/>
                  </a:lnTo>
                  <a:lnTo>
                    <a:pt x="4754" y="213"/>
                  </a:lnTo>
                  <a:lnTo>
                    <a:pt x="4726" y="213"/>
                  </a:lnTo>
                  <a:close/>
                  <a:moveTo>
                    <a:pt x="5540" y="481"/>
                  </a:moveTo>
                  <a:lnTo>
                    <a:pt x="5542" y="450"/>
                  </a:lnTo>
                  <a:lnTo>
                    <a:pt x="5545" y="420"/>
                  </a:lnTo>
                  <a:lnTo>
                    <a:pt x="5550" y="390"/>
                  </a:lnTo>
                  <a:lnTo>
                    <a:pt x="5558" y="362"/>
                  </a:lnTo>
                  <a:lnTo>
                    <a:pt x="5569" y="334"/>
                  </a:lnTo>
                  <a:lnTo>
                    <a:pt x="5584" y="308"/>
                  </a:lnTo>
                  <a:lnTo>
                    <a:pt x="5600" y="283"/>
                  </a:lnTo>
                  <a:lnTo>
                    <a:pt x="5621" y="259"/>
                  </a:lnTo>
                  <a:lnTo>
                    <a:pt x="5644" y="237"/>
                  </a:lnTo>
                  <a:lnTo>
                    <a:pt x="5670" y="218"/>
                  </a:lnTo>
                  <a:lnTo>
                    <a:pt x="5698" y="201"/>
                  </a:lnTo>
                  <a:lnTo>
                    <a:pt x="5728" y="187"/>
                  </a:lnTo>
                  <a:lnTo>
                    <a:pt x="5759" y="175"/>
                  </a:lnTo>
                  <a:lnTo>
                    <a:pt x="5794" y="168"/>
                  </a:lnTo>
                  <a:lnTo>
                    <a:pt x="5830" y="163"/>
                  </a:lnTo>
                  <a:lnTo>
                    <a:pt x="5868" y="160"/>
                  </a:lnTo>
                  <a:lnTo>
                    <a:pt x="5903" y="162"/>
                  </a:lnTo>
                  <a:lnTo>
                    <a:pt x="5936" y="165"/>
                  </a:lnTo>
                  <a:lnTo>
                    <a:pt x="5969" y="171"/>
                  </a:lnTo>
                  <a:lnTo>
                    <a:pt x="5999" y="181"/>
                  </a:lnTo>
                  <a:lnTo>
                    <a:pt x="6026" y="192"/>
                  </a:lnTo>
                  <a:lnTo>
                    <a:pt x="6053" y="205"/>
                  </a:lnTo>
                  <a:lnTo>
                    <a:pt x="6077" y="222"/>
                  </a:lnTo>
                  <a:lnTo>
                    <a:pt x="6100" y="240"/>
                  </a:lnTo>
                  <a:lnTo>
                    <a:pt x="6120" y="260"/>
                  </a:lnTo>
                  <a:lnTo>
                    <a:pt x="6137" y="283"/>
                  </a:lnTo>
                  <a:lnTo>
                    <a:pt x="6151" y="307"/>
                  </a:lnTo>
                  <a:lnTo>
                    <a:pt x="6164" y="333"/>
                  </a:lnTo>
                  <a:lnTo>
                    <a:pt x="6173" y="361"/>
                  </a:lnTo>
                  <a:lnTo>
                    <a:pt x="6180" y="391"/>
                  </a:lnTo>
                  <a:lnTo>
                    <a:pt x="6184" y="422"/>
                  </a:lnTo>
                  <a:lnTo>
                    <a:pt x="6185" y="456"/>
                  </a:lnTo>
                  <a:lnTo>
                    <a:pt x="6182" y="502"/>
                  </a:lnTo>
                  <a:lnTo>
                    <a:pt x="6180" y="525"/>
                  </a:lnTo>
                  <a:lnTo>
                    <a:pt x="6175" y="547"/>
                  </a:lnTo>
                  <a:lnTo>
                    <a:pt x="6162" y="589"/>
                  </a:lnTo>
                  <a:lnTo>
                    <a:pt x="6143" y="628"/>
                  </a:lnTo>
                  <a:lnTo>
                    <a:pt x="6120" y="664"/>
                  </a:lnTo>
                  <a:lnTo>
                    <a:pt x="6092" y="697"/>
                  </a:lnTo>
                  <a:lnTo>
                    <a:pt x="6076" y="711"/>
                  </a:lnTo>
                  <a:lnTo>
                    <a:pt x="6059" y="724"/>
                  </a:lnTo>
                  <a:lnTo>
                    <a:pt x="6023" y="748"/>
                  </a:lnTo>
                  <a:lnTo>
                    <a:pt x="5982" y="766"/>
                  </a:lnTo>
                  <a:lnTo>
                    <a:pt x="5939" y="780"/>
                  </a:lnTo>
                  <a:lnTo>
                    <a:pt x="5893" y="788"/>
                  </a:lnTo>
                  <a:lnTo>
                    <a:pt x="5845" y="790"/>
                  </a:lnTo>
                  <a:lnTo>
                    <a:pt x="5812" y="789"/>
                  </a:lnTo>
                  <a:lnTo>
                    <a:pt x="5779" y="784"/>
                  </a:lnTo>
                  <a:lnTo>
                    <a:pt x="5748" y="777"/>
                  </a:lnTo>
                  <a:lnTo>
                    <a:pt x="5718" y="768"/>
                  </a:lnTo>
                  <a:lnTo>
                    <a:pt x="5689" y="754"/>
                  </a:lnTo>
                  <a:lnTo>
                    <a:pt x="5664" y="739"/>
                  </a:lnTo>
                  <a:lnTo>
                    <a:pt x="5640" y="720"/>
                  </a:lnTo>
                  <a:lnTo>
                    <a:pt x="5618" y="698"/>
                  </a:lnTo>
                  <a:lnTo>
                    <a:pt x="5599" y="674"/>
                  </a:lnTo>
                  <a:lnTo>
                    <a:pt x="5582" y="649"/>
                  </a:lnTo>
                  <a:lnTo>
                    <a:pt x="5569" y="621"/>
                  </a:lnTo>
                  <a:lnTo>
                    <a:pt x="5558" y="591"/>
                  </a:lnTo>
                  <a:lnTo>
                    <a:pt x="5545" y="534"/>
                  </a:lnTo>
                  <a:lnTo>
                    <a:pt x="5542" y="507"/>
                  </a:lnTo>
                  <a:lnTo>
                    <a:pt x="5540" y="481"/>
                  </a:lnTo>
                  <a:close/>
                  <a:moveTo>
                    <a:pt x="5629" y="453"/>
                  </a:moveTo>
                  <a:lnTo>
                    <a:pt x="5629" y="480"/>
                  </a:lnTo>
                  <a:lnTo>
                    <a:pt x="5633" y="507"/>
                  </a:lnTo>
                  <a:lnTo>
                    <a:pt x="5639" y="536"/>
                  </a:lnTo>
                  <a:lnTo>
                    <a:pt x="5646" y="565"/>
                  </a:lnTo>
                  <a:lnTo>
                    <a:pt x="5656" y="594"/>
                  </a:lnTo>
                  <a:lnTo>
                    <a:pt x="5666" y="620"/>
                  </a:lnTo>
                  <a:lnTo>
                    <a:pt x="5680" y="645"/>
                  </a:lnTo>
                  <a:lnTo>
                    <a:pt x="5696" y="668"/>
                  </a:lnTo>
                  <a:lnTo>
                    <a:pt x="5713" y="687"/>
                  </a:lnTo>
                  <a:lnTo>
                    <a:pt x="5732" y="705"/>
                  </a:lnTo>
                  <a:lnTo>
                    <a:pt x="5752" y="720"/>
                  </a:lnTo>
                  <a:lnTo>
                    <a:pt x="5773" y="732"/>
                  </a:lnTo>
                  <a:lnTo>
                    <a:pt x="5796" y="740"/>
                  </a:lnTo>
                  <a:lnTo>
                    <a:pt x="5820" y="747"/>
                  </a:lnTo>
                  <a:lnTo>
                    <a:pt x="5845" y="751"/>
                  </a:lnTo>
                  <a:lnTo>
                    <a:pt x="5873" y="752"/>
                  </a:lnTo>
                  <a:lnTo>
                    <a:pt x="5905" y="751"/>
                  </a:lnTo>
                  <a:lnTo>
                    <a:pt x="5935" y="745"/>
                  </a:lnTo>
                  <a:lnTo>
                    <a:pt x="5964" y="735"/>
                  </a:lnTo>
                  <a:lnTo>
                    <a:pt x="5990" y="722"/>
                  </a:lnTo>
                  <a:lnTo>
                    <a:pt x="6014" y="705"/>
                  </a:lnTo>
                  <a:lnTo>
                    <a:pt x="6036" y="684"/>
                  </a:lnTo>
                  <a:lnTo>
                    <a:pt x="6054" y="657"/>
                  </a:lnTo>
                  <a:lnTo>
                    <a:pt x="6061" y="643"/>
                  </a:lnTo>
                  <a:lnTo>
                    <a:pt x="6068" y="628"/>
                  </a:lnTo>
                  <a:lnTo>
                    <a:pt x="6080" y="595"/>
                  </a:lnTo>
                  <a:lnTo>
                    <a:pt x="6089" y="560"/>
                  </a:lnTo>
                  <a:lnTo>
                    <a:pt x="6094" y="524"/>
                  </a:lnTo>
                  <a:lnTo>
                    <a:pt x="6095" y="484"/>
                  </a:lnTo>
                  <a:lnTo>
                    <a:pt x="6094" y="442"/>
                  </a:lnTo>
                  <a:lnTo>
                    <a:pt x="6088" y="403"/>
                  </a:lnTo>
                  <a:lnTo>
                    <a:pt x="6078" y="366"/>
                  </a:lnTo>
                  <a:lnTo>
                    <a:pt x="6065" y="330"/>
                  </a:lnTo>
                  <a:lnTo>
                    <a:pt x="6048" y="297"/>
                  </a:lnTo>
                  <a:lnTo>
                    <a:pt x="6028" y="270"/>
                  </a:lnTo>
                  <a:lnTo>
                    <a:pt x="6004" y="247"/>
                  </a:lnTo>
                  <a:lnTo>
                    <a:pt x="5992" y="237"/>
                  </a:lnTo>
                  <a:lnTo>
                    <a:pt x="5977" y="229"/>
                  </a:lnTo>
                  <a:lnTo>
                    <a:pt x="5948" y="214"/>
                  </a:lnTo>
                  <a:lnTo>
                    <a:pt x="5917" y="205"/>
                  </a:lnTo>
                  <a:lnTo>
                    <a:pt x="5885" y="199"/>
                  </a:lnTo>
                  <a:lnTo>
                    <a:pt x="5851" y="196"/>
                  </a:lnTo>
                  <a:lnTo>
                    <a:pt x="5802" y="201"/>
                  </a:lnTo>
                  <a:lnTo>
                    <a:pt x="5780" y="206"/>
                  </a:lnTo>
                  <a:lnTo>
                    <a:pt x="5759" y="213"/>
                  </a:lnTo>
                  <a:lnTo>
                    <a:pt x="5740" y="222"/>
                  </a:lnTo>
                  <a:lnTo>
                    <a:pt x="5720" y="234"/>
                  </a:lnTo>
                  <a:lnTo>
                    <a:pt x="5704" y="247"/>
                  </a:lnTo>
                  <a:lnTo>
                    <a:pt x="5688" y="261"/>
                  </a:lnTo>
                  <a:lnTo>
                    <a:pt x="5675" y="279"/>
                  </a:lnTo>
                  <a:lnTo>
                    <a:pt x="5663" y="298"/>
                  </a:lnTo>
                  <a:lnTo>
                    <a:pt x="5652" y="319"/>
                  </a:lnTo>
                  <a:lnTo>
                    <a:pt x="5644" y="342"/>
                  </a:lnTo>
                  <a:lnTo>
                    <a:pt x="5638" y="367"/>
                  </a:lnTo>
                  <a:lnTo>
                    <a:pt x="5633" y="393"/>
                  </a:lnTo>
                  <a:lnTo>
                    <a:pt x="5629" y="422"/>
                  </a:lnTo>
                  <a:lnTo>
                    <a:pt x="5629" y="453"/>
                  </a:lnTo>
                  <a:close/>
                  <a:moveTo>
                    <a:pt x="6391" y="488"/>
                  </a:moveTo>
                  <a:lnTo>
                    <a:pt x="6391" y="574"/>
                  </a:lnTo>
                  <a:lnTo>
                    <a:pt x="6392" y="657"/>
                  </a:lnTo>
                  <a:lnTo>
                    <a:pt x="6395" y="718"/>
                  </a:lnTo>
                  <a:lnTo>
                    <a:pt x="6397" y="732"/>
                  </a:lnTo>
                  <a:lnTo>
                    <a:pt x="6401" y="739"/>
                  </a:lnTo>
                  <a:lnTo>
                    <a:pt x="6407" y="742"/>
                  </a:lnTo>
                  <a:lnTo>
                    <a:pt x="6416" y="746"/>
                  </a:lnTo>
                  <a:lnTo>
                    <a:pt x="6437" y="748"/>
                  </a:lnTo>
                  <a:lnTo>
                    <a:pt x="6473" y="751"/>
                  </a:lnTo>
                  <a:lnTo>
                    <a:pt x="6476" y="775"/>
                  </a:lnTo>
                  <a:lnTo>
                    <a:pt x="6350" y="775"/>
                  </a:lnTo>
                  <a:lnTo>
                    <a:pt x="6229" y="778"/>
                  </a:lnTo>
                  <a:lnTo>
                    <a:pt x="6226" y="753"/>
                  </a:lnTo>
                  <a:lnTo>
                    <a:pt x="6262" y="750"/>
                  </a:lnTo>
                  <a:lnTo>
                    <a:pt x="6282" y="747"/>
                  </a:lnTo>
                  <a:lnTo>
                    <a:pt x="6293" y="744"/>
                  </a:lnTo>
                  <a:lnTo>
                    <a:pt x="6299" y="740"/>
                  </a:lnTo>
                  <a:lnTo>
                    <a:pt x="6304" y="734"/>
                  </a:lnTo>
                  <a:lnTo>
                    <a:pt x="6307" y="723"/>
                  </a:lnTo>
                  <a:lnTo>
                    <a:pt x="6308" y="702"/>
                  </a:lnTo>
                  <a:lnTo>
                    <a:pt x="6310" y="664"/>
                  </a:lnTo>
                  <a:lnTo>
                    <a:pt x="6311" y="574"/>
                  </a:lnTo>
                  <a:lnTo>
                    <a:pt x="6311" y="376"/>
                  </a:lnTo>
                  <a:lnTo>
                    <a:pt x="6310" y="294"/>
                  </a:lnTo>
                  <a:lnTo>
                    <a:pt x="6308" y="254"/>
                  </a:lnTo>
                  <a:lnTo>
                    <a:pt x="6307" y="231"/>
                  </a:lnTo>
                  <a:lnTo>
                    <a:pt x="6305" y="219"/>
                  </a:lnTo>
                  <a:lnTo>
                    <a:pt x="6301" y="212"/>
                  </a:lnTo>
                  <a:lnTo>
                    <a:pt x="6295" y="208"/>
                  </a:lnTo>
                  <a:lnTo>
                    <a:pt x="6286" y="205"/>
                  </a:lnTo>
                  <a:lnTo>
                    <a:pt x="6265" y="202"/>
                  </a:lnTo>
                  <a:lnTo>
                    <a:pt x="6229" y="200"/>
                  </a:lnTo>
                  <a:lnTo>
                    <a:pt x="6226" y="176"/>
                  </a:lnTo>
                  <a:lnTo>
                    <a:pt x="6439" y="175"/>
                  </a:lnTo>
                  <a:lnTo>
                    <a:pt x="6648" y="172"/>
                  </a:lnTo>
                  <a:lnTo>
                    <a:pt x="6642" y="224"/>
                  </a:lnTo>
                  <a:lnTo>
                    <a:pt x="6637" y="301"/>
                  </a:lnTo>
                  <a:lnTo>
                    <a:pt x="6614" y="304"/>
                  </a:lnTo>
                  <a:lnTo>
                    <a:pt x="6610" y="291"/>
                  </a:lnTo>
                  <a:lnTo>
                    <a:pt x="6607" y="267"/>
                  </a:lnTo>
                  <a:lnTo>
                    <a:pt x="6605" y="246"/>
                  </a:lnTo>
                  <a:lnTo>
                    <a:pt x="6600" y="224"/>
                  </a:lnTo>
                  <a:lnTo>
                    <a:pt x="6576" y="218"/>
                  </a:lnTo>
                  <a:lnTo>
                    <a:pt x="6547" y="213"/>
                  </a:lnTo>
                  <a:lnTo>
                    <a:pt x="6515" y="211"/>
                  </a:lnTo>
                  <a:lnTo>
                    <a:pt x="6478" y="210"/>
                  </a:lnTo>
                  <a:lnTo>
                    <a:pt x="6440" y="211"/>
                  </a:lnTo>
                  <a:lnTo>
                    <a:pt x="6396" y="214"/>
                  </a:lnTo>
                  <a:lnTo>
                    <a:pt x="6392" y="272"/>
                  </a:lnTo>
                  <a:lnTo>
                    <a:pt x="6391" y="376"/>
                  </a:lnTo>
                  <a:lnTo>
                    <a:pt x="6391" y="451"/>
                  </a:lnTo>
                  <a:lnTo>
                    <a:pt x="6466" y="451"/>
                  </a:lnTo>
                  <a:lnTo>
                    <a:pt x="6528" y="448"/>
                  </a:lnTo>
                  <a:lnTo>
                    <a:pt x="6559" y="444"/>
                  </a:lnTo>
                  <a:lnTo>
                    <a:pt x="6563" y="440"/>
                  </a:lnTo>
                  <a:lnTo>
                    <a:pt x="6566" y="434"/>
                  </a:lnTo>
                  <a:lnTo>
                    <a:pt x="6569" y="422"/>
                  </a:lnTo>
                  <a:lnTo>
                    <a:pt x="6572" y="403"/>
                  </a:lnTo>
                  <a:lnTo>
                    <a:pt x="6575" y="380"/>
                  </a:lnTo>
                  <a:lnTo>
                    <a:pt x="6599" y="376"/>
                  </a:lnTo>
                  <a:lnTo>
                    <a:pt x="6602" y="380"/>
                  </a:lnTo>
                  <a:lnTo>
                    <a:pt x="6600" y="474"/>
                  </a:lnTo>
                  <a:lnTo>
                    <a:pt x="6601" y="520"/>
                  </a:lnTo>
                  <a:lnTo>
                    <a:pt x="6602" y="574"/>
                  </a:lnTo>
                  <a:lnTo>
                    <a:pt x="6599" y="578"/>
                  </a:lnTo>
                  <a:lnTo>
                    <a:pt x="6577" y="578"/>
                  </a:lnTo>
                  <a:lnTo>
                    <a:pt x="6572" y="538"/>
                  </a:lnTo>
                  <a:lnTo>
                    <a:pt x="6569" y="507"/>
                  </a:lnTo>
                  <a:lnTo>
                    <a:pt x="6564" y="499"/>
                  </a:lnTo>
                  <a:lnTo>
                    <a:pt x="6559" y="494"/>
                  </a:lnTo>
                  <a:lnTo>
                    <a:pt x="6547" y="492"/>
                  </a:lnTo>
                  <a:lnTo>
                    <a:pt x="6528" y="489"/>
                  </a:lnTo>
                  <a:lnTo>
                    <a:pt x="6456" y="487"/>
                  </a:lnTo>
                  <a:lnTo>
                    <a:pt x="6391" y="488"/>
                  </a:lnTo>
                  <a:close/>
                  <a:moveTo>
                    <a:pt x="7180" y="176"/>
                  </a:moveTo>
                  <a:lnTo>
                    <a:pt x="7180" y="196"/>
                  </a:lnTo>
                  <a:lnTo>
                    <a:pt x="7132" y="202"/>
                  </a:lnTo>
                  <a:lnTo>
                    <a:pt x="7117" y="205"/>
                  </a:lnTo>
                  <a:lnTo>
                    <a:pt x="7108" y="208"/>
                  </a:lnTo>
                  <a:lnTo>
                    <a:pt x="7105" y="212"/>
                  </a:lnTo>
                  <a:lnTo>
                    <a:pt x="7102" y="217"/>
                  </a:lnTo>
                  <a:lnTo>
                    <a:pt x="7098" y="231"/>
                  </a:lnTo>
                  <a:lnTo>
                    <a:pt x="7096" y="279"/>
                  </a:lnTo>
                  <a:lnTo>
                    <a:pt x="7096" y="376"/>
                  </a:lnTo>
                  <a:lnTo>
                    <a:pt x="7096" y="682"/>
                  </a:lnTo>
                  <a:lnTo>
                    <a:pt x="7092" y="744"/>
                  </a:lnTo>
                  <a:lnTo>
                    <a:pt x="7084" y="793"/>
                  </a:lnTo>
                  <a:lnTo>
                    <a:pt x="7076" y="814"/>
                  </a:lnTo>
                  <a:lnTo>
                    <a:pt x="7067" y="834"/>
                  </a:lnTo>
                  <a:lnTo>
                    <a:pt x="7055" y="854"/>
                  </a:lnTo>
                  <a:lnTo>
                    <a:pt x="7042" y="872"/>
                  </a:lnTo>
                  <a:lnTo>
                    <a:pt x="7026" y="889"/>
                  </a:lnTo>
                  <a:lnTo>
                    <a:pt x="7012" y="904"/>
                  </a:lnTo>
                  <a:lnTo>
                    <a:pt x="6996" y="916"/>
                  </a:lnTo>
                  <a:lnTo>
                    <a:pt x="6980" y="926"/>
                  </a:lnTo>
                  <a:lnTo>
                    <a:pt x="6964" y="934"/>
                  </a:lnTo>
                  <a:lnTo>
                    <a:pt x="6948" y="939"/>
                  </a:lnTo>
                  <a:lnTo>
                    <a:pt x="6932" y="943"/>
                  </a:lnTo>
                  <a:lnTo>
                    <a:pt x="6917" y="944"/>
                  </a:lnTo>
                  <a:lnTo>
                    <a:pt x="6899" y="942"/>
                  </a:lnTo>
                  <a:lnTo>
                    <a:pt x="6900" y="908"/>
                  </a:lnTo>
                  <a:lnTo>
                    <a:pt x="6899" y="877"/>
                  </a:lnTo>
                  <a:lnTo>
                    <a:pt x="6907" y="871"/>
                  </a:lnTo>
                  <a:lnTo>
                    <a:pt x="6918" y="878"/>
                  </a:lnTo>
                  <a:lnTo>
                    <a:pt x="6930" y="883"/>
                  </a:lnTo>
                  <a:lnTo>
                    <a:pt x="6953" y="886"/>
                  </a:lnTo>
                  <a:lnTo>
                    <a:pt x="6972" y="885"/>
                  </a:lnTo>
                  <a:lnTo>
                    <a:pt x="6988" y="879"/>
                  </a:lnTo>
                  <a:lnTo>
                    <a:pt x="6998" y="870"/>
                  </a:lnTo>
                  <a:lnTo>
                    <a:pt x="7003" y="864"/>
                  </a:lnTo>
                  <a:lnTo>
                    <a:pt x="7006" y="858"/>
                  </a:lnTo>
                  <a:lnTo>
                    <a:pt x="7010" y="838"/>
                  </a:lnTo>
                  <a:lnTo>
                    <a:pt x="7013" y="808"/>
                  </a:lnTo>
                  <a:lnTo>
                    <a:pt x="7014" y="747"/>
                  </a:lnTo>
                  <a:lnTo>
                    <a:pt x="7014" y="376"/>
                  </a:lnTo>
                  <a:lnTo>
                    <a:pt x="7014" y="294"/>
                  </a:lnTo>
                  <a:lnTo>
                    <a:pt x="7013" y="254"/>
                  </a:lnTo>
                  <a:lnTo>
                    <a:pt x="7010" y="231"/>
                  </a:lnTo>
                  <a:lnTo>
                    <a:pt x="7008" y="219"/>
                  </a:lnTo>
                  <a:lnTo>
                    <a:pt x="7004" y="212"/>
                  </a:lnTo>
                  <a:lnTo>
                    <a:pt x="6998" y="208"/>
                  </a:lnTo>
                  <a:lnTo>
                    <a:pt x="6989" y="205"/>
                  </a:lnTo>
                  <a:lnTo>
                    <a:pt x="6970" y="202"/>
                  </a:lnTo>
                  <a:lnTo>
                    <a:pt x="6932" y="200"/>
                  </a:lnTo>
                  <a:lnTo>
                    <a:pt x="6930" y="176"/>
                  </a:lnTo>
                  <a:lnTo>
                    <a:pt x="7055" y="176"/>
                  </a:lnTo>
                  <a:lnTo>
                    <a:pt x="7177" y="172"/>
                  </a:lnTo>
                  <a:lnTo>
                    <a:pt x="7180" y="176"/>
                  </a:lnTo>
                  <a:close/>
                  <a:moveTo>
                    <a:pt x="7206" y="213"/>
                  </a:moveTo>
                  <a:lnTo>
                    <a:pt x="7202" y="208"/>
                  </a:lnTo>
                  <a:lnTo>
                    <a:pt x="7202" y="190"/>
                  </a:lnTo>
                  <a:lnTo>
                    <a:pt x="7206" y="187"/>
                  </a:lnTo>
                  <a:lnTo>
                    <a:pt x="7327" y="168"/>
                  </a:lnTo>
                  <a:lnTo>
                    <a:pt x="7339" y="177"/>
                  </a:lnTo>
                  <a:lnTo>
                    <a:pt x="7352" y="189"/>
                  </a:lnTo>
                  <a:lnTo>
                    <a:pt x="7367" y="210"/>
                  </a:lnTo>
                  <a:lnTo>
                    <a:pt x="7387" y="241"/>
                  </a:lnTo>
                  <a:lnTo>
                    <a:pt x="7447" y="344"/>
                  </a:lnTo>
                  <a:lnTo>
                    <a:pt x="7518" y="478"/>
                  </a:lnTo>
                  <a:lnTo>
                    <a:pt x="7561" y="409"/>
                  </a:lnTo>
                  <a:lnTo>
                    <a:pt x="7610" y="327"/>
                  </a:lnTo>
                  <a:lnTo>
                    <a:pt x="7700" y="172"/>
                  </a:lnTo>
                  <a:lnTo>
                    <a:pt x="7733" y="175"/>
                  </a:lnTo>
                  <a:lnTo>
                    <a:pt x="7763" y="172"/>
                  </a:lnTo>
                  <a:lnTo>
                    <a:pt x="7766" y="184"/>
                  </a:lnTo>
                  <a:lnTo>
                    <a:pt x="7739" y="217"/>
                  </a:lnTo>
                  <a:lnTo>
                    <a:pt x="7700" y="270"/>
                  </a:lnTo>
                  <a:lnTo>
                    <a:pt x="7633" y="366"/>
                  </a:lnTo>
                  <a:lnTo>
                    <a:pt x="7579" y="453"/>
                  </a:lnTo>
                  <a:lnTo>
                    <a:pt x="7555" y="495"/>
                  </a:lnTo>
                  <a:lnTo>
                    <a:pt x="7544" y="516"/>
                  </a:lnTo>
                  <a:lnTo>
                    <a:pt x="7542" y="528"/>
                  </a:lnTo>
                  <a:lnTo>
                    <a:pt x="7542" y="541"/>
                  </a:lnTo>
                  <a:lnTo>
                    <a:pt x="7542" y="604"/>
                  </a:lnTo>
                  <a:lnTo>
                    <a:pt x="7542" y="668"/>
                  </a:lnTo>
                  <a:lnTo>
                    <a:pt x="7544" y="720"/>
                  </a:lnTo>
                  <a:lnTo>
                    <a:pt x="7548" y="732"/>
                  </a:lnTo>
                  <a:lnTo>
                    <a:pt x="7552" y="739"/>
                  </a:lnTo>
                  <a:lnTo>
                    <a:pt x="7556" y="742"/>
                  </a:lnTo>
                  <a:lnTo>
                    <a:pt x="7566" y="746"/>
                  </a:lnTo>
                  <a:lnTo>
                    <a:pt x="7586" y="748"/>
                  </a:lnTo>
                  <a:lnTo>
                    <a:pt x="7622" y="751"/>
                  </a:lnTo>
                  <a:lnTo>
                    <a:pt x="7626" y="775"/>
                  </a:lnTo>
                  <a:lnTo>
                    <a:pt x="7548" y="776"/>
                  </a:lnTo>
                  <a:lnTo>
                    <a:pt x="7500" y="775"/>
                  </a:lnTo>
                  <a:lnTo>
                    <a:pt x="7379" y="778"/>
                  </a:lnTo>
                  <a:lnTo>
                    <a:pt x="7375" y="753"/>
                  </a:lnTo>
                  <a:lnTo>
                    <a:pt x="7412" y="750"/>
                  </a:lnTo>
                  <a:lnTo>
                    <a:pt x="7432" y="747"/>
                  </a:lnTo>
                  <a:lnTo>
                    <a:pt x="7442" y="744"/>
                  </a:lnTo>
                  <a:lnTo>
                    <a:pt x="7450" y="740"/>
                  </a:lnTo>
                  <a:lnTo>
                    <a:pt x="7453" y="734"/>
                  </a:lnTo>
                  <a:lnTo>
                    <a:pt x="7457" y="724"/>
                  </a:lnTo>
                  <a:lnTo>
                    <a:pt x="7459" y="676"/>
                  </a:lnTo>
                  <a:lnTo>
                    <a:pt x="7460" y="603"/>
                  </a:lnTo>
                  <a:lnTo>
                    <a:pt x="7460" y="523"/>
                  </a:lnTo>
                  <a:lnTo>
                    <a:pt x="7440" y="483"/>
                  </a:lnTo>
                  <a:lnTo>
                    <a:pt x="7398" y="412"/>
                  </a:lnTo>
                  <a:lnTo>
                    <a:pt x="7360" y="351"/>
                  </a:lnTo>
                  <a:lnTo>
                    <a:pt x="7315" y="284"/>
                  </a:lnTo>
                  <a:lnTo>
                    <a:pt x="7291" y="252"/>
                  </a:lnTo>
                  <a:lnTo>
                    <a:pt x="7273" y="231"/>
                  </a:lnTo>
                  <a:lnTo>
                    <a:pt x="7260" y="220"/>
                  </a:lnTo>
                  <a:lnTo>
                    <a:pt x="7250" y="214"/>
                  </a:lnTo>
                  <a:lnTo>
                    <a:pt x="7235" y="213"/>
                  </a:lnTo>
                  <a:lnTo>
                    <a:pt x="7206" y="213"/>
                  </a:lnTo>
                  <a:close/>
                  <a:moveTo>
                    <a:pt x="8076" y="782"/>
                  </a:moveTo>
                  <a:lnTo>
                    <a:pt x="8022" y="639"/>
                  </a:lnTo>
                  <a:lnTo>
                    <a:pt x="7877" y="280"/>
                  </a:lnTo>
                  <a:lnTo>
                    <a:pt x="7858" y="232"/>
                  </a:lnTo>
                  <a:lnTo>
                    <a:pt x="7847" y="211"/>
                  </a:lnTo>
                  <a:lnTo>
                    <a:pt x="7830" y="204"/>
                  </a:lnTo>
                  <a:lnTo>
                    <a:pt x="7795" y="200"/>
                  </a:lnTo>
                  <a:lnTo>
                    <a:pt x="7792" y="196"/>
                  </a:lnTo>
                  <a:lnTo>
                    <a:pt x="7792" y="176"/>
                  </a:lnTo>
                  <a:lnTo>
                    <a:pt x="7795" y="172"/>
                  </a:lnTo>
                  <a:lnTo>
                    <a:pt x="7906" y="176"/>
                  </a:lnTo>
                  <a:lnTo>
                    <a:pt x="8018" y="172"/>
                  </a:lnTo>
                  <a:lnTo>
                    <a:pt x="8022" y="200"/>
                  </a:lnTo>
                  <a:lnTo>
                    <a:pt x="7957" y="206"/>
                  </a:lnTo>
                  <a:lnTo>
                    <a:pt x="7950" y="211"/>
                  </a:lnTo>
                  <a:lnTo>
                    <a:pt x="7948" y="218"/>
                  </a:lnTo>
                  <a:lnTo>
                    <a:pt x="7961" y="264"/>
                  </a:lnTo>
                  <a:lnTo>
                    <a:pt x="7985" y="332"/>
                  </a:lnTo>
                  <a:lnTo>
                    <a:pt x="8118" y="669"/>
                  </a:lnTo>
                  <a:lnTo>
                    <a:pt x="8230" y="390"/>
                  </a:lnTo>
                  <a:lnTo>
                    <a:pt x="8263" y="297"/>
                  </a:lnTo>
                  <a:lnTo>
                    <a:pt x="8280" y="247"/>
                  </a:lnTo>
                  <a:lnTo>
                    <a:pt x="8286" y="220"/>
                  </a:lnTo>
                  <a:lnTo>
                    <a:pt x="8284" y="212"/>
                  </a:lnTo>
                  <a:lnTo>
                    <a:pt x="8280" y="210"/>
                  </a:lnTo>
                  <a:lnTo>
                    <a:pt x="8275" y="207"/>
                  </a:lnTo>
                  <a:lnTo>
                    <a:pt x="8255" y="204"/>
                  </a:lnTo>
                  <a:lnTo>
                    <a:pt x="8213" y="200"/>
                  </a:lnTo>
                  <a:lnTo>
                    <a:pt x="8209" y="196"/>
                  </a:lnTo>
                  <a:lnTo>
                    <a:pt x="8209" y="176"/>
                  </a:lnTo>
                  <a:lnTo>
                    <a:pt x="8213" y="172"/>
                  </a:lnTo>
                  <a:lnTo>
                    <a:pt x="8308" y="176"/>
                  </a:lnTo>
                  <a:lnTo>
                    <a:pt x="8394" y="172"/>
                  </a:lnTo>
                  <a:lnTo>
                    <a:pt x="8398" y="196"/>
                  </a:lnTo>
                  <a:lnTo>
                    <a:pt x="8370" y="201"/>
                  </a:lnTo>
                  <a:lnTo>
                    <a:pt x="8357" y="205"/>
                  </a:lnTo>
                  <a:lnTo>
                    <a:pt x="8351" y="210"/>
                  </a:lnTo>
                  <a:lnTo>
                    <a:pt x="8346" y="218"/>
                  </a:lnTo>
                  <a:lnTo>
                    <a:pt x="8315" y="285"/>
                  </a:lnTo>
                  <a:lnTo>
                    <a:pt x="8182" y="613"/>
                  </a:lnTo>
                  <a:lnTo>
                    <a:pt x="8144" y="710"/>
                  </a:lnTo>
                  <a:lnTo>
                    <a:pt x="8118" y="782"/>
                  </a:lnTo>
                  <a:lnTo>
                    <a:pt x="8076" y="782"/>
                  </a:lnTo>
                  <a:close/>
                  <a:moveTo>
                    <a:pt x="8327" y="778"/>
                  </a:moveTo>
                  <a:lnTo>
                    <a:pt x="8323" y="775"/>
                  </a:lnTo>
                  <a:lnTo>
                    <a:pt x="8323" y="753"/>
                  </a:lnTo>
                  <a:lnTo>
                    <a:pt x="8327" y="750"/>
                  </a:lnTo>
                  <a:lnTo>
                    <a:pt x="8352" y="748"/>
                  </a:lnTo>
                  <a:lnTo>
                    <a:pt x="8366" y="746"/>
                  </a:lnTo>
                  <a:lnTo>
                    <a:pt x="8375" y="742"/>
                  </a:lnTo>
                  <a:lnTo>
                    <a:pt x="8383" y="735"/>
                  </a:lnTo>
                  <a:lnTo>
                    <a:pt x="8393" y="717"/>
                  </a:lnTo>
                  <a:lnTo>
                    <a:pt x="8411" y="681"/>
                  </a:lnTo>
                  <a:lnTo>
                    <a:pt x="8455" y="584"/>
                  </a:lnTo>
                  <a:lnTo>
                    <a:pt x="8572" y="321"/>
                  </a:lnTo>
                  <a:lnTo>
                    <a:pt x="8636" y="166"/>
                  </a:lnTo>
                  <a:lnTo>
                    <a:pt x="8665" y="166"/>
                  </a:lnTo>
                  <a:lnTo>
                    <a:pt x="8846" y="595"/>
                  </a:lnTo>
                  <a:lnTo>
                    <a:pt x="8870" y="651"/>
                  </a:lnTo>
                  <a:lnTo>
                    <a:pt x="8896" y="704"/>
                  </a:lnTo>
                  <a:lnTo>
                    <a:pt x="8915" y="738"/>
                  </a:lnTo>
                  <a:lnTo>
                    <a:pt x="8928" y="746"/>
                  </a:lnTo>
                  <a:lnTo>
                    <a:pt x="8940" y="748"/>
                  </a:lnTo>
                  <a:lnTo>
                    <a:pt x="8963" y="750"/>
                  </a:lnTo>
                  <a:lnTo>
                    <a:pt x="8966" y="775"/>
                  </a:lnTo>
                  <a:lnTo>
                    <a:pt x="8881" y="775"/>
                  </a:lnTo>
                  <a:lnTo>
                    <a:pt x="8740" y="778"/>
                  </a:lnTo>
                  <a:lnTo>
                    <a:pt x="8737" y="753"/>
                  </a:lnTo>
                  <a:lnTo>
                    <a:pt x="8778" y="748"/>
                  </a:lnTo>
                  <a:lnTo>
                    <a:pt x="8800" y="745"/>
                  </a:lnTo>
                  <a:lnTo>
                    <a:pt x="8804" y="744"/>
                  </a:lnTo>
                  <a:lnTo>
                    <a:pt x="8809" y="740"/>
                  </a:lnTo>
                  <a:lnTo>
                    <a:pt x="8810" y="735"/>
                  </a:lnTo>
                  <a:lnTo>
                    <a:pt x="8812" y="730"/>
                  </a:lnTo>
                  <a:lnTo>
                    <a:pt x="8810" y="720"/>
                  </a:lnTo>
                  <a:lnTo>
                    <a:pt x="8806" y="705"/>
                  </a:lnTo>
                  <a:lnTo>
                    <a:pt x="8753" y="576"/>
                  </a:lnTo>
                  <a:lnTo>
                    <a:pt x="8507" y="576"/>
                  </a:lnTo>
                  <a:lnTo>
                    <a:pt x="8460" y="685"/>
                  </a:lnTo>
                  <a:lnTo>
                    <a:pt x="8450" y="710"/>
                  </a:lnTo>
                  <a:lnTo>
                    <a:pt x="8448" y="728"/>
                  </a:lnTo>
                  <a:lnTo>
                    <a:pt x="8450" y="738"/>
                  </a:lnTo>
                  <a:lnTo>
                    <a:pt x="8459" y="744"/>
                  </a:lnTo>
                  <a:lnTo>
                    <a:pt x="8467" y="746"/>
                  </a:lnTo>
                  <a:lnTo>
                    <a:pt x="8479" y="747"/>
                  </a:lnTo>
                  <a:lnTo>
                    <a:pt x="8518" y="750"/>
                  </a:lnTo>
                  <a:lnTo>
                    <a:pt x="8521" y="753"/>
                  </a:lnTo>
                  <a:lnTo>
                    <a:pt x="8521" y="775"/>
                  </a:lnTo>
                  <a:lnTo>
                    <a:pt x="8422" y="775"/>
                  </a:lnTo>
                  <a:lnTo>
                    <a:pt x="8327" y="778"/>
                  </a:lnTo>
                  <a:close/>
                  <a:moveTo>
                    <a:pt x="8521" y="540"/>
                  </a:moveTo>
                  <a:lnTo>
                    <a:pt x="8737" y="540"/>
                  </a:lnTo>
                  <a:lnTo>
                    <a:pt x="8629" y="282"/>
                  </a:lnTo>
                  <a:lnTo>
                    <a:pt x="8521" y="540"/>
                  </a:lnTo>
                  <a:close/>
                  <a:moveTo>
                    <a:pt x="8540" y="96"/>
                  </a:moveTo>
                  <a:lnTo>
                    <a:pt x="8531" y="94"/>
                  </a:lnTo>
                  <a:lnTo>
                    <a:pt x="8521" y="92"/>
                  </a:lnTo>
                  <a:lnTo>
                    <a:pt x="8514" y="87"/>
                  </a:lnTo>
                  <a:lnTo>
                    <a:pt x="8506" y="81"/>
                  </a:lnTo>
                  <a:lnTo>
                    <a:pt x="8500" y="74"/>
                  </a:lnTo>
                  <a:lnTo>
                    <a:pt x="8496" y="67"/>
                  </a:lnTo>
                  <a:lnTo>
                    <a:pt x="8492" y="48"/>
                  </a:lnTo>
                  <a:lnTo>
                    <a:pt x="8492" y="38"/>
                  </a:lnTo>
                  <a:lnTo>
                    <a:pt x="8496" y="30"/>
                  </a:lnTo>
                  <a:lnTo>
                    <a:pt x="8500" y="21"/>
                  </a:lnTo>
                  <a:lnTo>
                    <a:pt x="8506" y="14"/>
                  </a:lnTo>
                  <a:lnTo>
                    <a:pt x="8514" y="8"/>
                  </a:lnTo>
                  <a:lnTo>
                    <a:pt x="8521" y="3"/>
                  </a:lnTo>
                  <a:lnTo>
                    <a:pt x="8540" y="0"/>
                  </a:lnTo>
                  <a:lnTo>
                    <a:pt x="8550" y="1"/>
                  </a:lnTo>
                  <a:lnTo>
                    <a:pt x="8558" y="3"/>
                  </a:lnTo>
                  <a:lnTo>
                    <a:pt x="8567" y="8"/>
                  </a:lnTo>
                  <a:lnTo>
                    <a:pt x="8574" y="14"/>
                  </a:lnTo>
                  <a:lnTo>
                    <a:pt x="8580" y="21"/>
                  </a:lnTo>
                  <a:lnTo>
                    <a:pt x="8585" y="30"/>
                  </a:lnTo>
                  <a:lnTo>
                    <a:pt x="8588" y="48"/>
                  </a:lnTo>
                  <a:lnTo>
                    <a:pt x="8587" y="57"/>
                  </a:lnTo>
                  <a:lnTo>
                    <a:pt x="8585" y="67"/>
                  </a:lnTo>
                  <a:lnTo>
                    <a:pt x="8580" y="74"/>
                  </a:lnTo>
                  <a:lnTo>
                    <a:pt x="8574" y="81"/>
                  </a:lnTo>
                  <a:lnTo>
                    <a:pt x="8567" y="87"/>
                  </a:lnTo>
                  <a:lnTo>
                    <a:pt x="8558" y="92"/>
                  </a:lnTo>
                  <a:lnTo>
                    <a:pt x="8540" y="96"/>
                  </a:lnTo>
                  <a:close/>
                  <a:moveTo>
                    <a:pt x="8750" y="96"/>
                  </a:moveTo>
                  <a:lnTo>
                    <a:pt x="8741" y="94"/>
                  </a:lnTo>
                  <a:lnTo>
                    <a:pt x="8731" y="92"/>
                  </a:lnTo>
                  <a:lnTo>
                    <a:pt x="8724" y="87"/>
                  </a:lnTo>
                  <a:lnTo>
                    <a:pt x="8716" y="81"/>
                  </a:lnTo>
                  <a:lnTo>
                    <a:pt x="8710" y="74"/>
                  </a:lnTo>
                  <a:lnTo>
                    <a:pt x="8706" y="67"/>
                  </a:lnTo>
                  <a:lnTo>
                    <a:pt x="8702" y="48"/>
                  </a:lnTo>
                  <a:lnTo>
                    <a:pt x="8702" y="38"/>
                  </a:lnTo>
                  <a:lnTo>
                    <a:pt x="8706" y="30"/>
                  </a:lnTo>
                  <a:lnTo>
                    <a:pt x="8710" y="21"/>
                  </a:lnTo>
                  <a:lnTo>
                    <a:pt x="8716" y="14"/>
                  </a:lnTo>
                  <a:lnTo>
                    <a:pt x="8724" y="8"/>
                  </a:lnTo>
                  <a:lnTo>
                    <a:pt x="8731" y="3"/>
                  </a:lnTo>
                  <a:lnTo>
                    <a:pt x="8750" y="0"/>
                  </a:lnTo>
                  <a:lnTo>
                    <a:pt x="8760" y="1"/>
                  </a:lnTo>
                  <a:lnTo>
                    <a:pt x="8768" y="3"/>
                  </a:lnTo>
                  <a:lnTo>
                    <a:pt x="8777" y="8"/>
                  </a:lnTo>
                  <a:lnTo>
                    <a:pt x="8784" y="14"/>
                  </a:lnTo>
                  <a:lnTo>
                    <a:pt x="8790" y="21"/>
                  </a:lnTo>
                  <a:lnTo>
                    <a:pt x="8795" y="30"/>
                  </a:lnTo>
                  <a:lnTo>
                    <a:pt x="8798" y="48"/>
                  </a:lnTo>
                  <a:lnTo>
                    <a:pt x="8797" y="57"/>
                  </a:lnTo>
                  <a:lnTo>
                    <a:pt x="8795" y="67"/>
                  </a:lnTo>
                  <a:lnTo>
                    <a:pt x="8790" y="74"/>
                  </a:lnTo>
                  <a:lnTo>
                    <a:pt x="8784" y="81"/>
                  </a:lnTo>
                  <a:lnTo>
                    <a:pt x="8777" y="87"/>
                  </a:lnTo>
                  <a:lnTo>
                    <a:pt x="8768" y="92"/>
                  </a:lnTo>
                  <a:lnTo>
                    <a:pt x="8750" y="96"/>
                  </a:lnTo>
                  <a:close/>
                  <a:moveTo>
                    <a:pt x="9020" y="628"/>
                  </a:moveTo>
                  <a:lnTo>
                    <a:pt x="9044" y="625"/>
                  </a:lnTo>
                  <a:lnTo>
                    <a:pt x="9050" y="672"/>
                  </a:lnTo>
                  <a:lnTo>
                    <a:pt x="9054" y="694"/>
                  </a:lnTo>
                  <a:lnTo>
                    <a:pt x="9061" y="708"/>
                  </a:lnTo>
                  <a:lnTo>
                    <a:pt x="9077" y="721"/>
                  </a:lnTo>
                  <a:lnTo>
                    <a:pt x="9088" y="727"/>
                  </a:lnTo>
                  <a:lnTo>
                    <a:pt x="9100" y="733"/>
                  </a:lnTo>
                  <a:lnTo>
                    <a:pt x="9128" y="742"/>
                  </a:lnTo>
                  <a:lnTo>
                    <a:pt x="9161" y="748"/>
                  </a:lnTo>
                  <a:lnTo>
                    <a:pt x="9193" y="751"/>
                  </a:lnTo>
                  <a:lnTo>
                    <a:pt x="9216" y="750"/>
                  </a:lnTo>
                  <a:lnTo>
                    <a:pt x="9236" y="747"/>
                  </a:lnTo>
                  <a:lnTo>
                    <a:pt x="9256" y="741"/>
                  </a:lnTo>
                  <a:lnTo>
                    <a:pt x="9275" y="734"/>
                  </a:lnTo>
                  <a:lnTo>
                    <a:pt x="9292" y="726"/>
                  </a:lnTo>
                  <a:lnTo>
                    <a:pt x="9307" y="714"/>
                  </a:lnTo>
                  <a:lnTo>
                    <a:pt x="9319" y="700"/>
                  </a:lnTo>
                  <a:lnTo>
                    <a:pt x="9331" y="686"/>
                  </a:lnTo>
                  <a:lnTo>
                    <a:pt x="9340" y="669"/>
                  </a:lnTo>
                  <a:lnTo>
                    <a:pt x="9346" y="651"/>
                  </a:lnTo>
                  <a:lnTo>
                    <a:pt x="9349" y="633"/>
                  </a:lnTo>
                  <a:lnTo>
                    <a:pt x="9350" y="613"/>
                  </a:lnTo>
                  <a:lnTo>
                    <a:pt x="9348" y="586"/>
                  </a:lnTo>
                  <a:lnTo>
                    <a:pt x="9346" y="576"/>
                  </a:lnTo>
                  <a:lnTo>
                    <a:pt x="9341" y="565"/>
                  </a:lnTo>
                  <a:lnTo>
                    <a:pt x="9330" y="546"/>
                  </a:lnTo>
                  <a:lnTo>
                    <a:pt x="9323" y="537"/>
                  </a:lnTo>
                  <a:lnTo>
                    <a:pt x="9314" y="531"/>
                  </a:lnTo>
                  <a:lnTo>
                    <a:pt x="9296" y="520"/>
                  </a:lnTo>
                  <a:lnTo>
                    <a:pt x="9286" y="516"/>
                  </a:lnTo>
                  <a:lnTo>
                    <a:pt x="9275" y="512"/>
                  </a:lnTo>
                  <a:lnTo>
                    <a:pt x="9209" y="499"/>
                  </a:lnTo>
                  <a:lnTo>
                    <a:pt x="9142" y="487"/>
                  </a:lnTo>
                  <a:lnTo>
                    <a:pt x="9118" y="480"/>
                  </a:lnTo>
                  <a:lnTo>
                    <a:pt x="9095" y="469"/>
                  </a:lnTo>
                  <a:lnTo>
                    <a:pt x="9072" y="456"/>
                  </a:lnTo>
                  <a:lnTo>
                    <a:pt x="9054" y="440"/>
                  </a:lnTo>
                  <a:lnTo>
                    <a:pt x="9040" y="421"/>
                  </a:lnTo>
                  <a:lnTo>
                    <a:pt x="9034" y="409"/>
                  </a:lnTo>
                  <a:lnTo>
                    <a:pt x="9029" y="397"/>
                  </a:lnTo>
                  <a:lnTo>
                    <a:pt x="9022" y="370"/>
                  </a:lnTo>
                  <a:lnTo>
                    <a:pt x="9019" y="342"/>
                  </a:lnTo>
                  <a:lnTo>
                    <a:pt x="9020" y="322"/>
                  </a:lnTo>
                  <a:lnTo>
                    <a:pt x="9023" y="303"/>
                  </a:lnTo>
                  <a:lnTo>
                    <a:pt x="9028" y="285"/>
                  </a:lnTo>
                  <a:lnTo>
                    <a:pt x="9034" y="268"/>
                  </a:lnTo>
                  <a:lnTo>
                    <a:pt x="9050" y="238"/>
                  </a:lnTo>
                  <a:lnTo>
                    <a:pt x="9074" y="211"/>
                  </a:lnTo>
                  <a:lnTo>
                    <a:pt x="9104" y="188"/>
                  </a:lnTo>
                  <a:lnTo>
                    <a:pt x="9121" y="180"/>
                  </a:lnTo>
                  <a:lnTo>
                    <a:pt x="9139" y="172"/>
                  </a:lnTo>
                  <a:lnTo>
                    <a:pt x="9158" y="166"/>
                  </a:lnTo>
                  <a:lnTo>
                    <a:pt x="9179" y="163"/>
                  </a:lnTo>
                  <a:lnTo>
                    <a:pt x="9223" y="160"/>
                  </a:lnTo>
                  <a:lnTo>
                    <a:pt x="9262" y="162"/>
                  </a:lnTo>
                  <a:lnTo>
                    <a:pt x="9304" y="169"/>
                  </a:lnTo>
                  <a:lnTo>
                    <a:pt x="9346" y="181"/>
                  </a:lnTo>
                  <a:lnTo>
                    <a:pt x="9384" y="196"/>
                  </a:lnTo>
                  <a:lnTo>
                    <a:pt x="9386" y="201"/>
                  </a:lnTo>
                  <a:lnTo>
                    <a:pt x="9383" y="223"/>
                  </a:lnTo>
                  <a:lnTo>
                    <a:pt x="9379" y="249"/>
                  </a:lnTo>
                  <a:lnTo>
                    <a:pt x="9377" y="279"/>
                  </a:lnTo>
                  <a:lnTo>
                    <a:pt x="9376" y="313"/>
                  </a:lnTo>
                  <a:lnTo>
                    <a:pt x="9371" y="316"/>
                  </a:lnTo>
                  <a:lnTo>
                    <a:pt x="9349" y="316"/>
                  </a:lnTo>
                  <a:lnTo>
                    <a:pt x="9343" y="249"/>
                  </a:lnTo>
                  <a:lnTo>
                    <a:pt x="9340" y="242"/>
                  </a:lnTo>
                  <a:lnTo>
                    <a:pt x="9332" y="234"/>
                  </a:lnTo>
                  <a:lnTo>
                    <a:pt x="9320" y="225"/>
                  </a:lnTo>
                  <a:lnTo>
                    <a:pt x="9305" y="216"/>
                  </a:lnTo>
                  <a:lnTo>
                    <a:pt x="9286" y="207"/>
                  </a:lnTo>
                  <a:lnTo>
                    <a:pt x="9265" y="201"/>
                  </a:lnTo>
                  <a:lnTo>
                    <a:pt x="9245" y="198"/>
                  </a:lnTo>
                  <a:lnTo>
                    <a:pt x="9223" y="196"/>
                  </a:lnTo>
                  <a:lnTo>
                    <a:pt x="9188" y="200"/>
                  </a:lnTo>
                  <a:lnTo>
                    <a:pt x="9156" y="211"/>
                  </a:lnTo>
                  <a:lnTo>
                    <a:pt x="9142" y="219"/>
                  </a:lnTo>
                  <a:lnTo>
                    <a:pt x="9128" y="230"/>
                  </a:lnTo>
                  <a:lnTo>
                    <a:pt x="9118" y="242"/>
                  </a:lnTo>
                  <a:lnTo>
                    <a:pt x="9108" y="256"/>
                  </a:lnTo>
                  <a:lnTo>
                    <a:pt x="9101" y="272"/>
                  </a:lnTo>
                  <a:lnTo>
                    <a:pt x="9096" y="288"/>
                  </a:lnTo>
                  <a:lnTo>
                    <a:pt x="9092" y="320"/>
                  </a:lnTo>
                  <a:lnTo>
                    <a:pt x="9095" y="344"/>
                  </a:lnTo>
                  <a:lnTo>
                    <a:pt x="9097" y="355"/>
                  </a:lnTo>
                  <a:lnTo>
                    <a:pt x="9102" y="364"/>
                  </a:lnTo>
                  <a:lnTo>
                    <a:pt x="9113" y="382"/>
                  </a:lnTo>
                  <a:lnTo>
                    <a:pt x="9120" y="390"/>
                  </a:lnTo>
                  <a:lnTo>
                    <a:pt x="9127" y="396"/>
                  </a:lnTo>
                  <a:lnTo>
                    <a:pt x="9144" y="405"/>
                  </a:lnTo>
                  <a:lnTo>
                    <a:pt x="9163" y="412"/>
                  </a:lnTo>
                  <a:lnTo>
                    <a:pt x="9193" y="418"/>
                  </a:lnTo>
                  <a:lnTo>
                    <a:pt x="9239" y="426"/>
                  </a:lnTo>
                  <a:lnTo>
                    <a:pt x="9275" y="432"/>
                  </a:lnTo>
                  <a:lnTo>
                    <a:pt x="9305" y="438"/>
                  </a:lnTo>
                  <a:lnTo>
                    <a:pt x="9329" y="445"/>
                  </a:lnTo>
                  <a:lnTo>
                    <a:pt x="9349" y="452"/>
                  </a:lnTo>
                  <a:lnTo>
                    <a:pt x="9365" y="460"/>
                  </a:lnTo>
                  <a:lnTo>
                    <a:pt x="9379" y="471"/>
                  </a:lnTo>
                  <a:lnTo>
                    <a:pt x="9392" y="484"/>
                  </a:lnTo>
                  <a:lnTo>
                    <a:pt x="9404" y="500"/>
                  </a:lnTo>
                  <a:lnTo>
                    <a:pt x="9413" y="517"/>
                  </a:lnTo>
                  <a:lnTo>
                    <a:pt x="9419" y="536"/>
                  </a:lnTo>
                  <a:lnTo>
                    <a:pt x="9424" y="556"/>
                  </a:lnTo>
                  <a:lnTo>
                    <a:pt x="9425" y="579"/>
                  </a:lnTo>
                  <a:lnTo>
                    <a:pt x="9424" y="601"/>
                  </a:lnTo>
                  <a:lnTo>
                    <a:pt x="9420" y="622"/>
                  </a:lnTo>
                  <a:lnTo>
                    <a:pt x="9414" y="643"/>
                  </a:lnTo>
                  <a:lnTo>
                    <a:pt x="9406" y="662"/>
                  </a:lnTo>
                  <a:lnTo>
                    <a:pt x="9396" y="680"/>
                  </a:lnTo>
                  <a:lnTo>
                    <a:pt x="9383" y="698"/>
                  </a:lnTo>
                  <a:lnTo>
                    <a:pt x="9350" y="730"/>
                  </a:lnTo>
                  <a:lnTo>
                    <a:pt x="9331" y="745"/>
                  </a:lnTo>
                  <a:lnTo>
                    <a:pt x="9312" y="757"/>
                  </a:lnTo>
                  <a:lnTo>
                    <a:pt x="9290" y="766"/>
                  </a:lnTo>
                  <a:lnTo>
                    <a:pt x="9269" y="776"/>
                  </a:lnTo>
                  <a:lnTo>
                    <a:pt x="9246" y="782"/>
                  </a:lnTo>
                  <a:lnTo>
                    <a:pt x="9222" y="787"/>
                  </a:lnTo>
                  <a:lnTo>
                    <a:pt x="9172" y="790"/>
                  </a:lnTo>
                  <a:lnTo>
                    <a:pt x="9128" y="788"/>
                  </a:lnTo>
                  <a:lnTo>
                    <a:pt x="9089" y="783"/>
                  </a:lnTo>
                  <a:lnTo>
                    <a:pt x="9052" y="772"/>
                  </a:lnTo>
                  <a:lnTo>
                    <a:pt x="9017" y="759"/>
                  </a:lnTo>
                  <a:lnTo>
                    <a:pt x="9014" y="753"/>
                  </a:lnTo>
                  <a:lnTo>
                    <a:pt x="9018" y="709"/>
                  </a:lnTo>
                  <a:lnTo>
                    <a:pt x="9020" y="628"/>
                  </a:lnTo>
                  <a:close/>
                  <a:moveTo>
                    <a:pt x="9632" y="466"/>
                  </a:moveTo>
                  <a:lnTo>
                    <a:pt x="9787" y="322"/>
                  </a:lnTo>
                  <a:lnTo>
                    <a:pt x="9866" y="243"/>
                  </a:lnTo>
                  <a:lnTo>
                    <a:pt x="9902" y="204"/>
                  </a:lnTo>
                  <a:lnTo>
                    <a:pt x="9902" y="176"/>
                  </a:lnTo>
                  <a:lnTo>
                    <a:pt x="9907" y="172"/>
                  </a:lnTo>
                  <a:lnTo>
                    <a:pt x="9978" y="175"/>
                  </a:lnTo>
                  <a:lnTo>
                    <a:pt x="10045" y="174"/>
                  </a:lnTo>
                  <a:lnTo>
                    <a:pt x="10049" y="177"/>
                  </a:lnTo>
                  <a:lnTo>
                    <a:pt x="10049" y="196"/>
                  </a:lnTo>
                  <a:lnTo>
                    <a:pt x="10013" y="201"/>
                  </a:lnTo>
                  <a:lnTo>
                    <a:pt x="9991" y="205"/>
                  </a:lnTo>
                  <a:lnTo>
                    <a:pt x="9974" y="214"/>
                  </a:lnTo>
                  <a:lnTo>
                    <a:pt x="9949" y="232"/>
                  </a:lnTo>
                  <a:lnTo>
                    <a:pt x="9886" y="288"/>
                  </a:lnTo>
                  <a:lnTo>
                    <a:pt x="9713" y="446"/>
                  </a:lnTo>
                  <a:lnTo>
                    <a:pt x="9970" y="684"/>
                  </a:lnTo>
                  <a:lnTo>
                    <a:pt x="10018" y="728"/>
                  </a:lnTo>
                  <a:lnTo>
                    <a:pt x="10031" y="740"/>
                  </a:lnTo>
                  <a:lnTo>
                    <a:pt x="10038" y="746"/>
                  </a:lnTo>
                  <a:lnTo>
                    <a:pt x="10043" y="748"/>
                  </a:lnTo>
                  <a:lnTo>
                    <a:pt x="10050" y="750"/>
                  </a:lnTo>
                  <a:lnTo>
                    <a:pt x="10069" y="752"/>
                  </a:lnTo>
                  <a:lnTo>
                    <a:pt x="10073" y="774"/>
                  </a:lnTo>
                  <a:lnTo>
                    <a:pt x="10044" y="775"/>
                  </a:lnTo>
                  <a:lnTo>
                    <a:pt x="10019" y="775"/>
                  </a:lnTo>
                  <a:lnTo>
                    <a:pt x="9949" y="776"/>
                  </a:lnTo>
                  <a:lnTo>
                    <a:pt x="9881" y="711"/>
                  </a:lnTo>
                  <a:lnTo>
                    <a:pt x="9632" y="483"/>
                  </a:lnTo>
                  <a:lnTo>
                    <a:pt x="9632" y="574"/>
                  </a:lnTo>
                  <a:lnTo>
                    <a:pt x="9634" y="657"/>
                  </a:lnTo>
                  <a:lnTo>
                    <a:pt x="9635" y="697"/>
                  </a:lnTo>
                  <a:lnTo>
                    <a:pt x="9636" y="720"/>
                  </a:lnTo>
                  <a:lnTo>
                    <a:pt x="9638" y="732"/>
                  </a:lnTo>
                  <a:lnTo>
                    <a:pt x="9642" y="738"/>
                  </a:lnTo>
                  <a:lnTo>
                    <a:pt x="9648" y="742"/>
                  </a:lnTo>
                  <a:lnTo>
                    <a:pt x="9658" y="746"/>
                  </a:lnTo>
                  <a:lnTo>
                    <a:pt x="9678" y="748"/>
                  </a:lnTo>
                  <a:lnTo>
                    <a:pt x="9714" y="751"/>
                  </a:lnTo>
                  <a:lnTo>
                    <a:pt x="9718" y="775"/>
                  </a:lnTo>
                  <a:lnTo>
                    <a:pt x="9640" y="776"/>
                  </a:lnTo>
                  <a:lnTo>
                    <a:pt x="9592" y="775"/>
                  </a:lnTo>
                  <a:lnTo>
                    <a:pt x="9470" y="778"/>
                  </a:lnTo>
                  <a:lnTo>
                    <a:pt x="9467" y="753"/>
                  </a:lnTo>
                  <a:lnTo>
                    <a:pt x="9503" y="750"/>
                  </a:lnTo>
                  <a:lnTo>
                    <a:pt x="9523" y="747"/>
                  </a:lnTo>
                  <a:lnTo>
                    <a:pt x="9534" y="744"/>
                  </a:lnTo>
                  <a:lnTo>
                    <a:pt x="9541" y="740"/>
                  </a:lnTo>
                  <a:lnTo>
                    <a:pt x="9545" y="734"/>
                  </a:lnTo>
                  <a:lnTo>
                    <a:pt x="9548" y="723"/>
                  </a:lnTo>
                  <a:lnTo>
                    <a:pt x="9550" y="702"/>
                  </a:lnTo>
                  <a:lnTo>
                    <a:pt x="9551" y="664"/>
                  </a:lnTo>
                  <a:lnTo>
                    <a:pt x="9552" y="574"/>
                  </a:lnTo>
                  <a:lnTo>
                    <a:pt x="9552" y="376"/>
                  </a:lnTo>
                  <a:lnTo>
                    <a:pt x="9551" y="294"/>
                  </a:lnTo>
                  <a:lnTo>
                    <a:pt x="9550" y="254"/>
                  </a:lnTo>
                  <a:lnTo>
                    <a:pt x="9548" y="231"/>
                  </a:lnTo>
                  <a:lnTo>
                    <a:pt x="9546" y="219"/>
                  </a:lnTo>
                  <a:lnTo>
                    <a:pt x="9542" y="212"/>
                  </a:lnTo>
                  <a:lnTo>
                    <a:pt x="9536" y="208"/>
                  </a:lnTo>
                  <a:lnTo>
                    <a:pt x="9527" y="205"/>
                  </a:lnTo>
                  <a:lnTo>
                    <a:pt x="9506" y="202"/>
                  </a:lnTo>
                  <a:lnTo>
                    <a:pt x="9470" y="200"/>
                  </a:lnTo>
                  <a:lnTo>
                    <a:pt x="9467" y="176"/>
                  </a:lnTo>
                  <a:lnTo>
                    <a:pt x="9523" y="175"/>
                  </a:lnTo>
                  <a:lnTo>
                    <a:pt x="9592" y="176"/>
                  </a:lnTo>
                  <a:lnTo>
                    <a:pt x="9714" y="172"/>
                  </a:lnTo>
                  <a:lnTo>
                    <a:pt x="9718" y="196"/>
                  </a:lnTo>
                  <a:lnTo>
                    <a:pt x="9668" y="202"/>
                  </a:lnTo>
                  <a:lnTo>
                    <a:pt x="9655" y="205"/>
                  </a:lnTo>
                  <a:lnTo>
                    <a:pt x="9646" y="208"/>
                  </a:lnTo>
                  <a:lnTo>
                    <a:pt x="9642" y="212"/>
                  </a:lnTo>
                  <a:lnTo>
                    <a:pt x="9640" y="217"/>
                  </a:lnTo>
                  <a:lnTo>
                    <a:pt x="9636" y="231"/>
                  </a:lnTo>
                  <a:lnTo>
                    <a:pt x="9634" y="279"/>
                  </a:lnTo>
                  <a:lnTo>
                    <a:pt x="9632" y="376"/>
                  </a:lnTo>
                  <a:lnTo>
                    <a:pt x="9632" y="466"/>
                  </a:lnTo>
                  <a:close/>
                  <a:moveTo>
                    <a:pt x="10085" y="213"/>
                  </a:moveTo>
                  <a:lnTo>
                    <a:pt x="10081" y="208"/>
                  </a:lnTo>
                  <a:lnTo>
                    <a:pt x="10081" y="190"/>
                  </a:lnTo>
                  <a:lnTo>
                    <a:pt x="10085" y="187"/>
                  </a:lnTo>
                  <a:lnTo>
                    <a:pt x="10206" y="168"/>
                  </a:lnTo>
                  <a:lnTo>
                    <a:pt x="10218" y="177"/>
                  </a:lnTo>
                  <a:lnTo>
                    <a:pt x="10231" y="189"/>
                  </a:lnTo>
                  <a:lnTo>
                    <a:pt x="10246" y="210"/>
                  </a:lnTo>
                  <a:lnTo>
                    <a:pt x="10266" y="241"/>
                  </a:lnTo>
                  <a:lnTo>
                    <a:pt x="10326" y="344"/>
                  </a:lnTo>
                  <a:lnTo>
                    <a:pt x="10397" y="478"/>
                  </a:lnTo>
                  <a:lnTo>
                    <a:pt x="10440" y="409"/>
                  </a:lnTo>
                  <a:lnTo>
                    <a:pt x="10489" y="327"/>
                  </a:lnTo>
                  <a:lnTo>
                    <a:pt x="10579" y="172"/>
                  </a:lnTo>
                  <a:lnTo>
                    <a:pt x="10612" y="175"/>
                  </a:lnTo>
                  <a:lnTo>
                    <a:pt x="10642" y="172"/>
                  </a:lnTo>
                  <a:lnTo>
                    <a:pt x="10645" y="184"/>
                  </a:lnTo>
                  <a:lnTo>
                    <a:pt x="10618" y="217"/>
                  </a:lnTo>
                  <a:lnTo>
                    <a:pt x="10579" y="270"/>
                  </a:lnTo>
                  <a:lnTo>
                    <a:pt x="10512" y="366"/>
                  </a:lnTo>
                  <a:lnTo>
                    <a:pt x="10458" y="453"/>
                  </a:lnTo>
                  <a:lnTo>
                    <a:pt x="10433" y="495"/>
                  </a:lnTo>
                  <a:lnTo>
                    <a:pt x="10423" y="516"/>
                  </a:lnTo>
                  <a:lnTo>
                    <a:pt x="10421" y="528"/>
                  </a:lnTo>
                  <a:lnTo>
                    <a:pt x="10420" y="541"/>
                  </a:lnTo>
                  <a:lnTo>
                    <a:pt x="10420" y="604"/>
                  </a:lnTo>
                  <a:lnTo>
                    <a:pt x="10421" y="668"/>
                  </a:lnTo>
                  <a:lnTo>
                    <a:pt x="10423" y="720"/>
                  </a:lnTo>
                  <a:lnTo>
                    <a:pt x="10426" y="732"/>
                  </a:lnTo>
                  <a:lnTo>
                    <a:pt x="10429" y="739"/>
                  </a:lnTo>
                  <a:lnTo>
                    <a:pt x="10435" y="742"/>
                  </a:lnTo>
                  <a:lnTo>
                    <a:pt x="10445" y="746"/>
                  </a:lnTo>
                  <a:lnTo>
                    <a:pt x="10465" y="748"/>
                  </a:lnTo>
                  <a:lnTo>
                    <a:pt x="10501" y="751"/>
                  </a:lnTo>
                  <a:lnTo>
                    <a:pt x="10505" y="775"/>
                  </a:lnTo>
                  <a:lnTo>
                    <a:pt x="10427" y="776"/>
                  </a:lnTo>
                  <a:lnTo>
                    <a:pt x="10379" y="775"/>
                  </a:lnTo>
                  <a:lnTo>
                    <a:pt x="10258" y="778"/>
                  </a:lnTo>
                  <a:lnTo>
                    <a:pt x="10254" y="753"/>
                  </a:lnTo>
                  <a:lnTo>
                    <a:pt x="10290" y="750"/>
                  </a:lnTo>
                  <a:lnTo>
                    <a:pt x="10310" y="747"/>
                  </a:lnTo>
                  <a:lnTo>
                    <a:pt x="10321" y="744"/>
                  </a:lnTo>
                  <a:lnTo>
                    <a:pt x="10328" y="740"/>
                  </a:lnTo>
                  <a:lnTo>
                    <a:pt x="10332" y="734"/>
                  </a:lnTo>
                  <a:lnTo>
                    <a:pt x="10334" y="724"/>
                  </a:lnTo>
                  <a:lnTo>
                    <a:pt x="10338" y="676"/>
                  </a:lnTo>
                  <a:lnTo>
                    <a:pt x="10339" y="603"/>
                  </a:lnTo>
                  <a:lnTo>
                    <a:pt x="10339" y="523"/>
                  </a:lnTo>
                  <a:lnTo>
                    <a:pt x="10319" y="483"/>
                  </a:lnTo>
                  <a:lnTo>
                    <a:pt x="10276" y="412"/>
                  </a:lnTo>
                  <a:lnTo>
                    <a:pt x="10238" y="351"/>
                  </a:lnTo>
                  <a:lnTo>
                    <a:pt x="10194" y="284"/>
                  </a:lnTo>
                  <a:lnTo>
                    <a:pt x="10170" y="252"/>
                  </a:lnTo>
                  <a:lnTo>
                    <a:pt x="10152" y="231"/>
                  </a:lnTo>
                  <a:lnTo>
                    <a:pt x="10139" y="220"/>
                  </a:lnTo>
                  <a:lnTo>
                    <a:pt x="10129" y="214"/>
                  </a:lnTo>
                  <a:lnTo>
                    <a:pt x="10114" y="213"/>
                  </a:lnTo>
                  <a:lnTo>
                    <a:pt x="10085" y="213"/>
                  </a:lnTo>
                  <a:close/>
                  <a:moveTo>
                    <a:pt x="10676" y="176"/>
                  </a:moveTo>
                  <a:lnTo>
                    <a:pt x="10802" y="176"/>
                  </a:lnTo>
                  <a:lnTo>
                    <a:pt x="10925" y="172"/>
                  </a:lnTo>
                  <a:lnTo>
                    <a:pt x="10927" y="196"/>
                  </a:lnTo>
                  <a:lnTo>
                    <a:pt x="10879" y="202"/>
                  </a:lnTo>
                  <a:lnTo>
                    <a:pt x="10865" y="205"/>
                  </a:lnTo>
                  <a:lnTo>
                    <a:pt x="10855" y="208"/>
                  </a:lnTo>
                  <a:lnTo>
                    <a:pt x="10853" y="212"/>
                  </a:lnTo>
                  <a:lnTo>
                    <a:pt x="10849" y="217"/>
                  </a:lnTo>
                  <a:lnTo>
                    <a:pt x="10846" y="231"/>
                  </a:lnTo>
                  <a:lnTo>
                    <a:pt x="10843" y="279"/>
                  </a:lnTo>
                  <a:lnTo>
                    <a:pt x="10843" y="376"/>
                  </a:lnTo>
                  <a:lnTo>
                    <a:pt x="10843" y="565"/>
                  </a:lnTo>
                  <a:lnTo>
                    <a:pt x="10843" y="664"/>
                  </a:lnTo>
                  <a:lnTo>
                    <a:pt x="10846" y="738"/>
                  </a:lnTo>
                  <a:lnTo>
                    <a:pt x="10933" y="738"/>
                  </a:lnTo>
                  <a:lnTo>
                    <a:pt x="11017" y="738"/>
                  </a:lnTo>
                  <a:lnTo>
                    <a:pt x="11063" y="735"/>
                  </a:lnTo>
                  <a:lnTo>
                    <a:pt x="11088" y="730"/>
                  </a:lnTo>
                  <a:lnTo>
                    <a:pt x="11112" y="723"/>
                  </a:lnTo>
                  <a:lnTo>
                    <a:pt x="11118" y="705"/>
                  </a:lnTo>
                  <a:lnTo>
                    <a:pt x="11125" y="674"/>
                  </a:lnTo>
                  <a:lnTo>
                    <a:pt x="11135" y="630"/>
                  </a:lnTo>
                  <a:lnTo>
                    <a:pt x="11138" y="626"/>
                  </a:lnTo>
                  <a:lnTo>
                    <a:pt x="11160" y="626"/>
                  </a:lnTo>
                  <a:lnTo>
                    <a:pt x="11159" y="654"/>
                  </a:lnTo>
                  <a:lnTo>
                    <a:pt x="11155" y="696"/>
                  </a:lnTo>
                  <a:lnTo>
                    <a:pt x="11152" y="775"/>
                  </a:lnTo>
                  <a:lnTo>
                    <a:pt x="10936" y="776"/>
                  </a:lnTo>
                  <a:lnTo>
                    <a:pt x="10811" y="775"/>
                  </a:lnTo>
                  <a:lnTo>
                    <a:pt x="10724" y="778"/>
                  </a:lnTo>
                  <a:lnTo>
                    <a:pt x="10721" y="760"/>
                  </a:lnTo>
                  <a:lnTo>
                    <a:pt x="10724" y="757"/>
                  </a:lnTo>
                  <a:lnTo>
                    <a:pt x="10745" y="746"/>
                  </a:lnTo>
                  <a:lnTo>
                    <a:pt x="10753" y="740"/>
                  </a:lnTo>
                  <a:lnTo>
                    <a:pt x="10756" y="724"/>
                  </a:lnTo>
                  <a:lnTo>
                    <a:pt x="10759" y="685"/>
                  </a:lnTo>
                  <a:lnTo>
                    <a:pt x="10760" y="627"/>
                  </a:lnTo>
                  <a:lnTo>
                    <a:pt x="10762" y="560"/>
                  </a:lnTo>
                  <a:lnTo>
                    <a:pt x="10762" y="376"/>
                  </a:lnTo>
                  <a:lnTo>
                    <a:pt x="10760" y="294"/>
                  </a:lnTo>
                  <a:lnTo>
                    <a:pt x="10760" y="254"/>
                  </a:lnTo>
                  <a:lnTo>
                    <a:pt x="10758" y="231"/>
                  </a:lnTo>
                  <a:lnTo>
                    <a:pt x="10756" y="219"/>
                  </a:lnTo>
                  <a:lnTo>
                    <a:pt x="10752" y="212"/>
                  </a:lnTo>
                  <a:lnTo>
                    <a:pt x="10746" y="208"/>
                  </a:lnTo>
                  <a:lnTo>
                    <a:pt x="10736" y="205"/>
                  </a:lnTo>
                  <a:lnTo>
                    <a:pt x="10717" y="202"/>
                  </a:lnTo>
                  <a:lnTo>
                    <a:pt x="10680" y="200"/>
                  </a:lnTo>
                  <a:lnTo>
                    <a:pt x="10676" y="17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grpSp>
        <p:nvGrpSpPr>
          <p:cNvPr id="322" name="Google Shape;322;p32"/>
          <p:cNvGrpSpPr/>
          <p:nvPr/>
        </p:nvGrpSpPr>
        <p:grpSpPr>
          <a:xfrm>
            <a:off x="-1" y="6669360"/>
            <a:ext cx="12192001" cy="188639"/>
            <a:chOff x="2207568" y="692696"/>
            <a:chExt cx="2304256" cy="576064"/>
          </a:xfrm>
        </p:grpSpPr>
        <p:sp>
          <p:nvSpPr>
            <p:cNvPr id="323" name="Google Shape;323;p32"/>
            <p:cNvSpPr/>
            <p:nvPr/>
          </p:nvSpPr>
          <p:spPr>
            <a:xfrm>
              <a:off x="2783632" y="692696"/>
              <a:ext cx="576064" cy="57606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324" name="Google Shape;324;p32"/>
            <p:cNvSpPr/>
            <p:nvPr/>
          </p:nvSpPr>
          <p:spPr>
            <a:xfrm>
              <a:off x="3359696" y="692696"/>
              <a:ext cx="576064" cy="57606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325" name="Google Shape;325;p32"/>
            <p:cNvSpPr/>
            <p:nvPr/>
          </p:nvSpPr>
          <p:spPr>
            <a:xfrm>
              <a:off x="3935760" y="692696"/>
              <a:ext cx="576064" cy="57606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326" name="Google Shape;326;p32"/>
            <p:cNvSpPr/>
            <p:nvPr/>
          </p:nvSpPr>
          <p:spPr>
            <a:xfrm>
              <a:off x="2207568" y="692696"/>
              <a:ext cx="576064" cy="57606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grpSp>
      <p:sp>
        <p:nvSpPr>
          <p:cNvPr id="327" name="Google Shape;327;p32">
            <a:hlinkClick r:id="rId2"/>
          </p:cNvPr>
          <p:cNvSpPr/>
          <p:nvPr/>
        </p:nvSpPr>
        <p:spPr>
          <a:xfrm>
            <a:off x="6312024" y="5013176"/>
            <a:ext cx="288000" cy="288000"/>
          </a:xfrm>
          <a:custGeom>
            <a:avLst/>
            <a:gdLst/>
            <a:ahLst/>
            <a:cxnLst/>
            <a:rect l="l" t="t" r="r" b="b"/>
            <a:pathLst>
              <a:path w="2806" h="2806" extrusionOk="0">
                <a:moveTo>
                  <a:pt x="1055" y="2164"/>
                </a:moveTo>
                <a:lnTo>
                  <a:pt x="1089" y="2164"/>
                </a:lnTo>
                <a:lnTo>
                  <a:pt x="1121" y="2162"/>
                </a:lnTo>
                <a:lnTo>
                  <a:pt x="1153" y="2160"/>
                </a:lnTo>
                <a:lnTo>
                  <a:pt x="1184" y="2158"/>
                </a:lnTo>
                <a:lnTo>
                  <a:pt x="1215" y="2154"/>
                </a:lnTo>
                <a:lnTo>
                  <a:pt x="1246" y="2149"/>
                </a:lnTo>
                <a:lnTo>
                  <a:pt x="1276" y="2144"/>
                </a:lnTo>
                <a:lnTo>
                  <a:pt x="1305" y="2138"/>
                </a:lnTo>
                <a:lnTo>
                  <a:pt x="1335" y="2132"/>
                </a:lnTo>
                <a:lnTo>
                  <a:pt x="1364" y="2124"/>
                </a:lnTo>
                <a:lnTo>
                  <a:pt x="1391" y="2115"/>
                </a:lnTo>
                <a:lnTo>
                  <a:pt x="1419" y="2107"/>
                </a:lnTo>
                <a:lnTo>
                  <a:pt x="1446" y="2097"/>
                </a:lnTo>
                <a:lnTo>
                  <a:pt x="1472" y="2087"/>
                </a:lnTo>
                <a:lnTo>
                  <a:pt x="1498" y="2076"/>
                </a:lnTo>
                <a:lnTo>
                  <a:pt x="1524" y="2065"/>
                </a:lnTo>
                <a:lnTo>
                  <a:pt x="1549" y="2052"/>
                </a:lnTo>
                <a:lnTo>
                  <a:pt x="1574" y="2040"/>
                </a:lnTo>
                <a:lnTo>
                  <a:pt x="1599" y="2026"/>
                </a:lnTo>
                <a:lnTo>
                  <a:pt x="1622" y="2013"/>
                </a:lnTo>
                <a:lnTo>
                  <a:pt x="1646" y="1998"/>
                </a:lnTo>
                <a:lnTo>
                  <a:pt x="1668" y="1983"/>
                </a:lnTo>
                <a:lnTo>
                  <a:pt x="1690" y="1968"/>
                </a:lnTo>
                <a:lnTo>
                  <a:pt x="1712" y="1952"/>
                </a:lnTo>
                <a:lnTo>
                  <a:pt x="1733" y="1936"/>
                </a:lnTo>
                <a:lnTo>
                  <a:pt x="1753" y="1919"/>
                </a:lnTo>
                <a:lnTo>
                  <a:pt x="1774" y="1901"/>
                </a:lnTo>
                <a:lnTo>
                  <a:pt x="1794" y="1883"/>
                </a:lnTo>
                <a:lnTo>
                  <a:pt x="1813" y="1866"/>
                </a:lnTo>
                <a:lnTo>
                  <a:pt x="1831" y="1847"/>
                </a:lnTo>
                <a:lnTo>
                  <a:pt x="1850" y="1827"/>
                </a:lnTo>
                <a:lnTo>
                  <a:pt x="1867" y="1807"/>
                </a:lnTo>
                <a:lnTo>
                  <a:pt x="1884" y="1788"/>
                </a:lnTo>
                <a:lnTo>
                  <a:pt x="1900" y="1768"/>
                </a:lnTo>
                <a:lnTo>
                  <a:pt x="1917" y="1747"/>
                </a:lnTo>
                <a:lnTo>
                  <a:pt x="1933" y="1727"/>
                </a:lnTo>
                <a:lnTo>
                  <a:pt x="1947" y="1705"/>
                </a:lnTo>
                <a:lnTo>
                  <a:pt x="1962" y="1684"/>
                </a:lnTo>
                <a:lnTo>
                  <a:pt x="1976" y="1661"/>
                </a:lnTo>
                <a:lnTo>
                  <a:pt x="1990" y="1640"/>
                </a:lnTo>
                <a:lnTo>
                  <a:pt x="2002" y="1618"/>
                </a:lnTo>
                <a:lnTo>
                  <a:pt x="2014" y="1595"/>
                </a:lnTo>
                <a:lnTo>
                  <a:pt x="2027" y="1572"/>
                </a:lnTo>
                <a:lnTo>
                  <a:pt x="2038" y="1549"/>
                </a:lnTo>
                <a:lnTo>
                  <a:pt x="2048" y="1526"/>
                </a:lnTo>
                <a:lnTo>
                  <a:pt x="2059" y="1503"/>
                </a:lnTo>
                <a:lnTo>
                  <a:pt x="2069" y="1479"/>
                </a:lnTo>
                <a:lnTo>
                  <a:pt x="2077" y="1456"/>
                </a:lnTo>
                <a:lnTo>
                  <a:pt x="2086" y="1432"/>
                </a:lnTo>
                <a:lnTo>
                  <a:pt x="2093" y="1408"/>
                </a:lnTo>
                <a:lnTo>
                  <a:pt x="2101" y="1384"/>
                </a:lnTo>
                <a:lnTo>
                  <a:pt x="2108" y="1361"/>
                </a:lnTo>
                <a:lnTo>
                  <a:pt x="2115" y="1336"/>
                </a:lnTo>
                <a:lnTo>
                  <a:pt x="2121" y="1312"/>
                </a:lnTo>
                <a:lnTo>
                  <a:pt x="2126" y="1288"/>
                </a:lnTo>
                <a:lnTo>
                  <a:pt x="2131" y="1263"/>
                </a:lnTo>
                <a:lnTo>
                  <a:pt x="2136" y="1239"/>
                </a:lnTo>
                <a:lnTo>
                  <a:pt x="2138" y="1215"/>
                </a:lnTo>
                <a:lnTo>
                  <a:pt x="2144" y="1166"/>
                </a:lnTo>
                <a:lnTo>
                  <a:pt x="2147" y="1143"/>
                </a:lnTo>
                <a:lnTo>
                  <a:pt x="2148" y="1118"/>
                </a:lnTo>
                <a:lnTo>
                  <a:pt x="2148" y="1095"/>
                </a:lnTo>
                <a:lnTo>
                  <a:pt x="2149" y="1071"/>
                </a:lnTo>
                <a:lnTo>
                  <a:pt x="2148" y="1046"/>
                </a:lnTo>
                <a:lnTo>
                  <a:pt x="2148" y="1022"/>
                </a:lnTo>
                <a:lnTo>
                  <a:pt x="2175" y="1001"/>
                </a:lnTo>
                <a:lnTo>
                  <a:pt x="2189" y="990"/>
                </a:lnTo>
                <a:lnTo>
                  <a:pt x="2202" y="978"/>
                </a:lnTo>
                <a:lnTo>
                  <a:pt x="2228" y="955"/>
                </a:lnTo>
                <a:lnTo>
                  <a:pt x="2252" y="930"/>
                </a:lnTo>
                <a:lnTo>
                  <a:pt x="2264" y="918"/>
                </a:lnTo>
                <a:lnTo>
                  <a:pt x="2275" y="904"/>
                </a:lnTo>
                <a:lnTo>
                  <a:pt x="2288" y="892"/>
                </a:lnTo>
                <a:lnTo>
                  <a:pt x="2299" y="878"/>
                </a:lnTo>
                <a:lnTo>
                  <a:pt x="2320" y="851"/>
                </a:lnTo>
                <a:lnTo>
                  <a:pt x="2330" y="836"/>
                </a:lnTo>
                <a:lnTo>
                  <a:pt x="2340" y="822"/>
                </a:lnTo>
                <a:lnTo>
                  <a:pt x="2314" y="834"/>
                </a:lnTo>
                <a:lnTo>
                  <a:pt x="2286" y="844"/>
                </a:lnTo>
                <a:lnTo>
                  <a:pt x="2259" y="852"/>
                </a:lnTo>
                <a:lnTo>
                  <a:pt x="2232" y="861"/>
                </a:lnTo>
                <a:lnTo>
                  <a:pt x="2205" y="867"/>
                </a:lnTo>
                <a:lnTo>
                  <a:pt x="2176" y="873"/>
                </a:lnTo>
                <a:lnTo>
                  <a:pt x="2148" y="878"/>
                </a:lnTo>
                <a:lnTo>
                  <a:pt x="2118" y="883"/>
                </a:lnTo>
                <a:lnTo>
                  <a:pt x="2133" y="873"/>
                </a:lnTo>
                <a:lnTo>
                  <a:pt x="2148" y="863"/>
                </a:lnTo>
                <a:lnTo>
                  <a:pt x="2162" y="853"/>
                </a:lnTo>
                <a:lnTo>
                  <a:pt x="2175" y="842"/>
                </a:lnTo>
                <a:lnTo>
                  <a:pt x="2188" y="830"/>
                </a:lnTo>
                <a:lnTo>
                  <a:pt x="2200" y="818"/>
                </a:lnTo>
                <a:lnTo>
                  <a:pt x="2211" y="805"/>
                </a:lnTo>
                <a:lnTo>
                  <a:pt x="2222" y="792"/>
                </a:lnTo>
                <a:lnTo>
                  <a:pt x="2232" y="778"/>
                </a:lnTo>
                <a:lnTo>
                  <a:pt x="2242" y="764"/>
                </a:lnTo>
                <a:lnTo>
                  <a:pt x="2252" y="749"/>
                </a:lnTo>
                <a:lnTo>
                  <a:pt x="2261" y="735"/>
                </a:lnTo>
                <a:lnTo>
                  <a:pt x="2268" y="719"/>
                </a:lnTo>
                <a:lnTo>
                  <a:pt x="2275" y="702"/>
                </a:lnTo>
                <a:lnTo>
                  <a:pt x="2282" y="686"/>
                </a:lnTo>
                <a:lnTo>
                  <a:pt x="2288" y="670"/>
                </a:lnTo>
                <a:lnTo>
                  <a:pt x="2259" y="686"/>
                </a:lnTo>
                <a:lnTo>
                  <a:pt x="2231" y="701"/>
                </a:lnTo>
                <a:lnTo>
                  <a:pt x="2201" y="715"/>
                </a:lnTo>
                <a:lnTo>
                  <a:pt x="2170" y="727"/>
                </a:lnTo>
                <a:lnTo>
                  <a:pt x="2155" y="732"/>
                </a:lnTo>
                <a:lnTo>
                  <a:pt x="2139" y="738"/>
                </a:lnTo>
                <a:lnTo>
                  <a:pt x="2108" y="748"/>
                </a:lnTo>
                <a:lnTo>
                  <a:pt x="2092" y="752"/>
                </a:lnTo>
                <a:lnTo>
                  <a:pt x="2076" y="756"/>
                </a:lnTo>
                <a:lnTo>
                  <a:pt x="2044" y="763"/>
                </a:lnTo>
                <a:lnTo>
                  <a:pt x="2030" y="749"/>
                </a:lnTo>
                <a:lnTo>
                  <a:pt x="2016" y="737"/>
                </a:lnTo>
                <a:lnTo>
                  <a:pt x="2001" y="725"/>
                </a:lnTo>
                <a:lnTo>
                  <a:pt x="1986" y="712"/>
                </a:lnTo>
                <a:lnTo>
                  <a:pt x="1970" y="702"/>
                </a:lnTo>
                <a:lnTo>
                  <a:pt x="1954" y="693"/>
                </a:lnTo>
                <a:lnTo>
                  <a:pt x="1936" y="683"/>
                </a:lnTo>
                <a:lnTo>
                  <a:pt x="1919" y="674"/>
                </a:lnTo>
                <a:lnTo>
                  <a:pt x="1900" y="667"/>
                </a:lnTo>
                <a:lnTo>
                  <a:pt x="1882" y="660"/>
                </a:lnTo>
                <a:lnTo>
                  <a:pt x="1863" y="655"/>
                </a:lnTo>
                <a:lnTo>
                  <a:pt x="1844" y="650"/>
                </a:lnTo>
                <a:lnTo>
                  <a:pt x="1824" y="647"/>
                </a:lnTo>
                <a:lnTo>
                  <a:pt x="1804" y="644"/>
                </a:lnTo>
                <a:lnTo>
                  <a:pt x="1784" y="643"/>
                </a:lnTo>
                <a:lnTo>
                  <a:pt x="1763" y="642"/>
                </a:lnTo>
                <a:lnTo>
                  <a:pt x="1743" y="642"/>
                </a:lnTo>
                <a:lnTo>
                  <a:pt x="1724" y="644"/>
                </a:lnTo>
                <a:lnTo>
                  <a:pt x="1705" y="647"/>
                </a:lnTo>
                <a:lnTo>
                  <a:pt x="1685" y="649"/>
                </a:lnTo>
                <a:lnTo>
                  <a:pt x="1667" y="654"/>
                </a:lnTo>
                <a:lnTo>
                  <a:pt x="1649" y="659"/>
                </a:lnTo>
                <a:lnTo>
                  <a:pt x="1631" y="665"/>
                </a:lnTo>
                <a:lnTo>
                  <a:pt x="1613" y="672"/>
                </a:lnTo>
                <a:lnTo>
                  <a:pt x="1596" y="680"/>
                </a:lnTo>
                <a:lnTo>
                  <a:pt x="1580" y="689"/>
                </a:lnTo>
                <a:lnTo>
                  <a:pt x="1564" y="698"/>
                </a:lnTo>
                <a:lnTo>
                  <a:pt x="1548" y="707"/>
                </a:lnTo>
                <a:lnTo>
                  <a:pt x="1533" y="719"/>
                </a:lnTo>
                <a:lnTo>
                  <a:pt x="1518" y="730"/>
                </a:lnTo>
                <a:lnTo>
                  <a:pt x="1505" y="742"/>
                </a:lnTo>
                <a:lnTo>
                  <a:pt x="1491" y="754"/>
                </a:lnTo>
                <a:lnTo>
                  <a:pt x="1479" y="768"/>
                </a:lnTo>
                <a:lnTo>
                  <a:pt x="1466" y="782"/>
                </a:lnTo>
                <a:lnTo>
                  <a:pt x="1455" y="796"/>
                </a:lnTo>
                <a:lnTo>
                  <a:pt x="1444" y="811"/>
                </a:lnTo>
                <a:lnTo>
                  <a:pt x="1434" y="827"/>
                </a:lnTo>
                <a:lnTo>
                  <a:pt x="1425" y="844"/>
                </a:lnTo>
                <a:lnTo>
                  <a:pt x="1420" y="851"/>
                </a:lnTo>
                <a:lnTo>
                  <a:pt x="1417" y="860"/>
                </a:lnTo>
                <a:lnTo>
                  <a:pt x="1409" y="877"/>
                </a:lnTo>
                <a:lnTo>
                  <a:pt x="1402" y="894"/>
                </a:lnTo>
                <a:lnTo>
                  <a:pt x="1396" y="912"/>
                </a:lnTo>
                <a:lnTo>
                  <a:pt x="1391" y="930"/>
                </a:lnTo>
                <a:lnTo>
                  <a:pt x="1387" y="949"/>
                </a:lnTo>
                <a:lnTo>
                  <a:pt x="1383" y="967"/>
                </a:lnTo>
                <a:lnTo>
                  <a:pt x="1381" y="987"/>
                </a:lnTo>
                <a:lnTo>
                  <a:pt x="1380" y="1007"/>
                </a:lnTo>
                <a:lnTo>
                  <a:pt x="1378" y="1027"/>
                </a:lnTo>
                <a:lnTo>
                  <a:pt x="1380" y="1049"/>
                </a:lnTo>
                <a:lnTo>
                  <a:pt x="1381" y="1060"/>
                </a:lnTo>
                <a:lnTo>
                  <a:pt x="1381" y="1071"/>
                </a:lnTo>
                <a:lnTo>
                  <a:pt x="1385" y="1092"/>
                </a:lnTo>
                <a:lnTo>
                  <a:pt x="1388" y="1113"/>
                </a:lnTo>
                <a:lnTo>
                  <a:pt x="1359" y="1112"/>
                </a:lnTo>
                <a:lnTo>
                  <a:pt x="1329" y="1110"/>
                </a:lnTo>
                <a:lnTo>
                  <a:pt x="1300" y="1106"/>
                </a:lnTo>
                <a:lnTo>
                  <a:pt x="1271" y="1101"/>
                </a:lnTo>
                <a:lnTo>
                  <a:pt x="1242" y="1096"/>
                </a:lnTo>
                <a:lnTo>
                  <a:pt x="1214" y="1091"/>
                </a:lnTo>
                <a:lnTo>
                  <a:pt x="1185" y="1085"/>
                </a:lnTo>
                <a:lnTo>
                  <a:pt x="1157" y="1077"/>
                </a:lnTo>
                <a:lnTo>
                  <a:pt x="1130" y="1069"/>
                </a:lnTo>
                <a:lnTo>
                  <a:pt x="1101" y="1060"/>
                </a:lnTo>
                <a:lnTo>
                  <a:pt x="1075" y="1051"/>
                </a:lnTo>
                <a:lnTo>
                  <a:pt x="1048" y="1041"/>
                </a:lnTo>
                <a:lnTo>
                  <a:pt x="1021" y="1030"/>
                </a:lnTo>
                <a:lnTo>
                  <a:pt x="995" y="1019"/>
                </a:lnTo>
                <a:lnTo>
                  <a:pt x="970" y="1007"/>
                </a:lnTo>
                <a:lnTo>
                  <a:pt x="944" y="994"/>
                </a:lnTo>
                <a:lnTo>
                  <a:pt x="919" y="981"/>
                </a:lnTo>
                <a:lnTo>
                  <a:pt x="895" y="967"/>
                </a:lnTo>
                <a:lnTo>
                  <a:pt x="870" y="952"/>
                </a:lnTo>
                <a:lnTo>
                  <a:pt x="846" y="938"/>
                </a:lnTo>
                <a:lnTo>
                  <a:pt x="823" y="921"/>
                </a:lnTo>
                <a:lnTo>
                  <a:pt x="801" y="905"/>
                </a:lnTo>
                <a:lnTo>
                  <a:pt x="777" y="888"/>
                </a:lnTo>
                <a:lnTo>
                  <a:pt x="756" y="871"/>
                </a:lnTo>
                <a:lnTo>
                  <a:pt x="734" y="853"/>
                </a:lnTo>
                <a:lnTo>
                  <a:pt x="713" y="835"/>
                </a:lnTo>
                <a:lnTo>
                  <a:pt x="692" y="815"/>
                </a:lnTo>
                <a:lnTo>
                  <a:pt x="672" y="795"/>
                </a:lnTo>
                <a:lnTo>
                  <a:pt x="652" y="775"/>
                </a:lnTo>
                <a:lnTo>
                  <a:pt x="634" y="754"/>
                </a:lnTo>
                <a:lnTo>
                  <a:pt x="615" y="733"/>
                </a:lnTo>
                <a:lnTo>
                  <a:pt x="596" y="712"/>
                </a:lnTo>
                <a:lnTo>
                  <a:pt x="585" y="735"/>
                </a:lnTo>
                <a:lnTo>
                  <a:pt x="580" y="746"/>
                </a:lnTo>
                <a:lnTo>
                  <a:pt x="574" y="757"/>
                </a:lnTo>
                <a:lnTo>
                  <a:pt x="565" y="780"/>
                </a:lnTo>
                <a:lnTo>
                  <a:pt x="562" y="792"/>
                </a:lnTo>
                <a:lnTo>
                  <a:pt x="558" y="804"/>
                </a:lnTo>
                <a:lnTo>
                  <a:pt x="556" y="816"/>
                </a:lnTo>
                <a:lnTo>
                  <a:pt x="553" y="829"/>
                </a:lnTo>
                <a:lnTo>
                  <a:pt x="548" y="853"/>
                </a:lnTo>
                <a:lnTo>
                  <a:pt x="547" y="866"/>
                </a:lnTo>
                <a:lnTo>
                  <a:pt x="546" y="879"/>
                </a:lnTo>
                <a:lnTo>
                  <a:pt x="544" y="892"/>
                </a:lnTo>
                <a:lnTo>
                  <a:pt x="544" y="905"/>
                </a:lnTo>
                <a:lnTo>
                  <a:pt x="544" y="918"/>
                </a:lnTo>
                <a:lnTo>
                  <a:pt x="546" y="930"/>
                </a:lnTo>
                <a:lnTo>
                  <a:pt x="547" y="942"/>
                </a:lnTo>
                <a:lnTo>
                  <a:pt x="548" y="955"/>
                </a:lnTo>
                <a:lnTo>
                  <a:pt x="549" y="967"/>
                </a:lnTo>
                <a:lnTo>
                  <a:pt x="552" y="978"/>
                </a:lnTo>
                <a:lnTo>
                  <a:pt x="557" y="1002"/>
                </a:lnTo>
                <a:lnTo>
                  <a:pt x="561" y="1013"/>
                </a:lnTo>
                <a:lnTo>
                  <a:pt x="564" y="1025"/>
                </a:lnTo>
                <a:lnTo>
                  <a:pt x="572" y="1048"/>
                </a:lnTo>
                <a:lnTo>
                  <a:pt x="577" y="1058"/>
                </a:lnTo>
                <a:lnTo>
                  <a:pt x="582" y="1069"/>
                </a:lnTo>
                <a:lnTo>
                  <a:pt x="591" y="1090"/>
                </a:lnTo>
                <a:lnTo>
                  <a:pt x="604" y="1110"/>
                </a:lnTo>
                <a:lnTo>
                  <a:pt x="610" y="1119"/>
                </a:lnTo>
                <a:lnTo>
                  <a:pt x="616" y="1129"/>
                </a:lnTo>
                <a:lnTo>
                  <a:pt x="630" y="1148"/>
                </a:lnTo>
                <a:lnTo>
                  <a:pt x="646" y="1165"/>
                </a:lnTo>
                <a:lnTo>
                  <a:pt x="662" y="1181"/>
                </a:lnTo>
                <a:lnTo>
                  <a:pt x="679" y="1197"/>
                </a:lnTo>
                <a:lnTo>
                  <a:pt x="697" y="1212"/>
                </a:lnTo>
                <a:lnTo>
                  <a:pt x="715" y="1226"/>
                </a:lnTo>
                <a:lnTo>
                  <a:pt x="704" y="1225"/>
                </a:lnTo>
                <a:lnTo>
                  <a:pt x="692" y="1223"/>
                </a:lnTo>
                <a:lnTo>
                  <a:pt x="669" y="1221"/>
                </a:lnTo>
                <a:lnTo>
                  <a:pt x="658" y="1220"/>
                </a:lnTo>
                <a:lnTo>
                  <a:pt x="647" y="1217"/>
                </a:lnTo>
                <a:lnTo>
                  <a:pt x="625" y="1211"/>
                </a:lnTo>
                <a:lnTo>
                  <a:pt x="603" y="1205"/>
                </a:lnTo>
                <a:lnTo>
                  <a:pt x="582" y="1196"/>
                </a:lnTo>
                <a:lnTo>
                  <a:pt x="562" y="1187"/>
                </a:lnTo>
                <a:lnTo>
                  <a:pt x="552" y="1183"/>
                </a:lnTo>
                <a:lnTo>
                  <a:pt x="542" y="1178"/>
                </a:lnTo>
                <a:lnTo>
                  <a:pt x="542" y="1183"/>
                </a:lnTo>
                <a:lnTo>
                  <a:pt x="542" y="1200"/>
                </a:lnTo>
                <a:lnTo>
                  <a:pt x="543" y="1217"/>
                </a:lnTo>
                <a:lnTo>
                  <a:pt x="544" y="1233"/>
                </a:lnTo>
                <a:lnTo>
                  <a:pt x="548" y="1251"/>
                </a:lnTo>
                <a:lnTo>
                  <a:pt x="551" y="1267"/>
                </a:lnTo>
                <a:lnTo>
                  <a:pt x="556" y="1283"/>
                </a:lnTo>
                <a:lnTo>
                  <a:pt x="559" y="1299"/>
                </a:lnTo>
                <a:lnTo>
                  <a:pt x="565" y="1315"/>
                </a:lnTo>
                <a:lnTo>
                  <a:pt x="572" y="1330"/>
                </a:lnTo>
                <a:lnTo>
                  <a:pt x="578" y="1345"/>
                </a:lnTo>
                <a:lnTo>
                  <a:pt x="585" y="1359"/>
                </a:lnTo>
                <a:lnTo>
                  <a:pt x="593" y="1374"/>
                </a:lnTo>
                <a:lnTo>
                  <a:pt x="601" y="1388"/>
                </a:lnTo>
                <a:lnTo>
                  <a:pt x="610" y="1402"/>
                </a:lnTo>
                <a:lnTo>
                  <a:pt x="620" y="1414"/>
                </a:lnTo>
                <a:lnTo>
                  <a:pt x="625" y="1421"/>
                </a:lnTo>
                <a:lnTo>
                  <a:pt x="630" y="1428"/>
                </a:lnTo>
                <a:lnTo>
                  <a:pt x="641" y="1440"/>
                </a:lnTo>
                <a:lnTo>
                  <a:pt x="652" y="1451"/>
                </a:lnTo>
                <a:lnTo>
                  <a:pt x="663" y="1462"/>
                </a:lnTo>
                <a:lnTo>
                  <a:pt x="676" y="1473"/>
                </a:lnTo>
                <a:lnTo>
                  <a:pt x="688" y="1483"/>
                </a:lnTo>
                <a:lnTo>
                  <a:pt x="700" y="1493"/>
                </a:lnTo>
                <a:lnTo>
                  <a:pt x="714" y="1503"/>
                </a:lnTo>
                <a:lnTo>
                  <a:pt x="728" y="1512"/>
                </a:lnTo>
                <a:lnTo>
                  <a:pt x="741" y="1519"/>
                </a:lnTo>
                <a:lnTo>
                  <a:pt x="756" y="1526"/>
                </a:lnTo>
                <a:lnTo>
                  <a:pt x="771" y="1534"/>
                </a:lnTo>
                <a:lnTo>
                  <a:pt x="786" y="1540"/>
                </a:lnTo>
                <a:lnTo>
                  <a:pt x="802" y="1546"/>
                </a:lnTo>
                <a:lnTo>
                  <a:pt x="818" y="1551"/>
                </a:lnTo>
                <a:lnTo>
                  <a:pt x="834" y="1555"/>
                </a:lnTo>
                <a:lnTo>
                  <a:pt x="850" y="1559"/>
                </a:lnTo>
                <a:lnTo>
                  <a:pt x="825" y="1565"/>
                </a:lnTo>
                <a:lnTo>
                  <a:pt x="801" y="1569"/>
                </a:lnTo>
                <a:lnTo>
                  <a:pt x="787" y="1570"/>
                </a:lnTo>
                <a:lnTo>
                  <a:pt x="775" y="1571"/>
                </a:lnTo>
                <a:lnTo>
                  <a:pt x="749" y="1572"/>
                </a:lnTo>
                <a:lnTo>
                  <a:pt x="730" y="1572"/>
                </a:lnTo>
                <a:lnTo>
                  <a:pt x="711" y="1571"/>
                </a:lnTo>
                <a:lnTo>
                  <a:pt x="694" y="1569"/>
                </a:lnTo>
                <a:lnTo>
                  <a:pt x="677" y="1565"/>
                </a:lnTo>
                <a:lnTo>
                  <a:pt x="682" y="1580"/>
                </a:lnTo>
                <a:lnTo>
                  <a:pt x="687" y="1593"/>
                </a:lnTo>
                <a:lnTo>
                  <a:pt x="693" y="1607"/>
                </a:lnTo>
                <a:lnTo>
                  <a:pt x="699" y="1621"/>
                </a:lnTo>
                <a:lnTo>
                  <a:pt x="705" y="1634"/>
                </a:lnTo>
                <a:lnTo>
                  <a:pt x="713" y="1647"/>
                </a:lnTo>
                <a:lnTo>
                  <a:pt x="721" y="1659"/>
                </a:lnTo>
                <a:lnTo>
                  <a:pt x="730" y="1671"/>
                </a:lnTo>
                <a:lnTo>
                  <a:pt x="739" y="1682"/>
                </a:lnTo>
                <a:lnTo>
                  <a:pt x="747" y="1695"/>
                </a:lnTo>
                <a:lnTo>
                  <a:pt x="757" y="1706"/>
                </a:lnTo>
                <a:lnTo>
                  <a:pt x="767" y="1716"/>
                </a:lnTo>
                <a:lnTo>
                  <a:pt x="777" y="1727"/>
                </a:lnTo>
                <a:lnTo>
                  <a:pt x="788" y="1737"/>
                </a:lnTo>
                <a:lnTo>
                  <a:pt x="799" y="1745"/>
                </a:lnTo>
                <a:lnTo>
                  <a:pt x="812" y="1755"/>
                </a:lnTo>
                <a:lnTo>
                  <a:pt x="823" y="1764"/>
                </a:lnTo>
                <a:lnTo>
                  <a:pt x="835" y="1771"/>
                </a:lnTo>
                <a:lnTo>
                  <a:pt x="848" y="1779"/>
                </a:lnTo>
                <a:lnTo>
                  <a:pt x="861" y="1786"/>
                </a:lnTo>
                <a:lnTo>
                  <a:pt x="874" y="1794"/>
                </a:lnTo>
                <a:lnTo>
                  <a:pt x="887" y="1800"/>
                </a:lnTo>
                <a:lnTo>
                  <a:pt x="901" y="1806"/>
                </a:lnTo>
                <a:lnTo>
                  <a:pt x="916" y="1811"/>
                </a:lnTo>
                <a:lnTo>
                  <a:pt x="929" y="1816"/>
                </a:lnTo>
                <a:lnTo>
                  <a:pt x="944" y="1820"/>
                </a:lnTo>
                <a:lnTo>
                  <a:pt x="974" y="1826"/>
                </a:lnTo>
                <a:lnTo>
                  <a:pt x="989" y="1828"/>
                </a:lnTo>
                <a:lnTo>
                  <a:pt x="1005" y="1831"/>
                </a:lnTo>
                <a:lnTo>
                  <a:pt x="1020" y="1832"/>
                </a:lnTo>
                <a:lnTo>
                  <a:pt x="1036" y="1832"/>
                </a:lnTo>
                <a:lnTo>
                  <a:pt x="1011" y="1851"/>
                </a:lnTo>
                <a:lnTo>
                  <a:pt x="997" y="1861"/>
                </a:lnTo>
                <a:lnTo>
                  <a:pt x="985" y="1869"/>
                </a:lnTo>
                <a:lnTo>
                  <a:pt x="971" y="1878"/>
                </a:lnTo>
                <a:lnTo>
                  <a:pt x="958" y="1885"/>
                </a:lnTo>
                <a:lnTo>
                  <a:pt x="930" y="1901"/>
                </a:lnTo>
                <a:lnTo>
                  <a:pt x="903" y="1916"/>
                </a:lnTo>
                <a:lnTo>
                  <a:pt x="874" y="1930"/>
                </a:lnTo>
                <a:lnTo>
                  <a:pt x="845" y="1942"/>
                </a:lnTo>
                <a:lnTo>
                  <a:pt x="815" y="1953"/>
                </a:lnTo>
                <a:lnTo>
                  <a:pt x="784" y="1963"/>
                </a:lnTo>
                <a:lnTo>
                  <a:pt x="770" y="1968"/>
                </a:lnTo>
                <a:lnTo>
                  <a:pt x="754" y="1972"/>
                </a:lnTo>
                <a:lnTo>
                  <a:pt x="723" y="1979"/>
                </a:lnTo>
                <a:lnTo>
                  <a:pt x="690" y="1986"/>
                </a:lnTo>
                <a:lnTo>
                  <a:pt x="658" y="1990"/>
                </a:lnTo>
                <a:lnTo>
                  <a:pt x="641" y="1993"/>
                </a:lnTo>
                <a:lnTo>
                  <a:pt x="625" y="1994"/>
                </a:lnTo>
                <a:lnTo>
                  <a:pt x="591" y="1997"/>
                </a:lnTo>
                <a:lnTo>
                  <a:pt x="575" y="1997"/>
                </a:lnTo>
                <a:lnTo>
                  <a:pt x="558" y="1997"/>
                </a:lnTo>
                <a:lnTo>
                  <a:pt x="535" y="1997"/>
                </a:lnTo>
                <a:lnTo>
                  <a:pt x="512" y="1995"/>
                </a:lnTo>
                <a:lnTo>
                  <a:pt x="489" y="1994"/>
                </a:lnTo>
                <a:lnTo>
                  <a:pt x="466" y="1992"/>
                </a:lnTo>
                <a:lnTo>
                  <a:pt x="499" y="2012"/>
                </a:lnTo>
                <a:lnTo>
                  <a:pt x="532" y="2030"/>
                </a:lnTo>
                <a:lnTo>
                  <a:pt x="548" y="2039"/>
                </a:lnTo>
                <a:lnTo>
                  <a:pt x="565" y="2047"/>
                </a:lnTo>
                <a:lnTo>
                  <a:pt x="600" y="2065"/>
                </a:lnTo>
                <a:lnTo>
                  <a:pt x="635" y="2080"/>
                </a:lnTo>
                <a:lnTo>
                  <a:pt x="671" y="2094"/>
                </a:lnTo>
                <a:lnTo>
                  <a:pt x="707" y="2107"/>
                </a:lnTo>
                <a:lnTo>
                  <a:pt x="744" y="2119"/>
                </a:lnTo>
                <a:lnTo>
                  <a:pt x="781" y="2129"/>
                </a:lnTo>
                <a:lnTo>
                  <a:pt x="819" y="2138"/>
                </a:lnTo>
                <a:lnTo>
                  <a:pt x="838" y="2143"/>
                </a:lnTo>
                <a:lnTo>
                  <a:pt x="857" y="2146"/>
                </a:lnTo>
                <a:lnTo>
                  <a:pt x="876" y="2149"/>
                </a:lnTo>
                <a:lnTo>
                  <a:pt x="896" y="2153"/>
                </a:lnTo>
                <a:lnTo>
                  <a:pt x="916" y="2155"/>
                </a:lnTo>
                <a:lnTo>
                  <a:pt x="935" y="2158"/>
                </a:lnTo>
                <a:lnTo>
                  <a:pt x="975" y="2161"/>
                </a:lnTo>
                <a:lnTo>
                  <a:pt x="995" y="2162"/>
                </a:lnTo>
                <a:lnTo>
                  <a:pt x="1015" y="2164"/>
                </a:lnTo>
                <a:lnTo>
                  <a:pt x="1036" y="2164"/>
                </a:lnTo>
                <a:lnTo>
                  <a:pt x="1055" y="2164"/>
                </a:lnTo>
                <a:close/>
                <a:moveTo>
                  <a:pt x="0" y="0"/>
                </a:moveTo>
                <a:lnTo>
                  <a:pt x="702" y="0"/>
                </a:lnTo>
                <a:lnTo>
                  <a:pt x="1403" y="0"/>
                </a:lnTo>
                <a:lnTo>
                  <a:pt x="2105" y="0"/>
                </a:lnTo>
                <a:lnTo>
                  <a:pt x="2806" y="0"/>
                </a:lnTo>
                <a:lnTo>
                  <a:pt x="2806" y="701"/>
                </a:lnTo>
                <a:lnTo>
                  <a:pt x="2806" y="1403"/>
                </a:lnTo>
                <a:lnTo>
                  <a:pt x="2806" y="2104"/>
                </a:lnTo>
                <a:lnTo>
                  <a:pt x="2806" y="2806"/>
                </a:lnTo>
                <a:lnTo>
                  <a:pt x="2105" y="2806"/>
                </a:lnTo>
                <a:lnTo>
                  <a:pt x="1403" y="2806"/>
                </a:lnTo>
                <a:lnTo>
                  <a:pt x="702" y="2806"/>
                </a:lnTo>
                <a:lnTo>
                  <a:pt x="0" y="2806"/>
                </a:lnTo>
                <a:lnTo>
                  <a:pt x="0" y="2104"/>
                </a:lnTo>
                <a:lnTo>
                  <a:pt x="0" y="1403"/>
                </a:lnTo>
                <a:lnTo>
                  <a:pt x="0" y="701"/>
                </a:lnTo>
                <a:lnTo>
                  <a:pt x="0"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28" name="Google Shape;328;p32">
            <a:hlinkClick r:id="rId3"/>
          </p:cNvPr>
          <p:cNvSpPr/>
          <p:nvPr/>
        </p:nvSpPr>
        <p:spPr>
          <a:xfrm>
            <a:off x="5231422" y="5012630"/>
            <a:ext cx="288514" cy="288000"/>
          </a:xfrm>
          <a:custGeom>
            <a:avLst/>
            <a:gdLst/>
            <a:ahLst/>
            <a:cxnLst/>
            <a:rect l="l" t="t" r="r" b="b"/>
            <a:pathLst>
              <a:path w="2807" h="2806" extrusionOk="0">
                <a:moveTo>
                  <a:pt x="1541" y="2287"/>
                </a:moveTo>
                <a:lnTo>
                  <a:pt x="1541" y="1481"/>
                </a:lnTo>
                <a:lnTo>
                  <a:pt x="1812" y="1481"/>
                </a:lnTo>
                <a:lnTo>
                  <a:pt x="1853" y="1166"/>
                </a:lnTo>
                <a:lnTo>
                  <a:pt x="1541" y="1166"/>
                </a:lnTo>
                <a:lnTo>
                  <a:pt x="1541" y="965"/>
                </a:lnTo>
                <a:lnTo>
                  <a:pt x="1542" y="933"/>
                </a:lnTo>
                <a:lnTo>
                  <a:pt x="1547" y="903"/>
                </a:lnTo>
                <a:lnTo>
                  <a:pt x="1556" y="877"/>
                </a:lnTo>
                <a:lnTo>
                  <a:pt x="1569" y="855"/>
                </a:lnTo>
                <a:lnTo>
                  <a:pt x="1590" y="837"/>
                </a:lnTo>
                <a:lnTo>
                  <a:pt x="1618" y="824"/>
                </a:lnTo>
                <a:lnTo>
                  <a:pt x="1652" y="815"/>
                </a:lnTo>
                <a:lnTo>
                  <a:pt x="1673" y="813"/>
                </a:lnTo>
                <a:lnTo>
                  <a:pt x="1697" y="813"/>
                </a:lnTo>
                <a:lnTo>
                  <a:pt x="1862" y="813"/>
                </a:lnTo>
                <a:lnTo>
                  <a:pt x="1862" y="530"/>
                </a:lnTo>
                <a:lnTo>
                  <a:pt x="1773" y="523"/>
                </a:lnTo>
                <a:lnTo>
                  <a:pt x="1703" y="521"/>
                </a:lnTo>
                <a:lnTo>
                  <a:pt x="1620" y="518"/>
                </a:lnTo>
                <a:lnTo>
                  <a:pt x="1577" y="521"/>
                </a:lnTo>
                <a:lnTo>
                  <a:pt x="1535" y="526"/>
                </a:lnTo>
                <a:lnTo>
                  <a:pt x="1494" y="534"/>
                </a:lnTo>
                <a:lnTo>
                  <a:pt x="1455" y="545"/>
                </a:lnTo>
                <a:lnTo>
                  <a:pt x="1420" y="560"/>
                </a:lnTo>
                <a:lnTo>
                  <a:pt x="1387" y="579"/>
                </a:lnTo>
                <a:lnTo>
                  <a:pt x="1356" y="601"/>
                </a:lnTo>
                <a:lnTo>
                  <a:pt x="1328" y="626"/>
                </a:lnTo>
                <a:lnTo>
                  <a:pt x="1303" y="653"/>
                </a:lnTo>
                <a:lnTo>
                  <a:pt x="1281" y="684"/>
                </a:lnTo>
                <a:lnTo>
                  <a:pt x="1261" y="719"/>
                </a:lnTo>
                <a:lnTo>
                  <a:pt x="1245" y="756"/>
                </a:lnTo>
                <a:lnTo>
                  <a:pt x="1233" y="796"/>
                </a:lnTo>
                <a:lnTo>
                  <a:pt x="1224" y="839"/>
                </a:lnTo>
                <a:lnTo>
                  <a:pt x="1218" y="886"/>
                </a:lnTo>
                <a:lnTo>
                  <a:pt x="1215" y="934"/>
                </a:lnTo>
                <a:lnTo>
                  <a:pt x="1215" y="1166"/>
                </a:lnTo>
                <a:lnTo>
                  <a:pt x="944" y="1166"/>
                </a:lnTo>
                <a:lnTo>
                  <a:pt x="944" y="1481"/>
                </a:lnTo>
                <a:lnTo>
                  <a:pt x="1215" y="1481"/>
                </a:lnTo>
                <a:lnTo>
                  <a:pt x="1215" y="2287"/>
                </a:lnTo>
                <a:lnTo>
                  <a:pt x="1541" y="2287"/>
                </a:lnTo>
                <a:close/>
                <a:moveTo>
                  <a:pt x="0" y="0"/>
                </a:moveTo>
                <a:lnTo>
                  <a:pt x="702" y="0"/>
                </a:lnTo>
                <a:lnTo>
                  <a:pt x="1403" y="0"/>
                </a:lnTo>
                <a:lnTo>
                  <a:pt x="2105" y="0"/>
                </a:lnTo>
                <a:lnTo>
                  <a:pt x="2807" y="0"/>
                </a:lnTo>
                <a:lnTo>
                  <a:pt x="2807" y="701"/>
                </a:lnTo>
                <a:lnTo>
                  <a:pt x="2807" y="1403"/>
                </a:lnTo>
                <a:lnTo>
                  <a:pt x="2807" y="2104"/>
                </a:lnTo>
                <a:lnTo>
                  <a:pt x="2807" y="2806"/>
                </a:lnTo>
                <a:lnTo>
                  <a:pt x="2105" y="2806"/>
                </a:lnTo>
                <a:lnTo>
                  <a:pt x="1403" y="2806"/>
                </a:lnTo>
                <a:lnTo>
                  <a:pt x="702" y="2806"/>
                </a:lnTo>
                <a:lnTo>
                  <a:pt x="0" y="2806"/>
                </a:lnTo>
                <a:lnTo>
                  <a:pt x="0" y="2104"/>
                </a:lnTo>
                <a:lnTo>
                  <a:pt x="0" y="1403"/>
                </a:lnTo>
                <a:lnTo>
                  <a:pt x="0" y="701"/>
                </a:lnTo>
                <a:lnTo>
                  <a:pt x="0"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29" name="Google Shape;329;p32">
            <a:hlinkClick r:id="rId4"/>
          </p:cNvPr>
          <p:cNvSpPr/>
          <p:nvPr/>
        </p:nvSpPr>
        <p:spPr>
          <a:xfrm>
            <a:off x="5952016" y="5012630"/>
            <a:ext cx="288000" cy="288000"/>
          </a:xfrm>
          <a:custGeom>
            <a:avLst/>
            <a:gdLst/>
            <a:ahLst/>
            <a:cxnLst/>
            <a:rect l="l" t="t" r="r" b="b"/>
            <a:pathLst>
              <a:path w="2804" h="2806" extrusionOk="0">
                <a:moveTo>
                  <a:pt x="632" y="1136"/>
                </a:moveTo>
                <a:lnTo>
                  <a:pt x="962" y="1136"/>
                </a:lnTo>
                <a:lnTo>
                  <a:pt x="962" y="1666"/>
                </a:lnTo>
                <a:lnTo>
                  <a:pt x="962" y="2198"/>
                </a:lnTo>
                <a:lnTo>
                  <a:pt x="632" y="2198"/>
                </a:lnTo>
                <a:lnTo>
                  <a:pt x="632" y="1666"/>
                </a:lnTo>
                <a:lnTo>
                  <a:pt x="632" y="1136"/>
                </a:lnTo>
                <a:close/>
                <a:moveTo>
                  <a:pt x="798" y="609"/>
                </a:moveTo>
                <a:lnTo>
                  <a:pt x="816" y="610"/>
                </a:lnTo>
                <a:lnTo>
                  <a:pt x="826" y="611"/>
                </a:lnTo>
                <a:lnTo>
                  <a:pt x="836" y="612"/>
                </a:lnTo>
                <a:lnTo>
                  <a:pt x="845" y="615"/>
                </a:lnTo>
                <a:lnTo>
                  <a:pt x="855" y="617"/>
                </a:lnTo>
                <a:lnTo>
                  <a:pt x="872" y="623"/>
                </a:lnTo>
                <a:lnTo>
                  <a:pt x="888" y="632"/>
                </a:lnTo>
                <a:lnTo>
                  <a:pt x="904" y="641"/>
                </a:lnTo>
                <a:lnTo>
                  <a:pt x="919" y="652"/>
                </a:lnTo>
                <a:lnTo>
                  <a:pt x="933" y="664"/>
                </a:lnTo>
                <a:lnTo>
                  <a:pt x="945" y="678"/>
                </a:lnTo>
                <a:lnTo>
                  <a:pt x="950" y="685"/>
                </a:lnTo>
                <a:lnTo>
                  <a:pt x="956" y="693"/>
                </a:lnTo>
                <a:lnTo>
                  <a:pt x="965" y="709"/>
                </a:lnTo>
                <a:lnTo>
                  <a:pt x="970" y="717"/>
                </a:lnTo>
                <a:lnTo>
                  <a:pt x="973" y="725"/>
                </a:lnTo>
                <a:lnTo>
                  <a:pt x="977" y="734"/>
                </a:lnTo>
                <a:lnTo>
                  <a:pt x="980" y="743"/>
                </a:lnTo>
                <a:lnTo>
                  <a:pt x="982" y="752"/>
                </a:lnTo>
                <a:lnTo>
                  <a:pt x="984" y="761"/>
                </a:lnTo>
                <a:lnTo>
                  <a:pt x="987" y="781"/>
                </a:lnTo>
                <a:lnTo>
                  <a:pt x="988" y="800"/>
                </a:lnTo>
                <a:lnTo>
                  <a:pt x="987" y="819"/>
                </a:lnTo>
                <a:lnTo>
                  <a:pt x="986" y="829"/>
                </a:lnTo>
                <a:lnTo>
                  <a:pt x="984" y="839"/>
                </a:lnTo>
                <a:lnTo>
                  <a:pt x="982" y="847"/>
                </a:lnTo>
                <a:lnTo>
                  <a:pt x="980" y="857"/>
                </a:lnTo>
                <a:lnTo>
                  <a:pt x="973" y="875"/>
                </a:lnTo>
                <a:lnTo>
                  <a:pt x="965" y="891"/>
                </a:lnTo>
                <a:lnTo>
                  <a:pt x="956" y="907"/>
                </a:lnTo>
                <a:lnTo>
                  <a:pt x="945" y="922"/>
                </a:lnTo>
                <a:lnTo>
                  <a:pt x="933" y="935"/>
                </a:lnTo>
                <a:lnTo>
                  <a:pt x="919" y="948"/>
                </a:lnTo>
                <a:lnTo>
                  <a:pt x="911" y="954"/>
                </a:lnTo>
                <a:lnTo>
                  <a:pt x="904" y="959"/>
                </a:lnTo>
                <a:lnTo>
                  <a:pt x="888" y="969"/>
                </a:lnTo>
                <a:lnTo>
                  <a:pt x="881" y="972"/>
                </a:lnTo>
                <a:lnTo>
                  <a:pt x="872" y="976"/>
                </a:lnTo>
                <a:lnTo>
                  <a:pt x="863" y="980"/>
                </a:lnTo>
                <a:lnTo>
                  <a:pt x="855" y="982"/>
                </a:lnTo>
                <a:lnTo>
                  <a:pt x="845" y="985"/>
                </a:lnTo>
                <a:lnTo>
                  <a:pt x="836" y="987"/>
                </a:lnTo>
                <a:lnTo>
                  <a:pt x="816" y="990"/>
                </a:lnTo>
                <a:lnTo>
                  <a:pt x="798" y="991"/>
                </a:lnTo>
                <a:lnTo>
                  <a:pt x="788" y="991"/>
                </a:lnTo>
                <a:lnTo>
                  <a:pt x="778" y="990"/>
                </a:lnTo>
                <a:lnTo>
                  <a:pt x="758" y="987"/>
                </a:lnTo>
                <a:lnTo>
                  <a:pt x="749" y="985"/>
                </a:lnTo>
                <a:lnTo>
                  <a:pt x="740" y="982"/>
                </a:lnTo>
                <a:lnTo>
                  <a:pt x="722" y="976"/>
                </a:lnTo>
                <a:lnTo>
                  <a:pt x="706" y="969"/>
                </a:lnTo>
                <a:lnTo>
                  <a:pt x="690" y="959"/>
                </a:lnTo>
                <a:lnTo>
                  <a:pt x="675" y="948"/>
                </a:lnTo>
                <a:lnTo>
                  <a:pt x="662" y="935"/>
                </a:lnTo>
                <a:lnTo>
                  <a:pt x="649" y="922"/>
                </a:lnTo>
                <a:lnTo>
                  <a:pt x="644" y="914"/>
                </a:lnTo>
                <a:lnTo>
                  <a:pt x="638" y="907"/>
                </a:lnTo>
                <a:lnTo>
                  <a:pt x="628" y="891"/>
                </a:lnTo>
                <a:lnTo>
                  <a:pt x="624" y="883"/>
                </a:lnTo>
                <a:lnTo>
                  <a:pt x="621" y="875"/>
                </a:lnTo>
                <a:lnTo>
                  <a:pt x="617" y="866"/>
                </a:lnTo>
                <a:lnTo>
                  <a:pt x="615" y="857"/>
                </a:lnTo>
                <a:lnTo>
                  <a:pt x="612" y="847"/>
                </a:lnTo>
                <a:lnTo>
                  <a:pt x="610" y="839"/>
                </a:lnTo>
                <a:lnTo>
                  <a:pt x="607" y="819"/>
                </a:lnTo>
                <a:lnTo>
                  <a:pt x="606" y="800"/>
                </a:lnTo>
                <a:lnTo>
                  <a:pt x="607" y="781"/>
                </a:lnTo>
                <a:lnTo>
                  <a:pt x="608" y="771"/>
                </a:lnTo>
                <a:lnTo>
                  <a:pt x="610" y="761"/>
                </a:lnTo>
                <a:lnTo>
                  <a:pt x="612" y="752"/>
                </a:lnTo>
                <a:lnTo>
                  <a:pt x="615" y="743"/>
                </a:lnTo>
                <a:lnTo>
                  <a:pt x="621" y="725"/>
                </a:lnTo>
                <a:lnTo>
                  <a:pt x="628" y="709"/>
                </a:lnTo>
                <a:lnTo>
                  <a:pt x="638" y="693"/>
                </a:lnTo>
                <a:lnTo>
                  <a:pt x="649" y="678"/>
                </a:lnTo>
                <a:lnTo>
                  <a:pt x="662" y="664"/>
                </a:lnTo>
                <a:lnTo>
                  <a:pt x="675" y="652"/>
                </a:lnTo>
                <a:lnTo>
                  <a:pt x="683" y="647"/>
                </a:lnTo>
                <a:lnTo>
                  <a:pt x="690" y="641"/>
                </a:lnTo>
                <a:lnTo>
                  <a:pt x="706" y="632"/>
                </a:lnTo>
                <a:lnTo>
                  <a:pt x="714" y="627"/>
                </a:lnTo>
                <a:lnTo>
                  <a:pt x="722" y="623"/>
                </a:lnTo>
                <a:lnTo>
                  <a:pt x="740" y="617"/>
                </a:lnTo>
                <a:lnTo>
                  <a:pt x="749" y="615"/>
                </a:lnTo>
                <a:lnTo>
                  <a:pt x="758" y="612"/>
                </a:lnTo>
                <a:lnTo>
                  <a:pt x="768" y="611"/>
                </a:lnTo>
                <a:lnTo>
                  <a:pt x="778" y="610"/>
                </a:lnTo>
                <a:lnTo>
                  <a:pt x="798" y="609"/>
                </a:lnTo>
                <a:close/>
                <a:moveTo>
                  <a:pt x="1169" y="1136"/>
                </a:moveTo>
                <a:lnTo>
                  <a:pt x="1486" y="1136"/>
                </a:lnTo>
                <a:lnTo>
                  <a:pt x="1486" y="1282"/>
                </a:lnTo>
                <a:lnTo>
                  <a:pt x="1491" y="1282"/>
                </a:lnTo>
                <a:lnTo>
                  <a:pt x="1499" y="1266"/>
                </a:lnTo>
                <a:lnTo>
                  <a:pt x="1509" y="1249"/>
                </a:lnTo>
                <a:lnTo>
                  <a:pt x="1515" y="1242"/>
                </a:lnTo>
                <a:lnTo>
                  <a:pt x="1521" y="1235"/>
                </a:lnTo>
                <a:lnTo>
                  <a:pt x="1535" y="1220"/>
                </a:lnTo>
                <a:lnTo>
                  <a:pt x="1550" y="1205"/>
                </a:lnTo>
                <a:lnTo>
                  <a:pt x="1566" y="1190"/>
                </a:lnTo>
                <a:lnTo>
                  <a:pt x="1583" y="1176"/>
                </a:lnTo>
                <a:lnTo>
                  <a:pt x="1602" y="1164"/>
                </a:lnTo>
                <a:lnTo>
                  <a:pt x="1623" y="1153"/>
                </a:lnTo>
                <a:lnTo>
                  <a:pt x="1644" y="1142"/>
                </a:lnTo>
                <a:lnTo>
                  <a:pt x="1656" y="1137"/>
                </a:lnTo>
                <a:lnTo>
                  <a:pt x="1667" y="1133"/>
                </a:lnTo>
                <a:lnTo>
                  <a:pt x="1692" y="1125"/>
                </a:lnTo>
                <a:lnTo>
                  <a:pt x="1705" y="1122"/>
                </a:lnTo>
                <a:lnTo>
                  <a:pt x="1718" y="1118"/>
                </a:lnTo>
                <a:lnTo>
                  <a:pt x="1731" y="1116"/>
                </a:lnTo>
                <a:lnTo>
                  <a:pt x="1744" y="1113"/>
                </a:lnTo>
                <a:lnTo>
                  <a:pt x="1759" y="1112"/>
                </a:lnTo>
                <a:lnTo>
                  <a:pt x="1773" y="1111"/>
                </a:lnTo>
                <a:lnTo>
                  <a:pt x="1802" y="1110"/>
                </a:lnTo>
                <a:lnTo>
                  <a:pt x="1833" y="1111"/>
                </a:lnTo>
                <a:lnTo>
                  <a:pt x="1848" y="1111"/>
                </a:lnTo>
                <a:lnTo>
                  <a:pt x="1862" y="1112"/>
                </a:lnTo>
                <a:lnTo>
                  <a:pt x="1889" y="1116"/>
                </a:lnTo>
                <a:lnTo>
                  <a:pt x="1915" y="1120"/>
                </a:lnTo>
                <a:lnTo>
                  <a:pt x="1927" y="1122"/>
                </a:lnTo>
                <a:lnTo>
                  <a:pt x="1940" y="1126"/>
                </a:lnTo>
                <a:lnTo>
                  <a:pt x="1963" y="1132"/>
                </a:lnTo>
                <a:lnTo>
                  <a:pt x="1984" y="1139"/>
                </a:lnTo>
                <a:lnTo>
                  <a:pt x="2005" y="1149"/>
                </a:lnTo>
                <a:lnTo>
                  <a:pt x="2024" y="1159"/>
                </a:lnTo>
                <a:lnTo>
                  <a:pt x="2042" y="1169"/>
                </a:lnTo>
                <a:lnTo>
                  <a:pt x="2051" y="1175"/>
                </a:lnTo>
                <a:lnTo>
                  <a:pt x="2058" y="1181"/>
                </a:lnTo>
                <a:lnTo>
                  <a:pt x="2067" y="1188"/>
                </a:lnTo>
                <a:lnTo>
                  <a:pt x="2075" y="1195"/>
                </a:lnTo>
                <a:lnTo>
                  <a:pt x="2082" y="1201"/>
                </a:lnTo>
                <a:lnTo>
                  <a:pt x="2088" y="1209"/>
                </a:lnTo>
                <a:lnTo>
                  <a:pt x="2096" y="1216"/>
                </a:lnTo>
                <a:lnTo>
                  <a:pt x="2102" y="1223"/>
                </a:lnTo>
                <a:lnTo>
                  <a:pt x="2108" y="1231"/>
                </a:lnTo>
                <a:lnTo>
                  <a:pt x="2114" y="1240"/>
                </a:lnTo>
                <a:lnTo>
                  <a:pt x="2120" y="1247"/>
                </a:lnTo>
                <a:lnTo>
                  <a:pt x="2125" y="1256"/>
                </a:lnTo>
                <a:lnTo>
                  <a:pt x="2130" y="1264"/>
                </a:lnTo>
                <a:lnTo>
                  <a:pt x="2135" y="1273"/>
                </a:lnTo>
                <a:lnTo>
                  <a:pt x="2140" y="1282"/>
                </a:lnTo>
                <a:lnTo>
                  <a:pt x="2145" y="1292"/>
                </a:lnTo>
                <a:lnTo>
                  <a:pt x="2154" y="1310"/>
                </a:lnTo>
                <a:lnTo>
                  <a:pt x="2157" y="1320"/>
                </a:lnTo>
                <a:lnTo>
                  <a:pt x="2161" y="1330"/>
                </a:lnTo>
                <a:lnTo>
                  <a:pt x="2167" y="1351"/>
                </a:lnTo>
                <a:lnTo>
                  <a:pt x="2173" y="1372"/>
                </a:lnTo>
                <a:lnTo>
                  <a:pt x="2178" y="1393"/>
                </a:lnTo>
                <a:lnTo>
                  <a:pt x="2183" y="1417"/>
                </a:lnTo>
                <a:lnTo>
                  <a:pt x="2185" y="1428"/>
                </a:lnTo>
                <a:lnTo>
                  <a:pt x="2187" y="1439"/>
                </a:lnTo>
                <a:lnTo>
                  <a:pt x="2190" y="1462"/>
                </a:lnTo>
                <a:lnTo>
                  <a:pt x="2193" y="1487"/>
                </a:lnTo>
                <a:lnTo>
                  <a:pt x="2195" y="1512"/>
                </a:lnTo>
                <a:lnTo>
                  <a:pt x="2196" y="1538"/>
                </a:lnTo>
                <a:lnTo>
                  <a:pt x="2197" y="1563"/>
                </a:lnTo>
                <a:lnTo>
                  <a:pt x="2198" y="1588"/>
                </a:lnTo>
                <a:lnTo>
                  <a:pt x="2198" y="1616"/>
                </a:lnTo>
                <a:lnTo>
                  <a:pt x="2198" y="2198"/>
                </a:lnTo>
                <a:lnTo>
                  <a:pt x="1868" y="2198"/>
                </a:lnTo>
                <a:lnTo>
                  <a:pt x="1868" y="1681"/>
                </a:lnTo>
                <a:lnTo>
                  <a:pt x="1868" y="1634"/>
                </a:lnTo>
                <a:lnTo>
                  <a:pt x="1867" y="1610"/>
                </a:lnTo>
                <a:lnTo>
                  <a:pt x="1865" y="1586"/>
                </a:lnTo>
                <a:lnTo>
                  <a:pt x="1864" y="1574"/>
                </a:lnTo>
                <a:lnTo>
                  <a:pt x="1863" y="1561"/>
                </a:lnTo>
                <a:lnTo>
                  <a:pt x="1858" y="1539"/>
                </a:lnTo>
                <a:lnTo>
                  <a:pt x="1856" y="1527"/>
                </a:lnTo>
                <a:lnTo>
                  <a:pt x="1853" y="1515"/>
                </a:lnTo>
                <a:lnTo>
                  <a:pt x="1849" y="1506"/>
                </a:lnTo>
                <a:lnTo>
                  <a:pt x="1846" y="1494"/>
                </a:lnTo>
                <a:lnTo>
                  <a:pt x="1842" y="1485"/>
                </a:lnTo>
                <a:lnTo>
                  <a:pt x="1837" y="1475"/>
                </a:lnTo>
                <a:lnTo>
                  <a:pt x="1831" y="1466"/>
                </a:lnTo>
                <a:lnTo>
                  <a:pt x="1826" y="1457"/>
                </a:lnTo>
                <a:lnTo>
                  <a:pt x="1818" y="1449"/>
                </a:lnTo>
                <a:lnTo>
                  <a:pt x="1811" y="1441"/>
                </a:lnTo>
                <a:lnTo>
                  <a:pt x="1804" y="1434"/>
                </a:lnTo>
                <a:lnTo>
                  <a:pt x="1800" y="1430"/>
                </a:lnTo>
                <a:lnTo>
                  <a:pt x="1795" y="1426"/>
                </a:lnTo>
                <a:lnTo>
                  <a:pt x="1785" y="1421"/>
                </a:lnTo>
                <a:lnTo>
                  <a:pt x="1775" y="1415"/>
                </a:lnTo>
                <a:lnTo>
                  <a:pt x="1764" y="1412"/>
                </a:lnTo>
                <a:lnTo>
                  <a:pt x="1759" y="1409"/>
                </a:lnTo>
                <a:lnTo>
                  <a:pt x="1753" y="1407"/>
                </a:lnTo>
                <a:lnTo>
                  <a:pt x="1740" y="1404"/>
                </a:lnTo>
                <a:lnTo>
                  <a:pt x="1727" y="1402"/>
                </a:lnTo>
                <a:lnTo>
                  <a:pt x="1712" y="1400"/>
                </a:lnTo>
                <a:lnTo>
                  <a:pt x="1697" y="1400"/>
                </a:lnTo>
                <a:lnTo>
                  <a:pt x="1681" y="1400"/>
                </a:lnTo>
                <a:lnTo>
                  <a:pt x="1666" y="1402"/>
                </a:lnTo>
                <a:lnTo>
                  <a:pt x="1653" y="1404"/>
                </a:lnTo>
                <a:lnTo>
                  <a:pt x="1639" y="1407"/>
                </a:lnTo>
                <a:lnTo>
                  <a:pt x="1627" y="1409"/>
                </a:lnTo>
                <a:lnTo>
                  <a:pt x="1614" y="1414"/>
                </a:lnTo>
                <a:lnTo>
                  <a:pt x="1603" y="1418"/>
                </a:lnTo>
                <a:lnTo>
                  <a:pt x="1593" y="1423"/>
                </a:lnTo>
                <a:lnTo>
                  <a:pt x="1583" y="1429"/>
                </a:lnTo>
                <a:lnTo>
                  <a:pt x="1580" y="1433"/>
                </a:lnTo>
                <a:lnTo>
                  <a:pt x="1575" y="1435"/>
                </a:lnTo>
                <a:lnTo>
                  <a:pt x="1566" y="1442"/>
                </a:lnTo>
                <a:lnTo>
                  <a:pt x="1559" y="1450"/>
                </a:lnTo>
                <a:lnTo>
                  <a:pt x="1551" y="1457"/>
                </a:lnTo>
                <a:lnTo>
                  <a:pt x="1545" y="1466"/>
                </a:lnTo>
                <a:lnTo>
                  <a:pt x="1539" y="1475"/>
                </a:lnTo>
                <a:lnTo>
                  <a:pt x="1534" y="1485"/>
                </a:lnTo>
                <a:lnTo>
                  <a:pt x="1529" y="1494"/>
                </a:lnTo>
                <a:lnTo>
                  <a:pt x="1524" y="1504"/>
                </a:lnTo>
                <a:lnTo>
                  <a:pt x="1520" y="1515"/>
                </a:lnTo>
                <a:lnTo>
                  <a:pt x="1517" y="1525"/>
                </a:lnTo>
                <a:lnTo>
                  <a:pt x="1513" y="1537"/>
                </a:lnTo>
                <a:lnTo>
                  <a:pt x="1510" y="1548"/>
                </a:lnTo>
                <a:lnTo>
                  <a:pt x="1508" y="1560"/>
                </a:lnTo>
                <a:lnTo>
                  <a:pt x="1505" y="1572"/>
                </a:lnTo>
                <a:lnTo>
                  <a:pt x="1504" y="1584"/>
                </a:lnTo>
                <a:lnTo>
                  <a:pt x="1503" y="1596"/>
                </a:lnTo>
                <a:lnTo>
                  <a:pt x="1500" y="1622"/>
                </a:lnTo>
                <a:lnTo>
                  <a:pt x="1499" y="1647"/>
                </a:lnTo>
                <a:lnTo>
                  <a:pt x="1499" y="1673"/>
                </a:lnTo>
                <a:lnTo>
                  <a:pt x="1499" y="2198"/>
                </a:lnTo>
                <a:lnTo>
                  <a:pt x="1169" y="2198"/>
                </a:lnTo>
                <a:lnTo>
                  <a:pt x="1169" y="1666"/>
                </a:lnTo>
                <a:lnTo>
                  <a:pt x="1169" y="1136"/>
                </a:lnTo>
                <a:close/>
                <a:moveTo>
                  <a:pt x="0" y="0"/>
                </a:moveTo>
                <a:lnTo>
                  <a:pt x="700" y="0"/>
                </a:lnTo>
                <a:lnTo>
                  <a:pt x="1401" y="0"/>
                </a:lnTo>
                <a:lnTo>
                  <a:pt x="2103" y="0"/>
                </a:lnTo>
                <a:lnTo>
                  <a:pt x="2804" y="0"/>
                </a:lnTo>
                <a:lnTo>
                  <a:pt x="2804" y="701"/>
                </a:lnTo>
                <a:lnTo>
                  <a:pt x="2804" y="1403"/>
                </a:lnTo>
                <a:lnTo>
                  <a:pt x="2804" y="2104"/>
                </a:lnTo>
                <a:lnTo>
                  <a:pt x="2804" y="2806"/>
                </a:lnTo>
                <a:lnTo>
                  <a:pt x="2103" y="2806"/>
                </a:lnTo>
                <a:lnTo>
                  <a:pt x="1401" y="2806"/>
                </a:lnTo>
                <a:lnTo>
                  <a:pt x="700" y="2806"/>
                </a:lnTo>
                <a:lnTo>
                  <a:pt x="0" y="2806"/>
                </a:lnTo>
                <a:lnTo>
                  <a:pt x="0" y="2104"/>
                </a:lnTo>
                <a:lnTo>
                  <a:pt x="0" y="1403"/>
                </a:lnTo>
                <a:lnTo>
                  <a:pt x="0" y="701"/>
                </a:lnTo>
                <a:lnTo>
                  <a:pt x="0"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30" name="Google Shape;330;p32">
            <a:hlinkClick r:id="rId5"/>
          </p:cNvPr>
          <p:cNvSpPr/>
          <p:nvPr/>
        </p:nvSpPr>
        <p:spPr>
          <a:xfrm>
            <a:off x="6672064" y="5013176"/>
            <a:ext cx="287622" cy="288000"/>
          </a:xfrm>
          <a:custGeom>
            <a:avLst/>
            <a:gdLst/>
            <a:ahLst/>
            <a:cxnLst/>
            <a:rect l="l" t="t" r="r" b="b"/>
            <a:pathLst>
              <a:path w="2281" h="2282" extrusionOk="0">
                <a:moveTo>
                  <a:pt x="1906" y="755"/>
                </a:moveTo>
                <a:lnTo>
                  <a:pt x="1902" y="742"/>
                </a:lnTo>
                <a:lnTo>
                  <a:pt x="1897" y="729"/>
                </a:lnTo>
                <a:lnTo>
                  <a:pt x="1892" y="717"/>
                </a:lnTo>
                <a:lnTo>
                  <a:pt x="1885" y="705"/>
                </a:lnTo>
                <a:lnTo>
                  <a:pt x="1879" y="694"/>
                </a:lnTo>
                <a:lnTo>
                  <a:pt x="1871" y="684"/>
                </a:lnTo>
                <a:lnTo>
                  <a:pt x="1867" y="679"/>
                </a:lnTo>
                <a:lnTo>
                  <a:pt x="1863" y="674"/>
                </a:lnTo>
                <a:lnTo>
                  <a:pt x="1854" y="664"/>
                </a:lnTo>
                <a:lnTo>
                  <a:pt x="1845" y="655"/>
                </a:lnTo>
                <a:lnTo>
                  <a:pt x="1834" y="647"/>
                </a:lnTo>
                <a:lnTo>
                  <a:pt x="1823" y="640"/>
                </a:lnTo>
                <a:lnTo>
                  <a:pt x="1812" y="633"/>
                </a:lnTo>
                <a:lnTo>
                  <a:pt x="1801" y="626"/>
                </a:lnTo>
                <a:lnTo>
                  <a:pt x="1789" y="621"/>
                </a:lnTo>
                <a:lnTo>
                  <a:pt x="1777" y="616"/>
                </a:lnTo>
                <a:lnTo>
                  <a:pt x="1771" y="614"/>
                </a:lnTo>
                <a:lnTo>
                  <a:pt x="1764" y="612"/>
                </a:lnTo>
                <a:lnTo>
                  <a:pt x="1751" y="609"/>
                </a:lnTo>
                <a:lnTo>
                  <a:pt x="1737" y="607"/>
                </a:lnTo>
                <a:lnTo>
                  <a:pt x="1702" y="601"/>
                </a:lnTo>
                <a:lnTo>
                  <a:pt x="1660" y="597"/>
                </a:lnTo>
                <a:lnTo>
                  <a:pt x="1638" y="595"/>
                </a:lnTo>
                <a:lnTo>
                  <a:pt x="1614" y="593"/>
                </a:lnTo>
                <a:lnTo>
                  <a:pt x="1564" y="590"/>
                </a:lnTo>
                <a:lnTo>
                  <a:pt x="1513" y="587"/>
                </a:lnTo>
                <a:lnTo>
                  <a:pt x="1459" y="585"/>
                </a:lnTo>
                <a:lnTo>
                  <a:pt x="1406" y="583"/>
                </a:lnTo>
                <a:lnTo>
                  <a:pt x="1305" y="581"/>
                </a:lnTo>
                <a:lnTo>
                  <a:pt x="1220" y="580"/>
                </a:lnTo>
                <a:lnTo>
                  <a:pt x="1141" y="579"/>
                </a:lnTo>
                <a:lnTo>
                  <a:pt x="1060" y="580"/>
                </a:lnTo>
                <a:lnTo>
                  <a:pt x="976" y="581"/>
                </a:lnTo>
                <a:lnTo>
                  <a:pt x="927" y="582"/>
                </a:lnTo>
                <a:lnTo>
                  <a:pt x="875" y="583"/>
                </a:lnTo>
                <a:lnTo>
                  <a:pt x="822" y="585"/>
                </a:lnTo>
                <a:lnTo>
                  <a:pt x="768" y="587"/>
                </a:lnTo>
                <a:lnTo>
                  <a:pt x="716" y="590"/>
                </a:lnTo>
                <a:lnTo>
                  <a:pt x="667" y="593"/>
                </a:lnTo>
                <a:lnTo>
                  <a:pt x="621" y="597"/>
                </a:lnTo>
                <a:lnTo>
                  <a:pt x="599" y="599"/>
                </a:lnTo>
                <a:lnTo>
                  <a:pt x="579" y="601"/>
                </a:lnTo>
                <a:lnTo>
                  <a:pt x="561" y="604"/>
                </a:lnTo>
                <a:lnTo>
                  <a:pt x="544" y="607"/>
                </a:lnTo>
                <a:lnTo>
                  <a:pt x="529" y="609"/>
                </a:lnTo>
                <a:lnTo>
                  <a:pt x="517" y="612"/>
                </a:lnTo>
                <a:lnTo>
                  <a:pt x="504" y="616"/>
                </a:lnTo>
                <a:lnTo>
                  <a:pt x="492" y="621"/>
                </a:lnTo>
                <a:lnTo>
                  <a:pt x="480" y="626"/>
                </a:lnTo>
                <a:lnTo>
                  <a:pt x="469" y="633"/>
                </a:lnTo>
                <a:lnTo>
                  <a:pt x="458" y="640"/>
                </a:lnTo>
                <a:lnTo>
                  <a:pt x="447" y="647"/>
                </a:lnTo>
                <a:lnTo>
                  <a:pt x="436" y="655"/>
                </a:lnTo>
                <a:lnTo>
                  <a:pt x="427" y="664"/>
                </a:lnTo>
                <a:lnTo>
                  <a:pt x="418" y="674"/>
                </a:lnTo>
                <a:lnTo>
                  <a:pt x="410" y="684"/>
                </a:lnTo>
                <a:lnTo>
                  <a:pt x="402" y="694"/>
                </a:lnTo>
                <a:lnTo>
                  <a:pt x="399" y="700"/>
                </a:lnTo>
                <a:lnTo>
                  <a:pt x="395" y="705"/>
                </a:lnTo>
                <a:lnTo>
                  <a:pt x="389" y="717"/>
                </a:lnTo>
                <a:lnTo>
                  <a:pt x="384" y="729"/>
                </a:lnTo>
                <a:lnTo>
                  <a:pt x="379" y="742"/>
                </a:lnTo>
                <a:lnTo>
                  <a:pt x="375" y="755"/>
                </a:lnTo>
                <a:lnTo>
                  <a:pt x="372" y="767"/>
                </a:lnTo>
                <a:lnTo>
                  <a:pt x="370" y="780"/>
                </a:lnTo>
                <a:lnTo>
                  <a:pt x="365" y="807"/>
                </a:lnTo>
                <a:lnTo>
                  <a:pt x="360" y="836"/>
                </a:lnTo>
                <a:lnTo>
                  <a:pt x="358" y="852"/>
                </a:lnTo>
                <a:lnTo>
                  <a:pt x="356" y="867"/>
                </a:lnTo>
                <a:lnTo>
                  <a:pt x="353" y="900"/>
                </a:lnTo>
                <a:lnTo>
                  <a:pt x="350" y="932"/>
                </a:lnTo>
                <a:lnTo>
                  <a:pt x="348" y="964"/>
                </a:lnTo>
                <a:lnTo>
                  <a:pt x="346" y="995"/>
                </a:lnTo>
                <a:lnTo>
                  <a:pt x="344" y="1051"/>
                </a:lnTo>
                <a:lnTo>
                  <a:pt x="343" y="1099"/>
                </a:lnTo>
                <a:lnTo>
                  <a:pt x="342" y="1141"/>
                </a:lnTo>
                <a:lnTo>
                  <a:pt x="343" y="1184"/>
                </a:lnTo>
                <a:lnTo>
                  <a:pt x="344" y="1231"/>
                </a:lnTo>
                <a:lnTo>
                  <a:pt x="345" y="1258"/>
                </a:lnTo>
                <a:lnTo>
                  <a:pt x="346" y="1288"/>
                </a:lnTo>
                <a:lnTo>
                  <a:pt x="348" y="1319"/>
                </a:lnTo>
                <a:lnTo>
                  <a:pt x="350" y="1350"/>
                </a:lnTo>
                <a:lnTo>
                  <a:pt x="353" y="1382"/>
                </a:lnTo>
                <a:lnTo>
                  <a:pt x="356" y="1415"/>
                </a:lnTo>
                <a:lnTo>
                  <a:pt x="360" y="1446"/>
                </a:lnTo>
                <a:lnTo>
                  <a:pt x="362" y="1461"/>
                </a:lnTo>
                <a:lnTo>
                  <a:pt x="365" y="1476"/>
                </a:lnTo>
                <a:lnTo>
                  <a:pt x="370" y="1503"/>
                </a:lnTo>
                <a:lnTo>
                  <a:pt x="372" y="1516"/>
                </a:lnTo>
                <a:lnTo>
                  <a:pt x="375" y="1528"/>
                </a:lnTo>
                <a:lnTo>
                  <a:pt x="379" y="1541"/>
                </a:lnTo>
                <a:lnTo>
                  <a:pt x="384" y="1554"/>
                </a:lnTo>
                <a:lnTo>
                  <a:pt x="389" y="1566"/>
                </a:lnTo>
                <a:lnTo>
                  <a:pt x="395" y="1577"/>
                </a:lnTo>
                <a:lnTo>
                  <a:pt x="402" y="1588"/>
                </a:lnTo>
                <a:lnTo>
                  <a:pt x="410" y="1599"/>
                </a:lnTo>
                <a:lnTo>
                  <a:pt x="414" y="1604"/>
                </a:lnTo>
                <a:lnTo>
                  <a:pt x="418" y="1609"/>
                </a:lnTo>
                <a:lnTo>
                  <a:pt x="427" y="1618"/>
                </a:lnTo>
                <a:lnTo>
                  <a:pt x="436" y="1627"/>
                </a:lnTo>
                <a:lnTo>
                  <a:pt x="447" y="1635"/>
                </a:lnTo>
                <a:lnTo>
                  <a:pt x="458" y="1643"/>
                </a:lnTo>
                <a:lnTo>
                  <a:pt x="469" y="1650"/>
                </a:lnTo>
                <a:lnTo>
                  <a:pt x="480" y="1656"/>
                </a:lnTo>
                <a:lnTo>
                  <a:pt x="492" y="1662"/>
                </a:lnTo>
                <a:lnTo>
                  <a:pt x="504" y="1666"/>
                </a:lnTo>
                <a:lnTo>
                  <a:pt x="510" y="1668"/>
                </a:lnTo>
                <a:lnTo>
                  <a:pt x="517" y="1670"/>
                </a:lnTo>
                <a:lnTo>
                  <a:pt x="529" y="1673"/>
                </a:lnTo>
                <a:lnTo>
                  <a:pt x="544" y="1676"/>
                </a:lnTo>
                <a:lnTo>
                  <a:pt x="579" y="1681"/>
                </a:lnTo>
                <a:lnTo>
                  <a:pt x="621" y="1686"/>
                </a:lnTo>
                <a:lnTo>
                  <a:pt x="643" y="1688"/>
                </a:lnTo>
                <a:lnTo>
                  <a:pt x="667" y="1689"/>
                </a:lnTo>
                <a:lnTo>
                  <a:pt x="716" y="1693"/>
                </a:lnTo>
                <a:lnTo>
                  <a:pt x="768" y="1695"/>
                </a:lnTo>
                <a:lnTo>
                  <a:pt x="822" y="1698"/>
                </a:lnTo>
                <a:lnTo>
                  <a:pt x="875" y="1699"/>
                </a:lnTo>
                <a:lnTo>
                  <a:pt x="976" y="1702"/>
                </a:lnTo>
                <a:lnTo>
                  <a:pt x="1060" y="1703"/>
                </a:lnTo>
                <a:lnTo>
                  <a:pt x="1141" y="1703"/>
                </a:lnTo>
                <a:lnTo>
                  <a:pt x="1220" y="1703"/>
                </a:lnTo>
                <a:lnTo>
                  <a:pt x="1305" y="1702"/>
                </a:lnTo>
                <a:lnTo>
                  <a:pt x="1354" y="1701"/>
                </a:lnTo>
                <a:lnTo>
                  <a:pt x="1406" y="1699"/>
                </a:lnTo>
                <a:lnTo>
                  <a:pt x="1459" y="1698"/>
                </a:lnTo>
                <a:lnTo>
                  <a:pt x="1513" y="1695"/>
                </a:lnTo>
                <a:lnTo>
                  <a:pt x="1564" y="1693"/>
                </a:lnTo>
                <a:lnTo>
                  <a:pt x="1614" y="1689"/>
                </a:lnTo>
                <a:lnTo>
                  <a:pt x="1660" y="1686"/>
                </a:lnTo>
                <a:lnTo>
                  <a:pt x="1682" y="1683"/>
                </a:lnTo>
                <a:lnTo>
                  <a:pt x="1702" y="1681"/>
                </a:lnTo>
                <a:lnTo>
                  <a:pt x="1720" y="1679"/>
                </a:lnTo>
                <a:lnTo>
                  <a:pt x="1737" y="1676"/>
                </a:lnTo>
                <a:lnTo>
                  <a:pt x="1751" y="1673"/>
                </a:lnTo>
                <a:lnTo>
                  <a:pt x="1764" y="1670"/>
                </a:lnTo>
                <a:lnTo>
                  <a:pt x="1777" y="1666"/>
                </a:lnTo>
                <a:lnTo>
                  <a:pt x="1789" y="1662"/>
                </a:lnTo>
                <a:lnTo>
                  <a:pt x="1801" y="1656"/>
                </a:lnTo>
                <a:lnTo>
                  <a:pt x="1812" y="1650"/>
                </a:lnTo>
                <a:lnTo>
                  <a:pt x="1823" y="1643"/>
                </a:lnTo>
                <a:lnTo>
                  <a:pt x="1834" y="1635"/>
                </a:lnTo>
                <a:lnTo>
                  <a:pt x="1845" y="1627"/>
                </a:lnTo>
                <a:lnTo>
                  <a:pt x="1854" y="1618"/>
                </a:lnTo>
                <a:lnTo>
                  <a:pt x="1863" y="1609"/>
                </a:lnTo>
                <a:lnTo>
                  <a:pt x="1871" y="1599"/>
                </a:lnTo>
                <a:lnTo>
                  <a:pt x="1879" y="1588"/>
                </a:lnTo>
                <a:lnTo>
                  <a:pt x="1882" y="1583"/>
                </a:lnTo>
                <a:lnTo>
                  <a:pt x="1885" y="1577"/>
                </a:lnTo>
                <a:lnTo>
                  <a:pt x="1892" y="1566"/>
                </a:lnTo>
                <a:lnTo>
                  <a:pt x="1897" y="1554"/>
                </a:lnTo>
                <a:lnTo>
                  <a:pt x="1902" y="1541"/>
                </a:lnTo>
                <a:lnTo>
                  <a:pt x="1906" y="1528"/>
                </a:lnTo>
                <a:lnTo>
                  <a:pt x="1909" y="1516"/>
                </a:lnTo>
                <a:lnTo>
                  <a:pt x="1911" y="1503"/>
                </a:lnTo>
                <a:lnTo>
                  <a:pt x="1916" y="1476"/>
                </a:lnTo>
                <a:lnTo>
                  <a:pt x="1921" y="1446"/>
                </a:lnTo>
                <a:lnTo>
                  <a:pt x="1923" y="1431"/>
                </a:lnTo>
                <a:lnTo>
                  <a:pt x="1925" y="1415"/>
                </a:lnTo>
                <a:lnTo>
                  <a:pt x="1928" y="1382"/>
                </a:lnTo>
                <a:lnTo>
                  <a:pt x="1931" y="1350"/>
                </a:lnTo>
                <a:lnTo>
                  <a:pt x="1933" y="1319"/>
                </a:lnTo>
                <a:lnTo>
                  <a:pt x="1935" y="1288"/>
                </a:lnTo>
                <a:lnTo>
                  <a:pt x="1937" y="1231"/>
                </a:lnTo>
                <a:lnTo>
                  <a:pt x="1938" y="1184"/>
                </a:lnTo>
                <a:lnTo>
                  <a:pt x="1939" y="1141"/>
                </a:lnTo>
                <a:lnTo>
                  <a:pt x="1938" y="1099"/>
                </a:lnTo>
                <a:lnTo>
                  <a:pt x="1937" y="1051"/>
                </a:lnTo>
                <a:lnTo>
                  <a:pt x="1936" y="1024"/>
                </a:lnTo>
                <a:lnTo>
                  <a:pt x="1935" y="995"/>
                </a:lnTo>
                <a:lnTo>
                  <a:pt x="1933" y="964"/>
                </a:lnTo>
                <a:lnTo>
                  <a:pt x="1931" y="932"/>
                </a:lnTo>
                <a:lnTo>
                  <a:pt x="1928" y="900"/>
                </a:lnTo>
                <a:lnTo>
                  <a:pt x="1925" y="867"/>
                </a:lnTo>
                <a:lnTo>
                  <a:pt x="1921" y="836"/>
                </a:lnTo>
                <a:lnTo>
                  <a:pt x="1919" y="822"/>
                </a:lnTo>
                <a:lnTo>
                  <a:pt x="1916" y="807"/>
                </a:lnTo>
                <a:lnTo>
                  <a:pt x="1911" y="780"/>
                </a:lnTo>
                <a:lnTo>
                  <a:pt x="1909" y="767"/>
                </a:lnTo>
                <a:lnTo>
                  <a:pt x="1906" y="755"/>
                </a:lnTo>
                <a:close/>
                <a:moveTo>
                  <a:pt x="978" y="1378"/>
                </a:moveTo>
                <a:lnTo>
                  <a:pt x="1395" y="1141"/>
                </a:lnTo>
                <a:lnTo>
                  <a:pt x="978" y="904"/>
                </a:lnTo>
                <a:lnTo>
                  <a:pt x="978" y="1378"/>
                </a:lnTo>
                <a:close/>
                <a:moveTo>
                  <a:pt x="0" y="0"/>
                </a:moveTo>
                <a:lnTo>
                  <a:pt x="570" y="0"/>
                </a:lnTo>
                <a:lnTo>
                  <a:pt x="1141" y="0"/>
                </a:lnTo>
                <a:lnTo>
                  <a:pt x="1711" y="0"/>
                </a:lnTo>
                <a:lnTo>
                  <a:pt x="2281" y="0"/>
                </a:lnTo>
                <a:lnTo>
                  <a:pt x="2281" y="571"/>
                </a:lnTo>
                <a:lnTo>
                  <a:pt x="2281" y="1141"/>
                </a:lnTo>
                <a:lnTo>
                  <a:pt x="2281" y="1712"/>
                </a:lnTo>
                <a:lnTo>
                  <a:pt x="2281" y="2282"/>
                </a:lnTo>
                <a:lnTo>
                  <a:pt x="1711" y="2282"/>
                </a:lnTo>
                <a:lnTo>
                  <a:pt x="1141" y="2282"/>
                </a:lnTo>
                <a:lnTo>
                  <a:pt x="570" y="2282"/>
                </a:lnTo>
                <a:lnTo>
                  <a:pt x="0" y="2282"/>
                </a:lnTo>
                <a:lnTo>
                  <a:pt x="0" y="1712"/>
                </a:lnTo>
                <a:lnTo>
                  <a:pt x="0" y="1141"/>
                </a:lnTo>
                <a:lnTo>
                  <a:pt x="0" y="571"/>
                </a:lnTo>
                <a:lnTo>
                  <a:pt x="0"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31" name="Google Shape;331;p32">
            <a:hlinkClick r:id="rId6"/>
          </p:cNvPr>
          <p:cNvSpPr/>
          <p:nvPr/>
        </p:nvSpPr>
        <p:spPr>
          <a:xfrm>
            <a:off x="5591849" y="5012630"/>
            <a:ext cx="288127" cy="288000"/>
          </a:xfrm>
          <a:custGeom>
            <a:avLst/>
            <a:gdLst/>
            <a:ahLst/>
            <a:cxnLst/>
            <a:rect l="l" t="t" r="r" b="b"/>
            <a:pathLst>
              <a:path w="2270" h="2269" extrusionOk="0">
                <a:moveTo>
                  <a:pt x="1135" y="548"/>
                </a:moveTo>
                <a:lnTo>
                  <a:pt x="1250" y="548"/>
                </a:lnTo>
                <a:lnTo>
                  <a:pt x="1290" y="549"/>
                </a:lnTo>
                <a:lnTo>
                  <a:pt x="1323" y="549"/>
                </a:lnTo>
                <a:lnTo>
                  <a:pt x="1374" y="550"/>
                </a:lnTo>
                <a:lnTo>
                  <a:pt x="1424" y="552"/>
                </a:lnTo>
                <a:lnTo>
                  <a:pt x="1448" y="554"/>
                </a:lnTo>
                <a:lnTo>
                  <a:pt x="1470" y="556"/>
                </a:lnTo>
                <a:lnTo>
                  <a:pt x="1490" y="559"/>
                </a:lnTo>
                <a:lnTo>
                  <a:pt x="1507" y="562"/>
                </a:lnTo>
                <a:lnTo>
                  <a:pt x="1522" y="566"/>
                </a:lnTo>
                <a:lnTo>
                  <a:pt x="1535" y="570"/>
                </a:lnTo>
                <a:lnTo>
                  <a:pt x="1546" y="573"/>
                </a:lnTo>
                <a:lnTo>
                  <a:pt x="1557" y="577"/>
                </a:lnTo>
                <a:lnTo>
                  <a:pt x="1569" y="582"/>
                </a:lnTo>
                <a:lnTo>
                  <a:pt x="1580" y="587"/>
                </a:lnTo>
                <a:lnTo>
                  <a:pt x="1591" y="593"/>
                </a:lnTo>
                <a:lnTo>
                  <a:pt x="1601" y="599"/>
                </a:lnTo>
                <a:lnTo>
                  <a:pt x="1611" y="606"/>
                </a:lnTo>
                <a:lnTo>
                  <a:pt x="1620" y="613"/>
                </a:lnTo>
                <a:lnTo>
                  <a:pt x="1625" y="617"/>
                </a:lnTo>
                <a:lnTo>
                  <a:pt x="1629" y="622"/>
                </a:lnTo>
                <a:lnTo>
                  <a:pt x="1639" y="631"/>
                </a:lnTo>
                <a:lnTo>
                  <a:pt x="1648" y="640"/>
                </a:lnTo>
                <a:lnTo>
                  <a:pt x="1656" y="649"/>
                </a:lnTo>
                <a:lnTo>
                  <a:pt x="1663" y="659"/>
                </a:lnTo>
                <a:lnTo>
                  <a:pt x="1670" y="668"/>
                </a:lnTo>
                <a:lnTo>
                  <a:pt x="1676" y="679"/>
                </a:lnTo>
                <a:lnTo>
                  <a:pt x="1682" y="689"/>
                </a:lnTo>
                <a:lnTo>
                  <a:pt x="1687" y="701"/>
                </a:lnTo>
                <a:lnTo>
                  <a:pt x="1692" y="713"/>
                </a:lnTo>
                <a:lnTo>
                  <a:pt x="1696" y="723"/>
                </a:lnTo>
                <a:lnTo>
                  <a:pt x="1700" y="734"/>
                </a:lnTo>
                <a:lnTo>
                  <a:pt x="1703" y="747"/>
                </a:lnTo>
                <a:lnTo>
                  <a:pt x="1708" y="762"/>
                </a:lnTo>
                <a:lnTo>
                  <a:pt x="1711" y="779"/>
                </a:lnTo>
                <a:lnTo>
                  <a:pt x="1714" y="799"/>
                </a:lnTo>
                <a:lnTo>
                  <a:pt x="1716" y="821"/>
                </a:lnTo>
                <a:lnTo>
                  <a:pt x="1717" y="833"/>
                </a:lnTo>
                <a:lnTo>
                  <a:pt x="1718" y="845"/>
                </a:lnTo>
                <a:lnTo>
                  <a:pt x="1720" y="896"/>
                </a:lnTo>
                <a:lnTo>
                  <a:pt x="1721" y="947"/>
                </a:lnTo>
                <a:lnTo>
                  <a:pt x="1722" y="1019"/>
                </a:lnTo>
                <a:lnTo>
                  <a:pt x="1722" y="1134"/>
                </a:lnTo>
                <a:lnTo>
                  <a:pt x="1722" y="1250"/>
                </a:lnTo>
                <a:lnTo>
                  <a:pt x="1722" y="1291"/>
                </a:lnTo>
                <a:lnTo>
                  <a:pt x="1721" y="1323"/>
                </a:lnTo>
                <a:lnTo>
                  <a:pt x="1720" y="1374"/>
                </a:lnTo>
                <a:lnTo>
                  <a:pt x="1718" y="1424"/>
                </a:lnTo>
                <a:lnTo>
                  <a:pt x="1716" y="1449"/>
                </a:lnTo>
                <a:lnTo>
                  <a:pt x="1714" y="1471"/>
                </a:lnTo>
                <a:lnTo>
                  <a:pt x="1711" y="1490"/>
                </a:lnTo>
                <a:lnTo>
                  <a:pt x="1708" y="1507"/>
                </a:lnTo>
                <a:lnTo>
                  <a:pt x="1703" y="1522"/>
                </a:lnTo>
                <a:lnTo>
                  <a:pt x="1700" y="1535"/>
                </a:lnTo>
                <a:lnTo>
                  <a:pt x="1696" y="1547"/>
                </a:lnTo>
                <a:lnTo>
                  <a:pt x="1692" y="1557"/>
                </a:lnTo>
                <a:lnTo>
                  <a:pt x="1687" y="1569"/>
                </a:lnTo>
                <a:lnTo>
                  <a:pt x="1682" y="1580"/>
                </a:lnTo>
                <a:lnTo>
                  <a:pt x="1676" y="1591"/>
                </a:lnTo>
                <a:lnTo>
                  <a:pt x="1670" y="1601"/>
                </a:lnTo>
                <a:lnTo>
                  <a:pt x="1663" y="1611"/>
                </a:lnTo>
                <a:lnTo>
                  <a:pt x="1656" y="1620"/>
                </a:lnTo>
                <a:lnTo>
                  <a:pt x="1652" y="1625"/>
                </a:lnTo>
                <a:lnTo>
                  <a:pt x="1648" y="1630"/>
                </a:lnTo>
                <a:lnTo>
                  <a:pt x="1639" y="1639"/>
                </a:lnTo>
                <a:lnTo>
                  <a:pt x="1629" y="1648"/>
                </a:lnTo>
                <a:lnTo>
                  <a:pt x="1620" y="1656"/>
                </a:lnTo>
                <a:lnTo>
                  <a:pt x="1611" y="1663"/>
                </a:lnTo>
                <a:lnTo>
                  <a:pt x="1601" y="1670"/>
                </a:lnTo>
                <a:lnTo>
                  <a:pt x="1591" y="1676"/>
                </a:lnTo>
                <a:lnTo>
                  <a:pt x="1580" y="1682"/>
                </a:lnTo>
                <a:lnTo>
                  <a:pt x="1569" y="1687"/>
                </a:lnTo>
                <a:lnTo>
                  <a:pt x="1557" y="1692"/>
                </a:lnTo>
                <a:lnTo>
                  <a:pt x="1546" y="1696"/>
                </a:lnTo>
                <a:lnTo>
                  <a:pt x="1535" y="1700"/>
                </a:lnTo>
                <a:lnTo>
                  <a:pt x="1522" y="1704"/>
                </a:lnTo>
                <a:lnTo>
                  <a:pt x="1507" y="1707"/>
                </a:lnTo>
                <a:lnTo>
                  <a:pt x="1490" y="1710"/>
                </a:lnTo>
                <a:lnTo>
                  <a:pt x="1470" y="1713"/>
                </a:lnTo>
                <a:lnTo>
                  <a:pt x="1448" y="1716"/>
                </a:lnTo>
                <a:lnTo>
                  <a:pt x="1437" y="1716"/>
                </a:lnTo>
                <a:lnTo>
                  <a:pt x="1424" y="1717"/>
                </a:lnTo>
                <a:lnTo>
                  <a:pt x="1374" y="1719"/>
                </a:lnTo>
                <a:lnTo>
                  <a:pt x="1323" y="1720"/>
                </a:lnTo>
                <a:lnTo>
                  <a:pt x="1250" y="1721"/>
                </a:lnTo>
                <a:lnTo>
                  <a:pt x="1135" y="1721"/>
                </a:lnTo>
                <a:lnTo>
                  <a:pt x="1020" y="1721"/>
                </a:lnTo>
                <a:lnTo>
                  <a:pt x="980" y="1721"/>
                </a:lnTo>
                <a:lnTo>
                  <a:pt x="947" y="1720"/>
                </a:lnTo>
                <a:lnTo>
                  <a:pt x="896" y="1719"/>
                </a:lnTo>
                <a:lnTo>
                  <a:pt x="846" y="1717"/>
                </a:lnTo>
                <a:lnTo>
                  <a:pt x="821" y="1716"/>
                </a:lnTo>
                <a:lnTo>
                  <a:pt x="800" y="1713"/>
                </a:lnTo>
                <a:lnTo>
                  <a:pt x="780" y="1710"/>
                </a:lnTo>
                <a:lnTo>
                  <a:pt x="763" y="1707"/>
                </a:lnTo>
                <a:lnTo>
                  <a:pt x="748" y="1704"/>
                </a:lnTo>
                <a:lnTo>
                  <a:pt x="735" y="1700"/>
                </a:lnTo>
                <a:lnTo>
                  <a:pt x="723" y="1696"/>
                </a:lnTo>
                <a:lnTo>
                  <a:pt x="713" y="1692"/>
                </a:lnTo>
                <a:lnTo>
                  <a:pt x="701" y="1687"/>
                </a:lnTo>
                <a:lnTo>
                  <a:pt x="690" y="1682"/>
                </a:lnTo>
                <a:lnTo>
                  <a:pt x="679" y="1676"/>
                </a:lnTo>
                <a:lnTo>
                  <a:pt x="669" y="1670"/>
                </a:lnTo>
                <a:lnTo>
                  <a:pt x="659" y="1664"/>
                </a:lnTo>
                <a:lnTo>
                  <a:pt x="650" y="1656"/>
                </a:lnTo>
                <a:lnTo>
                  <a:pt x="645" y="1652"/>
                </a:lnTo>
                <a:lnTo>
                  <a:pt x="641" y="1648"/>
                </a:lnTo>
                <a:lnTo>
                  <a:pt x="631" y="1639"/>
                </a:lnTo>
                <a:lnTo>
                  <a:pt x="622" y="1630"/>
                </a:lnTo>
                <a:lnTo>
                  <a:pt x="614" y="1620"/>
                </a:lnTo>
                <a:lnTo>
                  <a:pt x="607" y="1611"/>
                </a:lnTo>
                <a:lnTo>
                  <a:pt x="600" y="1601"/>
                </a:lnTo>
                <a:lnTo>
                  <a:pt x="594" y="1591"/>
                </a:lnTo>
                <a:lnTo>
                  <a:pt x="588" y="1580"/>
                </a:lnTo>
                <a:lnTo>
                  <a:pt x="583" y="1569"/>
                </a:lnTo>
                <a:lnTo>
                  <a:pt x="578" y="1557"/>
                </a:lnTo>
                <a:lnTo>
                  <a:pt x="574" y="1547"/>
                </a:lnTo>
                <a:lnTo>
                  <a:pt x="570" y="1535"/>
                </a:lnTo>
                <a:lnTo>
                  <a:pt x="566" y="1522"/>
                </a:lnTo>
                <a:lnTo>
                  <a:pt x="562" y="1507"/>
                </a:lnTo>
                <a:lnTo>
                  <a:pt x="559" y="1490"/>
                </a:lnTo>
                <a:lnTo>
                  <a:pt x="556" y="1471"/>
                </a:lnTo>
                <a:lnTo>
                  <a:pt x="554" y="1449"/>
                </a:lnTo>
                <a:lnTo>
                  <a:pt x="553" y="1437"/>
                </a:lnTo>
                <a:lnTo>
                  <a:pt x="552" y="1424"/>
                </a:lnTo>
                <a:lnTo>
                  <a:pt x="550" y="1374"/>
                </a:lnTo>
                <a:lnTo>
                  <a:pt x="549" y="1323"/>
                </a:lnTo>
                <a:lnTo>
                  <a:pt x="548" y="1250"/>
                </a:lnTo>
                <a:lnTo>
                  <a:pt x="548" y="1134"/>
                </a:lnTo>
                <a:lnTo>
                  <a:pt x="548" y="1019"/>
                </a:lnTo>
                <a:lnTo>
                  <a:pt x="548" y="979"/>
                </a:lnTo>
                <a:lnTo>
                  <a:pt x="549" y="947"/>
                </a:lnTo>
                <a:lnTo>
                  <a:pt x="550" y="896"/>
                </a:lnTo>
                <a:lnTo>
                  <a:pt x="552" y="845"/>
                </a:lnTo>
                <a:lnTo>
                  <a:pt x="554" y="821"/>
                </a:lnTo>
                <a:lnTo>
                  <a:pt x="556" y="799"/>
                </a:lnTo>
                <a:lnTo>
                  <a:pt x="559" y="779"/>
                </a:lnTo>
                <a:lnTo>
                  <a:pt x="562" y="762"/>
                </a:lnTo>
                <a:lnTo>
                  <a:pt x="566" y="747"/>
                </a:lnTo>
                <a:lnTo>
                  <a:pt x="570" y="734"/>
                </a:lnTo>
                <a:lnTo>
                  <a:pt x="574" y="723"/>
                </a:lnTo>
                <a:lnTo>
                  <a:pt x="578" y="713"/>
                </a:lnTo>
                <a:lnTo>
                  <a:pt x="583" y="701"/>
                </a:lnTo>
                <a:lnTo>
                  <a:pt x="588" y="689"/>
                </a:lnTo>
                <a:lnTo>
                  <a:pt x="594" y="679"/>
                </a:lnTo>
                <a:lnTo>
                  <a:pt x="600" y="668"/>
                </a:lnTo>
                <a:lnTo>
                  <a:pt x="607" y="659"/>
                </a:lnTo>
                <a:lnTo>
                  <a:pt x="614" y="649"/>
                </a:lnTo>
                <a:lnTo>
                  <a:pt x="618" y="645"/>
                </a:lnTo>
                <a:lnTo>
                  <a:pt x="622" y="640"/>
                </a:lnTo>
                <a:lnTo>
                  <a:pt x="631" y="631"/>
                </a:lnTo>
                <a:lnTo>
                  <a:pt x="641" y="622"/>
                </a:lnTo>
                <a:lnTo>
                  <a:pt x="650" y="613"/>
                </a:lnTo>
                <a:lnTo>
                  <a:pt x="659" y="606"/>
                </a:lnTo>
                <a:lnTo>
                  <a:pt x="669" y="599"/>
                </a:lnTo>
                <a:lnTo>
                  <a:pt x="679" y="593"/>
                </a:lnTo>
                <a:lnTo>
                  <a:pt x="690" y="587"/>
                </a:lnTo>
                <a:lnTo>
                  <a:pt x="701" y="582"/>
                </a:lnTo>
                <a:lnTo>
                  <a:pt x="713" y="577"/>
                </a:lnTo>
                <a:lnTo>
                  <a:pt x="723" y="573"/>
                </a:lnTo>
                <a:lnTo>
                  <a:pt x="735" y="570"/>
                </a:lnTo>
                <a:lnTo>
                  <a:pt x="748" y="566"/>
                </a:lnTo>
                <a:lnTo>
                  <a:pt x="763" y="562"/>
                </a:lnTo>
                <a:lnTo>
                  <a:pt x="780" y="559"/>
                </a:lnTo>
                <a:lnTo>
                  <a:pt x="800" y="556"/>
                </a:lnTo>
                <a:lnTo>
                  <a:pt x="821" y="554"/>
                </a:lnTo>
                <a:lnTo>
                  <a:pt x="833" y="553"/>
                </a:lnTo>
                <a:lnTo>
                  <a:pt x="846" y="552"/>
                </a:lnTo>
                <a:lnTo>
                  <a:pt x="896" y="550"/>
                </a:lnTo>
                <a:lnTo>
                  <a:pt x="947" y="549"/>
                </a:lnTo>
                <a:lnTo>
                  <a:pt x="1020" y="548"/>
                </a:lnTo>
                <a:lnTo>
                  <a:pt x="1135" y="548"/>
                </a:lnTo>
                <a:close/>
                <a:moveTo>
                  <a:pt x="1135" y="419"/>
                </a:moveTo>
                <a:lnTo>
                  <a:pt x="1018" y="420"/>
                </a:lnTo>
                <a:lnTo>
                  <a:pt x="977" y="420"/>
                </a:lnTo>
                <a:lnTo>
                  <a:pt x="943" y="420"/>
                </a:lnTo>
                <a:lnTo>
                  <a:pt x="891" y="422"/>
                </a:lnTo>
                <a:lnTo>
                  <a:pt x="840" y="424"/>
                </a:lnTo>
                <a:lnTo>
                  <a:pt x="813" y="425"/>
                </a:lnTo>
                <a:lnTo>
                  <a:pt x="787" y="428"/>
                </a:lnTo>
                <a:lnTo>
                  <a:pt x="764" y="431"/>
                </a:lnTo>
                <a:lnTo>
                  <a:pt x="742" y="435"/>
                </a:lnTo>
                <a:lnTo>
                  <a:pt x="722" y="440"/>
                </a:lnTo>
                <a:lnTo>
                  <a:pt x="712" y="442"/>
                </a:lnTo>
                <a:lnTo>
                  <a:pt x="702" y="445"/>
                </a:lnTo>
                <a:lnTo>
                  <a:pt x="684" y="451"/>
                </a:lnTo>
                <a:lnTo>
                  <a:pt x="667" y="457"/>
                </a:lnTo>
                <a:lnTo>
                  <a:pt x="649" y="464"/>
                </a:lnTo>
                <a:lnTo>
                  <a:pt x="633" y="472"/>
                </a:lnTo>
                <a:lnTo>
                  <a:pt x="625" y="476"/>
                </a:lnTo>
                <a:lnTo>
                  <a:pt x="617" y="481"/>
                </a:lnTo>
                <a:lnTo>
                  <a:pt x="601" y="490"/>
                </a:lnTo>
                <a:lnTo>
                  <a:pt x="585" y="501"/>
                </a:lnTo>
                <a:lnTo>
                  <a:pt x="578" y="506"/>
                </a:lnTo>
                <a:lnTo>
                  <a:pt x="570" y="512"/>
                </a:lnTo>
                <a:lnTo>
                  <a:pt x="554" y="525"/>
                </a:lnTo>
                <a:lnTo>
                  <a:pt x="539" y="539"/>
                </a:lnTo>
                <a:lnTo>
                  <a:pt x="525" y="554"/>
                </a:lnTo>
                <a:lnTo>
                  <a:pt x="512" y="569"/>
                </a:lnTo>
                <a:lnTo>
                  <a:pt x="500" y="585"/>
                </a:lnTo>
                <a:lnTo>
                  <a:pt x="495" y="592"/>
                </a:lnTo>
                <a:lnTo>
                  <a:pt x="490" y="600"/>
                </a:lnTo>
                <a:lnTo>
                  <a:pt x="480" y="616"/>
                </a:lnTo>
                <a:lnTo>
                  <a:pt x="472" y="632"/>
                </a:lnTo>
                <a:lnTo>
                  <a:pt x="464" y="649"/>
                </a:lnTo>
                <a:lnTo>
                  <a:pt x="457" y="666"/>
                </a:lnTo>
                <a:lnTo>
                  <a:pt x="450" y="683"/>
                </a:lnTo>
                <a:lnTo>
                  <a:pt x="445" y="702"/>
                </a:lnTo>
                <a:lnTo>
                  <a:pt x="439" y="721"/>
                </a:lnTo>
                <a:lnTo>
                  <a:pt x="437" y="731"/>
                </a:lnTo>
                <a:lnTo>
                  <a:pt x="435" y="741"/>
                </a:lnTo>
                <a:lnTo>
                  <a:pt x="431" y="763"/>
                </a:lnTo>
                <a:lnTo>
                  <a:pt x="428" y="787"/>
                </a:lnTo>
                <a:lnTo>
                  <a:pt x="425" y="812"/>
                </a:lnTo>
                <a:lnTo>
                  <a:pt x="423" y="840"/>
                </a:lnTo>
                <a:lnTo>
                  <a:pt x="421" y="890"/>
                </a:lnTo>
                <a:lnTo>
                  <a:pt x="420" y="943"/>
                </a:lnTo>
                <a:lnTo>
                  <a:pt x="419" y="1017"/>
                </a:lnTo>
                <a:lnTo>
                  <a:pt x="419" y="1134"/>
                </a:lnTo>
                <a:lnTo>
                  <a:pt x="419" y="1252"/>
                </a:lnTo>
                <a:lnTo>
                  <a:pt x="420" y="1294"/>
                </a:lnTo>
                <a:lnTo>
                  <a:pt x="420" y="1327"/>
                </a:lnTo>
                <a:lnTo>
                  <a:pt x="421" y="1379"/>
                </a:lnTo>
                <a:lnTo>
                  <a:pt x="423" y="1430"/>
                </a:lnTo>
                <a:lnTo>
                  <a:pt x="425" y="1457"/>
                </a:lnTo>
                <a:lnTo>
                  <a:pt x="428" y="1483"/>
                </a:lnTo>
                <a:lnTo>
                  <a:pt x="431" y="1506"/>
                </a:lnTo>
                <a:lnTo>
                  <a:pt x="435" y="1528"/>
                </a:lnTo>
                <a:lnTo>
                  <a:pt x="439" y="1549"/>
                </a:lnTo>
                <a:lnTo>
                  <a:pt x="442" y="1558"/>
                </a:lnTo>
                <a:lnTo>
                  <a:pt x="445" y="1568"/>
                </a:lnTo>
                <a:lnTo>
                  <a:pt x="450" y="1586"/>
                </a:lnTo>
                <a:lnTo>
                  <a:pt x="457" y="1603"/>
                </a:lnTo>
                <a:lnTo>
                  <a:pt x="464" y="1621"/>
                </a:lnTo>
                <a:lnTo>
                  <a:pt x="472" y="1637"/>
                </a:lnTo>
                <a:lnTo>
                  <a:pt x="476" y="1646"/>
                </a:lnTo>
                <a:lnTo>
                  <a:pt x="480" y="1654"/>
                </a:lnTo>
                <a:lnTo>
                  <a:pt x="490" y="1670"/>
                </a:lnTo>
                <a:lnTo>
                  <a:pt x="500" y="1685"/>
                </a:lnTo>
                <a:lnTo>
                  <a:pt x="506" y="1693"/>
                </a:lnTo>
                <a:lnTo>
                  <a:pt x="512" y="1700"/>
                </a:lnTo>
                <a:lnTo>
                  <a:pt x="518" y="1708"/>
                </a:lnTo>
                <a:lnTo>
                  <a:pt x="525" y="1715"/>
                </a:lnTo>
                <a:lnTo>
                  <a:pt x="539" y="1730"/>
                </a:lnTo>
                <a:lnTo>
                  <a:pt x="554" y="1744"/>
                </a:lnTo>
                <a:lnTo>
                  <a:pt x="570" y="1757"/>
                </a:lnTo>
                <a:lnTo>
                  <a:pt x="585" y="1769"/>
                </a:lnTo>
                <a:lnTo>
                  <a:pt x="593" y="1774"/>
                </a:lnTo>
                <a:lnTo>
                  <a:pt x="601" y="1779"/>
                </a:lnTo>
                <a:lnTo>
                  <a:pt x="617" y="1789"/>
                </a:lnTo>
                <a:lnTo>
                  <a:pt x="633" y="1798"/>
                </a:lnTo>
                <a:lnTo>
                  <a:pt x="649" y="1805"/>
                </a:lnTo>
                <a:lnTo>
                  <a:pt x="667" y="1813"/>
                </a:lnTo>
                <a:lnTo>
                  <a:pt x="684" y="1819"/>
                </a:lnTo>
                <a:lnTo>
                  <a:pt x="702" y="1825"/>
                </a:lnTo>
                <a:lnTo>
                  <a:pt x="722" y="1830"/>
                </a:lnTo>
                <a:lnTo>
                  <a:pt x="732" y="1832"/>
                </a:lnTo>
                <a:lnTo>
                  <a:pt x="742" y="1834"/>
                </a:lnTo>
                <a:lnTo>
                  <a:pt x="764" y="1838"/>
                </a:lnTo>
                <a:lnTo>
                  <a:pt x="787" y="1842"/>
                </a:lnTo>
                <a:lnTo>
                  <a:pt x="813" y="1844"/>
                </a:lnTo>
                <a:lnTo>
                  <a:pt x="840" y="1846"/>
                </a:lnTo>
                <a:lnTo>
                  <a:pt x="891" y="1848"/>
                </a:lnTo>
                <a:lnTo>
                  <a:pt x="943" y="1849"/>
                </a:lnTo>
                <a:lnTo>
                  <a:pt x="1018" y="1850"/>
                </a:lnTo>
                <a:lnTo>
                  <a:pt x="1135" y="1850"/>
                </a:lnTo>
                <a:lnTo>
                  <a:pt x="1252" y="1850"/>
                </a:lnTo>
                <a:lnTo>
                  <a:pt x="1293" y="1850"/>
                </a:lnTo>
                <a:lnTo>
                  <a:pt x="1327" y="1849"/>
                </a:lnTo>
                <a:lnTo>
                  <a:pt x="1379" y="1848"/>
                </a:lnTo>
                <a:lnTo>
                  <a:pt x="1430" y="1846"/>
                </a:lnTo>
                <a:lnTo>
                  <a:pt x="1457" y="1844"/>
                </a:lnTo>
                <a:lnTo>
                  <a:pt x="1483" y="1842"/>
                </a:lnTo>
                <a:lnTo>
                  <a:pt x="1506" y="1838"/>
                </a:lnTo>
                <a:lnTo>
                  <a:pt x="1528" y="1834"/>
                </a:lnTo>
                <a:lnTo>
                  <a:pt x="1548" y="1830"/>
                </a:lnTo>
                <a:lnTo>
                  <a:pt x="1558" y="1827"/>
                </a:lnTo>
                <a:lnTo>
                  <a:pt x="1568" y="1825"/>
                </a:lnTo>
                <a:lnTo>
                  <a:pt x="1586" y="1819"/>
                </a:lnTo>
                <a:lnTo>
                  <a:pt x="1603" y="1813"/>
                </a:lnTo>
                <a:lnTo>
                  <a:pt x="1621" y="1805"/>
                </a:lnTo>
                <a:lnTo>
                  <a:pt x="1637" y="1798"/>
                </a:lnTo>
                <a:lnTo>
                  <a:pt x="1645" y="1793"/>
                </a:lnTo>
                <a:lnTo>
                  <a:pt x="1653" y="1789"/>
                </a:lnTo>
                <a:lnTo>
                  <a:pt x="1669" y="1779"/>
                </a:lnTo>
                <a:lnTo>
                  <a:pt x="1685" y="1769"/>
                </a:lnTo>
                <a:lnTo>
                  <a:pt x="1692" y="1763"/>
                </a:lnTo>
                <a:lnTo>
                  <a:pt x="1700" y="1757"/>
                </a:lnTo>
                <a:lnTo>
                  <a:pt x="1716" y="1744"/>
                </a:lnTo>
                <a:lnTo>
                  <a:pt x="1731" y="1730"/>
                </a:lnTo>
                <a:lnTo>
                  <a:pt x="1745" y="1715"/>
                </a:lnTo>
                <a:lnTo>
                  <a:pt x="1758" y="1700"/>
                </a:lnTo>
                <a:lnTo>
                  <a:pt x="1770" y="1685"/>
                </a:lnTo>
                <a:lnTo>
                  <a:pt x="1775" y="1677"/>
                </a:lnTo>
                <a:lnTo>
                  <a:pt x="1780" y="1670"/>
                </a:lnTo>
                <a:lnTo>
                  <a:pt x="1790" y="1654"/>
                </a:lnTo>
                <a:lnTo>
                  <a:pt x="1798" y="1637"/>
                </a:lnTo>
                <a:lnTo>
                  <a:pt x="1806" y="1621"/>
                </a:lnTo>
                <a:lnTo>
                  <a:pt x="1813" y="1603"/>
                </a:lnTo>
                <a:lnTo>
                  <a:pt x="1820" y="1586"/>
                </a:lnTo>
                <a:lnTo>
                  <a:pt x="1825" y="1568"/>
                </a:lnTo>
                <a:lnTo>
                  <a:pt x="1831" y="1549"/>
                </a:lnTo>
                <a:lnTo>
                  <a:pt x="1833" y="1539"/>
                </a:lnTo>
                <a:lnTo>
                  <a:pt x="1835" y="1528"/>
                </a:lnTo>
                <a:lnTo>
                  <a:pt x="1839" y="1506"/>
                </a:lnTo>
                <a:lnTo>
                  <a:pt x="1842" y="1483"/>
                </a:lnTo>
                <a:lnTo>
                  <a:pt x="1845" y="1457"/>
                </a:lnTo>
                <a:lnTo>
                  <a:pt x="1846" y="1430"/>
                </a:lnTo>
                <a:lnTo>
                  <a:pt x="1849" y="1379"/>
                </a:lnTo>
                <a:lnTo>
                  <a:pt x="1850" y="1327"/>
                </a:lnTo>
                <a:lnTo>
                  <a:pt x="1851" y="1252"/>
                </a:lnTo>
                <a:lnTo>
                  <a:pt x="1851" y="1134"/>
                </a:lnTo>
                <a:lnTo>
                  <a:pt x="1851" y="1017"/>
                </a:lnTo>
                <a:lnTo>
                  <a:pt x="1850" y="976"/>
                </a:lnTo>
                <a:lnTo>
                  <a:pt x="1850" y="943"/>
                </a:lnTo>
                <a:lnTo>
                  <a:pt x="1849" y="890"/>
                </a:lnTo>
                <a:lnTo>
                  <a:pt x="1846" y="840"/>
                </a:lnTo>
                <a:lnTo>
                  <a:pt x="1845" y="812"/>
                </a:lnTo>
                <a:lnTo>
                  <a:pt x="1842" y="787"/>
                </a:lnTo>
                <a:lnTo>
                  <a:pt x="1839" y="763"/>
                </a:lnTo>
                <a:lnTo>
                  <a:pt x="1835" y="741"/>
                </a:lnTo>
                <a:lnTo>
                  <a:pt x="1831" y="721"/>
                </a:lnTo>
                <a:lnTo>
                  <a:pt x="1828" y="711"/>
                </a:lnTo>
                <a:lnTo>
                  <a:pt x="1825" y="702"/>
                </a:lnTo>
                <a:lnTo>
                  <a:pt x="1820" y="683"/>
                </a:lnTo>
                <a:lnTo>
                  <a:pt x="1813" y="666"/>
                </a:lnTo>
                <a:lnTo>
                  <a:pt x="1806" y="649"/>
                </a:lnTo>
                <a:lnTo>
                  <a:pt x="1798" y="632"/>
                </a:lnTo>
                <a:lnTo>
                  <a:pt x="1794" y="624"/>
                </a:lnTo>
                <a:lnTo>
                  <a:pt x="1790" y="616"/>
                </a:lnTo>
                <a:lnTo>
                  <a:pt x="1780" y="600"/>
                </a:lnTo>
                <a:lnTo>
                  <a:pt x="1770" y="585"/>
                </a:lnTo>
                <a:lnTo>
                  <a:pt x="1764" y="577"/>
                </a:lnTo>
                <a:lnTo>
                  <a:pt x="1758" y="569"/>
                </a:lnTo>
                <a:lnTo>
                  <a:pt x="1752" y="562"/>
                </a:lnTo>
                <a:lnTo>
                  <a:pt x="1745" y="554"/>
                </a:lnTo>
                <a:lnTo>
                  <a:pt x="1731" y="539"/>
                </a:lnTo>
                <a:lnTo>
                  <a:pt x="1716" y="525"/>
                </a:lnTo>
                <a:lnTo>
                  <a:pt x="1700" y="512"/>
                </a:lnTo>
                <a:lnTo>
                  <a:pt x="1685" y="501"/>
                </a:lnTo>
                <a:lnTo>
                  <a:pt x="1677" y="495"/>
                </a:lnTo>
                <a:lnTo>
                  <a:pt x="1669" y="490"/>
                </a:lnTo>
                <a:lnTo>
                  <a:pt x="1653" y="481"/>
                </a:lnTo>
                <a:lnTo>
                  <a:pt x="1637" y="472"/>
                </a:lnTo>
                <a:lnTo>
                  <a:pt x="1621" y="464"/>
                </a:lnTo>
                <a:lnTo>
                  <a:pt x="1603" y="457"/>
                </a:lnTo>
                <a:lnTo>
                  <a:pt x="1586" y="451"/>
                </a:lnTo>
                <a:lnTo>
                  <a:pt x="1568" y="445"/>
                </a:lnTo>
                <a:lnTo>
                  <a:pt x="1548" y="440"/>
                </a:lnTo>
                <a:lnTo>
                  <a:pt x="1538" y="437"/>
                </a:lnTo>
                <a:lnTo>
                  <a:pt x="1528" y="435"/>
                </a:lnTo>
                <a:lnTo>
                  <a:pt x="1506" y="431"/>
                </a:lnTo>
                <a:lnTo>
                  <a:pt x="1483" y="428"/>
                </a:lnTo>
                <a:lnTo>
                  <a:pt x="1457" y="425"/>
                </a:lnTo>
                <a:lnTo>
                  <a:pt x="1430" y="424"/>
                </a:lnTo>
                <a:lnTo>
                  <a:pt x="1379" y="422"/>
                </a:lnTo>
                <a:lnTo>
                  <a:pt x="1327" y="420"/>
                </a:lnTo>
                <a:lnTo>
                  <a:pt x="1252" y="420"/>
                </a:lnTo>
                <a:lnTo>
                  <a:pt x="1135" y="419"/>
                </a:lnTo>
                <a:close/>
                <a:moveTo>
                  <a:pt x="1135" y="767"/>
                </a:moveTo>
                <a:lnTo>
                  <a:pt x="1116" y="768"/>
                </a:lnTo>
                <a:lnTo>
                  <a:pt x="1097" y="769"/>
                </a:lnTo>
                <a:lnTo>
                  <a:pt x="1079" y="771"/>
                </a:lnTo>
                <a:lnTo>
                  <a:pt x="1061" y="775"/>
                </a:lnTo>
                <a:lnTo>
                  <a:pt x="1043" y="779"/>
                </a:lnTo>
                <a:lnTo>
                  <a:pt x="1026" y="784"/>
                </a:lnTo>
                <a:lnTo>
                  <a:pt x="1009" y="789"/>
                </a:lnTo>
                <a:lnTo>
                  <a:pt x="992" y="796"/>
                </a:lnTo>
                <a:lnTo>
                  <a:pt x="976" y="803"/>
                </a:lnTo>
                <a:lnTo>
                  <a:pt x="960" y="812"/>
                </a:lnTo>
                <a:lnTo>
                  <a:pt x="945" y="820"/>
                </a:lnTo>
                <a:lnTo>
                  <a:pt x="930" y="830"/>
                </a:lnTo>
                <a:lnTo>
                  <a:pt x="915" y="840"/>
                </a:lnTo>
                <a:lnTo>
                  <a:pt x="902" y="851"/>
                </a:lnTo>
                <a:lnTo>
                  <a:pt x="888" y="863"/>
                </a:lnTo>
                <a:lnTo>
                  <a:pt x="875" y="875"/>
                </a:lnTo>
                <a:lnTo>
                  <a:pt x="863" y="887"/>
                </a:lnTo>
                <a:lnTo>
                  <a:pt x="852" y="901"/>
                </a:lnTo>
                <a:lnTo>
                  <a:pt x="841" y="915"/>
                </a:lnTo>
                <a:lnTo>
                  <a:pt x="831" y="929"/>
                </a:lnTo>
                <a:lnTo>
                  <a:pt x="821" y="944"/>
                </a:lnTo>
                <a:lnTo>
                  <a:pt x="812" y="959"/>
                </a:lnTo>
                <a:lnTo>
                  <a:pt x="804" y="975"/>
                </a:lnTo>
                <a:lnTo>
                  <a:pt x="797" y="991"/>
                </a:lnTo>
                <a:lnTo>
                  <a:pt x="790" y="1008"/>
                </a:lnTo>
                <a:lnTo>
                  <a:pt x="784" y="1025"/>
                </a:lnTo>
                <a:lnTo>
                  <a:pt x="779" y="1043"/>
                </a:lnTo>
                <a:lnTo>
                  <a:pt x="777" y="1051"/>
                </a:lnTo>
                <a:lnTo>
                  <a:pt x="775" y="1060"/>
                </a:lnTo>
                <a:lnTo>
                  <a:pt x="772" y="1078"/>
                </a:lnTo>
                <a:lnTo>
                  <a:pt x="770" y="1097"/>
                </a:lnTo>
                <a:lnTo>
                  <a:pt x="768" y="1115"/>
                </a:lnTo>
                <a:lnTo>
                  <a:pt x="768" y="1134"/>
                </a:lnTo>
                <a:lnTo>
                  <a:pt x="768" y="1154"/>
                </a:lnTo>
                <a:lnTo>
                  <a:pt x="770" y="1173"/>
                </a:lnTo>
                <a:lnTo>
                  <a:pt x="772" y="1191"/>
                </a:lnTo>
                <a:lnTo>
                  <a:pt x="775" y="1209"/>
                </a:lnTo>
                <a:lnTo>
                  <a:pt x="779" y="1227"/>
                </a:lnTo>
                <a:lnTo>
                  <a:pt x="784" y="1244"/>
                </a:lnTo>
                <a:lnTo>
                  <a:pt x="790" y="1261"/>
                </a:lnTo>
                <a:lnTo>
                  <a:pt x="797" y="1278"/>
                </a:lnTo>
                <a:lnTo>
                  <a:pt x="804" y="1294"/>
                </a:lnTo>
                <a:lnTo>
                  <a:pt x="812" y="1310"/>
                </a:lnTo>
                <a:lnTo>
                  <a:pt x="821" y="1326"/>
                </a:lnTo>
                <a:lnTo>
                  <a:pt x="831" y="1340"/>
                </a:lnTo>
                <a:lnTo>
                  <a:pt x="841" y="1355"/>
                </a:lnTo>
                <a:lnTo>
                  <a:pt x="852" y="1369"/>
                </a:lnTo>
                <a:lnTo>
                  <a:pt x="863" y="1382"/>
                </a:lnTo>
                <a:lnTo>
                  <a:pt x="875" y="1395"/>
                </a:lnTo>
                <a:lnTo>
                  <a:pt x="888" y="1407"/>
                </a:lnTo>
                <a:lnTo>
                  <a:pt x="902" y="1418"/>
                </a:lnTo>
                <a:lnTo>
                  <a:pt x="915" y="1429"/>
                </a:lnTo>
                <a:lnTo>
                  <a:pt x="930" y="1440"/>
                </a:lnTo>
                <a:lnTo>
                  <a:pt x="945" y="1449"/>
                </a:lnTo>
                <a:lnTo>
                  <a:pt x="960" y="1458"/>
                </a:lnTo>
                <a:lnTo>
                  <a:pt x="976" y="1466"/>
                </a:lnTo>
                <a:lnTo>
                  <a:pt x="992" y="1473"/>
                </a:lnTo>
                <a:lnTo>
                  <a:pt x="1009" y="1480"/>
                </a:lnTo>
                <a:lnTo>
                  <a:pt x="1026" y="1486"/>
                </a:lnTo>
                <a:lnTo>
                  <a:pt x="1043" y="1491"/>
                </a:lnTo>
                <a:lnTo>
                  <a:pt x="1052" y="1493"/>
                </a:lnTo>
                <a:lnTo>
                  <a:pt x="1061" y="1495"/>
                </a:lnTo>
                <a:lnTo>
                  <a:pt x="1079" y="1498"/>
                </a:lnTo>
                <a:lnTo>
                  <a:pt x="1097" y="1500"/>
                </a:lnTo>
                <a:lnTo>
                  <a:pt x="1116" y="1502"/>
                </a:lnTo>
                <a:lnTo>
                  <a:pt x="1135" y="1502"/>
                </a:lnTo>
                <a:lnTo>
                  <a:pt x="1154" y="1502"/>
                </a:lnTo>
                <a:lnTo>
                  <a:pt x="1173" y="1500"/>
                </a:lnTo>
                <a:lnTo>
                  <a:pt x="1191" y="1498"/>
                </a:lnTo>
                <a:lnTo>
                  <a:pt x="1209" y="1495"/>
                </a:lnTo>
                <a:lnTo>
                  <a:pt x="1227" y="1491"/>
                </a:lnTo>
                <a:lnTo>
                  <a:pt x="1244" y="1486"/>
                </a:lnTo>
                <a:lnTo>
                  <a:pt x="1261" y="1480"/>
                </a:lnTo>
                <a:lnTo>
                  <a:pt x="1278" y="1473"/>
                </a:lnTo>
                <a:lnTo>
                  <a:pt x="1294" y="1466"/>
                </a:lnTo>
                <a:lnTo>
                  <a:pt x="1310" y="1458"/>
                </a:lnTo>
                <a:lnTo>
                  <a:pt x="1325" y="1449"/>
                </a:lnTo>
                <a:lnTo>
                  <a:pt x="1340" y="1440"/>
                </a:lnTo>
                <a:lnTo>
                  <a:pt x="1355" y="1429"/>
                </a:lnTo>
                <a:lnTo>
                  <a:pt x="1368" y="1418"/>
                </a:lnTo>
                <a:lnTo>
                  <a:pt x="1382" y="1407"/>
                </a:lnTo>
                <a:lnTo>
                  <a:pt x="1395" y="1395"/>
                </a:lnTo>
                <a:lnTo>
                  <a:pt x="1407" y="1382"/>
                </a:lnTo>
                <a:lnTo>
                  <a:pt x="1418" y="1369"/>
                </a:lnTo>
                <a:lnTo>
                  <a:pt x="1429" y="1355"/>
                </a:lnTo>
                <a:lnTo>
                  <a:pt x="1439" y="1340"/>
                </a:lnTo>
                <a:lnTo>
                  <a:pt x="1449" y="1326"/>
                </a:lnTo>
                <a:lnTo>
                  <a:pt x="1458" y="1310"/>
                </a:lnTo>
                <a:lnTo>
                  <a:pt x="1466" y="1294"/>
                </a:lnTo>
                <a:lnTo>
                  <a:pt x="1473" y="1278"/>
                </a:lnTo>
                <a:lnTo>
                  <a:pt x="1480" y="1261"/>
                </a:lnTo>
                <a:lnTo>
                  <a:pt x="1486" y="1244"/>
                </a:lnTo>
                <a:lnTo>
                  <a:pt x="1490" y="1227"/>
                </a:lnTo>
                <a:lnTo>
                  <a:pt x="1493" y="1218"/>
                </a:lnTo>
                <a:lnTo>
                  <a:pt x="1495" y="1209"/>
                </a:lnTo>
                <a:lnTo>
                  <a:pt x="1498" y="1191"/>
                </a:lnTo>
                <a:lnTo>
                  <a:pt x="1500" y="1173"/>
                </a:lnTo>
                <a:lnTo>
                  <a:pt x="1502" y="1154"/>
                </a:lnTo>
                <a:lnTo>
                  <a:pt x="1502" y="1134"/>
                </a:lnTo>
                <a:lnTo>
                  <a:pt x="1502" y="1115"/>
                </a:lnTo>
                <a:lnTo>
                  <a:pt x="1500" y="1097"/>
                </a:lnTo>
                <a:lnTo>
                  <a:pt x="1498" y="1078"/>
                </a:lnTo>
                <a:lnTo>
                  <a:pt x="1495" y="1060"/>
                </a:lnTo>
                <a:lnTo>
                  <a:pt x="1490" y="1043"/>
                </a:lnTo>
                <a:lnTo>
                  <a:pt x="1486" y="1025"/>
                </a:lnTo>
                <a:lnTo>
                  <a:pt x="1480" y="1008"/>
                </a:lnTo>
                <a:lnTo>
                  <a:pt x="1473" y="991"/>
                </a:lnTo>
                <a:lnTo>
                  <a:pt x="1466" y="975"/>
                </a:lnTo>
                <a:lnTo>
                  <a:pt x="1458" y="959"/>
                </a:lnTo>
                <a:lnTo>
                  <a:pt x="1449" y="944"/>
                </a:lnTo>
                <a:lnTo>
                  <a:pt x="1439" y="929"/>
                </a:lnTo>
                <a:lnTo>
                  <a:pt x="1429" y="915"/>
                </a:lnTo>
                <a:lnTo>
                  <a:pt x="1418" y="901"/>
                </a:lnTo>
                <a:lnTo>
                  <a:pt x="1407" y="887"/>
                </a:lnTo>
                <a:lnTo>
                  <a:pt x="1395" y="875"/>
                </a:lnTo>
                <a:lnTo>
                  <a:pt x="1382" y="863"/>
                </a:lnTo>
                <a:lnTo>
                  <a:pt x="1368" y="851"/>
                </a:lnTo>
                <a:lnTo>
                  <a:pt x="1355" y="840"/>
                </a:lnTo>
                <a:lnTo>
                  <a:pt x="1340" y="830"/>
                </a:lnTo>
                <a:lnTo>
                  <a:pt x="1325" y="820"/>
                </a:lnTo>
                <a:lnTo>
                  <a:pt x="1310" y="812"/>
                </a:lnTo>
                <a:lnTo>
                  <a:pt x="1294" y="803"/>
                </a:lnTo>
                <a:lnTo>
                  <a:pt x="1278" y="796"/>
                </a:lnTo>
                <a:lnTo>
                  <a:pt x="1261" y="789"/>
                </a:lnTo>
                <a:lnTo>
                  <a:pt x="1244" y="784"/>
                </a:lnTo>
                <a:lnTo>
                  <a:pt x="1227" y="779"/>
                </a:lnTo>
                <a:lnTo>
                  <a:pt x="1218" y="777"/>
                </a:lnTo>
                <a:lnTo>
                  <a:pt x="1209" y="775"/>
                </a:lnTo>
                <a:lnTo>
                  <a:pt x="1191" y="771"/>
                </a:lnTo>
                <a:lnTo>
                  <a:pt x="1173" y="769"/>
                </a:lnTo>
                <a:lnTo>
                  <a:pt x="1154" y="768"/>
                </a:lnTo>
                <a:lnTo>
                  <a:pt x="1135" y="767"/>
                </a:lnTo>
                <a:close/>
                <a:moveTo>
                  <a:pt x="1135" y="1374"/>
                </a:moveTo>
                <a:lnTo>
                  <a:pt x="1123" y="1373"/>
                </a:lnTo>
                <a:lnTo>
                  <a:pt x="1111" y="1372"/>
                </a:lnTo>
                <a:lnTo>
                  <a:pt x="1099" y="1371"/>
                </a:lnTo>
                <a:lnTo>
                  <a:pt x="1087" y="1369"/>
                </a:lnTo>
                <a:lnTo>
                  <a:pt x="1075" y="1366"/>
                </a:lnTo>
                <a:lnTo>
                  <a:pt x="1064" y="1363"/>
                </a:lnTo>
                <a:lnTo>
                  <a:pt x="1053" y="1359"/>
                </a:lnTo>
                <a:lnTo>
                  <a:pt x="1042" y="1355"/>
                </a:lnTo>
                <a:lnTo>
                  <a:pt x="1032" y="1350"/>
                </a:lnTo>
                <a:lnTo>
                  <a:pt x="1021" y="1345"/>
                </a:lnTo>
                <a:lnTo>
                  <a:pt x="1011" y="1339"/>
                </a:lnTo>
                <a:lnTo>
                  <a:pt x="1002" y="1333"/>
                </a:lnTo>
                <a:lnTo>
                  <a:pt x="992" y="1326"/>
                </a:lnTo>
                <a:lnTo>
                  <a:pt x="983" y="1319"/>
                </a:lnTo>
                <a:lnTo>
                  <a:pt x="975" y="1312"/>
                </a:lnTo>
                <a:lnTo>
                  <a:pt x="967" y="1304"/>
                </a:lnTo>
                <a:lnTo>
                  <a:pt x="959" y="1295"/>
                </a:lnTo>
                <a:lnTo>
                  <a:pt x="951" y="1287"/>
                </a:lnTo>
                <a:lnTo>
                  <a:pt x="944" y="1278"/>
                </a:lnTo>
                <a:lnTo>
                  <a:pt x="937" y="1268"/>
                </a:lnTo>
                <a:lnTo>
                  <a:pt x="931" y="1259"/>
                </a:lnTo>
                <a:lnTo>
                  <a:pt x="925" y="1249"/>
                </a:lnTo>
                <a:lnTo>
                  <a:pt x="920" y="1239"/>
                </a:lnTo>
                <a:lnTo>
                  <a:pt x="915" y="1228"/>
                </a:lnTo>
                <a:lnTo>
                  <a:pt x="911" y="1217"/>
                </a:lnTo>
                <a:lnTo>
                  <a:pt x="907" y="1206"/>
                </a:lnTo>
                <a:lnTo>
                  <a:pt x="904" y="1195"/>
                </a:lnTo>
                <a:lnTo>
                  <a:pt x="902" y="1183"/>
                </a:lnTo>
                <a:lnTo>
                  <a:pt x="899" y="1172"/>
                </a:lnTo>
                <a:lnTo>
                  <a:pt x="898" y="1160"/>
                </a:lnTo>
                <a:lnTo>
                  <a:pt x="897" y="1148"/>
                </a:lnTo>
                <a:lnTo>
                  <a:pt x="897" y="1134"/>
                </a:lnTo>
                <a:lnTo>
                  <a:pt x="897" y="1122"/>
                </a:lnTo>
                <a:lnTo>
                  <a:pt x="898" y="1110"/>
                </a:lnTo>
                <a:lnTo>
                  <a:pt x="899" y="1098"/>
                </a:lnTo>
                <a:lnTo>
                  <a:pt x="902" y="1086"/>
                </a:lnTo>
                <a:lnTo>
                  <a:pt x="904" y="1075"/>
                </a:lnTo>
                <a:lnTo>
                  <a:pt x="907" y="1063"/>
                </a:lnTo>
                <a:lnTo>
                  <a:pt x="911" y="1052"/>
                </a:lnTo>
                <a:lnTo>
                  <a:pt x="915" y="1042"/>
                </a:lnTo>
                <a:lnTo>
                  <a:pt x="920" y="1031"/>
                </a:lnTo>
                <a:lnTo>
                  <a:pt x="925" y="1021"/>
                </a:lnTo>
                <a:lnTo>
                  <a:pt x="931" y="1011"/>
                </a:lnTo>
                <a:lnTo>
                  <a:pt x="937" y="1001"/>
                </a:lnTo>
                <a:lnTo>
                  <a:pt x="944" y="992"/>
                </a:lnTo>
                <a:lnTo>
                  <a:pt x="951" y="983"/>
                </a:lnTo>
                <a:lnTo>
                  <a:pt x="959" y="974"/>
                </a:lnTo>
                <a:lnTo>
                  <a:pt x="967" y="966"/>
                </a:lnTo>
                <a:lnTo>
                  <a:pt x="975" y="958"/>
                </a:lnTo>
                <a:lnTo>
                  <a:pt x="983" y="950"/>
                </a:lnTo>
                <a:lnTo>
                  <a:pt x="992" y="943"/>
                </a:lnTo>
                <a:lnTo>
                  <a:pt x="1002" y="937"/>
                </a:lnTo>
                <a:lnTo>
                  <a:pt x="1011" y="931"/>
                </a:lnTo>
                <a:lnTo>
                  <a:pt x="1021" y="925"/>
                </a:lnTo>
                <a:lnTo>
                  <a:pt x="1032" y="920"/>
                </a:lnTo>
                <a:lnTo>
                  <a:pt x="1042" y="915"/>
                </a:lnTo>
                <a:lnTo>
                  <a:pt x="1053" y="910"/>
                </a:lnTo>
                <a:lnTo>
                  <a:pt x="1064" y="907"/>
                </a:lnTo>
                <a:lnTo>
                  <a:pt x="1075" y="904"/>
                </a:lnTo>
                <a:lnTo>
                  <a:pt x="1087" y="901"/>
                </a:lnTo>
                <a:lnTo>
                  <a:pt x="1099" y="899"/>
                </a:lnTo>
                <a:lnTo>
                  <a:pt x="1111" y="897"/>
                </a:lnTo>
                <a:lnTo>
                  <a:pt x="1123" y="896"/>
                </a:lnTo>
                <a:lnTo>
                  <a:pt x="1135" y="896"/>
                </a:lnTo>
                <a:lnTo>
                  <a:pt x="1147" y="896"/>
                </a:lnTo>
                <a:lnTo>
                  <a:pt x="1159" y="897"/>
                </a:lnTo>
                <a:lnTo>
                  <a:pt x="1171" y="899"/>
                </a:lnTo>
                <a:lnTo>
                  <a:pt x="1183" y="901"/>
                </a:lnTo>
                <a:lnTo>
                  <a:pt x="1195" y="904"/>
                </a:lnTo>
                <a:lnTo>
                  <a:pt x="1206" y="907"/>
                </a:lnTo>
                <a:lnTo>
                  <a:pt x="1217" y="910"/>
                </a:lnTo>
                <a:lnTo>
                  <a:pt x="1228" y="915"/>
                </a:lnTo>
                <a:lnTo>
                  <a:pt x="1238" y="920"/>
                </a:lnTo>
                <a:lnTo>
                  <a:pt x="1249" y="925"/>
                </a:lnTo>
                <a:lnTo>
                  <a:pt x="1259" y="931"/>
                </a:lnTo>
                <a:lnTo>
                  <a:pt x="1268" y="937"/>
                </a:lnTo>
                <a:lnTo>
                  <a:pt x="1278" y="943"/>
                </a:lnTo>
                <a:lnTo>
                  <a:pt x="1287" y="950"/>
                </a:lnTo>
                <a:lnTo>
                  <a:pt x="1295" y="958"/>
                </a:lnTo>
                <a:lnTo>
                  <a:pt x="1303" y="966"/>
                </a:lnTo>
                <a:lnTo>
                  <a:pt x="1311" y="974"/>
                </a:lnTo>
                <a:lnTo>
                  <a:pt x="1319" y="983"/>
                </a:lnTo>
                <a:lnTo>
                  <a:pt x="1326" y="992"/>
                </a:lnTo>
                <a:lnTo>
                  <a:pt x="1333" y="1001"/>
                </a:lnTo>
                <a:lnTo>
                  <a:pt x="1339" y="1011"/>
                </a:lnTo>
                <a:lnTo>
                  <a:pt x="1344" y="1021"/>
                </a:lnTo>
                <a:lnTo>
                  <a:pt x="1350" y="1031"/>
                </a:lnTo>
                <a:lnTo>
                  <a:pt x="1355" y="1042"/>
                </a:lnTo>
                <a:lnTo>
                  <a:pt x="1359" y="1052"/>
                </a:lnTo>
                <a:lnTo>
                  <a:pt x="1363" y="1063"/>
                </a:lnTo>
                <a:lnTo>
                  <a:pt x="1366" y="1075"/>
                </a:lnTo>
                <a:lnTo>
                  <a:pt x="1368" y="1086"/>
                </a:lnTo>
                <a:lnTo>
                  <a:pt x="1370" y="1098"/>
                </a:lnTo>
                <a:lnTo>
                  <a:pt x="1372" y="1110"/>
                </a:lnTo>
                <a:lnTo>
                  <a:pt x="1373" y="1122"/>
                </a:lnTo>
                <a:lnTo>
                  <a:pt x="1373" y="1134"/>
                </a:lnTo>
                <a:lnTo>
                  <a:pt x="1373" y="1148"/>
                </a:lnTo>
                <a:lnTo>
                  <a:pt x="1372" y="1160"/>
                </a:lnTo>
                <a:lnTo>
                  <a:pt x="1370" y="1172"/>
                </a:lnTo>
                <a:lnTo>
                  <a:pt x="1368" y="1183"/>
                </a:lnTo>
                <a:lnTo>
                  <a:pt x="1366" y="1195"/>
                </a:lnTo>
                <a:lnTo>
                  <a:pt x="1363" y="1206"/>
                </a:lnTo>
                <a:lnTo>
                  <a:pt x="1359" y="1217"/>
                </a:lnTo>
                <a:lnTo>
                  <a:pt x="1355" y="1228"/>
                </a:lnTo>
                <a:lnTo>
                  <a:pt x="1350" y="1239"/>
                </a:lnTo>
                <a:lnTo>
                  <a:pt x="1344" y="1249"/>
                </a:lnTo>
                <a:lnTo>
                  <a:pt x="1339" y="1259"/>
                </a:lnTo>
                <a:lnTo>
                  <a:pt x="1333" y="1268"/>
                </a:lnTo>
                <a:lnTo>
                  <a:pt x="1326" y="1278"/>
                </a:lnTo>
                <a:lnTo>
                  <a:pt x="1319" y="1287"/>
                </a:lnTo>
                <a:lnTo>
                  <a:pt x="1311" y="1295"/>
                </a:lnTo>
                <a:lnTo>
                  <a:pt x="1303" y="1304"/>
                </a:lnTo>
                <a:lnTo>
                  <a:pt x="1295" y="1312"/>
                </a:lnTo>
                <a:lnTo>
                  <a:pt x="1287" y="1319"/>
                </a:lnTo>
                <a:lnTo>
                  <a:pt x="1278" y="1326"/>
                </a:lnTo>
                <a:lnTo>
                  <a:pt x="1268" y="1333"/>
                </a:lnTo>
                <a:lnTo>
                  <a:pt x="1259" y="1339"/>
                </a:lnTo>
                <a:lnTo>
                  <a:pt x="1249" y="1345"/>
                </a:lnTo>
                <a:lnTo>
                  <a:pt x="1238" y="1350"/>
                </a:lnTo>
                <a:lnTo>
                  <a:pt x="1228" y="1355"/>
                </a:lnTo>
                <a:lnTo>
                  <a:pt x="1217" y="1359"/>
                </a:lnTo>
                <a:lnTo>
                  <a:pt x="1206" y="1363"/>
                </a:lnTo>
                <a:lnTo>
                  <a:pt x="1195" y="1366"/>
                </a:lnTo>
                <a:lnTo>
                  <a:pt x="1183" y="1369"/>
                </a:lnTo>
                <a:lnTo>
                  <a:pt x="1171" y="1371"/>
                </a:lnTo>
                <a:lnTo>
                  <a:pt x="1159" y="1372"/>
                </a:lnTo>
                <a:lnTo>
                  <a:pt x="1147" y="1373"/>
                </a:lnTo>
                <a:lnTo>
                  <a:pt x="1135" y="1374"/>
                </a:lnTo>
                <a:close/>
                <a:moveTo>
                  <a:pt x="1431" y="753"/>
                </a:moveTo>
                <a:lnTo>
                  <a:pt x="1431" y="744"/>
                </a:lnTo>
                <a:lnTo>
                  <a:pt x="1433" y="735"/>
                </a:lnTo>
                <a:lnTo>
                  <a:pt x="1435" y="727"/>
                </a:lnTo>
                <a:lnTo>
                  <a:pt x="1438" y="719"/>
                </a:lnTo>
                <a:lnTo>
                  <a:pt x="1441" y="712"/>
                </a:lnTo>
                <a:lnTo>
                  <a:pt x="1445" y="705"/>
                </a:lnTo>
                <a:lnTo>
                  <a:pt x="1450" y="698"/>
                </a:lnTo>
                <a:lnTo>
                  <a:pt x="1453" y="695"/>
                </a:lnTo>
                <a:lnTo>
                  <a:pt x="1456" y="692"/>
                </a:lnTo>
                <a:lnTo>
                  <a:pt x="1462" y="687"/>
                </a:lnTo>
                <a:lnTo>
                  <a:pt x="1469" y="682"/>
                </a:lnTo>
                <a:lnTo>
                  <a:pt x="1476" y="677"/>
                </a:lnTo>
                <a:lnTo>
                  <a:pt x="1483" y="674"/>
                </a:lnTo>
                <a:lnTo>
                  <a:pt x="1491" y="671"/>
                </a:lnTo>
                <a:lnTo>
                  <a:pt x="1499" y="669"/>
                </a:lnTo>
                <a:lnTo>
                  <a:pt x="1508" y="667"/>
                </a:lnTo>
                <a:lnTo>
                  <a:pt x="1517" y="667"/>
                </a:lnTo>
                <a:lnTo>
                  <a:pt x="1525" y="667"/>
                </a:lnTo>
                <a:lnTo>
                  <a:pt x="1534" y="669"/>
                </a:lnTo>
                <a:lnTo>
                  <a:pt x="1542" y="671"/>
                </a:lnTo>
                <a:lnTo>
                  <a:pt x="1550" y="674"/>
                </a:lnTo>
                <a:lnTo>
                  <a:pt x="1557" y="677"/>
                </a:lnTo>
                <a:lnTo>
                  <a:pt x="1564" y="682"/>
                </a:lnTo>
                <a:lnTo>
                  <a:pt x="1571" y="687"/>
                </a:lnTo>
                <a:lnTo>
                  <a:pt x="1574" y="689"/>
                </a:lnTo>
                <a:lnTo>
                  <a:pt x="1577" y="692"/>
                </a:lnTo>
                <a:lnTo>
                  <a:pt x="1583" y="698"/>
                </a:lnTo>
                <a:lnTo>
                  <a:pt x="1588" y="705"/>
                </a:lnTo>
                <a:lnTo>
                  <a:pt x="1592" y="712"/>
                </a:lnTo>
                <a:lnTo>
                  <a:pt x="1596" y="719"/>
                </a:lnTo>
                <a:lnTo>
                  <a:pt x="1598" y="727"/>
                </a:lnTo>
                <a:lnTo>
                  <a:pt x="1601" y="735"/>
                </a:lnTo>
                <a:lnTo>
                  <a:pt x="1602" y="744"/>
                </a:lnTo>
                <a:lnTo>
                  <a:pt x="1602" y="753"/>
                </a:lnTo>
                <a:lnTo>
                  <a:pt x="1602" y="761"/>
                </a:lnTo>
                <a:lnTo>
                  <a:pt x="1601" y="770"/>
                </a:lnTo>
                <a:lnTo>
                  <a:pt x="1598" y="778"/>
                </a:lnTo>
                <a:lnTo>
                  <a:pt x="1596" y="786"/>
                </a:lnTo>
                <a:lnTo>
                  <a:pt x="1592" y="794"/>
                </a:lnTo>
                <a:lnTo>
                  <a:pt x="1588" y="801"/>
                </a:lnTo>
                <a:lnTo>
                  <a:pt x="1583" y="807"/>
                </a:lnTo>
                <a:lnTo>
                  <a:pt x="1580" y="810"/>
                </a:lnTo>
                <a:lnTo>
                  <a:pt x="1577" y="813"/>
                </a:lnTo>
                <a:lnTo>
                  <a:pt x="1571" y="819"/>
                </a:lnTo>
                <a:lnTo>
                  <a:pt x="1564" y="824"/>
                </a:lnTo>
                <a:lnTo>
                  <a:pt x="1557" y="828"/>
                </a:lnTo>
                <a:lnTo>
                  <a:pt x="1550" y="832"/>
                </a:lnTo>
                <a:lnTo>
                  <a:pt x="1542" y="835"/>
                </a:lnTo>
                <a:lnTo>
                  <a:pt x="1534" y="837"/>
                </a:lnTo>
                <a:lnTo>
                  <a:pt x="1525" y="838"/>
                </a:lnTo>
                <a:lnTo>
                  <a:pt x="1517" y="838"/>
                </a:lnTo>
                <a:lnTo>
                  <a:pt x="1508" y="838"/>
                </a:lnTo>
                <a:lnTo>
                  <a:pt x="1499" y="837"/>
                </a:lnTo>
                <a:lnTo>
                  <a:pt x="1491" y="835"/>
                </a:lnTo>
                <a:lnTo>
                  <a:pt x="1483" y="832"/>
                </a:lnTo>
                <a:lnTo>
                  <a:pt x="1476" y="828"/>
                </a:lnTo>
                <a:lnTo>
                  <a:pt x="1469" y="824"/>
                </a:lnTo>
                <a:lnTo>
                  <a:pt x="1462" y="819"/>
                </a:lnTo>
                <a:lnTo>
                  <a:pt x="1459" y="816"/>
                </a:lnTo>
                <a:lnTo>
                  <a:pt x="1456" y="813"/>
                </a:lnTo>
                <a:lnTo>
                  <a:pt x="1450" y="807"/>
                </a:lnTo>
                <a:lnTo>
                  <a:pt x="1445" y="801"/>
                </a:lnTo>
                <a:lnTo>
                  <a:pt x="1441" y="794"/>
                </a:lnTo>
                <a:lnTo>
                  <a:pt x="1438" y="786"/>
                </a:lnTo>
                <a:lnTo>
                  <a:pt x="1435" y="778"/>
                </a:lnTo>
                <a:lnTo>
                  <a:pt x="1433" y="770"/>
                </a:lnTo>
                <a:lnTo>
                  <a:pt x="1431" y="761"/>
                </a:lnTo>
                <a:lnTo>
                  <a:pt x="1431" y="753"/>
                </a:lnTo>
                <a:close/>
                <a:moveTo>
                  <a:pt x="0" y="0"/>
                </a:moveTo>
                <a:lnTo>
                  <a:pt x="567" y="0"/>
                </a:lnTo>
                <a:lnTo>
                  <a:pt x="1135" y="0"/>
                </a:lnTo>
                <a:lnTo>
                  <a:pt x="1702" y="0"/>
                </a:lnTo>
                <a:lnTo>
                  <a:pt x="2270" y="0"/>
                </a:lnTo>
                <a:lnTo>
                  <a:pt x="2270" y="567"/>
                </a:lnTo>
                <a:lnTo>
                  <a:pt x="2270" y="1134"/>
                </a:lnTo>
                <a:lnTo>
                  <a:pt x="2270" y="1702"/>
                </a:lnTo>
                <a:lnTo>
                  <a:pt x="2270" y="2269"/>
                </a:lnTo>
                <a:lnTo>
                  <a:pt x="1702" y="2269"/>
                </a:lnTo>
                <a:lnTo>
                  <a:pt x="1135" y="2269"/>
                </a:lnTo>
                <a:lnTo>
                  <a:pt x="567" y="2269"/>
                </a:lnTo>
                <a:lnTo>
                  <a:pt x="0" y="2269"/>
                </a:lnTo>
                <a:lnTo>
                  <a:pt x="0" y="1702"/>
                </a:lnTo>
                <a:lnTo>
                  <a:pt x="0" y="1134"/>
                </a:lnTo>
                <a:lnTo>
                  <a:pt x="0" y="567"/>
                </a:lnTo>
                <a:lnTo>
                  <a:pt x="0"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Logo Red">
  <p:cSld name="Logo Red">
    <p:bg>
      <p:bgPr>
        <a:solidFill>
          <a:schemeClr val="accent1"/>
        </a:solidFill>
        <a:effectLst/>
      </p:bgPr>
    </p:bg>
    <p:spTree>
      <p:nvGrpSpPr>
        <p:cNvPr id="1" name="Shape 332"/>
        <p:cNvGrpSpPr/>
        <p:nvPr/>
      </p:nvGrpSpPr>
      <p:grpSpPr>
        <a:xfrm>
          <a:off x="0" y="0"/>
          <a:ext cx="0" cy="0"/>
          <a:chOff x="0" y="0"/>
          <a:chExt cx="0" cy="0"/>
        </a:xfrm>
      </p:grpSpPr>
      <p:sp>
        <p:nvSpPr>
          <p:cNvPr id="333" name="Google Shape;333;p33"/>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4" name="Google Shape;334;p33"/>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5" name="Google Shape;335;p33"/>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latin typeface="Aleo"/>
                <a:ea typeface="Aleo"/>
                <a:cs typeface="Aleo"/>
                <a:sym typeface="Aleo"/>
              </a:defRPr>
            </a:lvl1pPr>
            <a:lvl2pPr marL="0" lvl="1" indent="0" algn="r">
              <a:spcBef>
                <a:spcPts val="0"/>
              </a:spcBef>
              <a:buNone/>
              <a:defRPr sz="900" b="0" i="0" cap="none">
                <a:latin typeface="Aleo"/>
                <a:ea typeface="Aleo"/>
                <a:cs typeface="Aleo"/>
                <a:sym typeface="Aleo"/>
              </a:defRPr>
            </a:lvl2pPr>
            <a:lvl3pPr marL="0" lvl="2" indent="0" algn="r">
              <a:spcBef>
                <a:spcPts val="0"/>
              </a:spcBef>
              <a:buNone/>
              <a:defRPr sz="900" b="0" i="0" cap="none">
                <a:latin typeface="Aleo"/>
                <a:ea typeface="Aleo"/>
                <a:cs typeface="Aleo"/>
                <a:sym typeface="Aleo"/>
              </a:defRPr>
            </a:lvl3pPr>
            <a:lvl4pPr marL="0" lvl="3" indent="0" algn="r">
              <a:spcBef>
                <a:spcPts val="0"/>
              </a:spcBef>
              <a:buNone/>
              <a:defRPr sz="900" b="0" i="0" cap="none">
                <a:latin typeface="Aleo"/>
                <a:ea typeface="Aleo"/>
                <a:cs typeface="Aleo"/>
                <a:sym typeface="Aleo"/>
              </a:defRPr>
            </a:lvl4pPr>
            <a:lvl5pPr marL="0" lvl="4" indent="0" algn="r">
              <a:spcBef>
                <a:spcPts val="0"/>
              </a:spcBef>
              <a:buNone/>
              <a:defRPr sz="900" b="0" i="0" cap="none">
                <a:latin typeface="Aleo"/>
                <a:ea typeface="Aleo"/>
                <a:cs typeface="Aleo"/>
                <a:sym typeface="Aleo"/>
              </a:defRPr>
            </a:lvl5pPr>
            <a:lvl6pPr marL="0" lvl="5" indent="0" algn="r">
              <a:spcBef>
                <a:spcPts val="0"/>
              </a:spcBef>
              <a:buNone/>
              <a:defRPr sz="900" b="0" i="0" cap="none">
                <a:latin typeface="Aleo"/>
                <a:ea typeface="Aleo"/>
                <a:cs typeface="Aleo"/>
                <a:sym typeface="Aleo"/>
              </a:defRPr>
            </a:lvl6pPr>
            <a:lvl7pPr marL="0" lvl="6" indent="0" algn="r">
              <a:spcBef>
                <a:spcPts val="0"/>
              </a:spcBef>
              <a:buNone/>
              <a:defRPr sz="900" b="0" i="0" cap="none">
                <a:latin typeface="Aleo"/>
                <a:ea typeface="Aleo"/>
                <a:cs typeface="Aleo"/>
                <a:sym typeface="Aleo"/>
              </a:defRPr>
            </a:lvl7pPr>
            <a:lvl8pPr marL="0" lvl="7" indent="0" algn="r">
              <a:spcBef>
                <a:spcPts val="0"/>
              </a:spcBef>
              <a:buNone/>
              <a:defRPr sz="900" b="0" i="0" cap="none">
                <a:latin typeface="Aleo"/>
                <a:ea typeface="Aleo"/>
                <a:cs typeface="Aleo"/>
                <a:sym typeface="Aleo"/>
              </a:defRPr>
            </a:lvl8pPr>
            <a:lvl9pPr marL="0" lvl="8" indent="0" algn="r">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336" name="Google Shape;336;p33"/>
          <p:cNvGrpSpPr/>
          <p:nvPr/>
        </p:nvGrpSpPr>
        <p:grpSpPr>
          <a:xfrm>
            <a:off x="4368000" y="1916832"/>
            <a:ext cx="3456000" cy="2239841"/>
            <a:chOff x="4527550" y="2341563"/>
            <a:chExt cx="3135313" cy="2032001"/>
          </a:xfrm>
        </p:grpSpPr>
        <p:sp>
          <p:nvSpPr>
            <p:cNvPr id="337" name="Google Shape;337;p33"/>
            <p:cNvSpPr/>
            <p:nvPr/>
          </p:nvSpPr>
          <p:spPr>
            <a:xfrm>
              <a:off x="5768975" y="2341563"/>
              <a:ext cx="644525" cy="1463675"/>
            </a:xfrm>
            <a:custGeom>
              <a:avLst/>
              <a:gdLst/>
              <a:ahLst/>
              <a:cxnLst/>
              <a:rect l="l" t="t" r="r" b="b"/>
              <a:pathLst>
                <a:path w="2436" h="5531" extrusionOk="0">
                  <a:moveTo>
                    <a:pt x="1444" y="271"/>
                  </a:moveTo>
                  <a:lnTo>
                    <a:pt x="1463" y="289"/>
                  </a:lnTo>
                  <a:lnTo>
                    <a:pt x="1472" y="299"/>
                  </a:lnTo>
                  <a:lnTo>
                    <a:pt x="1480" y="308"/>
                  </a:lnTo>
                  <a:lnTo>
                    <a:pt x="1496" y="327"/>
                  </a:lnTo>
                  <a:lnTo>
                    <a:pt x="1503" y="337"/>
                  </a:lnTo>
                  <a:lnTo>
                    <a:pt x="1510" y="347"/>
                  </a:lnTo>
                  <a:lnTo>
                    <a:pt x="1523" y="366"/>
                  </a:lnTo>
                  <a:lnTo>
                    <a:pt x="1535" y="386"/>
                  </a:lnTo>
                  <a:lnTo>
                    <a:pt x="1541" y="397"/>
                  </a:lnTo>
                  <a:lnTo>
                    <a:pt x="1546" y="407"/>
                  </a:lnTo>
                  <a:lnTo>
                    <a:pt x="1556" y="427"/>
                  </a:lnTo>
                  <a:lnTo>
                    <a:pt x="1564" y="447"/>
                  </a:lnTo>
                  <a:lnTo>
                    <a:pt x="1571" y="469"/>
                  </a:lnTo>
                  <a:lnTo>
                    <a:pt x="1577" y="489"/>
                  </a:lnTo>
                  <a:lnTo>
                    <a:pt x="1583" y="510"/>
                  </a:lnTo>
                  <a:lnTo>
                    <a:pt x="1588" y="530"/>
                  </a:lnTo>
                  <a:lnTo>
                    <a:pt x="1592" y="551"/>
                  </a:lnTo>
                  <a:lnTo>
                    <a:pt x="1594" y="571"/>
                  </a:lnTo>
                  <a:lnTo>
                    <a:pt x="1596" y="591"/>
                  </a:lnTo>
                  <a:lnTo>
                    <a:pt x="1598" y="611"/>
                  </a:lnTo>
                  <a:lnTo>
                    <a:pt x="1598" y="630"/>
                  </a:lnTo>
                  <a:lnTo>
                    <a:pt x="1598" y="649"/>
                  </a:lnTo>
                  <a:lnTo>
                    <a:pt x="1598" y="667"/>
                  </a:lnTo>
                  <a:lnTo>
                    <a:pt x="1596" y="685"/>
                  </a:lnTo>
                  <a:lnTo>
                    <a:pt x="1594" y="703"/>
                  </a:lnTo>
                  <a:lnTo>
                    <a:pt x="1592" y="720"/>
                  </a:lnTo>
                  <a:lnTo>
                    <a:pt x="1589" y="735"/>
                  </a:lnTo>
                  <a:lnTo>
                    <a:pt x="1587" y="751"/>
                  </a:lnTo>
                  <a:lnTo>
                    <a:pt x="1583" y="765"/>
                  </a:lnTo>
                  <a:lnTo>
                    <a:pt x="1576" y="792"/>
                  </a:lnTo>
                  <a:lnTo>
                    <a:pt x="1572" y="804"/>
                  </a:lnTo>
                  <a:lnTo>
                    <a:pt x="1568" y="815"/>
                  </a:lnTo>
                  <a:lnTo>
                    <a:pt x="1564" y="824"/>
                  </a:lnTo>
                  <a:lnTo>
                    <a:pt x="1559" y="833"/>
                  </a:lnTo>
                  <a:lnTo>
                    <a:pt x="1551" y="851"/>
                  </a:lnTo>
                  <a:lnTo>
                    <a:pt x="1540" y="869"/>
                  </a:lnTo>
                  <a:lnTo>
                    <a:pt x="1529" y="887"/>
                  </a:lnTo>
                  <a:lnTo>
                    <a:pt x="1518" y="905"/>
                  </a:lnTo>
                  <a:lnTo>
                    <a:pt x="1494" y="942"/>
                  </a:lnTo>
                  <a:lnTo>
                    <a:pt x="1469" y="980"/>
                  </a:lnTo>
                  <a:lnTo>
                    <a:pt x="1443" y="1017"/>
                  </a:lnTo>
                  <a:lnTo>
                    <a:pt x="1430" y="1035"/>
                  </a:lnTo>
                  <a:lnTo>
                    <a:pt x="1415" y="1055"/>
                  </a:lnTo>
                  <a:lnTo>
                    <a:pt x="1388" y="1091"/>
                  </a:lnTo>
                  <a:lnTo>
                    <a:pt x="1360" y="1125"/>
                  </a:lnTo>
                  <a:lnTo>
                    <a:pt x="1307" y="1191"/>
                  </a:lnTo>
                  <a:lnTo>
                    <a:pt x="1259" y="1249"/>
                  </a:lnTo>
                  <a:lnTo>
                    <a:pt x="1221" y="1295"/>
                  </a:lnTo>
                  <a:lnTo>
                    <a:pt x="1193" y="1327"/>
                  </a:lnTo>
                  <a:lnTo>
                    <a:pt x="1174" y="1350"/>
                  </a:lnTo>
                  <a:lnTo>
                    <a:pt x="1151" y="1376"/>
                  </a:lnTo>
                  <a:lnTo>
                    <a:pt x="1097" y="1435"/>
                  </a:lnTo>
                  <a:lnTo>
                    <a:pt x="1037" y="1503"/>
                  </a:lnTo>
                  <a:lnTo>
                    <a:pt x="1005" y="1539"/>
                  </a:lnTo>
                  <a:lnTo>
                    <a:pt x="974" y="1577"/>
                  </a:lnTo>
                  <a:lnTo>
                    <a:pt x="958" y="1596"/>
                  </a:lnTo>
                  <a:lnTo>
                    <a:pt x="942" y="1614"/>
                  </a:lnTo>
                  <a:lnTo>
                    <a:pt x="914" y="1651"/>
                  </a:lnTo>
                  <a:lnTo>
                    <a:pt x="886" y="1688"/>
                  </a:lnTo>
                  <a:lnTo>
                    <a:pt x="873" y="1707"/>
                  </a:lnTo>
                  <a:lnTo>
                    <a:pt x="861" y="1725"/>
                  </a:lnTo>
                  <a:lnTo>
                    <a:pt x="850" y="1742"/>
                  </a:lnTo>
                  <a:lnTo>
                    <a:pt x="839" y="1760"/>
                  </a:lnTo>
                  <a:lnTo>
                    <a:pt x="834" y="1769"/>
                  </a:lnTo>
                  <a:lnTo>
                    <a:pt x="830" y="1777"/>
                  </a:lnTo>
                  <a:lnTo>
                    <a:pt x="821" y="1794"/>
                  </a:lnTo>
                  <a:lnTo>
                    <a:pt x="814" y="1809"/>
                  </a:lnTo>
                  <a:lnTo>
                    <a:pt x="808" y="1825"/>
                  </a:lnTo>
                  <a:lnTo>
                    <a:pt x="803" y="1841"/>
                  </a:lnTo>
                  <a:lnTo>
                    <a:pt x="800" y="1855"/>
                  </a:lnTo>
                  <a:lnTo>
                    <a:pt x="796" y="1879"/>
                  </a:lnTo>
                  <a:lnTo>
                    <a:pt x="795" y="1891"/>
                  </a:lnTo>
                  <a:lnTo>
                    <a:pt x="794" y="1904"/>
                  </a:lnTo>
                  <a:lnTo>
                    <a:pt x="792" y="1916"/>
                  </a:lnTo>
                  <a:lnTo>
                    <a:pt x="792" y="1929"/>
                  </a:lnTo>
                  <a:lnTo>
                    <a:pt x="792" y="1957"/>
                  </a:lnTo>
                  <a:lnTo>
                    <a:pt x="792" y="1983"/>
                  </a:lnTo>
                  <a:lnTo>
                    <a:pt x="795" y="2011"/>
                  </a:lnTo>
                  <a:lnTo>
                    <a:pt x="797" y="2037"/>
                  </a:lnTo>
                  <a:lnTo>
                    <a:pt x="800" y="2064"/>
                  </a:lnTo>
                  <a:lnTo>
                    <a:pt x="803" y="2090"/>
                  </a:lnTo>
                  <a:lnTo>
                    <a:pt x="808" y="2115"/>
                  </a:lnTo>
                  <a:lnTo>
                    <a:pt x="812" y="2138"/>
                  </a:lnTo>
                  <a:lnTo>
                    <a:pt x="816" y="2161"/>
                  </a:lnTo>
                  <a:lnTo>
                    <a:pt x="820" y="2181"/>
                  </a:lnTo>
                  <a:lnTo>
                    <a:pt x="824" y="2201"/>
                  </a:lnTo>
                  <a:lnTo>
                    <a:pt x="831" y="2231"/>
                  </a:lnTo>
                  <a:lnTo>
                    <a:pt x="660" y="2231"/>
                  </a:lnTo>
                  <a:lnTo>
                    <a:pt x="642" y="2184"/>
                  </a:lnTo>
                  <a:lnTo>
                    <a:pt x="634" y="2157"/>
                  </a:lnTo>
                  <a:lnTo>
                    <a:pt x="624" y="2130"/>
                  </a:lnTo>
                  <a:lnTo>
                    <a:pt x="616" y="2100"/>
                  </a:lnTo>
                  <a:lnTo>
                    <a:pt x="608" y="2067"/>
                  </a:lnTo>
                  <a:lnTo>
                    <a:pt x="599" y="2035"/>
                  </a:lnTo>
                  <a:lnTo>
                    <a:pt x="592" y="1999"/>
                  </a:lnTo>
                  <a:lnTo>
                    <a:pt x="586" y="1963"/>
                  </a:lnTo>
                  <a:lnTo>
                    <a:pt x="580" y="1926"/>
                  </a:lnTo>
                  <a:lnTo>
                    <a:pt x="579" y="1907"/>
                  </a:lnTo>
                  <a:lnTo>
                    <a:pt x="576" y="1886"/>
                  </a:lnTo>
                  <a:lnTo>
                    <a:pt x="575" y="1867"/>
                  </a:lnTo>
                  <a:lnTo>
                    <a:pt x="575" y="1847"/>
                  </a:lnTo>
                  <a:lnTo>
                    <a:pt x="574" y="1826"/>
                  </a:lnTo>
                  <a:lnTo>
                    <a:pt x="574" y="1806"/>
                  </a:lnTo>
                  <a:lnTo>
                    <a:pt x="576" y="1764"/>
                  </a:lnTo>
                  <a:lnTo>
                    <a:pt x="578" y="1742"/>
                  </a:lnTo>
                  <a:lnTo>
                    <a:pt x="580" y="1721"/>
                  </a:lnTo>
                  <a:lnTo>
                    <a:pt x="586" y="1677"/>
                  </a:lnTo>
                  <a:lnTo>
                    <a:pt x="590" y="1661"/>
                  </a:lnTo>
                  <a:lnTo>
                    <a:pt x="594" y="1644"/>
                  </a:lnTo>
                  <a:lnTo>
                    <a:pt x="600" y="1627"/>
                  </a:lnTo>
                  <a:lnTo>
                    <a:pt x="606" y="1609"/>
                  </a:lnTo>
                  <a:lnTo>
                    <a:pt x="615" y="1591"/>
                  </a:lnTo>
                  <a:lnTo>
                    <a:pt x="623" y="1572"/>
                  </a:lnTo>
                  <a:lnTo>
                    <a:pt x="633" y="1554"/>
                  </a:lnTo>
                  <a:lnTo>
                    <a:pt x="642" y="1535"/>
                  </a:lnTo>
                  <a:lnTo>
                    <a:pt x="664" y="1496"/>
                  </a:lnTo>
                  <a:lnTo>
                    <a:pt x="676" y="1478"/>
                  </a:lnTo>
                  <a:lnTo>
                    <a:pt x="688" y="1459"/>
                  </a:lnTo>
                  <a:lnTo>
                    <a:pt x="713" y="1422"/>
                  </a:lnTo>
                  <a:lnTo>
                    <a:pt x="740" y="1385"/>
                  </a:lnTo>
                  <a:lnTo>
                    <a:pt x="766" y="1350"/>
                  </a:lnTo>
                  <a:lnTo>
                    <a:pt x="792" y="1316"/>
                  </a:lnTo>
                  <a:lnTo>
                    <a:pt x="840" y="1257"/>
                  </a:lnTo>
                  <a:lnTo>
                    <a:pt x="879" y="1212"/>
                  </a:lnTo>
                  <a:lnTo>
                    <a:pt x="904" y="1183"/>
                  </a:lnTo>
                  <a:lnTo>
                    <a:pt x="941" y="1140"/>
                  </a:lnTo>
                  <a:lnTo>
                    <a:pt x="988" y="1085"/>
                  </a:lnTo>
                  <a:lnTo>
                    <a:pt x="1098" y="950"/>
                  </a:lnTo>
                  <a:lnTo>
                    <a:pt x="1157" y="879"/>
                  </a:lnTo>
                  <a:lnTo>
                    <a:pt x="1212" y="811"/>
                  </a:lnTo>
                  <a:lnTo>
                    <a:pt x="1262" y="750"/>
                  </a:lnTo>
                  <a:lnTo>
                    <a:pt x="1301" y="698"/>
                  </a:lnTo>
                  <a:lnTo>
                    <a:pt x="1311" y="686"/>
                  </a:lnTo>
                  <a:lnTo>
                    <a:pt x="1319" y="673"/>
                  </a:lnTo>
                  <a:lnTo>
                    <a:pt x="1336" y="649"/>
                  </a:lnTo>
                  <a:lnTo>
                    <a:pt x="1342" y="638"/>
                  </a:lnTo>
                  <a:lnTo>
                    <a:pt x="1349" y="626"/>
                  </a:lnTo>
                  <a:lnTo>
                    <a:pt x="1360" y="605"/>
                  </a:lnTo>
                  <a:lnTo>
                    <a:pt x="1364" y="594"/>
                  </a:lnTo>
                  <a:lnTo>
                    <a:pt x="1368" y="583"/>
                  </a:lnTo>
                  <a:lnTo>
                    <a:pt x="1374" y="563"/>
                  </a:lnTo>
                  <a:lnTo>
                    <a:pt x="1377" y="553"/>
                  </a:lnTo>
                  <a:lnTo>
                    <a:pt x="1378" y="542"/>
                  </a:lnTo>
                  <a:lnTo>
                    <a:pt x="1380" y="523"/>
                  </a:lnTo>
                  <a:lnTo>
                    <a:pt x="1380" y="504"/>
                  </a:lnTo>
                  <a:lnTo>
                    <a:pt x="1379" y="493"/>
                  </a:lnTo>
                  <a:lnTo>
                    <a:pt x="1378" y="483"/>
                  </a:lnTo>
                  <a:lnTo>
                    <a:pt x="1376" y="475"/>
                  </a:lnTo>
                  <a:lnTo>
                    <a:pt x="1374" y="465"/>
                  </a:lnTo>
                  <a:lnTo>
                    <a:pt x="1371" y="456"/>
                  </a:lnTo>
                  <a:lnTo>
                    <a:pt x="1368" y="446"/>
                  </a:lnTo>
                  <a:lnTo>
                    <a:pt x="1365" y="437"/>
                  </a:lnTo>
                  <a:lnTo>
                    <a:pt x="1360" y="427"/>
                  </a:lnTo>
                  <a:lnTo>
                    <a:pt x="1352" y="407"/>
                  </a:lnTo>
                  <a:lnTo>
                    <a:pt x="1341" y="387"/>
                  </a:lnTo>
                  <a:lnTo>
                    <a:pt x="1328" y="367"/>
                  </a:lnTo>
                  <a:lnTo>
                    <a:pt x="1334" y="363"/>
                  </a:lnTo>
                  <a:lnTo>
                    <a:pt x="1347" y="353"/>
                  </a:lnTo>
                  <a:lnTo>
                    <a:pt x="1386" y="319"/>
                  </a:lnTo>
                  <a:lnTo>
                    <a:pt x="1444" y="271"/>
                  </a:lnTo>
                  <a:close/>
                  <a:moveTo>
                    <a:pt x="1264" y="2459"/>
                  </a:moveTo>
                  <a:lnTo>
                    <a:pt x="969" y="2459"/>
                  </a:lnTo>
                  <a:lnTo>
                    <a:pt x="946" y="2390"/>
                  </a:lnTo>
                  <a:lnTo>
                    <a:pt x="934" y="2354"/>
                  </a:lnTo>
                  <a:lnTo>
                    <a:pt x="923" y="2317"/>
                  </a:lnTo>
                  <a:lnTo>
                    <a:pt x="912" y="2279"/>
                  </a:lnTo>
                  <a:lnTo>
                    <a:pt x="903" y="2241"/>
                  </a:lnTo>
                  <a:lnTo>
                    <a:pt x="894" y="2203"/>
                  </a:lnTo>
                  <a:lnTo>
                    <a:pt x="887" y="2163"/>
                  </a:lnTo>
                  <a:lnTo>
                    <a:pt x="884" y="2144"/>
                  </a:lnTo>
                  <a:lnTo>
                    <a:pt x="881" y="2125"/>
                  </a:lnTo>
                  <a:lnTo>
                    <a:pt x="879" y="2106"/>
                  </a:lnTo>
                  <a:lnTo>
                    <a:pt x="878" y="2085"/>
                  </a:lnTo>
                  <a:lnTo>
                    <a:pt x="876" y="2066"/>
                  </a:lnTo>
                  <a:lnTo>
                    <a:pt x="875" y="2047"/>
                  </a:lnTo>
                  <a:lnTo>
                    <a:pt x="875" y="2028"/>
                  </a:lnTo>
                  <a:lnTo>
                    <a:pt x="875" y="2009"/>
                  </a:lnTo>
                  <a:lnTo>
                    <a:pt x="876" y="1991"/>
                  </a:lnTo>
                  <a:lnTo>
                    <a:pt x="879" y="1971"/>
                  </a:lnTo>
                  <a:lnTo>
                    <a:pt x="881" y="1953"/>
                  </a:lnTo>
                  <a:lnTo>
                    <a:pt x="885" y="1934"/>
                  </a:lnTo>
                  <a:lnTo>
                    <a:pt x="888" y="1916"/>
                  </a:lnTo>
                  <a:lnTo>
                    <a:pt x="893" y="1898"/>
                  </a:lnTo>
                  <a:lnTo>
                    <a:pt x="898" y="1880"/>
                  </a:lnTo>
                  <a:lnTo>
                    <a:pt x="905" y="1863"/>
                  </a:lnTo>
                  <a:lnTo>
                    <a:pt x="914" y="1844"/>
                  </a:lnTo>
                  <a:lnTo>
                    <a:pt x="923" y="1825"/>
                  </a:lnTo>
                  <a:lnTo>
                    <a:pt x="934" y="1806"/>
                  </a:lnTo>
                  <a:lnTo>
                    <a:pt x="946" y="1785"/>
                  </a:lnTo>
                  <a:lnTo>
                    <a:pt x="960" y="1765"/>
                  </a:lnTo>
                  <a:lnTo>
                    <a:pt x="976" y="1743"/>
                  </a:lnTo>
                  <a:lnTo>
                    <a:pt x="992" y="1722"/>
                  </a:lnTo>
                  <a:lnTo>
                    <a:pt x="1010" y="1700"/>
                  </a:lnTo>
                  <a:lnTo>
                    <a:pt x="1028" y="1679"/>
                  </a:lnTo>
                  <a:lnTo>
                    <a:pt x="1047" y="1656"/>
                  </a:lnTo>
                  <a:lnTo>
                    <a:pt x="1067" y="1633"/>
                  </a:lnTo>
                  <a:lnTo>
                    <a:pt x="1089" y="1610"/>
                  </a:lnTo>
                  <a:lnTo>
                    <a:pt x="1132" y="1563"/>
                  </a:lnTo>
                  <a:lnTo>
                    <a:pt x="1156" y="1541"/>
                  </a:lnTo>
                  <a:lnTo>
                    <a:pt x="1179" y="1517"/>
                  </a:lnTo>
                  <a:lnTo>
                    <a:pt x="1227" y="1469"/>
                  </a:lnTo>
                  <a:lnTo>
                    <a:pt x="1276" y="1421"/>
                  </a:lnTo>
                  <a:lnTo>
                    <a:pt x="1376" y="1323"/>
                  </a:lnTo>
                  <a:lnTo>
                    <a:pt x="1425" y="1275"/>
                  </a:lnTo>
                  <a:lnTo>
                    <a:pt x="1472" y="1227"/>
                  </a:lnTo>
                  <a:lnTo>
                    <a:pt x="1517" y="1179"/>
                  </a:lnTo>
                  <a:lnTo>
                    <a:pt x="1539" y="1157"/>
                  </a:lnTo>
                  <a:lnTo>
                    <a:pt x="1560" y="1133"/>
                  </a:lnTo>
                  <a:lnTo>
                    <a:pt x="1571" y="1119"/>
                  </a:lnTo>
                  <a:lnTo>
                    <a:pt x="1582" y="1106"/>
                  </a:lnTo>
                  <a:lnTo>
                    <a:pt x="1601" y="1080"/>
                  </a:lnTo>
                  <a:lnTo>
                    <a:pt x="1619" y="1055"/>
                  </a:lnTo>
                  <a:lnTo>
                    <a:pt x="1628" y="1043"/>
                  </a:lnTo>
                  <a:lnTo>
                    <a:pt x="1635" y="1031"/>
                  </a:lnTo>
                  <a:lnTo>
                    <a:pt x="1642" y="1019"/>
                  </a:lnTo>
                  <a:lnTo>
                    <a:pt x="1648" y="1007"/>
                  </a:lnTo>
                  <a:lnTo>
                    <a:pt x="1660" y="984"/>
                  </a:lnTo>
                  <a:lnTo>
                    <a:pt x="1665" y="973"/>
                  </a:lnTo>
                  <a:lnTo>
                    <a:pt x="1670" y="962"/>
                  </a:lnTo>
                  <a:lnTo>
                    <a:pt x="1674" y="950"/>
                  </a:lnTo>
                  <a:lnTo>
                    <a:pt x="1678" y="939"/>
                  </a:lnTo>
                  <a:lnTo>
                    <a:pt x="1683" y="918"/>
                  </a:lnTo>
                  <a:lnTo>
                    <a:pt x="1684" y="907"/>
                  </a:lnTo>
                  <a:lnTo>
                    <a:pt x="1685" y="896"/>
                  </a:lnTo>
                  <a:lnTo>
                    <a:pt x="1686" y="885"/>
                  </a:lnTo>
                  <a:lnTo>
                    <a:pt x="1686" y="875"/>
                  </a:lnTo>
                  <a:lnTo>
                    <a:pt x="1684" y="853"/>
                  </a:lnTo>
                  <a:lnTo>
                    <a:pt x="1683" y="842"/>
                  </a:lnTo>
                  <a:lnTo>
                    <a:pt x="1680" y="831"/>
                  </a:lnTo>
                  <a:lnTo>
                    <a:pt x="1677" y="819"/>
                  </a:lnTo>
                  <a:lnTo>
                    <a:pt x="1673" y="809"/>
                  </a:lnTo>
                  <a:lnTo>
                    <a:pt x="1668" y="798"/>
                  </a:lnTo>
                  <a:lnTo>
                    <a:pt x="1664" y="786"/>
                  </a:lnTo>
                  <a:lnTo>
                    <a:pt x="1658" y="774"/>
                  </a:lnTo>
                  <a:lnTo>
                    <a:pt x="1652" y="762"/>
                  </a:lnTo>
                  <a:lnTo>
                    <a:pt x="1769" y="665"/>
                  </a:lnTo>
                  <a:lnTo>
                    <a:pt x="1780" y="675"/>
                  </a:lnTo>
                  <a:lnTo>
                    <a:pt x="1792" y="687"/>
                  </a:lnTo>
                  <a:lnTo>
                    <a:pt x="1803" y="699"/>
                  </a:lnTo>
                  <a:lnTo>
                    <a:pt x="1814" y="713"/>
                  </a:lnTo>
                  <a:lnTo>
                    <a:pt x="1824" y="727"/>
                  </a:lnTo>
                  <a:lnTo>
                    <a:pt x="1834" y="743"/>
                  </a:lnTo>
                  <a:lnTo>
                    <a:pt x="1844" y="758"/>
                  </a:lnTo>
                  <a:lnTo>
                    <a:pt x="1853" y="775"/>
                  </a:lnTo>
                  <a:lnTo>
                    <a:pt x="1862" y="792"/>
                  </a:lnTo>
                  <a:lnTo>
                    <a:pt x="1870" y="809"/>
                  </a:lnTo>
                  <a:lnTo>
                    <a:pt x="1878" y="828"/>
                  </a:lnTo>
                  <a:lnTo>
                    <a:pt x="1884" y="846"/>
                  </a:lnTo>
                  <a:lnTo>
                    <a:pt x="1892" y="865"/>
                  </a:lnTo>
                  <a:lnTo>
                    <a:pt x="1898" y="884"/>
                  </a:lnTo>
                  <a:lnTo>
                    <a:pt x="1902" y="903"/>
                  </a:lnTo>
                  <a:lnTo>
                    <a:pt x="1907" y="924"/>
                  </a:lnTo>
                  <a:lnTo>
                    <a:pt x="1911" y="944"/>
                  </a:lnTo>
                  <a:lnTo>
                    <a:pt x="1912" y="954"/>
                  </a:lnTo>
                  <a:lnTo>
                    <a:pt x="1913" y="965"/>
                  </a:lnTo>
                  <a:lnTo>
                    <a:pt x="1916" y="984"/>
                  </a:lnTo>
                  <a:lnTo>
                    <a:pt x="1917" y="1004"/>
                  </a:lnTo>
                  <a:lnTo>
                    <a:pt x="1917" y="1025"/>
                  </a:lnTo>
                  <a:lnTo>
                    <a:pt x="1916" y="1045"/>
                  </a:lnTo>
                  <a:lnTo>
                    <a:pt x="1916" y="1056"/>
                  </a:lnTo>
                  <a:lnTo>
                    <a:pt x="1914" y="1065"/>
                  </a:lnTo>
                  <a:lnTo>
                    <a:pt x="1911" y="1086"/>
                  </a:lnTo>
                  <a:lnTo>
                    <a:pt x="1907" y="1105"/>
                  </a:lnTo>
                  <a:lnTo>
                    <a:pt x="1902" y="1125"/>
                  </a:lnTo>
                  <a:lnTo>
                    <a:pt x="1896" y="1145"/>
                  </a:lnTo>
                  <a:lnTo>
                    <a:pt x="1889" y="1163"/>
                  </a:lnTo>
                  <a:lnTo>
                    <a:pt x="1881" y="1182"/>
                  </a:lnTo>
                  <a:lnTo>
                    <a:pt x="1871" y="1200"/>
                  </a:lnTo>
                  <a:lnTo>
                    <a:pt x="1866" y="1208"/>
                  </a:lnTo>
                  <a:lnTo>
                    <a:pt x="1860" y="1217"/>
                  </a:lnTo>
                  <a:lnTo>
                    <a:pt x="1848" y="1233"/>
                  </a:lnTo>
                  <a:lnTo>
                    <a:pt x="1817" y="1273"/>
                  </a:lnTo>
                  <a:lnTo>
                    <a:pt x="1786" y="1311"/>
                  </a:lnTo>
                  <a:lnTo>
                    <a:pt x="1754" y="1350"/>
                  </a:lnTo>
                  <a:lnTo>
                    <a:pt x="1720" y="1387"/>
                  </a:lnTo>
                  <a:lnTo>
                    <a:pt x="1649" y="1465"/>
                  </a:lnTo>
                  <a:lnTo>
                    <a:pt x="1571" y="1550"/>
                  </a:lnTo>
                  <a:lnTo>
                    <a:pt x="1530" y="1593"/>
                  </a:lnTo>
                  <a:lnTo>
                    <a:pt x="1490" y="1635"/>
                  </a:lnTo>
                  <a:lnTo>
                    <a:pt x="1404" y="1723"/>
                  </a:lnTo>
                  <a:lnTo>
                    <a:pt x="1360" y="1770"/>
                  </a:lnTo>
                  <a:lnTo>
                    <a:pt x="1313" y="1820"/>
                  </a:lnTo>
                  <a:lnTo>
                    <a:pt x="1263" y="1874"/>
                  </a:lnTo>
                  <a:lnTo>
                    <a:pt x="1210" y="1934"/>
                  </a:lnTo>
                  <a:lnTo>
                    <a:pt x="1205" y="1940"/>
                  </a:lnTo>
                  <a:lnTo>
                    <a:pt x="1200" y="1946"/>
                  </a:lnTo>
                  <a:lnTo>
                    <a:pt x="1192" y="1959"/>
                  </a:lnTo>
                  <a:lnTo>
                    <a:pt x="1188" y="1967"/>
                  </a:lnTo>
                  <a:lnTo>
                    <a:pt x="1185" y="1974"/>
                  </a:lnTo>
                  <a:lnTo>
                    <a:pt x="1179" y="1988"/>
                  </a:lnTo>
                  <a:lnTo>
                    <a:pt x="1174" y="2003"/>
                  </a:lnTo>
                  <a:lnTo>
                    <a:pt x="1172" y="2011"/>
                  </a:lnTo>
                  <a:lnTo>
                    <a:pt x="1170" y="2018"/>
                  </a:lnTo>
                  <a:lnTo>
                    <a:pt x="1169" y="2027"/>
                  </a:lnTo>
                  <a:lnTo>
                    <a:pt x="1168" y="2034"/>
                  </a:lnTo>
                  <a:lnTo>
                    <a:pt x="1166" y="2051"/>
                  </a:lnTo>
                  <a:lnTo>
                    <a:pt x="1166" y="2067"/>
                  </a:lnTo>
                  <a:lnTo>
                    <a:pt x="1166" y="2084"/>
                  </a:lnTo>
                  <a:lnTo>
                    <a:pt x="1166" y="2102"/>
                  </a:lnTo>
                  <a:lnTo>
                    <a:pt x="1168" y="2120"/>
                  </a:lnTo>
                  <a:lnTo>
                    <a:pt x="1170" y="2138"/>
                  </a:lnTo>
                  <a:lnTo>
                    <a:pt x="1173" y="2156"/>
                  </a:lnTo>
                  <a:lnTo>
                    <a:pt x="1176" y="2174"/>
                  </a:lnTo>
                  <a:lnTo>
                    <a:pt x="1180" y="2192"/>
                  </a:lnTo>
                  <a:lnTo>
                    <a:pt x="1185" y="2210"/>
                  </a:lnTo>
                  <a:lnTo>
                    <a:pt x="1190" y="2229"/>
                  </a:lnTo>
                  <a:lnTo>
                    <a:pt x="1199" y="2265"/>
                  </a:lnTo>
                  <a:lnTo>
                    <a:pt x="1211" y="2301"/>
                  </a:lnTo>
                  <a:lnTo>
                    <a:pt x="1223" y="2336"/>
                  </a:lnTo>
                  <a:lnTo>
                    <a:pt x="1245" y="2401"/>
                  </a:lnTo>
                  <a:lnTo>
                    <a:pt x="1256" y="2431"/>
                  </a:lnTo>
                  <a:lnTo>
                    <a:pt x="1264" y="2459"/>
                  </a:lnTo>
                  <a:close/>
                  <a:moveTo>
                    <a:pt x="1601" y="2459"/>
                  </a:moveTo>
                  <a:lnTo>
                    <a:pt x="1352" y="2459"/>
                  </a:lnTo>
                  <a:lnTo>
                    <a:pt x="1342" y="2425"/>
                  </a:lnTo>
                  <a:lnTo>
                    <a:pt x="1331" y="2391"/>
                  </a:lnTo>
                  <a:lnTo>
                    <a:pt x="1311" y="2323"/>
                  </a:lnTo>
                  <a:lnTo>
                    <a:pt x="1300" y="2288"/>
                  </a:lnTo>
                  <a:lnTo>
                    <a:pt x="1290" y="2253"/>
                  </a:lnTo>
                  <a:lnTo>
                    <a:pt x="1282" y="2220"/>
                  </a:lnTo>
                  <a:lnTo>
                    <a:pt x="1276" y="2185"/>
                  </a:lnTo>
                  <a:lnTo>
                    <a:pt x="1272" y="2165"/>
                  </a:lnTo>
                  <a:lnTo>
                    <a:pt x="1270" y="2145"/>
                  </a:lnTo>
                  <a:lnTo>
                    <a:pt x="1269" y="2127"/>
                  </a:lnTo>
                  <a:lnTo>
                    <a:pt x="1268" y="2109"/>
                  </a:lnTo>
                  <a:lnTo>
                    <a:pt x="1268" y="2093"/>
                  </a:lnTo>
                  <a:lnTo>
                    <a:pt x="1269" y="2076"/>
                  </a:lnTo>
                  <a:lnTo>
                    <a:pt x="1271" y="2060"/>
                  </a:lnTo>
                  <a:lnTo>
                    <a:pt x="1274" y="2046"/>
                  </a:lnTo>
                  <a:lnTo>
                    <a:pt x="1278" y="2030"/>
                  </a:lnTo>
                  <a:lnTo>
                    <a:pt x="1283" y="2016"/>
                  </a:lnTo>
                  <a:lnTo>
                    <a:pt x="1290" y="2001"/>
                  </a:lnTo>
                  <a:lnTo>
                    <a:pt x="1299" y="1987"/>
                  </a:lnTo>
                  <a:lnTo>
                    <a:pt x="1307" y="1973"/>
                  </a:lnTo>
                  <a:lnTo>
                    <a:pt x="1319" y="1958"/>
                  </a:lnTo>
                  <a:lnTo>
                    <a:pt x="1331" y="1944"/>
                  </a:lnTo>
                  <a:lnTo>
                    <a:pt x="1346" y="1928"/>
                  </a:lnTo>
                  <a:lnTo>
                    <a:pt x="1368" y="1907"/>
                  </a:lnTo>
                  <a:lnTo>
                    <a:pt x="1395" y="1881"/>
                  </a:lnTo>
                  <a:lnTo>
                    <a:pt x="1425" y="1856"/>
                  </a:lnTo>
                  <a:lnTo>
                    <a:pt x="1456" y="1831"/>
                  </a:lnTo>
                  <a:lnTo>
                    <a:pt x="1524" y="1776"/>
                  </a:lnTo>
                  <a:lnTo>
                    <a:pt x="1594" y="1722"/>
                  </a:lnTo>
                  <a:lnTo>
                    <a:pt x="1662" y="1668"/>
                  </a:lnTo>
                  <a:lnTo>
                    <a:pt x="1695" y="1643"/>
                  </a:lnTo>
                  <a:lnTo>
                    <a:pt x="1724" y="1619"/>
                  </a:lnTo>
                  <a:lnTo>
                    <a:pt x="1751" y="1595"/>
                  </a:lnTo>
                  <a:lnTo>
                    <a:pt x="1774" y="1573"/>
                  </a:lnTo>
                  <a:lnTo>
                    <a:pt x="1793" y="1554"/>
                  </a:lnTo>
                  <a:lnTo>
                    <a:pt x="1802" y="1545"/>
                  </a:lnTo>
                  <a:lnTo>
                    <a:pt x="1809" y="1537"/>
                  </a:lnTo>
                  <a:lnTo>
                    <a:pt x="1818" y="1523"/>
                  </a:lnTo>
                  <a:lnTo>
                    <a:pt x="1823" y="1515"/>
                  </a:lnTo>
                  <a:lnTo>
                    <a:pt x="1827" y="1508"/>
                  </a:lnTo>
                  <a:lnTo>
                    <a:pt x="1829" y="1501"/>
                  </a:lnTo>
                  <a:lnTo>
                    <a:pt x="1832" y="1497"/>
                  </a:lnTo>
                  <a:lnTo>
                    <a:pt x="1833" y="1493"/>
                  </a:lnTo>
                  <a:lnTo>
                    <a:pt x="1836" y="1478"/>
                  </a:lnTo>
                  <a:lnTo>
                    <a:pt x="1840" y="1464"/>
                  </a:lnTo>
                  <a:lnTo>
                    <a:pt x="1841" y="1449"/>
                  </a:lnTo>
                  <a:lnTo>
                    <a:pt x="1842" y="1436"/>
                  </a:lnTo>
                  <a:lnTo>
                    <a:pt x="1842" y="1423"/>
                  </a:lnTo>
                  <a:lnTo>
                    <a:pt x="1841" y="1411"/>
                  </a:lnTo>
                  <a:lnTo>
                    <a:pt x="1840" y="1400"/>
                  </a:lnTo>
                  <a:lnTo>
                    <a:pt x="1839" y="1391"/>
                  </a:lnTo>
                  <a:lnTo>
                    <a:pt x="1836" y="1382"/>
                  </a:lnTo>
                  <a:lnTo>
                    <a:pt x="1834" y="1370"/>
                  </a:lnTo>
                  <a:lnTo>
                    <a:pt x="1833" y="1365"/>
                  </a:lnTo>
                  <a:lnTo>
                    <a:pt x="1890" y="1317"/>
                  </a:lnTo>
                  <a:lnTo>
                    <a:pt x="1948" y="1269"/>
                  </a:lnTo>
                  <a:lnTo>
                    <a:pt x="1960" y="1285"/>
                  </a:lnTo>
                  <a:lnTo>
                    <a:pt x="1972" y="1302"/>
                  </a:lnTo>
                  <a:lnTo>
                    <a:pt x="1983" y="1317"/>
                  </a:lnTo>
                  <a:lnTo>
                    <a:pt x="1992" y="1335"/>
                  </a:lnTo>
                  <a:lnTo>
                    <a:pt x="2002" y="1352"/>
                  </a:lnTo>
                  <a:lnTo>
                    <a:pt x="2009" y="1369"/>
                  </a:lnTo>
                  <a:lnTo>
                    <a:pt x="2016" y="1387"/>
                  </a:lnTo>
                  <a:lnTo>
                    <a:pt x="2022" y="1405"/>
                  </a:lnTo>
                  <a:lnTo>
                    <a:pt x="2027" y="1423"/>
                  </a:lnTo>
                  <a:lnTo>
                    <a:pt x="2032" y="1441"/>
                  </a:lnTo>
                  <a:lnTo>
                    <a:pt x="2036" y="1459"/>
                  </a:lnTo>
                  <a:lnTo>
                    <a:pt x="2038" y="1477"/>
                  </a:lnTo>
                  <a:lnTo>
                    <a:pt x="2039" y="1494"/>
                  </a:lnTo>
                  <a:lnTo>
                    <a:pt x="2040" y="1512"/>
                  </a:lnTo>
                  <a:lnTo>
                    <a:pt x="2040" y="1530"/>
                  </a:lnTo>
                  <a:lnTo>
                    <a:pt x="2039" y="1548"/>
                  </a:lnTo>
                  <a:lnTo>
                    <a:pt x="2038" y="1565"/>
                  </a:lnTo>
                  <a:lnTo>
                    <a:pt x="2036" y="1581"/>
                  </a:lnTo>
                  <a:lnTo>
                    <a:pt x="2033" y="1598"/>
                  </a:lnTo>
                  <a:lnTo>
                    <a:pt x="2030" y="1615"/>
                  </a:lnTo>
                  <a:lnTo>
                    <a:pt x="2026" y="1631"/>
                  </a:lnTo>
                  <a:lnTo>
                    <a:pt x="2021" y="1646"/>
                  </a:lnTo>
                  <a:lnTo>
                    <a:pt x="2015" y="1662"/>
                  </a:lnTo>
                  <a:lnTo>
                    <a:pt x="2010" y="1676"/>
                  </a:lnTo>
                  <a:lnTo>
                    <a:pt x="2003" y="1689"/>
                  </a:lnTo>
                  <a:lnTo>
                    <a:pt x="1996" y="1704"/>
                  </a:lnTo>
                  <a:lnTo>
                    <a:pt x="1989" y="1716"/>
                  </a:lnTo>
                  <a:lnTo>
                    <a:pt x="1980" y="1728"/>
                  </a:lnTo>
                  <a:lnTo>
                    <a:pt x="1972" y="1740"/>
                  </a:lnTo>
                  <a:lnTo>
                    <a:pt x="1964" y="1751"/>
                  </a:lnTo>
                  <a:lnTo>
                    <a:pt x="1954" y="1760"/>
                  </a:lnTo>
                  <a:lnTo>
                    <a:pt x="1944" y="1769"/>
                  </a:lnTo>
                  <a:lnTo>
                    <a:pt x="1871" y="1831"/>
                  </a:lnTo>
                  <a:lnTo>
                    <a:pt x="1826" y="1868"/>
                  </a:lnTo>
                  <a:lnTo>
                    <a:pt x="1778" y="1910"/>
                  </a:lnTo>
                  <a:lnTo>
                    <a:pt x="1728" y="1953"/>
                  </a:lnTo>
                  <a:lnTo>
                    <a:pt x="1679" y="1998"/>
                  </a:lnTo>
                  <a:lnTo>
                    <a:pt x="1655" y="2019"/>
                  </a:lnTo>
                  <a:lnTo>
                    <a:pt x="1632" y="2042"/>
                  </a:lnTo>
                  <a:lnTo>
                    <a:pt x="1610" y="2064"/>
                  </a:lnTo>
                  <a:lnTo>
                    <a:pt x="1588" y="2084"/>
                  </a:lnTo>
                  <a:lnTo>
                    <a:pt x="1569" y="2105"/>
                  </a:lnTo>
                  <a:lnTo>
                    <a:pt x="1553" y="2121"/>
                  </a:lnTo>
                  <a:lnTo>
                    <a:pt x="1547" y="2129"/>
                  </a:lnTo>
                  <a:lnTo>
                    <a:pt x="1542" y="2136"/>
                  </a:lnTo>
                  <a:lnTo>
                    <a:pt x="1539" y="2144"/>
                  </a:lnTo>
                  <a:lnTo>
                    <a:pt x="1536" y="2151"/>
                  </a:lnTo>
                  <a:lnTo>
                    <a:pt x="1535" y="2159"/>
                  </a:lnTo>
                  <a:lnTo>
                    <a:pt x="1534" y="2167"/>
                  </a:lnTo>
                  <a:lnTo>
                    <a:pt x="1534" y="2177"/>
                  </a:lnTo>
                  <a:lnTo>
                    <a:pt x="1535" y="2187"/>
                  </a:lnTo>
                  <a:lnTo>
                    <a:pt x="1536" y="2199"/>
                  </a:lnTo>
                  <a:lnTo>
                    <a:pt x="1539" y="2211"/>
                  </a:lnTo>
                  <a:lnTo>
                    <a:pt x="1545" y="2244"/>
                  </a:lnTo>
                  <a:lnTo>
                    <a:pt x="1559" y="2300"/>
                  </a:lnTo>
                  <a:lnTo>
                    <a:pt x="1575" y="2359"/>
                  </a:lnTo>
                  <a:lnTo>
                    <a:pt x="1589" y="2414"/>
                  </a:lnTo>
                  <a:lnTo>
                    <a:pt x="1601" y="2459"/>
                  </a:lnTo>
                  <a:close/>
                  <a:moveTo>
                    <a:pt x="506" y="1777"/>
                  </a:moveTo>
                  <a:lnTo>
                    <a:pt x="494" y="1758"/>
                  </a:lnTo>
                  <a:lnTo>
                    <a:pt x="482" y="1740"/>
                  </a:lnTo>
                  <a:lnTo>
                    <a:pt x="471" y="1722"/>
                  </a:lnTo>
                  <a:lnTo>
                    <a:pt x="461" y="1703"/>
                  </a:lnTo>
                  <a:lnTo>
                    <a:pt x="456" y="1694"/>
                  </a:lnTo>
                  <a:lnTo>
                    <a:pt x="452" y="1685"/>
                  </a:lnTo>
                  <a:lnTo>
                    <a:pt x="443" y="1667"/>
                  </a:lnTo>
                  <a:lnTo>
                    <a:pt x="436" y="1647"/>
                  </a:lnTo>
                  <a:lnTo>
                    <a:pt x="429" y="1628"/>
                  </a:lnTo>
                  <a:lnTo>
                    <a:pt x="423" y="1609"/>
                  </a:lnTo>
                  <a:lnTo>
                    <a:pt x="417" y="1589"/>
                  </a:lnTo>
                  <a:lnTo>
                    <a:pt x="412" y="1569"/>
                  </a:lnTo>
                  <a:lnTo>
                    <a:pt x="408" y="1549"/>
                  </a:lnTo>
                  <a:lnTo>
                    <a:pt x="405" y="1527"/>
                  </a:lnTo>
                  <a:lnTo>
                    <a:pt x="401" y="1506"/>
                  </a:lnTo>
                  <a:lnTo>
                    <a:pt x="399" y="1484"/>
                  </a:lnTo>
                  <a:lnTo>
                    <a:pt x="398" y="1460"/>
                  </a:lnTo>
                  <a:lnTo>
                    <a:pt x="396" y="1435"/>
                  </a:lnTo>
                  <a:lnTo>
                    <a:pt x="396" y="1409"/>
                  </a:lnTo>
                  <a:lnTo>
                    <a:pt x="399" y="1383"/>
                  </a:lnTo>
                  <a:lnTo>
                    <a:pt x="401" y="1358"/>
                  </a:lnTo>
                  <a:lnTo>
                    <a:pt x="405" y="1333"/>
                  </a:lnTo>
                  <a:lnTo>
                    <a:pt x="410" y="1309"/>
                  </a:lnTo>
                  <a:lnTo>
                    <a:pt x="416" y="1284"/>
                  </a:lnTo>
                  <a:lnTo>
                    <a:pt x="422" y="1260"/>
                  </a:lnTo>
                  <a:lnTo>
                    <a:pt x="429" y="1236"/>
                  </a:lnTo>
                  <a:lnTo>
                    <a:pt x="437" y="1212"/>
                  </a:lnTo>
                  <a:lnTo>
                    <a:pt x="447" y="1189"/>
                  </a:lnTo>
                  <a:lnTo>
                    <a:pt x="456" y="1165"/>
                  </a:lnTo>
                  <a:lnTo>
                    <a:pt x="467" y="1142"/>
                  </a:lnTo>
                  <a:lnTo>
                    <a:pt x="479" y="1119"/>
                  </a:lnTo>
                  <a:lnTo>
                    <a:pt x="491" y="1097"/>
                  </a:lnTo>
                  <a:lnTo>
                    <a:pt x="504" y="1074"/>
                  </a:lnTo>
                  <a:lnTo>
                    <a:pt x="531" y="1028"/>
                  </a:lnTo>
                  <a:lnTo>
                    <a:pt x="545" y="1005"/>
                  </a:lnTo>
                  <a:lnTo>
                    <a:pt x="560" y="984"/>
                  </a:lnTo>
                  <a:lnTo>
                    <a:pt x="590" y="939"/>
                  </a:lnTo>
                  <a:lnTo>
                    <a:pt x="621" y="895"/>
                  </a:lnTo>
                  <a:lnTo>
                    <a:pt x="684" y="807"/>
                  </a:lnTo>
                  <a:lnTo>
                    <a:pt x="717" y="763"/>
                  </a:lnTo>
                  <a:lnTo>
                    <a:pt x="748" y="720"/>
                  </a:lnTo>
                  <a:lnTo>
                    <a:pt x="852" y="573"/>
                  </a:lnTo>
                  <a:lnTo>
                    <a:pt x="899" y="506"/>
                  </a:lnTo>
                  <a:lnTo>
                    <a:pt x="942" y="444"/>
                  </a:lnTo>
                  <a:lnTo>
                    <a:pt x="962" y="414"/>
                  </a:lnTo>
                  <a:lnTo>
                    <a:pt x="980" y="386"/>
                  </a:lnTo>
                  <a:lnTo>
                    <a:pt x="995" y="361"/>
                  </a:lnTo>
                  <a:lnTo>
                    <a:pt x="1008" y="336"/>
                  </a:lnTo>
                  <a:lnTo>
                    <a:pt x="1020" y="314"/>
                  </a:lnTo>
                  <a:lnTo>
                    <a:pt x="1030" y="294"/>
                  </a:lnTo>
                  <a:lnTo>
                    <a:pt x="1037" y="276"/>
                  </a:lnTo>
                  <a:lnTo>
                    <a:pt x="1041" y="260"/>
                  </a:lnTo>
                  <a:lnTo>
                    <a:pt x="1042" y="254"/>
                  </a:lnTo>
                  <a:lnTo>
                    <a:pt x="1043" y="248"/>
                  </a:lnTo>
                  <a:lnTo>
                    <a:pt x="1044" y="237"/>
                  </a:lnTo>
                  <a:lnTo>
                    <a:pt x="1044" y="227"/>
                  </a:lnTo>
                  <a:lnTo>
                    <a:pt x="1044" y="216"/>
                  </a:lnTo>
                  <a:lnTo>
                    <a:pt x="1043" y="205"/>
                  </a:lnTo>
                  <a:lnTo>
                    <a:pt x="1042" y="193"/>
                  </a:lnTo>
                  <a:lnTo>
                    <a:pt x="1037" y="173"/>
                  </a:lnTo>
                  <a:lnTo>
                    <a:pt x="1032" y="151"/>
                  </a:lnTo>
                  <a:lnTo>
                    <a:pt x="1025" y="132"/>
                  </a:lnTo>
                  <a:lnTo>
                    <a:pt x="1018" y="115"/>
                  </a:lnTo>
                  <a:lnTo>
                    <a:pt x="1011" y="98"/>
                  </a:lnTo>
                  <a:lnTo>
                    <a:pt x="1066" y="53"/>
                  </a:lnTo>
                  <a:lnTo>
                    <a:pt x="1130" y="0"/>
                  </a:lnTo>
                  <a:lnTo>
                    <a:pt x="1143" y="13"/>
                  </a:lnTo>
                  <a:lnTo>
                    <a:pt x="1156" y="27"/>
                  </a:lnTo>
                  <a:lnTo>
                    <a:pt x="1169" y="42"/>
                  </a:lnTo>
                  <a:lnTo>
                    <a:pt x="1180" y="56"/>
                  </a:lnTo>
                  <a:lnTo>
                    <a:pt x="1191" y="72"/>
                  </a:lnTo>
                  <a:lnTo>
                    <a:pt x="1200" y="86"/>
                  </a:lnTo>
                  <a:lnTo>
                    <a:pt x="1210" y="102"/>
                  </a:lnTo>
                  <a:lnTo>
                    <a:pt x="1218" y="119"/>
                  </a:lnTo>
                  <a:lnTo>
                    <a:pt x="1226" y="134"/>
                  </a:lnTo>
                  <a:lnTo>
                    <a:pt x="1233" y="151"/>
                  </a:lnTo>
                  <a:lnTo>
                    <a:pt x="1239" y="168"/>
                  </a:lnTo>
                  <a:lnTo>
                    <a:pt x="1245" y="185"/>
                  </a:lnTo>
                  <a:lnTo>
                    <a:pt x="1250" y="201"/>
                  </a:lnTo>
                  <a:lnTo>
                    <a:pt x="1253" y="218"/>
                  </a:lnTo>
                  <a:lnTo>
                    <a:pt x="1256" y="235"/>
                  </a:lnTo>
                  <a:lnTo>
                    <a:pt x="1259" y="253"/>
                  </a:lnTo>
                  <a:lnTo>
                    <a:pt x="1260" y="270"/>
                  </a:lnTo>
                  <a:lnTo>
                    <a:pt x="1262" y="288"/>
                  </a:lnTo>
                  <a:lnTo>
                    <a:pt x="1263" y="305"/>
                  </a:lnTo>
                  <a:lnTo>
                    <a:pt x="1263" y="323"/>
                  </a:lnTo>
                  <a:lnTo>
                    <a:pt x="1262" y="339"/>
                  </a:lnTo>
                  <a:lnTo>
                    <a:pt x="1260" y="357"/>
                  </a:lnTo>
                  <a:lnTo>
                    <a:pt x="1258" y="374"/>
                  </a:lnTo>
                  <a:lnTo>
                    <a:pt x="1256" y="392"/>
                  </a:lnTo>
                  <a:lnTo>
                    <a:pt x="1252" y="409"/>
                  </a:lnTo>
                  <a:lnTo>
                    <a:pt x="1248" y="426"/>
                  </a:lnTo>
                  <a:lnTo>
                    <a:pt x="1245" y="443"/>
                  </a:lnTo>
                  <a:lnTo>
                    <a:pt x="1240" y="459"/>
                  </a:lnTo>
                  <a:lnTo>
                    <a:pt x="1234" y="475"/>
                  </a:lnTo>
                  <a:lnTo>
                    <a:pt x="1228" y="492"/>
                  </a:lnTo>
                  <a:lnTo>
                    <a:pt x="1222" y="507"/>
                  </a:lnTo>
                  <a:lnTo>
                    <a:pt x="1215" y="523"/>
                  </a:lnTo>
                  <a:lnTo>
                    <a:pt x="1206" y="540"/>
                  </a:lnTo>
                  <a:lnTo>
                    <a:pt x="1197" y="558"/>
                  </a:lnTo>
                  <a:lnTo>
                    <a:pt x="1178" y="594"/>
                  </a:lnTo>
                  <a:lnTo>
                    <a:pt x="1167" y="611"/>
                  </a:lnTo>
                  <a:lnTo>
                    <a:pt x="1155" y="630"/>
                  </a:lnTo>
                  <a:lnTo>
                    <a:pt x="1132" y="666"/>
                  </a:lnTo>
                  <a:lnTo>
                    <a:pt x="1107" y="703"/>
                  </a:lnTo>
                  <a:lnTo>
                    <a:pt x="1079" y="740"/>
                  </a:lnTo>
                  <a:lnTo>
                    <a:pt x="1052" y="779"/>
                  </a:lnTo>
                  <a:lnTo>
                    <a:pt x="1023" y="817"/>
                  </a:lnTo>
                  <a:lnTo>
                    <a:pt x="993" y="855"/>
                  </a:lnTo>
                  <a:lnTo>
                    <a:pt x="962" y="895"/>
                  </a:lnTo>
                  <a:lnTo>
                    <a:pt x="899" y="974"/>
                  </a:lnTo>
                  <a:lnTo>
                    <a:pt x="837" y="1055"/>
                  </a:lnTo>
                  <a:lnTo>
                    <a:pt x="776" y="1135"/>
                  </a:lnTo>
                  <a:lnTo>
                    <a:pt x="746" y="1176"/>
                  </a:lnTo>
                  <a:lnTo>
                    <a:pt x="717" y="1217"/>
                  </a:lnTo>
                  <a:lnTo>
                    <a:pt x="688" y="1257"/>
                  </a:lnTo>
                  <a:lnTo>
                    <a:pt x="675" y="1278"/>
                  </a:lnTo>
                  <a:lnTo>
                    <a:pt x="662" y="1298"/>
                  </a:lnTo>
                  <a:lnTo>
                    <a:pt x="636" y="1339"/>
                  </a:lnTo>
                  <a:lnTo>
                    <a:pt x="624" y="1359"/>
                  </a:lnTo>
                  <a:lnTo>
                    <a:pt x="612" y="1380"/>
                  </a:lnTo>
                  <a:lnTo>
                    <a:pt x="600" y="1400"/>
                  </a:lnTo>
                  <a:lnTo>
                    <a:pt x="591" y="1421"/>
                  </a:lnTo>
                  <a:lnTo>
                    <a:pt x="580" y="1441"/>
                  </a:lnTo>
                  <a:lnTo>
                    <a:pt x="570" y="1461"/>
                  </a:lnTo>
                  <a:lnTo>
                    <a:pt x="561" y="1481"/>
                  </a:lnTo>
                  <a:lnTo>
                    <a:pt x="552" y="1501"/>
                  </a:lnTo>
                  <a:lnTo>
                    <a:pt x="544" y="1521"/>
                  </a:lnTo>
                  <a:lnTo>
                    <a:pt x="537" y="1542"/>
                  </a:lnTo>
                  <a:lnTo>
                    <a:pt x="531" y="1561"/>
                  </a:lnTo>
                  <a:lnTo>
                    <a:pt x="525" y="1581"/>
                  </a:lnTo>
                  <a:lnTo>
                    <a:pt x="519" y="1602"/>
                  </a:lnTo>
                  <a:lnTo>
                    <a:pt x="514" y="1621"/>
                  </a:lnTo>
                  <a:lnTo>
                    <a:pt x="510" y="1640"/>
                  </a:lnTo>
                  <a:lnTo>
                    <a:pt x="507" y="1661"/>
                  </a:lnTo>
                  <a:lnTo>
                    <a:pt x="504" y="1680"/>
                  </a:lnTo>
                  <a:lnTo>
                    <a:pt x="503" y="1699"/>
                  </a:lnTo>
                  <a:lnTo>
                    <a:pt x="502" y="1719"/>
                  </a:lnTo>
                  <a:lnTo>
                    <a:pt x="503" y="1739"/>
                  </a:lnTo>
                  <a:lnTo>
                    <a:pt x="503" y="1758"/>
                  </a:lnTo>
                  <a:lnTo>
                    <a:pt x="506" y="1777"/>
                  </a:lnTo>
                  <a:close/>
                  <a:moveTo>
                    <a:pt x="1430" y="5531"/>
                  </a:moveTo>
                  <a:lnTo>
                    <a:pt x="1007" y="5531"/>
                  </a:lnTo>
                  <a:lnTo>
                    <a:pt x="1007" y="4975"/>
                  </a:lnTo>
                  <a:lnTo>
                    <a:pt x="1007" y="4419"/>
                  </a:lnTo>
                  <a:lnTo>
                    <a:pt x="1007" y="3864"/>
                  </a:lnTo>
                  <a:lnTo>
                    <a:pt x="1007" y="3309"/>
                  </a:lnTo>
                  <a:lnTo>
                    <a:pt x="1013" y="3311"/>
                  </a:lnTo>
                  <a:lnTo>
                    <a:pt x="1042" y="3319"/>
                  </a:lnTo>
                  <a:lnTo>
                    <a:pt x="1071" y="3326"/>
                  </a:lnTo>
                  <a:lnTo>
                    <a:pt x="1097" y="3332"/>
                  </a:lnTo>
                  <a:lnTo>
                    <a:pt x="1122" y="3337"/>
                  </a:lnTo>
                  <a:lnTo>
                    <a:pt x="1148" y="3342"/>
                  </a:lnTo>
                  <a:lnTo>
                    <a:pt x="1172" y="3344"/>
                  </a:lnTo>
                  <a:lnTo>
                    <a:pt x="1196" y="3347"/>
                  </a:lnTo>
                  <a:lnTo>
                    <a:pt x="1218" y="3348"/>
                  </a:lnTo>
                  <a:lnTo>
                    <a:pt x="1242" y="3347"/>
                  </a:lnTo>
                  <a:lnTo>
                    <a:pt x="1253" y="3347"/>
                  </a:lnTo>
                  <a:lnTo>
                    <a:pt x="1265" y="3345"/>
                  </a:lnTo>
                  <a:lnTo>
                    <a:pt x="1289" y="3343"/>
                  </a:lnTo>
                  <a:lnTo>
                    <a:pt x="1314" y="3339"/>
                  </a:lnTo>
                  <a:lnTo>
                    <a:pt x="1340" y="3335"/>
                  </a:lnTo>
                  <a:lnTo>
                    <a:pt x="1366" y="3327"/>
                  </a:lnTo>
                  <a:lnTo>
                    <a:pt x="1395" y="3320"/>
                  </a:lnTo>
                  <a:lnTo>
                    <a:pt x="1424" y="3312"/>
                  </a:lnTo>
                  <a:lnTo>
                    <a:pt x="1430" y="3309"/>
                  </a:lnTo>
                  <a:lnTo>
                    <a:pt x="1430" y="3864"/>
                  </a:lnTo>
                  <a:lnTo>
                    <a:pt x="1430" y="4419"/>
                  </a:lnTo>
                  <a:lnTo>
                    <a:pt x="1430" y="4975"/>
                  </a:lnTo>
                  <a:lnTo>
                    <a:pt x="1430" y="5531"/>
                  </a:lnTo>
                  <a:close/>
                  <a:moveTo>
                    <a:pt x="1218" y="3207"/>
                  </a:moveTo>
                  <a:lnTo>
                    <a:pt x="1167" y="3206"/>
                  </a:lnTo>
                  <a:lnTo>
                    <a:pt x="1116" y="3204"/>
                  </a:lnTo>
                  <a:lnTo>
                    <a:pt x="1091" y="3201"/>
                  </a:lnTo>
                  <a:lnTo>
                    <a:pt x="1066" y="3199"/>
                  </a:lnTo>
                  <a:lnTo>
                    <a:pt x="1017" y="3193"/>
                  </a:lnTo>
                  <a:lnTo>
                    <a:pt x="992" y="3188"/>
                  </a:lnTo>
                  <a:lnTo>
                    <a:pt x="968" y="3185"/>
                  </a:lnTo>
                  <a:lnTo>
                    <a:pt x="920" y="3175"/>
                  </a:lnTo>
                  <a:lnTo>
                    <a:pt x="896" y="3169"/>
                  </a:lnTo>
                  <a:lnTo>
                    <a:pt x="873" y="3163"/>
                  </a:lnTo>
                  <a:lnTo>
                    <a:pt x="849" y="3157"/>
                  </a:lnTo>
                  <a:lnTo>
                    <a:pt x="826" y="3151"/>
                  </a:lnTo>
                  <a:lnTo>
                    <a:pt x="780" y="3137"/>
                  </a:lnTo>
                  <a:lnTo>
                    <a:pt x="736" y="3121"/>
                  </a:lnTo>
                  <a:lnTo>
                    <a:pt x="714" y="3113"/>
                  </a:lnTo>
                  <a:lnTo>
                    <a:pt x="692" y="3104"/>
                  </a:lnTo>
                  <a:lnTo>
                    <a:pt x="650" y="3086"/>
                  </a:lnTo>
                  <a:lnTo>
                    <a:pt x="608" y="3066"/>
                  </a:lnTo>
                  <a:lnTo>
                    <a:pt x="586" y="3056"/>
                  </a:lnTo>
                  <a:lnTo>
                    <a:pt x="566" y="3045"/>
                  </a:lnTo>
                  <a:lnTo>
                    <a:pt x="526" y="3024"/>
                  </a:lnTo>
                  <a:lnTo>
                    <a:pt x="486" y="3001"/>
                  </a:lnTo>
                  <a:lnTo>
                    <a:pt x="448" y="2977"/>
                  </a:lnTo>
                  <a:lnTo>
                    <a:pt x="411" y="2953"/>
                  </a:lnTo>
                  <a:lnTo>
                    <a:pt x="375" y="2927"/>
                  </a:lnTo>
                  <a:lnTo>
                    <a:pt x="357" y="2913"/>
                  </a:lnTo>
                  <a:lnTo>
                    <a:pt x="339" y="2900"/>
                  </a:lnTo>
                  <a:lnTo>
                    <a:pt x="305" y="2874"/>
                  </a:lnTo>
                  <a:lnTo>
                    <a:pt x="288" y="2859"/>
                  </a:lnTo>
                  <a:lnTo>
                    <a:pt x="272" y="2846"/>
                  </a:lnTo>
                  <a:lnTo>
                    <a:pt x="240" y="2817"/>
                  </a:lnTo>
                  <a:lnTo>
                    <a:pt x="209" y="2789"/>
                  </a:lnTo>
                  <a:lnTo>
                    <a:pt x="195" y="2773"/>
                  </a:lnTo>
                  <a:lnTo>
                    <a:pt x="179" y="2759"/>
                  </a:lnTo>
                  <a:lnTo>
                    <a:pt x="150" y="2729"/>
                  </a:lnTo>
                  <a:lnTo>
                    <a:pt x="137" y="2713"/>
                  </a:lnTo>
                  <a:lnTo>
                    <a:pt x="124" y="2699"/>
                  </a:lnTo>
                  <a:lnTo>
                    <a:pt x="111" y="2683"/>
                  </a:lnTo>
                  <a:lnTo>
                    <a:pt x="98" y="2667"/>
                  </a:lnTo>
                  <a:lnTo>
                    <a:pt x="72" y="2636"/>
                  </a:lnTo>
                  <a:lnTo>
                    <a:pt x="48" y="2605"/>
                  </a:lnTo>
                  <a:lnTo>
                    <a:pt x="26" y="2574"/>
                  </a:lnTo>
                  <a:lnTo>
                    <a:pt x="5" y="2541"/>
                  </a:lnTo>
                  <a:lnTo>
                    <a:pt x="0" y="2535"/>
                  </a:lnTo>
                  <a:lnTo>
                    <a:pt x="609" y="2535"/>
                  </a:lnTo>
                  <a:lnTo>
                    <a:pt x="1218" y="2535"/>
                  </a:lnTo>
                  <a:lnTo>
                    <a:pt x="1827" y="2535"/>
                  </a:lnTo>
                  <a:lnTo>
                    <a:pt x="2436" y="2535"/>
                  </a:lnTo>
                  <a:lnTo>
                    <a:pt x="2432" y="2541"/>
                  </a:lnTo>
                  <a:lnTo>
                    <a:pt x="2420" y="2562"/>
                  </a:lnTo>
                  <a:lnTo>
                    <a:pt x="2406" y="2581"/>
                  </a:lnTo>
                  <a:lnTo>
                    <a:pt x="2381" y="2618"/>
                  </a:lnTo>
                  <a:lnTo>
                    <a:pt x="2354" y="2655"/>
                  </a:lnTo>
                  <a:lnTo>
                    <a:pt x="2325" y="2690"/>
                  </a:lnTo>
                  <a:lnTo>
                    <a:pt x="2296" y="2725"/>
                  </a:lnTo>
                  <a:lnTo>
                    <a:pt x="2266" y="2759"/>
                  </a:lnTo>
                  <a:lnTo>
                    <a:pt x="2250" y="2775"/>
                  </a:lnTo>
                  <a:lnTo>
                    <a:pt x="2235" y="2791"/>
                  </a:lnTo>
                  <a:lnTo>
                    <a:pt x="2204" y="2822"/>
                  </a:lnTo>
                  <a:lnTo>
                    <a:pt x="2170" y="2852"/>
                  </a:lnTo>
                  <a:lnTo>
                    <a:pt x="2136" y="2881"/>
                  </a:lnTo>
                  <a:lnTo>
                    <a:pt x="2120" y="2895"/>
                  </a:lnTo>
                  <a:lnTo>
                    <a:pt x="2102" y="2910"/>
                  </a:lnTo>
                  <a:lnTo>
                    <a:pt x="2067" y="2936"/>
                  </a:lnTo>
                  <a:lnTo>
                    <a:pt x="2049" y="2949"/>
                  </a:lnTo>
                  <a:lnTo>
                    <a:pt x="2031" y="2961"/>
                  </a:lnTo>
                  <a:lnTo>
                    <a:pt x="1994" y="2987"/>
                  </a:lnTo>
                  <a:lnTo>
                    <a:pt x="1955" y="3009"/>
                  </a:lnTo>
                  <a:lnTo>
                    <a:pt x="1936" y="3020"/>
                  </a:lnTo>
                  <a:lnTo>
                    <a:pt x="1917" y="3031"/>
                  </a:lnTo>
                  <a:lnTo>
                    <a:pt x="1898" y="3042"/>
                  </a:lnTo>
                  <a:lnTo>
                    <a:pt x="1877" y="3053"/>
                  </a:lnTo>
                  <a:lnTo>
                    <a:pt x="1838" y="3072"/>
                  </a:lnTo>
                  <a:lnTo>
                    <a:pt x="1797" y="3090"/>
                  </a:lnTo>
                  <a:lnTo>
                    <a:pt x="1776" y="3098"/>
                  </a:lnTo>
                  <a:lnTo>
                    <a:pt x="1756" y="3107"/>
                  </a:lnTo>
                  <a:lnTo>
                    <a:pt x="1736" y="3115"/>
                  </a:lnTo>
                  <a:lnTo>
                    <a:pt x="1714" y="3122"/>
                  </a:lnTo>
                  <a:lnTo>
                    <a:pt x="1694" y="3131"/>
                  </a:lnTo>
                  <a:lnTo>
                    <a:pt x="1672" y="3137"/>
                  </a:lnTo>
                  <a:lnTo>
                    <a:pt x="1629" y="3150"/>
                  </a:lnTo>
                  <a:lnTo>
                    <a:pt x="1586" y="3162"/>
                  </a:lnTo>
                  <a:lnTo>
                    <a:pt x="1541" y="3173"/>
                  </a:lnTo>
                  <a:lnTo>
                    <a:pt x="1518" y="3177"/>
                  </a:lnTo>
                  <a:lnTo>
                    <a:pt x="1497" y="3182"/>
                  </a:lnTo>
                  <a:lnTo>
                    <a:pt x="1451" y="3189"/>
                  </a:lnTo>
                  <a:lnTo>
                    <a:pt x="1428" y="3193"/>
                  </a:lnTo>
                  <a:lnTo>
                    <a:pt x="1406" y="3195"/>
                  </a:lnTo>
                  <a:lnTo>
                    <a:pt x="1359" y="3200"/>
                  </a:lnTo>
                  <a:lnTo>
                    <a:pt x="1336" y="3203"/>
                  </a:lnTo>
                  <a:lnTo>
                    <a:pt x="1313" y="3204"/>
                  </a:lnTo>
                  <a:lnTo>
                    <a:pt x="1289" y="3205"/>
                  </a:lnTo>
                  <a:lnTo>
                    <a:pt x="1265" y="3206"/>
                  </a:lnTo>
                  <a:lnTo>
                    <a:pt x="1242" y="3207"/>
                  </a:lnTo>
                  <a:lnTo>
                    <a:pt x="1218" y="3207"/>
                  </a:lnTo>
                  <a:close/>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38" name="Google Shape;338;p33"/>
            <p:cNvSpPr/>
            <p:nvPr/>
          </p:nvSpPr>
          <p:spPr>
            <a:xfrm>
              <a:off x="4694238" y="3829051"/>
              <a:ext cx="2776538" cy="250825"/>
            </a:xfrm>
            <a:custGeom>
              <a:avLst/>
              <a:gdLst/>
              <a:ahLst/>
              <a:cxnLst/>
              <a:rect l="l" t="t" r="r" b="b"/>
              <a:pathLst>
                <a:path w="10493" h="945" extrusionOk="0">
                  <a:moveTo>
                    <a:pt x="9936" y="454"/>
                  </a:moveTo>
                  <a:lnTo>
                    <a:pt x="9937" y="480"/>
                  </a:lnTo>
                  <a:lnTo>
                    <a:pt x="9941" y="508"/>
                  </a:lnTo>
                  <a:lnTo>
                    <a:pt x="9946" y="536"/>
                  </a:lnTo>
                  <a:lnTo>
                    <a:pt x="9954" y="566"/>
                  </a:lnTo>
                  <a:lnTo>
                    <a:pt x="9962" y="594"/>
                  </a:lnTo>
                  <a:lnTo>
                    <a:pt x="9974" y="621"/>
                  </a:lnTo>
                  <a:lnTo>
                    <a:pt x="9988" y="646"/>
                  </a:lnTo>
                  <a:lnTo>
                    <a:pt x="10003" y="668"/>
                  </a:lnTo>
                  <a:lnTo>
                    <a:pt x="10021" y="688"/>
                  </a:lnTo>
                  <a:lnTo>
                    <a:pt x="10039" y="706"/>
                  </a:lnTo>
                  <a:lnTo>
                    <a:pt x="10060" y="720"/>
                  </a:lnTo>
                  <a:lnTo>
                    <a:pt x="10081" y="731"/>
                  </a:lnTo>
                  <a:lnTo>
                    <a:pt x="10104" y="741"/>
                  </a:lnTo>
                  <a:lnTo>
                    <a:pt x="10128" y="748"/>
                  </a:lnTo>
                  <a:lnTo>
                    <a:pt x="10153" y="752"/>
                  </a:lnTo>
                  <a:lnTo>
                    <a:pt x="10181" y="753"/>
                  </a:lnTo>
                  <a:lnTo>
                    <a:pt x="10212" y="750"/>
                  </a:lnTo>
                  <a:lnTo>
                    <a:pt x="10243" y="746"/>
                  </a:lnTo>
                  <a:lnTo>
                    <a:pt x="10271" y="736"/>
                  </a:lnTo>
                  <a:lnTo>
                    <a:pt x="10298" y="723"/>
                  </a:lnTo>
                  <a:lnTo>
                    <a:pt x="10322" y="705"/>
                  </a:lnTo>
                  <a:lnTo>
                    <a:pt x="10343" y="683"/>
                  </a:lnTo>
                  <a:lnTo>
                    <a:pt x="10362" y="658"/>
                  </a:lnTo>
                  <a:lnTo>
                    <a:pt x="10369" y="644"/>
                  </a:lnTo>
                  <a:lnTo>
                    <a:pt x="10376" y="628"/>
                  </a:lnTo>
                  <a:lnTo>
                    <a:pt x="10388" y="596"/>
                  </a:lnTo>
                  <a:lnTo>
                    <a:pt x="10397" y="561"/>
                  </a:lnTo>
                  <a:lnTo>
                    <a:pt x="10402" y="524"/>
                  </a:lnTo>
                  <a:lnTo>
                    <a:pt x="10403" y="485"/>
                  </a:lnTo>
                  <a:lnTo>
                    <a:pt x="10402" y="443"/>
                  </a:lnTo>
                  <a:lnTo>
                    <a:pt x="10396" y="404"/>
                  </a:lnTo>
                  <a:lnTo>
                    <a:pt x="10386" y="365"/>
                  </a:lnTo>
                  <a:lnTo>
                    <a:pt x="10373" y="330"/>
                  </a:lnTo>
                  <a:lnTo>
                    <a:pt x="10356" y="298"/>
                  </a:lnTo>
                  <a:lnTo>
                    <a:pt x="10336" y="270"/>
                  </a:lnTo>
                  <a:lnTo>
                    <a:pt x="10312" y="248"/>
                  </a:lnTo>
                  <a:lnTo>
                    <a:pt x="10298" y="237"/>
                  </a:lnTo>
                  <a:lnTo>
                    <a:pt x="10285" y="228"/>
                  </a:lnTo>
                  <a:lnTo>
                    <a:pt x="10256" y="215"/>
                  </a:lnTo>
                  <a:lnTo>
                    <a:pt x="10225" y="206"/>
                  </a:lnTo>
                  <a:lnTo>
                    <a:pt x="10193" y="200"/>
                  </a:lnTo>
                  <a:lnTo>
                    <a:pt x="10159" y="197"/>
                  </a:lnTo>
                  <a:lnTo>
                    <a:pt x="10110" y="202"/>
                  </a:lnTo>
                  <a:lnTo>
                    <a:pt x="10088" y="207"/>
                  </a:lnTo>
                  <a:lnTo>
                    <a:pt x="10067" y="214"/>
                  </a:lnTo>
                  <a:lnTo>
                    <a:pt x="10048" y="222"/>
                  </a:lnTo>
                  <a:lnTo>
                    <a:pt x="10028" y="233"/>
                  </a:lnTo>
                  <a:lnTo>
                    <a:pt x="10012" y="246"/>
                  </a:lnTo>
                  <a:lnTo>
                    <a:pt x="9996" y="262"/>
                  </a:lnTo>
                  <a:lnTo>
                    <a:pt x="9983" y="279"/>
                  </a:lnTo>
                  <a:lnTo>
                    <a:pt x="9970" y="298"/>
                  </a:lnTo>
                  <a:lnTo>
                    <a:pt x="9960" y="320"/>
                  </a:lnTo>
                  <a:lnTo>
                    <a:pt x="9952" y="342"/>
                  </a:lnTo>
                  <a:lnTo>
                    <a:pt x="9944" y="368"/>
                  </a:lnTo>
                  <a:lnTo>
                    <a:pt x="9941" y="394"/>
                  </a:lnTo>
                  <a:lnTo>
                    <a:pt x="9937" y="423"/>
                  </a:lnTo>
                  <a:lnTo>
                    <a:pt x="9936" y="454"/>
                  </a:lnTo>
                  <a:close/>
                  <a:moveTo>
                    <a:pt x="9848" y="482"/>
                  </a:moveTo>
                  <a:lnTo>
                    <a:pt x="9850" y="450"/>
                  </a:lnTo>
                  <a:lnTo>
                    <a:pt x="9852" y="420"/>
                  </a:lnTo>
                  <a:lnTo>
                    <a:pt x="9858" y="390"/>
                  </a:lnTo>
                  <a:lnTo>
                    <a:pt x="9866" y="363"/>
                  </a:lnTo>
                  <a:lnTo>
                    <a:pt x="9877" y="335"/>
                  </a:lnTo>
                  <a:lnTo>
                    <a:pt x="9892" y="309"/>
                  </a:lnTo>
                  <a:lnTo>
                    <a:pt x="9908" y="284"/>
                  </a:lnTo>
                  <a:lnTo>
                    <a:pt x="9929" y="260"/>
                  </a:lnTo>
                  <a:lnTo>
                    <a:pt x="9952" y="238"/>
                  </a:lnTo>
                  <a:lnTo>
                    <a:pt x="9977" y="218"/>
                  </a:lnTo>
                  <a:lnTo>
                    <a:pt x="10006" y="201"/>
                  </a:lnTo>
                  <a:lnTo>
                    <a:pt x="10036" y="186"/>
                  </a:lnTo>
                  <a:lnTo>
                    <a:pt x="10067" y="176"/>
                  </a:lnTo>
                  <a:lnTo>
                    <a:pt x="10102" y="167"/>
                  </a:lnTo>
                  <a:lnTo>
                    <a:pt x="10138" y="162"/>
                  </a:lnTo>
                  <a:lnTo>
                    <a:pt x="10176" y="161"/>
                  </a:lnTo>
                  <a:lnTo>
                    <a:pt x="10211" y="162"/>
                  </a:lnTo>
                  <a:lnTo>
                    <a:pt x="10244" y="166"/>
                  </a:lnTo>
                  <a:lnTo>
                    <a:pt x="10277" y="172"/>
                  </a:lnTo>
                  <a:lnTo>
                    <a:pt x="10307" y="180"/>
                  </a:lnTo>
                  <a:lnTo>
                    <a:pt x="10334" y="192"/>
                  </a:lnTo>
                  <a:lnTo>
                    <a:pt x="10361" y="206"/>
                  </a:lnTo>
                  <a:lnTo>
                    <a:pt x="10385" y="221"/>
                  </a:lnTo>
                  <a:lnTo>
                    <a:pt x="10408" y="240"/>
                  </a:lnTo>
                  <a:lnTo>
                    <a:pt x="10427" y="261"/>
                  </a:lnTo>
                  <a:lnTo>
                    <a:pt x="10445" y="284"/>
                  </a:lnTo>
                  <a:lnTo>
                    <a:pt x="10459" y="308"/>
                  </a:lnTo>
                  <a:lnTo>
                    <a:pt x="10471" y="334"/>
                  </a:lnTo>
                  <a:lnTo>
                    <a:pt x="10481" y="362"/>
                  </a:lnTo>
                  <a:lnTo>
                    <a:pt x="10488" y="392"/>
                  </a:lnTo>
                  <a:lnTo>
                    <a:pt x="10492" y="423"/>
                  </a:lnTo>
                  <a:lnTo>
                    <a:pt x="10493" y="456"/>
                  </a:lnTo>
                  <a:lnTo>
                    <a:pt x="10490" y="503"/>
                  </a:lnTo>
                  <a:lnTo>
                    <a:pt x="10487" y="526"/>
                  </a:lnTo>
                  <a:lnTo>
                    <a:pt x="10483" y="548"/>
                  </a:lnTo>
                  <a:lnTo>
                    <a:pt x="10470" y="590"/>
                  </a:lnTo>
                  <a:lnTo>
                    <a:pt x="10451" y="629"/>
                  </a:lnTo>
                  <a:lnTo>
                    <a:pt x="10428" y="665"/>
                  </a:lnTo>
                  <a:lnTo>
                    <a:pt x="10399" y="698"/>
                  </a:lnTo>
                  <a:lnTo>
                    <a:pt x="10384" y="712"/>
                  </a:lnTo>
                  <a:lnTo>
                    <a:pt x="10367" y="725"/>
                  </a:lnTo>
                  <a:lnTo>
                    <a:pt x="10330" y="748"/>
                  </a:lnTo>
                  <a:lnTo>
                    <a:pt x="10290" y="767"/>
                  </a:lnTo>
                  <a:lnTo>
                    <a:pt x="10247" y="780"/>
                  </a:lnTo>
                  <a:lnTo>
                    <a:pt x="10201" y="789"/>
                  </a:lnTo>
                  <a:lnTo>
                    <a:pt x="10153" y="791"/>
                  </a:lnTo>
                  <a:lnTo>
                    <a:pt x="10120" y="790"/>
                  </a:lnTo>
                  <a:lnTo>
                    <a:pt x="10087" y="785"/>
                  </a:lnTo>
                  <a:lnTo>
                    <a:pt x="10056" y="778"/>
                  </a:lnTo>
                  <a:lnTo>
                    <a:pt x="10026" y="768"/>
                  </a:lnTo>
                  <a:lnTo>
                    <a:pt x="9997" y="755"/>
                  </a:lnTo>
                  <a:lnTo>
                    <a:pt x="9972" y="738"/>
                  </a:lnTo>
                  <a:lnTo>
                    <a:pt x="9948" y="720"/>
                  </a:lnTo>
                  <a:lnTo>
                    <a:pt x="9926" y="699"/>
                  </a:lnTo>
                  <a:lnTo>
                    <a:pt x="9907" y="675"/>
                  </a:lnTo>
                  <a:lnTo>
                    <a:pt x="9890" y="648"/>
                  </a:lnTo>
                  <a:lnTo>
                    <a:pt x="9877" y="621"/>
                  </a:lnTo>
                  <a:lnTo>
                    <a:pt x="9866" y="592"/>
                  </a:lnTo>
                  <a:lnTo>
                    <a:pt x="9852" y="534"/>
                  </a:lnTo>
                  <a:lnTo>
                    <a:pt x="9850" y="507"/>
                  </a:lnTo>
                  <a:lnTo>
                    <a:pt x="9848" y="482"/>
                  </a:lnTo>
                  <a:close/>
                  <a:moveTo>
                    <a:pt x="281" y="176"/>
                  </a:moveTo>
                  <a:lnTo>
                    <a:pt x="281" y="197"/>
                  </a:lnTo>
                  <a:lnTo>
                    <a:pt x="233" y="203"/>
                  </a:lnTo>
                  <a:lnTo>
                    <a:pt x="218" y="206"/>
                  </a:lnTo>
                  <a:lnTo>
                    <a:pt x="209" y="209"/>
                  </a:lnTo>
                  <a:lnTo>
                    <a:pt x="205" y="213"/>
                  </a:lnTo>
                  <a:lnTo>
                    <a:pt x="203" y="218"/>
                  </a:lnTo>
                  <a:lnTo>
                    <a:pt x="199" y="231"/>
                  </a:lnTo>
                  <a:lnTo>
                    <a:pt x="197" y="279"/>
                  </a:lnTo>
                  <a:lnTo>
                    <a:pt x="197" y="377"/>
                  </a:lnTo>
                  <a:lnTo>
                    <a:pt x="197" y="683"/>
                  </a:lnTo>
                  <a:lnTo>
                    <a:pt x="193" y="744"/>
                  </a:lnTo>
                  <a:lnTo>
                    <a:pt x="185" y="794"/>
                  </a:lnTo>
                  <a:lnTo>
                    <a:pt x="178" y="814"/>
                  </a:lnTo>
                  <a:lnTo>
                    <a:pt x="168" y="834"/>
                  </a:lnTo>
                  <a:lnTo>
                    <a:pt x="156" y="854"/>
                  </a:lnTo>
                  <a:lnTo>
                    <a:pt x="143" y="873"/>
                  </a:lnTo>
                  <a:lnTo>
                    <a:pt x="127" y="890"/>
                  </a:lnTo>
                  <a:lnTo>
                    <a:pt x="113" y="904"/>
                  </a:lnTo>
                  <a:lnTo>
                    <a:pt x="97" y="917"/>
                  </a:lnTo>
                  <a:lnTo>
                    <a:pt x="80" y="927"/>
                  </a:lnTo>
                  <a:lnTo>
                    <a:pt x="65" y="934"/>
                  </a:lnTo>
                  <a:lnTo>
                    <a:pt x="49" y="940"/>
                  </a:lnTo>
                  <a:lnTo>
                    <a:pt x="34" y="944"/>
                  </a:lnTo>
                  <a:lnTo>
                    <a:pt x="18" y="945"/>
                  </a:lnTo>
                  <a:lnTo>
                    <a:pt x="0" y="942"/>
                  </a:lnTo>
                  <a:lnTo>
                    <a:pt x="1" y="909"/>
                  </a:lnTo>
                  <a:lnTo>
                    <a:pt x="0" y="876"/>
                  </a:lnTo>
                  <a:lnTo>
                    <a:pt x="8" y="872"/>
                  </a:lnTo>
                  <a:lnTo>
                    <a:pt x="19" y="879"/>
                  </a:lnTo>
                  <a:lnTo>
                    <a:pt x="30" y="884"/>
                  </a:lnTo>
                  <a:lnTo>
                    <a:pt x="54" y="887"/>
                  </a:lnTo>
                  <a:lnTo>
                    <a:pt x="73" y="885"/>
                  </a:lnTo>
                  <a:lnTo>
                    <a:pt x="89" y="880"/>
                  </a:lnTo>
                  <a:lnTo>
                    <a:pt x="100" y="870"/>
                  </a:lnTo>
                  <a:lnTo>
                    <a:pt x="104" y="864"/>
                  </a:lnTo>
                  <a:lnTo>
                    <a:pt x="107" y="858"/>
                  </a:lnTo>
                  <a:lnTo>
                    <a:pt x="112" y="839"/>
                  </a:lnTo>
                  <a:lnTo>
                    <a:pt x="114" y="809"/>
                  </a:lnTo>
                  <a:lnTo>
                    <a:pt x="115" y="748"/>
                  </a:lnTo>
                  <a:lnTo>
                    <a:pt x="115" y="377"/>
                  </a:lnTo>
                  <a:lnTo>
                    <a:pt x="114" y="294"/>
                  </a:lnTo>
                  <a:lnTo>
                    <a:pt x="114" y="254"/>
                  </a:lnTo>
                  <a:lnTo>
                    <a:pt x="112" y="232"/>
                  </a:lnTo>
                  <a:lnTo>
                    <a:pt x="109" y="220"/>
                  </a:lnTo>
                  <a:lnTo>
                    <a:pt x="106" y="213"/>
                  </a:lnTo>
                  <a:lnTo>
                    <a:pt x="100" y="208"/>
                  </a:lnTo>
                  <a:lnTo>
                    <a:pt x="90" y="206"/>
                  </a:lnTo>
                  <a:lnTo>
                    <a:pt x="71" y="202"/>
                  </a:lnTo>
                  <a:lnTo>
                    <a:pt x="34" y="201"/>
                  </a:lnTo>
                  <a:lnTo>
                    <a:pt x="30" y="176"/>
                  </a:lnTo>
                  <a:lnTo>
                    <a:pt x="156" y="177"/>
                  </a:lnTo>
                  <a:lnTo>
                    <a:pt x="278" y="173"/>
                  </a:lnTo>
                  <a:lnTo>
                    <a:pt x="281" y="176"/>
                  </a:lnTo>
                  <a:close/>
                  <a:moveTo>
                    <a:pt x="307" y="213"/>
                  </a:moveTo>
                  <a:lnTo>
                    <a:pt x="304" y="209"/>
                  </a:lnTo>
                  <a:lnTo>
                    <a:pt x="304" y="191"/>
                  </a:lnTo>
                  <a:lnTo>
                    <a:pt x="307" y="188"/>
                  </a:lnTo>
                  <a:lnTo>
                    <a:pt x="428" y="167"/>
                  </a:lnTo>
                  <a:lnTo>
                    <a:pt x="440" y="178"/>
                  </a:lnTo>
                  <a:lnTo>
                    <a:pt x="454" y="190"/>
                  </a:lnTo>
                  <a:lnTo>
                    <a:pt x="468" y="209"/>
                  </a:lnTo>
                  <a:lnTo>
                    <a:pt x="488" y="242"/>
                  </a:lnTo>
                  <a:lnTo>
                    <a:pt x="548" y="345"/>
                  </a:lnTo>
                  <a:lnTo>
                    <a:pt x="619" y="479"/>
                  </a:lnTo>
                  <a:lnTo>
                    <a:pt x="662" y="410"/>
                  </a:lnTo>
                  <a:lnTo>
                    <a:pt x="712" y="328"/>
                  </a:lnTo>
                  <a:lnTo>
                    <a:pt x="802" y="173"/>
                  </a:lnTo>
                  <a:lnTo>
                    <a:pt x="834" y="174"/>
                  </a:lnTo>
                  <a:lnTo>
                    <a:pt x="864" y="173"/>
                  </a:lnTo>
                  <a:lnTo>
                    <a:pt x="868" y="184"/>
                  </a:lnTo>
                  <a:lnTo>
                    <a:pt x="840" y="218"/>
                  </a:lnTo>
                  <a:lnTo>
                    <a:pt x="802" y="269"/>
                  </a:lnTo>
                  <a:lnTo>
                    <a:pt x="734" y="366"/>
                  </a:lnTo>
                  <a:lnTo>
                    <a:pt x="680" y="453"/>
                  </a:lnTo>
                  <a:lnTo>
                    <a:pt x="655" y="496"/>
                  </a:lnTo>
                  <a:lnTo>
                    <a:pt x="646" y="516"/>
                  </a:lnTo>
                  <a:lnTo>
                    <a:pt x="643" y="528"/>
                  </a:lnTo>
                  <a:lnTo>
                    <a:pt x="642" y="542"/>
                  </a:lnTo>
                  <a:lnTo>
                    <a:pt x="642" y="604"/>
                  </a:lnTo>
                  <a:lnTo>
                    <a:pt x="643" y="669"/>
                  </a:lnTo>
                  <a:lnTo>
                    <a:pt x="646" y="720"/>
                  </a:lnTo>
                  <a:lnTo>
                    <a:pt x="648" y="732"/>
                  </a:lnTo>
                  <a:lnTo>
                    <a:pt x="652" y="740"/>
                  </a:lnTo>
                  <a:lnTo>
                    <a:pt x="658" y="743"/>
                  </a:lnTo>
                  <a:lnTo>
                    <a:pt x="667" y="747"/>
                  </a:lnTo>
                  <a:lnTo>
                    <a:pt x="688" y="749"/>
                  </a:lnTo>
                  <a:lnTo>
                    <a:pt x="724" y="752"/>
                  </a:lnTo>
                  <a:lnTo>
                    <a:pt x="727" y="776"/>
                  </a:lnTo>
                  <a:lnTo>
                    <a:pt x="649" y="776"/>
                  </a:lnTo>
                  <a:lnTo>
                    <a:pt x="601" y="776"/>
                  </a:lnTo>
                  <a:lnTo>
                    <a:pt x="480" y="779"/>
                  </a:lnTo>
                  <a:lnTo>
                    <a:pt x="476" y="754"/>
                  </a:lnTo>
                  <a:lnTo>
                    <a:pt x="512" y="749"/>
                  </a:lnTo>
                  <a:lnTo>
                    <a:pt x="533" y="747"/>
                  </a:lnTo>
                  <a:lnTo>
                    <a:pt x="544" y="744"/>
                  </a:lnTo>
                  <a:lnTo>
                    <a:pt x="551" y="741"/>
                  </a:lnTo>
                  <a:lnTo>
                    <a:pt x="557" y="725"/>
                  </a:lnTo>
                  <a:lnTo>
                    <a:pt x="560" y="677"/>
                  </a:lnTo>
                  <a:lnTo>
                    <a:pt x="562" y="604"/>
                  </a:lnTo>
                  <a:lnTo>
                    <a:pt x="562" y="522"/>
                  </a:lnTo>
                  <a:lnTo>
                    <a:pt x="541" y="484"/>
                  </a:lnTo>
                  <a:lnTo>
                    <a:pt x="498" y="412"/>
                  </a:lnTo>
                  <a:lnTo>
                    <a:pt x="461" y="352"/>
                  </a:lnTo>
                  <a:lnTo>
                    <a:pt x="416" y="284"/>
                  </a:lnTo>
                  <a:lnTo>
                    <a:pt x="392" y="251"/>
                  </a:lnTo>
                  <a:lnTo>
                    <a:pt x="374" y="232"/>
                  </a:lnTo>
                  <a:lnTo>
                    <a:pt x="361" y="221"/>
                  </a:lnTo>
                  <a:lnTo>
                    <a:pt x="350" y="215"/>
                  </a:lnTo>
                  <a:lnTo>
                    <a:pt x="336" y="214"/>
                  </a:lnTo>
                  <a:lnTo>
                    <a:pt x="307" y="213"/>
                  </a:lnTo>
                  <a:close/>
                  <a:moveTo>
                    <a:pt x="1176" y="783"/>
                  </a:moveTo>
                  <a:lnTo>
                    <a:pt x="1123" y="640"/>
                  </a:lnTo>
                  <a:lnTo>
                    <a:pt x="978" y="281"/>
                  </a:lnTo>
                  <a:lnTo>
                    <a:pt x="958" y="233"/>
                  </a:lnTo>
                  <a:lnTo>
                    <a:pt x="947" y="212"/>
                  </a:lnTo>
                  <a:lnTo>
                    <a:pt x="931" y="204"/>
                  </a:lnTo>
                  <a:lnTo>
                    <a:pt x="896" y="201"/>
                  </a:lnTo>
                  <a:lnTo>
                    <a:pt x="893" y="196"/>
                  </a:lnTo>
                  <a:lnTo>
                    <a:pt x="893" y="177"/>
                  </a:lnTo>
                  <a:lnTo>
                    <a:pt x="896" y="173"/>
                  </a:lnTo>
                  <a:lnTo>
                    <a:pt x="1007" y="177"/>
                  </a:lnTo>
                  <a:lnTo>
                    <a:pt x="1120" y="173"/>
                  </a:lnTo>
                  <a:lnTo>
                    <a:pt x="1123" y="200"/>
                  </a:lnTo>
                  <a:lnTo>
                    <a:pt x="1058" y="207"/>
                  </a:lnTo>
                  <a:lnTo>
                    <a:pt x="1051" y="212"/>
                  </a:lnTo>
                  <a:lnTo>
                    <a:pt x="1049" y="219"/>
                  </a:lnTo>
                  <a:lnTo>
                    <a:pt x="1062" y="264"/>
                  </a:lnTo>
                  <a:lnTo>
                    <a:pt x="1086" y="332"/>
                  </a:lnTo>
                  <a:lnTo>
                    <a:pt x="1219" y="669"/>
                  </a:lnTo>
                  <a:lnTo>
                    <a:pt x="1331" y="389"/>
                  </a:lnTo>
                  <a:lnTo>
                    <a:pt x="1364" y="298"/>
                  </a:lnTo>
                  <a:lnTo>
                    <a:pt x="1381" y="246"/>
                  </a:lnTo>
                  <a:lnTo>
                    <a:pt x="1387" y="221"/>
                  </a:lnTo>
                  <a:lnTo>
                    <a:pt x="1384" y="213"/>
                  </a:lnTo>
                  <a:lnTo>
                    <a:pt x="1381" y="209"/>
                  </a:lnTo>
                  <a:lnTo>
                    <a:pt x="1376" y="208"/>
                  </a:lnTo>
                  <a:lnTo>
                    <a:pt x="1355" y="204"/>
                  </a:lnTo>
                  <a:lnTo>
                    <a:pt x="1314" y="201"/>
                  </a:lnTo>
                  <a:lnTo>
                    <a:pt x="1310" y="197"/>
                  </a:lnTo>
                  <a:lnTo>
                    <a:pt x="1310" y="177"/>
                  </a:lnTo>
                  <a:lnTo>
                    <a:pt x="1314" y="173"/>
                  </a:lnTo>
                  <a:lnTo>
                    <a:pt x="1409" y="177"/>
                  </a:lnTo>
                  <a:lnTo>
                    <a:pt x="1495" y="173"/>
                  </a:lnTo>
                  <a:lnTo>
                    <a:pt x="1499" y="197"/>
                  </a:lnTo>
                  <a:lnTo>
                    <a:pt x="1471" y="202"/>
                  </a:lnTo>
                  <a:lnTo>
                    <a:pt x="1458" y="206"/>
                  </a:lnTo>
                  <a:lnTo>
                    <a:pt x="1452" y="210"/>
                  </a:lnTo>
                  <a:lnTo>
                    <a:pt x="1446" y="219"/>
                  </a:lnTo>
                  <a:lnTo>
                    <a:pt x="1416" y="286"/>
                  </a:lnTo>
                  <a:lnTo>
                    <a:pt x="1283" y="612"/>
                  </a:lnTo>
                  <a:lnTo>
                    <a:pt x="1244" y="710"/>
                  </a:lnTo>
                  <a:lnTo>
                    <a:pt x="1219" y="783"/>
                  </a:lnTo>
                  <a:lnTo>
                    <a:pt x="1176" y="783"/>
                  </a:lnTo>
                  <a:close/>
                  <a:moveTo>
                    <a:pt x="1428" y="779"/>
                  </a:moveTo>
                  <a:lnTo>
                    <a:pt x="1423" y="776"/>
                  </a:lnTo>
                  <a:lnTo>
                    <a:pt x="1423" y="753"/>
                  </a:lnTo>
                  <a:lnTo>
                    <a:pt x="1428" y="749"/>
                  </a:lnTo>
                  <a:lnTo>
                    <a:pt x="1453" y="749"/>
                  </a:lnTo>
                  <a:lnTo>
                    <a:pt x="1468" y="747"/>
                  </a:lnTo>
                  <a:lnTo>
                    <a:pt x="1476" y="742"/>
                  </a:lnTo>
                  <a:lnTo>
                    <a:pt x="1483" y="736"/>
                  </a:lnTo>
                  <a:lnTo>
                    <a:pt x="1494" y="718"/>
                  </a:lnTo>
                  <a:lnTo>
                    <a:pt x="1512" y="681"/>
                  </a:lnTo>
                  <a:lnTo>
                    <a:pt x="1556" y="584"/>
                  </a:lnTo>
                  <a:lnTo>
                    <a:pt x="1673" y="321"/>
                  </a:lnTo>
                  <a:lnTo>
                    <a:pt x="1738" y="167"/>
                  </a:lnTo>
                  <a:lnTo>
                    <a:pt x="1765" y="167"/>
                  </a:lnTo>
                  <a:lnTo>
                    <a:pt x="1948" y="594"/>
                  </a:lnTo>
                  <a:lnTo>
                    <a:pt x="1972" y="652"/>
                  </a:lnTo>
                  <a:lnTo>
                    <a:pt x="1997" y="705"/>
                  </a:lnTo>
                  <a:lnTo>
                    <a:pt x="2016" y="738"/>
                  </a:lnTo>
                  <a:lnTo>
                    <a:pt x="2029" y="747"/>
                  </a:lnTo>
                  <a:lnTo>
                    <a:pt x="2041" y="749"/>
                  </a:lnTo>
                  <a:lnTo>
                    <a:pt x="2064" y="749"/>
                  </a:lnTo>
                  <a:lnTo>
                    <a:pt x="2068" y="776"/>
                  </a:lnTo>
                  <a:lnTo>
                    <a:pt x="1982" y="774"/>
                  </a:lnTo>
                  <a:lnTo>
                    <a:pt x="1841" y="779"/>
                  </a:lnTo>
                  <a:lnTo>
                    <a:pt x="1837" y="753"/>
                  </a:lnTo>
                  <a:lnTo>
                    <a:pt x="1879" y="749"/>
                  </a:lnTo>
                  <a:lnTo>
                    <a:pt x="1901" y="746"/>
                  </a:lnTo>
                  <a:lnTo>
                    <a:pt x="1906" y="743"/>
                  </a:lnTo>
                  <a:lnTo>
                    <a:pt x="1909" y="741"/>
                  </a:lnTo>
                  <a:lnTo>
                    <a:pt x="1912" y="736"/>
                  </a:lnTo>
                  <a:lnTo>
                    <a:pt x="1913" y="731"/>
                  </a:lnTo>
                  <a:lnTo>
                    <a:pt x="1912" y="720"/>
                  </a:lnTo>
                  <a:lnTo>
                    <a:pt x="1907" y="706"/>
                  </a:lnTo>
                  <a:lnTo>
                    <a:pt x="1854" y="576"/>
                  </a:lnTo>
                  <a:lnTo>
                    <a:pt x="1608" y="576"/>
                  </a:lnTo>
                  <a:lnTo>
                    <a:pt x="1561" y="686"/>
                  </a:lnTo>
                  <a:lnTo>
                    <a:pt x="1552" y="711"/>
                  </a:lnTo>
                  <a:lnTo>
                    <a:pt x="1549" y="729"/>
                  </a:lnTo>
                  <a:lnTo>
                    <a:pt x="1552" y="737"/>
                  </a:lnTo>
                  <a:lnTo>
                    <a:pt x="1560" y="744"/>
                  </a:lnTo>
                  <a:lnTo>
                    <a:pt x="1568" y="747"/>
                  </a:lnTo>
                  <a:lnTo>
                    <a:pt x="1580" y="748"/>
                  </a:lnTo>
                  <a:lnTo>
                    <a:pt x="1618" y="749"/>
                  </a:lnTo>
                  <a:lnTo>
                    <a:pt x="1622" y="753"/>
                  </a:lnTo>
                  <a:lnTo>
                    <a:pt x="1622" y="776"/>
                  </a:lnTo>
                  <a:lnTo>
                    <a:pt x="1523" y="776"/>
                  </a:lnTo>
                  <a:lnTo>
                    <a:pt x="1428" y="779"/>
                  </a:lnTo>
                  <a:close/>
                  <a:moveTo>
                    <a:pt x="1622" y="539"/>
                  </a:moveTo>
                  <a:lnTo>
                    <a:pt x="1837" y="539"/>
                  </a:lnTo>
                  <a:lnTo>
                    <a:pt x="1730" y="282"/>
                  </a:lnTo>
                  <a:lnTo>
                    <a:pt x="1622" y="539"/>
                  </a:lnTo>
                  <a:close/>
                  <a:moveTo>
                    <a:pt x="1642" y="96"/>
                  </a:moveTo>
                  <a:lnTo>
                    <a:pt x="1632" y="95"/>
                  </a:lnTo>
                  <a:lnTo>
                    <a:pt x="1622" y="93"/>
                  </a:lnTo>
                  <a:lnTo>
                    <a:pt x="1614" y="88"/>
                  </a:lnTo>
                  <a:lnTo>
                    <a:pt x="1607" y="82"/>
                  </a:lnTo>
                  <a:lnTo>
                    <a:pt x="1601" y="75"/>
                  </a:lnTo>
                  <a:lnTo>
                    <a:pt x="1596" y="66"/>
                  </a:lnTo>
                  <a:lnTo>
                    <a:pt x="1592" y="48"/>
                  </a:lnTo>
                  <a:lnTo>
                    <a:pt x="1594" y="39"/>
                  </a:lnTo>
                  <a:lnTo>
                    <a:pt x="1596" y="29"/>
                  </a:lnTo>
                  <a:lnTo>
                    <a:pt x="1601" y="22"/>
                  </a:lnTo>
                  <a:lnTo>
                    <a:pt x="1607" y="14"/>
                  </a:lnTo>
                  <a:lnTo>
                    <a:pt x="1614" y="8"/>
                  </a:lnTo>
                  <a:lnTo>
                    <a:pt x="1622" y="4"/>
                  </a:lnTo>
                  <a:lnTo>
                    <a:pt x="1642" y="0"/>
                  </a:lnTo>
                  <a:lnTo>
                    <a:pt x="1651" y="0"/>
                  </a:lnTo>
                  <a:lnTo>
                    <a:pt x="1660" y="4"/>
                  </a:lnTo>
                  <a:lnTo>
                    <a:pt x="1668" y="8"/>
                  </a:lnTo>
                  <a:lnTo>
                    <a:pt x="1675" y="14"/>
                  </a:lnTo>
                  <a:lnTo>
                    <a:pt x="1681" y="22"/>
                  </a:lnTo>
                  <a:lnTo>
                    <a:pt x="1686" y="29"/>
                  </a:lnTo>
                  <a:lnTo>
                    <a:pt x="1688" y="48"/>
                  </a:lnTo>
                  <a:lnTo>
                    <a:pt x="1688" y="58"/>
                  </a:lnTo>
                  <a:lnTo>
                    <a:pt x="1686" y="66"/>
                  </a:lnTo>
                  <a:lnTo>
                    <a:pt x="1681" y="75"/>
                  </a:lnTo>
                  <a:lnTo>
                    <a:pt x="1675" y="82"/>
                  </a:lnTo>
                  <a:lnTo>
                    <a:pt x="1668" y="88"/>
                  </a:lnTo>
                  <a:lnTo>
                    <a:pt x="1660" y="93"/>
                  </a:lnTo>
                  <a:lnTo>
                    <a:pt x="1642" y="96"/>
                  </a:lnTo>
                  <a:close/>
                  <a:moveTo>
                    <a:pt x="1852" y="96"/>
                  </a:moveTo>
                  <a:lnTo>
                    <a:pt x="1842" y="95"/>
                  </a:lnTo>
                  <a:lnTo>
                    <a:pt x="1832" y="93"/>
                  </a:lnTo>
                  <a:lnTo>
                    <a:pt x="1824" y="88"/>
                  </a:lnTo>
                  <a:lnTo>
                    <a:pt x="1817" y="82"/>
                  </a:lnTo>
                  <a:lnTo>
                    <a:pt x="1811" y="75"/>
                  </a:lnTo>
                  <a:lnTo>
                    <a:pt x="1807" y="66"/>
                  </a:lnTo>
                  <a:lnTo>
                    <a:pt x="1804" y="48"/>
                  </a:lnTo>
                  <a:lnTo>
                    <a:pt x="1804" y="39"/>
                  </a:lnTo>
                  <a:lnTo>
                    <a:pt x="1807" y="29"/>
                  </a:lnTo>
                  <a:lnTo>
                    <a:pt x="1811" y="22"/>
                  </a:lnTo>
                  <a:lnTo>
                    <a:pt x="1817" y="14"/>
                  </a:lnTo>
                  <a:lnTo>
                    <a:pt x="1824" y="8"/>
                  </a:lnTo>
                  <a:lnTo>
                    <a:pt x="1832" y="4"/>
                  </a:lnTo>
                  <a:lnTo>
                    <a:pt x="1852" y="0"/>
                  </a:lnTo>
                  <a:lnTo>
                    <a:pt x="1861" y="0"/>
                  </a:lnTo>
                  <a:lnTo>
                    <a:pt x="1870" y="4"/>
                  </a:lnTo>
                  <a:lnTo>
                    <a:pt x="1878" y="8"/>
                  </a:lnTo>
                  <a:lnTo>
                    <a:pt x="1885" y="14"/>
                  </a:lnTo>
                  <a:lnTo>
                    <a:pt x="1891" y="22"/>
                  </a:lnTo>
                  <a:lnTo>
                    <a:pt x="1896" y="29"/>
                  </a:lnTo>
                  <a:lnTo>
                    <a:pt x="1898" y="48"/>
                  </a:lnTo>
                  <a:lnTo>
                    <a:pt x="1898" y="58"/>
                  </a:lnTo>
                  <a:lnTo>
                    <a:pt x="1896" y="66"/>
                  </a:lnTo>
                  <a:lnTo>
                    <a:pt x="1891" y="75"/>
                  </a:lnTo>
                  <a:lnTo>
                    <a:pt x="1885" y="82"/>
                  </a:lnTo>
                  <a:lnTo>
                    <a:pt x="1878" y="88"/>
                  </a:lnTo>
                  <a:lnTo>
                    <a:pt x="1870" y="93"/>
                  </a:lnTo>
                  <a:lnTo>
                    <a:pt x="1852" y="96"/>
                  </a:lnTo>
                  <a:close/>
                  <a:moveTo>
                    <a:pt x="2122" y="629"/>
                  </a:moveTo>
                  <a:lnTo>
                    <a:pt x="2146" y="626"/>
                  </a:lnTo>
                  <a:lnTo>
                    <a:pt x="2152" y="672"/>
                  </a:lnTo>
                  <a:lnTo>
                    <a:pt x="2155" y="695"/>
                  </a:lnTo>
                  <a:lnTo>
                    <a:pt x="2162" y="708"/>
                  </a:lnTo>
                  <a:lnTo>
                    <a:pt x="2178" y="720"/>
                  </a:lnTo>
                  <a:lnTo>
                    <a:pt x="2189" y="728"/>
                  </a:lnTo>
                  <a:lnTo>
                    <a:pt x="2201" y="734"/>
                  </a:lnTo>
                  <a:lnTo>
                    <a:pt x="2230" y="743"/>
                  </a:lnTo>
                  <a:lnTo>
                    <a:pt x="2262" y="749"/>
                  </a:lnTo>
                  <a:lnTo>
                    <a:pt x="2294" y="752"/>
                  </a:lnTo>
                  <a:lnTo>
                    <a:pt x="2316" y="750"/>
                  </a:lnTo>
                  <a:lnTo>
                    <a:pt x="2338" y="747"/>
                  </a:lnTo>
                  <a:lnTo>
                    <a:pt x="2357" y="742"/>
                  </a:lnTo>
                  <a:lnTo>
                    <a:pt x="2376" y="735"/>
                  </a:lnTo>
                  <a:lnTo>
                    <a:pt x="2393" y="725"/>
                  </a:lnTo>
                  <a:lnTo>
                    <a:pt x="2407" y="714"/>
                  </a:lnTo>
                  <a:lnTo>
                    <a:pt x="2420" y="701"/>
                  </a:lnTo>
                  <a:lnTo>
                    <a:pt x="2431" y="686"/>
                  </a:lnTo>
                  <a:lnTo>
                    <a:pt x="2441" y="670"/>
                  </a:lnTo>
                  <a:lnTo>
                    <a:pt x="2447" y="652"/>
                  </a:lnTo>
                  <a:lnTo>
                    <a:pt x="2450" y="633"/>
                  </a:lnTo>
                  <a:lnTo>
                    <a:pt x="2452" y="614"/>
                  </a:lnTo>
                  <a:lnTo>
                    <a:pt x="2449" y="587"/>
                  </a:lnTo>
                  <a:lnTo>
                    <a:pt x="2447" y="575"/>
                  </a:lnTo>
                  <a:lnTo>
                    <a:pt x="2442" y="564"/>
                  </a:lnTo>
                  <a:lnTo>
                    <a:pt x="2431" y="546"/>
                  </a:lnTo>
                  <a:lnTo>
                    <a:pt x="2424" y="538"/>
                  </a:lnTo>
                  <a:lnTo>
                    <a:pt x="2416" y="531"/>
                  </a:lnTo>
                  <a:lnTo>
                    <a:pt x="2396" y="520"/>
                  </a:lnTo>
                  <a:lnTo>
                    <a:pt x="2387" y="516"/>
                  </a:lnTo>
                  <a:lnTo>
                    <a:pt x="2376" y="513"/>
                  </a:lnTo>
                  <a:lnTo>
                    <a:pt x="2310" y="500"/>
                  </a:lnTo>
                  <a:lnTo>
                    <a:pt x="2243" y="486"/>
                  </a:lnTo>
                  <a:lnTo>
                    <a:pt x="2219" y="479"/>
                  </a:lnTo>
                  <a:lnTo>
                    <a:pt x="2195" y="470"/>
                  </a:lnTo>
                  <a:lnTo>
                    <a:pt x="2173" y="456"/>
                  </a:lnTo>
                  <a:lnTo>
                    <a:pt x="2155" y="441"/>
                  </a:lnTo>
                  <a:lnTo>
                    <a:pt x="2141" y="420"/>
                  </a:lnTo>
                  <a:lnTo>
                    <a:pt x="2135" y="410"/>
                  </a:lnTo>
                  <a:lnTo>
                    <a:pt x="2130" y="398"/>
                  </a:lnTo>
                  <a:lnTo>
                    <a:pt x="2123" y="370"/>
                  </a:lnTo>
                  <a:lnTo>
                    <a:pt x="2120" y="342"/>
                  </a:lnTo>
                  <a:lnTo>
                    <a:pt x="2122" y="322"/>
                  </a:lnTo>
                  <a:lnTo>
                    <a:pt x="2124" y="304"/>
                  </a:lnTo>
                  <a:lnTo>
                    <a:pt x="2128" y="286"/>
                  </a:lnTo>
                  <a:lnTo>
                    <a:pt x="2134" y="269"/>
                  </a:lnTo>
                  <a:lnTo>
                    <a:pt x="2152" y="238"/>
                  </a:lnTo>
                  <a:lnTo>
                    <a:pt x="2176" y="212"/>
                  </a:lnTo>
                  <a:lnTo>
                    <a:pt x="2206" y="189"/>
                  </a:lnTo>
                  <a:lnTo>
                    <a:pt x="2222" y="180"/>
                  </a:lnTo>
                  <a:lnTo>
                    <a:pt x="2240" y="173"/>
                  </a:lnTo>
                  <a:lnTo>
                    <a:pt x="2260" y="167"/>
                  </a:lnTo>
                  <a:lnTo>
                    <a:pt x="2280" y="164"/>
                  </a:lnTo>
                  <a:lnTo>
                    <a:pt x="2324" y="160"/>
                  </a:lnTo>
                  <a:lnTo>
                    <a:pt x="2363" y="162"/>
                  </a:lnTo>
                  <a:lnTo>
                    <a:pt x="2405" y="170"/>
                  </a:lnTo>
                  <a:lnTo>
                    <a:pt x="2447" y="180"/>
                  </a:lnTo>
                  <a:lnTo>
                    <a:pt x="2484" y="196"/>
                  </a:lnTo>
                  <a:lnTo>
                    <a:pt x="2488" y="202"/>
                  </a:lnTo>
                  <a:lnTo>
                    <a:pt x="2483" y="224"/>
                  </a:lnTo>
                  <a:lnTo>
                    <a:pt x="2480" y="249"/>
                  </a:lnTo>
                  <a:lnTo>
                    <a:pt x="2478" y="279"/>
                  </a:lnTo>
                  <a:lnTo>
                    <a:pt x="2476" y="314"/>
                  </a:lnTo>
                  <a:lnTo>
                    <a:pt x="2472" y="317"/>
                  </a:lnTo>
                  <a:lnTo>
                    <a:pt x="2450" y="317"/>
                  </a:lnTo>
                  <a:lnTo>
                    <a:pt x="2444" y="249"/>
                  </a:lnTo>
                  <a:lnTo>
                    <a:pt x="2441" y="243"/>
                  </a:lnTo>
                  <a:lnTo>
                    <a:pt x="2434" y="234"/>
                  </a:lnTo>
                  <a:lnTo>
                    <a:pt x="2422" y="226"/>
                  </a:lnTo>
                  <a:lnTo>
                    <a:pt x="2405" y="216"/>
                  </a:lnTo>
                  <a:lnTo>
                    <a:pt x="2387" y="208"/>
                  </a:lnTo>
                  <a:lnTo>
                    <a:pt x="2366" y="202"/>
                  </a:lnTo>
                  <a:lnTo>
                    <a:pt x="2346" y="198"/>
                  </a:lnTo>
                  <a:lnTo>
                    <a:pt x="2324" y="197"/>
                  </a:lnTo>
                  <a:lnTo>
                    <a:pt x="2290" y="201"/>
                  </a:lnTo>
                  <a:lnTo>
                    <a:pt x="2257" y="212"/>
                  </a:lnTo>
                  <a:lnTo>
                    <a:pt x="2242" y="220"/>
                  </a:lnTo>
                  <a:lnTo>
                    <a:pt x="2230" y="230"/>
                  </a:lnTo>
                  <a:lnTo>
                    <a:pt x="2219" y="243"/>
                  </a:lnTo>
                  <a:lnTo>
                    <a:pt x="2209" y="257"/>
                  </a:lnTo>
                  <a:lnTo>
                    <a:pt x="2202" y="273"/>
                  </a:lnTo>
                  <a:lnTo>
                    <a:pt x="2197" y="288"/>
                  </a:lnTo>
                  <a:lnTo>
                    <a:pt x="2194" y="321"/>
                  </a:lnTo>
                  <a:lnTo>
                    <a:pt x="2196" y="345"/>
                  </a:lnTo>
                  <a:lnTo>
                    <a:pt x="2198" y="354"/>
                  </a:lnTo>
                  <a:lnTo>
                    <a:pt x="2203" y="365"/>
                  </a:lnTo>
                  <a:lnTo>
                    <a:pt x="2214" y="382"/>
                  </a:lnTo>
                  <a:lnTo>
                    <a:pt x="2221" y="389"/>
                  </a:lnTo>
                  <a:lnTo>
                    <a:pt x="2228" y="395"/>
                  </a:lnTo>
                  <a:lnTo>
                    <a:pt x="2245" y="406"/>
                  </a:lnTo>
                  <a:lnTo>
                    <a:pt x="2264" y="412"/>
                  </a:lnTo>
                  <a:lnTo>
                    <a:pt x="2293" y="419"/>
                  </a:lnTo>
                  <a:lnTo>
                    <a:pt x="2340" y="426"/>
                  </a:lnTo>
                  <a:lnTo>
                    <a:pt x="2375" y="432"/>
                  </a:lnTo>
                  <a:lnTo>
                    <a:pt x="2405" y="438"/>
                  </a:lnTo>
                  <a:lnTo>
                    <a:pt x="2430" y="444"/>
                  </a:lnTo>
                  <a:lnTo>
                    <a:pt x="2450" y="452"/>
                  </a:lnTo>
                  <a:lnTo>
                    <a:pt x="2466" y="461"/>
                  </a:lnTo>
                  <a:lnTo>
                    <a:pt x="2480" y="472"/>
                  </a:lnTo>
                  <a:lnTo>
                    <a:pt x="2494" y="485"/>
                  </a:lnTo>
                  <a:lnTo>
                    <a:pt x="2504" y="500"/>
                  </a:lnTo>
                  <a:lnTo>
                    <a:pt x="2514" y="518"/>
                  </a:lnTo>
                  <a:lnTo>
                    <a:pt x="2520" y="536"/>
                  </a:lnTo>
                  <a:lnTo>
                    <a:pt x="2525" y="557"/>
                  </a:lnTo>
                  <a:lnTo>
                    <a:pt x="2526" y="579"/>
                  </a:lnTo>
                  <a:lnTo>
                    <a:pt x="2525" y="602"/>
                  </a:lnTo>
                  <a:lnTo>
                    <a:pt x="2521" y="623"/>
                  </a:lnTo>
                  <a:lnTo>
                    <a:pt x="2515" y="644"/>
                  </a:lnTo>
                  <a:lnTo>
                    <a:pt x="2507" y="663"/>
                  </a:lnTo>
                  <a:lnTo>
                    <a:pt x="2497" y="681"/>
                  </a:lnTo>
                  <a:lnTo>
                    <a:pt x="2484" y="699"/>
                  </a:lnTo>
                  <a:lnTo>
                    <a:pt x="2452" y="730"/>
                  </a:lnTo>
                  <a:lnTo>
                    <a:pt x="2432" y="744"/>
                  </a:lnTo>
                  <a:lnTo>
                    <a:pt x="2413" y="756"/>
                  </a:lnTo>
                  <a:lnTo>
                    <a:pt x="2392" y="767"/>
                  </a:lnTo>
                  <a:lnTo>
                    <a:pt x="2370" y="776"/>
                  </a:lnTo>
                  <a:lnTo>
                    <a:pt x="2347" y="783"/>
                  </a:lnTo>
                  <a:lnTo>
                    <a:pt x="2323" y="788"/>
                  </a:lnTo>
                  <a:lnTo>
                    <a:pt x="2273" y="791"/>
                  </a:lnTo>
                  <a:lnTo>
                    <a:pt x="2230" y="789"/>
                  </a:lnTo>
                  <a:lnTo>
                    <a:pt x="2190" y="783"/>
                  </a:lnTo>
                  <a:lnTo>
                    <a:pt x="2153" y="773"/>
                  </a:lnTo>
                  <a:lnTo>
                    <a:pt x="2118" y="760"/>
                  </a:lnTo>
                  <a:lnTo>
                    <a:pt x="2116" y="754"/>
                  </a:lnTo>
                  <a:lnTo>
                    <a:pt x="2119" y="710"/>
                  </a:lnTo>
                  <a:lnTo>
                    <a:pt x="2122" y="629"/>
                  </a:lnTo>
                  <a:close/>
                  <a:moveTo>
                    <a:pt x="2734" y="467"/>
                  </a:moveTo>
                  <a:lnTo>
                    <a:pt x="2888" y="322"/>
                  </a:lnTo>
                  <a:lnTo>
                    <a:pt x="2966" y="244"/>
                  </a:lnTo>
                  <a:lnTo>
                    <a:pt x="3004" y="204"/>
                  </a:lnTo>
                  <a:lnTo>
                    <a:pt x="3004" y="177"/>
                  </a:lnTo>
                  <a:lnTo>
                    <a:pt x="3008" y="173"/>
                  </a:lnTo>
                  <a:lnTo>
                    <a:pt x="3079" y="174"/>
                  </a:lnTo>
                  <a:lnTo>
                    <a:pt x="3146" y="173"/>
                  </a:lnTo>
                  <a:lnTo>
                    <a:pt x="3150" y="177"/>
                  </a:lnTo>
                  <a:lnTo>
                    <a:pt x="3150" y="197"/>
                  </a:lnTo>
                  <a:lnTo>
                    <a:pt x="3114" y="202"/>
                  </a:lnTo>
                  <a:lnTo>
                    <a:pt x="3092" y="206"/>
                  </a:lnTo>
                  <a:lnTo>
                    <a:pt x="3074" y="214"/>
                  </a:lnTo>
                  <a:lnTo>
                    <a:pt x="3050" y="232"/>
                  </a:lnTo>
                  <a:lnTo>
                    <a:pt x="2987" y="288"/>
                  </a:lnTo>
                  <a:lnTo>
                    <a:pt x="2814" y="447"/>
                  </a:lnTo>
                  <a:lnTo>
                    <a:pt x="3070" y="683"/>
                  </a:lnTo>
                  <a:lnTo>
                    <a:pt x="3119" y="728"/>
                  </a:lnTo>
                  <a:lnTo>
                    <a:pt x="3132" y="741"/>
                  </a:lnTo>
                  <a:lnTo>
                    <a:pt x="3139" y="747"/>
                  </a:lnTo>
                  <a:lnTo>
                    <a:pt x="3144" y="748"/>
                  </a:lnTo>
                  <a:lnTo>
                    <a:pt x="3151" y="750"/>
                  </a:lnTo>
                  <a:lnTo>
                    <a:pt x="3170" y="753"/>
                  </a:lnTo>
                  <a:lnTo>
                    <a:pt x="3173" y="773"/>
                  </a:lnTo>
                  <a:lnTo>
                    <a:pt x="3145" y="776"/>
                  </a:lnTo>
                  <a:lnTo>
                    <a:pt x="3119" y="776"/>
                  </a:lnTo>
                  <a:lnTo>
                    <a:pt x="3050" y="777"/>
                  </a:lnTo>
                  <a:lnTo>
                    <a:pt x="2982" y="712"/>
                  </a:lnTo>
                  <a:lnTo>
                    <a:pt x="2734" y="484"/>
                  </a:lnTo>
                  <a:lnTo>
                    <a:pt x="2734" y="574"/>
                  </a:lnTo>
                  <a:lnTo>
                    <a:pt x="2735" y="658"/>
                  </a:lnTo>
                  <a:lnTo>
                    <a:pt x="2735" y="698"/>
                  </a:lnTo>
                  <a:lnTo>
                    <a:pt x="2737" y="720"/>
                  </a:lnTo>
                  <a:lnTo>
                    <a:pt x="2740" y="731"/>
                  </a:lnTo>
                  <a:lnTo>
                    <a:pt x="2743" y="738"/>
                  </a:lnTo>
                  <a:lnTo>
                    <a:pt x="2749" y="743"/>
                  </a:lnTo>
                  <a:lnTo>
                    <a:pt x="2759" y="747"/>
                  </a:lnTo>
                  <a:lnTo>
                    <a:pt x="2778" y="749"/>
                  </a:lnTo>
                  <a:lnTo>
                    <a:pt x="2815" y="752"/>
                  </a:lnTo>
                  <a:lnTo>
                    <a:pt x="2819" y="776"/>
                  </a:lnTo>
                  <a:lnTo>
                    <a:pt x="2741" y="776"/>
                  </a:lnTo>
                  <a:lnTo>
                    <a:pt x="2693" y="776"/>
                  </a:lnTo>
                  <a:lnTo>
                    <a:pt x="2572" y="779"/>
                  </a:lnTo>
                  <a:lnTo>
                    <a:pt x="2568" y="754"/>
                  </a:lnTo>
                  <a:lnTo>
                    <a:pt x="2604" y="749"/>
                  </a:lnTo>
                  <a:lnTo>
                    <a:pt x="2624" y="747"/>
                  </a:lnTo>
                  <a:lnTo>
                    <a:pt x="2635" y="744"/>
                  </a:lnTo>
                  <a:lnTo>
                    <a:pt x="2641" y="741"/>
                  </a:lnTo>
                  <a:lnTo>
                    <a:pt x="2648" y="723"/>
                  </a:lnTo>
                  <a:lnTo>
                    <a:pt x="2651" y="702"/>
                  </a:lnTo>
                  <a:lnTo>
                    <a:pt x="2652" y="664"/>
                  </a:lnTo>
                  <a:lnTo>
                    <a:pt x="2652" y="574"/>
                  </a:lnTo>
                  <a:lnTo>
                    <a:pt x="2652" y="377"/>
                  </a:lnTo>
                  <a:lnTo>
                    <a:pt x="2652" y="294"/>
                  </a:lnTo>
                  <a:lnTo>
                    <a:pt x="2651" y="254"/>
                  </a:lnTo>
                  <a:lnTo>
                    <a:pt x="2650" y="232"/>
                  </a:lnTo>
                  <a:lnTo>
                    <a:pt x="2647" y="220"/>
                  </a:lnTo>
                  <a:lnTo>
                    <a:pt x="2644" y="213"/>
                  </a:lnTo>
                  <a:lnTo>
                    <a:pt x="2638" y="208"/>
                  </a:lnTo>
                  <a:lnTo>
                    <a:pt x="2628" y="206"/>
                  </a:lnTo>
                  <a:lnTo>
                    <a:pt x="2608" y="202"/>
                  </a:lnTo>
                  <a:lnTo>
                    <a:pt x="2572" y="201"/>
                  </a:lnTo>
                  <a:lnTo>
                    <a:pt x="2568" y="176"/>
                  </a:lnTo>
                  <a:lnTo>
                    <a:pt x="2624" y="174"/>
                  </a:lnTo>
                  <a:lnTo>
                    <a:pt x="2693" y="177"/>
                  </a:lnTo>
                  <a:lnTo>
                    <a:pt x="2815" y="173"/>
                  </a:lnTo>
                  <a:lnTo>
                    <a:pt x="2819" y="197"/>
                  </a:lnTo>
                  <a:lnTo>
                    <a:pt x="2770" y="203"/>
                  </a:lnTo>
                  <a:lnTo>
                    <a:pt x="2756" y="206"/>
                  </a:lnTo>
                  <a:lnTo>
                    <a:pt x="2747" y="209"/>
                  </a:lnTo>
                  <a:lnTo>
                    <a:pt x="2743" y="213"/>
                  </a:lnTo>
                  <a:lnTo>
                    <a:pt x="2741" y="218"/>
                  </a:lnTo>
                  <a:lnTo>
                    <a:pt x="2737" y="231"/>
                  </a:lnTo>
                  <a:lnTo>
                    <a:pt x="2735" y="279"/>
                  </a:lnTo>
                  <a:lnTo>
                    <a:pt x="2734" y="377"/>
                  </a:lnTo>
                  <a:lnTo>
                    <a:pt x="2734" y="467"/>
                  </a:lnTo>
                  <a:close/>
                  <a:moveTo>
                    <a:pt x="3186" y="213"/>
                  </a:moveTo>
                  <a:lnTo>
                    <a:pt x="3182" y="209"/>
                  </a:lnTo>
                  <a:lnTo>
                    <a:pt x="3182" y="191"/>
                  </a:lnTo>
                  <a:lnTo>
                    <a:pt x="3186" y="188"/>
                  </a:lnTo>
                  <a:lnTo>
                    <a:pt x="3307" y="167"/>
                  </a:lnTo>
                  <a:lnTo>
                    <a:pt x="3319" y="178"/>
                  </a:lnTo>
                  <a:lnTo>
                    <a:pt x="3331" y="190"/>
                  </a:lnTo>
                  <a:lnTo>
                    <a:pt x="3347" y="209"/>
                  </a:lnTo>
                  <a:lnTo>
                    <a:pt x="3367" y="242"/>
                  </a:lnTo>
                  <a:lnTo>
                    <a:pt x="3427" y="345"/>
                  </a:lnTo>
                  <a:lnTo>
                    <a:pt x="3497" y="479"/>
                  </a:lnTo>
                  <a:lnTo>
                    <a:pt x="3541" y="410"/>
                  </a:lnTo>
                  <a:lnTo>
                    <a:pt x="3589" y="328"/>
                  </a:lnTo>
                  <a:lnTo>
                    <a:pt x="3680" y="173"/>
                  </a:lnTo>
                  <a:lnTo>
                    <a:pt x="3713" y="174"/>
                  </a:lnTo>
                  <a:lnTo>
                    <a:pt x="3743" y="173"/>
                  </a:lnTo>
                  <a:lnTo>
                    <a:pt x="3745" y="184"/>
                  </a:lnTo>
                  <a:lnTo>
                    <a:pt x="3719" y="218"/>
                  </a:lnTo>
                  <a:lnTo>
                    <a:pt x="3679" y="269"/>
                  </a:lnTo>
                  <a:lnTo>
                    <a:pt x="3613" y="366"/>
                  </a:lnTo>
                  <a:lnTo>
                    <a:pt x="3559" y="453"/>
                  </a:lnTo>
                  <a:lnTo>
                    <a:pt x="3534" y="496"/>
                  </a:lnTo>
                  <a:lnTo>
                    <a:pt x="3524" y="516"/>
                  </a:lnTo>
                  <a:lnTo>
                    <a:pt x="3522" y="528"/>
                  </a:lnTo>
                  <a:lnTo>
                    <a:pt x="3521" y="542"/>
                  </a:lnTo>
                  <a:lnTo>
                    <a:pt x="3521" y="604"/>
                  </a:lnTo>
                  <a:lnTo>
                    <a:pt x="3522" y="669"/>
                  </a:lnTo>
                  <a:lnTo>
                    <a:pt x="3524" y="720"/>
                  </a:lnTo>
                  <a:lnTo>
                    <a:pt x="3527" y="732"/>
                  </a:lnTo>
                  <a:lnTo>
                    <a:pt x="3530" y="740"/>
                  </a:lnTo>
                  <a:lnTo>
                    <a:pt x="3536" y="743"/>
                  </a:lnTo>
                  <a:lnTo>
                    <a:pt x="3546" y="747"/>
                  </a:lnTo>
                  <a:lnTo>
                    <a:pt x="3565" y="749"/>
                  </a:lnTo>
                  <a:lnTo>
                    <a:pt x="3602" y="752"/>
                  </a:lnTo>
                  <a:lnTo>
                    <a:pt x="3606" y="776"/>
                  </a:lnTo>
                  <a:lnTo>
                    <a:pt x="3528" y="776"/>
                  </a:lnTo>
                  <a:lnTo>
                    <a:pt x="3480" y="776"/>
                  </a:lnTo>
                  <a:lnTo>
                    <a:pt x="3359" y="779"/>
                  </a:lnTo>
                  <a:lnTo>
                    <a:pt x="3355" y="754"/>
                  </a:lnTo>
                  <a:lnTo>
                    <a:pt x="3391" y="749"/>
                  </a:lnTo>
                  <a:lnTo>
                    <a:pt x="3412" y="747"/>
                  </a:lnTo>
                  <a:lnTo>
                    <a:pt x="3422" y="744"/>
                  </a:lnTo>
                  <a:lnTo>
                    <a:pt x="3428" y="741"/>
                  </a:lnTo>
                  <a:lnTo>
                    <a:pt x="3436" y="725"/>
                  </a:lnTo>
                  <a:lnTo>
                    <a:pt x="3439" y="677"/>
                  </a:lnTo>
                  <a:lnTo>
                    <a:pt x="3439" y="604"/>
                  </a:lnTo>
                  <a:lnTo>
                    <a:pt x="3439" y="522"/>
                  </a:lnTo>
                  <a:lnTo>
                    <a:pt x="3419" y="484"/>
                  </a:lnTo>
                  <a:lnTo>
                    <a:pt x="3377" y="412"/>
                  </a:lnTo>
                  <a:lnTo>
                    <a:pt x="3340" y="352"/>
                  </a:lnTo>
                  <a:lnTo>
                    <a:pt x="3294" y="284"/>
                  </a:lnTo>
                  <a:lnTo>
                    <a:pt x="3270" y="251"/>
                  </a:lnTo>
                  <a:lnTo>
                    <a:pt x="3252" y="232"/>
                  </a:lnTo>
                  <a:lnTo>
                    <a:pt x="3239" y="221"/>
                  </a:lnTo>
                  <a:lnTo>
                    <a:pt x="3229" y="215"/>
                  </a:lnTo>
                  <a:lnTo>
                    <a:pt x="3215" y="214"/>
                  </a:lnTo>
                  <a:lnTo>
                    <a:pt x="3186" y="213"/>
                  </a:lnTo>
                  <a:close/>
                  <a:moveTo>
                    <a:pt x="3778" y="176"/>
                  </a:moveTo>
                  <a:lnTo>
                    <a:pt x="3902" y="177"/>
                  </a:lnTo>
                  <a:lnTo>
                    <a:pt x="4025" y="173"/>
                  </a:lnTo>
                  <a:lnTo>
                    <a:pt x="4028" y="197"/>
                  </a:lnTo>
                  <a:lnTo>
                    <a:pt x="3980" y="203"/>
                  </a:lnTo>
                  <a:lnTo>
                    <a:pt x="3966" y="206"/>
                  </a:lnTo>
                  <a:lnTo>
                    <a:pt x="3956" y="209"/>
                  </a:lnTo>
                  <a:lnTo>
                    <a:pt x="3953" y="213"/>
                  </a:lnTo>
                  <a:lnTo>
                    <a:pt x="3950" y="218"/>
                  </a:lnTo>
                  <a:lnTo>
                    <a:pt x="3947" y="231"/>
                  </a:lnTo>
                  <a:lnTo>
                    <a:pt x="3944" y="279"/>
                  </a:lnTo>
                  <a:lnTo>
                    <a:pt x="3944" y="377"/>
                  </a:lnTo>
                  <a:lnTo>
                    <a:pt x="3944" y="566"/>
                  </a:lnTo>
                  <a:lnTo>
                    <a:pt x="3944" y="664"/>
                  </a:lnTo>
                  <a:lnTo>
                    <a:pt x="3947" y="738"/>
                  </a:lnTo>
                  <a:lnTo>
                    <a:pt x="4034" y="738"/>
                  </a:lnTo>
                  <a:lnTo>
                    <a:pt x="4118" y="737"/>
                  </a:lnTo>
                  <a:lnTo>
                    <a:pt x="4164" y="736"/>
                  </a:lnTo>
                  <a:lnTo>
                    <a:pt x="4189" y="731"/>
                  </a:lnTo>
                  <a:lnTo>
                    <a:pt x="4213" y="723"/>
                  </a:lnTo>
                  <a:lnTo>
                    <a:pt x="4219" y="706"/>
                  </a:lnTo>
                  <a:lnTo>
                    <a:pt x="4226" y="675"/>
                  </a:lnTo>
                  <a:lnTo>
                    <a:pt x="4236" y="630"/>
                  </a:lnTo>
                  <a:lnTo>
                    <a:pt x="4240" y="627"/>
                  </a:lnTo>
                  <a:lnTo>
                    <a:pt x="4260" y="627"/>
                  </a:lnTo>
                  <a:lnTo>
                    <a:pt x="4260" y="654"/>
                  </a:lnTo>
                  <a:lnTo>
                    <a:pt x="4256" y="696"/>
                  </a:lnTo>
                  <a:lnTo>
                    <a:pt x="4253" y="776"/>
                  </a:lnTo>
                  <a:lnTo>
                    <a:pt x="4037" y="776"/>
                  </a:lnTo>
                  <a:lnTo>
                    <a:pt x="3912" y="776"/>
                  </a:lnTo>
                  <a:lnTo>
                    <a:pt x="3826" y="779"/>
                  </a:lnTo>
                  <a:lnTo>
                    <a:pt x="3822" y="761"/>
                  </a:lnTo>
                  <a:lnTo>
                    <a:pt x="3826" y="756"/>
                  </a:lnTo>
                  <a:lnTo>
                    <a:pt x="3846" y="746"/>
                  </a:lnTo>
                  <a:lnTo>
                    <a:pt x="3854" y="741"/>
                  </a:lnTo>
                  <a:lnTo>
                    <a:pt x="3857" y="725"/>
                  </a:lnTo>
                  <a:lnTo>
                    <a:pt x="3859" y="686"/>
                  </a:lnTo>
                  <a:lnTo>
                    <a:pt x="3862" y="628"/>
                  </a:lnTo>
                  <a:lnTo>
                    <a:pt x="3863" y="560"/>
                  </a:lnTo>
                  <a:lnTo>
                    <a:pt x="3863" y="377"/>
                  </a:lnTo>
                  <a:lnTo>
                    <a:pt x="3862" y="294"/>
                  </a:lnTo>
                  <a:lnTo>
                    <a:pt x="3860" y="254"/>
                  </a:lnTo>
                  <a:lnTo>
                    <a:pt x="3859" y="232"/>
                  </a:lnTo>
                  <a:lnTo>
                    <a:pt x="3857" y="220"/>
                  </a:lnTo>
                  <a:lnTo>
                    <a:pt x="3853" y="213"/>
                  </a:lnTo>
                  <a:lnTo>
                    <a:pt x="3847" y="208"/>
                  </a:lnTo>
                  <a:lnTo>
                    <a:pt x="3838" y="206"/>
                  </a:lnTo>
                  <a:lnTo>
                    <a:pt x="3818" y="202"/>
                  </a:lnTo>
                  <a:lnTo>
                    <a:pt x="3781" y="201"/>
                  </a:lnTo>
                  <a:lnTo>
                    <a:pt x="3778" y="176"/>
                  </a:lnTo>
                  <a:close/>
                  <a:moveTo>
                    <a:pt x="4314" y="779"/>
                  </a:moveTo>
                  <a:lnTo>
                    <a:pt x="4310" y="776"/>
                  </a:lnTo>
                  <a:lnTo>
                    <a:pt x="4310" y="753"/>
                  </a:lnTo>
                  <a:lnTo>
                    <a:pt x="4314" y="749"/>
                  </a:lnTo>
                  <a:lnTo>
                    <a:pt x="4339" y="749"/>
                  </a:lnTo>
                  <a:lnTo>
                    <a:pt x="4354" y="747"/>
                  </a:lnTo>
                  <a:lnTo>
                    <a:pt x="4362" y="742"/>
                  </a:lnTo>
                  <a:lnTo>
                    <a:pt x="4370" y="736"/>
                  </a:lnTo>
                  <a:lnTo>
                    <a:pt x="4380" y="718"/>
                  </a:lnTo>
                  <a:lnTo>
                    <a:pt x="4398" y="681"/>
                  </a:lnTo>
                  <a:lnTo>
                    <a:pt x="4442" y="584"/>
                  </a:lnTo>
                  <a:lnTo>
                    <a:pt x="4559" y="321"/>
                  </a:lnTo>
                  <a:lnTo>
                    <a:pt x="4624" y="167"/>
                  </a:lnTo>
                  <a:lnTo>
                    <a:pt x="4651" y="167"/>
                  </a:lnTo>
                  <a:lnTo>
                    <a:pt x="4834" y="594"/>
                  </a:lnTo>
                  <a:lnTo>
                    <a:pt x="4858" y="652"/>
                  </a:lnTo>
                  <a:lnTo>
                    <a:pt x="4883" y="705"/>
                  </a:lnTo>
                  <a:lnTo>
                    <a:pt x="4902" y="738"/>
                  </a:lnTo>
                  <a:lnTo>
                    <a:pt x="4915" y="747"/>
                  </a:lnTo>
                  <a:lnTo>
                    <a:pt x="4927" y="749"/>
                  </a:lnTo>
                  <a:lnTo>
                    <a:pt x="4950" y="749"/>
                  </a:lnTo>
                  <a:lnTo>
                    <a:pt x="4954" y="776"/>
                  </a:lnTo>
                  <a:lnTo>
                    <a:pt x="4868" y="774"/>
                  </a:lnTo>
                  <a:lnTo>
                    <a:pt x="4727" y="779"/>
                  </a:lnTo>
                  <a:lnTo>
                    <a:pt x="4724" y="753"/>
                  </a:lnTo>
                  <a:lnTo>
                    <a:pt x="4765" y="749"/>
                  </a:lnTo>
                  <a:lnTo>
                    <a:pt x="4787" y="746"/>
                  </a:lnTo>
                  <a:lnTo>
                    <a:pt x="4792" y="743"/>
                  </a:lnTo>
                  <a:lnTo>
                    <a:pt x="4796" y="741"/>
                  </a:lnTo>
                  <a:lnTo>
                    <a:pt x="4798" y="736"/>
                  </a:lnTo>
                  <a:lnTo>
                    <a:pt x="4799" y="731"/>
                  </a:lnTo>
                  <a:lnTo>
                    <a:pt x="4798" y="720"/>
                  </a:lnTo>
                  <a:lnTo>
                    <a:pt x="4793" y="706"/>
                  </a:lnTo>
                  <a:lnTo>
                    <a:pt x="4740" y="576"/>
                  </a:lnTo>
                  <a:lnTo>
                    <a:pt x="4494" y="576"/>
                  </a:lnTo>
                  <a:lnTo>
                    <a:pt x="4447" y="686"/>
                  </a:lnTo>
                  <a:lnTo>
                    <a:pt x="4438" y="711"/>
                  </a:lnTo>
                  <a:lnTo>
                    <a:pt x="4435" y="729"/>
                  </a:lnTo>
                  <a:lnTo>
                    <a:pt x="4438" y="737"/>
                  </a:lnTo>
                  <a:lnTo>
                    <a:pt x="4446" y="744"/>
                  </a:lnTo>
                  <a:lnTo>
                    <a:pt x="4454" y="747"/>
                  </a:lnTo>
                  <a:lnTo>
                    <a:pt x="4466" y="748"/>
                  </a:lnTo>
                  <a:lnTo>
                    <a:pt x="4505" y="749"/>
                  </a:lnTo>
                  <a:lnTo>
                    <a:pt x="4508" y="753"/>
                  </a:lnTo>
                  <a:lnTo>
                    <a:pt x="4508" y="776"/>
                  </a:lnTo>
                  <a:lnTo>
                    <a:pt x="4409" y="776"/>
                  </a:lnTo>
                  <a:lnTo>
                    <a:pt x="4314" y="779"/>
                  </a:lnTo>
                  <a:close/>
                  <a:moveTo>
                    <a:pt x="4508" y="539"/>
                  </a:moveTo>
                  <a:lnTo>
                    <a:pt x="4724" y="539"/>
                  </a:lnTo>
                  <a:lnTo>
                    <a:pt x="4616" y="282"/>
                  </a:lnTo>
                  <a:lnTo>
                    <a:pt x="4508" y="539"/>
                  </a:lnTo>
                  <a:close/>
                  <a:moveTo>
                    <a:pt x="4528" y="96"/>
                  </a:moveTo>
                  <a:lnTo>
                    <a:pt x="4518" y="95"/>
                  </a:lnTo>
                  <a:lnTo>
                    <a:pt x="4508" y="93"/>
                  </a:lnTo>
                  <a:lnTo>
                    <a:pt x="4501" y="88"/>
                  </a:lnTo>
                  <a:lnTo>
                    <a:pt x="4493" y="82"/>
                  </a:lnTo>
                  <a:lnTo>
                    <a:pt x="4487" y="75"/>
                  </a:lnTo>
                  <a:lnTo>
                    <a:pt x="4483" y="66"/>
                  </a:lnTo>
                  <a:lnTo>
                    <a:pt x="4480" y="48"/>
                  </a:lnTo>
                  <a:lnTo>
                    <a:pt x="4480" y="39"/>
                  </a:lnTo>
                  <a:lnTo>
                    <a:pt x="4483" y="29"/>
                  </a:lnTo>
                  <a:lnTo>
                    <a:pt x="4487" y="22"/>
                  </a:lnTo>
                  <a:lnTo>
                    <a:pt x="4493" y="14"/>
                  </a:lnTo>
                  <a:lnTo>
                    <a:pt x="4501" y="8"/>
                  </a:lnTo>
                  <a:lnTo>
                    <a:pt x="4508" y="4"/>
                  </a:lnTo>
                  <a:lnTo>
                    <a:pt x="4528" y="0"/>
                  </a:lnTo>
                  <a:lnTo>
                    <a:pt x="4537" y="0"/>
                  </a:lnTo>
                  <a:lnTo>
                    <a:pt x="4546" y="4"/>
                  </a:lnTo>
                  <a:lnTo>
                    <a:pt x="4554" y="8"/>
                  </a:lnTo>
                  <a:lnTo>
                    <a:pt x="4561" y="14"/>
                  </a:lnTo>
                  <a:lnTo>
                    <a:pt x="4567" y="22"/>
                  </a:lnTo>
                  <a:lnTo>
                    <a:pt x="4572" y="29"/>
                  </a:lnTo>
                  <a:lnTo>
                    <a:pt x="4576" y="48"/>
                  </a:lnTo>
                  <a:lnTo>
                    <a:pt x="4574" y="58"/>
                  </a:lnTo>
                  <a:lnTo>
                    <a:pt x="4572" y="66"/>
                  </a:lnTo>
                  <a:lnTo>
                    <a:pt x="4567" y="75"/>
                  </a:lnTo>
                  <a:lnTo>
                    <a:pt x="4561" y="82"/>
                  </a:lnTo>
                  <a:lnTo>
                    <a:pt x="4554" y="88"/>
                  </a:lnTo>
                  <a:lnTo>
                    <a:pt x="4546" y="93"/>
                  </a:lnTo>
                  <a:lnTo>
                    <a:pt x="4528" y="96"/>
                  </a:lnTo>
                  <a:close/>
                  <a:moveTo>
                    <a:pt x="4738" y="96"/>
                  </a:moveTo>
                  <a:lnTo>
                    <a:pt x="4728" y="95"/>
                  </a:lnTo>
                  <a:lnTo>
                    <a:pt x="4718" y="93"/>
                  </a:lnTo>
                  <a:lnTo>
                    <a:pt x="4711" y="88"/>
                  </a:lnTo>
                  <a:lnTo>
                    <a:pt x="4703" y="82"/>
                  </a:lnTo>
                  <a:lnTo>
                    <a:pt x="4697" y="75"/>
                  </a:lnTo>
                  <a:lnTo>
                    <a:pt x="4693" y="66"/>
                  </a:lnTo>
                  <a:lnTo>
                    <a:pt x="4690" y="48"/>
                  </a:lnTo>
                  <a:lnTo>
                    <a:pt x="4690" y="39"/>
                  </a:lnTo>
                  <a:lnTo>
                    <a:pt x="4693" y="29"/>
                  </a:lnTo>
                  <a:lnTo>
                    <a:pt x="4697" y="22"/>
                  </a:lnTo>
                  <a:lnTo>
                    <a:pt x="4703" y="14"/>
                  </a:lnTo>
                  <a:lnTo>
                    <a:pt x="4711" y="8"/>
                  </a:lnTo>
                  <a:lnTo>
                    <a:pt x="4718" y="4"/>
                  </a:lnTo>
                  <a:lnTo>
                    <a:pt x="4738" y="0"/>
                  </a:lnTo>
                  <a:lnTo>
                    <a:pt x="4747" y="0"/>
                  </a:lnTo>
                  <a:lnTo>
                    <a:pt x="4756" y="4"/>
                  </a:lnTo>
                  <a:lnTo>
                    <a:pt x="4764" y="8"/>
                  </a:lnTo>
                  <a:lnTo>
                    <a:pt x="4771" y="14"/>
                  </a:lnTo>
                  <a:lnTo>
                    <a:pt x="4777" y="22"/>
                  </a:lnTo>
                  <a:lnTo>
                    <a:pt x="4782" y="29"/>
                  </a:lnTo>
                  <a:lnTo>
                    <a:pt x="4786" y="48"/>
                  </a:lnTo>
                  <a:lnTo>
                    <a:pt x="4784" y="58"/>
                  </a:lnTo>
                  <a:lnTo>
                    <a:pt x="4782" y="66"/>
                  </a:lnTo>
                  <a:lnTo>
                    <a:pt x="4777" y="75"/>
                  </a:lnTo>
                  <a:lnTo>
                    <a:pt x="4771" y="82"/>
                  </a:lnTo>
                  <a:lnTo>
                    <a:pt x="4764" y="88"/>
                  </a:lnTo>
                  <a:lnTo>
                    <a:pt x="4756" y="93"/>
                  </a:lnTo>
                  <a:lnTo>
                    <a:pt x="4738" y="96"/>
                  </a:lnTo>
                  <a:close/>
                  <a:moveTo>
                    <a:pt x="5002" y="778"/>
                  </a:moveTo>
                  <a:lnTo>
                    <a:pt x="4998" y="774"/>
                  </a:lnTo>
                  <a:lnTo>
                    <a:pt x="4998" y="755"/>
                  </a:lnTo>
                  <a:lnTo>
                    <a:pt x="5002" y="752"/>
                  </a:lnTo>
                  <a:lnTo>
                    <a:pt x="5026" y="750"/>
                  </a:lnTo>
                  <a:lnTo>
                    <a:pt x="5044" y="748"/>
                  </a:lnTo>
                  <a:lnTo>
                    <a:pt x="5057" y="746"/>
                  </a:lnTo>
                  <a:lnTo>
                    <a:pt x="5064" y="740"/>
                  </a:lnTo>
                  <a:lnTo>
                    <a:pt x="5068" y="732"/>
                  </a:lnTo>
                  <a:lnTo>
                    <a:pt x="5070" y="720"/>
                  </a:lnTo>
                  <a:lnTo>
                    <a:pt x="5071" y="699"/>
                  </a:lnTo>
                  <a:lnTo>
                    <a:pt x="5072" y="662"/>
                  </a:lnTo>
                  <a:lnTo>
                    <a:pt x="5074" y="594"/>
                  </a:lnTo>
                  <a:lnTo>
                    <a:pt x="5074" y="250"/>
                  </a:lnTo>
                  <a:lnTo>
                    <a:pt x="5072" y="231"/>
                  </a:lnTo>
                  <a:lnTo>
                    <a:pt x="5066" y="218"/>
                  </a:lnTo>
                  <a:lnTo>
                    <a:pt x="5057" y="209"/>
                  </a:lnTo>
                  <a:lnTo>
                    <a:pt x="5045" y="204"/>
                  </a:lnTo>
                  <a:lnTo>
                    <a:pt x="5027" y="203"/>
                  </a:lnTo>
                  <a:lnTo>
                    <a:pt x="4998" y="202"/>
                  </a:lnTo>
                  <a:lnTo>
                    <a:pt x="4994" y="178"/>
                  </a:lnTo>
                  <a:lnTo>
                    <a:pt x="4998" y="174"/>
                  </a:lnTo>
                  <a:lnTo>
                    <a:pt x="5076" y="177"/>
                  </a:lnTo>
                  <a:lnTo>
                    <a:pt x="5146" y="174"/>
                  </a:lnTo>
                  <a:lnTo>
                    <a:pt x="5282" y="351"/>
                  </a:lnTo>
                  <a:lnTo>
                    <a:pt x="5482" y="602"/>
                  </a:lnTo>
                  <a:lnTo>
                    <a:pt x="5556" y="688"/>
                  </a:lnTo>
                  <a:lnTo>
                    <a:pt x="5556" y="358"/>
                  </a:lnTo>
                  <a:lnTo>
                    <a:pt x="5555" y="293"/>
                  </a:lnTo>
                  <a:lnTo>
                    <a:pt x="5551" y="230"/>
                  </a:lnTo>
                  <a:lnTo>
                    <a:pt x="5548" y="218"/>
                  </a:lnTo>
                  <a:lnTo>
                    <a:pt x="5543" y="210"/>
                  </a:lnTo>
                  <a:lnTo>
                    <a:pt x="5536" y="207"/>
                  </a:lnTo>
                  <a:lnTo>
                    <a:pt x="5524" y="204"/>
                  </a:lnTo>
                  <a:lnTo>
                    <a:pt x="5483" y="201"/>
                  </a:lnTo>
                  <a:lnTo>
                    <a:pt x="5480" y="178"/>
                  </a:lnTo>
                  <a:lnTo>
                    <a:pt x="5483" y="174"/>
                  </a:lnTo>
                  <a:lnTo>
                    <a:pt x="5581" y="177"/>
                  </a:lnTo>
                  <a:lnTo>
                    <a:pt x="5666" y="174"/>
                  </a:lnTo>
                  <a:lnTo>
                    <a:pt x="5670" y="178"/>
                  </a:lnTo>
                  <a:lnTo>
                    <a:pt x="5670" y="197"/>
                  </a:lnTo>
                  <a:lnTo>
                    <a:pt x="5623" y="204"/>
                  </a:lnTo>
                  <a:lnTo>
                    <a:pt x="5611" y="208"/>
                  </a:lnTo>
                  <a:lnTo>
                    <a:pt x="5604" y="214"/>
                  </a:lnTo>
                  <a:lnTo>
                    <a:pt x="5602" y="221"/>
                  </a:lnTo>
                  <a:lnTo>
                    <a:pt x="5599" y="232"/>
                  </a:lnTo>
                  <a:lnTo>
                    <a:pt x="5598" y="254"/>
                  </a:lnTo>
                  <a:lnTo>
                    <a:pt x="5596" y="291"/>
                  </a:lnTo>
                  <a:lnTo>
                    <a:pt x="5594" y="358"/>
                  </a:lnTo>
                  <a:lnTo>
                    <a:pt x="5594" y="561"/>
                  </a:lnTo>
                  <a:lnTo>
                    <a:pt x="5594" y="677"/>
                  </a:lnTo>
                  <a:lnTo>
                    <a:pt x="5597" y="794"/>
                  </a:lnTo>
                  <a:lnTo>
                    <a:pt x="5522" y="776"/>
                  </a:lnTo>
                  <a:lnTo>
                    <a:pt x="5492" y="740"/>
                  </a:lnTo>
                  <a:lnTo>
                    <a:pt x="5402" y="629"/>
                  </a:lnTo>
                  <a:lnTo>
                    <a:pt x="5113" y="268"/>
                  </a:lnTo>
                  <a:lnTo>
                    <a:pt x="5113" y="594"/>
                  </a:lnTo>
                  <a:lnTo>
                    <a:pt x="5114" y="664"/>
                  </a:lnTo>
                  <a:lnTo>
                    <a:pt x="5118" y="725"/>
                  </a:lnTo>
                  <a:lnTo>
                    <a:pt x="5120" y="735"/>
                  </a:lnTo>
                  <a:lnTo>
                    <a:pt x="5124" y="740"/>
                  </a:lnTo>
                  <a:lnTo>
                    <a:pt x="5138" y="748"/>
                  </a:lnTo>
                  <a:lnTo>
                    <a:pt x="5155" y="750"/>
                  </a:lnTo>
                  <a:lnTo>
                    <a:pt x="5185" y="752"/>
                  </a:lnTo>
                  <a:lnTo>
                    <a:pt x="5189" y="774"/>
                  </a:lnTo>
                  <a:lnTo>
                    <a:pt x="5113" y="776"/>
                  </a:lnTo>
                  <a:lnTo>
                    <a:pt x="5002" y="778"/>
                  </a:lnTo>
                  <a:close/>
                  <a:moveTo>
                    <a:pt x="5924" y="213"/>
                  </a:moveTo>
                  <a:lnTo>
                    <a:pt x="5920" y="209"/>
                  </a:lnTo>
                  <a:lnTo>
                    <a:pt x="5920" y="191"/>
                  </a:lnTo>
                  <a:lnTo>
                    <a:pt x="5924" y="188"/>
                  </a:lnTo>
                  <a:lnTo>
                    <a:pt x="6044" y="167"/>
                  </a:lnTo>
                  <a:lnTo>
                    <a:pt x="6058" y="178"/>
                  </a:lnTo>
                  <a:lnTo>
                    <a:pt x="6070" y="190"/>
                  </a:lnTo>
                  <a:lnTo>
                    <a:pt x="6084" y="209"/>
                  </a:lnTo>
                  <a:lnTo>
                    <a:pt x="6104" y="242"/>
                  </a:lnTo>
                  <a:lnTo>
                    <a:pt x="6164" y="345"/>
                  </a:lnTo>
                  <a:lnTo>
                    <a:pt x="6235" y="479"/>
                  </a:lnTo>
                  <a:lnTo>
                    <a:pt x="6278" y="410"/>
                  </a:lnTo>
                  <a:lnTo>
                    <a:pt x="6328" y="328"/>
                  </a:lnTo>
                  <a:lnTo>
                    <a:pt x="6418" y="173"/>
                  </a:lnTo>
                  <a:lnTo>
                    <a:pt x="6450" y="174"/>
                  </a:lnTo>
                  <a:lnTo>
                    <a:pt x="6480" y="173"/>
                  </a:lnTo>
                  <a:lnTo>
                    <a:pt x="6484" y="184"/>
                  </a:lnTo>
                  <a:lnTo>
                    <a:pt x="6456" y="218"/>
                  </a:lnTo>
                  <a:lnTo>
                    <a:pt x="6418" y="269"/>
                  </a:lnTo>
                  <a:lnTo>
                    <a:pt x="6350" y="366"/>
                  </a:lnTo>
                  <a:lnTo>
                    <a:pt x="6296" y="453"/>
                  </a:lnTo>
                  <a:lnTo>
                    <a:pt x="6272" y="496"/>
                  </a:lnTo>
                  <a:lnTo>
                    <a:pt x="6262" y="516"/>
                  </a:lnTo>
                  <a:lnTo>
                    <a:pt x="6259" y="528"/>
                  </a:lnTo>
                  <a:lnTo>
                    <a:pt x="6259" y="542"/>
                  </a:lnTo>
                  <a:lnTo>
                    <a:pt x="6259" y="604"/>
                  </a:lnTo>
                  <a:lnTo>
                    <a:pt x="6259" y="669"/>
                  </a:lnTo>
                  <a:lnTo>
                    <a:pt x="6262" y="720"/>
                  </a:lnTo>
                  <a:lnTo>
                    <a:pt x="6265" y="732"/>
                  </a:lnTo>
                  <a:lnTo>
                    <a:pt x="6269" y="740"/>
                  </a:lnTo>
                  <a:lnTo>
                    <a:pt x="6275" y="743"/>
                  </a:lnTo>
                  <a:lnTo>
                    <a:pt x="6284" y="747"/>
                  </a:lnTo>
                  <a:lnTo>
                    <a:pt x="6304" y="749"/>
                  </a:lnTo>
                  <a:lnTo>
                    <a:pt x="6341" y="752"/>
                  </a:lnTo>
                  <a:lnTo>
                    <a:pt x="6343" y="776"/>
                  </a:lnTo>
                  <a:lnTo>
                    <a:pt x="6265" y="776"/>
                  </a:lnTo>
                  <a:lnTo>
                    <a:pt x="6218" y="776"/>
                  </a:lnTo>
                  <a:lnTo>
                    <a:pt x="6096" y="779"/>
                  </a:lnTo>
                  <a:lnTo>
                    <a:pt x="6092" y="754"/>
                  </a:lnTo>
                  <a:lnTo>
                    <a:pt x="6130" y="749"/>
                  </a:lnTo>
                  <a:lnTo>
                    <a:pt x="6150" y="747"/>
                  </a:lnTo>
                  <a:lnTo>
                    <a:pt x="6160" y="744"/>
                  </a:lnTo>
                  <a:lnTo>
                    <a:pt x="6167" y="741"/>
                  </a:lnTo>
                  <a:lnTo>
                    <a:pt x="6170" y="735"/>
                  </a:lnTo>
                  <a:lnTo>
                    <a:pt x="6174" y="725"/>
                  </a:lnTo>
                  <a:lnTo>
                    <a:pt x="6176" y="677"/>
                  </a:lnTo>
                  <a:lnTo>
                    <a:pt x="6178" y="604"/>
                  </a:lnTo>
                  <a:lnTo>
                    <a:pt x="6178" y="522"/>
                  </a:lnTo>
                  <a:lnTo>
                    <a:pt x="6157" y="484"/>
                  </a:lnTo>
                  <a:lnTo>
                    <a:pt x="6115" y="412"/>
                  </a:lnTo>
                  <a:lnTo>
                    <a:pt x="6077" y="352"/>
                  </a:lnTo>
                  <a:lnTo>
                    <a:pt x="6032" y="284"/>
                  </a:lnTo>
                  <a:lnTo>
                    <a:pt x="6008" y="251"/>
                  </a:lnTo>
                  <a:lnTo>
                    <a:pt x="5990" y="232"/>
                  </a:lnTo>
                  <a:lnTo>
                    <a:pt x="5977" y="221"/>
                  </a:lnTo>
                  <a:lnTo>
                    <a:pt x="5968" y="215"/>
                  </a:lnTo>
                  <a:lnTo>
                    <a:pt x="5952" y="214"/>
                  </a:lnTo>
                  <a:lnTo>
                    <a:pt x="5924" y="213"/>
                  </a:lnTo>
                  <a:close/>
                  <a:moveTo>
                    <a:pt x="6516" y="176"/>
                  </a:moveTo>
                  <a:lnTo>
                    <a:pt x="6641" y="177"/>
                  </a:lnTo>
                  <a:lnTo>
                    <a:pt x="6763" y="173"/>
                  </a:lnTo>
                  <a:lnTo>
                    <a:pt x="6767" y="197"/>
                  </a:lnTo>
                  <a:lnTo>
                    <a:pt x="6718" y="203"/>
                  </a:lnTo>
                  <a:lnTo>
                    <a:pt x="6704" y="206"/>
                  </a:lnTo>
                  <a:lnTo>
                    <a:pt x="6695" y="209"/>
                  </a:lnTo>
                  <a:lnTo>
                    <a:pt x="6691" y="213"/>
                  </a:lnTo>
                  <a:lnTo>
                    <a:pt x="6689" y="218"/>
                  </a:lnTo>
                  <a:lnTo>
                    <a:pt x="6685" y="231"/>
                  </a:lnTo>
                  <a:lnTo>
                    <a:pt x="6683" y="279"/>
                  </a:lnTo>
                  <a:lnTo>
                    <a:pt x="6682" y="377"/>
                  </a:lnTo>
                  <a:lnTo>
                    <a:pt x="6682" y="566"/>
                  </a:lnTo>
                  <a:lnTo>
                    <a:pt x="6683" y="664"/>
                  </a:lnTo>
                  <a:lnTo>
                    <a:pt x="6685" y="738"/>
                  </a:lnTo>
                  <a:lnTo>
                    <a:pt x="6772" y="738"/>
                  </a:lnTo>
                  <a:lnTo>
                    <a:pt x="6856" y="737"/>
                  </a:lnTo>
                  <a:lnTo>
                    <a:pt x="6901" y="736"/>
                  </a:lnTo>
                  <a:lnTo>
                    <a:pt x="6926" y="731"/>
                  </a:lnTo>
                  <a:lnTo>
                    <a:pt x="6952" y="723"/>
                  </a:lnTo>
                  <a:lnTo>
                    <a:pt x="6956" y="706"/>
                  </a:lnTo>
                  <a:lnTo>
                    <a:pt x="6965" y="675"/>
                  </a:lnTo>
                  <a:lnTo>
                    <a:pt x="6973" y="630"/>
                  </a:lnTo>
                  <a:lnTo>
                    <a:pt x="6978" y="627"/>
                  </a:lnTo>
                  <a:lnTo>
                    <a:pt x="6998" y="627"/>
                  </a:lnTo>
                  <a:lnTo>
                    <a:pt x="6997" y="654"/>
                  </a:lnTo>
                  <a:lnTo>
                    <a:pt x="6995" y="696"/>
                  </a:lnTo>
                  <a:lnTo>
                    <a:pt x="6991" y="776"/>
                  </a:lnTo>
                  <a:lnTo>
                    <a:pt x="6775" y="776"/>
                  </a:lnTo>
                  <a:lnTo>
                    <a:pt x="6650" y="776"/>
                  </a:lnTo>
                  <a:lnTo>
                    <a:pt x="6563" y="779"/>
                  </a:lnTo>
                  <a:lnTo>
                    <a:pt x="6560" y="761"/>
                  </a:lnTo>
                  <a:lnTo>
                    <a:pt x="6563" y="756"/>
                  </a:lnTo>
                  <a:lnTo>
                    <a:pt x="6583" y="746"/>
                  </a:lnTo>
                  <a:lnTo>
                    <a:pt x="6593" y="741"/>
                  </a:lnTo>
                  <a:lnTo>
                    <a:pt x="6595" y="725"/>
                  </a:lnTo>
                  <a:lnTo>
                    <a:pt x="6598" y="686"/>
                  </a:lnTo>
                  <a:lnTo>
                    <a:pt x="6600" y="628"/>
                  </a:lnTo>
                  <a:lnTo>
                    <a:pt x="6600" y="560"/>
                  </a:lnTo>
                  <a:lnTo>
                    <a:pt x="6600" y="377"/>
                  </a:lnTo>
                  <a:lnTo>
                    <a:pt x="6600" y="294"/>
                  </a:lnTo>
                  <a:lnTo>
                    <a:pt x="6599" y="254"/>
                  </a:lnTo>
                  <a:lnTo>
                    <a:pt x="6598" y="232"/>
                  </a:lnTo>
                  <a:lnTo>
                    <a:pt x="6595" y="220"/>
                  </a:lnTo>
                  <a:lnTo>
                    <a:pt x="6592" y="213"/>
                  </a:lnTo>
                  <a:lnTo>
                    <a:pt x="6586" y="208"/>
                  </a:lnTo>
                  <a:lnTo>
                    <a:pt x="6576" y="206"/>
                  </a:lnTo>
                  <a:lnTo>
                    <a:pt x="6556" y="202"/>
                  </a:lnTo>
                  <a:lnTo>
                    <a:pt x="6518" y="201"/>
                  </a:lnTo>
                  <a:lnTo>
                    <a:pt x="6516" y="176"/>
                  </a:lnTo>
                  <a:close/>
                  <a:moveTo>
                    <a:pt x="7058" y="173"/>
                  </a:moveTo>
                  <a:lnTo>
                    <a:pt x="7111" y="174"/>
                  </a:lnTo>
                  <a:lnTo>
                    <a:pt x="7180" y="177"/>
                  </a:lnTo>
                  <a:lnTo>
                    <a:pt x="7302" y="173"/>
                  </a:lnTo>
                  <a:lnTo>
                    <a:pt x="7306" y="197"/>
                  </a:lnTo>
                  <a:lnTo>
                    <a:pt x="7256" y="203"/>
                  </a:lnTo>
                  <a:lnTo>
                    <a:pt x="7243" y="206"/>
                  </a:lnTo>
                  <a:lnTo>
                    <a:pt x="7234" y="209"/>
                  </a:lnTo>
                  <a:lnTo>
                    <a:pt x="7230" y="213"/>
                  </a:lnTo>
                  <a:lnTo>
                    <a:pt x="7228" y="218"/>
                  </a:lnTo>
                  <a:lnTo>
                    <a:pt x="7224" y="231"/>
                  </a:lnTo>
                  <a:lnTo>
                    <a:pt x="7222" y="279"/>
                  </a:lnTo>
                  <a:lnTo>
                    <a:pt x="7220" y="377"/>
                  </a:lnTo>
                  <a:lnTo>
                    <a:pt x="7220" y="574"/>
                  </a:lnTo>
                  <a:lnTo>
                    <a:pt x="7222" y="658"/>
                  </a:lnTo>
                  <a:lnTo>
                    <a:pt x="7222" y="698"/>
                  </a:lnTo>
                  <a:lnTo>
                    <a:pt x="7224" y="720"/>
                  </a:lnTo>
                  <a:lnTo>
                    <a:pt x="7226" y="731"/>
                  </a:lnTo>
                  <a:lnTo>
                    <a:pt x="7230" y="738"/>
                  </a:lnTo>
                  <a:lnTo>
                    <a:pt x="7236" y="743"/>
                  </a:lnTo>
                  <a:lnTo>
                    <a:pt x="7246" y="747"/>
                  </a:lnTo>
                  <a:lnTo>
                    <a:pt x="7266" y="749"/>
                  </a:lnTo>
                  <a:lnTo>
                    <a:pt x="7302" y="752"/>
                  </a:lnTo>
                  <a:lnTo>
                    <a:pt x="7306" y="776"/>
                  </a:lnTo>
                  <a:lnTo>
                    <a:pt x="7228" y="776"/>
                  </a:lnTo>
                  <a:lnTo>
                    <a:pt x="7180" y="776"/>
                  </a:lnTo>
                  <a:lnTo>
                    <a:pt x="7058" y="779"/>
                  </a:lnTo>
                  <a:lnTo>
                    <a:pt x="7055" y="754"/>
                  </a:lnTo>
                  <a:lnTo>
                    <a:pt x="7091" y="749"/>
                  </a:lnTo>
                  <a:lnTo>
                    <a:pt x="7111" y="747"/>
                  </a:lnTo>
                  <a:lnTo>
                    <a:pt x="7122" y="744"/>
                  </a:lnTo>
                  <a:lnTo>
                    <a:pt x="7129" y="741"/>
                  </a:lnTo>
                  <a:lnTo>
                    <a:pt x="7133" y="734"/>
                  </a:lnTo>
                  <a:lnTo>
                    <a:pt x="7136" y="723"/>
                  </a:lnTo>
                  <a:lnTo>
                    <a:pt x="7138" y="702"/>
                  </a:lnTo>
                  <a:lnTo>
                    <a:pt x="7139" y="664"/>
                  </a:lnTo>
                  <a:lnTo>
                    <a:pt x="7140" y="574"/>
                  </a:lnTo>
                  <a:lnTo>
                    <a:pt x="7140" y="377"/>
                  </a:lnTo>
                  <a:lnTo>
                    <a:pt x="7139" y="294"/>
                  </a:lnTo>
                  <a:lnTo>
                    <a:pt x="7138" y="254"/>
                  </a:lnTo>
                  <a:lnTo>
                    <a:pt x="7136" y="232"/>
                  </a:lnTo>
                  <a:lnTo>
                    <a:pt x="7134" y="220"/>
                  </a:lnTo>
                  <a:lnTo>
                    <a:pt x="7130" y="213"/>
                  </a:lnTo>
                  <a:lnTo>
                    <a:pt x="7124" y="208"/>
                  </a:lnTo>
                  <a:lnTo>
                    <a:pt x="7115" y="206"/>
                  </a:lnTo>
                  <a:lnTo>
                    <a:pt x="7094" y="202"/>
                  </a:lnTo>
                  <a:lnTo>
                    <a:pt x="7058" y="201"/>
                  </a:lnTo>
                  <a:lnTo>
                    <a:pt x="7055" y="176"/>
                  </a:lnTo>
                  <a:lnTo>
                    <a:pt x="7058" y="173"/>
                  </a:lnTo>
                  <a:close/>
                  <a:moveTo>
                    <a:pt x="7348" y="482"/>
                  </a:moveTo>
                  <a:lnTo>
                    <a:pt x="7349" y="450"/>
                  </a:lnTo>
                  <a:lnTo>
                    <a:pt x="7352" y="420"/>
                  </a:lnTo>
                  <a:lnTo>
                    <a:pt x="7357" y="390"/>
                  </a:lnTo>
                  <a:lnTo>
                    <a:pt x="7366" y="363"/>
                  </a:lnTo>
                  <a:lnTo>
                    <a:pt x="7376" y="335"/>
                  </a:lnTo>
                  <a:lnTo>
                    <a:pt x="7391" y="309"/>
                  </a:lnTo>
                  <a:lnTo>
                    <a:pt x="7408" y="284"/>
                  </a:lnTo>
                  <a:lnTo>
                    <a:pt x="7428" y="260"/>
                  </a:lnTo>
                  <a:lnTo>
                    <a:pt x="7452" y="238"/>
                  </a:lnTo>
                  <a:lnTo>
                    <a:pt x="7477" y="218"/>
                  </a:lnTo>
                  <a:lnTo>
                    <a:pt x="7505" y="201"/>
                  </a:lnTo>
                  <a:lnTo>
                    <a:pt x="7535" y="186"/>
                  </a:lnTo>
                  <a:lnTo>
                    <a:pt x="7567" y="176"/>
                  </a:lnTo>
                  <a:lnTo>
                    <a:pt x="7601" y="167"/>
                  </a:lnTo>
                  <a:lnTo>
                    <a:pt x="7637" y="162"/>
                  </a:lnTo>
                  <a:lnTo>
                    <a:pt x="7675" y="161"/>
                  </a:lnTo>
                  <a:lnTo>
                    <a:pt x="7711" y="162"/>
                  </a:lnTo>
                  <a:lnTo>
                    <a:pt x="7744" y="166"/>
                  </a:lnTo>
                  <a:lnTo>
                    <a:pt x="7776" y="172"/>
                  </a:lnTo>
                  <a:lnTo>
                    <a:pt x="7806" y="180"/>
                  </a:lnTo>
                  <a:lnTo>
                    <a:pt x="7834" y="192"/>
                  </a:lnTo>
                  <a:lnTo>
                    <a:pt x="7860" y="206"/>
                  </a:lnTo>
                  <a:lnTo>
                    <a:pt x="7884" y="221"/>
                  </a:lnTo>
                  <a:lnTo>
                    <a:pt x="7907" y="240"/>
                  </a:lnTo>
                  <a:lnTo>
                    <a:pt x="7927" y="261"/>
                  </a:lnTo>
                  <a:lnTo>
                    <a:pt x="7944" y="284"/>
                  </a:lnTo>
                  <a:lnTo>
                    <a:pt x="7960" y="308"/>
                  </a:lnTo>
                  <a:lnTo>
                    <a:pt x="7972" y="334"/>
                  </a:lnTo>
                  <a:lnTo>
                    <a:pt x="7980" y="362"/>
                  </a:lnTo>
                  <a:lnTo>
                    <a:pt x="7987" y="392"/>
                  </a:lnTo>
                  <a:lnTo>
                    <a:pt x="7991" y="423"/>
                  </a:lnTo>
                  <a:lnTo>
                    <a:pt x="7993" y="456"/>
                  </a:lnTo>
                  <a:lnTo>
                    <a:pt x="7990" y="503"/>
                  </a:lnTo>
                  <a:lnTo>
                    <a:pt x="7987" y="526"/>
                  </a:lnTo>
                  <a:lnTo>
                    <a:pt x="7982" y="548"/>
                  </a:lnTo>
                  <a:lnTo>
                    <a:pt x="7969" y="590"/>
                  </a:lnTo>
                  <a:lnTo>
                    <a:pt x="7950" y="629"/>
                  </a:lnTo>
                  <a:lnTo>
                    <a:pt x="7927" y="665"/>
                  </a:lnTo>
                  <a:lnTo>
                    <a:pt x="7900" y="698"/>
                  </a:lnTo>
                  <a:lnTo>
                    <a:pt x="7884" y="712"/>
                  </a:lnTo>
                  <a:lnTo>
                    <a:pt x="7867" y="725"/>
                  </a:lnTo>
                  <a:lnTo>
                    <a:pt x="7830" y="748"/>
                  </a:lnTo>
                  <a:lnTo>
                    <a:pt x="7789" y="767"/>
                  </a:lnTo>
                  <a:lnTo>
                    <a:pt x="7746" y="780"/>
                  </a:lnTo>
                  <a:lnTo>
                    <a:pt x="7700" y="789"/>
                  </a:lnTo>
                  <a:lnTo>
                    <a:pt x="7654" y="791"/>
                  </a:lnTo>
                  <a:lnTo>
                    <a:pt x="7619" y="790"/>
                  </a:lnTo>
                  <a:lnTo>
                    <a:pt x="7586" y="785"/>
                  </a:lnTo>
                  <a:lnTo>
                    <a:pt x="7555" y="778"/>
                  </a:lnTo>
                  <a:lnTo>
                    <a:pt x="7525" y="768"/>
                  </a:lnTo>
                  <a:lnTo>
                    <a:pt x="7498" y="755"/>
                  </a:lnTo>
                  <a:lnTo>
                    <a:pt x="7471" y="738"/>
                  </a:lnTo>
                  <a:lnTo>
                    <a:pt x="7447" y="720"/>
                  </a:lnTo>
                  <a:lnTo>
                    <a:pt x="7426" y="699"/>
                  </a:lnTo>
                  <a:lnTo>
                    <a:pt x="7406" y="675"/>
                  </a:lnTo>
                  <a:lnTo>
                    <a:pt x="7390" y="648"/>
                  </a:lnTo>
                  <a:lnTo>
                    <a:pt x="7376" y="621"/>
                  </a:lnTo>
                  <a:lnTo>
                    <a:pt x="7366" y="592"/>
                  </a:lnTo>
                  <a:lnTo>
                    <a:pt x="7352" y="534"/>
                  </a:lnTo>
                  <a:lnTo>
                    <a:pt x="7349" y="507"/>
                  </a:lnTo>
                  <a:lnTo>
                    <a:pt x="7348" y="482"/>
                  </a:lnTo>
                  <a:close/>
                  <a:moveTo>
                    <a:pt x="7436" y="454"/>
                  </a:moveTo>
                  <a:lnTo>
                    <a:pt x="7438" y="480"/>
                  </a:lnTo>
                  <a:lnTo>
                    <a:pt x="7440" y="508"/>
                  </a:lnTo>
                  <a:lnTo>
                    <a:pt x="7446" y="536"/>
                  </a:lnTo>
                  <a:lnTo>
                    <a:pt x="7453" y="566"/>
                  </a:lnTo>
                  <a:lnTo>
                    <a:pt x="7463" y="594"/>
                  </a:lnTo>
                  <a:lnTo>
                    <a:pt x="7474" y="621"/>
                  </a:lnTo>
                  <a:lnTo>
                    <a:pt x="7488" y="646"/>
                  </a:lnTo>
                  <a:lnTo>
                    <a:pt x="7504" y="668"/>
                  </a:lnTo>
                  <a:lnTo>
                    <a:pt x="7520" y="688"/>
                  </a:lnTo>
                  <a:lnTo>
                    <a:pt x="7540" y="706"/>
                  </a:lnTo>
                  <a:lnTo>
                    <a:pt x="7559" y="720"/>
                  </a:lnTo>
                  <a:lnTo>
                    <a:pt x="7580" y="731"/>
                  </a:lnTo>
                  <a:lnTo>
                    <a:pt x="7603" y="741"/>
                  </a:lnTo>
                  <a:lnTo>
                    <a:pt x="7627" y="748"/>
                  </a:lnTo>
                  <a:lnTo>
                    <a:pt x="7652" y="752"/>
                  </a:lnTo>
                  <a:lnTo>
                    <a:pt x="7680" y="753"/>
                  </a:lnTo>
                  <a:lnTo>
                    <a:pt x="7712" y="750"/>
                  </a:lnTo>
                  <a:lnTo>
                    <a:pt x="7742" y="746"/>
                  </a:lnTo>
                  <a:lnTo>
                    <a:pt x="7771" y="736"/>
                  </a:lnTo>
                  <a:lnTo>
                    <a:pt x="7798" y="723"/>
                  </a:lnTo>
                  <a:lnTo>
                    <a:pt x="7822" y="705"/>
                  </a:lnTo>
                  <a:lnTo>
                    <a:pt x="7843" y="683"/>
                  </a:lnTo>
                  <a:lnTo>
                    <a:pt x="7861" y="658"/>
                  </a:lnTo>
                  <a:lnTo>
                    <a:pt x="7868" y="644"/>
                  </a:lnTo>
                  <a:lnTo>
                    <a:pt x="7876" y="628"/>
                  </a:lnTo>
                  <a:lnTo>
                    <a:pt x="7888" y="596"/>
                  </a:lnTo>
                  <a:lnTo>
                    <a:pt x="7896" y="561"/>
                  </a:lnTo>
                  <a:lnTo>
                    <a:pt x="7901" y="524"/>
                  </a:lnTo>
                  <a:lnTo>
                    <a:pt x="7903" y="485"/>
                  </a:lnTo>
                  <a:lnTo>
                    <a:pt x="7901" y="443"/>
                  </a:lnTo>
                  <a:lnTo>
                    <a:pt x="7895" y="404"/>
                  </a:lnTo>
                  <a:lnTo>
                    <a:pt x="7885" y="365"/>
                  </a:lnTo>
                  <a:lnTo>
                    <a:pt x="7872" y="330"/>
                  </a:lnTo>
                  <a:lnTo>
                    <a:pt x="7855" y="298"/>
                  </a:lnTo>
                  <a:lnTo>
                    <a:pt x="7835" y="270"/>
                  </a:lnTo>
                  <a:lnTo>
                    <a:pt x="7812" y="248"/>
                  </a:lnTo>
                  <a:lnTo>
                    <a:pt x="7799" y="237"/>
                  </a:lnTo>
                  <a:lnTo>
                    <a:pt x="7784" y="228"/>
                  </a:lnTo>
                  <a:lnTo>
                    <a:pt x="7756" y="215"/>
                  </a:lnTo>
                  <a:lnTo>
                    <a:pt x="7724" y="206"/>
                  </a:lnTo>
                  <a:lnTo>
                    <a:pt x="7693" y="200"/>
                  </a:lnTo>
                  <a:lnTo>
                    <a:pt x="7660" y="197"/>
                  </a:lnTo>
                  <a:lnTo>
                    <a:pt x="7610" y="202"/>
                  </a:lnTo>
                  <a:lnTo>
                    <a:pt x="7588" y="207"/>
                  </a:lnTo>
                  <a:lnTo>
                    <a:pt x="7566" y="214"/>
                  </a:lnTo>
                  <a:lnTo>
                    <a:pt x="7547" y="222"/>
                  </a:lnTo>
                  <a:lnTo>
                    <a:pt x="7529" y="233"/>
                  </a:lnTo>
                  <a:lnTo>
                    <a:pt x="7511" y="246"/>
                  </a:lnTo>
                  <a:lnTo>
                    <a:pt x="7495" y="262"/>
                  </a:lnTo>
                  <a:lnTo>
                    <a:pt x="7482" y="279"/>
                  </a:lnTo>
                  <a:lnTo>
                    <a:pt x="7470" y="298"/>
                  </a:lnTo>
                  <a:lnTo>
                    <a:pt x="7459" y="320"/>
                  </a:lnTo>
                  <a:lnTo>
                    <a:pt x="7451" y="342"/>
                  </a:lnTo>
                  <a:lnTo>
                    <a:pt x="7445" y="368"/>
                  </a:lnTo>
                  <a:lnTo>
                    <a:pt x="7440" y="394"/>
                  </a:lnTo>
                  <a:lnTo>
                    <a:pt x="7438" y="423"/>
                  </a:lnTo>
                  <a:lnTo>
                    <a:pt x="7436" y="454"/>
                  </a:lnTo>
                  <a:close/>
                  <a:moveTo>
                    <a:pt x="8039" y="173"/>
                  </a:moveTo>
                  <a:lnTo>
                    <a:pt x="8176" y="177"/>
                  </a:lnTo>
                  <a:lnTo>
                    <a:pt x="8266" y="174"/>
                  </a:lnTo>
                  <a:lnTo>
                    <a:pt x="8330" y="173"/>
                  </a:lnTo>
                  <a:lnTo>
                    <a:pt x="8359" y="173"/>
                  </a:lnTo>
                  <a:lnTo>
                    <a:pt x="8384" y="176"/>
                  </a:lnTo>
                  <a:lnTo>
                    <a:pt x="8408" y="179"/>
                  </a:lnTo>
                  <a:lnTo>
                    <a:pt x="8429" y="185"/>
                  </a:lnTo>
                  <a:lnTo>
                    <a:pt x="8448" y="192"/>
                  </a:lnTo>
                  <a:lnTo>
                    <a:pt x="8465" y="202"/>
                  </a:lnTo>
                  <a:lnTo>
                    <a:pt x="8480" y="215"/>
                  </a:lnTo>
                  <a:lnTo>
                    <a:pt x="8494" y="230"/>
                  </a:lnTo>
                  <a:lnTo>
                    <a:pt x="8504" y="248"/>
                  </a:lnTo>
                  <a:lnTo>
                    <a:pt x="8513" y="267"/>
                  </a:lnTo>
                  <a:lnTo>
                    <a:pt x="8518" y="287"/>
                  </a:lnTo>
                  <a:lnTo>
                    <a:pt x="8519" y="310"/>
                  </a:lnTo>
                  <a:lnTo>
                    <a:pt x="8518" y="328"/>
                  </a:lnTo>
                  <a:lnTo>
                    <a:pt x="8514" y="347"/>
                  </a:lnTo>
                  <a:lnTo>
                    <a:pt x="8509" y="365"/>
                  </a:lnTo>
                  <a:lnTo>
                    <a:pt x="8501" y="383"/>
                  </a:lnTo>
                  <a:lnTo>
                    <a:pt x="8491" y="401"/>
                  </a:lnTo>
                  <a:lnTo>
                    <a:pt x="8479" y="417"/>
                  </a:lnTo>
                  <a:lnTo>
                    <a:pt x="8466" y="431"/>
                  </a:lnTo>
                  <a:lnTo>
                    <a:pt x="8452" y="444"/>
                  </a:lnTo>
                  <a:lnTo>
                    <a:pt x="8419" y="466"/>
                  </a:lnTo>
                  <a:lnTo>
                    <a:pt x="8387" y="480"/>
                  </a:lnTo>
                  <a:lnTo>
                    <a:pt x="8353" y="489"/>
                  </a:lnTo>
                  <a:lnTo>
                    <a:pt x="8336" y="491"/>
                  </a:lnTo>
                  <a:lnTo>
                    <a:pt x="8318" y="491"/>
                  </a:lnTo>
                  <a:lnTo>
                    <a:pt x="8291" y="490"/>
                  </a:lnTo>
                  <a:lnTo>
                    <a:pt x="8260" y="485"/>
                  </a:lnTo>
                  <a:lnTo>
                    <a:pt x="8252" y="460"/>
                  </a:lnTo>
                  <a:lnTo>
                    <a:pt x="8256" y="455"/>
                  </a:lnTo>
                  <a:lnTo>
                    <a:pt x="8285" y="461"/>
                  </a:lnTo>
                  <a:lnTo>
                    <a:pt x="8308" y="462"/>
                  </a:lnTo>
                  <a:lnTo>
                    <a:pt x="8335" y="460"/>
                  </a:lnTo>
                  <a:lnTo>
                    <a:pt x="8347" y="458"/>
                  </a:lnTo>
                  <a:lnTo>
                    <a:pt x="8358" y="453"/>
                  </a:lnTo>
                  <a:lnTo>
                    <a:pt x="8380" y="442"/>
                  </a:lnTo>
                  <a:lnTo>
                    <a:pt x="8389" y="435"/>
                  </a:lnTo>
                  <a:lnTo>
                    <a:pt x="8398" y="425"/>
                  </a:lnTo>
                  <a:lnTo>
                    <a:pt x="8413" y="406"/>
                  </a:lnTo>
                  <a:lnTo>
                    <a:pt x="8423" y="383"/>
                  </a:lnTo>
                  <a:lnTo>
                    <a:pt x="8430" y="359"/>
                  </a:lnTo>
                  <a:lnTo>
                    <a:pt x="8431" y="332"/>
                  </a:lnTo>
                  <a:lnTo>
                    <a:pt x="8430" y="304"/>
                  </a:lnTo>
                  <a:lnTo>
                    <a:pt x="8423" y="279"/>
                  </a:lnTo>
                  <a:lnTo>
                    <a:pt x="8412" y="257"/>
                  </a:lnTo>
                  <a:lnTo>
                    <a:pt x="8396" y="239"/>
                  </a:lnTo>
                  <a:lnTo>
                    <a:pt x="8377" y="224"/>
                  </a:lnTo>
                  <a:lnTo>
                    <a:pt x="8365" y="218"/>
                  </a:lnTo>
                  <a:lnTo>
                    <a:pt x="8352" y="213"/>
                  </a:lnTo>
                  <a:lnTo>
                    <a:pt x="8323" y="207"/>
                  </a:lnTo>
                  <a:lnTo>
                    <a:pt x="8291" y="204"/>
                  </a:lnTo>
                  <a:lnTo>
                    <a:pt x="8250" y="208"/>
                  </a:lnTo>
                  <a:lnTo>
                    <a:pt x="8204" y="219"/>
                  </a:lnTo>
                  <a:lnTo>
                    <a:pt x="8202" y="275"/>
                  </a:lnTo>
                  <a:lnTo>
                    <a:pt x="8201" y="377"/>
                  </a:lnTo>
                  <a:lnTo>
                    <a:pt x="8201" y="574"/>
                  </a:lnTo>
                  <a:lnTo>
                    <a:pt x="8202" y="658"/>
                  </a:lnTo>
                  <a:lnTo>
                    <a:pt x="8202" y="698"/>
                  </a:lnTo>
                  <a:lnTo>
                    <a:pt x="8204" y="720"/>
                  </a:lnTo>
                  <a:lnTo>
                    <a:pt x="8207" y="731"/>
                  </a:lnTo>
                  <a:lnTo>
                    <a:pt x="8210" y="738"/>
                  </a:lnTo>
                  <a:lnTo>
                    <a:pt x="8216" y="743"/>
                  </a:lnTo>
                  <a:lnTo>
                    <a:pt x="8226" y="747"/>
                  </a:lnTo>
                  <a:lnTo>
                    <a:pt x="8245" y="749"/>
                  </a:lnTo>
                  <a:lnTo>
                    <a:pt x="8282" y="752"/>
                  </a:lnTo>
                  <a:lnTo>
                    <a:pt x="8286" y="776"/>
                  </a:lnTo>
                  <a:lnTo>
                    <a:pt x="8160" y="776"/>
                  </a:lnTo>
                  <a:lnTo>
                    <a:pt x="8039" y="779"/>
                  </a:lnTo>
                  <a:lnTo>
                    <a:pt x="8035" y="754"/>
                  </a:lnTo>
                  <a:lnTo>
                    <a:pt x="8071" y="749"/>
                  </a:lnTo>
                  <a:lnTo>
                    <a:pt x="8092" y="747"/>
                  </a:lnTo>
                  <a:lnTo>
                    <a:pt x="8102" y="744"/>
                  </a:lnTo>
                  <a:lnTo>
                    <a:pt x="8108" y="741"/>
                  </a:lnTo>
                  <a:lnTo>
                    <a:pt x="8113" y="734"/>
                  </a:lnTo>
                  <a:lnTo>
                    <a:pt x="8116" y="723"/>
                  </a:lnTo>
                  <a:lnTo>
                    <a:pt x="8118" y="702"/>
                  </a:lnTo>
                  <a:lnTo>
                    <a:pt x="8119" y="664"/>
                  </a:lnTo>
                  <a:lnTo>
                    <a:pt x="8119" y="574"/>
                  </a:lnTo>
                  <a:lnTo>
                    <a:pt x="8119" y="377"/>
                  </a:lnTo>
                  <a:lnTo>
                    <a:pt x="8119" y="294"/>
                  </a:lnTo>
                  <a:lnTo>
                    <a:pt x="8118" y="254"/>
                  </a:lnTo>
                  <a:lnTo>
                    <a:pt x="8117" y="232"/>
                  </a:lnTo>
                  <a:lnTo>
                    <a:pt x="8114" y="220"/>
                  </a:lnTo>
                  <a:lnTo>
                    <a:pt x="8111" y="213"/>
                  </a:lnTo>
                  <a:lnTo>
                    <a:pt x="8105" y="208"/>
                  </a:lnTo>
                  <a:lnTo>
                    <a:pt x="8095" y="206"/>
                  </a:lnTo>
                  <a:lnTo>
                    <a:pt x="8075" y="202"/>
                  </a:lnTo>
                  <a:lnTo>
                    <a:pt x="8039" y="201"/>
                  </a:lnTo>
                  <a:lnTo>
                    <a:pt x="8035" y="176"/>
                  </a:lnTo>
                  <a:lnTo>
                    <a:pt x="8039" y="173"/>
                  </a:lnTo>
                  <a:close/>
                  <a:moveTo>
                    <a:pt x="8566" y="173"/>
                  </a:moveTo>
                  <a:lnTo>
                    <a:pt x="8618" y="174"/>
                  </a:lnTo>
                  <a:lnTo>
                    <a:pt x="8688" y="177"/>
                  </a:lnTo>
                  <a:lnTo>
                    <a:pt x="8809" y="173"/>
                  </a:lnTo>
                  <a:lnTo>
                    <a:pt x="8813" y="197"/>
                  </a:lnTo>
                  <a:lnTo>
                    <a:pt x="8765" y="203"/>
                  </a:lnTo>
                  <a:lnTo>
                    <a:pt x="8750" y="206"/>
                  </a:lnTo>
                  <a:lnTo>
                    <a:pt x="8741" y="209"/>
                  </a:lnTo>
                  <a:lnTo>
                    <a:pt x="8738" y="213"/>
                  </a:lnTo>
                  <a:lnTo>
                    <a:pt x="8735" y="218"/>
                  </a:lnTo>
                  <a:lnTo>
                    <a:pt x="8731" y="231"/>
                  </a:lnTo>
                  <a:lnTo>
                    <a:pt x="8729" y="279"/>
                  </a:lnTo>
                  <a:lnTo>
                    <a:pt x="8729" y="377"/>
                  </a:lnTo>
                  <a:lnTo>
                    <a:pt x="8729" y="574"/>
                  </a:lnTo>
                  <a:lnTo>
                    <a:pt x="8729" y="658"/>
                  </a:lnTo>
                  <a:lnTo>
                    <a:pt x="8730" y="698"/>
                  </a:lnTo>
                  <a:lnTo>
                    <a:pt x="8731" y="720"/>
                  </a:lnTo>
                  <a:lnTo>
                    <a:pt x="8734" y="731"/>
                  </a:lnTo>
                  <a:lnTo>
                    <a:pt x="8737" y="738"/>
                  </a:lnTo>
                  <a:lnTo>
                    <a:pt x="8743" y="743"/>
                  </a:lnTo>
                  <a:lnTo>
                    <a:pt x="8753" y="747"/>
                  </a:lnTo>
                  <a:lnTo>
                    <a:pt x="8773" y="749"/>
                  </a:lnTo>
                  <a:lnTo>
                    <a:pt x="8809" y="752"/>
                  </a:lnTo>
                  <a:lnTo>
                    <a:pt x="8813" y="776"/>
                  </a:lnTo>
                  <a:lnTo>
                    <a:pt x="8735" y="776"/>
                  </a:lnTo>
                  <a:lnTo>
                    <a:pt x="8688" y="776"/>
                  </a:lnTo>
                  <a:lnTo>
                    <a:pt x="8566" y="779"/>
                  </a:lnTo>
                  <a:lnTo>
                    <a:pt x="8562" y="754"/>
                  </a:lnTo>
                  <a:lnTo>
                    <a:pt x="8598" y="749"/>
                  </a:lnTo>
                  <a:lnTo>
                    <a:pt x="8618" y="747"/>
                  </a:lnTo>
                  <a:lnTo>
                    <a:pt x="8629" y="744"/>
                  </a:lnTo>
                  <a:lnTo>
                    <a:pt x="8636" y="741"/>
                  </a:lnTo>
                  <a:lnTo>
                    <a:pt x="8640" y="734"/>
                  </a:lnTo>
                  <a:lnTo>
                    <a:pt x="8644" y="723"/>
                  </a:lnTo>
                  <a:lnTo>
                    <a:pt x="8646" y="702"/>
                  </a:lnTo>
                  <a:lnTo>
                    <a:pt x="8646" y="664"/>
                  </a:lnTo>
                  <a:lnTo>
                    <a:pt x="8647" y="574"/>
                  </a:lnTo>
                  <a:lnTo>
                    <a:pt x="8647" y="377"/>
                  </a:lnTo>
                  <a:lnTo>
                    <a:pt x="8646" y="294"/>
                  </a:lnTo>
                  <a:lnTo>
                    <a:pt x="8645" y="254"/>
                  </a:lnTo>
                  <a:lnTo>
                    <a:pt x="8644" y="232"/>
                  </a:lnTo>
                  <a:lnTo>
                    <a:pt x="8641" y="220"/>
                  </a:lnTo>
                  <a:lnTo>
                    <a:pt x="8638" y="213"/>
                  </a:lnTo>
                  <a:lnTo>
                    <a:pt x="8632" y="208"/>
                  </a:lnTo>
                  <a:lnTo>
                    <a:pt x="8622" y="206"/>
                  </a:lnTo>
                  <a:lnTo>
                    <a:pt x="8603" y="202"/>
                  </a:lnTo>
                  <a:lnTo>
                    <a:pt x="8566" y="201"/>
                  </a:lnTo>
                  <a:lnTo>
                    <a:pt x="8562" y="176"/>
                  </a:lnTo>
                  <a:lnTo>
                    <a:pt x="8566" y="173"/>
                  </a:lnTo>
                  <a:close/>
                  <a:moveTo>
                    <a:pt x="8868" y="629"/>
                  </a:moveTo>
                  <a:lnTo>
                    <a:pt x="8892" y="626"/>
                  </a:lnTo>
                  <a:lnTo>
                    <a:pt x="8898" y="672"/>
                  </a:lnTo>
                  <a:lnTo>
                    <a:pt x="8902" y="695"/>
                  </a:lnTo>
                  <a:lnTo>
                    <a:pt x="8909" y="708"/>
                  </a:lnTo>
                  <a:lnTo>
                    <a:pt x="8924" y="720"/>
                  </a:lnTo>
                  <a:lnTo>
                    <a:pt x="8935" y="728"/>
                  </a:lnTo>
                  <a:lnTo>
                    <a:pt x="8947" y="734"/>
                  </a:lnTo>
                  <a:lnTo>
                    <a:pt x="8976" y="743"/>
                  </a:lnTo>
                  <a:lnTo>
                    <a:pt x="9008" y="749"/>
                  </a:lnTo>
                  <a:lnTo>
                    <a:pt x="9041" y="752"/>
                  </a:lnTo>
                  <a:lnTo>
                    <a:pt x="9064" y="750"/>
                  </a:lnTo>
                  <a:lnTo>
                    <a:pt x="9084" y="747"/>
                  </a:lnTo>
                  <a:lnTo>
                    <a:pt x="9103" y="742"/>
                  </a:lnTo>
                  <a:lnTo>
                    <a:pt x="9122" y="735"/>
                  </a:lnTo>
                  <a:lnTo>
                    <a:pt x="9139" y="725"/>
                  </a:lnTo>
                  <a:lnTo>
                    <a:pt x="9155" y="714"/>
                  </a:lnTo>
                  <a:lnTo>
                    <a:pt x="9167" y="701"/>
                  </a:lnTo>
                  <a:lnTo>
                    <a:pt x="9179" y="686"/>
                  </a:lnTo>
                  <a:lnTo>
                    <a:pt x="9187" y="670"/>
                  </a:lnTo>
                  <a:lnTo>
                    <a:pt x="9193" y="652"/>
                  </a:lnTo>
                  <a:lnTo>
                    <a:pt x="9197" y="633"/>
                  </a:lnTo>
                  <a:lnTo>
                    <a:pt x="9198" y="614"/>
                  </a:lnTo>
                  <a:lnTo>
                    <a:pt x="9196" y="587"/>
                  </a:lnTo>
                  <a:lnTo>
                    <a:pt x="9193" y="575"/>
                  </a:lnTo>
                  <a:lnTo>
                    <a:pt x="9188" y="564"/>
                  </a:lnTo>
                  <a:lnTo>
                    <a:pt x="9178" y="546"/>
                  </a:lnTo>
                  <a:lnTo>
                    <a:pt x="9170" y="538"/>
                  </a:lnTo>
                  <a:lnTo>
                    <a:pt x="9162" y="531"/>
                  </a:lnTo>
                  <a:lnTo>
                    <a:pt x="9144" y="520"/>
                  </a:lnTo>
                  <a:lnTo>
                    <a:pt x="9133" y="516"/>
                  </a:lnTo>
                  <a:lnTo>
                    <a:pt x="9122" y="513"/>
                  </a:lnTo>
                  <a:lnTo>
                    <a:pt x="9056" y="500"/>
                  </a:lnTo>
                  <a:lnTo>
                    <a:pt x="8989" y="486"/>
                  </a:lnTo>
                  <a:lnTo>
                    <a:pt x="8965" y="479"/>
                  </a:lnTo>
                  <a:lnTo>
                    <a:pt x="8942" y="470"/>
                  </a:lnTo>
                  <a:lnTo>
                    <a:pt x="8920" y="456"/>
                  </a:lnTo>
                  <a:lnTo>
                    <a:pt x="8902" y="441"/>
                  </a:lnTo>
                  <a:lnTo>
                    <a:pt x="8887" y="420"/>
                  </a:lnTo>
                  <a:lnTo>
                    <a:pt x="8881" y="410"/>
                  </a:lnTo>
                  <a:lnTo>
                    <a:pt x="8876" y="398"/>
                  </a:lnTo>
                  <a:lnTo>
                    <a:pt x="8869" y="370"/>
                  </a:lnTo>
                  <a:lnTo>
                    <a:pt x="8867" y="342"/>
                  </a:lnTo>
                  <a:lnTo>
                    <a:pt x="8868" y="322"/>
                  </a:lnTo>
                  <a:lnTo>
                    <a:pt x="8870" y="304"/>
                  </a:lnTo>
                  <a:lnTo>
                    <a:pt x="8875" y="286"/>
                  </a:lnTo>
                  <a:lnTo>
                    <a:pt x="8881" y="269"/>
                  </a:lnTo>
                  <a:lnTo>
                    <a:pt x="8898" y="238"/>
                  </a:lnTo>
                  <a:lnTo>
                    <a:pt x="8922" y="212"/>
                  </a:lnTo>
                  <a:lnTo>
                    <a:pt x="8952" y="189"/>
                  </a:lnTo>
                  <a:lnTo>
                    <a:pt x="8969" y="180"/>
                  </a:lnTo>
                  <a:lnTo>
                    <a:pt x="8987" y="173"/>
                  </a:lnTo>
                  <a:lnTo>
                    <a:pt x="9006" y="167"/>
                  </a:lnTo>
                  <a:lnTo>
                    <a:pt x="9026" y="164"/>
                  </a:lnTo>
                  <a:lnTo>
                    <a:pt x="9071" y="160"/>
                  </a:lnTo>
                  <a:lnTo>
                    <a:pt x="9109" y="162"/>
                  </a:lnTo>
                  <a:lnTo>
                    <a:pt x="9151" y="170"/>
                  </a:lnTo>
                  <a:lnTo>
                    <a:pt x="9193" y="180"/>
                  </a:lnTo>
                  <a:lnTo>
                    <a:pt x="9232" y="196"/>
                  </a:lnTo>
                  <a:lnTo>
                    <a:pt x="9234" y="202"/>
                  </a:lnTo>
                  <a:lnTo>
                    <a:pt x="9230" y="224"/>
                  </a:lnTo>
                  <a:lnTo>
                    <a:pt x="9227" y="249"/>
                  </a:lnTo>
                  <a:lnTo>
                    <a:pt x="9224" y="279"/>
                  </a:lnTo>
                  <a:lnTo>
                    <a:pt x="9223" y="314"/>
                  </a:lnTo>
                  <a:lnTo>
                    <a:pt x="9218" y="317"/>
                  </a:lnTo>
                  <a:lnTo>
                    <a:pt x="9197" y="317"/>
                  </a:lnTo>
                  <a:lnTo>
                    <a:pt x="9191" y="249"/>
                  </a:lnTo>
                  <a:lnTo>
                    <a:pt x="9187" y="243"/>
                  </a:lnTo>
                  <a:lnTo>
                    <a:pt x="9180" y="234"/>
                  </a:lnTo>
                  <a:lnTo>
                    <a:pt x="9168" y="226"/>
                  </a:lnTo>
                  <a:lnTo>
                    <a:pt x="9152" y="216"/>
                  </a:lnTo>
                  <a:lnTo>
                    <a:pt x="9133" y="208"/>
                  </a:lnTo>
                  <a:lnTo>
                    <a:pt x="9113" y="202"/>
                  </a:lnTo>
                  <a:lnTo>
                    <a:pt x="9092" y="198"/>
                  </a:lnTo>
                  <a:lnTo>
                    <a:pt x="9072" y="197"/>
                  </a:lnTo>
                  <a:lnTo>
                    <a:pt x="9036" y="201"/>
                  </a:lnTo>
                  <a:lnTo>
                    <a:pt x="9004" y="212"/>
                  </a:lnTo>
                  <a:lnTo>
                    <a:pt x="8989" y="220"/>
                  </a:lnTo>
                  <a:lnTo>
                    <a:pt x="8976" y="230"/>
                  </a:lnTo>
                  <a:lnTo>
                    <a:pt x="8965" y="243"/>
                  </a:lnTo>
                  <a:lnTo>
                    <a:pt x="8956" y="257"/>
                  </a:lnTo>
                  <a:lnTo>
                    <a:pt x="8948" y="273"/>
                  </a:lnTo>
                  <a:lnTo>
                    <a:pt x="8944" y="288"/>
                  </a:lnTo>
                  <a:lnTo>
                    <a:pt x="8940" y="321"/>
                  </a:lnTo>
                  <a:lnTo>
                    <a:pt x="8942" y="345"/>
                  </a:lnTo>
                  <a:lnTo>
                    <a:pt x="8945" y="354"/>
                  </a:lnTo>
                  <a:lnTo>
                    <a:pt x="8950" y="365"/>
                  </a:lnTo>
                  <a:lnTo>
                    <a:pt x="8960" y="382"/>
                  </a:lnTo>
                  <a:lnTo>
                    <a:pt x="8968" y="389"/>
                  </a:lnTo>
                  <a:lnTo>
                    <a:pt x="8975" y="395"/>
                  </a:lnTo>
                  <a:lnTo>
                    <a:pt x="8992" y="406"/>
                  </a:lnTo>
                  <a:lnTo>
                    <a:pt x="9011" y="412"/>
                  </a:lnTo>
                  <a:lnTo>
                    <a:pt x="9041" y="419"/>
                  </a:lnTo>
                  <a:lnTo>
                    <a:pt x="9086" y="426"/>
                  </a:lnTo>
                  <a:lnTo>
                    <a:pt x="9122" y="432"/>
                  </a:lnTo>
                  <a:lnTo>
                    <a:pt x="9152" y="438"/>
                  </a:lnTo>
                  <a:lnTo>
                    <a:pt x="9176" y="444"/>
                  </a:lnTo>
                  <a:lnTo>
                    <a:pt x="9197" y="452"/>
                  </a:lnTo>
                  <a:lnTo>
                    <a:pt x="9212" y="461"/>
                  </a:lnTo>
                  <a:lnTo>
                    <a:pt x="9227" y="472"/>
                  </a:lnTo>
                  <a:lnTo>
                    <a:pt x="9240" y="485"/>
                  </a:lnTo>
                  <a:lnTo>
                    <a:pt x="9252" y="500"/>
                  </a:lnTo>
                  <a:lnTo>
                    <a:pt x="9260" y="518"/>
                  </a:lnTo>
                  <a:lnTo>
                    <a:pt x="9266" y="536"/>
                  </a:lnTo>
                  <a:lnTo>
                    <a:pt x="9271" y="557"/>
                  </a:lnTo>
                  <a:lnTo>
                    <a:pt x="9272" y="579"/>
                  </a:lnTo>
                  <a:lnTo>
                    <a:pt x="9271" y="602"/>
                  </a:lnTo>
                  <a:lnTo>
                    <a:pt x="9268" y="623"/>
                  </a:lnTo>
                  <a:lnTo>
                    <a:pt x="9262" y="644"/>
                  </a:lnTo>
                  <a:lnTo>
                    <a:pt x="9253" y="663"/>
                  </a:lnTo>
                  <a:lnTo>
                    <a:pt x="9244" y="681"/>
                  </a:lnTo>
                  <a:lnTo>
                    <a:pt x="9230" y="699"/>
                  </a:lnTo>
                  <a:lnTo>
                    <a:pt x="9198" y="730"/>
                  </a:lnTo>
                  <a:lnTo>
                    <a:pt x="9179" y="744"/>
                  </a:lnTo>
                  <a:lnTo>
                    <a:pt x="9160" y="756"/>
                  </a:lnTo>
                  <a:lnTo>
                    <a:pt x="9138" y="767"/>
                  </a:lnTo>
                  <a:lnTo>
                    <a:pt x="9116" y="776"/>
                  </a:lnTo>
                  <a:lnTo>
                    <a:pt x="9094" y="783"/>
                  </a:lnTo>
                  <a:lnTo>
                    <a:pt x="9070" y="788"/>
                  </a:lnTo>
                  <a:lnTo>
                    <a:pt x="9019" y="791"/>
                  </a:lnTo>
                  <a:lnTo>
                    <a:pt x="8976" y="789"/>
                  </a:lnTo>
                  <a:lnTo>
                    <a:pt x="8936" y="783"/>
                  </a:lnTo>
                  <a:lnTo>
                    <a:pt x="8899" y="773"/>
                  </a:lnTo>
                  <a:lnTo>
                    <a:pt x="8864" y="760"/>
                  </a:lnTo>
                  <a:lnTo>
                    <a:pt x="8862" y="754"/>
                  </a:lnTo>
                  <a:lnTo>
                    <a:pt x="8866" y="710"/>
                  </a:lnTo>
                  <a:lnTo>
                    <a:pt x="8868" y="629"/>
                  </a:lnTo>
                  <a:close/>
                  <a:moveTo>
                    <a:pt x="9808" y="173"/>
                  </a:moveTo>
                  <a:lnTo>
                    <a:pt x="9811" y="177"/>
                  </a:lnTo>
                  <a:lnTo>
                    <a:pt x="9808" y="230"/>
                  </a:lnTo>
                  <a:lnTo>
                    <a:pt x="9808" y="311"/>
                  </a:lnTo>
                  <a:lnTo>
                    <a:pt x="9784" y="314"/>
                  </a:lnTo>
                  <a:lnTo>
                    <a:pt x="9780" y="310"/>
                  </a:lnTo>
                  <a:lnTo>
                    <a:pt x="9775" y="272"/>
                  </a:lnTo>
                  <a:lnTo>
                    <a:pt x="9770" y="232"/>
                  </a:lnTo>
                  <a:lnTo>
                    <a:pt x="9764" y="222"/>
                  </a:lnTo>
                  <a:lnTo>
                    <a:pt x="9755" y="219"/>
                  </a:lnTo>
                  <a:lnTo>
                    <a:pt x="9737" y="216"/>
                  </a:lnTo>
                  <a:lnTo>
                    <a:pt x="9684" y="215"/>
                  </a:lnTo>
                  <a:lnTo>
                    <a:pt x="9604" y="215"/>
                  </a:lnTo>
                  <a:lnTo>
                    <a:pt x="9600" y="326"/>
                  </a:lnTo>
                  <a:lnTo>
                    <a:pt x="9600" y="574"/>
                  </a:lnTo>
                  <a:lnTo>
                    <a:pt x="9601" y="658"/>
                  </a:lnTo>
                  <a:lnTo>
                    <a:pt x="9601" y="698"/>
                  </a:lnTo>
                  <a:lnTo>
                    <a:pt x="9604" y="720"/>
                  </a:lnTo>
                  <a:lnTo>
                    <a:pt x="9606" y="732"/>
                  </a:lnTo>
                  <a:lnTo>
                    <a:pt x="9610" y="738"/>
                  </a:lnTo>
                  <a:lnTo>
                    <a:pt x="9614" y="743"/>
                  </a:lnTo>
                  <a:lnTo>
                    <a:pt x="9625" y="747"/>
                  </a:lnTo>
                  <a:lnTo>
                    <a:pt x="9644" y="749"/>
                  </a:lnTo>
                  <a:lnTo>
                    <a:pt x="9682" y="752"/>
                  </a:lnTo>
                  <a:lnTo>
                    <a:pt x="9685" y="776"/>
                  </a:lnTo>
                  <a:lnTo>
                    <a:pt x="9560" y="776"/>
                  </a:lnTo>
                  <a:lnTo>
                    <a:pt x="9438" y="779"/>
                  </a:lnTo>
                  <a:lnTo>
                    <a:pt x="9434" y="754"/>
                  </a:lnTo>
                  <a:lnTo>
                    <a:pt x="9472" y="749"/>
                  </a:lnTo>
                  <a:lnTo>
                    <a:pt x="9492" y="747"/>
                  </a:lnTo>
                  <a:lnTo>
                    <a:pt x="9503" y="744"/>
                  </a:lnTo>
                  <a:lnTo>
                    <a:pt x="9509" y="741"/>
                  </a:lnTo>
                  <a:lnTo>
                    <a:pt x="9514" y="734"/>
                  </a:lnTo>
                  <a:lnTo>
                    <a:pt x="9516" y="723"/>
                  </a:lnTo>
                  <a:lnTo>
                    <a:pt x="9518" y="702"/>
                  </a:lnTo>
                  <a:lnTo>
                    <a:pt x="9520" y="664"/>
                  </a:lnTo>
                  <a:lnTo>
                    <a:pt x="9521" y="574"/>
                  </a:lnTo>
                  <a:lnTo>
                    <a:pt x="9521" y="326"/>
                  </a:lnTo>
                  <a:lnTo>
                    <a:pt x="9517" y="215"/>
                  </a:lnTo>
                  <a:lnTo>
                    <a:pt x="9454" y="215"/>
                  </a:lnTo>
                  <a:lnTo>
                    <a:pt x="9385" y="216"/>
                  </a:lnTo>
                  <a:lnTo>
                    <a:pt x="9373" y="218"/>
                  </a:lnTo>
                  <a:lnTo>
                    <a:pt x="9364" y="220"/>
                  </a:lnTo>
                  <a:lnTo>
                    <a:pt x="9356" y="222"/>
                  </a:lnTo>
                  <a:lnTo>
                    <a:pt x="9353" y="225"/>
                  </a:lnTo>
                  <a:lnTo>
                    <a:pt x="9348" y="240"/>
                  </a:lnTo>
                  <a:lnTo>
                    <a:pt x="9344" y="272"/>
                  </a:lnTo>
                  <a:lnTo>
                    <a:pt x="9340" y="310"/>
                  </a:lnTo>
                  <a:lnTo>
                    <a:pt x="9336" y="314"/>
                  </a:lnTo>
                  <a:lnTo>
                    <a:pt x="9317" y="314"/>
                  </a:lnTo>
                  <a:lnTo>
                    <a:pt x="9312" y="226"/>
                  </a:lnTo>
                  <a:lnTo>
                    <a:pt x="9310" y="177"/>
                  </a:lnTo>
                  <a:lnTo>
                    <a:pt x="9313" y="173"/>
                  </a:lnTo>
                  <a:lnTo>
                    <a:pt x="9412" y="176"/>
                  </a:lnTo>
                  <a:lnTo>
                    <a:pt x="9560" y="177"/>
                  </a:lnTo>
                  <a:lnTo>
                    <a:pt x="9709" y="176"/>
                  </a:lnTo>
                  <a:lnTo>
                    <a:pt x="9808" y="17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39" name="Google Shape;339;p33"/>
            <p:cNvSpPr/>
            <p:nvPr/>
          </p:nvSpPr>
          <p:spPr>
            <a:xfrm>
              <a:off x="4527550" y="4124326"/>
              <a:ext cx="3135313" cy="249238"/>
            </a:xfrm>
            <a:custGeom>
              <a:avLst/>
              <a:gdLst/>
              <a:ahLst/>
              <a:cxnLst/>
              <a:rect l="l" t="t" r="r" b="b"/>
              <a:pathLst>
                <a:path w="11852" h="944" extrusionOk="0">
                  <a:moveTo>
                    <a:pt x="11636" y="96"/>
                  </a:moveTo>
                  <a:lnTo>
                    <a:pt x="11627" y="94"/>
                  </a:lnTo>
                  <a:lnTo>
                    <a:pt x="11618" y="92"/>
                  </a:lnTo>
                  <a:lnTo>
                    <a:pt x="11610" y="87"/>
                  </a:lnTo>
                  <a:lnTo>
                    <a:pt x="11603" y="81"/>
                  </a:lnTo>
                  <a:lnTo>
                    <a:pt x="11597" y="74"/>
                  </a:lnTo>
                  <a:lnTo>
                    <a:pt x="11592" y="67"/>
                  </a:lnTo>
                  <a:lnTo>
                    <a:pt x="11588" y="48"/>
                  </a:lnTo>
                  <a:lnTo>
                    <a:pt x="11590" y="38"/>
                  </a:lnTo>
                  <a:lnTo>
                    <a:pt x="11592" y="30"/>
                  </a:lnTo>
                  <a:lnTo>
                    <a:pt x="11597" y="21"/>
                  </a:lnTo>
                  <a:lnTo>
                    <a:pt x="11603" y="14"/>
                  </a:lnTo>
                  <a:lnTo>
                    <a:pt x="11610" y="8"/>
                  </a:lnTo>
                  <a:lnTo>
                    <a:pt x="11618" y="3"/>
                  </a:lnTo>
                  <a:lnTo>
                    <a:pt x="11636" y="0"/>
                  </a:lnTo>
                  <a:lnTo>
                    <a:pt x="11646" y="1"/>
                  </a:lnTo>
                  <a:lnTo>
                    <a:pt x="11654" y="3"/>
                  </a:lnTo>
                  <a:lnTo>
                    <a:pt x="11663" y="8"/>
                  </a:lnTo>
                  <a:lnTo>
                    <a:pt x="11670" y="14"/>
                  </a:lnTo>
                  <a:lnTo>
                    <a:pt x="11676" y="21"/>
                  </a:lnTo>
                  <a:lnTo>
                    <a:pt x="11681" y="30"/>
                  </a:lnTo>
                  <a:lnTo>
                    <a:pt x="11684" y="48"/>
                  </a:lnTo>
                  <a:lnTo>
                    <a:pt x="11683" y="57"/>
                  </a:lnTo>
                  <a:lnTo>
                    <a:pt x="11681" y="67"/>
                  </a:lnTo>
                  <a:lnTo>
                    <a:pt x="11676" y="74"/>
                  </a:lnTo>
                  <a:lnTo>
                    <a:pt x="11670" y="81"/>
                  </a:lnTo>
                  <a:lnTo>
                    <a:pt x="11663" y="87"/>
                  </a:lnTo>
                  <a:lnTo>
                    <a:pt x="11654" y="92"/>
                  </a:lnTo>
                  <a:lnTo>
                    <a:pt x="11636" y="96"/>
                  </a:lnTo>
                  <a:close/>
                  <a:moveTo>
                    <a:pt x="11426" y="96"/>
                  </a:moveTo>
                  <a:lnTo>
                    <a:pt x="11417" y="94"/>
                  </a:lnTo>
                  <a:lnTo>
                    <a:pt x="11408" y="92"/>
                  </a:lnTo>
                  <a:lnTo>
                    <a:pt x="11400" y="87"/>
                  </a:lnTo>
                  <a:lnTo>
                    <a:pt x="11393" y="81"/>
                  </a:lnTo>
                  <a:lnTo>
                    <a:pt x="11386" y="74"/>
                  </a:lnTo>
                  <a:lnTo>
                    <a:pt x="11382" y="67"/>
                  </a:lnTo>
                  <a:lnTo>
                    <a:pt x="11378" y="48"/>
                  </a:lnTo>
                  <a:lnTo>
                    <a:pt x="11380" y="38"/>
                  </a:lnTo>
                  <a:lnTo>
                    <a:pt x="11382" y="30"/>
                  </a:lnTo>
                  <a:lnTo>
                    <a:pt x="11386" y="21"/>
                  </a:lnTo>
                  <a:lnTo>
                    <a:pt x="11393" y="14"/>
                  </a:lnTo>
                  <a:lnTo>
                    <a:pt x="11400" y="8"/>
                  </a:lnTo>
                  <a:lnTo>
                    <a:pt x="11408" y="3"/>
                  </a:lnTo>
                  <a:lnTo>
                    <a:pt x="11426" y="0"/>
                  </a:lnTo>
                  <a:lnTo>
                    <a:pt x="11436" y="1"/>
                  </a:lnTo>
                  <a:lnTo>
                    <a:pt x="11444" y="3"/>
                  </a:lnTo>
                  <a:lnTo>
                    <a:pt x="11453" y="8"/>
                  </a:lnTo>
                  <a:lnTo>
                    <a:pt x="11460" y="14"/>
                  </a:lnTo>
                  <a:lnTo>
                    <a:pt x="11466" y="21"/>
                  </a:lnTo>
                  <a:lnTo>
                    <a:pt x="11471" y="30"/>
                  </a:lnTo>
                  <a:lnTo>
                    <a:pt x="11474" y="48"/>
                  </a:lnTo>
                  <a:lnTo>
                    <a:pt x="11473" y="57"/>
                  </a:lnTo>
                  <a:lnTo>
                    <a:pt x="11471" y="67"/>
                  </a:lnTo>
                  <a:lnTo>
                    <a:pt x="11466" y="74"/>
                  </a:lnTo>
                  <a:lnTo>
                    <a:pt x="11460" y="81"/>
                  </a:lnTo>
                  <a:lnTo>
                    <a:pt x="11453" y="87"/>
                  </a:lnTo>
                  <a:lnTo>
                    <a:pt x="11444" y="92"/>
                  </a:lnTo>
                  <a:lnTo>
                    <a:pt x="11426" y="96"/>
                  </a:lnTo>
                  <a:close/>
                  <a:moveTo>
                    <a:pt x="11407" y="540"/>
                  </a:moveTo>
                  <a:lnTo>
                    <a:pt x="11623" y="540"/>
                  </a:lnTo>
                  <a:lnTo>
                    <a:pt x="11516" y="282"/>
                  </a:lnTo>
                  <a:lnTo>
                    <a:pt x="11407" y="540"/>
                  </a:lnTo>
                  <a:close/>
                  <a:moveTo>
                    <a:pt x="11213" y="778"/>
                  </a:moveTo>
                  <a:lnTo>
                    <a:pt x="11209" y="775"/>
                  </a:lnTo>
                  <a:lnTo>
                    <a:pt x="11209" y="753"/>
                  </a:lnTo>
                  <a:lnTo>
                    <a:pt x="11213" y="750"/>
                  </a:lnTo>
                  <a:lnTo>
                    <a:pt x="11238" y="748"/>
                  </a:lnTo>
                  <a:lnTo>
                    <a:pt x="11252" y="746"/>
                  </a:lnTo>
                  <a:lnTo>
                    <a:pt x="11261" y="742"/>
                  </a:lnTo>
                  <a:lnTo>
                    <a:pt x="11269" y="735"/>
                  </a:lnTo>
                  <a:lnTo>
                    <a:pt x="11280" y="717"/>
                  </a:lnTo>
                  <a:lnTo>
                    <a:pt x="11297" y="681"/>
                  </a:lnTo>
                  <a:lnTo>
                    <a:pt x="11342" y="584"/>
                  </a:lnTo>
                  <a:lnTo>
                    <a:pt x="11458" y="321"/>
                  </a:lnTo>
                  <a:lnTo>
                    <a:pt x="11524" y="166"/>
                  </a:lnTo>
                  <a:lnTo>
                    <a:pt x="11551" y="166"/>
                  </a:lnTo>
                  <a:lnTo>
                    <a:pt x="11732" y="595"/>
                  </a:lnTo>
                  <a:lnTo>
                    <a:pt x="11758" y="651"/>
                  </a:lnTo>
                  <a:lnTo>
                    <a:pt x="11782" y="704"/>
                  </a:lnTo>
                  <a:lnTo>
                    <a:pt x="11801" y="738"/>
                  </a:lnTo>
                  <a:lnTo>
                    <a:pt x="11814" y="746"/>
                  </a:lnTo>
                  <a:lnTo>
                    <a:pt x="11827" y="748"/>
                  </a:lnTo>
                  <a:lnTo>
                    <a:pt x="11849" y="750"/>
                  </a:lnTo>
                  <a:lnTo>
                    <a:pt x="11852" y="775"/>
                  </a:lnTo>
                  <a:lnTo>
                    <a:pt x="11767" y="775"/>
                  </a:lnTo>
                  <a:lnTo>
                    <a:pt x="11627" y="778"/>
                  </a:lnTo>
                  <a:lnTo>
                    <a:pt x="11623" y="753"/>
                  </a:lnTo>
                  <a:lnTo>
                    <a:pt x="11665" y="748"/>
                  </a:lnTo>
                  <a:lnTo>
                    <a:pt x="11686" y="745"/>
                  </a:lnTo>
                  <a:lnTo>
                    <a:pt x="11692" y="744"/>
                  </a:lnTo>
                  <a:lnTo>
                    <a:pt x="11695" y="740"/>
                  </a:lnTo>
                  <a:lnTo>
                    <a:pt x="11698" y="735"/>
                  </a:lnTo>
                  <a:lnTo>
                    <a:pt x="11698" y="730"/>
                  </a:lnTo>
                  <a:lnTo>
                    <a:pt x="11696" y="720"/>
                  </a:lnTo>
                  <a:lnTo>
                    <a:pt x="11692" y="705"/>
                  </a:lnTo>
                  <a:lnTo>
                    <a:pt x="11640" y="576"/>
                  </a:lnTo>
                  <a:lnTo>
                    <a:pt x="11393" y="576"/>
                  </a:lnTo>
                  <a:lnTo>
                    <a:pt x="11346" y="685"/>
                  </a:lnTo>
                  <a:lnTo>
                    <a:pt x="11336" y="710"/>
                  </a:lnTo>
                  <a:lnTo>
                    <a:pt x="11334" y="728"/>
                  </a:lnTo>
                  <a:lnTo>
                    <a:pt x="11336" y="738"/>
                  </a:lnTo>
                  <a:lnTo>
                    <a:pt x="11345" y="744"/>
                  </a:lnTo>
                  <a:lnTo>
                    <a:pt x="11353" y="746"/>
                  </a:lnTo>
                  <a:lnTo>
                    <a:pt x="11365" y="747"/>
                  </a:lnTo>
                  <a:lnTo>
                    <a:pt x="11404" y="750"/>
                  </a:lnTo>
                  <a:lnTo>
                    <a:pt x="11407" y="753"/>
                  </a:lnTo>
                  <a:lnTo>
                    <a:pt x="11407" y="775"/>
                  </a:lnTo>
                  <a:lnTo>
                    <a:pt x="11308" y="775"/>
                  </a:lnTo>
                  <a:lnTo>
                    <a:pt x="11213" y="778"/>
                  </a:lnTo>
                  <a:close/>
                  <a:moveTo>
                    <a:pt x="0" y="176"/>
                  </a:moveTo>
                  <a:lnTo>
                    <a:pt x="125" y="176"/>
                  </a:lnTo>
                  <a:lnTo>
                    <a:pt x="247" y="172"/>
                  </a:lnTo>
                  <a:lnTo>
                    <a:pt x="251" y="196"/>
                  </a:lnTo>
                  <a:lnTo>
                    <a:pt x="203" y="202"/>
                  </a:lnTo>
                  <a:lnTo>
                    <a:pt x="188" y="205"/>
                  </a:lnTo>
                  <a:lnTo>
                    <a:pt x="179" y="208"/>
                  </a:lnTo>
                  <a:lnTo>
                    <a:pt x="175" y="212"/>
                  </a:lnTo>
                  <a:lnTo>
                    <a:pt x="173" y="217"/>
                  </a:lnTo>
                  <a:lnTo>
                    <a:pt x="169" y="231"/>
                  </a:lnTo>
                  <a:lnTo>
                    <a:pt x="167" y="279"/>
                  </a:lnTo>
                  <a:lnTo>
                    <a:pt x="167" y="376"/>
                  </a:lnTo>
                  <a:lnTo>
                    <a:pt x="167" y="512"/>
                  </a:lnTo>
                  <a:lnTo>
                    <a:pt x="169" y="610"/>
                  </a:lnTo>
                  <a:lnTo>
                    <a:pt x="173" y="639"/>
                  </a:lnTo>
                  <a:lnTo>
                    <a:pt x="181" y="663"/>
                  </a:lnTo>
                  <a:lnTo>
                    <a:pt x="192" y="684"/>
                  </a:lnTo>
                  <a:lnTo>
                    <a:pt x="200" y="692"/>
                  </a:lnTo>
                  <a:lnTo>
                    <a:pt x="209" y="700"/>
                  </a:lnTo>
                  <a:lnTo>
                    <a:pt x="232" y="715"/>
                  </a:lnTo>
                  <a:lnTo>
                    <a:pt x="246" y="721"/>
                  </a:lnTo>
                  <a:lnTo>
                    <a:pt x="263" y="726"/>
                  </a:lnTo>
                  <a:lnTo>
                    <a:pt x="281" y="730"/>
                  </a:lnTo>
                  <a:lnTo>
                    <a:pt x="300" y="733"/>
                  </a:lnTo>
                  <a:lnTo>
                    <a:pt x="342" y="735"/>
                  </a:lnTo>
                  <a:lnTo>
                    <a:pt x="388" y="733"/>
                  </a:lnTo>
                  <a:lnTo>
                    <a:pt x="430" y="722"/>
                  </a:lnTo>
                  <a:lnTo>
                    <a:pt x="466" y="706"/>
                  </a:lnTo>
                  <a:lnTo>
                    <a:pt x="480" y="697"/>
                  </a:lnTo>
                  <a:lnTo>
                    <a:pt x="491" y="685"/>
                  </a:lnTo>
                  <a:lnTo>
                    <a:pt x="502" y="672"/>
                  </a:lnTo>
                  <a:lnTo>
                    <a:pt x="509" y="656"/>
                  </a:lnTo>
                  <a:lnTo>
                    <a:pt x="515" y="639"/>
                  </a:lnTo>
                  <a:lnTo>
                    <a:pt x="520" y="620"/>
                  </a:lnTo>
                  <a:lnTo>
                    <a:pt x="524" y="572"/>
                  </a:lnTo>
                  <a:lnTo>
                    <a:pt x="526" y="508"/>
                  </a:lnTo>
                  <a:lnTo>
                    <a:pt x="526" y="376"/>
                  </a:lnTo>
                  <a:lnTo>
                    <a:pt x="524" y="285"/>
                  </a:lnTo>
                  <a:lnTo>
                    <a:pt x="523" y="240"/>
                  </a:lnTo>
                  <a:lnTo>
                    <a:pt x="520" y="218"/>
                  </a:lnTo>
                  <a:lnTo>
                    <a:pt x="514" y="211"/>
                  </a:lnTo>
                  <a:lnTo>
                    <a:pt x="505" y="205"/>
                  </a:lnTo>
                  <a:lnTo>
                    <a:pt x="485" y="201"/>
                  </a:lnTo>
                  <a:lnTo>
                    <a:pt x="444" y="200"/>
                  </a:lnTo>
                  <a:lnTo>
                    <a:pt x="442" y="176"/>
                  </a:lnTo>
                  <a:lnTo>
                    <a:pt x="444" y="172"/>
                  </a:lnTo>
                  <a:lnTo>
                    <a:pt x="546" y="176"/>
                  </a:lnTo>
                  <a:lnTo>
                    <a:pt x="646" y="172"/>
                  </a:lnTo>
                  <a:lnTo>
                    <a:pt x="650" y="176"/>
                  </a:lnTo>
                  <a:lnTo>
                    <a:pt x="650" y="196"/>
                  </a:lnTo>
                  <a:lnTo>
                    <a:pt x="646" y="200"/>
                  </a:lnTo>
                  <a:lnTo>
                    <a:pt x="613" y="201"/>
                  </a:lnTo>
                  <a:lnTo>
                    <a:pt x="594" y="204"/>
                  </a:lnTo>
                  <a:lnTo>
                    <a:pt x="583" y="206"/>
                  </a:lnTo>
                  <a:lnTo>
                    <a:pt x="577" y="210"/>
                  </a:lnTo>
                  <a:lnTo>
                    <a:pt x="572" y="216"/>
                  </a:lnTo>
                  <a:lnTo>
                    <a:pt x="570" y="224"/>
                  </a:lnTo>
                  <a:lnTo>
                    <a:pt x="566" y="280"/>
                  </a:lnTo>
                  <a:lnTo>
                    <a:pt x="565" y="376"/>
                  </a:lnTo>
                  <a:lnTo>
                    <a:pt x="565" y="506"/>
                  </a:lnTo>
                  <a:lnTo>
                    <a:pt x="564" y="576"/>
                  </a:lnTo>
                  <a:lnTo>
                    <a:pt x="559" y="628"/>
                  </a:lnTo>
                  <a:lnTo>
                    <a:pt x="556" y="650"/>
                  </a:lnTo>
                  <a:lnTo>
                    <a:pt x="550" y="669"/>
                  </a:lnTo>
                  <a:lnTo>
                    <a:pt x="542" y="687"/>
                  </a:lnTo>
                  <a:lnTo>
                    <a:pt x="533" y="702"/>
                  </a:lnTo>
                  <a:lnTo>
                    <a:pt x="510" y="728"/>
                  </a:lnTo>
                  <a:lnTo>
                    <a:pt x="497" y="740"/>
                  </a:lnTo>
                  <a:lnTo>
                    <a:pt x="484" y="751"/>
                  </a:lnTo>
                  <a:lnTo>
                    <a:pt x="451" y="768"/>
                  </a:lnTo>
                  <a:lnTo>
                    <a:pt x="432" y="775"/>
                  </a:lnTo>
                  <a:lnTo>
                    <a:pt x="410" y="780"/>
                  </a:lnTo>
                  <a:lnTo>
                    <a:pt x="366" y="788"/>
                  </a:lnTo>
                  <a:lnTo>
                    <a:pt x="319" y="790"/>
                  </a:lnTo>
                  <a:lnTo>
                    <a:pt x="290" y="789"/>
                  </a:lnTo>
                  <a:lnTo>
                    <a:pt x="263" y="787"/>
                  </a:lnTo>
                  <a:lnTo>
                    <a:pt x="214" y="777"/>
                  </a:lnTo>
                  <a:lnTo>
                    <a:pt x="173" y="762"/>
                  </a:lnTo>
                  <a:lnTo>
                    <a:pt x="156" y="753"/>
                  </a:lnTo>
                  <a:lnTo>
                    <a:pt x="142" y="742"/>
                  </a:lnTo>
                  <a:lnTo>
                    <a:pt x="128" y="732"/>
                  </a:lnTo>
                  <a:lnTo>
                    <a:pt x="119" y="720"/>
                  </a:lnTo>
                  <a:lnTo>
                    <a:pt x="103" y="697"/>
                  </a:lnTo>
                  <a:lnTo>
                    <a:pt x="94" y="670"/>
                  </a:lnTo>
                  <a:lnTo>
                    <a:pt x="89" y="640"/>
                  </a:lnTo>
                  <a:lnTo>
                    <a:pt x="85" y="598"/>
                  </a:lnTo>
                  <a:lnTo>
                    <a:pt x="85" y="541"/>
                  </a:lnTo>
                  <a:lnTo>
                    <a:pt x="85" y="376"/>
                  </a:lnTo>
                  <a:lnTo>
                    <a:pt x="84" y="294"/>
                  </a:lnTo>
                  <a:lnTo>
                    <a:pt x="83" y="254"/>
                  </a:lnTo>
                  <a:lnTo>
                    <a:pt x="82" y="231"/>
                  </a:lnTo>
                  <a:lnTo>
                    <a:pt x="79" y="219"/>
                  </a:lnTo>
                  <a:lnTo>
                    <a:pt x="76" y="212"/>
                  </a:lnTo>
                  <a:lnTo>
                    <a:pt x="70" y="208"/>
                  </a:lnTo>
                  <a:lnTo>
                    <a:pt x="60" y="205"/>
                  </a:lnTo>
                  <a:lnTo>
                    <a:pt x="40" y="202"/>
                  </a:lnTo>
                  <a:lnTo>
                    <a:pt x="4" y="200"/>
                  </a:lnTo>
                  <a:lnTo>
                    <a:pt x="0" y="176"/>
                  </a:lnTo>
                  <a:close/>
                  <a:moveTo>
                    <a:pt x="695" y="777"/>
                  </a:moveTo>
                  <a:lnTo>
                    <a:pt x="690" y="774"/>
                  </a:lnTo>
                  <a:lnTo>
                    <a:pt x="690" y="754"/>
                  </a:lnTo>
                  <a:lnTo>
                    <a:pt x="695" y="751"/>
                  </a:lnTo>
                  <a:lnTo>
                    <a:pt x="718" y="750"/>
                  </a:lnTo>
                  <a:lnTo>
                    <a:pt x="736" y="748"/>
                  </a:lnTo>
                  <a:lnTo>
                    <a:pt x="749" y="745"/>
                  </a:lnTo>
                  <a:lnTo>
                    <a:pt x="756" y="740"/>
                  </a:lnTo>
                  <a:lnTo>
                    <a:pt x="760" y="732"/>
                  </a:lnTo>
                  <a:lnTo>
                    <a:pt x="762" y="721"/>
                  </a:lnTo>
                  <a:lnTo>
                    <a:pt x="763" y="699"/>
                  </a:lnTo>
                  <a:lnTo>
                    <a:pt x="764" y="661"/>
                  </a:lnTo>
                  <a:lnTo>
                    <a:pt x="767" y="594"/>
                  </a:lnTo>
                  <a:lnTo>
                    <a:pt x="767" y="249"/>
                  </a:lnTo>
                  <a:lnTo>
                    <a:pt x="764" y="231"/>
                  </a:lnTo>
                  <a:lnTo>
                    <a:pt x="758" y="218"/>
                  </a:lnTo>
                  <a:lnTo>
                    <a:pt x="749" y="210"/>
                  </a:lnTo>
                  <a:lnTo>
                    <a:pt x="737" y="205"/>
                  </a:lnTo>
                  <a:lnTo>
                    <a:pt x="719" y="202"/>
                  </a:lnTo>
                  <a:lnTo>
                    <a:pt x="690" y="201"/>
                  </a:lnTo>
                  <a:lnTo>
                    <a:pt x="688" y="177"/>
                  </a:lnTo>
                  <a:lnTo>
                    <a:pt x="690" y="174"/>
                  </a:lnTo>
                  <a:lnTo>
                    <a:pt x="768" y="176"/>
                  </a:lnTo>
                  <a:lnTo>
                    <a:pt x="839" y="174"/>
                  </a:lnTo>
                  <a:lnTo>
                    <a:pt x="974" y="350"/>
                  </a:lnTo>
                  <a:lnTo>
                    <a:pt x="1174" y="601"/>
                  </a:lnTo>
                  <a:lnTo>
                    <a:pt x="1248" y="687"/>
                  </a:lnTo>
                  <a:lnTo>
                    <a:pt x="1248" y="357"/>
                  </a:lnTo>
                  <a:lnTo>
                    <a:pt x="1247" y="292"/>
                  </a:lnTo>
                  <a:lnTo>
                    <a:pt x="1243" y="229"/>
                  </a:lnTo>
                  <a:lnTo>
                    <a:pt x="1240" y="217"/>
                  </a:lnTo>
                  <a:lnTo>
                    <a:pt x="1235" y="211"/>
                  </a:lnTo>
                  <a:lnTo>
                    <a:pt x="1228" y="206"/>
                  </a:lnTo>
                  <a:lnTo>
                    <a:pt x="1216" y="204"/>
                  </a:lnTo>
                  <a:lnTo>
                    <a:pt x="1176" y="201"/>
                  </a:lnTo>
                  <a:lnTo>
                    <a:pt x="1172" y="177"/>
                  </a:lnTo>
                  <a:lnTo>
                    <a:pt x="1176" y="174"/>
                  </a:lnTo>
                  <a:lnTo>
                    <a:pt x="1274" y="176"/>
                  </a:lnTo>
                  <a:lnTo>
                    <a:pt x="1358" y="174"/>
                  </a:lnTo>
                  <a:lnTo>
                    <a:pt x="1362" y="177"/>
                  </a:lnTo>
                  <a:lnTo>
                    <a:pt x="1362" y="198"/>
                  </a:lnTo>
                  <a:lnTo>
                    <a:pt x="1315" y="204"/>
                  </a:lnTo>
                  <a:lnTo>
                    <a:pt x="1303" y="207"/>
                  </a:lnTo>
                  <a:lnTo>
                    <a:pt x="1296" y="213"/>
                  </a:lnTo>
                  <a:lnTo>
                    <a:pt x="1294" y="220"/>
                  </a:lnTo>
                  <a:lnTo>
                    <a:pt x="1291" y="232"/>
                  </a:lnTo>
                  <a:lnTo>
                    <a:pt x="1290" y="253"/>
                  </a:lnTo>
                  <a:lnTo>
                    <a:pt x="1288" y="291"/>
                  </a:lnTo>
                  <a:lnTo>
                    <a:pt x="1286" y="357"/>
                  </a:lnTo>
                  <a:lnTo>
                    <a:pt x="1286" y="560"/>
                  </a:lnTo>
                  <a:lnTo>
                    <a:pt x="1288" y="678"/>
                  </a:lnTo>
                  <a:lnTo>
                    <a:pt x="1289" y="793"/>
                  </a:lnTo>
                  <a:lnTo>
                    <a:pt x="1216" y="775"/>
                  </a:lnTo>
                  <a:lnTo>
                    <a:pt x="1184" y="739"/>
                  </a:lnTo>
                  <a:lnTo>
                    <a:pt x="1094" y="628"/>
                  </a:lnTo>
                  <a:lnTo>
                    <a:pt x="805" y="267"/>
                  </a:lnTo>
                  <a:lnTo>
                    <a:pt x="805" y="594"/>
                  </a:lnTo>
                  <a:lnTo>
                    <a:pt x="806" y="664"/>
                  </a:lnTo>
                  <a:lnTo>
                    <a:pt x="810" y="724"/>
                  </a:lnTo>
                  <a:lnTo>
                    <a:pt x="812" y="734"/>
                  </a:lnTo>
                  <a:lnTo>
                    <a:pt x="816" y="740"/>
                  </a:lnTo>
                  <a:lnTo>
                    <a:pt x="830" y="747"/>
                  </a:lnTo>
                  <a:lnTo>
                    <a:pt x="847" y="750"/>
                  </a:lnTo>
                  <a:lnTo>
                    <a:pt x="877" y="751"/>
                  </a:lnTo>
                  <a:lnTo>
                    <a:pt x="881" y="775"/>
                  </a:lnTo>
                  <a:lnTo>
                    <a:pt x="805" y="775"/>
                  </a:lnTo>
                  <a:lnTo>
                    <a:pt x="695" y="777"/>
                  </a:lnTo>
                  <a:close/>
                  <a:moveTo>
                    <a:pt x="1417" y="172"/>
                  </a:moveTo>
                  <a:lnTo>
                    <a:pt x="1470" y="175"/>
                  </a:lnTo>
                  <a:lnTo>
                    <a:pt x="1538" y="176"/>
                  </a:lnTo>
                  <a:lnTo>
                    <a:pt x="1661" y="172"/>
                  </a:lnTo>
                  <a:lnTo>
                    <a:pt x="1664" y="196"/>
                  </a:lnTo>
                  <a:lnTo>
                    <a:pt x="1615" y="202"/>
                  </a:lnTo>
                  <a:lnTo>
                    <a:pt x="1602" y="205"/>
                  </a:lnTo>
                  <a:lnTo>
                    <a:pt x="1592" y="208"/>
                  </a:lnTo>
                  <a:lnTo>
                    <a:pt x="1589" y="212"/>
                  </a:lnTo>
                  <a:lnTo>
                    <a:pt x="1586" y="217"/>
                  </a:lnTo>
                  <a:lnTo>
                    <a:pt x="1583" y="231"/>
                  </a:lnTo>
                  <a:lnTo>
                    <a:pt x="1580" y="279"/>
                  </a:lnTo>
                  <a:lnTo>
                    <a:pt x="1579" y="376"/>
                  </a:lnTo>
                  <a:lnTo>
                    <a:pt x="1579" y="574"/>
                  </a:lnTo>
                  <a:lnTo>
                    <a:pt x="1580" y="657"/>
                  </a:lnTo>
                  <a:lnTo>
                    <a:pt x="1580" y="697"/>
                  </a:lnTo>
                  <a:lnTo>
                    <a:pt x="1583" y="720"/>
                  </a:lnTo>
                  <a:lnTo>
                    <a:pt x="1585" y="732"/>
                  </a:lnTo>
                  <a:lnTo>
                    <a:pt x="1589" y="738"/>
                  </a:lnTo>
                  <a:lnTo>
                    <a:pt x="1595" y="742"/>
                  </a:lnTo>
                  <a:lnTo>
                    <a:pt x="1604" y="746"/>
                  </a:lnTo>
                  <a:lnTo>
                    <a:pt x="1624" y="748"/>
                  </a:lnTo>
                  <a:lnTo>
                    <a:pt x="1661" y="751"/>
                  </a:lnTo>
                  <a:lnTo>
                    <a:pt x="1664" y="775"/>
                  </a:lnTo>
                  <a:lnTo>
                    <a:pt x="1586" y="776"/>
                  </a:lnTo>
                  <a:lnTo>
                    <a:pt x="1538" y="775"/>
                  </a:lnTo>
                  <a:lnTo>
                    <a:pt x="1417" y="778"/>
                  </a:lnTo>
                  <a:lnTo>
                    <a:pt x="1414" y="753"/>
                  </a:lnTo>
                  <a:lnTo>
                    <a:pt x="1450" y="750"/>
                  </a:lnTo>
                  <a:lnTo>
                    <a:pt x="1470" y="747"/>
                  </a:lnTo>
                  <a:lnTo>
                    <a:pt x="1481" y="744"/>
                  </a:lnTo>
                  <a:lnTo>
                    <a:pt x="1487" y="740"/>
                  </a:lnTo>
                  <a:lnTo>
                    <a:pt x="1494" y="723"/>
                  </a:lnTo>
                  <a:lnTo>
                    <a:pt x="1496" y="702"/>
                  </a:lnTo>
                  <a:lnTo>
                    <a:pt x="1498" y="664"/>
                  </a:lnTo>
                  <a:lnTo>
                    <a:pt x="1498" y="574"/>
                  </a:lnTo>
                  <a:lnTo>
                    <a:pt x="1498" y="376"/>
                  </a:lnTo>
                  <a:lnTo>
                    <a:pt x="1498" y="294"/>
                  </a:lnTo>
                  <a:lnTo>
                    <a:pt x="1496" y="254"/>
                  </a:lnTo>
                  <a:lnTo>
                    <a:pt x="1495" y="231"/>
                  </a:lnTo>
                  <a:lnTo>
                    <a:pt x="1493" y="219"/>
                  </a:lnTo>
                  <a:lnTo>
                    <a:pt x="1489" y="212"/>
                  </a:lnTo>
                  <a:lnTo>
                    <a:pt x="1483" y="208"/>
                  </a:lnTo>
                  <a:lnTo>
                    <a:pt x="1474" y="205"/>
                  </a:lnTo>
                  <a:lnTo>
                    <a:pt x="1453" y="202"/>
                  </a:lnTo>
                  <a:lnTo>
                    <a:pt x="1417" y="200"/>
                  </a:lnTo>
                  <a:lnTo>
                    <a:pt x="1414" y="176"/>
                  </a:lnTo>
                  <a:lnTo>
                    <a:pt x="1417" y="172"/>
                  </a:lnTo>
                  <a:close/>
                  <a:moveTo>
                    <a:pt x="1979" y="782"/>
                  </a:moveTo>
                  <a:lnTo>
                    <a:pt x="1926" y="639"/>
                  </a:lnTo>
                  <a:lnTo>
                    <a:pt x="1781" y="280"/>
                  </a:lnTo>
                  <a:lnTo>
                    <a:pt x="1760" y="232"/>
                  </a:lnTo>
                  <a:lnTo>
                    <a:pt x="1750" y="211"/>
                  </a:lnTo>
                  <a:lnTo>
                    <a:pt x="1734" y="204"/>
                  </a:lnTo>
                  <a:lnTo>
                    <a:pt x="1698" y="200"/>
                  </a:lnTo>
                  <a:lnTo>
                    <a:pt x="1694" y="196"/>
                  </a:lnTo>
                  <a:lnTo>
                    <a:pt x="1694" y="176"/>
                  </a:lnTo>
                  <a:lnTo>
                    <a:pt x="1698" y="172"/>
                  </a:lnTo>
                  <a:lnTo>
                    <a:pt x="1810" y="176"/>
                  </a:lnTo>
                  <a:lnTo>
                    <a:pt x="1922" y="172"/>
                  </a:lnTo>
                  <a:lnTo>
                    <a:pt x="1926" y="200"/>
                  </a:lnTo>
                  <a:lnTo>
                    <a:pt x="1860" y="206"/>
                  </a:lnTo>
                  <a:lnTo>
                    <a:pt x="1853" y="211"/>
                  </a:lnTo>
                  <a:lnTo>
                    <a:pt x="1850" y="218"/>
                  </a:lnTo>
                  <a:lnTo>
                    <a:pt x="1864" y="264"/>
                  </a:lnTo>
                  <a:lnTo>
                    <a:pt x="1889" y="332"/>
                  </a:lnTo>
                  <a:lnTo>
                    <a:pt x="2022" y="669"/>
                  </a:lnTo>
                  <a:lnTo>
                    <a:pt x="2134" y="390"/>
                  </a:lnTo>
                  <a:lnTo>
                    <a:pt x="2167" y="297"/>
                  </a:lnTo>
                  <a:lnTo>
                    <a:pt x="2183" y="247"/>
                  </a:lnTo>
                  <a:lnTo>
                    <a:pt x="2189" y="220"/>
                  </a:lnTo>
                  <a:lnTo>
                    <a:pt x="2186" y="212"/>
                  </a:lnTo>
                  <a:lnTo>
                    <a:pt x="2183" y="210"/>
                  </a:lnTo>
                  <a:lnTo>
                    <a:pt x="2178" y="207"/>
                  </a:lnTo>
                  <a:lnTo>
                    <a:pt x="2158" y="204"/>
                  </a:lnTo>
                  <a:lnTo>
                    <a:pt x="2116" y="200"/>
                  </a:lnTo>
                  <a:lnTo>
                    <a:pt x="2112" y="196"/>
                  </a:lnTo>
                  <a:lnTo>
                    <a:pt x="2112" y="176"/>
                  </a:lnTo>
                  <a:lnTo>
                    <a:pt x="2116" y="172"/>
                  </a:lnTo>
                  <a:lnTo>
                    <a:pt x="2212" y="176"/>
                  </a:lnTo>
                  <a:lnTo>
                    <a:pt x="2297" y="172"/>
                  </a:lnTo>
                  <a:lnTo>
                    <a:pt x="2300" y="196"/>
                  </a:lnTo>
                  <a:lnTo>
                    <a:pt x="2273" y="201"/>
                  </a:lnTo>
                  <a:lnTo>
                    <a:pt x="2260" y="205"/>
                  </a:lnTo>
                  <a:lnTo>
                    <a:pt x="2254" y="210"/>
                  </a:lnTo>
                  <a:lnTo>
                    <a:pt x="2249" y="218"/>
                  </a:lnTo>
                  <a:lnTo>
                    <a:pt x="2219" y="285"/>
                  </a:lnTo>
                  <a:lnTo>
                    <a:pt x="2086" y="613"/>
                  </a:lnTo>
                  <a:lnTo>
                    <a:pt x="2047" y="710"/>
                  </a:lnTo>
                  <a:lnTo>
                    <a:pt x="2022" y="782"/>
                  </a:lnTo>
                  <a:lnTo>
                    <a:pt x="1979" y="782"/>
                  </a:lnTo>
                  <a:close/>
                  <a:moveTo>
                    <a:pt x="2347" y="176"/>
                  </a:moveTo>
                  <a:lnTo>
                    <a:pt x="2538" y="175"/>
                  </a:lnTo>
                  <a:lnTo>
                    <a:pt x="2786" y="172"/>
                  </a:lnTo>
                  <a:lnTo>
                    <a:pt x="2779" y="228"/>
                  </a:lnTo>
                  <a:lnTo>
                    <a:pt x="2773" y="304"/>
                  </a:lnTo>
                  <a:lnTo>
                    <a:pt x="2749" y="307"/>
                  </a:lnTo>
                  <a:lnTo>
                    <a:pt x="2746" y="304"/>
                  </a:lnTo>
                  <a:lnTo>
                    <a:pt x="2746" y="297"/>
                  </a:lnTo>
                  <a:lnTo>
                    <a:pt x="2744" y="261"/>
                  </a:lnTo>
                  <a:lnTo>
                    <a:pt x="2741" y="228"/>
                  </a:lnTo>
                  <a:lnTo>
                    <a:pt x="2725" y="223"/>
                  </a:lnTo>
                  <a:lnTo>
                    <a:pt x="2708" y="218"/>
                  </a:lnTo>
                  <a:lnTo>
                    <a:pt x="2666" y="212"/>
                  </a:lnTo>
                  <a:lnTo>
                    <a:pt x="2594" y="208"/>
                  </a:lnTo>
                  <a:lnTo>
                    <a:pt x="2556" y="210"/>
                  </a:lnTo>
                  <a:lnTo>
                    <a:pt x="2508" y="213"/>
                  </a:lnTo>
                  <a:lnTo>
                    <a:pt x="2507" y="282"/>
                  </a:lnTo>
                  <a:lnTo>
                    <a:pt x="2506" y="360"/>
                  </a:lnTo>
                  <a:lnTo>
                    <a:pt x="2504" y="446"/>
                  </a:lnTo>
                  <a:lnTo>
                    <a:pt x="2590" y="448"/>
                  </a:lnTo>
                  <a:lnTo>
                    <a:pt x="2654" y="446"/>
                  </a:lnTo>
                  <a:lnTo>
                    <a:pt x="2676" y="444"/>
                  </a:lnTo>
                  <a:lnTo>
                    <a:pt x="2686" y="441"/>
                  </a:lnTo>
                  <a:lnTo>
                    <a:pt x="2693" y="430"/>
                  </a:lnTo>
                  <a:lnTo>
                    <a:pt x="2696" y="403"/>
                  </a:lnTo>
                  <a:lnTo>
                    <a:pt x="2699" y="376"/>
                  </a:lnTo>
                  <a:lnTo>
                    <a:pt x="2722" y="373"/>
                  </a:lnTo>
                  <a:lnTo>
                    <a:pt x="2723" y="422"/>
                  </a:lnTo>
                  <a:lnTo>
                    <a:pt x="2723" y="469"/>
                  </a:lnTo>
                  <a:lnTo>
                    <a:pt x="2725" y="565"/>
                  </a:lnTo>
                  <a:lnTo>
                    <a:pt x="2701" y="568"/>
                  </a:lnTo>
                  <a:lnTo>
                    <a:pt x="2695" y="540"/>
                  </a:lnTo>
                  <a:lnTo>
                    <a:pt x="2689" y="504"/>
                  </a:lnTo>
                  <a:lnTo>
                    <a:pt x="2687" y="499"/>
                  </a:lnTo>
                  <a:lnTo>
                    <a:pt x="2682" y="494"/>
                  </a:lnTo>
                  <a:lnTo>
                    <a:pt x="2671" y="490"/>
                  </a:lnTo>
                  <a:lnTo>
                    <a:pt x="2650" y="487"/>
                  </a:lnTo>
                  <a:lnTo>
                    <a:pt x="2580" y="484"/>
                  </a:lnTo>
                  <a:lnTo>
                    <a:pt x="2504" y="487"/>
                  </a:lnTo>
                  <a:lnTo>
                    <a:pt x="2502" y="606"/>
                  </a:lnTo>
                  <a:lnTo>
                    <a:pt x="2504" y="738"/>
                  </a:lnTo>
                  <a:lnTo>
                    <a:pt x="2582" y="738"/>
                  </a:lnTo>
                  <a:lnTo>
                    <a:pt x="2666" y="738"/>
                  </a:lnTo>
                  <a:lnTo>
                    <a:pt x="2712" y="735"/>
                  </a:lnTo>
                  <a:lnTo>
                    <a:pt x="2737" y="730"/>
                  </a:lnTo>
                  <a:lnTo>
                    <a:pt x="2761" y="723"/>
                  </a:lnTo>
                  <a:lnTo>
                    <a:pt x="2767" y="706"/>
                  </a:lnTo>
                  <a:lnTo>
                    <a:pt x="2774" y="678"/>
                  </a:lnTo>
                  <a:lnTo>
                    <a:pt x="2784" y="633"/>
                  </a:lnTo>
                  <a:lnTo>
                    <a:pt x="2789" y="630"/>
                  </a:lnTo>
                  <a:lnTo>
                    <a:pt x="2809" y="630"/>
                  </a:lnTo>
                  <a:lnTo>
                    <a:pt x="2808" y="657"/>
                  </a:lnTo>
                  <a:lnTo>
                    <a:pt x="2804" y="697"/>
                  </a:lnTo>
                  <a:lnTo>
                    <a:pt x="2801" y="775"/>
                  </a:lnTo>
                  <a:lnTo>
                    <a:pt x="2585" y="776"/>
                  </a:lnTo>
                  <a:lnTo>
                    <a:pt x="2470" y="775"/>
                  </a:lnTo>
                  <a:lnTo>
                    <a:pt x="2384" y="778"/>
                  </a:lnTo>
                  <a:lnTo>
                    <a:pt x="2382" y="760"/>
                  </a:lnTo>
                  <a:lnTo>
                    <a:pt x="2384" y="757"/>
                  </a:lnTo>
                  <a:lnTo>
                    <a:pt x="2413" y="740"/>
                  </a:lnTo>
                  <a:lnTo>
                    <a:pt x="2417" y="721"/>
                  </a:lnTo>
                  <a:lnTo>
                    <a:pt x="2419" y="666"/>
                  </a:lnTo>
                  <a:lnTo>
                    <a:pt x="2422" y="558"/>
                  </a:lnTo>
                  <a:lnTo>
                    <a:pt x="2422" y="400"/>
                  </a:lnTo>
                  <a:lnTo>
                    <a:pt x="2422" y="304"/>
                  </a:lnTo>
                  <a:lnTo>
                    <a:pt x="2420" y="253"/>
                  </a:lnTo>
                  <a:lnTo>
                    <a:pt x="2418" y="224"/>
                  </a:lnTo>
                  <a:lnTo>
                    <a:pt x="2413" y="212"/>
                  </a:lnTo>
                  <a:lnTo>
                    <a:pt x="2404" y="206"/>
                  </a:lnTo>
                  <a:lnTo>
                    <a:pt x="2383" y="202"/>
                  </a:lnTo>
                  <a:lnTo>
                    <a:pt x="2351" y="200"/>
                  </a:lnTo>
                  <a:lnTo>
                    <a:pt x="2347" y="176"/>
                  </a:lnTo>
                  <a:close/>
                  <a:moveTo>
                    <a:pt x="2867" y="176"/>
                  </a:moveTo>
                  <a:lnTo>
                    <a:pt x="2992" y="176"/>
                  </a:lnTo>
                  <a:lnTo>
                    <a:pt x="3122" y="174"/>
                  </a:lnTo>
                  <a:lnTo>
                    <a:pt x="3166" y="172"/>
                  </a:lnTo>
                  <a:lnTo>
                    <a:pt x="3215" y="175"/>
                  </a:lnTo>
                  <a:lnTo>
                    <a:pt x="3236" y="177"/>
                  </a:lnTo>
                  <a:lnTo>
                    <a:pt x="3257" y="182"/>
                  </a:lnTo>
                  <a:lnTo>
                    <a:pt x="3288" y="194"/>
                  </a:lnTo>
                  <a:lnTo>
                    <a:pt x="3301" y="202"/>
                  </a:lnTo>
                  <a:lnTo>
                    <a:pt x="3312" y="211"/>
                  </a:lnTo>
                  <a:lnTo>
                    <a:pt x="3329" y="232"/>
                  </a:lnTo>
                  <a:lnTo>
                    <a:pt x="3341" y="254"/>
                  </a:lnTo>
                  <a:lnTo>
                    <a:pt x="3344" y="266"/>
                  </a:lnTo>
                  <a:lnTo>
                    <a:pt x="3348" y="278"/>
                  </a:lnTo>
                  <a:lnTo>
                    <a:pt x="3350" y="304"/>
                  </a:lnTo>
                  <a:lnTo>
                    <a:pt x="3349" y="322"/>
                  </a:lnTo>
                  <a:lnTo>
                    <a:pt x="3346" y="339"/>
                  </a:lnTo>
                  <a:lnTo>
                    <a:pt x="3331" y="375"/>
                  </a:lnTo>
                  <a:lnTo>
                    <a:pt x="3322" y="391"/>
                  </a:lnTo>
                  <a:lnTo>
                    <a:pt x="3308" y="406"/>
                  </a:lnTo>
                  <a:lnTo>
                    <a:pt x="3293" y="421"/>
                  </a:lnTo>
                  <a:lnTo>
                    <a:pt x="3276" y="434"/>
                  </a:lnTo>
                  <a:lnTo>
                    <a:pt x="3256" y="445"/>
                  </a:lnTo>
                  <a:lnTo>
                    <a:pt x="3233" y="456"/>
                  </a:lnTo>
                  <a:lnTo>
                    <a:pt x="3205" y="464"/>
                  </a:lnTo>
                  <a:lnTo>
                    <a:pt x="3175" y="470"/>
                  </a:lnTo>
                  <a:lnTo>
                    <a:pt x="3218" y="528"/>
                  </a:lnTo>
                  <a:lnTo>
                    <a:pt x="3278" y="608"/>
                  </a:lnTo>
                  <a:lnTo>
                    <a:pt x="3342" y="692"/>
                  </a:lnTo>
                  <a:lnTo>
                    <a:pt x="3370" y="727"/>
                  </a:lnTo>
                  <a:lnTo>
                    <a:pt x="3385" y="741"/>
                  </a:lnTo>
                  <a:lnTo>
                    <a:pt x="3402" y="748"/>
                  </a:lnTo>
                  <a:lnTo>
                    <a:pt x="3425" y="750"/>
                  </a:lnTo>
                  <a:lnTo>
                    <a:pt x="3428" y="774"/>
                  </a:lnTo>
                  <a:lnTo>
                    <a:pt x="3424" y="777"/>
                  </a:lnTo>
                  <a:lnTo>
                    <a:pt x="3376" y="775"/>
                  </a:lnTo>
                  <a:lnTo>
                    <a:pt x="3310" y="777"/>
                  </a:lnTo>
                  <a:lnTo>
                    <a:pt x="3271" y="728"/>
                  </a:lnTo>
                  <a:lnTo>
                    <a:pt x="3217" y="654"/>
                  </a:lnTo>
                  <a:lnTo>
                    <a:pt x="3143" y="555"/>
                  </a:lnTo>
                  <a:lnTo>
                    <a:pt x="3067" y="464"/>
                  </a:lnTo>
                  <a:lnTo>
                    <a:pt x="3071" y="451"/>
                  </a:lnTo>
                  <a:lnTo>
                    <a:pt x="3106" y="452"/>
                  </a:lnTo>
                  <a:lnTo>
                    <a:pt x="3140" y="450"/>
                  </a:lnTo>
                  <a:lnTo>
                    <a:pt x="3156" y="447"/>
                  </a:lnTo>
                  <a:lnTo>
                    <a:pt x="3172" y="442"/>
                  </a:lnTo>
                  <a:lnTo>
                    <a:pt x="3185" y="438"/>
                  </a:lnTo>
                  <a:lnTo>
                    <a:pt x="3198" y="432"/>
                  </a:lnTo>
                  <a:lnTo>
                    <a:pt x="3221" y="416"/>
                  </a:lnTo>
                  <a:lnTo>
                    <a:pt x="3230" y="408"/>
                  </a:lnTo>
                  <a:lnTo>
                    <a:pt x="3240" y="397"/>
                  </a:lnTo>
                  <a:lnTo>
                    <a:pt x="3252" y="374"/>
                  </a:lnTo>
                  <a:lnTo>
                    <a:pt x="3260" y="348"/>
                  </a:lnTo>
                  <a:lnTo>
                    <a:pt x="3263" y="319"/>
                  </a:lnTo>
                  <a:lnTo>
                    <a:pt x="3260" y="292"/>
                  </a:lnTo>
                  <a:lnTo>
                    <a:pt x="3258" y="280"/>
                  </a:lnTo>
                  <a:lnTo>
                    <a:pt x="3253" y="268"/>
                  </a:lnTo>
                  <a:lnTo>
                    <a:pt x="3242" y="249"/>
                  </a:lnTo>
                  <a:lnTo>
                    <a:pt x="3234" y="241"/>
                  </a:lnTo>
                  <a:lnTo>
                    <a:pt x="3226" y="234"/>
                  </a:lnTo>
                  <a:lnTo>
                    <a:pt x="3205" y="220"/>
                  </a:lnTo>
                  <a:lnTo>
                    <a:pt x="3181" y="212"/>
                  </a:lnTo>
                  <a:lnTo>
                    <a:pt x="3155" y="206"/>
                  </a:lnTo>
                  <a:lnTo>
                    <a:pt x="3124" y="205"/>
                  </a:lnTo>
                  <a:lnTo>
                    <a:pt x="3102" y="205"/>
                  </a:lnTo>
                  <a:lnTo>
                    <a:pt x="3080" y="207"/>
                  </a:lnTo>
                  <a:lnTo>
                    <a:pt x="3060" y="212"/>
                  </a:lnTo>
                  <a:lnTo>
                    <a:pt x="3040" y="217"/>
                  </a:lnTo>
                  <a:lnTo>
                    <a:pt x="3037" y="230"/>
                  </a:lnTo>
                  <a:lnTo>
                    <a:pt x="3035" y="261"/>
                  </a:lnTo>
                  <a:lnTo>
                    <a:pt x="3034" y="376"/>
                  </a:lnTo>
                  <a:lnTo>
                    <a:pt x="3034" y="574"/>
                  </a:lnTo>
                  <a:lnTo>
                    <a:pt x="3034" y="657"/>
                  </a:lnTo>
                  <a:lnTo>
                    <a:pt x="3035" y="697"/>
                  </a:lnTo>
                  <a:lnTo>
                    <a:pt x="3036" y="720"/>
                  </a:lnTo>
                  <a:lnTo>
                    <a:pt x="3038" y="732"/>
                  </a:lnTo>
                  <a:lnTo>
                    <a:pt x="3042" y="738"/>
                  </a:lnTo>
                  <a:lnTo>
                    <a:pt x="3048" y="742"/>
                  </a:lnTo>
                  <a:lnTo>
                    <a:pt x="3058" y="746"/>
                  </a:lnTo>
                  <a:lnTo>
                    <a:pt x="3078" y="748"/>
                  </a:lnTo>
                  <a:lnTo>
                    <a:pt x="3115" y="751"/>
                  </a:lnTo>
                  <a:lnTo>
                    <a:pt x="3118" y="775"/>
                  </a:lnTo>
                  <a:lnTo>
                    <a:pt x="3040" y="776"/>
                  </a:lnTo>
                  <a:lnTo>
                    <a:pt x="2993" y="775"/>
                  </a:lnTo>
                  <a:lnTo>
                    <a:pt x="2870" y="778"/>
                  </a:lnTo>
                  <a:lnTo>
                    <a:pt x="2867" y="753"/>
                  </a:lnTo>
                  <a:lnTo>
                    <a:pt x="2903" y="750"/>
                  </a:lnTo>
                  <a:lnTo>
                    <a:pt x="2923" y="747"/>
                  </a:lnTo>
                  <a:lnTo>
                    <a:pt x="2934" y="744"/>
                  </a:lnTo>
                  <a:lnTo>
                    <a:pt x="2941" y="740"/>
                  </a:lnTo>
                  <a:lnTo>
                    <a:pt x="2948" y="723"/>
                  </a:lnTo>
                  <a:lnTo>
                    <a:pt x="2951" y="702"/>
                  </a:lnTo>
                  <a:lnTo>
                    <a:pt x="2951" y="664"/>
                  </a:lnTo>
                  <a:lnTo>
                    <a:pt x="2952" y="574"/>
                  </a:lnTo>
                  <a:lnTo>
                    <a:pt x="2952" y="376"/>
                  </a:lnTo>
                  <a:lnTo>
                    <a:pt x="2951" y="294"/>
                  </a:lnTo>
                  <a:lnTo>
                    <a:pt x="2950" y="254"/>
                  </a:lnTo>
                  <a:lnTo>
                    <a:pt x="2948" y="231"/>
                  </a:lnTo>
                  <a:lnTo>
                    <a:pt x="2946" y="219"/>
                  </a:lnTo>
                  <a:lnTo>
                    <a:pt x="2942" y="212"/>
                  </a:lnTo>
                  <a:lnTo>
                    <a:pt x="2936" y="208"/>
                  </a:lnTo>
                  <a:lnTo>
                    <a:pt x="2927" y="205"/>
                  </a:lnTo>
                  <a:lnTo>
                    <a:pt x="2908" y="202"/>
                  </a:lnTo>
                  <a:lnTo>
                    <a:pt x="2870" y="200"/>
                  </a:lnTo>
                  <a:lnTo>
                    <a:pt x="2867" y="176"/>
                  </a:lnTo>
                  <a:close/>
                  <a:moveTo>
                    <a:pt x="3466" y="628"/>
                  </a:moveTo>
                  <a:lnTo>
                    <a:pt x="3490" y="625"/>
                  </a:lnTo>
                  <a:lnTo>
                    <a:pt x="3496" y="672"/>
                  </a:lnTo>
                  <a:lnTo>
                    <a:pt x="3499" y="694"/>
                  </a:lnTo>
                  <a:lnTo>
                    <a:pt x="3506" y="708"/>
                  </a:lnTo>
                  <a:lnTo>
                    <a:pt x="3522" y="721"/>
                  </a:lnTo>
                  <a:lnTo>
                    <a:pt x="3533" y="727"/>
                  </a:lnTo>
                  <a:lnTo>
                    <a:pt x="3545" y="733"/>
                  </a:lnTo>
                  <a:lnTo>
                    <a:pt x="3574" y="742"/>
                  </a:lnTo>
                  <a:lnTo>
                    <a:pt x="3606" y="748"/>
                  </a:lnTo>
                  <a:lnTo>
                    <a:pt x="3638" y="751"/>
                  </a:lnTo>
                  <a:lnTo>
                    <a:pt x="3661" y="750"/>
                  </a:lnTo>
                  <a:lnTo>
                    <a:pt x="3682" y="747"/>
                  </a:lnTo>
                  <a:lnTo>
                    <a:pt x="3702" y="741"/>
                  </a:lnTo>
                  <a:lnTo>
                    <a:pt x="3720" y="734"/>
                  </a:lnTo>
                  <a:lnTo>
                    <a:pt x="3737" y="726"/>
                  </a:lnTo>
                  <a:lnTo>
                    <a:pt x="3752" y="714"/>
                  </a:lnTo>
                  <a:lnTo>
                    <a:pt x="3766" y="700"/>
                  </a:lnTo>
                  <a:lnTo>
                    <a:pt x="3776" y="686"/>
                  </a:lnTo>
                  <a:lnTo>
                    <a:pt x="3785" y="669"/>
                  </a:lnTo>
                  <a:lnTo>
                    <a:pt x="3791" y="651"/>
                  </a:lnTo>
                  <a:lnTo>
                    <a:pt x="3794" y="633"/>
                  </a:lnTo>
                  <a:lnTo>
                    <a:pt x="3796" y="613"/>
                  </a:lnTo>
                  <a:lnTo>
                    <a:pt x="3793" y="586"/>
                  </a:lnTo>
                  <a:lnTo>
                    <a:pt x="3791" y="576"/>
                  </a:lnTo>
                  <a:lnTo>
                    <a:pt x="3786" y="565"/>
                  </a:lnTo>
                  <a:lnTo>
                    <a:pt x="3775" y="546"/>
                  </a:lnTo>
                  <a:lnTo>
                    <a:pt x="3768" y="537"/>
                  </a:lnTo>
                  <a:lnTo>
                    <a:pt x="3760" y="531"/>
                  </a:lnTo>
                  <a:lnTo>
                    <a:pt x="3742" y="520"/>
                  </a:lnTo>
                  <a:lnTo>
                    <a:pt x="3731" y="516"/>
                  </a:lnTo>
                  <a:lnTo>
                    <a:pt x="3720" y="512"/>
                  </a:lnTo>
                  <a:lnTo>
                    <a:pt x="3654" y="499"/>
                  </a:lnTo>
                  <a:lnTo>
                    <a:pt x="3588" y="487"/>
                  </a:lnTo>
                  <a:lnTo>
                    <a:pt x="3564" y="480"/>
                  </a:lnTo>
                  <a:lnTo>
                    <a:pt x="3540" y="469"/>
                  </a:lnTo>
                  <a:lnTo>
                    <a:pt x="3517" y="456"/>
                  </a:lnTo>
                  <a:lnTo>
                    <a:pt x="3499" y="440"/>
                  </a:lnTo>
                  <a:lnTo>
                    <a:pt x="3485" y="421"/>
                  </a:lnTo>
                  <a:lnTo>
                    <a:pt x="3479" y="409"/>
                  </a:lnTo>
                  <a:lnTo>
                    <a:pt x="3474" y="397"/>
                  </a:lnTo>
                  <a:lnTo>
                    <a:pt x="3467" y="370"/>
                  </a:lnTo>
                  <a:lnTo>
                    <a:pt x="3464" y="342"/>
                  </a:lnTo>
                  <a:lnTo>
                    <a:pt x="3466" y="322"/>
                  </a:lnTo>
                  <a:lnTo>
                    <a:pt x="3468" y="303"/>
                  </a:lnTo>
                  <a:lnTo>
                    <a:pt x="3473" y="285"/>
                  </a:lnTo>
                  <a:lnTo>
                    <a:pt x="3479" y="268"/>
                  </a:lnTo>
                  <a:lnTo>
                    <a:pt x="3496" y="238"/>
                  </a:lnTo>
                  <a:lnTo>
                    <a:pt x="3520" y="211"/>
                  </a:lnTo>
                  <a:lnTo>
                    <a:pt x="3550" y="188"/>
                  </a:lnTo>
                  <a:lnTo>
                    <a:pt x="3566" y="180"/>
                  </a:lnTo>
                  <a:lnTo>
                    <a:pt x="3584" y="172"/>
                  </a:lnTo>
                  <a:lnTo>
                    <a:pt x="3604" y="166"/>
                  </a:lnTo>
                  <a:lnTo>
                    <a:pt x="3624" y="163"/>
                  </a:lnTo>
                  <a:lnTo>
                    <a:pt x="3668" y="160"/>
                  </a:lnTo>
                  <a:lnTo>
                    <a:pt x="3707" y="162"/>
                  </a:lnTo>
                  <a:lnTo>
                    <a:pt x="3750" y="169"/>
                  </a:lnTo>
                  <a:lnTo>
                    <a:pt x="3791" y="181"/>
                  </a:lnTo>
                  <a:lnTo>
                    <a:pt x="3829" y="196"/>
                  </a:lnTo>
                  <a:lnTo>
                    <a:pt x="3832" y="201"/>
                  </a:lnTo>
                  <a:lnTo>
                    <a:pt x="3828" y="223"/>
                  </a:lnTo>
                  <a:lnTo>
                    <a:pt x="3824" y="249"/>
                  </a:lnTo>
                  <a:lnTo>
                    <a:pt x="3822" y="279"/>
                  </a:lnTo>
                  <a:lnTo>
                    <a:pt x="3821" y="313"/>
                  </a:lnTo>
                  <a:lnTo>
                    <a:pt x="3816" y="316"/>
                  </a:lnTo>
                  <a:lnTo>
                    <a:pt x="3794" y="316"/>
                  </a:lnTo>
                  <a:lnTo>
                    <a:pt x="3788" y="249"/>
                  </a:lnTo>
                  <a:lnTo>
                    <a:pt x="3785" y="242"/>
                  </a:lnTo>
                  <a:lnTo>
                    <a:pt x="3778" y="234"/>
                  </a:lnTo>
                  <a:lnTo>
                    <a:pt x="3766" y="225"/>
                  </a:lnTo>
                  <a:lnTo>
                    <a:pt x="3750" y="216"/>
                  </a:lnTo>
                  <a:lnTo>
                    <a:pt x="3731" y="207"/>
                  </a:lnTo>
                  <a:lnTo>
                    <a:pt x="3710" y="201"/>
                  </a:lnTo>
                  <a:lnTo>
                    <a:pt x="3690" y="198"/>
                  </a:lnTo>
                  <a:lnTo>
                    <a:pt x="3670" y="196"/>
                  </a:lnTo>
                  <a:lnTo>
                    <a:pt x="3634" y="200"/>
                  </a:lnTo>
                  <a:lnTo>
                    <a:pt x="3601" y="211"/>
                  </a:lnTo>
                  <a:lnTo>
                    <a:pt x="3587" y="219"/>
                  </a:lnTo>
                  <a:lnTo>
                    <a:pt x="3574" y="230"/>
                  </a:lnTo>
                  <a:lnTo>
                    <a:pt x="3563" y="242"/>
                  </a:lnTo>
                  <a:lnTo>
                    <a:pt x="3553" y="256"/>
                  </a:lnTo>
                  <a:lnTo>
                    <a:pt x="3546" y="272"/>
                  </a:lnTo>
                  <a:lnTo>
                    <a:pt x="3541" y="288"/>
                  </a:lnTo>
                  <a:lnTo>
                    <a:pt x="3538" y="320"/>
                  </a:lnTo>
                  <a:lnTo>
                    <a:pt x="3540" y="344"/>
                  </a:lnTo>
                  <a:lnTo>
                    <a:pt x="3542" y="355"/>
                  </a:lnTo>
                  <a:lnTo>
                    <a:pt x="3547" y="364"/>
                  </a:lnTo>
                  <a:lnTo>
                    <a:pt x="3558" y="382"/>
                  </a:lnTo>
                  <a:lnTo>
                    <a:pt x="3565" y="390"/>
                  </a:lnTo>
                  <a:lnTo>
                    <a:pt x="3572" y="396"/>
                  </a:lnTo>
                  <a:lnTo>
                    <a:pt x="3589" y="405"/>
                  </a:lnTo>
                  <a:lnTo>
                    <a:pt x="3608" y="412"/>
                  </a:lnTo>
                  <a:lnTo>
                    <a:pt x="3638" y="418"/>
                  </a:lnTo>
                  <a:lnTo>
                    <a:pt x="3684" y="426"/>
                  </a:lnTo>
                  <a:lnTo>
                    <a:pt x="3720" y="432"/>
                  </a:lnTo>
                  <a:lnTo>
                    <a:pt x="3750" y="438"/>
                  </a:lnTo>
                  <a:lnTo>
                    <a:pt x="3774" y="445"/>
                  </a:lnTo>
                  <a:lnTo>
                    <a:pt x="3794" y="452"/>
                  </a:lnTo>
                  <a:lnTo>
                    <a:pt x="3810" y="460"/>
                  </a:lnTo>
                  <a:lnTo>
                    <a:pt x="3826" y="471"/>
                  </a:lnTo>
                  <a:lnTo>
                    <a:pt x="3838" y="484"/>
                  </a:lnTo>
                  <a:lnTo>
                    <a:pt x="3850" y="500"/>
                  </a:lnTo>
                  <a:lnTo>
                    <a:pt x="3858" y="517"/>
                  </a:lnTo>
                  <a:lnTo>
                    <a:pt x="3865" y="536"/>
                  </a:lnTo>
                  <a:lnTo>
                    <a:pt x="3869" y="556"/>
                  </a:lnTo>
                  <a:lnTo>
                    <a:pt x="3870" y="579"/>
                  </a:lnTo>
                  <a:lnTo>
                    <a:pt x="3869" y="601"/>
                  </a:lnTo>
                  <a:lnTo>
                    <a:pt x="3865" y="622"/>
                  </a:lnTo>
                  <a:lnTo>
                    <a:pt x="3859" y="643"/>
                  </a:lnTo>
                  <a:lnTo>
                    <a:pt x="3851" y="662"/>
                  </a:lnTo>
                  <a:lnTo>
                    <a:pt x="3841" y="680"/>
                  </a:lnTo>
                  <a:lnTo>
                    <a:pt x="3828" y="698"/>
                  </a:lnTo>
                  <a:lnTo>
                    <a:pt x="3796" y="730"/>
                  </a:lnTo>
                  <a:lnTo>
                    <a:pt x="3776" y="745"/>
                  </a:lnTo>
                  <a:lnTo>
                    <a:pt x="3757" y="757"/>
                  </a:lnTo>
                  <a:lnTo>
                    <a:pt x="3736" y="766"/>
                  </a:lnTo>
                  <a:lnTo>
                    <a:pt x="3714" y="776"/>
                  </a:lnTo>
                  <a:lnTo>
                    <a:pt x="3691" y="782"/>
                  </a:lnTo>
                  <a:lnTo>
                    <a:pt x="3667" y="787"/>
                  </a:lnTo>
                  <a:lnTo>
                    <a:pt x="3617" y="790"/>
                  </a:lnTo>
                  <a:lnTo>
                    <a:pt x="3574" y="788"/>
                  </a:lnTo>
                  <a:lnTo>
                    <a:pt x="3534" y="783"/>
                  </a:lnTo>
                  <a:lnTo>
                    <a:pt x="3497" y="772"/>
                  </a:lnTo>
                  <a:lnTo>
                    <a:pt x="3462" y="759"/>
                  </a:lnTo>
                  <a:lnTo>
                    <a:pt x="3460" y="753"/>
                  </a:lnTo>
                  <a:lnTo>
                    <a:pt x="3463" y="709"/>
                  </a:lnTo>
                  <a:lnTo>
                    <a:pt x="3466" y="628"/>
                  </a:lnTo>
                  <a:close/>
                  <a:moveTo>
                    <a:pt x="3916" y="172"/>
                  </a:moveTo>
                  <a:lnTo>
                    <a:pt x="3968" y="175"/>
                  </a:lnTo>
                  <a:lnTo>
                    <a:pt x="4037" y="176"/>
                  </a:lnTo>
                  <a:lnTo>
                    <a:pt x="4159" y="172"/>
                  </a:lnTo>
                  <a:lnTo>
                    <a:pt x="4163" y="196"/>
                  </a:lnTo>
                  <a:lnTo>
                    <a:pt x="4115" y="202"/>
                  </a:lnTo>
                  <a:lnTo>
                    <a:pt x="4100" y="205"/>
                  </a:lnTo>
                  <a:lnTo>
                    <a:pt x="4091" y="208"/>
                  </a:lnTo>
                  <a:lnTo>
                    <a:pt x="4087" y="212"/>
                  </a:lnTo>
                  <a:lnTo>
                    <a:pt x="4085" y="217"/>
                  </a:lnTo>
                  <a:lnTo>
                    <a:pt x="4081" y="231"/>
                  </a:lnTo>
                  <a:lnTo>
                    <a:pt x="4079" y="279"/>
                  </a:lnTo>
                  <a:lnTo>
                    <a:pt x="4079" y="376"/>
                  </a:lnTo>
                  <a:lnTo>
                    <a:pt x="4079" y="574"/>
                  </a:lnTo>
                  <a:lnTo>
                    <a:pt x="4079" y="657"/>
                  </a:lnTo>
                  <a:lnTo>
                    <a:pt x="4080" y="697"/>
                  </a:lnTo>
                  <a:lnTo>
                    <a:pt x="4081" y="720"/>
                  </a:lnTo>
                  <a:lnTo>
                    <a:pt x="4084" y="732"/>
                  </a:lnTo>
                  <a:lnTo>
                    <a:pt x="4087" y="738"/>
                  </a:lnTo>
                  <a:lnTo>
                    <a:pt x="4093" y="742"/>
                  </a:lnTo>
                  <a:lnTo>
                    <a:pt x="4103" y="746"/>
                  </a:lnTo>
                  <a:lnTo>
                    <a:pt x="4123" y="748"/>
                  </a:lnTo>
                  <a:lnTo>
                    <a:pt x="4159" y="751"/>
                  </a:lnTo>
                  <a:lnTo>
                    <a:pt x="4163" y="775"/>
                  </a:lnTo>
                  <a:lnTo>
                    <a:pt x="4085" y="776"/>
                  </a:lnTo>
                  <a:lnTo>
                    <a:pt x="4037" y="775"/>
                  </a:lnTo>
                  <a:lnTo>
                    <a:pt x="3916" y="778"/>
                  </a:lnTo>
                  <a:lnTo>
                    <a:pt x="3912" y="753"/>
                  </a:lnTo>
                  <a:lnTo>
                    <a:pt x="3948" y="750"/>
                  </a:lnTo>
                  <a:lnTo>
                    <a:pt x="3968" y="747"/>
                  </a:lnTo>
                  <a:lnTo>
                    <a:pt x="3979" y="744"/>
                  </a:lnTo>
                  <a:lnTo>
                    <a:pt x="3986" y="740"/>
                  </a:lnTo>
                  <a:lnTo>
                    <a:pt x="3994" y="723"/>
                  </a:lnTo>
                  <a:lnTo>
                    <a:pt x="3996" y="702"/>
                  </a:lnTo>
                  <a:lnTo>
                    <a:pt x="3996" y="664"/>
                  </a:lnTo>
                  <a:lnTo>
                    <a:pt x="3997" y="574"/>
                  </a:lnTo>
                  <a:lnTo>
                    <a:pt x="3997" y="376"/>
                  </a:lnTo>
                  <a:lnTo>
                    <a:pt x="3996" y="294"/>
                  </a:lnTo>
                  <a:lnTo>
                    <a:pt x="3995" y="254"/>
                  </a:lnTo>
                  <a:lnTo>
                    <a:pt x="3994" y="231"/>
                  </a:lnTo>
                  <a:lnTo>
                    <a:pt x="3991" y="219"/>
                  </a:lnTo>
                  <a:lnTo>
                    <a:pt x="3988" y="212"/>
                  </a:lnTo>
                  <a:lnTo>
                    <a:pt x="3982" y="208"/>
                  </a:lnTo>
                  <a:lnTo>
                    <a:pt x="3972" y="205"/>
                  </a:lnTo>
                  <a:lnTo>
                    <a:pt x="3952" y="202"/>
                  </a:lnTo>
                  <a:lnTo>
                    <a:pt x="3916" y="200"/>
                  </a:lnTo>
                  <a:lnTo>
                    <a:pt x="3912" y="176"/>
                  </a:lnTo>
                  <a:lnTo>
                    <a:pt x="3916" y="172"/>
                  </a:lnTo>
                  <a:close/>
                  <a:moveTo>
                    <a:pt x="4699" y="172"/>
                  </a:moveTo>
                  <a:lnTo>
                    <a:pt x="4703" y="176"/>
                  </a:lnTo>
                  <a:lnTo>
                    <a:pt x="4699" y="229"/>
                  </a:lnTo>
                  <a:lnTo>
                    <a:pt x="4699" y="310"/>
                  </a:lnTo>
                  <a:lnTo>
                    <a:pt x="4675" y="314"/>
                  </a:lnTo>
                  <a:lnTo>
                    <a:pt x="4672" y="310"/>
                  </a:lnTo>
                  <a:lnTo>
                    <a:pt x="4667" y="271"/>
                  </a:lnTo>
                  <a:lnTo>
                    <a:pt x="4662" y="232"/>
                  </a:lnTo>
                  <a:lnTo>
                    <a:pt x="4656" y="222"/>
                  </a:lnTo>
                  <a:lnTo>
                    <a:pt x="4646" y="219"/>
                  </a:lnTo>
                  <a:lnTo>
                    <a:pt x="4628" y="217"/>
                  </a:lnTo>
                  <a:lnTo>
                    <a:pt x="4576" y="214"/>
                  </a:lnTo>
                  <a:lnTo>
                    <a:pt x="4495" y="214"/>
                  </a:lnTo>
                  <a:lnTo>
                    <a:pt x="4492" y="326"/>
                  </a:lnTo>
                  <a:lnTo>
                    <a:pt x="4492" y="574"/>
                  </a:lnTo>
                  <a:lnTo>
                    <a:pt x="4493" y="657"/>
                  </a:lnTo>
                  <a:lnTo>
                    <a:pt x="4493" y="697"/>
                  </a:lnTo>
                  <a:lnTo>
                    <a:pt x="4495" y="720"/>
                  </a:lnTo>
                  <a:lnTo>
                    <a:pt x="4498" y="732"/>
                  </a:lnTo>
                  <a:lnTo>
                    <a:pt x="4501" y="739"/>
                  </a:lnTo>
                  <a:lnTo>
                    <a:pt x="4507" y="742"/>
                  </a:lnTo>
                  <a:lnTo>
                    <a:pt x="4517" y="746"/>
                  </a:lnTo>
                  <a:lnTo>
                    <a:pt x="4536" y="748"/>
                  </a:lnTo>
                  <a:lnTo>
                    <a:pt x="4573" y="751"/>
                  </a:lnTo>
                  <a:lnTo>
                    <a:pt x="4577" y="775"/>
                  </a:lnTo>
                  <a:lnTo>
                    <a:pt x="4452" y="775"/>
                  </a:lnTo>
                  <a:lnTo>
                    <a:pt x="4330" y="778"/>
                  </a:lnTo>
                  <a:lnTo>
                    <a:pt x="4327" y="753"/>
                  </a:lnTo>
                  <a:lnTo>
                    <a:pt x="4363" y="750"/>
                  </a:lnTo>
                  <a:lnTo>
                    <a:pt x="4384" y="747"/>
                  </a:lnTo>
                  <a:lnTo>
                    <a:pt x="4394" y="744"/>
                  </a:lnTo>
                  <a:lnTo>
                    <a:pt x="4400" y="740"/>
                  </a:lnTo>
                  <a:lnTo>
                    <a:pt x="4405" y="734"/>
                  </a:lnTo>
                  <a:lnTo>
                    <a:pt x="4408" y="723"/>
                  </a:lnTo>
                  <a:lnTo>
                    <a:pt x="4410" y="702"/>
                  </a:lnTo>
                  <a:lnTo>
                    <a:pt x="4411" y="664"/>
                  </a:lnTo>
                  <a:lnTo>
                    <a:pt x="4412" y="574"/>
                  </a:lnTo>
                  <a:lnTo>
                    <a:pt x="4412" y="326"/>
                  </a:lnTo>
                  <a:lnTo>
                    <a:pt x="4409" y="214"/>
                  </a:lnTo>
                  <a:lnTo>
                    <a:pt x="4345" y="214"/>
                  </a:lnTo>
                  <a:lnTo>
                    <a:pt x="4277" y="216"/>
                  </a:lnTo>
                  <a:lnTo>
                    <a:pt x="4265" y="217"/>
                  </a:lnTo>
                  <a:lnTo>
                    <a:pt x="4255" y="219"/>
                  </a:lnTo>
                  <a:lnTo>
                    <a:pt x="4248" y="222"/>
                  </a:lnTo>
                  <a:lnTo>
                    <a:pt x="4244" y="225"/>
                  </a:lnTo>
                  <a:lnTo>
                    <a:pt x="4240" y="240"/>
                  </a:lnTo>
                  <a:lnTo>
                    <a:pt x="4236" y="271"/>
                  </a:lnTo>
                  <a:lnTo>
                    <a:pt x="4231" y="310"/>
                  </a:lnTo>
                  <a:lnTo>
                    <a:pt x="4228" y="314"/>
                  </a:lnTo>
                  <a:lnTo>
                    <a:pt x="4208" y="314"/>
                  </a:lnTo>
                  <a:lnTo>
                    <a:pt x="4204" y="226"/>
                  </a:lnTo>
                  <a:lnTo>
                    <a:pt x="4201" y="176"/>
                  </a:lnTo>
                  <a:lnTo>
                    <a:pt x="4205" y="172"/>
                  </a:lnTo>
                  <a:lnTo>
                    <a:pt x="4303" y="175"/>
                  </a:lnTo>
                  <a:lnTo>
                    <a:pt x="4452" y="176"/>
                  </a:lnTo>
                  <a:lnTo>
                    <a:pt x="4601" y="175"/>
                  </a:lnTo>
                  <a:lnTo>
                    <a:pt x="4699" y="172"/>
                  </a:lnTo>
                  <a:close/>
                  <a:moveTo>
                    <a:pt x="4726" y="213"/>
                  </a:moveTo>
                  <a:lnTo>
                    <a:pt x="4722" y="208"/>
                  </a:lnTo>
                  <a:lnTo>
                    <a:pt x="4722" y="190"/>
                  </a:lnTo>
                  <a:lnTo>
                    <a:pt x="4726" y="187"/>
                  </a:lnTo>
                  <a:lnTo>
                    <a:pt x="4847" y="168"/>
                  </a:lnTo>
                  <a:lnTo>
                    <a:pt x="4859" y="177"/>
                  </a:lnTo>
                  <a:lnTo>
                    <a:pt x="4871" y="189"/>
                  </a:lnTo>
                  <a:lnTo>
                    <a:pt x="4886" y="210"/>
                  </a:lnTo>
                  <a:lnTo>
                    <a:pt x="4907" y="241"/>
                  </a:lnTo>
                  <a:lnTo>
                    <a:pt x="4967" y="344"/>
                  </a:lnTo>
                  <a:lnTo>
                    <a:pt x="5036" y="478"/>
                  </a:lnTo>
                  <a:lnTo>
                    <a:pt x="5081" y="409"/>
                  </a:lnTo>
                  <a:lnTo>
                    <a:pt x="5129" y="327"/>
                  </a:lnTo>
                  <a:lnTo>
                    <a:pt x="5220" y="172"/>
                  </a:lnTo>
                  <a:lnTo>
                    <a:pt x="5252" y="175"/>
                  </a:lnTo>
                  <a:lnTo>
                    <a:pt x="5282" y="172"/>
                  </a:lnTo>
                  <a:lnTo>
                    <a:pt x="5285" y="184"/>
                  </a:lnTo>
                  <a:lnTo>
                    <a:pt x="5258" y="217"/>
                  </a:lnTo>
                  <a:lnTo>
                    <a:pt x="5219" y="270"/>
                  </a:lnTo>
                  <a:lnTo>
                    <a:pt x="5153" y="366"/>
                  </a:lnTo>
                  <a:lnTo>
                    <a:pt x="5099" y="453"/>
                  </a:lnTo>
                  <a:lnTo>
                    <a:pt x="5074" y="495"/>
                  </a:lnTo>
                  <a:lnTo>
                    <a:pt x="5064" y="516"/>
                  </a:lnTo>
                  <a:lnTo>
                    <a:pt x="5062" y="528"/>
                  </a:lnTo>
                  <a:lnTo>
                    <a:pt x="5060" y="541"/>
                  </a:lnTo>
                  <a:lnTo>
                    <a:pt x="5060" y="604"/>
                  </a:lnTo>
                  <a:lnTo>
                    <a:pt x="5062" y="668"/>
                  </a:lnTo>
                  <a:lnTo>
                    <a:pt x="5064" y="720"/>
                  </a:lnTo>
                  <a:lnTo>
                    <a:pt x="5066" y="732"/>
                  </a:lnTo>
                  <a:lnTo>
                    <a:pt x="5070" y="739"/>
                  </a:lnTo>
                  <a:lnTo>
                    <a:pt x="5076" y="742"/>
                  </a:lnTo>
                  <a:lnTo>
                    <a:pt x="5086" y="746"/>
                  </a:lnTo>
                  <a:lnTo>
                    <a:pt x="5105" y="748"/>
                  </a:lnTo>
                  <a:lnTo>
                    <a:pt x="5142" y="751"/>
                  </a:lnTo>
                  <a:lnTo>
                    <a:pt x="5146" y="775"/>
                  </a:lnTo>
                  <a:lnTo>
                    <a:pt x="5068" y="776"/>
                  </a:lnTo>
                  <a:lnTo>
                    <a:pt x="5020" y="775"/>
                  </a:lnTo>
                  <a:lnTo>
                    <a:pt x="4898" y="778"/>
                  </a:lnTo>
                  <a:lnTo>
                    <a:pt x="4895" y="753"/>
                  </a:lnTo>
                  <a:lnTo>
                    <a:pt x="4931" y="750"/>
                  </a:lnTo>
                  <a:lnTo>
                    <a:pt x="4951" y="747"/>
                  </a:lnTo>
                  <a:lnTo>
                    <a:pt x="4962" y="744"/>
                  </a:lnTo>
                  <a:lnTo>
                    <a:pt x="4968" y="740"/>
                  </a:lnTo>
                  <a:lnTo>
                    <a:pt x="4975" y="724"/>
                  </a:lnTo>
                  <a:lnTo>
                    <a:pt x="4979" y="676"/>
                  </a:lnTo>
                  <a:lnTo>
                    <a:pt x="4979" y="603"/>
                  </a:lnTo>
                  <a:lnTo>
                    <a:pt x="4979" y="523"/>
                  </a:lnTo>
                  <a:lnTo>
                    <a:pt x="4958" y="483"/>
                  </a:lnTo>
                  <a:lnTo>
                    <a:pt x="4916" y="412"/>
                  </a:lnTo>
                  <a:lnTo>
                    <a:pt x="4879" y="351"/>
                  </a:lnTo>
                  <a:lnTo>
                    <a:pt x="4834" y="284"/>
                  </a:lnTo>
                  <a:lnTo>
                    <a:pt x="4810" y="252"/>
                  </a:lnTo>
                  <a:lnTo>
                    <a:pt x="4792" y="231"/>
                  </a:lnTo>
                  <a:lnTo>
                    <a:pt x="4778" y="220"/>
                  </a:lnTo>
                  <a:lnTo>
                    <a:pt x="4769" y="214"/>
                  </a:lnTo>
                  <a:lnTo>
                    <a:pt x="4754" y="213"/>
                  </a:lnTo>
                  <a:lnTo>
                    <a:pt x="4726" y="213"/>
                  </a:lnTo>
                  <a:close/>
                  <a:moveTo>
                    <a:pt x="5540" y="481"/>
                  </a:moveTo>
                  <a:lnTo>
                    <a:pt x="5542" y="450"/>
                  </a:lnTo>
                  <a:lnTo>
                    <a:pt x="5545" y="420"/>
                  </a:lnTo>
                  <a:lnTo>
                    <a:pt x="5550" y="390"/>
                  </a:lnTo>
                  <a:lnTo>
                    <a:pt x="5558" y="362"/>
                  </a:lnTo>
                  <a:lnTo>
                    <a:pt x="5569" y="334"/>
                  </a:lnTo>
                  <a:lnTo>
                    <a:pt x="5584" y="308"/>
                  </a:lnTo>
                  <a:lnTo>
                    <a:pt x="5600" y="283"/>
                  </a:lnTo>
                  <a:lnTo>
                    <a:pt x="5621" y="259"/>
                  </a:lnTo>
                  <a:lnTo>
                    <a:pt x="5644" y="237"/>
                  </a:lnTo>
                  <a:lnTo>
                    <a:pt x="5670" y="218"/>
                  </a:lnTo>
                  <a:lnTo>
                    <a:pt x="5698" y="201"/>
                  </a:lnTo>
                  <a:lnTo>
                    <a:pt x="5728" y="187"/>
                  </a:lnTo>
                  <a:lnTo>
                    <a:pt x="5759" y="175"/>
                  </a:lnTo>
                  <a:lnTo>
                    <a:pt x="5794" y="168"/>
                  </a:lnTo>
                  <a:lnTo>
                    <a:pt x="5830" y="163"/>
                  </a:lnTo>
                  <a:lnTo>
                    <a:pt x="5868" y="160"/>
                  </a:lnTo>
                  <a:lnTo>
                    <a:pt x="5903" y="162"/>
                  </a:lnTo>
                  <a:lnTo>
                    <a:pt x="5936" y="165"/>
                  </a:lnTo>
                  <a:lnTo>
                    <a:pt x="5969" y="171"/>
                  </a:lnTo>
                  <a:lnTo>
                    <a:pt x="5999" y="181"/>
                  </a:lnTo>
                  <a:lnTo>
                    <a:pt x="6026" y="192"/>
                  </a:lnTo>
                  <a:lnTo>
                    <a:pt x="6053" y="205"/>
                  </a:lnTo>
                  <a:lnTo>
                    <a:pt x="6077" y="222"/>
                  </a:lnTo>
                  <a:lnTo>
                    <a:pt x="6100" y="240"/>
                  </a:lnTo>
                  <a:lnTo>
                    <a:pt x="6120" y="260"/>
                  </a:lnTo>
                  <a:lnTo>
                    <a:pt x="6137" y="283"/>
                  </a:lnTo>
                  <a:lnTo>
                    <a:pt x="6151" y="307"/>
                  </a:lnTo>
                  <a:lnTo>
                    <a:pt x="6164" y="333"/>
                  </a:lnTo>
                  <a:lnTo>
                    <a:pt x="6173" y="361"/>
                  </a:lnTo>
                  <a:lnTo>
                    <a:pt x="6180" y="391"/>
                  </a:lnTo>
                  <a:lnTo>
                    <a:pt x="6184" y="422"/>
                  </a:lnTo>
                  <a:lnTo>
                    <a:pt x="6185" y="456"/>
                  </a:lnTo>
                  <a:lnTo>
                    <a:pt x="6182" y="502"/>
                  </a:lnTo>
                  <a:lnTo>
                    <a:pt x="6180" y="525"/>
                  </a:lnTo>
                  <a:lnTo>
                    <a:pt x="6175" y="547"/>
                  </a:lnTo>
                  <a:lnTo>
                    <a:pt x="6162" y="589"/>
                  </a:lnTo>
                  <a:lnTo>
                    <a:pt x="6143" y="628"/>
                  </a:lnTo>
                  <a:lnTo>
                    <a:pt x="6120" y="664"/>
                  </a:lnTo>
                  <a:lnTo>
                    <a:pt x="6092" y="697"/>
                  </a:lnTo>
                  <a:lnTo>
                    <a:pt x="6076" y="711"/>
                  </a:lnTo>
                  <a:lnTo>
                    <a:pt x="6059" y="724"/>
                  </a:lnTo>
                  <a:lnTo>
                    <a:pt x="6023" y="748"/>
                  </a:lnTo>
                  <a:lnTo>
                    <a:pt x="5982" y="766"/>
                  </a:lnTo>
                  <a:lnTo>
                    <a:pt x="5939" y="780"/>
                  </a:lnTo>
                  <a:lnTo>
                    <a:pt x="5893" y="788"/>
                  </a:lnTo>
                  <a:lnTo>
                    <a:pt x="5845" y="790"/>
                  </a:lnTo>
                  <a:lnTo>
                    <a:pt x="5812" y="789"/>
                  </a:lnTo>
                  <a:lnTo>
                    <a:pt x="5779" y="784"/>
                  </a:lnTo>
                  <a:lnTo>
                    <a:pt x="5748" y="777"/>
                  </a:lnTo>
                  <a:lnTo>
                    <a:pt x="5718" y="768"/>
                  </a:lnTo>
                  <a:lnTo>
                    <a:pt x="5689" y="754"/>
                  </a:lnTo>
                  <a:lnTo>
                    <a:pt x="5664" y="739"/>
                  </a:lnTo>
                  <a:lnTo>
                    <a:pt x="5640" y="720"/>
                  </a:lnTo>
                  <a:lnTo>
                    <a:pt x="5618" y="698"/>
                  </a:lnTo>
                  <a:lnTo>
                    <a:pt x="5599" y="674"/>
                  </a:lnTo>
                  <a:lnTo>
                    <a:pt x="5582" y="649"/>
                  </a:lnTo>
                  <a:lnTo>
                    <a:pt x="5569" y="621"/>
                  </a:lnTo>
                  <a:lnTo>
                    <a:pt x="5558" y="591"/>
                  </a:lnTo>
                  <a:lnTo>
                    <a:pt x="5545" y="534"/>
                  </a:lnTo>
                  <a:lnTo>
                    <a:pt x="5542" y="507"/>
                  </a:lnTo>
                  <a:lnTo>
                    <a:pt x="5540" y="481"/>
                  </a:lnTo>
                  <a:close/>
                  <a:moveTo>
                    <a:pt x="5629" y="453"/>
                  </a:moveTo>
                  <a:lnTo>
                    <a:pt x="5629" y="480"/>
                  </a:lnTo>
                  <a:lnTo>
                    <a:pt x="5633" y="507"/>
                  </a:lnTo>
                  <a:lnTo>
                    <a:pt x="5639" y="536"/>
                  </a:lnTo>
                  <a:lnTo>
                    <a:pt x="5646" y="565"/>
                  </a:lnTo>
                  <a:lnTo>
                    <a:pt x="5656" y="594"/>
                  </a:lnTo>
                  <a:lnTo>
                    <a:pt x="5666" y="620"/>
                  </a:lnTo>
                  <a:lnTo>
                    <a:pt x="5680" y="645"/>
                  </a:lnTo>
                  <a:lnTo>
                    <a:pt x="5696" y="668"/>
                  </a:lnTo>
                  <a:lnTo>
                    <a:pt x="5713" y="687"/>
                  </a:lnTo>
                  <a:lnTo>
                    <a:pt x="5732" y="705"/>
                  </a:lnTo>
                  <a:lnTo>
                    <a:pt x="5752" y="720"/>
                  </a:lnTo>
                  <a:lnTo>
                    <a:pt x="5773" y="732"/>
                  </a:lnTo>
                  <a:lnTo>
                    <a:pt x="5796" y="740"/>
                  </a:lnTo>
                  <a:lnTo>
                    <a:pt x="5820" y="747"/>
                  </a:lnTo>
                  <a:lnTo>
                    <a:pt x="5845" y="751"/>
                  </a:lnTo>
                  <a:lnTo>
                    <a:pt x="5873" y="752"/>
                  </a:lnTo>
                  <a:lnTo>
                    <a:pt x="5905" y="751"/>
                  </a:lnTo>
                  <a:lnTo>
                    <a:pt x="5935" y="745"/>
                  </a:lnTo>
                  <a:lnTo>
                    <a:pt x="5964" y="735"/>
                  </a:lnTo>
                  <a:lnTo>
                    <a:pt x="5990" y="722"/>
                  </a:lnTo>
                  <a:lnTo>
                    <a:pt x="6014" y="705"/>
                  </a:lnTo>
                  <a:lnTo>
                    <a:pt x="6036" y="684"/>
                  </a:lnTo>
                  <a:lnTo>
                    <a:pt x="6054" y="657"/>
                  </a:lnTo>
                  <a:lnTo>
                    <a:pt x="6061" y="643"/>
                  </a:lnTo>
                  <a:lnTo>
                    <a:pt x="6068" y="628"/>
                  </a:lnTo>
                  <a:lnTo>
                    <a:pt x="6080" y="595"/>
                  </a:lnTo>
                  <a:lnTo>
                    <a:pt x="6089" y="560"/>
                  </a:lnTo>
                  <a:lnTo>
                    <a:pt x="6094" y="524"/>
                  </a:lnTo>
                  <a:lnTo>
                    <a:pt x="6095" y="484"/>
                  </a:lnTo>
                  <a:lnTo>
                    <a:pt x="6094" y="442"/>
                  </a:lnTo>
                  <a:lnTo>
                    <a:pt x="6088" y="403"/>
                  </a:lnTo>
                  <a:lnTo>
                    <a:pt x="6078" y="366"/>
                  </a:lnTo>
                  <a:lnTo>
                    <a:pt x="6065" y="330"/>
                  </a:lnTo>
                  <a:lnTo>
                    <a:pt x="6048" y="297"/>
                  </a:lnTo>
                  <a:lnTo>
                    <a:pt x="6028" y="270"/>
                  </a:lnTo>
                  <a:lnTo>
                    <a:pt x="6004" y="247"/>
                  </a:lnTo>
                  <a:lnTo>
                    <a:pt x="5992" y="237"/>
                  </a:lnTo>
                  <a:lnTo>
                    <a:pt x="5977" y="229"/>
                  </a:lnTo>
                  <a:lnTo>
                    <a:pt x="5948" y="214"/>
                  </a:lnTo>
                  <a:lnTo>
                    <a:pt x="5917" y="205"/>
                  </a:lnTo>
                  <a:lnTo>
                    <a:pt x="5885" y="199"/>
                  </a:lnTo>
                  <a:lnTo>
                    <a:pt x="5851" y="196"/>
                  </a:lnTo>
                  <a:lnTo>
                    <a:pt x="5802" y="201"/>
                  </a:lnTo>
                  <a:lnTo>
                    <a:pt x="5780" y="206"/>
                  </a:lnTo>
                  <a:lnTo>
                    <a:pt x="5759" y="213"/>
                  </a:lnTo>
                  <a:lnTo>
                    <a:pt x="5740" y="222"/>
                  </a:lnTo>
                  <a:lnTo>
                    <a:pt x="5720" y="234"/>
                  </a:lnTo>
                  <a:lnTo>
                    <a:pt x="5704" y="247"/>
                  </a:lnTo>
                  <a:lnTo>
                    <a:pt x="5688" y="261"/>
                  </a:lnTo>
                  <a:lnTo>
                    <a:pt x="5675" y="279"/>
                  </a:lnTo>
                  <a:lnTo>
                    <a:pt x="5663" y="298"/>
                  </a:lnTo>
                  <a:lnTo>
                    <a:pt x="5652" y="319"/>
                  </a:lnTo>
                  <a:lnTo>
                    <a:pt x="5644" y="342"/>
                  </a:lnTo>
                  <a:lnTo>
                    <a:pt x="5638" y="367"/>
                  </a:lnTo>
                  <a:lnTo>
                    <a:pt x="5633" y="393"/>
                  </a:lnTo>
                  <a:lnTo>
                    <a:pt x="5629" y="422"/>
                  </a:lnTo>
                  <a:lnTo>
                    <a:pt x="5629" y="453"/>
                  </a:lnTo>
                  <a:close/>
                  <a:moveTo>
                    <a:pt x="6391" y="488"/>
                  </a:moveTo>
                  <a:lnTo>
                    <a:pt x="6391" y="574"/>
                  </a:lnTo>
                  <a:lnTo>
                    <a:pt x="6392" y="657"/>
                  </a:lnTo>
                  <a:lnTo>
                    <a:pt x="6395" y="718"/>
                  </a:lnTo>
                  <a:lnTo>
                    <a:pt x="6397" y="732"/>
                  </a:lnTo>
                  <a:lnTo>
                    <a:pt x="6401" y="739"/>
                  </a:lnTo>
                  <a:lnTo>
                    <a:pt x="6407" y="742"/>
                  </a:lnTo>
                  <a:lnTo>
                    <a:pt x="6416" y="746"/>
                  </a:lnTo>
                  <a:lnTo>
                    <a:pt x="6437" y="748"/>
                  </a:lnTo>
                  <a:lnTo>
                    <a:pt x="6473" y="751"/>
                  </a:lnTo>
                  <a:lnTo>
                    <a:pt x="6476" y="775"/>
                  </a:lnTo>
                  <a:lnTo>
                    <a:pt x="6350" y="775"/>
                  </a:lnTo>
                  <a:lnTo>
                    <a:pt x="6229" y="778"/>
                  </a:lnTo>
                  <a:lnTo>
                    <a:pt x="6226" y="753"/>
                  </a:lnTo>
                  <a:lnTo>
                    <a:pt x="6262" y="750"/>
                  </a:lnTo>
                  <a:lnTo>
                    <a:pt x="6282" y="747"/>
                  </a:lnTo>
                  <a:lnTo>
                    <a:pt x="6293" y="744"/>
                  </a:lnTo>
                  <a:lnTo>
                    <a:pt x="6299" y="740"/>
                  </a:lnTo>
                  <a:lnTo>
                    <a:pt x="6304" y="734"/>
                  </a:lnTo>
                  <a:lnTo>
                    <a:pt x="6307" y="723"/>
                  </a:lnTo>
                  <a:lnTo>
                    <a:pt x="6308" y="702"/>
                  </a:lnTo>
                  <a:lnTo>
                    <a:pt x="6310" y="664"/>
                  </a:lnTo>
                  <a:lnTo>
                    <a:pt x="6311" y="574"/>
                  </a:lnTo>
                  <a:lnTo>
                    <a:pt x="6311" y="376"/>
                  </a:lnTo>
                  <a:lnTo>
                    <a:pt x="6310" y="294"/>
                  </a:lnTo>
                  <a:lnTo>
                    <a:pt x="6308" y="254"/>
                  </a:lnTo>
                  <a:lnTo>
                    <a:pt x="6307" y="231"/>
                  </a:lnTo>
                  <a:lnTo>
                    <a:pt x="6305" y="219"/>
                  </a:lnTo>
                  <a:lnTo>
                    <a:pt x="6301" y="212"/>
                  </a:lnTo>
                  <a:lnTo>
                    <a:pt x="6295" y="208"/>
                  </a:lnTo>
                  <a:lnTo>
                    <a:pt x="6286" y="205"/>
                  </a:lnTo>
                  <a:lnTo>
                    <a:pt x="6265" y="202"/>
                  </a:lnTo>
                  <a:lnTo>
                    <a:pt x="6229" y="200"/>
                  </a:lnTo>
                  <a:lnTo>
                    <a:pt x="6226" y="176"/>
                  </a:lnTo>
                  <a:lnTo>
                    <a:pt x="6439" y="175"/>
                  </a:lnTo>
                  <a:lnTo>
                    <a:pt x="6648" y="172"/>
                  </a:lnTo>
                  <a:lnTo>
                    <a:pt x="6642" y="224"/>
                  </a:lnTo>
                  <a:lnTo>
                    <a:pt x="6637" y="301"/>
                  </a:lnTo>
                  <a:lnTo>
                    <a:pt x="6614" y="304"/>
                  </a:lnTo>
                  <a:lnTo>
                    <a:pt x="6610" y="291"/>
                  </a:lnTo>
                  <a:lnTo>
                    <a:pt x="6607" y="267"/>
                  </a:lnTo>
                  <a:lnTo>
                    <a:pt x="6605" y="246"/>
                  </a:lnTo>
                  <a:lnTo>
                    <a:pt x="6600" y="224"/>
                  </a:lnTo>
                  <a:lnTo>
                    <a:pt x="6576" y="218"/>
                  </a:lnTo>
                  <a:lnTo>
                    <a:pt x="6547" y="213"/>
                  </a:lnTo>
                  <a:lnTo>
                    <a:pt x="6515" y="211"/>
                  </a:lnTo>
                  <a:lnTo>
                    <a:pt x="6478" y="210"/>
                  </a:lnTo>
                  <a:lnTo>
                    <a:pt x="6440" y="211"/>
                  </a:lnTo>
                  <a:lnTo>
                    <a:pt x="6396" y="214"/>
                  </a:lnTo>
                  <a:lnTo>
                    <a:pt x="6392" y="272"/>
                  </a:lnTo>
                  <a:lnTo>
                    <a:pt x="6391" y="376"/>
                  </a:lnTo>
                  <a:lnTo>
                    <a:pt x="6391" y="451"/>
                  </a:lnTo>
                  <a:lnTo>
                    <a:pt x="6466" y="451"/>
                  </a:lnTo>
                  <a:lnTo>
                    <a:pt x="6528" y="448"/>
                  </a:lnTo>
                  <a:lnTo>
                    <a:pt x="6559" y="444"/>
                  </a:lnTo>
                  <a:lnTo>
                    <a:pt x="6563" y="440"/>
                  </a:lnTo>
                  <a:lnTo>
                    <a:pt x="6566" y="434"/>
                  </a:lnTo>
                  <a:lnTo>
                    <a:pt x="6569" y="422"/>
                  </a:lnTo>
                  <a:lnTo>
                    <a:pt x="6572" y="403"/>
                  </a:lnTo>
                  <a:lnTo>
                    <a:pt x="6575" y="380"/>
                  </a:lnTo>
                  <a:lnTo>
                    <a:pt x="6599" y="376"/>
                  </a:lnTo>
                  <a:lnTo>
                    <a:pt x="6602" y="380"/>
                  </a:lnTo>
                  <a:lnTo>
                    <a:pt x="6600" y="474"/>
                  </a:lnTo>
                  <a:lnTo>
                    <a:pt x="6601" y="520"/>
                  </a:lnTo>
                  <a:lnTo>
                    <a:pt x="6602" y="574"/>
                  </a:lnTo>
                  <a:lnTo>
                    <a:pt x="6599" y="578"/>
                  </a:lnTo>
                  <a:lnTo>
                    <a:pt x="6577" y="578"/>
                  </a:lnTo>
                  <a:lnTo>
                    <a:pt x="6572" y="538"/>
                  </a:lnTo>
                  <a:lnTo>
                    <a:pt x="6569" y="507"/>
                  </a:lnTo>
                  <a:lnTo>
                    <a:pt x="6564" y="499"/>
                  </a:lnTo>
                  <a:lnTo>
                    <a:pt x="6559" y="494"/>
                  </a:lnTo>
                  <a:lnTo>
                    <a:pt x="6547" y="492"/>
                  </a:lnTo>
                  <a:lnTo>
                    <a:pt x="6528" y="489"/>
                  </a:lnTo>
                  <a:lnTo>
                    <a:pt x="6456" y="487"/>
                  </a:lnTo>
                  <a:lnTo>
                    <a:pt x="6391" y="488"/>
                  </a:lnTo>
                  <a:close/>
                  <a:moveTo>
                    <a:pt x="7180" y="176"/>
                  </a:moveTo>
                  <a:lnTo>
                    <a:pt x="7180" y="196"/>
                  </a:lnTo>
                  <a:lnTo>
                    <a:pt x="7132" y="202"/>
                  </a:lnTo>
                  <a:lnTo>
                    <a:pt x="7117" y="205"/>
                  </a:lnTo>
                  <a:lnTo>
                    <a:pt x="7108" y="208"/>
                  </a:lnTo>
                  <a:lnTo>
                    <a:pt x="7105" y="212"/>
                  </a:lnTo>
                  <a:lnTo>
                    <a:pt x="7102" y="217"/>
                  </a:lnTo>
                  <a:lnTo>
                    <a:pt x="7098" y="231"/>
                  </a:lnTo>
                  <a:lnTo>
                    <a:pt x="7096" y="279"/>
                  </a:lnTo>
                  <a:lnTo>
                    <a:pt x="7096" y="376"/>
                  </a:lnTo>
                  <a:lnTo>
                    <a:pt x="7096" y="682"/>
                  </a:lnTo>
                  <a:lnTo>
                    <a:pt x="7092" y="744"/>
                  </a:lnTo>
                  <a:lnTo>
                    <a:pt x="7084" y="793"/>
                  </a:lnTo>
                  <a:lnTo>
                    <a:pt x="7076" y="814"/>
                  </a:lnTo>
                  <a:lnTo>
                    <a:pt x="7067" y="834"/>
                  </a:lnTo>
                  <a:lnTo>
                    <a:pt x="7055" y="854"/>
                  </a:lnTo>
                  <a:lnTo>
                    <a:pt x="7042" y="872"/>
                  </a:lnTo>
                  <a:lnTo>
                    <a:pt x="7026" y="889"/>
                  </a:lnTo>
                  <a:lnTo>
                    <a:pt x="7012" y="904"/>
                  </a:lnTo>
                  <a:lnTo>
                    <a:pt x="6996" y="916"/>
                  </a:lnTo>
                  <a:lnTo>
                    <a:pt x="6980" y="926"/>
                  </a:lnTo>
                  <a:lnTo>
                    <a:pt x="6964" y="934"/>
                  </a:lnTo>
                  <a:lnTo>
                    <a:pt x="6948" y="939"/>
                  </a:lnTo>
                  <a:lnTo>
                    <a:pt x="6932" y="943"/>
                  </a:lnTo>
                  <a:lnTo>
                    <a:pt x="6917" y="944"/>
                  </a:lnTo>
                  <a:lnTo>
                    <a:pt x="6899" y="942"/>
                  </a:lnTo>
                  <a:lnTo>
                    <a:pt x="6900" y="908"/>
                  </a:lnTo>
                  <a:lnTo>
                    <a:pt x="6899" y="877"/>
                  </a:lnTo>
                  <a:lnTo>
                    <a:pt x="6907" y="871"/>
                  </a:lnTo>
                  <a:lnTo>
                    <a:pt x="6918" y="878"/>
                  </a:lnTo>
                  <a:lnTo>
                    <a:pt x="6930" y="883"/>
                  </a:lnTo>
                  <a:lnTo>
                    <a:pt x="6953" y="886"/>
                  </a:lnTo>
                  <a:lnTo>
                    <a:pt x="6972" y="885"/>
                  </a:lnTo>
                  <a:lnTo>
                    <a:pt x="6988" y="879"/>
                  </a:lnTo>
                  <a:lnTo>
                    <a:pt x="6998" y="870"/>
                  </a:lnTo>
                  <a:lnTo>
                    <a:pt x="7003" y="864"/>
                  </a:lnTo>
                  <a:lnTo>
                    <a:pt x="7006" y="858"/>
                  </a:lnTo>
                  <a:lnTo>
                    <a:pt x="7010" y="838"/>
                  </a:lnTo>
                  <a:lnTo>
                    <a:pt x="7013" y="808"/>
                  </a:lnTo>
                  <a:lnTo>
                    <a:pt x="7014" y="747"/>
                  </a:lnTo>
                  <a:lnTo>
                    <a:pt x="7014" y="376"/>
                  </a:lnTo>
                  <a:lnTo>
                    <a:pt x="7014" y="294"/>
                  </a:lnTo>
                  <a:lnTo>
                    <a:pt x="7013" y="254"/>
                  </a:lnTo>
                  <a:lnTo>
                    <a:pt x="7010" y="231"/>
                  </a:lnTo>
                  <a:lnTo>
                    <a:pt x="7008" y="219"/>
                  </a:lnTo>
                  <a:lnTo>
                    <a:pt x="7004" y="212"/>
                  </a:lnTo>
                  <a:lnTo>
                    <a:pt x="6998" y="208"/>
                  </a:lnTo>
                  <a:lnTo>
                    <a:pt x="6989" y="205"/>
                  </a:lnTo>
                  <a:lnTo>
                    <a:pt x="6970" y="202"/>
                  </a:lnTo>
                  <a:lnTo>
                    <a:pt x="6932" y="200"/>
                  </a:lnTo>
                  <a:lnTo>
                    <a:pt x="6930" y="176"/>
                  </a:lnTo>
                  <a:lnTo>
                    <a:pt x="7055" y="176"/>
                  </a:lnTo>
                  <a:lnTo>
                    <a:pt x="7177" y="172"/>
                  </a:lnTo>
                  <a:lnTo>
                    <a:pt x="7180" y="176"/>
                  </a:lnTo>
                  <a:close/>
                  <a:moveTo>
                    <a:pt x="7206" y="213"/>
                  </a:moveTo>
                  <a:lnTo>
                    <a:pt x="7202" y="208"/>
                  </a:lnTo>
                  <a:lnTo>
                    <a:pt x="7202" y="190"/>
                  </a:lnTo>
                  <a:lnTo>
                    <a:pt x="7206" y="187"/>
                  </a:lnTo>
                  <a:lnTo>
                    <a:pt x="7327" y="168"/>
                  </a:lnTo>
                  <a:lnTo>
                    <a:pt x="7339" y="177"/>
                  </a:lnTo>
                  <a:lnTo>
                    <a:pt x="7352" y="189"/>
                  </a:lnTo>
                  <a:lnTo>
                    <a:pt x="7367" y="210"/>
                  </a:lnTo>
                  <a:lnTo>
                    <a:pt x="7387" y="241"/>
                  </a:lnTo>
                  <a:lnTo>
                    <a:pt x="7447" y="344"/>
                  </a:lnTo>
                  <a:lnTo>
                    <a:pt x="7518" y="478"/>
                  </a:lnTo>
                  <a:lnTo>
                    <a:pt x="7561" y="409"/>
                  </a:lnTo>
                  <a:lnTo>
                    <a:pt x="7610" y="327"/>
                  </a:lnTo>
                  <a:lnTo>
                    <a:pt x="7700" y="172"/>
                  </a:lnTo>
                  <a:lnTo>
                    <a:pt x="7733" y="175"/>
                  </a:lnTo>
                  <a:lnTo>
                    <a:pt x="7763" y="172"/>
                  </a:lnTo>
                  <a:lnTo>
                    <a:pt x="7766" y="184"/>
                  </a:lnTo>
                  <a:lnTo>
                    <a:pt x="7739" y="217"/>
                  </a:lnTo>
                  <a:lnTo>
                    <a:pt x="7700" y="270"/>
                  </a:lnTo>
                  <a:lnTo>
                    <a:pt x="7633" y="366"/>
                  </a:lnTo>
                  <a:lnTo>
                    <a:pt x="7579" y="453"/>
                  </a:lnTo>
                  <a:lnTo>
                    <a:pt x="7555" y="495"/>
                  </a:lnTo>
                  <a:lnTo>
                    <a:pt x="7544" y="516"/>
                  </a:lnTo>
                  <a:lnTo>
                    <a:pt x="7542" y="528"/>
                  </a:lnTo>
                  <a:lnTo>
                    <a:pt x="7542" y="541"/>
                  </a:lnTo>
                  <a:lnTo>
                    <a:pt x="7542" y="604"/>
                  </a:lnTo>
                  <a:lnTo>
                    <a:pt x="7542" y="668"/>
                  </a:lnTo>
                  <a:lnTo>
                    <a:pt x="7544" y="720"/>
                  </a:lnTo>
                  <a:lnTo>
                    <a:pt x="7548" y="732"/>
                  </a:lnTo>
                  <a:lnTo>
                    <a:pt x="7552" y="739"/>
                  </a:lnTo>
                  <a:lnTo>
                    <a:pt x="7556" y="742"/>
                  </a:lnTo>
                  <a:lnTo>
                    <a:pt x="7566" y="746"/>
                  </a:lnTo>
                  <a:lnTo>
                    <a:pt x="7586" y="748"/>
                  </a:lnTo>
                  <a:lnTo>
                    <a:pt x="7622" y="751"/>
                  </a:lnTo>
                  <a:lnTo>
                    <a:pt x="7626" y="775"/>
                  </a:lnTo>
                  <a:lnTo>
                    <a:pt x="7548" y="776"/>
                  </a:lnTo>
                  <a:lnTo>
                    <a:pt x="7500" y="775"/>
                  </a:lnTo>
                  <a:lnTo>
                    <a:pt x="7379" y="778"/>
                  </a:lnTo>
                  <a:lnTo>
                    <a:pt x="7375" y="753"/>
                  </a:lnTo>
                  <a:lnTo>
                    <a:pt x="7412" y="750"/>
                  </a:lnTo>
                  <a:lnTo>
                    <a:pt x="7432" y="747"/>
                  </a:lnTo>
                  <a:lnTo>
                    <a:pt x="7442" y="744"/>
                  </a:lnTo>
                  <a:lnTo>
                    <a:pt x="7450" y="740"/>
                  </a:lnTo>
                  <a:lnTo>
                    <a:pt x="7453" y="734"/>
                  </a:lnTo>
                  <a:lnTo>
                    <a:pt x="7457" y="724"/>
                  </a:lnTo>
                  <a:lnTo>
                    <a:pt x="7459" y="676"/>
                  </a:lnTo>
                  <a:lnTo>
                    <a:pt x="7460" y="603"/>
                  </a:lnTo>
                  <a:lnTo>
                    <a:pt x="7460" y="523"/>
                  </a:lnTo>
                  <a:lnTo>
                    <a:pt x="7440" y="483"/>
                  </a:lnTo>
                  <a:lnTo>
                    <a:pt x="7398" y="412"/>
                  </a:lnTo>
                  <a:lnTo>
                    <a:pt x="7360" y="351"/>
                  </a:lnTo>
                  <a:lnTo>
                    <a:pt x="7315" y="284"/>
                  </a:lnTo>
                  <a:lnTo>
                    <a:pt x="7291" y="252"/>
                  </a:lnTo>
                  <a:lnTo>
                    <a:pt x="7273" y="231"/>
                  </a:lnTo>
                  <a:lnTo>
                    <a:pt x="7260" y="220"/>
                  </a:lnTo>
                  <a:lnTo>
                    <a:pt x="7250" y="214"/>
                  </a:lnTo>
                  <a:lnTo>
                    <a:pt x="7235" y="213"/>
                  </a:lnTo>
                  <a:lnTo>
                    <a:pt x="7206" y="213"/>
                  </a:lnTo>
                  <a:close/>
                  <a:moveTo>
                    <a:pt x="8076" y="782"/>
                  </a:moveTo>
                  <a:lnTo>
                    <a:pt x="8022" y="639"/>
                  </a:lnTo>
                  <a:lnTo>
                    <a:pt x="7877" y="280"/>
                  </a:lnTo>
                  <a:lnTo>
                    <a:pt x="7858" y="232"/>
                  </a:lnTo>
                  <a:lnTo>
                    <a:pt x="7847" y="211"/>
                  </a:lnTo>
                  <a:lnTo>
                    <a:pt x="7830" y="204"/>
                  </a:lnTo>
                  <a:lnTo>
                    <a:pt x="7795" y="200"/>
                  </a:lnTo>
                  <a:lnTo>
                    <a:pt x="7792" y="196"/>
                  </a:lnTo>
                  <a:lnTo>
                    <a:pt x="7792" y="176"/>
                  </a:lnTo>
                  <a:lnTo>
                    <a:pt x="7795" y="172"/>
                  </a:lnTo>
                  <a:lnTo>
                    <a:pt x="7906" y="176"/>
                  </a:lnTo>
                  <a:lnTo>
                    <a:pt x="8018" y="172"/>
                  </a:lnTo>
                  <a:lnTo>
                    <a:pt x="8022" y="200"/>
                  </a:lnTo>
                  <a:lnTo>
                    <a:pt x="7957" y="206"/>
                  </a:lnTo>
                  <a:lnTo>
                    <a:pt x="7950" y="211"/>
                  </a:lnTo>
                  <a:lnTo>
                    <a:pt x="7948" y="218"/>
                  </a:lnTo>
                  <a:lnTo>
                    <a:pt x="7961" y="264"/>
                  </a:lnTo>
                  <a:lnTo>
                    <a:pt x="7985" y="332"/>
                  </a:lnTo>
                  <a:lnTo>
                    <a:pt x="8118" y="669"/>
                  </a:lnTo>
                  <a:lnTo>
                    <a:pt x="8230" y="390"/>
                  </a:lnTo>
                  <a:lnTo>
                    <a:pt x="8263" y="297"/>
                  </a:lnTo>
                  <a:lnTo>
                    <a:pt x="8280" y="247"/>
                  </a:lnTo>
                  <a:lnTo>
                    <a:pt x="8286" y="220"/>
                  </a:lnTo>
                  <a:lnTo>
                    <a:pt x="8284" y="212"/>
                  </a:lnTo>
                  <a:lnTo>
                    <a:pt x="8280" y="210"/>
                  </a:lnTo>
                  <a:lnTo>
                    <a:pt x="8275" y="207"/>
                  </a:lnTo>
                  <a:lnTo>
                    <a:pt x="8255" y="204"/>
                  </a:lnTo>
                  <a:lnTo>
                    <a:pt x="8213" y="200"/>
                  </a:lnTo>
                  <a:lnTo>
                    <a:pt x="8209" y="196"/>
                  </a:lnTo>
                  <a:lnTo>
                    <a:pt x="8209" y="176"/>
                  </a:lnTo>
                  <a:lnTo>
                    <a:pt x="8213" y="172"/>
                  </a:lnTo>
                  <a:lnTo>
                    <a:pt x="8308" y="176"/>
                  </a:lnTo>
                  <a:lnTo>
                    <a:pt x="8394" y="172"/>
                  </a:lnTo>
                  <a:lnTo>
                    <a:pt x="8398" y="196"/>
                  </a:lnTo>
                  <a:lnTo>
                    <a:pt x="8370" y="201"/>
                  </a:lnTo>
                  <a:lnTo>
                    <a:pt x="8357" y="205"/>
                  </a:lnTo>
                  <a:lnTo>
                    <a:pt x="8351" y="210"/>
                  </a:lnTo>
                  <a:lnTo>
                    <a:pt x="8346" y="218"/>
                  </a:lnTo>
                  <a:lnTo>
                    <a:pt x="8315" y="285"/>
                  </a:lnTo>
                  <a:lnTo>
                    <a:pt x="8182" y="613"/>
                  </a:lnTo>
                  <a:lnTo>
                    <a:pt x="8144" y="710"/>
                  </a:lnTo>
                  <a:lnTo>
                    <a:pt x="8118" y="782"/>
                  </a:lnTo>
                  <a:lnTo>
                    <a:pt x="8076" y="782"/>
                  </a:lnTo>
                  <a:close/>
                  <a:moveTo>
                    <a:pt x="8327" y="778"/>
                  </a:moveTo>
                  <a:lnTo>
                    <a:pt x="8323" y="775"/>
                  </a:lnTo>
                  <a:lnTo>
                    <a:pt x="8323" y="753"/>
                  </a:lnTo>
                  <a:lnTo>
                    <a:pt x="8327" y="750"/>
                  </a:lnTo>
                  <a:lnTo>
                    <a:pt x="8352" y="748"/>
                  </a:lnTo>
                  <a:lnTo>
                    <a:pt x="8366" y="746"/>
                  </a:lnTo>
                  <a:lnTo>
                    <a:pt x="8375" y="742"/>
                  </a:lnTo>
                  <a:lnTo>
                    <a:pt x="8383" y="735"/>
                  </a:lnTo>
                  <a:lnTo>
                    <a:pt x="8393" y="717"/>
                  </a:lnTo>
                  <a:lnTo>
                    <a:pt x="8411" y="681"/>
                  </a:lnTo>
                  <a:lnTo>
                    <a:pt x="8455" y="584"/>
                  </a:lnTo>
                  <a:lnTo>
                    <a:pt x="8572" y="321"/>
                  </a:lnTo>
                  <a:lnTo>
                    <a:pt x="8636" y="166"/>
                  </a:lnTo>
                  <a:lnTo>
                    <a:pt x="8665" y="166"/>
                  </a:lnTo>
                  <a:lnTo>
                    <a:pt x="8846" y="595"/>
                  </a:lnTo>
                  <a:lnTo>
                    <a:pt x="8870" y="651"/>
                  </a:lnTo>
                  <a:lnTo>
                    <a:pt x="8896" y="704"/>
                  </a:lnTo>
                  <a:lnTo>
                    <a:pt x="8915" y="738"/>
                  </a:lnTo>
                  <a:lnTo>
                    <a:pt x="8928" y="746"/>
                  </a:lnTo>
                  <a:lnTo>
                    <a:pt x="8940" y="748"/>
                  </a:lnTo>
                  <a:lnTo>
                    <a:pt x="8963" y="750"/>
                  </a:lnTo>
                  <a:lnTo>
                    <a:pt x="8966" y="775"/>
                  </a:lnTo>
                  <a:lnTo>
                    <a:pt x="8881" y="775"/>
                  </a:lnTo>
                  <a:lnTo>
                    <a:pt x="8740" y="778"/>
                  </a:lnTo>
                  <a:lnTo>
                    <a:pt x="8737" y="753"/>
                  </a:lnTo>
                  <a:lnTo>
                    <a:pt x="8778" y="748"/>
                  </a:lnTo>
                  <a:lnTo>
                    <a:pt x="8800" y="745"/>
                  </a:lnTo>
                  <a:lnTo>
                    <a:pt x="8804" y="744"/>
                  </a:lnTo>
                  <a:lnTo>
                    <a:pt x="8809" y="740"/>
                  </a:lnTo>
                  <a:lnTo>
                    <a:pt x="8810" y="735"/>
                  </a:lnTo>
                  <a:lnTo>
                    <a:pt x="8812" y="730"/>
                  </a:lnTo>
                  <a:lnTo>
                    <a:pt x="8810" y="720"/>
                  </a:lnTo>
                  <a:lnTo>
                    <a:pt x="8806" y="705"/>
                  </a:lnTo>
                  <a:lnTo>
                    <a:pt x="8753" y="576"/>
                  </a:lnTo>
                  <a:lnTo>
                    <a:pt x="8507" y="576"/>
                  </a:lnTo>
                  <a:lnTo>
                    <a:pt x="8460" y="685"/>
                  </a:lnTo>
                  <a:lnTo>
                    <a:pt x="8450" y="710"/>
                  </a:lnTo>
                  <a:lnTo>
                    <a:pt x="8448" y="728"/>
                  </a:lnTo>
                  <a:lnTo>
                    <a:pt x="8450" y="738"/>
                  </a:lnTo>
                  <a:lnTo>
                    <a:pt x="8459" y="744"/>
                  </a:lnTo>
                  <a:lnTo>
                    <a:pt x="8467" y="746"/>
                  </a:lnTo>
                  <a:lnTo>
                    <a:pt x="8479" y="747"/>
                  </a:lnTo>
                  <a:lnTo>
                    <a:pt x="8518" y="750"/>
                  </a:lnTo>
                  <a:lnTo>
                    <a:pt x="8521" y="753"/>
                  </a:lnTo>
                  <a:lnTo>
                    <a:pt x="8521" y="775"/>
                  </a:lnTo>
                  <a:lnTo>
                    <a:pt x="8422" y="775"/>
                  </a:lnTo>
                  <a:lnTo>
                    <a:pt x="8327" y="778"/>
                  </a:lnTo>
                  <a:close/>
                  <a:moveTo>
                    <a:pt x="8521" y="540"/>
                  </a:moveTo>
                  <a:lnTo>
                    <a:pt x="8737" y="540"/>
                  </a:lnTo>
                  <a:lnTo>
                    <a:pt x="8629" y="282"/>
                  </a:lnTo>
                  <a:lnTo>
                    <a:pt x="8521" y="540"/>
                  </a:lnTo>
                  <a:close/>
                  <a:moveTo>
                    <a:pt x="8540" y="96"/>
                  </a:moveTo>
                  <a:lnTo>
                    <a:pt x="8531" y="94"/>
                  </a:lnTo>
                  <a:lnTo>
                    <a:pt x="8521" y="92"/>
                  </a:lnTo>
                  <a:lnTo>
                    <a:pt x="8514" y="87"/>
                  </a:lnTo>
                  <a:lnTo>
                    <a:pt x="8506" y="81"/>
                  </a:lnTo>
                  <a:lnTo>
                    <a:pt x="8500" y="74"/>
                  </a:lnTo>
                  <a:lnTo>
                    <a:pt x="8496" y="67"/>
                  </a:lnTo>
                  <a:lnTo>
                    <a:pt x="8492" y="48"/>
                  </a:lnTo>
                  <a:lnTo>
                    <a:pt x="8492" y="38"/>
                  </a:lnTo>
                  <a:lnTo>
                    <a:pt x="8496" y="30"/>
                  </a:lnTo>
                  <a:lnTo>
                    <a:pt x="8500" y="21"/>
                  </a:lnTo>
                  <a:lnTo>
                    <a:pt x="8506" y="14"/>
                  </a:lnTo>
                  <a:lnTo>
                    <a:pt x="8514" y="8"/>
                  </a:lnTo>
                  <a:lnTo>
                    <a:pt x="8521" y="3"/>
                  </a:lnTo>
                  <a:lnTo>
                    <a:pt x="8540" y="0"/>
                  </a:lnTo>
                  <a:lnTo>
                    <a:pt x="8550" y="1"/>
                  </a:lnTo>
                  <a:lnTo>
                    <a:pt x="8558" y="3"/>
                  </a:lnTo>
                  <a:lnTo>
                    <a:pt x="8567" y="8"/>
                  </a:lnTo>
                  <a:lnTo>
                    <a:pt x="8574" y="14"/>
                  </a:lnTo>
                  <a:lnTo>
                    <a:pt x="8580" y="21"/>
                  </a:lnTo>
                  <a:lnTo>
                    <a:pt x="8585" y="30"/>
                  </a:lnTo>
                  <a:lnTo>
                    <a:pt x="8588" y="48"/>
                  </a:lnTo>
                  <a:lnTo>
                    <a:pt x="8587" y="57"/>
                  </a:lnTo>
                  <a:lnTo>
                    <a:pt x="8585" y="67"/>
                  </a:lnTo>
                  <a:lnTo>
                    <a:pt x="8580" y="74"/>
                  </a:lnTo>
                  <a:lnTo>
                    <a:pt x="8574" y="81"/>
                  </a:lnTo>
                  <a:lnTo>
                    <a:pt x="8567" y="87"/>
                  </a:lnTo>
                  <a:lnTo>
                    <a:pt x="8558" y="92"/>
                  </a:lnTo>
                  <a:lnTo>
                    <a:pt x="8540" y="96"/>
                  </a:lnTo>
                  <a:close/>
                  <a:moveTo>
                    <a:pt x="8750" y="96"/>
                  </a:moveTo>
                  <a:lnTo>
                    <a:pt x="8741" y="94"/>
                  </a:lnTo>
                  <a:lnTo>
                    <a:pt x="8731" y="92"/>
                  </a:lnTo>
                  <a:lnTo>
                    <a:pt x="8724" y="87"/>
                  </a:lnTo>
                  <a:lnTo>
                    <a:pt x="8716" y="81"/>
                  </a:lnTo>
                  <a:lnTo>
                    <a:pt x="8710" y="74"/>
                  </a:lnTo>
                  <a:lnTo>
                    <a:pt x="8706" y="67"/>
                  </a:lnTo>
                  <a:lnTo>
                    <a:pt x="8702" y="48"/>
                  </a:lnTo>
                  <a:lnTo>
                    <a:pt x="8702" y="38"/>
                  </a:lnTo>
                  <a:lnTo>
                    <a:pt x="8706" y="30"/>
                  </a:lnTo>
                  <a:lnTo>
                    <a:pt x="8710" y="21"/>
                  </a:lnTo>
                  <a:lnTo>
                    <a:pt x="8716" y="14"/>
                  </a:lnTo>
                  <a:lnTo>
                    <a:pt x="8724" y="8"/>
                  </a:lnTo>
                  <a:lnTo>
                    <a:pt x="8731" y="3"/>
                  </a:lnTo>
                  <a:lnTo>
                    <a:pt x="8750" y="0"/>
                  </a:lnTo>
                  <a:lnTo>
                    <a:pt x="8760" y="1"/>
                  </a:lnTo>
                  <a:lnTo>
                    <a:pt x="8768" y="3"/>
                  </a:lnTo>
                  <a:lnTo>
                    <a:pt x="8777" y="8"/>
                  </a:lnTo>
                  <a:lnTo>
                    <a:pt x="8784" y="14"/>
                  </a:lnTo>
                  <a:lnTo>
                    <a:pt x="8790" y="21"/>
                  </a:lnTo>
                  <a:lnTo>
                    <a:pt x="8795" y="30"/>
                  </a:lnTo>
                  <a:lnTo>
                    <a:pt x="8798" y="48"/>
                  </a:lnTo>
                  <a:lnTo>
                    <a:pt x="8797" y="57"/>
                  </a:lnTo>
                  <a:lnTo>
                    <a:pt x="8795" y="67"/>
                  </a:lnTo>
                  <a:lnTo>
                    <a:pt x="8790" y="74"/>
                  </a:lnTo>
                  <a:lnTo>
                    <a:pt x="8784" y="81"/>
                  </a:lnTo>
                  <a:lnTo>
                    <a:pt x="8777" y="87"/>
                  </a:lnTo>
                  <a:lnTo>
                    <a:pt x="8768" y="92"/>
                  </a:lnTo>
                  <a:lnTo>
                    <a:pt x="8750" y="96"/>
                  </a:lnTo>
                  <a:close/>
                  <a:moveTo>
                    <a:pt x="9020" y="628"/>
                  </a:moveTo>
                  <a:lnTo>
                    <a:pt x="9044" y="625"/>
                  </a:lnTo>
                  <a:lnTo>
                    <a:pt x="9050" y="672"/>
                  </a:lnTo>
                  <a:lnTo>
                    <a:pt x="9054" y="694"/>
                  </a:lnTo>
                  <a:lnTo>
                    <a:pt x="9061" y="708"/>
                  </a:lnTo>
                  <a:lnTo>
                    <a:pt x="9077" y="721"/>
                  </a:lnTo>
                  <a:lnTo>
                    <a:pt x="9088" y="727"/>
                  </a:lnTo>
                  <a:lnTo>
                    <a:pt x="9100" y="733"/>
                  </a:lnTo>
                  <a:lnTo>
                    <a:pt x="9128" y="742"/>
                  </a:lnTo>
                  <a:lnTo>
                    <a:pt x="9161" y="748"/>
                  </a:lnTo>
                  <a:lnTo>
                    <a:pt x="9193" y="751"/>
                  </a:lnTo>
                  <a:lnTo>
                    <a:pt x="9216" y="750"/>
                  </a:lnTo>
                  <a:lnTo>
                    <a:pt x="9236" y="747"/>
                  </a:lnTo>
                  <a:lnTo>
                    <a:pt x="9256" y="741"/>
                  </a:lnTo>
                  <a:lnTo>
                    <a:pt x="9275" y="734"/>
                  </a:lnTo>
                  <a:lnTo>
                    <a:pt x="9292" y="726"/>
                  </a:lnTo>
                  <a:lnTo>
                    <a:pt x="9307" y="714"/>
                  </a:lnTo>
                  <a:lnTo>
                    <a:pt x="9319" y="700"/>
                  </a:lnTo>
                  <a:lnTo>
                    <a:pt x="9331" y="686"/>
                  </a:lnTo>
                  <a:lnTo>
                    <a:pt x="9340" y="669"/>
                  </a:lnTo>
                  <a:lnTo>
                    <a:pt x="9346" y="651"/>
                  </a:lnTo>
                  <a:lnTo>
                    <a:pt x="9349" y="633"/>
                  </a:lnTo>
                  <a:lnTo>
                    <a:pt x="9350" y="613"/>
                  </a:lnTo>
                  <a:lnTo>
                    <a:pt x="9348" y="586"/>
                  </a:lnTo>
                  <a:lnTo>
                    <a:pt x="9346" y="576"/>
                  </a:lnTo>
                  <a:lnTo>
                    <a:pt x="9341" y="565"/>
                  </a:lnTo>
                  <a:lnTo>
                    <a:pt x="9330" y="546"/>
                  </a:lnTo>
                  <a:lnTo>
                    <a:pt x="9323" y="537"/>
                  </a:lnTo>
                  <a:lnTo>
                    <a:pt x="9314" y="531"/>
                  </a:lnTo>
                  <a:lnTo>
                    <a:pt x="9296" y="520"/>
                  </a:lnTo>
                  <a:lnTo>
                    <a:pt x="9286" y="516"/>
                  </a:lnTo>
                  <a:lnTo>
                    <a:pt x="9275" y="512"/>
                  </a:lnTo>
                  <a:lnTo>
                    <a:pt x="9209" y="499"/>
                  </a:lnTo>
                  <a:lnTo>
                    <a:pt x="9142" y="487"/>
                  </a:lnTo>
                  <a:lnTo>
                    <a:pt x="9118" y="480"/>
                  </a:lnTo>
                  <a:lnTo>
                    <a:pt x="9095" y="469"/>
                  </a:lnTo>
                  <a:lnTo>
                    <a:pt x="9072" y="456"/>
                  </a:lnTo>
                  <a:lnTo>
                    <a:pt x="9054" y="440"/>
                  </a:lnTo>
                  <a:lnTo>
                    <a:pt x="9040" y="421"/>
                  </a:lnTo>
                  <a:lnTo>
                    <a:pt x="9034" y="409"/>
                  </a:lnTo>
                  <a:lnTo>
                    <a:pt x="9029" y="397"/>
                  </a:lnTo>
                  <a:lnTo>
                    <a:pt x="9022" y="370"/>
                  </a:lnTo>
                  <a:lnTo>
                    <a:pt x="9019" y="342"/>
                  </a:lnTo>
                  <a:lnTo>
                    <a:pt x="9020" y="322"/>
                  </a:lnTo>
                  <a:lnTo>
                    <a:pt x="9023" y="303"/>
                  </a:lnTo>
                  <a:lnTo>
                    <a:pt x="9028" y="285"/>
                  </a:lnTo>
                  <a:lnTo>
                    <a:pt x="9034" y="268"/>
                  </a:lnTo>
                  <a:lnTo>
                    <a:pt x="9050" y="238"/>
                  </a:lnTo>
                  <a:lnTo>
                    <a:pt x="9074" y="211"/>
                  </a:lnTo>
                  <a:lnTo>
                    <a:pt x="9104" y="188"/>
                  </a:lnTo>
                  <a:lnTo>
                    <a:pt x="9121" y="180"/>
                  </a:lnTo>
                  <a:lnTo>
                    <a:pt x="9139" y="172"/>
                  </a:lnTo>
                  <a:lnTo>
                    <a:pt x="9158" y="166"/>
                  </a:lnTo>
                  <a:lnTo>
                    <a:pt x="9179" y="163"/>
                  </a:lnTo>
                  <a:lnTo>
                    <a:pt x="9223" y="160"/>
                  </a:lnTo>
                  <a:lnTo>
                    <a:pt x="9262" y="162"/>
                  </a:lnTo>
                  <a:lnTo>
                    <a:pt x="9304" y="169"/>
                  </a:lnTo>
                  <a:lnTo>
                    <a:pt x="9346" y="181"/>
                  </a:lnTo>
                  <a:lnTo>
                    <a:pt x="9384" y="196"/>
                  </a:lnTo>
                  <a:lnTo>
                    <a:pt x="9386" y="201"/>
                  </a:lnTo>
                  <a:lnTo>
                    <a:pt x="9383" y="223"/>
                  </a:lnTo>
                  <a:lnTo>
                    <a:pt x="9379" y="249"/>
                  </a:lnTo>
                  <a:lnTo>
                    <a:pt x="9377" y="279"/>
                  </a:lnTo>
                  <a:lnTo>
                    <a:pt x="9376" y="313"/>
                  </a:lnTo>
                  <a:lnTo>
                    <a:pt x="9371" y="316"/>
                  </a:lnTo>
                  <a:lnTo>
                    <a:pt x="9349" y="316"/>
                  </a:lnTo>
                  <a:lnTo>
                    <a:pt x="9343" y="249"/>
                  </a:lnTo>
                  <a:lnTo>
                    <a:pt x="9340" y="242"/>
                  </a:lnTo>
                  <a:lnTo>
                    <a:pt x="9332" y="234"/>
                  </a:lnTo>
                  <a:lnTo>
                    <a:pt x="9320" y="225"/>
                  </a:lnTo>
                  <a:lnTo>
                    <a:pt x="9305" y="216"/>
                  </a:lnTo>
                  <a:lnTo>
                    <a:pt x="9286" y="207"/>
                  </a:lnTo>
                  <a:lnTo>
                    <a:pt x="9265" y="201"/>
                  </a:lnTo>
                  <a:lnTo>
                    <a:pt x="9245" y="198"/>
                  </a:lnTo>
                  <a:lnTo>
                    <a:pt x="9223" y="196"/>
                  </a:lnTo>
                  <a:lnTo>
                    <a:pt x="9188" y="200"/>
                  </a:lnTo>
                  <a:lnTo>
                    <a:pt x="9156" y="211"/>
                  </a:lnTo>
                  <a:lnTo>
                    <a:pt x="9142" y="219"/>
                  </a:lnTo>
                  <a:lnTo>
                    <a:pt x="9128" y="230"/>
                  </a:lnTo>
                  <a:lnTo>
                    <a:pt x="9118" y="242"/>
                  </a:lnTo>
                  <a:lnTo>
                    <a:pt x="9108" y="256"/>
                  </a:lnTo>
                  <a:lnTo>
                    <a:pt x="9101" y="272"/>
                  </a:lnTo>
                  <a:lnTo>
                    <a:pt x="9096" y="288"/>
                  </a:lnTo>
                  <a:lnTo>
                    <a:pt x="9092" y="320"/>
                  </a:lnTo>
                  <a:lnTo>
                    <a:pt x="9095" y="344"/>
                  </a:lnTo>
                  <a:lnTo>
                    <a:pt x="9097" y="355"/>
                  </a:lnTo>
                  <a:lnTo>
                    <a:pt x="9102" y="364"/>
                  </a:lnTo>
                  <a:lnTo>
                    <a:pt x="9113" y="382"/>
                  </a:lnTo>
                  <a:lnTo>
                    <a:pt x="9120" y="390"/>
                  </a:lnTo>
                  <a:lnTo>
                    <a:pt x="9127" y="396"/>
                  </a:lnTo>
                  <a:lnTo>
                    <a:pt x="9144" y="405"/>
                  </a:lnTo>
                  <a:lnTo>
                    <a:pt x="9163" y="412"/>
                  </a:lnTo>
                  <a:lnTo>
                    <a:pt x="9193" y="418"/>
                  </a:lnTo>
                  <a:lnTo>
                    <a:pt x="9239" y="426"/>
                  </a:lnTo>
                  <a:lnTo>
                    <a:pt x="9275" y="432"/>
                  </a:lnTo>
                  <a:lnTo>
                    <a:pt x="9305" y="438"/>
                  </a:lnTo>
                  <a:lnTo>
                    <a:pt x="9329" y="445"/>
                  </a:lnTo>
                  <a:lnTo>
                    <a:pt x="9349" y="452"/>
                  </a:lnTo>
                  <a:lnTo>
                    <a:pt x="9365" y="460"/>
                  </a:lnTo>
                  <a:lnTo>
                    <a:pt x="9379" y="471"/>
                  </a:lnTo>
                  <a:lnTo>
                    <a:pt x="9392" y="484"/>
                  </a:lnTo>
                  <a:lnTo>
                    <a:pt x="9404" y="500"/>
                  </a:lnTo>
                  <a:lnTo>
                    <a:pt x="9413" y="517"/>
                  </a:lnTo>
                  <a:lnTo>
                    <a:pt x="9419" y="536"/>
                  </a:lnTo>
                  <a:lnTo>
                    <a:pt x="9424" y="556"/>
                  </a:lnTo>
                  <a:lnTo>
                    <a:pt x="9425" y="579"/>
                  </a:lnTo>
                  <a:lnTo>
                    <a:pt x="9424" y="601"/>
                  </a:lnTo>
                  <a:lnTo>
                    <a:pt x="9420" y="622"/>
                  </a:lnTo>
                  <a:lnTo>
                    <a:pt x="9414" y="643"/>
                  </a:lnTo>
                  <a:lnTo>
                    <a:pt x="9406" y="662"/>
                  </a:lnTo>
                  <a:lnTo>
                    <a:pt x="9396" y="680"/>
                  </a:lnTo>
                  <a:lnTo>
                    <a:pt x="9383" y="698"/>
                  </a:lnTo>
                  <a:lnTo>
                    <a:pt x="9350" y="730"/>
                  </a:lnTo>
                  <a:lnTo>
                    <a:pt x="9331" y="745"/>
                  </a:lnTo>
                  <a:lnTo>
                    <a:pt x="9312" y="757"/>
                  </a:lnTo>
                  <a:lnTo>
                    <a:pt x="9290" y="766"/>
                  </a:lnTo>
                  <a:lnTo>
                    <a:pt x="9269" y="776"/>
                  </a:lnTo>
                  <a:lnTo>
                    <a:pt x="9246" y="782"/>
                  </a:lnTo>
                  <a:lnTo>
                    <a:pt x="9222" y="787"/>
                  </a:lnTo>
                  <a:lnTo>
                    <a:pt x="9172" y="790"/>
                  </a:lnTo>
                  <a:lnTo>
                    <a:pt x="9128" y="788"/>
                  </a:lnTo>
                  <a:lnTo>
                    <a:pt x="9089" y="783"/>
                  </a:lnTo>
                  <a:lnTo>
                    <a:pt x="9052" y="772"/>
                  </a:lnTo>
                  <a:lnTo>
                    <a:pt x="9017" y="759"/>
                  </a:lnTo>
                  <a:lnTo>
                    <a:pt x="9014" y="753"/>
                  </a:lnTo>
                  <a:lnTo>
                    <a:pt x="9018" y="709"/>
                  </a:lnTo>
                  <a:lnTo>
                    <a:pt x="9020" y="628"/>
                  </a:lnTo>
                  <a:close/>
                  <a:moveTo>
                    <a:pt x="9632" y="466"/>
                  </a:moveTo>
                  <a:lnTo>
                    <a:pt x="9787" y="322"/>
                  </a:lnTo>
                  <a:lnTo>
                    <a:pt x="9866" y="243"/>
                  </a:lnTo>
                  <a:lnTo>
                    <a:pt x="9902" y="204"/>
                  </a:lnTo>
                  <a:lnTo>
                    <a:pt x="9902" y="176"/>
                  </a:lnTo>
                  <a:lnTo>
                    <a:pt x="9907" y="172"/>
                  </a:lnTo>
                  <a:lnTo>
                    <a:pt x="9978" y="175"/>
                  </a:lnTo>
                  <a:lnTo>
                    <a:pt x="10045" y="174"/>
                  </a:lnTo>
                  <a:lnTo>
                    <a:pt x="10049" y="177"/>
                  </a:lnTo>
                  <a:lnTo>
                    <a:pt x="10049" y="196"/>
                  </a:lnTo>
                  <a:lnTo>
                    <a:pt x="10013" y="201"/>
                  </a:lnTo>
                  <a:lnTo>
                    <a:pt x="9991" y="205"/>
                  </a:lnTo>
                  <a:lnTo>
                    <a:pt x="9974" y="214"/>
                  </a:lnTo>
                  <a:lnTo>
                    <a:pt x="9949" y="232"/>
                  </a:lnTo>
                  <a:lnTo>
                    <a:pt x="9886" y="288"/>
                  </a:lnTo>
                  <a:lnTo>
                    <a:pt x="9713" y="446"/>
                  </a:lnTo>
                  <a:lnTo>
                    <a:pt x="9970" y="684"/>
                  </a:lnTo>
                  <a:lnTo>
                    <a:pt x="10018" y="728"/>
                  </a:lnTo>
                  <a:lnTo>
                    <a:pt x="10031" y="740"/>
                  </a:lnTo>
                  <a:lnTo>
                    <a:pt x="10038" y="746"/>
                  </a:lnTo>
                  <a:lnTo>
                    <a:pt x="10043" y="748"/>
                  </a:lnTo>
                  <a:lnTo>
                    <a:pt x="10050" y="750"/>
                  </a:lnTo>
                  <a:lnTo>
                    <a:pt x="10069" y="752"/>
                  </a:lnTo>
                  <a:lnTo>
                    <a:pt x="10073" y="774"/>
                  </a:lnTo>
                  <a:lnTo>
                    <a:pt x="10044" y="775"/>
                  </a:lnTo>
                  <a:lnTo>
                    <a:pt x="10019" y="775"/>
                  </a:lnTo>
                  <a:lnTo>
                    <a:pt x="9949" y="776"/>
                  </a:lnTo>
                  <a:lnTo>
                    <a:pt x="9881" y="711"/>
                  </a:lnTo>
                  <a:lnTo>
                    <a:pt x="9632" y="483"/>
                  </a:lnTo>
                  <a:lnTo>
                    <a:pt x="9632" y="574"/>
                  </a:lnTo>
                  <a:lnTo>
                    <a:pt x="9634" y="657"/>
                  </a:lnTo>
                  <a:lnTo>
                    <a:pt x="9635" y="697"/>
                  </a:lnTo>
                  <a:lnTo>
                    <a:pt x="9636" y="720"/>
                  </a:lnTo>
                  <a:lnTo>
                    <a:pt x="9638" y="732"/>
                  </a:lnTo>
                  <a:lnTo>
                    <a:pt x="9642" y="738"/>
                  </a:lnTo>
                  <a:lnTo>
                    <a:pt x="9648" y="742"/>
                  </a:lnTo>
                  <a:lnTo>
                    <a:pt x="9658" y="746"/>
                  </a:lnTo>
                  <a:lnTo>
                    <a:pt x="9678" y="748"/>
                  </a:lnTo>
                  <a:lnTo>
                    <a:pt x="9714" y="751"/>
                  </a:lnTo>
                  <a:lnTo>
                    <a:pt x="9718" y="775"/>
                  </a:lnTo>
                  <a:lnTo>
                    <a:pt x="9640" y="776"/>
                  </a:lnTo>
                  <a:lnTo>
                    <a:pt x="9592" y="775"/>
                  </a:lnTo>
                  <a:lnTo>
                    <a:pt x="9470" y="778"/>
                  </a:lnTo>
                  <a:lnTo>
                    <a:pt x="9467" y="753"/>
                  </a:lnTo>
                  <a:lnTo>
                    <a:pt x="9503" y="750"/>
                  </a:lnTo>
                  <a:lnTo>
                    <a:pt x="9523" y="747"/>
                  </a:lnTo>
                  <a:lnTo>
                    <a:pt x="9534" y="744"/>
                  </a:lnTo>
                  <a:lnTo>
                    <a:pt x="9541" y="740"/>
                  </a:lnTo>
                  <a:lnTo>
                    <a:pt x="9545" y="734"/>
                  </a:lnTo>
                  <a:lnTo>
                    <a:pt x="9548" y="723"/>
                  </a:lnTo>
                  <a:lnTo>
                    <a:pt x="9550" y="702"/>
                  </a:lnTo>
                  <a:lnTo>
                    <a:pt x="9551" y="664"/>
                  </a:lnTo>
                  <a:lnTo>
                    <a:pt x="9552" y="574"/>
                  </a:lnTo>
                  <a:lnTo>
                    <a:pt x="9552" y="376"/>
                  </a:lnTo>
                  <a:lnTo>
                    <a:pt x="9551" y="294"/>
                  </a:lnTo>
                  <a:lnTo>
                    <a:pt x="9550" y="254"/>
                  </a:lnTo>
                  <a:lnTo>
                    <a:pt x="9548" y="231"/>
                  </a:lnTo>
                  <a:lnTo>
                    <a:pt x="9546" y="219"/>
                  </a:lnTo>
                  <a:lnTo>
                    <a:pt x="9542" y="212"/>
                  </a:lnTo>
                  <a:lnTo>
                    <a:pt x="9536" y="208"/>
                  </a:lnTo>
                  <a:lnTo>
                    <a:pt x="9527" y="205"/>
                  </a:lnTo>
                  <a:lnTo>
                    <a:pt x="9506" y="202"/>
                  </a:lnTo>
                  <a:lnTo>
                    <a:pt x="9470" y="200"/>
                  </a:lnTo>
                  <a:lnTo>
                    <a:pt x="9467" y="176"/>
                  </a:lnTo>
                  <a:lnTo>
                    <a:pt x="9523" y="175"/>
                  </a:lnTo>
                  <a:lnTo>
                    <a:pt x="9592" y="176"/>
                  </a:lnTo>
                  <a:lnTo>
                    <a:pt x="9714" y="172"/>
                  </a:lnTo>
                  <a:lnTo>
                    <a:pt x="9718" y="196"/>
                  </a:lnTo>
                  <a:lnTo>
                    <a:pt x="9668" y="202"/>
                  </a:lnTo>
                  <a:lnTo>
                    <a:pt x="9655" y="205"/>
                  </a:lnTo>
                  <a:lnTo>
                    <a:pt x="9646" y="208"/>
                  </a:lnTo>
                  <a:lnTo>
                    <a:pt x="9642" y="212"/>
                  </a:lnTo>
                  <a:lnTo>
                    <a:pt x="9640" y="217"/>
                  </a:lnTo>
                  <a:lnTo>
                    <a:pt x="9636" y="231"/>
                  </a:lnTo>
                  <a:lnTo>
                    <a:pt x="9634" y="279"/>
                  </a:lnTo>
                  <a:lnTo>
                    <a:pt x="9632" y="376"/>
                  </a:lnTo>
                  <a:lnTo>
                    <a:pt x="9632" y="466"/>
                  </a:lnTo>
                  <a:close/>
                  <a:moveTo>
                    <a:pt x="10085" y="213"/>
                  </a:moveTo>
                  <a:lnTo>
                    <a:pt x="10081" y="208"/>
                  </a:lnTo>
                  <a:lnTo>
                    <a:pt x="10081" y="190"/>
                  </a:lnTo>
                  <a:lnTo>
                    <a:pt x="10085" y="187"/>
                  </a:lnTo>
                  <a:lnTo>
                    <a:pt x="10206" y="168"/>
                  </a:lnTo>
                  <a:lnTo>
                    <a:pt x="10218" y="177"/>
                  </a:lnTo>
                  <a:lnTo>
                    <a:pt x="10231" y="189"/>
                  </a:lnTo>
                  <a:lnTo>
                    <a:pt x="10246" y="210"/>
                  </a:lnTo>
                  <a:lnTo>
                    <a:pt x="10266" y="241"/>
                  </a:lnTo>
                  <a:lnTo>
                    <a:pt x="10326" y="344"/>
                  </a:lnTo>
                  <a:lnTo>
                    <a:pt x="10397" y="478"/>
                  </a:lnTo>
                  <a:lnTo>
                    <a:pt x="10440" y="409"/>
                  </a:lnTo>
                  <a:lnTo>
                    <a:pt x="10489" y="327"/>
                  </a:lnTo>
                  <a:lnTo>
                    <a:pt x="10579" y="172"/>
                  </a:lnTo>
                  <a:lnTo>
                    <a:pt x="10612" y="175"/>
                  </a:lnTo>
                  <a:lnTo>
                    <a:pt x="10642" y="172"/>
                  </a:lnTo>
                  <a:lnTo>
                    <a:pt x="10645" y="184"/>
                  </a:lnTo>
                  <a:lnTo>
                    <a:pt x="10618" y="217"/>
                  </a:lnTo>
                  <a:lnTo>
                    <a:pt x="10579" y="270"/>
                  </a:lnTo>
                  <a:lnTo>
                    <a:pt x="10512" y="366"/>
                  </a:lnTo>
                  <a:lnTo>
                    <a:pt x="10458" y="453"/>
                  </a:lnTo>
                  <a:lnTo>
                    <a:pt x="10433" y="495"/>
                  </a:lnTo>
                  <a:lnTo>
                    <a:pt x="10423" y="516"/>
                  </a:lnTo>
                  <a:lnTo>
                    <a:pt x="10421" y="528"/>
                  </a:lnTo>
                  <a:lnTo>
                    <a:pt x="10420" y="541"/>
                  </a:lnTo>
                  <a:lnTo>
                    <a:pt x="10420" y="604"/>
                  </a:lnTo>
                  <a:lnTo>
                    <a:pt x="10421" y="668"/>
                  </a:lnTo>
                  <a:lnTo>
                    <a:pt x="10423" y="720"/>
                  </a:lnTo>
                  <a:lnTo>
                    <a:pt x="10426" y="732"/>
                  </a:lnTo>
                  <a:lnTo>
                    <a:pt x="10429" y="739"/>
                  </a:lnTo>
                  <a:lnTo>
                    <a:pt x="10435" y="742"/>
                  </a:lnTo>
                  <a:lnTo>
                    <a:pt x="10445" y="746"/>
                  </a:lnTo>
                  <a:lnTo>
                    <a:pt x="10465" y="748"/>
                  </a:lnTo>
                  <a:lnTo>
                    <a:pt x="10501" y="751"/>
                  </a:lnTo>
                  <a:lnTo>
                    <a:pt x="10505" y="775"/>
                  </a:lnTo>
                  <a:lnTo>
                    <a:pt x="10427" y="776"/>
                  </a:lnTo>
                  <a:lnTo>
                    <a:pt x="10379" y="775"/>
                  </a:lnTo>
                  <a:lnTo>
                    <a:pt x="10258" y="778"/>
                  </a:lnTo>
                  <a:lnTo>
                    <a:pt x="10254" y="753"/>
                  </a:lnTo>
                  <a:lnTo>
                    <a:pt x="10290" y="750"/>
                  </a:lnTo>
                  <a:lnTo>
                    <a:pt x="10310" y="747"/>
                  </a:lnTo>
                  <a:lnTo>
                    <a:pt x="10321" y="744"/>
                  </a:lnTo>
                  <a:lnTo>
                    <a:pt x="10328" y="740"/>
                  </a:lnTo>
                  <a:lnTo>
                    <a:pt x="10332" y="734"/>
                  </a:lnTo>
                  <a:lnTo>
                    <a:pt x="10334" y="724"/>
                  </a:lnTo>
                  <a:lnTo>
                    <a:pt x="10338" y="676"/>
                  </a:lnTo>
                  <a:lnTo>
                    <a:pt x="10339" y="603"/>
                  </a:lnTo>
                  <a:lnTo>
                    <a:pt x="10339" y="523"/>
                  </a:lnTo>
                  <a:lnTo>
                    <a:pt x="10319" y="483"/>
                  </a:lnTo>
                  <a:lnTo>
                    <a:pt x="10276" y="412"/>
                  </a:lnTo>
                  <a:lnTo>
                    <a:pt x="10238" y="351"/>
                  </a:lnTo>
                  <a:lnTo>
                    <a:pt x="10194" y="284"/>
                  </a:lnTo>
                  <a:lnTo>
                    <a:pt x="10170" y="252"/>
                  </a:lnTo>
                  <a:lnTo>
                    <a:pt x="10152" y="231"/>
                  </a:lnTo>
                  <a:lnTo>
                    <a:pt x="10139" y="220"/>
                  </a:lnTo>
                  <a:lnTo>
                    <a:pt x="10129" y="214"/>
                  </a:lnTo>
                  <a:lnTo>
                    <a:pt x="10114" y="213"/>
                  </a:lnTo>
                  <a:lnTo>
                    <a:pt x="10085" y="213"/>
                  </a:lnTo>
                  <a:close/>
                  <a:moveTo>
                    <a:pt x="10676" y="176"/>
                  </a:moveTo>
                  <a:lnTo>
                    <a:pt x="10802" y="176"/>
                  </a:lnTo>
                  <a:lnTo>
                    <a:pt x="10925" y="172"/>
                  </a:lnTo>
                  <a:lnTo>
                    <a:pt x="10927" y="196"/>
                  </a:lnTo>
                  <a:lnTo>
                    <a:pt x="10879" y="202"/>
                  </a:lnTo>
                  <a:lnTo>
                    <a:pt x="10865" y="205"/>
                  </a:lnTo>
                  <a:lnTo>
                    <a:pt x="10855" y="208"/>
                  </a:lnTo>
                  <a:lnTo>
                    <a:pt x="10853" y="212"/>
                  </a:lnTo>
                  <a:lnTo>
                    <a:pt x="10849" y="217"/>
                  </a:lnTo>
                  <a:lnTo>
                    <a:pt x="10846" y="231"/>
                  </a:lnTo>
                  <a:lnTo>
                    <a:pt x="10843" y="279"/>
                  </a:lnTo>
                  <a:lnTo>
                    <a:pt x="10843" y="376"/>
                  </a:lnTo>
                  <a:lnTo>
                    <a:pt x="10843" y="565"/>
                  </a:lnTo>
                  <a:lnTo>
                    <a:pt x="10843" y="664"/>
                  </a:lnTo>
                  <a:lnTo>
                    <a:pt x="10846" y="738"/>
                  </a:lnTo>
                  <a:lnTo>
                    <a:pt x="10933" y="738"/>
                  </a:lnTo>
                  <a:lnTo>
                    <a:pt x="11017" y="738"/>
                  </a:lnTo>
                  <a:lnTo>
                    <a:pt x="11063" y="735"/>
                  </a:lnTo>
                  <a:lnTo>
                    <a:pt x="11088" y="730"/>
                  </a:lnTo>
                  <a:lnTo>
                    <a:pt x="11112" y="723"/>
                  </a:lnTo>
                  <a:lnTo>
                    <a:pt x="11118" y="705"/>
                  </a:lnTo>
                  <a:lnTo>
                    <a:pt x="11125" y="674"/>
                  </a:lnTo>
                  <a:lnTo>
                    <a:pt x="11135" y="630"/>
                  </a:lnTo>
                  <a:lnTo>
                    <a:pt x="11138" y="626"/>
                  </a:lnTo>
                  <a:lnTo>
                    <a:pt x="11160" y="626"/>
                  </a:lnTo>
                  <a:lnTo>
                    <a:pt x="11159" y="654"/>
                  </a:lnTo>
                  <a:lnTo>
                    <a:pt x="11155" y="696"/>
                  </a:lnTo>
                  <a:lnTo>
                    <a:pt x="11152" y="775"/>
                  </a:lnTo>
                  <a:lnTo>
                    <a:pt x="10936" y="776"/>
                  </a:lnTo>
                  <a:lnTo>
                    <a:pt x="10811" y="775"/>
                  </a:lnTo>
                  <a:lnTo>
                    <a:pt x="10724" y="778"/>
                  </a:lnTo>
                  <a:lnTo>
                    <a:pt x="10721" y="760"/>
                  </a:lnTo>
                  <a:lnTo>
                    <a:pt x="10724" y="757"/>
                  </a:lnTo>
                  <a:lnTo>
                    <a:pt x="10745" y="746"/>
                  </a:lnTo>
                  <a:lnTo>
                    <a:pt x="10753" y="740"/>
                  </a:lnTo>
                  <a:lnTo>
                    <a:pt x="10756" y="724"/>
                  </a:lnTo>
                  <a:lnTo>
                    <a:pt x="10759" y="685"/>
                  </a:lnTo>
                  <a:lnTo>
                    <a:pt x="10760" y="627"/>
                  </a:lnTo>
                  <a:lnTo>
                    <a:pt x="10762" y="560"/>
                  </a:lnTo>
                  <a:lnTo>
                    <a:pt x="10762" y="376"/>
                  </a:lnTo>
                  <a:lnTo>
                    <a:pt x="10760" y="294"/>
                  </a:lnTo>
                  <a:lnTo>
                    <a:pt x="10760" y="254"/>
                  </a:lnTo>
                  <a:lnTo>
                    <a:pt x="10758" y="231"/>
                  </a:lnTo>
                  <a:lnTo>
                    <a:pt x="10756" y="219"/>
                  </a:lnTo>
                  <a:lnTo>
                    <a:pt x="10752" y="212"/>
                  </a:lnTo>
                  <a:lnTo>
                    <a:pt x="10746" y="208"/>
                  </a:lnTo>
                  <a:lnTo>
                    <a:pt x="10736" y="205"/>
                  </a:lnTo>
                  <a:lnTo>
                    <a:pt x="10717" y="202"/>
                  </a:lnTo>
                  <a:lnTo>
                    <a:pt x="10680" y="200"/>
                  </a:lnTo>
                  <a:lnTo>
                    <a:pt x="10676" y="17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grpSp>
        <p:nvGrpSpPr>
          <p:cNvPr id="340" name="Google Shape;340;p33"/>
          <p:cNvGrpSpPr/>
          <p:nvPr/>
        </p:nvGrpSpPr>
        <p:grpSpPr>
          <a:xfrm>
            <a:off x="-1" y="6669360"/>
            <a:ext cx="12192001" cy="188639"/>
            <a:chOff x="2207568" y="692696"/>
            <a:chExt cx="2304256" cy="576064"/>
          </a:xfrm>
        </p:grpSpPr>
        <p:sp>
          <p:nvSpPr>
            <p:cNvPr id="341" name="Google Shape;341;p33"/>
            <p:cNvSpPr/>
            <p:nvPr/>
          </p:nvSpPr>
          <p:spPr>
            <a:xfrm>
              <a:off x="2783632" y="692696"/>
              <a:ext cx="576064" cy="57606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342" name="Google Shape;342;p33"/>
            <p:cNvSpPr/>
            <p:nvPr/>
          </p:nvSpPr>
          <p:spPr>
            <a:xfrm>
              <a:off x="3359696" y="692696"/>
              <a:ext cx="576064" cy="57606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343" name="Google Shape;343;p33"/>
            <p:cNvSpPr/>
            <p:nvPr/>
          </p:nvSpPr>
          <p:spPr>
            <a:xfrm>
              <a:off x="3935760" y="692696"/>
              <a:ext cx="576064" cy="57606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344" name="Google Shape;344;p33"/>
            <p:cNvSpPr/>
            <p:nvPr/>
          </p:nvSpPr>
          <p:spPr>
            <a:xfrm>
              <a:off x="2207568" y="692696"/>
              <a:ext cx="576064" cy="57606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grpSp>
      <p:sp>
        <p:nvSpPr>
          <p:cNvPr id="345" name="Google Shape;345;p33">
            <a:hlinkClick r:id="rId2"/>
          </p:cNvPr>
          <p:cNvSpPr/>
          <p:nvPr/>
        </p:nvSpPr>
        <p:spPr>
          <a:xfrm>
            <a:off x="6312024" y="5013176"/>
            <a:ext cx="288000" cy="288000"/>
          </a:xfrm>
          <a:custGeom>
            <a:avLst/>
            <a:gdLst/>
            <a:ahLst/>
            <a:cxnLst/>
            <a:rect l="l" t="t" r="r" b="b"/>
            <a:pathLst>
              <a:path w="2806" h="2806" extrusionOk="0">
                <a:moveTo>
                  <a:pt x="1055" y="2164"/>
                </a:moveTo>
                <a:lnTo>
                  <a:pt x="1089" y="2164"/>
                </a:lnTo>
                <a:lnTo>
                  <a:pt x="1121" y="2162"/>
                </a:lnTo>
                <a:lnTo>
                  <a:pt x="1153" y="2160"/>
                </a:lnTo>
                <a:lnTo>
                  <a:pt x="1184" y="2158"/>
                </a:lnTo>
                <a:lnTo>
                  <a:pt x="1215" y="2154"/>
                </a:lnTo>
                <a:lnTo>
                  <a:pt x="1246" y="2149"/>
                </a:lnTo>
                <a:lnTo>
                  <a:pt x="1276" y="2144"/>
                </a:lnTo>
                <a:lnTo>
                  <a:pt x="1305" y="2138"/>
                </a:lnTo>
                <a:lnTo>
                  <a:pt x="1335" y="2132"/>
                </a:lnTo>
                <a:lnTo>
                  <a:pt x="1364" y="2124"/>
                </a:lnTo>
                <a:lnTo>
                  <a:pt x="1391" y="2115"/>
                </a:lnTo>
                <a:lnTo>
                  <a:pt x="1419" y="2107"/>
                </a:lnTo>
                <a:lnTo>
                  <a:pt x="1446" y="2097"/>
                </a:lnTo>
                <a:lnTo>
                  <a:pt x="1472" y="2087"/>
                </a:lnTo>
                <a:lnTo>
                  <a:pt x="1498" y="2076"/>
                </a:lnTo>
                <a:lnTo>
                  <a:pt x="1524" y="2065"/>
                </a:lnTo>
                <a:lnTo>
                  <a:pt x="1549" y="2052"/>
                </a:lnTo>
                <a:lnTo>
                  <a:pt x="1574" y="2040"/>
                </a:lnTo>
                <a:lnTo>
                  <a:pt x="1599" y="2026"/>
                </a:lnTo>
                <a:lnTo>
                  <a:pt x="1622" y="2013"/>
                </a:lnTo>
                <a:lnTo>
                  <a:pt x="1646" y="1998"/>
                </a:lnTo>
                <a:lnTo>
                  <a:pt x="1668" y="1983"/>
                </a:lnTo>
                <a:lnTo>
                  <a:pt x="1690" y="1968"/>
                </a:lnTo>
                <a:lnTo>
                  <a:pt x="1712" y="1952"/>
                </a:lnTo>
                <a:lnTo>
                  <a:pt x="1733" y="1936"/>
                </a:lnTo>
                <a:lnTo>
                  <a:pt x="1753" y="1919"/>
                </a:lnTo>
                <a:lnTo>
                  <a:pt x="1774" y="1901"/>
                </a:lnTo>
                <a:lnTo>
                  <a:pt x="1794" y="1883"/>
                </a:lnTo>
                <a:lnTo>
                  <a:pt x="1813" y="1866"/>
                </a:lnTo>
                <a:lnTo>
                  <a:pt x="1831" y="1847"/>
                </a:lnTo>
                <a:lnTo>
                  <a:pt x="1850" y="1827"/>
                </a:lnTo>
                <a:lnTo>
                  <a:pt x="1867" y="1807"/>
                </a:lnTo>
                <a:lnTo>
                  <a:pt x="1884" y="1788"/>
                </a:lnTo>
                <a:lnTo>
                  <a:pt x="1900" y="1768"/>
                </a:lnTo>
                <a:lnTo>
                  <a:pt x="1917" y="1747"/>
                </a:lnTo>
                <a:lnTo>
                  <a:pt x="1933" y="1727"/>
                </a:lnTo>
                <a:lnTo>
                  <a:pt x="1947" y="1705"/>
                </a:lnTo>
                <a:lnTo>
                  <a:pt x="1962" y="1684"/>
                </a:lnTo>
                <a:lnTo>
                  <a:pt x="1976" y="1661"/>
                </a:lnTo>
                <a:lnTo>
                  <a:pt x="1990" y="1640"/>
                </a:lnTo>
                <a:lnTo>
                  <a:pt x="2002" y="1618"/>
                </a:lnTo>
                <a:lnTo>
                  <a:pt x="2014" y="1595"/>
                </a:lnTo>
                <a:lnTo>
                  <a:pt x="2027" y="1572"/>
                </a:lnTo>
                <a:lnTo>
                  <a:pt x="2038" y="1549"/>
                </a:lnTo>
                <a:lnTo>
                  <a:pt x="2048" y="1526"/>
                </a:lnTo>
                <a:lnTo>
                  <a:pt x="2059" y="1503"/>
                </a:lnTo>
                <a:lnTo>
                  <a:pt x="2069" y="1479"/>
                </a:lnTo>
                <a:lnTo>
                  <a:pt x="2077" y="1456"/>
                </a:lnTo>
                <a:lnTo>
                  <a:pt x="2086" y="1432"/>
                </a:lnTo>
                <a:lnTo>
                  <a:pt x="2093" y="1408"/>
                </a:lnTo>
                <a:lnTo>
                  <a:pt x="2101" y="1384"/>
                </a:lnTo>
                <a:lnTo>
                  <a:pt x="2108" y="1361"/>
                </a:lnTo>
                <a:lnTo>
                  <a:pt x="2115" y="1336"/>
                </a:lnTo>
                <a:lnTo>
                  <a:pt x="2121" y="1312"/>
                </a:lnTo>
                <a:lnTo>
                  <a:pt x="2126" y="1288"/>
                </a:lnTo>
                <a:lnTo>
                  <a:pt x="2131" y="1263"/>
                </a:lnTo>
                <a:lnTo>
                  <a:pt x="2136" y="1239"/>
                </a:lnTo>
                <a:lnTo>
                  <a:pt x="2138" y="1215"/>
                </a:lnTo>
                <a:lnTo>
                  <a:pt x="2144" y="1166"/>
                </a:lnTo>
                <a:lnTo>
                  <a:pt x="2147" y="1143"/>
                </a:lnTo>
                <a:lnTo>
                  <a:pt x="2148" y="1118"/>
                </a:lnTo>
                <a:lnTo>
                  <a:pt x="2148" y="1095"/>
                </a:lnTo>
                <a:lnTo>
                  <a:pt x="2149" y="1071"/>
                </a:lnTo>
                <a:lnTo>
                  <a:pt x="2148" y="1046"/>
                </a:lnTo>
                <a:lnTo>
                  <a:pt x="2148" y="1022"/>
                </a:lnTo>
                <a:lnTo>
                  <a:pt x="2175" y="1001"/>
                </a:lnTo>
                <a:lnTo>
                  <a:pt x="2189" y="990"/>
                </a:lnTo>
                <a:lnTo>
                  <a:pt x="2202" y="978"/>
                </a:lnTo>
                <a:lnTo>
                  <a:pt x="2228" y="955"/>
                </a:lnTo>
                <a:lnTo>
                  <a:pt x="2252" y="930"/>
                </a:lnTo>
                <a:lnTo>
                  <a:pt x="2264" y="918"/>
                </a:lnTo>
                <a:lnTo>
                  <a:pt x="2275" y="904"/>
                </a:lnTo>
                <a:lnTo>
                  <a:pt x="2288" y="892"/>
                </a:lnTo>
                <a:lnTo>
                  <a:pt x="2299" y="878"/>
                </a:lnTo>
                <a:lnTo>
                  <a:pt x="2320" y="851"/>
                </a:lnTo>
                <a:lnTo>
                  <a:pt x="2330" y="836"/>
                </a:lnTo>
                <a:lnTo>
                  <a:pt x="2340" y="822"/>
                </a:lnTo>
                <a:lnTo>
                  <a:pt x="2314" y="834"/>
                </a:lnTo>
                <a:lnTo>
                  <a:pt x="2286" y="844"/>
                </a:lnTo>
                <a:lnTo>
                  <a:pt x="2259" y="852"/>
                </a:lnTo>
                <a:lnTo>
                  <a:pt x="2232" y="861"/>
                </a:lnTo>
                <a:lnTo>
                  <a:pt x="2205" y="867"/>
                </a:lnTo>
                <a:lnTo>
                  <a:pt x="2176" y="873"/>
                </a:lnTo>
                <a:lnTo>
                  <a:pt x="2148" y="878"/>
                </a:lnTo>
                <a:lnTo>
                  <a:pt x="2118" y="883"/>
                </a:lnTo>
                <a:lnTo>
                  <a:pt x="2133" y="873"/>
                </a:lnTo>
                <a:lnTo>
                  <a:pt x="2148" y="863"/>
                </a:lnTo>
                <a:lnTo>
                  <a:pt x="2162" y="853"/>
                </a:lnTo>
                <a:lnTo>
                  <a:pt x="2175" y="842"/>
                </a:lnTo>
                <a:lnTo>
                  <a:pt x="2188" y="830"/>
                </a:lnTo>
                <a:lnTo>
                  <a:pt x="2200" y="818"/>
                </a:lnTo>
                <a:lnTo>
                  <a:pt x="2211" y="805"/>
                </a:lnTo>
                <a:lnTo>
                  <a:pt x="2222" y="792"/>
                </a:lnTo>
                <a:lnTo>
                  <a:pt x="2232" y="778"/>
                </a:lnTo>
                <a:lnTo>
                  <a:pt x="2242" y="764"/>
                </a:lnTo>
                <a:lnTo>
                  <a:pt x="2252" y="749"/>
                </a:lnTo>
                <a:lnTo>
                  <a:pt x="2261" y="735"/>
                </a:lnTo>
                <a:lnTo>
                  <a:pt x="2268" y="719"/>
                </a:lnTo>
                <a:lnTo>
                  <a:pt x="2275" y="702"/>
                </a:lnTo>
                <a:lnTo>
                  <a:pt x="2282" y="686"/>
                </a:lnTo>
                <a:lnTo>
                  <a:pt x="2288" y="670"/>
                </a:lnTo>
                <a:lnTo>
                  <a:pt x="2259" y="686"/>
                </a:lnTo>
                <a:lnTo>
                  <a:pt x="2231" y="701"/>
                </a:lnTo>
                <a:lnTo>
                  <a:pt x="2201" y="715"/>
                </a:lnTo>
                <a:lnTo>
                  <a:pt x="2170" y="727"/>
                </a:lnTo>
                <a:lnTo>
                  <a:pt x="2155" y="732"/>
                </a:lnTo>
                <a:lnTo>
                  <a:pt x="2139" y="738"/>
                </a:lnTo>
                <a:lnTo>
                  <a:pt x="2108" y="748"/>
                </a:lnTo>
                <a:lnTo>
                  <a:pt x="2092" y="752"/>
                </a:lnTo>
                <a:lnTo>
                  <a:pt x="2076" y="756"/>
                </a:lnTo>
                <a:lnTo>
                  <a:pt x="2044" y="763"/>
                </a:lnTo>
                <a:lnTo>
                  <a:pt x="2030" y="749"/>
                </a:lnTo>
                <a:lnTo>
                  <a:pt x="2016" y="737"/>
                </a:lnTo>
                <a:lnTo>
                  <a:pt x="2001" y="725"/>
                </a:lnTo>
                <a:lnTo>
                  <a:pt x="1986" y="712"/>
                </a:lnTo>
                <a:lnTo>
                  <a:pt x="1970" y="702"/>
                </a:lnTo>
                <a:lnTo>
                  <a:pt x="1954" y="693"/>
                </a:lnTo>
                <a:lnTo>
                  <a:pt x="1936" y="683"/>
                </a:lnTo>
                <a:lnTo>
                  <a:pt x="1919" y="674"/>
                </a:lnTo>
                <a:lnTo>
                  <a:pt x="1900" y="667"/>
                </a:lnTo>
                <a:lnTo>
                  <a:pt x="1882" y="660"/>
                </a:lnTo>
                <a:lnTo>
                  <a:pt x="1863" y="655"/>
                </a:lnTo>
                <a:lnTo>
                  <a:pt x="1844" y="650"/>
                </a:lnTo>
                <a:lnTo>
                  <a:pt x="1824" y="647"/>
                </a:lnTo>
                <a:lnTo>
                  <a:pt x="1804" y="644"/>
                </a:lnTo>
                <a:lnTo>
                  <a:pt x="1784" y="643"/>
                </a:lnTo>
                <a:lnTo>
                  <a:pt x="1763" y="642"/>
                </a:lnTo>
                <a:lnTo>
                  <a:pt x="1743" y="642"/>
                </a:lnTo>
                <a:lnTo>
                  <a:pt x="1724" y="644"/>
                </a:lnTo>
                <a:lnTo>
                  <a:pt x="1705" y="647"/>
                </a:lnTo>
                <a:lnTo>
                  <a:pt x="1685" y="649"/>
                </a:lnTo>
                <a:lnTo>
                  <a:pt x="1667" y="654"/>
                </a:lnTo>
                <a:lnTo>
                  <a:pt x="1649" y="659"/>
                </a:lnTo>
                <a:lnTo>
                  <a:pt x="1631" y="665"/>
                </a:lnTo>
                <a:lnTo>
                  <a:pt x="1613" y="672"/>
                </a:lnTo>
                <a:lnTo>
                  <a:pt x="1596" y="680"/>
                </a:lnTo>
                <a:lnTo>
                  <a:pt x="1580" y="689"/>
                </a:lnTo>
                <a:lnTo>
                  <a:pt x="1564" y="698"/>
                </a:lnTo>
                <a:lnTo>
                  <a:pt x="1548" y="707"/>
                </a:lnTo>
                <a:lnTo>
                  <a:pt x="1533" y="719"/>
                </a:lnTo>
                <a:lnTo>
                  <a:pt x="1518" y="730"/>
                </a:lnTo>
                <a:lnTo>
                  <a:pt x="1505" y="742"/>
                </a:lnTo>
                <a:lnTo>
                  <a:pt x="1491" y="754"/>
                </a:lnTo>
                <a:lnTo>
                  <a:pt x="1479" y="768"/>
                </a:lnTo>
                <a:lnTo>
                  <a:pt x="1466" y="782"/>
                </a:lnTo>
                <a:lnTo>
                  <a:pt x="1455" y="796"/>
                </a:lnTo>
                <a:lnTo>
                  <a:pt x="1444" y="811"/>
                </a:lnTo>
                <a:lnTo>
                  <a:pt x="1434" y="827"/>
                </a:lnTo>
                <a:lnTo>
                  <a:pt x="1425" y="844"/>
                </a:lnTo>
                <a:lnTo>
                  <a:pt x="1420" y="851"/>
                </a:lnTo>
                <a:lnTo>
                  <a:pt x="1417" y="860"/>
                </a:lnTo>
                <a:lnTo>
                  <a:pt x="1409" y="877"/>
                </a:lnTo>
                <a:lnTo>
                  <a:pt x="1402" y="894"/>
                </a:lnTo>
                <a:lnTo>
                  <a:pt x="1396" y="912"/>
                </a:lnTo>
                <a:lnTo>
                  <a:pt x="1391" y="930"/>
                </a:lnTo>
                <a:lnTo>
                  <a:pt x="1387" y="949"/>
                </a:lnTo>
                <a:lnTo>
                  <a:pt x="1383" y="967"/>
                </a:lnTo>
                <a:lnTo>
                  <a:pt x="1381" y="987"/>
                </a:lnTo>
                <a:lnTo>
                  <a:pt x="1380" y="1007"/>
                </a:lnTo>
                <a:lnTo>
                  <a:pt x="1378" y="1027"/>
                </a:lnTo>
                <a:lnTo>
                  <a:pt x="1380" y="1049"/>
                </a:lnTo>
                <a:lnTo>
                  <a:pt x="1381" y="1060"/>
                </a:lnTo>
                <a:lnTo>
                  <a:pt x="1381" y="1071"/>
                </a:lnTo>
                <a:lnTo>
                  <a:pt x="1385" y="1092"/>
                </a:lnTo>
                <a:lnTo>
                  <a:pt x="1388" y="1113"/>
                </a:lnTo>
                <a:lnTo>
                  <a:pt x="1359" y="1112"/>
                </a:lnTo>
                <a:lnTo>
                  <a:pt x="1329" y="1110"/>
                </a:lnTo>
                <a:lnTo>
                  <a:pt x="1300" y="1106"/>
                </a:lnTo>
                <a:lnTo>
                  <a:pt x="1271" y="1101"/>
                </a:lnTo>
                <a:lnTo>
                  <a:pt x="1242" y="1096"/>
                </a:lnTo>
                <a:lnTo>
                  <a:pt x="1214" y="1091"/>
                </a:lnTo>
                <a:lnTo>
                  <a:pt x="1185" y="1085"/>
                </a:lnTo>
                <a:lnTo>
                  <a:pt x="1157" y="1077"/>
                </a:lnTo>
                <a:lnTo>
                  <a:pt x="1130" y="1069"/>
                </a:lnTo>
                <a:lnTo>
                  <a:pt x="1101" y="1060"/>
                </a:lnTo>
                <a:lnTo>
                  <a:pt x="1075" y="1051"/>
                </a:lnTo>
                <a:lnTo>
                  <a:pt x="1048" y="1041"/>
                </a:lnTo>
                <a:lnTo>
                  <a:pt x="1021" y="1030"/>
                </a:lnTo>
                <a:lnTo>
                  <a:pt x="995" y="1019"/>
                </a:lnTo>
                <a:lnTo>
                  <a:pt x="970" y="1007"/>
                </a:lnTo>
                <a:lnTo>
                  <a:pt x="944" y="994"/>
                </a:lnTo>
                <a:lnTo>
                  <a:pt x="919" y="981"/>
                </a:lnTo>
                <a:lnTo>
                  <a:pt x="895" y="967"/>
                </a:lnTo>
                <a:lnTo>
                  <a:pt x="870" y="952"/>
                </a:lnTo>
                <a:lnTo>
                  <a:pt x="846" y="938"/>
                </a:lnTo>
                <a:lnTo>
                  <a:pt x="823" y="921"/>
                </a:lnTo>
                <a:lnTo>
                  <a:pt x="801" y="905"/>
                </a:lnTo>
                <a:lnTo>
                  <a:pt x="777" y="888"/>
                </a:lnTo>
                <a:lnTo>
                  <a:pt x="756" y="871"/>
                </a:lnTo>
                <a:lnTo>
                  <a:pt x="734" y="853"/>
                </a:lnTo>
                <a:lnTo>
                  <a:pt x="713" y="835"/>
                </a:lnTo>
                <a:lnTo>
                  <a:pt x="692" y="815"/>
                </a:lnTo>
                <a:lnTo>
                  <a:pt x="672" y="795"/>
                </a:lnTo>
                <a:lnTo>
                  <a:pt x="652" y="775"/>
                </a:lnTo>
                <a:lnTo>
                  <a:pt x="634" y="754"/>
                </a:lnTo>
                <a:lnTo>
                  <a:pt x="615" y="733"/>
                </a:lnTo>
                <a:lnTo>
                  <a:pt x="596" y="712"/>
                </a:lnTo>
                <a:lnTo>
                  <a:pt x="585" y="735"/>
                </a:lnTo>
                <a:lnTo>
                  <a:pt x="580" y="746"/>
                </a:lnTo>
                <a:lnTo>
                  <a:pt x="574" y="757"/>
                </a:lnTo>
                <a:lnTo>
                  <a:pt x="565" y="780"/>
                </a:lnTo>
                <a:lnTo>
                  <a:pt x="562" y="792"/>
                </a:lnTo>
                <a:lnTo>
                  <a:pt x="558" y="804"/>
                </a:lnTo>
                <a:lnTo>
                  <a:pt x="556" y="816"/>
                </a:lnTo>
                <a:lnTo>
                  <a:pt x="553" y="829"/>
                </a:lnTo>
                <a:lnTo>
                  <a:pt x="548" y="853"/>
                </a:lnTo>
                <a:lnTo>
                  <a:pt x="547" y="866"/>
                </a:lnTo>
                <a:lnTo>
                  <a:pt x="546" y="879"/>
                </a:lnTo>
                <a:lnTo>
                  <a:pt x="544" y="892"/>
                </a:lnTo>
                <a:lnTo>
                  <a:pt x="544" y="905"/>
                </a:lnTo>
                <a:lnTo>
                  <a:pt x="544" y="918"/>
                </a:lnTo>
                <a:lnTo>
                  <a:pt x="546" y="930"/>
                </a:lnTo>
                <a:lnTo>
                  <a:pt x="547" y="942"/>
                </a:lnTo>
                <a:lnTo>
                  <a:pt x="548" y="955"/>
                </a:lnTo>
                <a:lnTo>
                  <a:pt x="549" y="967"/>
                </a:lnTo>
                <a:lnTo>
                  <a:pt x="552" y="978"/>
                </a:lnTo>
                <a:lnTo>
                  <a:pt x="557" y="1002"/>
                </a:lnTo>
                <a:lnTo>
                  <a:pt x="561" y="1013"/>
                </a:lnTo>
                <a:lnTo>
                  <a:pt x="564" y="1025"/>
                </a:lnTo>
                <a:lnTo>
                  <a:pt x="572" y="1048"/>
                </a:lnTo>
                <a:lnTo>
                  <a:pt x="577" y="1058"/>
                </a:lnTo>
                <a:lnTo>
                  <a:pt x="582" y="1069"/>
                </a:lnTo>
                <a:lnTo>
                  <a:pt x="591" y="1090"/>
                </a:lnTo>
                <a:lnTo>
                  <a:pt x="604" y="1110"/>
                </a:lnTo>
                <a:lnTo>
                  <a:pt x="610" y="1119"/>
                </a:lnTo>
                <a:lnTo>
                  <a:pt x="616" y="1129"/>
                </a:lnTo>
                <a:lnTo>
                  <a:pt x="630" y="1148"/>
                </a:lnTo>
                <a:lnTo>
                  <a:pt x="646" y="1165"/>
                </a:lnTo>
                <a:lnTo>
                  <a:pt x="662" y="1181"/>
                </a:lnTo>
                <a:lnTo>
                  <a:pt x="679" y="1197"/>
                </a:lnTo>
                <a:lnTo>
                  <a:pt x="697" y="1212"/>
                </a:lnTo>
                <a:lnTo>
                  <a:pt x="715" y="1226"/>
                </a:lnTo>
                <a:lnTo>
                  <a:pt x="704" y="1225"/>
                </a:lnTo>
                <a:lnTo>
                  <a:pt x="692" y="1223"/>
                </a:lnTo>
                <a:lnTo>
                  <a:pt x="669" y="1221"/>
                </a:lnTo>
                <a:lnTo>
                  <a:pt x="658" y="1220"/>
                </a:lnTo>
                <a:lnTo>
                  <a:pt x="647" y="1217"/>
                </a:lnTo>
                <a:lnTo>
                  <a:pt x="625" y="1211"/>
                </a:lnTo>
                <a:lnTo>
                  <a:pt x="603" y="1205"/>
                </a:lnTo>
                <a:lnTo>
                  <a:pt x="582" y="1196"/>
                </a:lnTo>
                <a:lnTo>
                  <a:pt x="562" y="1187"/>
                </a:lnTo>
                <a:lnTo>
                  <a:pt x="552" y="1183"/>
                </a:lnTo>
                <a:lnTo>
                  <a:pt x="542" y="1178"/>
                </a:lnTo>
                <a:lnTo>
                  <a:pt x="542" y="1183"/>
                </a:lnTo>
                <a:lnTo>
                  <a:pt x="542" y="1200"/>
                </a:lnTo>
                <a:lnTo>
                  <a:pt x="543" y="1217"/>
                </a:lnTo>
                <a:lnTo>
                  <a:pt x="544" y="1233"/>
                </a:lnTo>
                <a:lnTo>
                  <a:pt x="548" y="1251"/>
                </a:lnTo>
                <a:lnTo>
                  <a:pt x="551" y="1267"/>
                </a:lnTo>
                <a:lnTo>
                  <a:pt x="556" y="1283"/>
                </a:lnTo>
                <a:lnTo>
                  <a:pt x="559" y="1299"/>
                </a:lnTo>
                <a:lnTo>
                  <a:pt x="565" y="1315"/>
                </a:lnTo>
                <a:lnTo>
                  <a:pt x="572" y="1330"/>
                </a:lnTo>
                <a:lnTo>
                  <a:pt x="578" y="1345"/>
                </a:lnTo>
                <a:lnTo>
                  <a:pt x="585" y="1359"/>
                </a:lnTo>
                <a:lnTo>
                  <a:pt x="593" y="1374"/>
                </a:lnTo>
                <a:lnTo>
                  <a:pt x="601" y="1388"/>
                </a:lnTo>
                <a:lnTo>
                  <a:pt x="610" y="1402"/>
                </a:lnTo>
                <a:lnTo>
                  <a:pt x="620" y="1414"/>
                </a:lnTo>
                <a:lnTo>
                  <a:pt x="625" y="1421"/>
                </a:lnTo>
                <a:lnTo>
                  <a:pt x="630" y="1428"/>
                </a:lnTo>
                <a:lnTo>
                  <a:pt x="641" y="1440"/>
                </a:lnTo>
                <a:lnTo>
                  <a:pt x="652" y="1451"/>
                </a:lnTo>
                <a:lnTo>
                  <a:pt x="663" y="1462"/>
                </a:lnTo>
                <a:lnTo>
                  <a:pt x="676" y="1473"/>
                </a:lnTo>
                <a:lnTo>
                  <a:pt x="688" y="1483"/>
                </a:lnTo>
                <a:lnTo>
                  <a:pt x="700" y="1493"/>
                </a:lnTo>
                <a:lnTo>
                  <a:pt x="714" y="1503"/>
                </a:lnTo>
                <a:lnTo>
                  <a:pt x="728" y="1512"/>
                </a:lnTo>
                <a:lnTo>
                  <a:pt x="741" y="1519"/>
                </a:lnTo>
                <a:lnTo>
                  <a:pt x="756" y="1526"/>
                </a:lnTo>
                <a:lnTo>
                  <a:pt x="771" y="1534"/>
                </a:lnTo>
                <a:lnTo>
                  <a:pt x="786" y="1540"/>
                </a:lnTo>
                <a:lnTo>
                  <a:pt x="802" y="1546"/>
                </a:lnTo>
                <a:lnTo>
                  <a:pt x="818" y="1551"/>
                </a:lnTo>
                <a:lnTo>
                  <a:pt x="834" y="1555"/>
                </a:lnTo>
                <a:lnTo>
                  <a:pt x="850" y="1559"/>
                </a:lnTo>
                <a:lnTo>
                  <a:pt x="825" y="1565"/>
                </a:lnTo>
                <a:lnTo>
                  <a:pt x="801" y="1569"/>
                </a:lnTo>
                <a:lnTo>
                  <a:pt x="787" y="1570"/>
                </a:lnTo>
                <a:lnTo>
                  <a:pt x="775" y="1571"/>
                </a:lnTo>
                <a:lnTo>
                  <a:pt x="749" y="1572"/>
                </a:lnTo>
                <a:lnTo>
                  <a:pt x="730" y="1572"/>
                </a:lnTo>
                <a:lnTo>
                  <a:pt x="711" y="1571"/>
                </a:lnTo>
                <a:lnTo>
                  <a:pt x="694" y="1569"/>
                </a:lnTo>
                <a:lnTo>
                  <a:pt x="677" y="1565"/>
                </a:lnTo>
                <a:lnTo>
                  <a:pt x="682" y="1580"/>
                </a:lnTo>
                <a:lnTo>
                  <a:pt x="687" y="1593"/>
                </a:lnTo>
                <a:lnTo>
                  <a:pt x="693" y="1607"/>
                </a:lnTo>
                <a:lnTo>
                  <a:pt x="699" y="1621"/>
                </a:lnTo>
                <a:lnTo>
                  <a:pt x="705" y="1634"/>
                </a:lnTo>
                <a:lnTo>
                  <a:pt x="713" y="1647"/>
                </a:lnTo>
                <a:lnTo>
                  <a:pt x="721" y="1659"/>
                </a:lnTo>
                <a:lnTo>
                  <a:pt x="730" y="1671"/>
                </a:lnTo>
                <a:lnTo>
                  <a:pt x="739" y="1682"/>
                </a:lnTo>
                <a:lnTo>
                  <a:pt x="747" y="1695"/>
                </a:lnTo>
                <a:lnTo>
                  <a:pt x="757" y="1706"/>
                </a:lnTo>
                <a:lnTo>
                  <a:pt x="767" y="1716"/>
                </a:lnTo>
                <a:lnTo>
                  <a:pt x="777" y="1727"/>
                </a:lnTo>
                <a:lnTo>
                  <a:pt x="788" y="1737"/>
                </a:lnTo>
                <a:lnTo>
                  <a:pt x="799" y="1745"/>
                </a:lnTo>
                <a:lnTo>
                  <a:pt x="812" y="1755"/>
                </a:lnTo>
                <a:lnTo>
                  <a:pt x="823" y="1764"/>
                </a:lnTo>
                <a:lnTo>
                  <a:pt x="835" y="1771"/>
                </a:lnTo>
                <a:lnTo>
                  <a:pt x="848" y="1779"/>
                </a:lnTo>
                <a:lnTo>
                  <a:pt x="861" y="1786"/>
                </a:lnTo>
                <a:lnTo>
                  <a:pt x="874" y="1794"/>
                </a:lnTo>
                <a:lnTo>
                  <a:pt x="887" y="1800"/>
                </a:lnTo>
                <a:lnTo>
                  <a:pt x="901" y="1806"/>
                </a:lnTo>
                <a:lnTo>
                  <a:pt x="916" y="1811"/>
                </a:lnTo>
                <a:lnTo>
                  <a:pt x="929" y="1816"/>
                </a:lnTo>
                <a:lnTo>
                  <a:pt x="944" y="1820"/>
                </a:lnTo>
                <a:lnTo>
                  <a:pt x="974" y="1826"/>
                </a:lnTo>
                <a:lnTo>
                  <a:pt x="989" y="1828"/>
                </a:lnTo>
                <a:lnTo>
                  <a:pt x="1005" y="1831"/>
                </a:lnTo>
                <a:lnTo>
                  <a:pt x="1020" y="1832"/>
                </a:lnTo>
                <a:lnTo>
                  <a:pt x="1036" y="1832"/>
                </a:lnTo>
                <a:lnTo>
                  <a:pt x="1011" y="1851"/>
                </a:lnTo>
                <a:lnTo>
                  <a:pt x="997" y="1861"/>
                </a:lnTo>
                <a:lnTo>
                  <a:pt x="985" y="1869"/>
                </a:lnTo>
                <a:lnTo>
                  <a:pt x="971" y="1878"/>
                </a:lnTo>
                <a:lnTo>
                  <a:pt x="958" y="1885"/>
                </a:lnTo>
                <a:lnTo>
                  <a:pt x="930" y="1901"/>
                </a:lnTo>
                <a:lnTo>
                  <a:pt x="903" y="1916"/>
                </a:lnTo>
                <a:lnTo>
                  <a:pt x="874" y="1930"/>
                </a:lnTo>
                <a:lnTo>
                  <a:pt x="845" y="1942"/>
                </a:lnTo>
                <a:lnTo>
                  <a:pt x="815" y="1953"/>
                </a:lnTo>
                <a:lnTo>
                  <a:pt x="784" y="1963"/>
                </a:lnTo>
                <a:lnTo>
                  <a:pt x="770" y="1968"/>
                </a:lnTo>
                <a:lnTo>
                  <a:pt x="754" y="1972"/>
                </a:lnTo>
                <a:lnTo>
                  <a:pt x="723" y="1979"/>
                </a:lnTo>
                <a:lnTo>
                  <a:pt x="690" y="1986"/>
                </a:lnTo>
                <a:lnTo>
                  <a:pt x="658" y="1990"/>
                </a:lnTo>
                <a:lnTo>
                  <a:pt x="641" y="1993"/>
                </a:lnTo>
                <a:lnTo>
                  <a:pt x="625" y="1994"/>
                </a:lnTo>
                <a:lnTo>
                  <a:pt x="591" y="1997"/>
                </a:lnTo>
                <a:lnTo>
                  <a:pt x="575" y="1997"/>
                </a:lnTo>
                <a:lnTo>
                  <a:pt x="558" y="1997"/>
                </a:lnTo>
                <a:lnTo>
                  <a:pt x="535" y="1997"/>
                </a:lnTo>
                <a:lnTo>
                  <a:pt x="512" y="1995"/>
                </a:lnTo>
                <a:lnTo>
                  <a:pt x="489" y="1994"/>
                </a:lnTo>
                <a:lnTo>
                  <a:pt x="466" y="1992"/>
                </a:lnTo>
                <a:lnTo>
                  <a:pt x="499" y="2012"/>
                </a:lnTo>
                <a:lnTo>
                  <a:pt x="532" y="2030"/>
                </a:lnTo>
                <a:lnTo>
                  <a:pt x="548" y="2039"/>
                </a:lnTo>
                <a:lnTo>
                  <a:pt x="565" y="2047"/>
                </a:lnTo>
                <a:lnTo>
                  <a:pt x="600" y="2065"/>
                </a:lnTo>
                <a:lnTo>
                  <a:pt x="635" y="2080"/>
                </a:lnTo>
                <a:lnTo>
                  <a:pt x="671" y="2094"/>
                </a:lnTo>
                <a:lnTo>
                  <a:pt x="707" y="2107"/>
                </a:lnTo>
                <a:lnTo>
                  <a:pt x="744" y="2119"/>
                </a:lnTo>
                <a:lnTo>
                  <a:pt x="781" y="2129"/>
                </a:lnTo>
                <a:lnTo>
                  <a:pt x="819" y="2138"/>
                </a:lnTo>
                <a:lnTo>
                  <a:pt x="838" y="2143"/>
                </a:lnTo>
                <a:lnTo>
                  <a:pt x="857" y="2146"/>
                </a:lnTo>
                <a:lnTo>
                  <a:pt x="876" y="2149"/>
                </a:lnTo>
                <a:lnTo>
                  <a:pt x="896" y="2153"/>
                </a:lnTo>
                <a:lnTo>
                  <a:pt x="916" y="2155"/>
                </a:lnTo>
                <a:lnTo>
                  <a:pt x="935" y="2158"/>
                </a:lnTo>
                <a:lnTo>
                  <a:pt x="975" y="2161"/>
                </a:lnTo>
                <a:lnTo>
                  <a:pt x="995" y="2162"/>
                </a:lnTo>
                <a:lnTo>
                  <a:pt x="1015" y="2164"/>
                </a:lnTo>
                <a:lnTo>
                  <a:pt x="1036" y="2164"/>
                </a:lnTo>
                <a:lnTo>
                  <a:pt x="1055" y="2164"/>
                </a:lnTo>
                <a:close/>
                <a:moveTo>
                  <a:pt x="0" y="0"/>
                </a:moveTo>
                <a:lnTo>
                  <a:pt x="702" y="0"/>
                </a:lnTo>
                <a:lnTo>
                  <a:pt x="1403" y="0"/>
                </a:lnTo>
                <a:lnTo>
                  <a:pt x="2105" y="0"/>
                </a:lnTo>
                <a:lnTo>
                  <a:pt x="2806" y="0"/>
                </a:lnTo>
                <a:lnTo>
                  <a:pt x="2806" y="701"/>
                </a:lnTo>
                <a:lnTo>
                  <a:pt x="2806" y="1403"/>
                </a:lnTo>
                <a:lnTo>
                  <a:pt x="2806" y="2104"/>
                </a:lnTo>
                <a:lnTo>
                  <a:pt x="2806" y="2806"/>
                </a:lnTo>
                <a:lnTo>
                  <a:pt x="2105" y="2806"/>
                </a:lnTo>
                <a:lnTo>
                  <a:pt x="1403" y="2806"/>
                </a:lnTo>
                <a:lnTo>
                  <a:pt x="702" y="2806"/>
                </a:lnTo>
                <a:lnTo>
                  <a:pt x="0" y="2806"/>
                </a:lnTo>
                <a:lnTo>
                  <a:pt x="0" y="2104"/>
                </a:lnTo>
                <a:lnTo>
                  <a:pt x="0" y="1403"/>
                </a:lnTo>
                <a:lnTo>
                  <a:pt x="0" y="701"/>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46" name="Google Shape;346;p33">
            <a:hlinkClick r:id="rId3"/>
          </p:cNvPr>
          <p:cNvSpPr/>
          <p:nvPr/>
        </p:nvSpPr>
        <p:spPr>
          <a:xfrm>
            <a:off x="5231422" y="5012630"/>
            <a:ext cx="288514" cy="288000"/>
          </a:xfrm>
          <a:custGeom>
            <a:avLst/>
            <a:gdLst/>
            <a:ahLst/>
            <a:cxnLst/>
            <a:rect l="l" t="t" r="r" b="b"/>
            <a:pathLst>
              <a:path w="2807" h="2806" extrusionOk="0">
                <a:moveTo>
                  <a:pt x="1541" y="2287"/>
                </a:moveTo>
                <a:lnTo>
                  <a:pt x="1541" y="1481"/>
                </a:lnTo>
                <a:lnTo>
                  <a:pt x="1812" y="1481"/>
                </a:lnTo>
                <a:lnTo>
                  <a:pt x="1853" y="1166"/>
                </a:lnTo>
                <a:lnTo>
                  <a:pt x="1541" y="1166"/>
                </a:lnTo>
                <a:lnTo>
                  <a:pt x="1541" y="965"/>
                </a:lnTo>
                <a:lnTo>
                  <a:pt x="1542" y="933"/>
                </a:lnTo>
                <a:lnTo>
                  <a:pt x="1547" y="903"/>
                </a:lnTo>
                <a:lnTo>
                  <a:pt x="1556" y="877"/>
                </a:lnTo>
                <a:lnTo>
                  <a:pt x="1569" y="855"/>
                </a:lnTo>
                <a:lnTo>
                  <a:pt x="1590" y="837"/>
                </a:lnTo>
                <a:lnTo>
                  <a:pt x="1618" y="824"/>
                </a:lnTo>
                <a:lnTo>
                  <a:pt x="1652" y="815"/>
                </a:lnTo>
                <a:lnTo>
                  <a:pt x="1673" y="813"/>
                </a:lnTo>
                <a:lnTo>
                  <a:pt x="1697" y="813"/>
                </a:lnTo>
                <a:lnTo>
                  <a:pt x="1862" y="813"/>
                </a:lnTo>
                <a:lnTo>
                  <a:pt x="1862" y="530"/>
                </a:lnTo>
                <a:lnTo>
                  <a:pt x="1773" y="523"/>
                </a:lnTo>
                <a:lnTo>
                  <a:pt x="1703" y="521"/>
                </a:lnTo>
                <a:lnTo>
                  <a:pt x="1620" y="518"/>
                </a:lnTo>
                <a:lnTo>
                  <a:pt x="1577" y="521"/>
                </a:lnTo>
                <a:lnTo>
                  <a:pt x="1535" y="526"/>
                </a:lnTo>
                <a:lnTo>
                  <a:pt x="1494" y="534"/>
                </a:lnTo>
                <a:lnTo>
                  <a:pt x="1455" y="545"/>
                </a:lnTo>
                <a:lnTo>
                  <a:pt x="1420" y="560"/>
                </a:lnTo>
                <a:lnTo>
                  <a:pt x="1387" y="579"/>
                </a:lnTo>
                <a:lnTo>
                  <a:pt x="1356" y="601"/>
                </a:lnTo>
                <a:lnTo>
                  <a:pt x="1328" y="626"/>
                </a:lnTo>
                <a:lnTo>
                  <a:pt x="1303" y="653"/>
                </a:lnTo>
                <a:lnTo>
                  <a:pt x="1281" y="684"/>
                </a:lnTo>
                <a:lnTo>
                  <a:pt x="1261" y="719"/>
                </a:lnTo>
                <a:lnTo>
                  <a:pt x="1245" y="756"/>
                </a:lnTo>
                <a:lnTo>
                  <a:pt x="1233" y="796"/>
                </a:lnTo>
                <a:lnTo>
                  <a:pt x="1224" y="839"/>
                </a:lnTo>
                <a:lnTo>
                  <a:pt x="1218" y="886"/>
                </a:lnTo>
                <a:lnTo>
                  <a:pt x="1215" y="934"/>
                </a:lnTo>
                <a:lnTo>
                  <a:pt x="1215" y="1166"/>
                </a:lnTo>
                <a:lnTo>
                  <a:pt x="944" y="1166"/>
                </a:lnTo>
                <a:lnTo>
                  <a:pt x="944" y="1481"/>
                </a:lnTo>
                <a:lnTo>
                  <a:pt x="1215" y="1481"/>
                </a:lnTo>
                <a:lnTo>
                  <a:pt x="1215" y="2287"/>
                </a:lnTo>
                <a:lnTo>
                  <a:pt x="1541" y="2287"/>
                </a:lnTo>
                <a:close/>
                <a:moveTo>
                  <a:pt x="0" y="0"/>
                </a:moveTo>
                <a:lnTo>
                  <a:pt x="702" y="0"/>
                </a:lnTo>
                <a:lnTo>
                  <a:pt x="1403" y="0"/>
                </a:lnTo>
                <a:lnTo>
                  <a:pt x="2105" y="0"/>
                </a:lnTo>
                <a:lnTo>
                  <a:pt x="2807" y="0"/>
                </a:lnTo>
                <a:lnTo>
                  <a:pt x="2807" y="701"/>
                </a:lnTo>
                <a:lnTo>
                  <a:pt x="2807" y="1403"/>
                </a:lnTo>
                <a:lnTo>
                  <a:pt x="2807" y="2104"/>
                </a:lnTo>
                <a:lnTo>
                  <a:pt x="2807" y="2806"/>
                </a:lnTo>
                <a:lnTo>
                  <a:pt x="2105" y="2806"/>
                </a:lnTo>
                <a:lnTo>
                  <a:pt x="1403" y="2806"/>
                </a:lnTo>
                <a:lnTo>
                  <a:pt x="702" y="2806"/>
                </a:lnTo>
                <a:lnTo>
                  <a:pt x="0" y="2806"/>
                </a:lnTo>
                <a:lnTo>
                  <a:pt x="0" y="2104"/>
                </a:lnTo>
                <a:lnTo>
                  <a:pt x="0" y="1403"/>
                </a:lnTo>
                <a:lnTo>
                  <a:pt x="0" y="701"/>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47" name="Google Shape;347;p33">
            <a:hlinkClick r:id="rId4"/>
          </p:cNvPr>
          <p:cNvSpPr/>
          <p:nvPr/>
        </p:nvSpPr>
        <p:spPr>
          <a:xfrm>
            <a:off x="5952016" y="5012630"/>
            <a:ext cx="288000" cy="288000"/>
          </a:xfrm>
          <a:custGeom>
            <a:avLst/>
            <a:gdLst/>
            <a:ahLst/>
            <a:cxnLst/>
            <a:rect l="l" t="t" r="r" b="b"/>
            <a:pathLst>
              <a:path w="2804" h="2806" extrusionOk="0">
                <a:moveTo>
                  <a:pt x="632" y="1136"/>
                </a:moveTo>
                <a:lnTo>
                  <a:pt x="962" y="1136"/>
                </a:lnTo>
                <a:lnTo>
                  <a:pt x="962" y="1666"/>
                </a:lnTo>
                <a:lnTo>
                  <a:pt x="962" y="2198"/>
                </a:lnTo>
                <a:lnTo>
                  <a:pt x="632" y="2198"/>
                </a:lnTo>
                <a:lnTo>
                  <a:pt x="632" y="1666"/>
                </a:lnTo>
                <a:lnTo>
                  <a:pt x="632" y="1136"/>
                </a:lnTo>
                <a:close/>
                <a:moveTo>
                  <a:pt x="798" y="609"/>
                </a:moveTo>
                <a:lnTo>
                  <a:pt x="816" y="610"/>
                </a:lnTo>
                <a:lnTo>
                  <a:pt x="826" y="611"/>
                </a:lnTo>
                <a:lnTo>
                  <a:pt x="836" y="612"/>
                </a:lnTo>
                <a:lnTo>
                  <a:pt x="845" y="615"/>
                </a:lnTo>
                <a:lnTo>
                  <a:pt x="855" y="617"/>
                </a:lnTo>
                <a:lnTo>
                  <a:pt x="872" y="623"/>
                </a:lnTo>
                <a:lnTo>
                  <a:pt x="888" y="632"/>
                </a:lnTo>
                <a:lnTo>
                  <a:pt x="904" y="641"/>
                </a:lnTo>
                <a:lnTo>
                  <a:pt x="919" y="652"/>
                </a:lnTo>
                <a:lnTo>
                  <a:pt x="933" y="664"/>
                </a:lnTo>
                <a:lnTo>
                  <a:pt x="945" y="678"/>
                </a:lnTo>
                <a:lnTo>
                  <a:pt x="950" y="685"/>
                </a:lnTo>
                <a:lnTo>
                  <a:pt x="956" y="693"/>
                </a:lnTo>
                <a:lnTo>
                  <a:pt x="965" y="709"/>
                </a:lnTo>
                <a:lnTo>
                  <a:pt x="970" y="717"/>
                </a:lnTo>
                <a:lnTo>
                  <a:pt x="973" y="725"/>
                </a:lnTo>
                <a:lnTo>
                  <a:pt x="977" y="734"/>
                </a:lnTo>
                <a:lnTo>
                  <a:pt x="980" y="743"/>
                </a:lnTo>
                <a:lnTo>
                  <a:pt x="982" y="752"/>
                </a:lnTo>
                <a:lnTo>
                  <a:pt x="984" y="761"/>
                </a:lnTo>
                <a:lnTo>
                  <a:pt x="987" y="781"/>
                </a:lnTo>
                <a:lnTo>
                  <a:pt x="988" y="800"/>
                </a:lnTo>
                <a:lnTo>
                  <a:pt x="987" y="819"/>
                </a:lnTo>
                <a:lnTo>
                  <a:pt x="986" y="829"/>
                </a:lnTo>
                <a:lnTo>
                  <a:pt x="984" y="839"/>
                </a:lnTo>
                <a:lnTo>
                  <a:pt x="982" y="847"/>
                </a:lnTo>
                <a:lnTo>
                  <a:pt x="980" y="857"/>
                </a:lnTo>
                <a:lnTo>
                  <a:pt x="973" y="875"/>
                </a:lnTo>
                <a:lnTo>
                  <a:pt x="965" y="891"/>
                </a:lnTo>
                <a:lnTo>
                  <a:pt x="956" y="907"/>
                </a:lnTo>
                <a:lnTo>
                  <a:pt x="945" y="922"/>
                </a:lnTo>
                <a:lnTo>
                  <a:pt x="933" y="935"/>
                </a:lnTo>
                <a:lnTo>
                  <a:pt x="919" y="948"/>
                </a:lnTo>
                <a:lnTo>
                  <a:pt x="911" y="954"/>
                </a:lnTo>
                <a:lnTo>
                  <a:pt x="904" y="959"/>
                </a:lnTo>
                <a:lnTo>
                  <a:pt x="888" y="969"/>
                </a:lnTo>
                <a:lnTo>
                  <a:pt x="881" y="972"/>
                </a:lnTo>
                <a:lnTo>
                  <a:pt x="872" y="976"/>
                </a:lnTo>
                <a:lnTo>
                  <a:pt x="863" y="980"/>
                </a:lnTo>
                <a:lnTo>
                  <a:pt x="855" y="982"/>
                </a:lnTo>
                <a:lnTo>
                  <a:pt x="845" y="985"/>
                </a:lnTo>
                <a:lnTo>
                  <a:pt x="836" y="987"/>
                </a:lnTo>
                <a:lnTo>
                  <a:pt x="816" y="990"/>
                </a:lnTo>
                <a:lnTo>
                  <a:pt x="798" y="991"/>
                </a:lnTo>
                <a:lnTo>
                  <a:pt x="788" y="991"/>
                </a:lnTo>
                <a:lnTo>
                  <a:pt x="778" y="990"/>
                </a:lnTo>
                <a:lnTo>
                  <a:pt x="758" y="987"/>
                </a:lnTo>
                <a:lnTo>
                  <a:pt x="749" y="985"/>
                </a:lnTo>
                <a:lnTo>
                  <a:pt x="740" y="982"/>
                </a:lnTo>
                <a:lnTo>
                  <a:pt x="722" y="976"/>
                </a:lnTo>
                <a:lnTo>
                  <a:pt x="706" y="969"/>
                </a:lnTo>
                <a:lnTo>
                  <a:pt x="690" y="959"/>
                </a:lnTo>
                <a:lnTo>
                  <a:pt x="675" y="948"/>
                </a:lnTo>
                <a:lnTo>
                  <a:pt x="662" y="935"/>
                </a:lnTo>
                <a:lnTo>
                  <a:pt x="649" y="922"/>
                </a:lnTo>
                <a:lnTo>
                  <a:pt x="644" y="914"/>
                </a:lnTo>
                <a:lnTo>
                  <a:pt x="638" y="907"/>
                </a:lnTo>
                <a:lnTo>
                  <a:pt x="628" y="891"/>
                </a:lnTo>
                <a:lnTo>
                  <a:pt x="624" y="883"/>
                </a:lnTo>
                <a:lnTo>
                  <a:pt x="621" y="875"/>
                </a:lnTo>
                <a:lnTo>
                  <a:pt x="617" y="866"/>
                </a:lnTo>
                <a:lnTo>
                  <a:pt x="615" y="857"/>
                </a:lnTo>
                <a:lnTo>
                  <a:pt x="612" y="847"/>
                </a:lnTo>
                <a:lnTo>
                  <a:pt x="610" y="839"/>
                </a:lnTo>
                <a:lnTo>
                  <a:pt x="607" y="819"/>
                </a:lnTo>
                <a:lnTo>
                  <a:pt x="606" y="800"/>
                </a:lnTo>
                <a:lnTo>
                  <a:pt x="607" y="781"/>
                </a:lnTo>
                <a:lnTo>
                  <a:pt x="608" y="771"/>
                </a:lnTo>
                <a:lnTo>
                  <a:pt x="610" y="761"/>
                </a:lnTo>
                <a:lnTo>
                  <a:pt x="612" y="752"/>
                </a:lnTo>
                <a:lnTo>
                  <a:pt x="615" y="743"/>
                </a:lnTo>
                <a:lnTo>
                  <a:pt x="621" y="725"/>
                </a:lnTo>
                <a:lnTo>
                  <a:pt x="628" y="709"/>
                </a:lnTo>
                <a:lnTo>
                  <a:pt x="638" y="693"/>
                </a:lnTo>
                <a:lnTo>
                  <a:pt x="649" y="678"/>
                </a:lnTo>
                <a:lnTo>
                  <a:pt x="662" y="664"/>
                </a:lnTo>
                <a:lnTo>
                  <a:pt x="675" y="652"/>
                </a:lnTo>
                <a:lnTo>
                  <a:pt x="683" y="647"/>
                </a:lnTo>
                <a:lnTo>
                  <a:pt x="690" y="641"/>
                </a:lnTo>
                <a:lnTo>
                  <a:pt x="706" y="632"/>
                </a:lnTo>
                <a:lnTo>
                  <a:pt x="714" y="627"/>
                </a:lnTo>
                <a:lnTo>
                  <a:pt x="722" y="623"/>
                </a:lnTo>
                <a:lnTo>
                  <a:pt x="740" y="617"/>
                </a:lnTo>
                <a:lnTo>
                  <a:pt x="749" y="615"/>
                </a:lnTo>
                <a:lnTo>
                  <a:pt x="758" y="612"/>
                </a:lnTo>
                <a:lnTo>
                  <a:pt x="768" y="611"/>
                </a:lnTo>
                <a:lnTo>
                  <a:pt x="778" y="610"/>
                </a:lnTo>
                <a:lnTo>
                  <a:pt x="798" y="609"/>
                </a:lnTo>
                <a:close/>
                <a:moveTo>
                  <a:pt x="1169" y="1136"/>
                </a:moveTo>
                <a:lnTo>
                  <a:pt x="1486" y="1136"/>
                </a:lnTo>
                <a:lnTo>
                  <a:pt x="1486" y="1282"/>
                </a:lnTo>
                <a:lnTo>
                  <a:pt x="1491" y="1282"/>
                </a:lnTo>
                <a:lnTo>
                  <a:pt x="1499" y="1266"/>
                </a:lnTo>
                <a:lnTo>
                  <a:pt x="1509" y="1249"/>
                </a:lnTo>
                <a:lnTo>
                  <a:pt x="1515" y="1242"/>
                </a:lnTo>
                <a:lnTo>
                  <a:pt x="1521" y="1235"/>
                </a:lnTo>
                <a:lnTo>
                  <a:pt x="1535" y="1220"/>
                </a:lnTo>
                <a:lnTo>
                  <a:pt x="1550" y="1205"/>
                </a:lnTo>
                <a:lnTo>
                  <a:pt x="1566" y="1190"/>
                </a:lnTo>
                <a:lnTo>
                  <a:pt x="1583" y="1176"/>
                </a:lnTo>
                <a:lnTo>
                  <a:pt x="1602" y="1164"/>
                </a:lnTo>
                <a:lnTo>
                  <a:pt x="1623" y="1153"/>
                </a:lnTo>
                <a:lnTo>
                  <a:pt x="1644" y="1142"/>
                </a:lnTo>
                <a:lnTo>
                  <a:pt x="1656" y="1137"/>
                </a:lnTo>
                <a:lnTo>
                  <a:pt x="1667" y="1133"/>
                </a:lnTo>
                <a:lnTo>
                  <a:pt x="1692" y="1125"/>
                </a:lnTo>
                <a:lnTo>
                  <a:pt x="1705" y="1122"/>
                </a:lnTo>
                <a:lnTo>
                  <a:pt x="1718" y="1118"/>
                </a:lnTo>
                <a:lnTo>
                  <a:pt x="1731" y="1116"/>
                </a:lnTo>
                <a:lnTo>
                  <a:pt x="1744" y="1113"/>
                </a:lnTo>
                <a:lnTo>
                  <a:pt x="1759" y="1112"/>
                </a:lnTo>
                <a:lnTo>
                  <a:pt x="1773" y="1111"/>
                </a:lnTo>
                <a:lnTo>
                  <a:pt x="1802" y="1110"/>
                </a:lnTo>
                <a:lnTo>
                  <a:pt x="1833" y="1111"/>
                </a:lnTo>
                <a:lnTo>
                  <a:pt x="1848" y="1111"/>
                </a:lnTo>
                <a:lnTo>
                  <a:pt x="1862" y="1112"/>
                </a:lnTo>
                <a:lnTo>
                  <a:pt x="1889" y="1116"/>
                </a:lnTo>
                <a:lnTo>
                  <a:pt x="1915" y="1120"/>
                </a:lnTo>
                <a:lnTo>
                  <a:pt x="1927" y="1122"/>
                </a:lnTo>
                <a:lnTo>
                  <a:pt x="1940" y="1126"/>
                </a:lnTo>
                <a:lnTo>
                  <a:pt x="1963" y="1132"/>
                </a:lnTo>
                <a:lnTo>
                  <a:pt x="1984" y="1139"/>
                </a:lnTo>
                <a:lnTo>
                  <a:pt x="2005" y="1149"/>
                </a:lnTo>
                <a:lnTo>
                  <a:pt x="2024" y="1159"/>
                </a:lnTo>
                <a:lnTo>
                  <a:pt x="2042" y="1169"/>
                </a:lnTo>
                <a:lnTo>
                  <a:pt x="2051" y="1175"/>
                </a:lnTo>
                <a:lnTo>
                  <a:pt x="2058" y="1181"/>
                </a:lnTo>
                <a:lnTo>
                  <a:pt x="2067" y="1188"/>
                </a:lnTo>
                <a:lnTo>
                  <a:pt x="2075" y="1195"/>
                </a:lnTo>
                <a:lnTo>
                  <a:pt x="2082" y="1201"/>
                </a:lnTo>
                <a:lnTo>
                  <a:pt x="2088" y="1209"/>
                </a:lnTo>
                <a:lnTo>
                  <a:pt x="2096" y="1216"/>
                </a:lnTo>
                <a:lnTo>
                  <a:pt x="2102" y="1223"/>
                </a:lnTo>
                <a:lnTo>
                  <a:pt x="2108" y="1231"/>
                </a:lnTo>
                <a:lnTo>
                  <a:pt x="2114" y="1240"/>
                </a:lnTo>
                <a:lnTo>
                  <a:pt x="2120" y="1247"/>
                </a:lnTo>
                <a:lnTo>
                  <a:pt x="2125" y="1256"/>
                </a:lnTo>
                <a:lnTo>
                  <a:pt x="2130" y="1264"/>
                </a:lnTo>
                <a:lnTo>
                  <a:pt x="2135" y="1273"/>
                </a:lnTo>
                <a:lnTo>
                  <a:pt x="2140" y="1282"/>
                </a:lnTo>
                <a:lnTo>
                  <a:pt x="2145" y="1292"/>
                </a:lnTo>
                <a:lnTo>
                  <a:pt x="2154" y="1310"/>
                </a:lnTo>
                <a:lnTo>
                  <a:pt x="2157" y="1320"/>
                </a:lnTo>
                <a:lnTo>
                  <a:pt x="2161" y="1330"/>
                </a:lnTo>
                <a:lnTo>
                  <a:pt x="2167" y="1351"/>
                </a:lnTo>
                <a:lnTo>
                  <a:pt x="2173" y="1372"/>
                </a:lnTo>
                <a:lnTo>
                  <a:pt x="2178" y="1393"/>
                </a:lnTo>
                <a:lnTo>
                  <a:pt x="2183" y="1417"/>
                </a:lnTo>
                <a:lnTo>
                  <a:pt x="2185" y="1428"/>
                </a:lnTo>
                <a:lnTo>
                  <a:pt x="2187" y="1439"/>
                </a:lnTo>
                <a:lnTo>
                  <a:pt x="2190" y="1462"/>
                </a:lnTo>
                <a:lnTo>
                  <a:pt x="2193" y="1487"/>
                </a:lnTo>
                <a:lnTo>
                  <a:pt x="2195" y="1512"/>
                </a:lnTo>
                <a:lnTo>
                  <a:pt x="2196" y="1538"/>
                </a:lnTo>
                <a:lnTo>
                  <a:pt x="2197" y="1563"/>
                </a:lnTo>
                <a:lnTo>
                  <a:pt x="2198" y="1588"/>
                </a:lnTo>
                <a:lnTo>
                  <a:pt x="2198" y="1616"/>
                </a:lnTo>
                <a:lnTo>
                  <a:pt x="2198" y="2198"/>
                </a:lnTo>
                <a:lnTo>
                  <a:pt x="1868" y="2198"/>
                </a:lnTo>
                <a:lnTo>
                  <a:pt x="1868" y="1681"/>
                </a:lnTo>
                <a:lnTo>
                  <a:pt x="1868" y="1634"/>
                </a:lnTo>
                <a:lnTo>
                  <a:pt x="1867" y="1610"/>
                </a:lnTo>
                <a:lnTo>
                  <a:pt x="1865" y="1586"/>
                </a:lnTo>
                <a:lnTo>
                  <a:pt x="1864" y="1574"/>
                </a:lnTo>
                <a:lnTo>
                  <a:pt x="1863" y="1561"/>
                </a:lnTo>
                <a:lnTo>
                  <a:pt x="1858" y="1539"/>
                </a:lnTo>
                <a:lnTo>
                  <a:pt x="1856" y="1527"/>
                </a:lnTo>
                <a:lnTo>
                  <a:pt x="1853" y="1515"/>
                </a:lnTo>
                <a:lnTo>
                  <a:pt x="1849" y="1506"/>
                </a:lnTo>
                <a:lnTo>
                  <a:pt x="1846" y="1494"/>
                </a:lnTo>
                <a:lnTo>
                  <a:pt x="1842" y="1485"/>
                </a:lnTo>
                <a:lnTo>
                  <a:pt x="1837" y="1475"/>
                </a:lnTo>
                <a:lnTo>
                  <a:pt x="1831" y="1466"/>
                </a:lnTo>
                <a:lnTo>
                  <a:pt x="1826" y="1457"/>
                </a:lnTo>
                <a:lnTo>
                  <a:pt x="1818" y="1449"/>
                </a:lnTo>
                <a:lnTo>
                  <a:pt x="1811" y="1441"/>
                </a:lnTo>
                <a:lnTo>
                  <a:pt x="1804" y="1434"/>
                </a:lnTo>
                <a:lnTo>
                  <a:pt x="1800" y="1430"/>
                </a:lnTo>
                <a:lnTo>
                  <a:pt x="1795" y="1426"/>
                </a:lnTo>
                <a:lnTo>
                  <a:pt x="1785" y="1421"/>
                </a:lnTo>
                <a:lnTo>
                  <a:pt x="1775" y="1415"/>
                </a:lnTo>
                <a:lnTo>
                  <a:pt x="1764" y="1412"/>
                </a:lnTo>
                <a:lnTo>
                  <a:pt x="1759" y="1409"/>
                </a:lnTo>
                <a:lnTo>
                  <a:pt x="1753" y="1407"/>
                </a:lnTo>
                <a:lnTo>
                  <a:pt x="1740" y="1404"/>
                </a:lnTo>
                <a:lnTo>
                  <a:pt x="1727" y="1402"/>
                </a:lnTo>
                <a:lnTo>
                  <a:pt x="1712" y="1400"/>
                </a:lnTo>
                <a:lnTo>
                  <a:pt x="1697" y="1400"/>
                </a:lnTo>
                <a:lnTo>
                  <a:pt x="1681" y="1400"/>
                </a:lnTo>
                <a:lnTo>
                  <a:pt x="1666" y="1402"/>
                </a:lnTo>
                <a:lnTo>
                  <a:pt x="1653" y="1404"/>
                </a:lnTo>
                <a:lnTo>
                  <a:pt x="1639" y="1407"/>
                </a:lnTo>
                <a:lnTo>
                  <a:pt x="1627" y="1409"/>
                </a:lnTo>
                <a:lnTo>
                  <a:pt x="1614" y="1414"/>
                </a:lnTo>
                <a:lnTo>
                  <a:pt x="1603" y="1418"/>
                </a:lnTo>
                <a:lnTo>
                  <a:pt x="1593" y="1423"/>
                </a:lnTo>
                <a:lnTo>
                  <a:pt x="1583" y="1429"/>
                </a:lnTo>
                <a:lnTo>
                  <a:pt x="1580" y="1433"/>
                </a:lnTo>
                <a:lnTo>
                  <a:pt x="1575" y="1435"/>
                </a:lnTo>
                <a:lnTo>
                  <a:pt x="1566" y="1442"/>
                </a:lnTo>
                <a:lnTo>
                  <a:pt x="1559" y="1450"/>
                </a:lnTo>
                <a:lnTo>
                  <a:pt x="1551" y="1457"/>
                </a:lnTo>
                <a:lnTo>
                  <a:pt x="1545" y="1466"/>
                </a:lnTo>
                <a:lnTo>
                  <a:pt x="1539" y="1475"/>
                </a:lnTo>
                <a:lnTo>
                  <a:pt x="1534" y="1485"/>
                </a:lnTo>
                <a:lnTo>
                  <a:pt x="1529" y="1494"/>
                </a:lnTo>
                <a:lnTo>
                  <a:pt x="1524" y="1504"/>
                </a:lnTo>
                <a:lnTo>
                  <a:pt x="1520" y="1515"/>
                </a:lnTo>
                <a:lnTo>
                  <a:pt x="1517" y="1525"/>
                </a:lnTo>
                <a:lnTo>
                  <a:pt x="1513" y="1537"/>
                </a:lnTo>
                <a:lnTo>
                  <a:pt x="1510" y="1548"/>
                </a:lnTo>
                <a:lnTo>
                  <a:pt x="1508" y="1560"/>
                </a:lnTo>
                <a:lnTo>
                  <a:pt x="1505" y="1572"/>
                </a:lnTo>
                <a:lnTo>
                  <a:pt x="1504" y="1584"/>
                </a:lnTo>
                <a:lnTo>
                  <a:pt x="1503" y="1596"/>
                </a:lnTo>
                <a:lnTo>
                  <a:pt x="1500" y="1622"/>
                </a:lnTo>
                <a:lnTo>
                  <a:pt x="1499" y="1647"/>
                </a:lnTo>
                <a:lnTo>
                  <a:pt x="1499" y="1673"/>
                </a:lnTo>
                <a:lnTo>
                  <a:pt x="1499" y="2198"/>
                </a:lnTo>
                <a:lnTo>
                  <a:pt x="1169" y="2198"/>
                </a:lnTo>
                <a:lnTo>
                  <a:pt x="1169" y="1666"/>
                </a:lnTo>
                <a:lnTo>
                  <a:pt x="1169" y="1136"/>
                </a:lnTo>
                <a:close/>
                <a:moveTo>
                  <a:pt x="0" y="0"/>
                </a:moveTo>
                <a:lnTo>
                  <a:pt x="700" y="0"/>
                </a:lnTo>
                <a:lnTo>
                  <a:pt x="1401" y="0"/>
                </a:lnTo>
                <a:lnTo>
                  <a:pt x="2103" y="0"/>
                </a:lnTo>
                <a:lnTo>
                  <a:pt x="2804" y="0"/>
                </a:lnTo>
                <a:lnTo>
                  <a:pt x="2804" y="701"/>
                </a:lnTo>
                <a:lnTo>
                  <a:pt x="2804" y="1403"/>
                </a:lnTo>
                <a:lnTo>
                  <a:pt x="2804" y="2104"/>
                </a:lnTo>
                <a:lnTo>
                  <a:pt x="2804" y="2806"/>
                </a:lnTo>
                <a:lnTo>
                  <a:pt x="2103" y="2806"/>
                </a:lnTo>
                <a:lnTo>
                  <a:pt x="1401" y="2806"/>
                </a:lnTo>
                <a:lnTo>
                  <a:pt x="700" y="2806"/>
                </a:lnTo>
                <a:lnTo>
                  <a:pt x="0" y="2806"/>
                </a:lnTo>
                <a:lnTo>
                  <a:pt x="0" y="2104"/>
                </a:lnTo>
                <a:lnTo>
                  <a:pt x="0" y="1403"/>
                </a:lnTo>
                <a:lnTo>
                  <a:pt x="0" y="701"/>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48" name="Google Shape;348;p33">
            <a:hlinkClick r:id="rId5"/>
          </p:cNvPr>
          <p:cNvSpPr/>
          <p:nvPr/>
        </p:nvSpPr>
        <p:spPr>
          <a:xfrm>
            <a:off x="6672064" y="5013176"/>
            <a:ext cx="287622" cy="288000"/>
          </a:xfrm>
          <a:custGeom>
            <a:avLst/>
            <a:gdLst/>
            <a:ahLst/>
            <a:cxnLst/>
            <a:rect l="l" t="t" r="r" b="b"/>
            <a:pathLst>
              <a:path w="2281" h="2282" extrusionOk="0">
                <a:moveTo>
                  <a:pt x="1906" y="755"/>
                </a:moveTo>
                <a:lnTo>
                  <a:pt x="1902" y="742"/>
                </a:lnTo>
                <a:lnTo>
                  <a:pt x="1897" y="729"/>
                </a:lnTo>
                <a:lnTo>
                  <a:pt x="1892" y="717"/>
                </a:lnTo>
                <a:lnTo>
                  <a:pt x="1885" y="705"/>
                </a:lnTo>
                <a:lnTo>
                  <a:pt x="1879" y="694"/>
                </a:lnTo>
                <a:lnTo>
                  <a:pt x="1871" y="684"/>
                </a:lnTo>
                <a:lnTo>
                  <a:pt x="1867" y="679"/>
                </a:lnTo>
                <a:lnTo>
                  <a:pt x="1863" y="674"/>
                </a:lnTo>
                <a:lnTo>
                  <a:pt x="1854" y="664"/>
                </a:lnTo>
                <a:lnTo>
                  <a:pt x="1845" y="655"/>
                </a:lnTo>
                <a:lnTo>
                  <a:pt x="1834" y="647"/>
                </a:lnTo>
                <a:lnTo>
                  <a:pt x="1823" y="640"/>
                </a:lnTo>
                <a:lnTo>
                  <a:pt x="1812" y="633"/>
                </a:lnTo>
                <a:lnTo>
                  <a:pt x="1801" y="626"/>
                </a:lnTo>
                <a:lnTo>
                  <a:pt x="1789" y="621"/>
                </a:lnTo>
                <a:lnTo>
                  <a:pt x="1777" y="616"/>
                </a:lnTo>
                <a:lnTo>
                  <a:pt x="1771" y="614"/>
                </a:lnTo>
                <a:lnTo>
                  <a:pt x="1764" y="612"/>
                </a:lnTo>
                <a:lnTo>
                  <a:pt x="1751" y="609"/>
                </a:lnTo>
                <a:lnTo>
                  <a:pt x="1737" y="607"/>
                </a:lnTo>
                <a:lnTo>
                  <a:pt x="1702" y="601"/>
                </a:lnTo>
                <a:lnTo>
                  <a:pt x="1660" y="597"/>
                </a:lnTo>
                <a:lnTo>
                  <a:pt x="1638" y="595"/>
                </a:lnTo>
                <a:lnTo>
                  <a:pt x="1614" y="593"/>
                </a:lnTo>
                <a:lnTo>
                  <a:pt x="1564" y="590"/>
                </a:lnTo>
                <a:lnTo>
                  <a:pt x="1513" y="587"/>
                </a:lnTo>
                <a:lnTo>
                  <a:pt x="1459" y="585"/>
                </a:lnTo>
                <a:lnTo>
                  <a:pt x="1406" y="583"/>
                </a:lnTo>
                <a:lnTo>
                  <a:pt x="1305" y="581"/>
                </a:lnTo>
                <a:lnTo>
                  <a:pt x="1220" y="580"/>
                </a:lnTo>
                <a:lnTo>
                  <a:pt x="1141" y="579"/>
                </a:lnTo>
                <a:lnTo>
                  <a:pt x="1060" y="580"/>
                </a:lnTo>
                <a:lnTo>
                  <a:pt x="976" y="581"/>
                </a:lnTo>
                <a:lnTo>
                  <a:pt x="927" y="582"/>
                </a:lnTo>
                <a:lnTo>
                  <a:pt x="875" y="583"/>
                </a:lnTo>
                <a:lnTo>
                  <a:pt x="822" y="585"/>
                </a:lnTo>
                <a:lnTo>
                  <a:pt x="768" y="587"/>
                </a:lnTo>
                <a:lnTo>
                  <a:pt x="716" y="590"/>
                </a:lnTo>
                <a:lnTo>
                  <a:pt x="667" y="593"/>
                </a:lnTo>
                <a:lnTo>
                  <a:pt x="621" y="597"/>
                </a:lnTo>
                <a:lnTo>
                  <a:pt x="599" y="599"/>
                </a:lnTo>
                <a:lnTo>
                  <a:pt x="579" y="601"/>
                </a:lnTo>
                <a:lnTo>
                  <a:pt x="561" y="604"/>
                </a:lnTo>
                <a:lnTo>
                  <a:pt x="544" y="607"/>
                </a:lnTo>
                <a:lnTo>
                  <a:pt x="529" y="609"/>
                </a:lnTo>
                <a:lnTo>
                  <a:pt x="517" y="612"/>
                </a:lnTo>
                <a:lnTo>
                  <a:pt x="504" y="616"/>
                </a:lnTo>
                <a:lnTo>
                  <a:pt x="492" y="621"/>
                </a:lnTo>
                <a:lnTo>
                  <a:pt x="480" y="626"/>
                </a:lnTo>
                <a:lnTo>
                  <a:pt x="469" y="633"/>
                </a:lnTo>
                <a:lnTo>
                  <a:pt x="458" y="640"/>
                </a:lnTo>
                <a:lnTo>
                  <a:pt x="447" y="647"/>
                </a:lnTo>
                <a:lnTo>
                  <a:pt x="436" y="655"/>
                </a:lnTo>
                <a:lnTo>
                  <a:pt x="427" y="664"/>
                </a:lnTo>
                <a:lnTo>
                  <a:pt x="418" y="674"/>
                </a:lnTo>
                <a:lnTo>
                  <a:pt x="410" y="684"/>
                </a:lnTo>
                <a:lnTo>
                  <a:pt x="402" y="694"/>
                </a:lnTo>
                <a:lnTo>
                  <a:pt x="399" y="700"/>
                </a:lnTo>
                <a:lnTo>
                  <a:pt x="395" y="705"/>
                </a:lnTo>
                <a:lnTo>
                  <a:pt x="389" y="717"/>
                </a:lnTo>
                <a:lnTo>
                  <a:pt x="384" y="729"/>
                </a:lnTo>
                <a:lnTo>
                  <a:pt x="379" y="742"/>
                </a:lnTo>
                <a:lnTo>
                  <a:pt x="375" y="755"/>
                </a:lnTo>
                <a:lnTo>
                  <a:pt x="372" y="767"/>
                </a:lnTo>
                <a:lnTo>
                  <a:pt x="370" y="780"/>
                </a:lnTo>
                <a:lnTo>
                  <a:pt x="365" y="807"/>
                </a:lnTo>
                <a:lnTo>
                  <a:pt x="360" y="836"/>
                </a:lnTo>
                <a:lnTo>
                  <a:pt x="358" y="852"/>
                </a:lnTo>
                <a:lnTo>
                  <a:pt x="356" y="867"/>
                </a:lnTo>
                <a:lnTo>
                  <a:pt x="353" y="900"/>
                </a:lnTo>
                <a:lnTo>
                  <a:pt x="350" y="932"/>
                </a:lnTo>
                <a:lnTo>
                  <a:pt x="348" y="964"/>
                </a:lnTo>
                <a:lnTo>
                  <a:pt x="346" y="995"/>
                </a:lnTo>
                <a:lnTo>
                  <a:pt x="344" y="1051"/>
                </a:lnTo>
                <a:lnTo>
                  <a:pt x="343" y="1099"/>
                </a:lnTo>
                <a:lnTo>
                  <a:pt x="342" y="1141"/>
                </a:lnTo>
                <a:lnTo>
                  <a:pt x="343" y="1184"/>
                </a:lnTo>
                <a:lnTo>
                  <a:pt x="344" y="1231"/>
                </a:lnTo>
                <a:lnTo>
                  <a:pt x="345" y="1258"/>
                </a:lnTo>
                <a:lnTo>
                  <a:pt x="346" y="1288"/>
                </a:lnTo>
                <a:lnTo>
                  <a:pt x="348" y="1319"/>
                </a:lnTo>
                <a:lnTo>
                  <a:pt x="350" y="1350"/>
                </a:lnTo>
                <a:lnTo>
                  <a:pt x="353" y="1382"/>
                </a:lnTo>
                <a:lnTo>
                  <a:pt x="356" y="1415"/>
                </a:lnTo>
                <a:lnTo>
                  <a:pt x="360" y="1446"/>
                </a:lnTo>
                <a:lnTo>
                  <a:pt x="362" y="1461"/>
                </a:lnTo>
                <a:lnTo>
                  <a:pt x="365" y="1476"/>
                </a:lnTo>
                <a:lnTo>
                  <a:pt x="370" y="1503"/>
                </a:lnTo>
                <a:lnTo>
                  <a:pt x="372" y="1516"/>
                </a:lnTo>
                <a:lnTo>
                  <a:pt x="375" y="1528"/>
                </a:lnTo>
                <a:lnTo>
                  <a:pt x="379" y="1541"/>
                </a:lnTo>
                <a:lnTo>
                  <a:pt x="384" y="1554"/>
                </a:lnTo>
                <a:lnTo>
                  <a:pt x="389" y="1566"/>
                </a:lnTo>
                <a:lnTo>
                  <a:pt x="395" y="1577"/>
                </a:lnTo>
                <a:lnTo>
                  <a:pt x="402" y="1588"/>
                </a:lnTo>
                <a:lnTo>
                  <a:pt x="410" y="1599"/>
                </a:lnTo>
                <a:lnTo>
                  <a:pt x="414" y="1604"/>
                </a:lnTo>
                <a:lnTo>
                  <a:pt x="418" y="1609"/>
                </a:lnTo>
                <a:lnTo>
                  <a:pt x="427" y="1618"/>
                </a:lnTo>
                <a:lnTo>
                  <a:pt x="436" y="1627"/>
                </a:lnTo>
                <a:lnTo>
                  <a:pt x="447" y="1635"/>
                </a:lnTo>
                <a:lnTo>
                  <a:pt x="458" y="1643"/>
                </a:lnTo>
                <a:lnTo>
                  <a:pt x="469" y="1650"/>
                </a:lnTo>
                <a:lnTo>
                  <a:pt x="480" y="1656"/>
                </a:lnTo>
                <a:lnTo>
                  <a:pt x="492" y="1662"/>
                </a:lnTo>
                <a:lnTo>
                  <a:pt x="504" y="1666"/>
                </a:lnTo>
                <a:lnTo>
                  <a:pt x="510" y="1668"/>
                </a:lnTo>
                <a:lnTo>
                  <a:pt x="517" y="1670"/>
                </a:lnTo>
                <a:lnTo>
                  <a:pt x="529" y="1673"/>
                </a:lnTo>
                <a:lnTo>
                  <a:pt x="544" y="1676"/>
                </a:lnTo>
                <a:lnTo>
                  <a:pt x="579" y="1681"/>
                </a:lnTo>
                <a:lnTo>
                  <a:pt x="621" y="1686"/>
                </a:lnTo>
                <a:lnTo>
                  <a:pt x="643" y="1688"/>
                </a:lnTo>
                <a:lnTo>
                  <a:pt x="667" y="1689"/>
                </a:lnTo>
                <a:lnTo>
                  <a:pt x="716" y="1693"/>
                </a:lnTo>
                <a:lnTo>
                  <a:pt x="768" y="1695"/>
                </a:lnTo>
                <a:lnTo>
                  <a:pt x="822" y="1698"/>
                </a:lnTo>
                <a:lnTo>
                  <a:pt x="875" y="1699"/>
                </a:lnTo>
                <a:lnTo>
                  <a:pt x="976" y="1702"/>
                </a:lnTo>
                <a:lnTo>
                  <a:pt x="1060" y="1703"/>
                </a:lnTo>
                <a:lnTo>
                  <a:pt x="1141" y="1703"/>
                </a:lnTo>
                <a:lnTo>
                  <a:pt x="1220" y="1703"/>
                </a:lnTo>
                <a:lnTo>
                  <a:pt x="1305" y="1702"/>
                </a:lnTo>
                <a:lnTo>
                  <a:pt x="1354" y="1701"/>
                </a:lnTo>
                <a:lnTo>
                  <a:pt x="1406" y="1699"/>
                </a:lnTo>
                <a:lnTo>
                  <a:pt x="1459" y="1698"/>
                </a:lnTo>
                <a:lnTo>
                  <a:pt x="1513" y="1695"/>
                </a:lnTo>
                <a:lnTo>
                  <a:pt x="1564" y="1693"/>
                </a:lnTo>
                <a:lnTo>
                  <a:pt x="1614" y="1689"/>
                </a:lnTo>
                <a:lnTo>
                  <a:pt x="1660" y="1686"/>
                </a:lnTo>
                <a:lnTo>
                  <a:pt x="1682" y="1683"/>
                </a:lnTo>
                <a:lnTo>
                  <a:pt x="1702" y="1681"/>
                </a:lnTo>
                <a:lnTo>
                  <a:pt x="1720" y="1679"/>
                </a:lnTo>
                <a:lnTo>
                  <a:pt x="1737" y="1676"/>
                </a:lnTo>
                <a:lnTo>
                  <a:pt x="1751" y="1673"/>
                </a:lnTo>
                <a:lnTo>
                  <a:pt x="1764" y="1670"/>
                </a:lnTo>
                <a:lnTo>
                  <a:pt x="1777" y="1666"/>
                </a:lnTo>
                <a:lnTo>
                  <a:pt x="1789" y="1662"/>
                </a:lnTo>
                <a:lnTo>
                  <a:pt x="1801" y="1656"/>
                </a:lnTo>
                <a:lnTo>
                  <a:pt x="1812" y="1650"/>
                </a:lnTo>
                <a:lnTo>
                  <a:pt x="1823" y="1643"/>
                </a:lnTo>
                <a:lnTo>
                  <a:pt x="1834" y="1635"/>
                </a:lnTo>
                <a:lnTo>
                  <a:pt x="1845" y="1627"/>
                </a:lnTo>
                <a:lnTo>
                  <a:pt x="1854" y="1618"/>
                </a:lnTo>
                <a:lnTo>
                  <a:pt x="1863" y="1609"/>
                </a:lnTo>
                <a:lnTo>
                  <a:pt x="1871" y="1599"/>
                </a:lnTo>
                <a:lnTo>
                  <a:pt x="1879" y="1588"/>
                </a:lnTo>
                <a:lnTo>
                  <a:pt x="1882" y="1583"/>
                </a:lnTo>
                <a:lnTo>
                  <a:pt x="1885" y="1577"/>
                </a:lnTo>
                <a:lnTo>
                  <a:pt x="1892" y="1566"/>
                </a:lnTo>
                <a:lnTo>
                  <a:pt x="1897" y="1554"/>
                </a:lnTo>
                <a:lnTo>
                  <a:pt x="1902" y="1541"/>
                </a:lnTo>
                <a:lnTo>
                  <a:pt x="1906" y="1528"/>
                </a:lnTo>
                <a:lnTo>
                  <a:pt x="1909" y="1516"/>
                </a:lnTo>
                <a:lnTo>
                  <a:pt x="1911" y="1503"/>
                </a:lnTo>
                <a:lnTo>
                  <a:pt x="1916" y="1476"/>
                </a:lnTo>
                <a:lnTo>
                  <a:pt x="1921" y="1446"/>
                </a:lnTo>
                <a:lnTo>
                  <a:pt x="1923" y="1431"/>
                </a:lnTo>
                <a:lnTo>
                  <a:pt x="1925" y="1415"/>
                </a:lnTo>
                <a:lnTo>
                  <a:pt x="1928" y="1382"/>
                </a:lnTo>
                <a:lnTo>
                  <a:pt x="1931" y="1350"/>
                </a:lnTo>
                <a:lnTo>
                  <a:pt x="1933" y="1319"/>
                </a:lnTo>
                <a:lnTo>
                  <a:pt x="1935" y="1288"/>
                </a:lnTo>
                <a:lnTo>
                  <a:pt x="1937" y="1231"/>
                </a:lnTo>
                <a:lnTo>
                  <a:pt x="1938" y="1184"/>
                </a:lnTo>
                <a:lnTo>
                  <a:pt x="1939" y="1141"/>
                </a:lnTo>
                <a:lnTo>
                  <a:pt x="1938" y="1099"/>
                </a:lnTo>
                <a:lnTo>
                  <a:pt x="1937" y="1051"/>
                </a:lnTo>
                <a:lnTo>
                  <a:pt x="1936" y="1024"/>
                </a:lnTo>
                <a:lnTo>
                  <a:pt x="1935" y="995"/>
                </a:lnTo>
                <a:lnTo>
                  <a:pt x="1933" y="964"/>
                </a:lnTo>
                <a:lnTo>
                  <a:pt x="1931" y="932"/>
                </a:lnTo>
                <a:lnTo>
                  <a:pt x="1928" y="900"/>
                </a:lnTo>
                <a:lnTo>
                  <a:pt x="1925" y="867"/>
                </a:lnTo>
                <a:lnTo>
                  <a:pt x="1921" y="836"/>
                </a:lnTo>
                <a:lnTo>
                  <a:pt x="1919" y="822"/>
                </a:lnTo>
                <a:lnTo>
                  <a:pt x="1916" y="807"/>
                </a:lnTo>
                <a:lnTo>
                  <a:pt x="1911" y="780"/>
                </a:lnTo>
                <a:lnTo>
                  <a:pt x="1909" y="767"/>
                </a:lnTo>
                <a:lnTo>
                  <a:pt x="1906" y="755"/>
                </a:lnTo>
                <a:close/>
                <a:moveTo>
                  <a:pt x="978" y="1378"/>
                </a:moveTo>
                <a:lnTo>
                  <a:pt x="1395" y="1141"/>
                </a:lnTo>
                <a:lnTo>
                  <a:pt x="978" y="904"/>
                </a:lnTo>
                <a:lnTo>
                  <a:pt x="978" y="1378"/>
                </a:lnTo>
                <a:close/>
                <a:moveTo>
                  <a:pt x="0" y="0"/>
                </a:moveTo>
                <a:lnTo>
                  <a:pt x="570" y="0"/>
                </a:lnTo>
                <a:lnTo>
                  <a:pt x="1141" y="0"/>
                </a:lnTo>
                <a:lnTo>
                  <a:pt x="1711" y="0"/>
                </a:lnTo>
                <a:lnTo>
                  <a:pt x="2281" y="0"/>
                </a:lnTo>
                <a:lnTo>
                  <a:pt x="2281" y="571"/>
                </a:lnTo>
                <a:lnTo>
                  <a:pt x="2281" y="1141"/>
                </a:lnTo>
                <a:lnTo>
                  <a:pt x="2281" y="1712"/>
                </a:lnTo>
                <a:lnTo>
                  <a:pt x="2281" y="2282"/>
                </a:lnTo>
                <a:lnTo>
                  <a:pt x="1711" y="2282"/>
                </a:lnTo>
                <a:lnTo>
                  <a:pt x="1141" y="2282"/>
                </a:lnTo>
                <a:lnTo>
                  <a:pt x="570" y="2282"/>
                </a:lnTo>
                <a:lnTo>
                  <a:pt x="0" y="2282"/>
                </a:lnTo>
                <a:lnTo>
                  <a:pt x="0" y="1712"/>
                </a:lnTo>
                <a:lnTo>
                  <a:pt x="0" y="1141"/>
                </a:lnTo>
                <a:lnTo>
                  <a:pt x="0" y="571"/>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49" name="Google Shape;349;p33">
            <a:hlinkClick r:id="rId6"/>
          </p:cNvPr>
          <p:cNvSpPr/>
          <p:nvPr/>
        </p:nvSpPr>
        <p:spPr>
          <a:xfrm>
            <a:off x="5591849" y="5012630"/>
            <a:ext cx="288127" cy="288000"/>
          </a:xfrm>
          <a:custGeom>
            <a:avLst/>
            <a:gdLst/>
            <a:ahLst/>
            <a:cxnLst/>
            <a:rect l="l" t="t" r="r" b="b"/>
            <a:pathLst>
              <a:path w="2270" h="2269" extrusionOk="0">
                <a:moveTo>
                  <a:pt x="1135" y="548"/>
                </a:moveTo>
                <a:lnTo>
                  <a:pt x="1250" y="548"/>
                </a:lnTo>
                <a:lnTo>
                  <a:pt x="1290" y="549"/>
                </a:lnTo>
                <a:lnTo>
                  <a:pt x="1323" y="549"/>
                </a:lnTo>
                <a:lnTo>
                  <a:pt x="1374" y="550"/>
                </a:lnTo>
                <a:lnTo>
                  <a:pt x="1424" y="552"/>
                </a:lnTo>
                <a:lnTo>
                  <a:pt x="1448" y="554"/>
                </a:lnTo>
                <a:lnTo>
                  <a:pt x="1470" y="556"/>
                </a:lnTo>
                <a:lnTo>
                  <a:pt x="1490" y="559"/>
                </a:lnTo>
                <a:lnTo>
                  <a:pt x="1507" y="562"/>
                </a:lnTo>
                <a:lnTo>
                  <a:pt x="1522" y="566"/>
                </a:lnTo>
                <a:lnTo>
                  <a:pt x="1535" y="570"/>
                </a:lnTo>
                <a:lnTo>
                  <a:pt x="1546" y="573"/>
                </a:lnTo>
                <a:lnTo>
                  <a:pt x="1557" y="577"/>
                </a:lnTo>
                <a:lnTo>
                  <a:pt x="1569" y="582"/>
                </a:lnTo>
                <a:lnTo>
                  <a:pt x="1580" y="587"/>
                </a:lnTo>
                <a:lnTo>
                  <a:pt x="1591" y="593"/>
                </a:lnTo>
                <a:lnTo>
                  <a:pt x="1601" y="599"/>
                </a:lnTo>
                <a:lnTo>
                  <a:pt x="1611" y="606"/>
                </a:lnTo>
                <a:lnTo>
                  <a:pt x="1620" y="613"/>
                </a:lnTo>
                <a:lnTo>
                  <a:pt x="1625" y="617"/>
                </a:lnTo>
                <a:lnTo>
                  <a:pt x="1629" y="622"/>
                </a:lnTo>
                <a:lnTo>
                  <a:pt x="1639" y="631"/>
                </a:lnTo>
                <a:lnTo>
                  <a:pt x="1648" y="640"/>
                </a:lnTo>
                <a:lnTo>
                  <a:pt x="1656" y="649"/>
                </a:lnTo>
                <a:lnTo>
                  <a:pt x="1663" y="659"/>
                </a:lnTo>
                <a:lnTo>
                  <a:pt x="1670" y="668"/>
                </a:lnTo>
                <a:lnTo>
                  <a:pt x="1676" y="679"/>
                </a:lnTo>
                <a:lnTo>
                  <a:pt x="1682" y="689"/>
                </a:lnTo>
                <a:lnTo>
                  <a:pt x="1687" y="701"/>
                </a:lnTo>
                <a:lnTo>
                  <a:pt x="1692" y="713"/>
                </a:lnTo>
                <a:lnTo>
                  <a:pt x="1696" y="723"/>
                </a:lnTo>
                <a:lnTo>
                  <a:pt x="1700" y="734"/>
                </a:lnTo>
                <a:lnTo>
                  <a:pt x="1703" y="747"/>
                </a:lnTo>
                <a:lnTo>
                  <a:pt x="1708" y="762"/>
                </a:lnTo>
                <a:lnTo>
                  <a:pt x="1711" y="779"/>
                </a:lnTo>
                <a:lnTo>
                  <a:pt x="1714" y="799"/>
                </a:lnTo>
                <a:lnTo>
                  <a:pt x="1716" y="821"/>
                </a:lnTo>
                <a:lnTo>
                  <a:pt x="1717" y="833"/>
                </a:lnTo>
                <a:lnTo>
                  <a:pt x="1718" y="845"/>
                </a:lnTo>
                <a:lnTo>
                  <a:pt x="1720" y="896"/>
                </a:lnTo>
                <a:lnTo>
                  <a:pt x="1721" y="947"/>
                </a:lnTo>
                <a:lnTo>
                  <a:pt x="1722" y="1019"/>
                </a:lnTo>
                <a:lnTo>
                  <a:pt x="1722" y="1134"/>
                </a:lnTo>
                <a:lnTo>
                  <a:pt x="1722" y="1250"/>
                </a:lnTo>
                <a:lnTo>
                  <a:pt x="1722" y="1291"/>
                </a:lnTo>
                <a:lnTo>
                  <a:pt x="1721" y="1323"/>
                </a:lnTo>
                <a:lnTo>
                  <a:pt x="1720" y="1374"/>
                </a:lnTo>
                <a:lnTo>
                  <a:pt x="1718" y="1424"/>
                </a:lnTo>
                <a:lnTo>
                  <a:pt x="1716" y="1449"/>
                </a:lnTo>
                <a:lnTo>
                  <a:pt x="1714" y="1471"/>
                </a:lnTo>
                <a:lnTo>
                  <a:pt x="1711" y="1490"/>
                </a:lnTo>
                <a:lnTo>
                  <a:pt x="1708" y="1507"/>
                </a:lnTo>
                <a:lnTo>
                  <a:pt x="1703" y="1522"/>
                </a:lnTo>
                <a:lnTo>
                  <a:pt x="1700" y="1535"/>
                </a:lnTo>
                <a:lnTo>
                  <a:pt x="1696" y="1547"/>
                </a:lnTo>
                <a:lnTo>
                  <a:pt x="1692" y="1557"/>
                </a:lnTo>
                <a:lnTo>
                  <a:pt x="1687" y="1569"/>
                </a:lnTo>
                <a:lnTo>
                  <a:pt x="1682" y="1580"/>
                </a:lnTo>
                <a:lnTo>
                  <a:pt x="1676" y="1591"/>
                </a:lnTo>
                <a:lnTo>
                  <a:pt x="1670" y="1601"/>
                </a:lnTo>
                <a:lnTo>
                  <a:pt x="1663" y="1611"/>
                </a:lnTo>
                <a:lnTo>
                  <a:pt x="1656" y="1620"/>
                </a:lnTo>
                <a:lnTo>
                  <a:pt x="1652" y="1625"/>
                </a:lnTo>
                <a:lnTo>
                  <a:pt x="1648" y="1630"/>
                </a:lnTo>
                <a:lnTo>
                  <a:pt x="1639" y="1639"/>
                </a:lnTo>
                <a:lnTo>
                  <a:pt x="1629" y="1648"/>
                </a:lnTo>
                <a:lnTo>
                  <a:pt x="1620" y="1656"/>
                </a:lnTo>
                <a:lnTo>
                  <a:pt x="1611" y="1663"/>
                </a:lnTo>
                <a:lnTo>
                  <a:pt x="1601" y="1670"/>
                </a:lnTo>
                <a:lnTo>
                  <a:pt x="1591" y="1676"/>
                </a:lnTo>
                <a:lnTo>
                  <a:pt x="1580" y="1682"/>
                </a:lnTo>
                <a:lnTo>
                  <a:pt x="1569" y="1687"/>
                </a:lnTo>
                <a:lnTo>
                  <a:pt x="1557" y="1692"/>
                </a:lnTo>
                <a:lnTo>
                  <a:pt x="1546" y="1696"/>
                </a:lnTo>
                <a:lnTo>
                  <a:pt x="1535" y="1700"/>
                </a:lnTo>
                <a:lnTo>
                  <a:pt x="1522" y="1704"/>
                </a:lnTo>
                <a:lnTo>
                  <a:pt x="1507" y="1707"/>
                </a:lnTo>
                <a:lnTo>
                  <a:pt x="1490" y="1710"/>
                </a:lnTo>
                <a:lnTo>
                  <a:pt x="1470" y="1713"/>
                </a:lnTo>
                <a:lnTo>
                  <a:pt x="1448" y="1716"/>
                </a:lnTo>
                <a:lnTo>
                  <a:pt x="1437" y="1716"/>
                </a:lnTo>
                <a:lnTo>
                  <a:pt x="1424" y="1717"/>
                </a:lnTo>
                <a:lnTo>
                  <a:pt x="1374" y="1719"/>
                </a:lnTo>
                <a:lnTo>
                  <a:pt x="1323" y="1720"/>
                </a:lnTo>
                <a:lnTo>
                  <a:pt x="1250" y="1721"/>
                </a:lnTo>
                <a:lnTo>
                  <a:pt x="1135" y="1721"/>
                </a:lnTo>
                <a:lnTo>
                  <a:pt x="1020" y="1721"/>
                </a:lnTo>
                <a:lnTo>
                  <a:pt x="980" y="1721"/>
                </a:lnTo>
                <a:lnTo>
                  <a:pt x="947" y="1720"/>
                </a:lnTo>
                <a:lnTo>
                  <a:pt x="896" y="1719"/>
                </a:lnTo>
                <a:lnTo>
                  <a:pt x="846" y="1717"/>
                </a:lnTo>
                <a:lnTo>
                  <a:pt x="821" y="1716"/>
                </a:lnTo>
                <a:lnTo>
                  <a:pt x="800" y="1713"/>
                </a:lnTo>
                <a:lnTo>
                  <a:pt x="780" y="1710"/>
                </a:lnTo>
                <a:lnTo>
                  <a:pt x="763" y="1707"/>
                </a:lnTo>
                <a:lnTo>
                  <a:pt x="748" y="1704"/>
                </a:lnTo>
                <a:lnTo>
                  <a:pt x="735" y="1700"/>
                </a:lnTo>
                <a:lnTo>
                  <a:pt x="723" y="1696"/>
                </a:lnTo>
                <a:lnTo>
                  <a:pt x="713" y="1692"/>
                </a:lnTo>
                <a:lnTo>
                  <a:pt x="701" y="1687"/>
                </a:lnTo>
                <a:lnTo>
                  <a:pt x="690" y="1682"/>
                </a:lnTo>
                <a:lnTo>
                  <a:pt x="679" y="1676"/>
                </a:lnTo>
                <a:lnTo>
                  <a:pt x="669" y="1670"/>
                </a:lnTo>
                <a:lnTo>
                  <a:pt x="659" y="1664"/>
                </a:lnTo>
                <a:lnTo>
                  <a:pt x="650" y="1656"/>
                </a:lnTo>
                <a:lnTo>
                  <a:pt x="645" y="1652"/>
                </a:lnTo>
                <a:lnTo>
                  <a:pt x="641" y="1648"/>
                </a:lnTo>
                <a:lnTo>
                  <a:pt x="631" y="1639"/>
                </a:lnTo>
                <a:lnTo>
                  <a:pt x="622" y="1630"/>
                </a:lnTo>
                <a:lnTo>
                  <a:pt x="614" y="1620"/>
                </a:lnTo>
                <a:lnTo>
                  <a:pt x="607" y="1611"/>
                </a:lnTo>
                <a:lnTo>
                  <a:pt x="600" y="1601"/>
                </a:lnTo>
                <a:lnTo>
                  <a:pt x="594" y="1591"/>
                </a:lnTo>
                <a:lnTo>
                  <a:pt x="588" y="1580"/>
                </a:lnTo>
                <a:lnTo>
                  <a:pt x="583" y="1569"/>
                </a:lnTo>
                <a:lnTo>
                  <a:pt x="578" y="1557"/>
                </a:lnTo>
                <a:lnTo>
                  <a:pt x="574" y="1547"/>
                </a:lnTo>
                <a:lnTo>
                  <a:pt x="570" y="1535"/>
                </a:lnTo>
                <a:lnTo>
                  <a:pt x="566" y="1522"/>
                </a:lnTo>
                <a:lnTo>
                  <a:pt x="562" y="1507"/>
                </a:lnTo>
                <a:lnTo>
                  <a:pt x="559" y="1490"/>
                </a:lnTo>
                <a:lnTo>
                  <a:pt x="556" y="1471"/>
                </a:lnTo>
                <a:lnTo>
                  <a:pt x="554" y="1449"/>
                </a:lnTo>
                <a:lnTo>
                  <a:pt x="553" y="1437"/>
                </a:lnTo>
                <a:lnTo>
                  <a:pt x="552" y="1424"/>
                </a:lnTo>
                <a:lnTo>
                  <a:pt x="550" y="1374"/>
                </a:lnTo>
                <a:lnTo>
                  <a:pt x="549" y="1323"/>
                </a:lnTo>
                <a:lnTo>
                  <a:pt x="548" y="1250"/>
                </a:lnTo>
                <a:lnTo>
                  <a:pt x="548" y="1134"/>
                </a:lnTo>
                <a:lnTo>
                  <a:pt x="548" y="1019"/>
                </a:lnTo>
                <a:lnTo>
                  <a:pt x="548" y="979"/>
                </a:lnTo>
                <a:lnTo>
                  <a:pt x="549" y="947"/>
                </a:lnTo>
                <a:lnTo>
                  <a:pt x="550" y="896"/>
                </a:lnTo>
                <a:lnTo>
                  <a:pt x="552" y="845"/>
                </a:lnTo>
                <a:lnTo>
                  <a:pt x="554" y="821"/>
                </a:lnTo>
                <a:lnTo>
                  <a:pt x="556" y="799"/>
                </a:lnTo>
                <a:lnTo>
                  <a:pt x="559" y="779"/>
                </a:lnTo>
                <a:lnTo>
                  <a:pt x="562" y="762"/>
                </a:lnTo>
                <a:lnTo>
                  <a:pt x="566" y="747"/>
                </a:lnTo>
                <a:lnTo>
                  <a:pt x="570" y="734"/>
                </a:lnTo>
                <a:lnTo>
                  <a:pt x="574" y="723"/>
                </a:lnTo>
                <a:lnTo>
                  <a:pt x="578" y="713"/>
                </a:lnTo>
                <a:lnTo>
                  <a:pt x="583" y="701"/>
                </a:lnTo>
                <a:lnTo>
                  <a:pt x="588" y="689"/>
                </a:lnTo>
                <a:lnTo>
                  <a:pt x="594" y="679"/>
                </a:lnTo>
                <a:lnTo>
                  <a:pt x="600" y="668"/>
                </a:lnTo>
                <a:lnTo>
                  <a:pt x="607" y="659"/>
                </a:lnTo>
                <a:lnTo>
                  <a:pt x="614" y="649"/>
                </a:lnTo>
                <a:lnTo>
                  <a:pt x="618" y="645"/>
                </a:lnTo>
                <a:lnTo>
                  <a:pt x="622" y="640"/>
                </a:lnTo>
                <a:lnTo>
                  <a:pt x="631" y="631"/>
                </a:lnTo>
                <a:lnTo>
                  <a:pt x="641" y="622"/>
                </a:lnTo>
                <a:lnTo>
                  <a:pt x="650" y="613"/>
                </a:lnTo>
                <a:lnTo>
                  <a:pt x="659" y="606"/>
                </a:lnTo>
                <a:lnTo>
                  <a:pt x="669" y="599"/>
                </a:lnTo>
                <a:lnTo>
                  <a:pt x="679" y="593"/>
                </a:lnTo>
                <a:lnTo>
                  <a:pt x="690" y="587"/>
                </a:lnTo>
                <a:lnTo>
                  <a:pt x="701" y="582"/>
                </a:lnTo>
                <a:lnTo>
                  <a:pt x="713" y="577"/>
                </a:lnTo>
                <a:lnTo>
                  <a:pt x="723" y="573"/>
                </a:lnTo>
                <a:lnTo>
                  <a:pt x="735" y="570"/>
                </a:lnTo>
                <a:lnTo>
                  <a:pt x="748" y="566"/>
                </a:lnTo>
                <a:lnTo>
                  <a:pt x="763" y="562"/>
                </a:lnTo>
                <a:lnTo>
                  <a:pt x="780" y="559"/>
                </a:lnTo>
                <a:lnTo>
                  <a:pt x="800" y="556"/>
                </a:lnTo>
                <a:lnTo>
                  <a:pt x="821" y="554"/>
                </a:lnTo>
                <a:lnTo>
                  <a:pt x="833" y="553"/>
                </a:lnTo>
                <a:lnTo>
                  <a:pt x="846" y="552"/>
                </a:lnTo>
                <a:lnTo>
                  <a:pt x="896" y="550"/>
                </a:lnTo>
                <a:lnTo>
                  <a:pt x="947" y="549"/>
                </a:lnTo>
                <a:lnTo>
                  <a:pt x="1020" y="548"/>
                </a:lnTo>
                <a:lnTo>
                  <a:pt x="1135" y="548"/>
                </a:lnTo>
                <a:close/>
                <a:moveTo>
                  <a:pt x="1135" y="419"/>
                </a:moveTo>
                <a:lnTo>
                  <a:pt x="1018" y="420"/>
                </a:lnTo>
                <a:lnTo>
                  <a:pt x="977" y="420"/>
                </a:lnTo>
                <a:lnTo>
                  <a:pt x="943" y="420"/>
                </a:lnTo>
                <a:lnTo>
                  <a:pt x="891" y="422"/>
                </a:lnTo>
                <a:lnTo>
                  <a:pt x="840" y="424"/>
                </a:lnTo>
                <a:lnTo>
                  <a:pt x="813" y="425"/>
                </a:lnTo>
                <a:lnTo>
                  <a:pt x="787" y="428"/>
                </a:lnTo>
                <a:lnTo>
                  <a:pt x="764" y="431"/>
                </a:lnTo>
                <a:lnTo>
                  <a:pt x="742" y="435"/>
                </a:lnTo>
                <a:lnTo>
                  <a:pt x="722" y="440"/>
                </a:lnTo>
                <a:lnTo>
                  <a:pt x="712" y="442"/>
                </a:lnTo>
                <a:lnTo>
                  <a:pt x="702" y="445"/>
                </a:lnTo>
                <a:lnTo>
                  <a:pt x="684" y="451"/>
                </a:lnTo>
                <a:lnTo>
                  <a:pt x="667" y="457"/>
                </a:lnTo>
                <a:lnTo>
                  <a:pt x="649" y="464"/>
                </a:lnTo>
                <a:lnTo>
                  <a:pt x="633" y="472"/>
                </a:lnTo>
                <a:lnTo>
                  <a:pt x="625" y="476"/>
                </a:lnTo>
                <a:lnTo>
                  <a:pt x="617" y="481"/>
                </a:lnTo>
                <a:lnTo>
                  <a:pt x="601" y="490"/>
                </a:lnTo>
                <a:lnTo>
                  <a:pt x="585" y="501"/>
                </a:lnTo>
                <a:lnTo>
                  <a:pt x="578" y="506"/>
                </a:lnTo>
                <a:lnTo>
                  <a:pt x="570" y="512"/>
                </a:lnTo>
                <a:lnTo>
                  <a:pt x="554" y="525"/>
                </a:lnTo>
                <a:lnTo>
                  <a:pt x="539" y="539"/>
                </a:lnTo>
                <a:lnTo>
                  <a:pt x="525" y="554"/>
                </a:lnTo>
                <a:lnTo>
                  <a:pt x="512" y="569"/>
                </a:lnTo>
                <a:lnTo>
                  <a:pt x="500" y="585"/>
                </a:lnTo>
                <a:lnTo>
                  <a:pt x="495" y="592"/>
                </a:lnTo>
                <a:lnTo>
                  <a:pt x="490" y="600"/>
                </a:lnTo>
                <a:lnTo>
                  <a:pt x="480" y="616"/>
                </a:lnTo>
                <a:lnTo>
                  <a:pt x="472" y="632"/>
                </a:lnTo>
                <a:lnTo>
                  <a:pt x="464" y="649"/>
                </a:lnTo>
                <a:lnTo>
                  <a:pt x="457" y="666"/>
                </a:lnTo>
                <a:lnTo>
                  <a:pt x="450" y="683"/>
                </a:lnTo>
                <a:lnTo>
                  <a:pt x="445" y="702"/>
                </a:lnTo>
                <a:lnTo>
                  <a:pt x="439" y="721"/>
                </a:lnTo>
                <a:lnTo>
                  <a:pt x="437" y="731"/>
                </a:lnTo>
                <a:lnTo>
                  <a:pt x="435" y="741"/>
                </a:lnTo>
                <a:lnTo>
                  <a:pt x="431" y="763"/>
                </a:lnTo>
                <a:lnTo>
                  <a:pt x="428" y="787"/>
                </a:lnTo>
                <a:lnTo>
                  <a:pt x="425" y="812"/>
                </a:lnTo>
                <a:lnTo>
                  <a:pt x="423" y="840"/>
                </a:lnTo>
                <a:lnTo>
                  <a:pt x="421" y="890"/>
                </a:lnTo>
                <a:lnTo>
                  <a:pt x="420" y="943"/>
                </a:lnTo>
                <a:lnTo>
                  <a:pt x="419" y="1017"/>
                </a:lnTo>
                <a:lnTo>
                  <a:pt x="419" y="1134"/>
                </a:lnTo>
                <a:lnTo>
                  <a:pt x="419" y="1252"/>
                </a:lnTo>
                <a:lnTo>
                  <a:pt x="420" y="1294"/>
                </a:lnTo>
                <a:lnTo>
                  <a:pt x="420" y="1327"/>
                </a:lnTo>
                <a:lnTo>
                  <a:pt x="421" y="1379"/>
                </a:lnTo>
                <a:lnTo>
                  <a:pt x="423" y="1430"/>
                </a:lnTo>
                <a:lnTo>
                  <a:pt x="425" y="1457"/>
                </a:lnTo>
                <a:lnTo>
                  <a:pt x="428" y="1483"/>
                </a:lnTo>
                <a:lnTo>
                  <a:pt x="431" y="1506"/>
                </a:lnTo>
                <a:lnTo>
                  <a:pt x="435" y="1528"/>
                </a:lnTo>
                <a:lnTo>
                  <a:pt x="439" y="1549"/>
                </a:lnTo>
                <a:lnTo>
                  <a:pt x="442" y="1558"/>
                </a:lnTo>
                <a:lnTo>
                  <a:pt x="445" y="1568"/>
                </a:lnTo>
                <a:lnTo>
                  <a:pt x="450" y="1586"/>
                </a:lnTo>
                <a:lnTo>
                  <a:pt x="457" y="1603"/>
                </a:lnTo>
                <a:lnTo>
                  <a:pt x="464" y="1621"/>
                </a:lnTo>
                <a:lnTo>
                  <a:pt x="472" y="1637"/>
                </a:lnTo>
                <a:lnTo>
                  <a:pt x="476" y="1646"/>
                </a:lnTo>
                <a:lnTo>
                  <a:pt x="480" y="1654"/>
                </a:lnTo>
                <a:lnTo>
                  <a:pt x="490" y="1670"/>
                </a:lnTo>
                <a:lnTo>
                  <a:pt x="500" y="1685"/>
                </a:lnTo>
                <a:lnTo>
                  <a:pt x="506" y="1693"/>
                </a:lnTo>
                <a:lnTo>
                  <a:pt x="512" y="1700"/>
                </a:lnTo>
                <a:lnTo>
                  <a:pt x="518" y="1708"/>
                </a:lnTo>
                <a:lnTo>
                  <a:pt x="525" y="1715"/>
                </a:lnTo>
                <a:lnTo>
                  <a:pt x="539" y="1730"/>
                </a:lnTo>
                <a:lnTo>
                  <a:pt x="554" y="1744"/>
                </a:lnTo>
                <a:lnTo>
                  <a:pt x="570" y="1757"/>
                </a:lnTo>
                <a:lnTo>
                  <a:pt x="585" y="1769"/>
                </a:lnTo>
                <a:lnTo>
                  <a:pt x="593" y="1774"/>
                </a:lnTo>
                <a:lnTo>
                  <a:pt x="601" y="1779"/>
                </a:lnTo>
                <a:lnTo>
                  <a:pt x="617" y="1789"/>
                </a:lnTo>
                <a:lnTo>
                  <a:pt x="633" y="1798"/>
                </a:lnTo>
                <a:lnTo>
                  <a:pt x="649" y="1805"/>
                </a:lnTo>
                <a:lnTo>
                  <a:pt x="667" y="1813"/>
                </a:lnTo>
                <a:lnTo>
                  <a:pt x="684" y="1819"/>
                </a:lnTo>
                <a:lnTo>
                  <a:pt x="702" y="1825"/>
                </a:lnTo>
                <a:lnTo>
                  <a:pt x="722" y="1830"/>
                </a:lnTo>
                <a:lnTo>
                  <a:pt x="732" y="1832"/>
                </a:lnTo>
                <a:lnTo>
                  <a:pt x="742" y="1834"/>
                </a:lnTo>
                <a:lnTo>
                  <a:pt x="764" y="1838"/>
                </a:lnTo>
                <a:lnTo>
                  <a:pt x="787" y="1842"/>
                </a:lnTo>
                <a:lnTo>
                  <a:pt x="813" y="1844"/>
                </a:lnTo>
                <a:lnTo>
                  <a:pt x="840" y="1846"/>
                </a:lnTo>
                <a:lnTo>
                  <a:pt x="891" y="1848"/>
                </a:lnTo>
                <a:lnTo>
                  <a:pt x="943" y="1849"/>
                </a:lnTo>
                <a:lnTo>
                  <a:pt x="1018" y="1850"/>
                </a:lnTo>
                <a:lnTo>
                  <a:pt x="1135" y="1850"/>
                </a:lnTo>
                <a:lnTo>
                  <a:pt x="1252" y="1850"/>
                </a:lnTo>
                <a:lnTo>
                  <a:pt x="1293" y="1850"/>
                </a:lnTo>
                <a:lnTo>
                  <a:pt x="1327" y="1849"/>
                </a:lnTo>
                <a:lnTo>
                  <a:pt x="1379" y="1848"/>
                </a:lnTo>
                <a:lnTo>
                  <a:pt x="1430" y="1846"/>
                </a:lnTo>
                <a:lnTo>
                  <a:pt x="1457" y="1844"/>
                </a:lnTo>
                <a:lnTo>
                  <a:pt x="1483" y="1842"/>
                </a:lnTo>
                <a:lnTo>
                  <a:pt x="1506" y="1838"/>
                </a:lnTo>
                <a:lnTo>
                  <a:pt x="1528" y="1834"/>
                </a:lnTo>
                <a:lnTo>
                  <a:pt x="1548" y="1830"/>
                </a:lnTo>
                <a:lnTo>
                  <a:pt x="1558" y="1827"/>
                </a:lnTo>
                <a:lnTo>
                  <a:pt x="1568" y="1825"/>
                </a:lnTo>
                <a:lnTo>
                  <a:pt x="1586" y="1819"/>
                </a:lnTo>
                <a:lnTo>
                  <a:pt x="1603" y="1813"/>
                </a:lnTo>
                <a:lnTo>
                  <a:pt x="1621" y="1805"/>
                </a:lnTo>
                <a:lnTo>
                  <a:pt x="1637" y="1798"/>
                </a:lnTo>
                <a:lnTo>
                  <a:pt x="1645" y="1793"/>
                </a:lnTo>
                <a:lnTo>
                  <a:pt x="1653" y="1789"/>
                </a:lnTo>
                <a:lnTo>
                  <a:pt x="1669" y="1779"/>
                </a:lnTo>
                <a:lnTo>
                  <a:pt x="1685" y="1769"/>
                </a:lnTo>
                <a:lnTo>
                  <a:pt x="1692" y="1763"/>
                </a:lnTo>
                <a:lnTo>
                  <a:pt x="1700" y="1757"/>
                </a:lnTo>
                <a:lnTo>
                  <a:pt x="1716" y="1744"/>
                </a:lnTo>
                <a:lnTo>
                  <a:pt x="1731" y="1730"/>
                </a:lnTo>
                <a:lnTo>
                  <a:pt x="1745" y="1715"/>
                </a:lnTo>
                <a:lnTo>
                  <a:pt x="1758" y="1700"/>
                </a:lnTo>
                <a:lnTo>
                  <a:pt x="1770" y="1685"/>
                </a:lnTo>
                <a:lnTo>
                  <a:pt x="1775" y="1677"/>
                </a:lnTo>
                <a:lnTo>
                  <a:pt x="1780" y="1670"/>
                </a:lnTo>
                <a:lnTo>
                  <a:pt x="1790" y="1654"/>
                </a:lnTo>
                <a:lnTo>
                  <a:pt x="1798" y="1637"/>
                </a:lnTo>
                <a:lnTo>
                  <a:pt x="1806" y="1621"/>
                </a:lnTo>
                <a:lnTo>
                  <a:pt x="1813" y="1603"/>
                </a:lnTo>
                <a:lnTo>
                  <a:pt x="1820" y="1586"/>
                </a:lnTo>
                <a:lnTo>
                  <a:pt x="1825" y="1568"/>
                </a:lnTo>
                <a:lnTo>
                  <a:pt x="1831" y="1549"/>
                </a:lnTo>
                <a:lnTo>
                  <a:pt x="1833" y="1539"/>
                </a:lnTo>
                <a:lnTo>
                  <a:pt x="1835" y="1528"/>
                </a:lnTo>
                <a:lnTo>
                  <a:pt x="1839" y="1506"/>
                </a:lnTo>
                <a:lnTo>
                  <a:pt x="1842" y="1483"/>
                </a:lnTo>
                <a:lnTo>
                  <a:pt x="1845" y="1457"/>
                </a:lnTo>
                <a:lnTo>
                  <a:pt x="1846" y="1430"/>
                </a:lnTo>
                <a:lnTo>
                  <a:pt x="1849" y="1379"/>
                </a:lnTo>
                <a:lnTo>
                  <a:pt x="1850" y="1327"/>
                </a:lnTo>
                <a:lnTo>
                  <a:pt x="1851" y="1252"/>
                </a:lnTo>
                <a:lnTo>
                  <a:pt x="1851" y="1134"/>
                </a:lnTo>
                <a:lnTo>
                  <a:pt x="1851" y="1017"/>
                </a:lnTo>
                <a:lnTo>
                  <a:pt x="1850" y="976"/>
                </a:lnTo>
                <a:lnTo>
                  <a:pt x="1850" y="943"/>
                </a:lnTo>
                <a:lnTo>
                  <a:pt x="1849" y="890"/>
                </a:lnTo>
                <a:lnTo>
                  <a:pt x="1846" y="840"/>
                </a:lnTo>
                <a:lnTo>
                  <a:pt x="1845" y="812"/>
                </a:lnTo>
                <a:lnTo>
                  <a:pt x="1842" y="787"/>
                </a:lnTo>
                <a:lnTo>
                  <a:pt x="1839" y="763"/>
                </a:lnTo>
                <a:lnTo>
                  <a:pt x="1835" y="741"/>
                </a:lnTo>
                <a:lnTo>
                  <a:pt x="1831" y="721"/>
                </a:lnTo>
                <a:lnTo>
                  <a:pt x="1828" y="711"/>
                </a:lnTo>
                <a:lnTo>
                  <a:pt x="1825" y="702"/>
                </a:lnTo>
                <a:lnTo>
                  <a:pt x="1820" y="683"/>
                </a:lnTo>
                <a:lnTo>
                  <a:pt x="1813" y="666"/>
                </a:lnTo>
                <a:lnTo>
                  <a:pt x="1806" y="649"/>
                </a:lnTo>
                <a:lnTo>
                  <a:pt x="1798" y="632"/>
                </a:lnTo>
                <a:lnTo>
                  <a:pt x="1794" y="624"/>
                </a:lnTo>
                <a:lnTo>
                  <a:pt x="1790" y="616"/>
                </a:lnTo>
                <a:lnTo>
                  <a:pt x="1780" y="600"/>
                </a:lnTo>
                <a:lnTo>
                  <a:pt x="1770" y="585"/>
                </a:lnTo>
                <a:lnTo>
                  <a:pt x="1764" y="577"/>
                </a:lnTo>
                <a:lnTo>
                  <a:pt x="1758" y="569"/>
                </a:lnTo>
                <a:lnTo>
                  <a:pt x="1752" y="562"/>
                </a:lnTo>
                <a:lnTo>
                  <a:pt x="1745" y="554"/>
                </a:lnTo>
                <a:lnTo>
                  <a:pt x="1731" y="539"/>
                </a:lnTo>
                <a:lnTo>
                  <a:pt x="1716" y="525"/>
                </a:lnTo>
                <a:lnTo>
                  <a:pt x="1700" y="512"/>
                </a:lnTo>
                <a:lnTo>
                  <a:pt x="1685" y="501"/>
                </a:lnTo>
                <a:lnTo>
                  <a:pt x="1677" y="495"/>
                </a:lnTo>
                <a:lnTo>
                  <a:pt x="1669" y="490"/>
                </a:lnTo>
                <a:lnTo>
                  <a:pt x="1653" y="481"/>
                </a:lnTo>
                <a:lnTo>
                  <a:pt x="1637" y="472"/>
                </a:lnTo>
                <a:lnTo>
                  <a:pt x="1621" y="464"/>
                </a:lnTo>
                <a:lnTo>
                  <a:pt x="1603" y="457"/>
                </a:lnTo>
                <a:lnTo>
                  <a:pt x="1586" y="451"/>
                </a:lnTo>
                <a:lnTo>
                  <a:pt x="1568" y="445"/>
                </a:lnTo>
                <a:lnTo>
                  <a:pt x="1548" y="440"/>
                </a:lnTo>
                <a:lnTo>
                  <a:pt x="1538" y="437"/>
                </a:lnTo>
                <a:lnTo>
                  <a:pt x="1528" y="435"/>
                </a:lnTo>
                <a:lnTo>
                  <a:pt x="1506" y="431"/>
                </a:lnTo>
                <a:lnTo>
                  <a:pt x="1483" y="428"/>
                </a:lnTo>
                <a:lnTo>
                  <a:pt x="1457" y="425"/>
                </a:lnTo>
                <a:lnTo>
                  <a:pt x="1430" y="424"/>
                </a:lnTo>
                <a:lnTo>
                  <a:pt x="1379" y="422"/>
                </a:lnTo>
                <a:lnTo>
                  <a:pt x="1327" y="420"/>
                </a:lnTo>
                <a:lnTo>
                  <a:pt x="1252" y="420"/>
                </a:lnTo>
                <a:lnTo>
                  <a:pt x="1135" y="419"/>
                </a:lnTo>
                <a:close/>
                <a:moveTo>
                  <a:pt x="1135" y="767"/>
                </a:moveTo>
                <a:lnTo>
                  <a:pt x="1116" y="768"/>
                </a:lnTo>
                <a:lnTo>
                  <a:pt x="1097" y="769"/>
                </a:lnTo>
                <a:lnTo>
                  <a:pt x="1079" y="771"/>
                </a:lnTo>
                <a:lnTo>
                  <a:pt x="1061" y="775"/>
                </a:lnTo>
                <a:lnTo>
                  <a:pt x="1043" y="779"/>
                </a:lnTo>
                <a:lnTo>
                  <a:pt x="1026" y="784"/>
                </a:lnTo>
                <a:lnTo>
                  <a:pt x="1009" y="789"/>
                </a:lnTo>
                <a:lnTo>
                  <a:pt x="992" y="796"/>
                </a:lnTo>
                <a:lnTo>
                  <a:pt x="976" y="803"/>
                </a:lnTo>
                <a:lnTo>
                  <a:pt x="960" y="812"/>
                </a:lnTo>
                <a:lnTo>
                  <a:pt x="945" y="820"/>
                </a:lnTo>
                <a:lnTo>
                  <a:pt x="930" y="830"/>
                </a:lnTo>
                <a:lnTo>
                  <a:pt x="915" y="840"/>
                </a:lnTo>
                <a:lnTo>
                  <a:pt x="902" y="851"/>
                </a:lnTo>
                <a:lnTo>
                  <a:pt x="888" y="863"/>
                </a:lnTo>
                <a:lnTo>
                  <a:pt x="875" y="875"/>
                </a:lnTo>
                <a:lnTo>
                  <a:pt x="863" y="887"/>
                </a:lnTo>
                <a:lnTo>
                  <a:pt x="852" y="901"/>
                </a:lnTo>
                <a:lnTo>
                  <a:pt x="841" y="915"/>
                </a:lnTo>
                <a:lnTo>
                  <a:pt x="831" y="929"/>
                </a:lnTo>
                <a:lnTo>
                  <a:pt x="821" y="944"/>
                </a:lnTo>
                <a:lnTo>
                  <a:pt x="812" y="959"/>
                </a:lnTo>
                <a:lnTo>
                  <a:pt x="804" y="975"/>
                </a:lnTo>
                <a:lnTo>
                  <a:pt x="797" y="991"/>
                </a:lnTo>
                <a:lnTo>
                  <a:pt x="790" y="1008"/>
                </a:lnTo>
                <a:lnTo>
                  <a:pt x="784" y="1025"/>
                </a:lnTo>
                <a:lnTo>
                  <a:pt x="779" y="1043"/>
                </a:lnTo>
                <a:lnTo>
                  <a:pt x="777" y="1051"/>
                </a:lnTo>
                <a:lnTo>
                  <a:pt x="775" y="1060"/>
                </a:lnTo>
                <a:lnTo>
                  <a:pt x="772" y="1078"/>
                </a:lnTo>
                <a:lnTo>
                  <a:pt x="770" y="1097"/>
                </a:lnTo>
                <a:lnTo>
                  <a:pt x="768" y="1115"/>
                </a:lnTo>
                <a:lnTo>
                  <a:pt x="768" y="1134"/>
                </a:lnTo>
                <a:lnTo>
                  <a:pt x="768" y="1154"/>
                </a:lnTo>
                <a:lnTo>
                  <a:pt x="770" y="1173"/>
                </a:lnTo>
                <a:lnTo>
                  <a:pt x="772" y="1191"/>
                </a:lnTo>
                <a:lnTo>
                  <a:pt x="775" y="1209"/>
                </a:lnTo>
                <a:lnTo>
                  <a:pt x="779" y="1227"/>
                </a:lnTo>
                <a:lnTo>
                  <a:pt x="784" y="1244"/>
                </a:lnTo>
                <a:lnTo>
                  <a:pt x="790" y="1261"/>
                </a:lnTo>
                <a:lnTo>
                  <a:pt x="797" y="1278"/>
                </a:lnTo>
                <a:lnTo>
                  <a:pt x="804" y="1294"/>
                </a:lnTo>
                <a:lnTo>
                  <a:pt x="812" y="1310"/>
                </a:lnTo>
                <a:lnTo>
                  <a:pt x="821" y="1326"/>
                </a:lnTo>
                <a:lnTo>
                  <a:pt x="831" y="1340"/>
                </a:lnTo>
                <a:lnTo>
                  <a:pt x="841" y="1355"/>
                </a:lnTo>
                <a:lnTo>
                  <a:pt x="852" y="1369"/>
                </a:lnTo>
                <a:lnTo>
                  <a:pt x="863" y="1382"/>
                </a:lnTo>
                <a:lnTo>
                  <a:pt x="875" y="1395"/>
                </a:lnTo>
                <a:lnTo>
                  <a:pt x="888" y="1407"/>
                </a:lnTo>
                <a:lnTo>
                  <a:pt x="902" y="1418"/>
                </a:lnTo>
                <a:lnTo>
                  <a:pt x="915" y="1429"/>
                </a:lnTo>
                <a:lnTo>
                  <a:pt x="930" y="1440"/>
                </a:lnTo>
                <a:lnTo>
                  <a:pt x="945" y="1449"/>
                </a:lnTo>
                <a:lnTo>
                  <a:pt x="960" y="1458"/>
                </a:lnTo>
                <a:lnTo>
                  <a:pt x="976" y="1466"/>
                </a:lnTo>
                <a:lnTo>
                  <a:pt x="992" y="1473"/>
                </a:lnTo>
                <a:lnTo>
                  <a:pt x="1009" y="1480"/>
                </a:lnTo>
                <a:lnTo>
                  <a:pt x="1026" y="1486"/>
                </a:lnTo>
                <a:lnTo>
                  <a:pt x="1043" y="1491"/>
                </a:lnTo>
                <a:lnTo>
                  <a:pt x="1052" y="1493"/>
                </a:lnTo>
                <a:lnTo>
                  <a:pt x="1061" y="1495"/>
                </a:lnTo>
                <a:lnTo>
                  <a:pt x="1079" y="1498"/>
                </a:lnTo>
                <a:lnTo>
                  <a:pt x="1097" y="1500"/>
                </a:lnTo>
                <a:lnTo>
                  <a:pt x="1116" y="1502"/>
                </a:lnTo>
                <a:lnTo>
                  <a:pt x="1135" y="1502"/>
                </a:lnTo>
                <a:lnTo>
                  <a:pt x="1154" y="1502"/>
                </a:lnTo>
                <a:lnTo>
                  <a:pt x="1173" y="1500"/>
                </a:lnTo>
                <a:lnTo>
                  <a:pt x="1191" y="1498"/>
                </a:lnTo>
                <a:lnTo>
                  <a:pt x="1209" y="1495"/>
                </a:lnTo>
                <a:lnTo>
                  <a:pt x="1227" y="1491"/>
                </a:lnTo>
                <a:lnTo>
                  <a:pt x="1244" y="1486"/>
                </a:lnTo>
                <a:lnTo>
                  <a:pt x="1261" y="1480"/>
                </a:lnTo>
                <a:lnTo>
                  <a:pt x="1278" y="1473"/>
                </a:lnTo>
                <a:lnTo>
                  <a:pt x="1294" y="1466"/>
                </a:lnTo>
                <a:lnTo>
                  <a:pt x="1310" y="1458"/>
                </a:lnTo>
                <a:lnTo>
                  <a:pt x="1325" y="1449"/>
                </a:lnTo>
                <a:lnTo>
                  <a:pt x="1340" y="1440"/>
                </a:lnTo>
                <a:lnTo>
                  <a:pt x="1355" y="1429"/>
                </a:lnTo>
                <a:lnTo>
                  <a:pt x="1368" y="1418"/>
                </a:lnTo>
                <a:lnTo>
                  <a:pt x="1382" y="1407"/>
                </a:lnTo>
                <a:lnTo>
                  <a:pt x="1395" y="1395"/>
                </a:lnTo>
                <a:lnTo>
                  <a:pt x="1407" y="1382"/>
                </a:lnTo>
                <a:lnTo>
                  <a:pt x="1418" y="1369"/>
                </a:lnTo>
                <a:lnTo>
                  <a:pt x="1429" y="1355"/>
                </a:lnTo>
                <a:lnTo>
                  <a:pt x="1439" y="1340"/>
                </a:lnTo>
                <a:lnTo>
                  <a:pt x="1449" y="1326"/>
                </a:lnTo>
                <a:lnTo>
                  <a:pt x="1458" y="1310"/>
                </a:lnTo>
                <a:lnTo>
                  <a:pt x="1466" y="1294"/>
                </a:lnTo>
                <a:lnTo>
                  <a:pt x="1473" y="1278"/>
                </a:lnTo>
                <a:lnTo>
                  <a:pt x="1480" y="1261"/>
                </a:lnTo>
                <a:lnTo>
                  <a:pt x="1486" y="1244"/>
                </a:lnTo>
                <a:lnTo>
                  <a:pt x="1490" y="1227"/>
                </a:lnTo>
                <a:lnTo>
                  <a:pt x="1493" y="1218"/>
                </a:lnTo>
                <a:lnTo>
                  <a:pt x="1495" y="1209"/>
                </a:lnTo>
                <a:lnTo>
                  <a:pt x="1498" y="1191"/>
                </a:lnTo>
                <a:lnTo>
                  <a:pt x="1500" y="1173"/>
                </a:lnTo>
                <a:lnTo>
                  <a:pt x="1502" y="1154"/>
                </a:lnTo>
                <a:lnTo>
                  <a:pt x="1502" y="1134"/>
                </a:lnTo>
                <a:lnTo>
                  <a:pt x="1502" y="1115"/>
                </a:lnTo>
                <a:lnTo>
                  <a:pt x="1500" y="1097"/>
                </a:lnTo>
                <a:lnTo>
                  <a:pt x="1498" y="1078"/>
                </a:lnTo>
                <a:lnTo>
                  <a:pt x="1495" y="1060"/>
                </a:lnTo>
                <a:lnTo>
                  <a:pt x="1490" y="1043"/>
                </a:lnTo>
                <a:lnTo>
                  <a:pt x="1486" y="1025"/>
                </a:lnTo>
                <a:lnTo>
                  <a:pt x="1480" y="1008"/>
                </a:lnTo>
                <a:lnTo>
                  <a:pt x="1473" y="991"/>
                </a:lnTo>
                <a:lnTo>
                  <a:pt x="1466" y="975"/>
                </a:lnTo>
                <a:lnTo>
                  <a:pt x="1458" y="959"/>
                </a:lnTo>
                <a:lnTo>
                  <a:pt x="1449" y="944"/>
                </a:lnTo>
                <a:lnTo>
                  <a:pt x="1439" y="929"/>
                </a:lnTo>
                <a:lnTo>
                  <a:pt x="1429" y="915"/>
                </a:lnTo>
                <a:lnTo>
                  <a:pt x="1418" y="901"/>
                </a:lnTo>
                <a:lnTo>
                  <a:pt x="1407" y="887"/>
                </a:lnTo>
                <a:lnTo>
                  <a:pt x="1395" y="875"/>
                </a:lnTo>
                <a:lnTo>
                  <a:pt x="1382" y="863"/>
                </a:lnTo>
                <a:lnTo>
                  <a:pt x="1368" y="851"/>
                </a:lnTo>
                <a:lnTo>
                  <a:pt x="1355" y="840"/>
                </a:lnTo>
                <a:lnTo>
                  <a:pt x="1340" y="830"/>
                </a:lnTo>
                <a:lnTo>
                  <a:pt x="1325" y="820"/>
                </a:lnTo>
                <a:lnTo>
                  <a:pt x="1310" y="812"/>
                </a:lnTo>
                <a:lnTo>
                  <a:pt x="1294" y="803"/>
                </a:lnTo>
                <a:lnTo>
                  <a:pt x="1278" y="796"/>
                </a:lnTo>
                <a:lnTo>
                  <a:pt x="1261" y="789"/>
                </a:lnTo>
                <a:lnTo>
                  <a:pt x="1244" y="784"/>
                </a:lnTo>
                <a:lnTo>
                  <a:pt x="1227" y="779"/>
                </a:lnTo>
                <a:lnTo>
                  <a:pt x="1218" y="777"/>
                </a:lnTo>
                <a:lnTo>
                  <a:pt x="1209" y="775"/>
                </a:lnTo>
                <a:lnTo>
                  <a:pt x="1191" y="771"/>
                </a:lnTo>
                <a:lnTo>
                  <a:pt x="1173" y="769"/>
                </a:lnTo>
                <a:lnTo>
                  <a:pt x="1154" y="768"/>
                </a:lnTo>
                <a:lnTo>
                  <a:pt x="1135" y="767"/>
                </a:lnTo>
                <a:close/>
                <a:moveTo>
                  <a:pt x="1135" y="1374"/>
                </a:moveTo>
                <a:lnTo>
                  <a:pt x="1123" y="1373"/>
                </a:lnTo>
                <a:lnTo>
                  <a:pt x="1111" y="1372"/>
                </a:lnTo>
                <a:lnTo>
                  <a:pt x="1099" y="1371"/>
                </a:lnTo>
                <a:lnTo>
                  <a:pt x="1087" y="1369"/>
                </a:lnTo>
                <a:lnTo>
                  <a:pt x="1075" y="1366"/>
                </a:lnTo>
                <a:lnTo>
                  <a:pt x="1064" y="1363"/>
                </a:lnTo>
                <a:lnTo>
                  <a:pt x="1053" y="1359"/>
                </a:lnTo>
                <a:lnTo>
                  <a:pt x="1042" y="1355"/>
                </a:lnTo>
                <a:lnTo>
                  <a:pt x="1032" y="1350"/>
                </a:lnTo>
                <a:lnTo>
                  <a:pt x="1021" y="1345"/>
                </a:lnTo>
                <a:lnTo>
                  <a:pt x="1011" y="1339"/>
                </a:lnTo>
                <a:lnTo>
                  <a:pt x="1002" y="1333"/>
                </a:lnTo>
                <a:lnTo>
                  <a:pt x="992" y="1326"/>
                </a:lnTo>
                <a:lnTo>
                  <a:pt x="983" y="1319"/>
                </a:lnTo>
                <a:lnTo>
                  <a:pt x="975" y="1312"/>
                </a:lnTo>
                <a:lnTo>
                  <a:pt x="967" y="1304"/>
                </a:lnTo>
                <a:lnTo>
                  <a:pt x="959" y="1295"/>
                </a:lnTo>
                <a:lnTo>
                  <a:pt x="951" y="1287"/>
                </a:lnTo>
                <a:lnTo>
                  <a:pt x="944" y="1278"/>
                </a:lnTo>
                <a:lnTo>
                  <a:pt x="937" y="1268"/>
                </a:lnTo>
                <a:lnTo>
                  <a:pt x="931" y="1259"/>
                </a:lnTo>
                <a:lnTo>
                  <a:pt x="925" y="1249"/>
                </a:lnTo>
                <a:lnTo>
                  <a:pt x="920" y="1239"/>
                </a:lnTo>
                <a:lnTo>
                  <a:pt x="915" y="1228"/>
                </a:lnTo>
                <a:lnTo>
                  <a:pt x="911" y="1217"/>
                </a:lnTo>
                <a:lnTo>
                  <a:pt x="907" y="1206"/>
                </a:lnTo>
                <a:lnTo>
                  <a:pt x="904" y="1195"/>
                </a:lnTo>
                <a:lnTo>
                  <a:pt x="902" y="1183"/>
                </a:lnTo>
                <a:lnTo>
                  <a:pt x="899" y="1172"/>
                </a:lnTo>
                <a:lnTo>
                  <a:pt x="898" y="1160"/>
                </a:lnTo>
                <a:lnTo>
                  <a:pt x="897" y="1148"/>
                </a:lnTo>
                <a:lnTo>
                  <a:pt x="897" y="1134"/>
                </a:lnTo>
                <a:lnTo>
                  <a:pt x="897" y="1122"/>
                </a:lnTo>
                <a:lnTo>
                  <a:pt x="898" y="1110"/>
                </a:lnTo>
                <a:lnTo>
                  <a:pt x="899" y="1098"/>
                </a:lnTo>
                <a:lnTo>
                  <a:pt x="902" y="1086"/>
                </a:lnTo>
                <a:lnTo>
                  <a:pt x="904" y="1075"/>
                </a:lnTo>
                <a:lnTo>
                  <a:pt x="907" y="1063"/>
                </a:lnTo>
                <a:lnTo>
                  <a:pt x="911" y="1052"/>
                </a:lnTo>
                <a:lnTo>
                  <a:pt x="915" y="1042"/>
                </a:lnTo>
                <a:lnTo>
                  <a:pt x="920" y="1031"/>
                </a:lnTo>
                <a:lnTo>
                  <a:pt x="925" y="1021"/>
                </a:lnTo>
                <a:lnTo>
                  <a:pt x="931" y="1011"/>
                </a:lnTo>
                <a:lnTo>
                  <a:pt x="937" y="1001"/>
                </a:lnTo>
                <a:lnTo>
                  <a:pt x="944" y="992"/>
                </a:lnTo>
                <a:lnTo>
                  <a:pt x="951" y="983"/>
                </a:lnTo>
                <a:lnTo>
                  <a:pt x="959" y="974"/>
                </a:lnTo>
                <a:lnTo>
                  <a:pt x="967" y="966"/>
                </a:lnTo>
                <a:lnTo>
                  <a:pt x="975" y="958"/>
                </a:lnTo>
                <a:lnTo>
                  <a:pt x="983" y="950"/>
                </a:lnTo>
                <a:lnTo>
                  <a:pt x="992" y="943"/>
                </a:lnTo>
                <a:lnTo>
                  <a:pt x="1002" y="937"/>
                </a:lnTo>
                <a:lnTo>
                  <a:pt x="1011" y="931"/>
                </a:lnTo>
                <a:lnTo>
                  <a:pt x="1021" y="925"/>
                </a:lnTo>
                <a:lnTo>
                  <a:pt x="1032" y="920"/>
                </a:lnTo>
                <a:lnTo>
                  <a:pt x="1042" y="915"/>
                </a:lnTo>
                <a:lnTo>
                  <a:pt x="1053" y="910"/>
                </a:lnTo>
                <a:lnTo>
                  <a:pt x="1064" y="907"/>
                </a:lnTo>
                <a:lnTo>
                  <a:pt x="1075" y="904"/>
                </a:lnTo>
                <a:lnTo>
                  <a:pt x="1087" y="901"/>
                </a:lnTo>
                <a:lnTo>
                  <a:pt x="1099" y="899"/>
                </a:lnTo>
                <a:lnTo>
                  <a:pt x="1111" y="897"/>
                </a:lnTo>
                <a:lnTo>
                  <a:pt x="1123" y="896"/>
                </a:lnTo>
                <a:lnTo>
                  <a:pt x="1135" y="896"/>
                </a:lnTo>
                <a:lnTo>
                  <a:pt x="1147" y="896"/>
                </a:lnTo>
                <a:lnTo>
                  <a:pt x="1159" y="897"/>
                </a:lnTo>
                <a:lnTo>
                  <a:pt x="1171" y="899"/>
                </a:lnTo>
                <a:lnTo>
                  <a:pt x="1183" y="901"/>
                </a:lnTo>
                <a:lnTo>
                  <a:pt x="1195" y="904"/>
                </a:lnTo>
                <a:lnTo>
                  <a:pt x="1206" y="907"/>
                </a:lnTo>
                <a:lnTo>
                  <a:pt x="1217" y="910"/>
                </a:lnTo>
                <a:lnTo>
                  <a:pt x="1228" y="915"/>
                </a:lnTo>
                <a:lnTo>
                  <a:pt x="1238" y="920"/>
                </a:lnTo>
                <a:lnTo>
                  <a:pt x="1249" y="925"/>
                </a:lnTo>
                <a:lnTo>
                  <a:pt x="1259" y="931"/>
                </a:lnTo>
                <a:lnTo>
                  <a:pt x="1268" y="937"/>
                </a:lnTo>
                <a:lnTo>
                  <a:pt x="1278" y="943"/>
                </a:lnTo>
                <a:lnTo>
                  <a:pt x="1287" y="950"/>
                </a:lnTo>
                <a:lnTo>
                  <a:pt x="1295" y="958"/>
                </a:lnTo>
                <a:lnTo>
                  <a:pt x="1303" y="966"/>
                </a:lnTo>
                <a:lnTo>
                  <a:pt x="1311" y="974"/>
                </a:lnTo>
                <a:lnTo>
                  <a:pt x="1319" y="983"/>
                </a:lnTo>
                <a:lnTo>
                  <a:pt x="1326" y="992"/>
                </a:lnTo>
                <a:lnTo>
                  <a:pt x="1333" y="1001"/>
                </a:lnTo>
                <a:lnTo>
                  <a:pt x="1339" y="1011"/>
                </a:lnTo>
                <a:lnTo>
                  <a:pt x="1344" y="1021"/>
                </a:lnTo>
                <a:lnTo>
                  <a:pt x="1350" y="1031"/>
                </a:lnTo>
                <a:lnTo>
                  <a:pt x="1355" y="1042"/>
                </a:lnTo>
                <a:lnTo>
                  <a:pt x="1359" y="1052"/>
                </a:lnTo>
                <a:lnTo>
                  <a:pt x="1363" y="1063"/>
                </a:lnTo>
                <a:lnTo>
                  <a:pt x="1366" y="1075"/>
                </a:lnTo>
                <a:lnTo>
                  <a:pt x="1368" y="1086"/>
                </a:lnTo>
                <a:lnTo>
                  <a:pt x="1370" y="1098"/>
                </a:lnTo>
                <a:lnTo>
                  <a:pt x="1372" y="1110"/>
                </a:lnTo>
                <a:lnTo>
                  <a:pt x="1373" y="1122"/>
                </a:lnTo>
                <a:lnTo>
                  <a:pt x="1373" y="1134"/>
                </a:lnTo>
                <a:lnTo>
                  <a:pt x="1373" y="1148"/>
                </a:lnTo>
                <a:lnTo>
                  <a:pt x="1372" y="1160"/>
                </a:lnTo>
                <a:lnTo>
                  <a:pt x="1370" y="1172"/>
                </a:lnTo>
                <a:lnTo>
                  <a:pt x="1368" y="1183"/>
                </a:lnTo>
                <a:lnTo>
                  <a:pt x="1366" y="1195"/>
                </a:lnTo>
                <a:lnTo>
                  <a:pt x="1363" y="1206"/>
                </a:lnTo>
                <a:lnTo>
                  <a:pt x="1359" y="1217"/>
                </a:lnTo>
                <a:lnTo>
                  <a:pt x="1355" y="1228"/>
                </a:lnTo>
                <a:lnTo>
                  <a:pt x="1350" y="1239"/>
                </a:lnTo>
                <a:lnTo>
                  <a:pt x="1344" y="1249"/>
                </a:lnTo>
                <a:lnTo>
                  <a:pt x="1339" y="1259"/>
                </a:lnTo>
                <a:lnTo>
                  <a:pt x="1333" y="1268"/>
                </a:lnTo>
                <a:lnTo>
                  <a:pt x="1326" y="1278"/>
                </a:lnTo>
                <a:lnTo>
                  <a:pt x="1319" y="1287"/>
                </a:lnTo>
                <a:lnTo>
                  <a:pt x="1311" y="1295"/>
                </a:lnTo>
                <a:lnTo>
                  <a:pt x="1303" y="1304"/>
                </a:lnTo>
                <a:lnTo>
                  <a:pt x="1295" y="1312"/>
                </a:lnTo>
                <a:lnTo>
                  <a:pt x="1287" y="1319"/>
                </a:lnTo>
                <a:lnTo>
                  <a:pt x="1278" y="1326"/>
                </a:lnTo>
                <a:lnTo>
                  <a:pt x="1268" y="1333"/>
                </a:lnTo>
                <a:lnTo>
                  <a:pt x="1259" y="1339"/>
                </a:lnTo>
                <a:lnTo>
                  <a:pt x="1249" y="1345"/>
                </a:lnTo>
                <a:lnTo>
                  <a:pt x="1238" y="1350"/>
                </a:lnTo>
                <a:lnTo>
                  <a:pt x="1228" y="1355"/>
                </a:lnTo>
                <a:lnTo>
                  <a:pt x="1217" y="1359"/>
                </a:lnTo>
                <a:lnTo>
                  <a:pt x="1206" y="1363"/>
                </a:lnTo>
                <a:lnTo>
                  <a:pt x="1195" y="1366"/>
                </a:lnTo>
                <a:lnTo>
                  <a:pt x="1183" y="1369"/>
                </a:lnTo>
                <a:lnTo>
                  <a:pt x="1171" y="1371"/>
                </a:lnTo>
                <a:lnTo>
                  <a:pt x="1159" y="1372"/>
                </a:lnTo>
                <a:lnTo>
                  <a:pt x="1147" y="1373"/>
                </a:lnTo>
                <a:lnTo>
                  <a:pt x="1135" y="1374"/>
                </a:lnTo>
                <a:close/>
                <a:moveTo>
                  <a:pt x="1431" y="753"/>
                </a:moveTo>
                <a:lnTo>
                  <a:pt x="1431" y="744"/>
                </a:lnTo>
                <a:lnTo>
                  <a:pt x="1433" y="735"/>
                </a:lnTo>
                <a:lnTo>
                  <a:pt x="1435" y="727"/>
                </a:lnTo>
                <a:lnTo>
                  <a:pt x="1438" y="719"/>
                </a:lnTo>
                <a:lnTo>
                  <a:pt x="1441" y="712"/>
                </a:lnTo>
                <a:lnTo>
                  <a:pt x="1445" y="705"/>
                </a:lnTo>
                <a:lnTo>
                  <a:pt x="1450" y="698"/>
                </a:lnTo>
                <a:lnTo>
                  <a:pt x="1453" y="695"/>
                </a:lnTo>
                <a:lnTo>
                  <a:pt x="1456" y="692"/>
                </a:lnTo>
                <a:lnTo>
                  <a:pt x="1462" y="687"/>
                </a:lnTo>
                <a:lnTo>
                  <a:pt x="1469" y="682"/>
                </a:lnTo>
                <a:lnTo>
                  <a:pt x="1476" y="677"/>
                </a:lnTo>
                <a:lnTo>
                  <a:pt x="1483" y="674"/>
                </a:lnTo>
                <a:lnTo>
                  <a:pt x="1491" y="671"/>
                </a:lnTo>
                <a:lnTo>
                  <a:pt x="1499" y="669"/>
                </a:lnTo>
                <a:lnTo>
                  <a:pt x="1508" y="667"/>
                </a:lnTo>
                <a:lnTo>
                  <a:pt x="1517" y="667"/>
                </a:lnTo>
                <a:lnTo>
                  <a:pt x="1525" y="667"/>
                </a:lnTo>
                <a:lnTo>
                  <a:pt x="1534" y="669"/>
                </a:lnTo>
                <a:lnTo>
                  <a:pt x="1542" y="671"/>
                </a:lnTo>
                <a:lnTo>
                  <a:pt x="1550" y="674"/>
                </a:lnTo>
                <a:lnTo>
                  <a:pt x="1557" y="677"/>
                </a:lnTo>
                <a:lnTo>
                  <a:pt x="1564" y="682"/>
                </a:lnTo>
                <a:lnTo>
                  <a:pt x="1571" y="687"/>
                </a:lnTo>
                <a:lnTo>
                  <a:pt x="1574" y="689"/>
                </a:lnTo>
                <a:lnTo>
                  <a:pt x="1577" y="692"/>
                </a:lnTo>
                <a:lnTo>
                  <a:pt x="1583" y="698"/>
                </a:lnTo>
                <a:lnTo>
                  <a:pt x="1588" y="705"/>
                </a:lnTo>
                <a:lnTo>
                  <a:pt x="1592" y="712"/>
                </a:lnTo>
                <a:lnTo>
                  <a:pt x="1596" y="719"/>
                </a:lnTo>
                <a:lnTo>
                  <a:pt x="1598" y="727"/>
                </a:lnTo>
                <a:lnTo>
                  <a:pt x="1601" y="735"/>
                </a:lnTo>
                <a:lnTo>
                  <a:pt x="1602" y="744"/>
                </a:lnTo>
                <a:lnTo>
                  <a:pt x="1602" y="753"/>
                </a:lnTo>
                <a:lnTo>
                  <a:pt x="1602" y="761"/>
                </a:lnTo>
                <a:lnTo>
                  <a:pt x="1601" y="770"/>
                </a:lnTo>
                <a:lnTo>
                  <a:pt x="1598" y="778"/>
                </a:lnTo>
                <a:lnTo>
                  <a:pt x="1596" y="786"/>
                </a:lnTo>
                <a:lnTo>
                  <a:pt x="1592" y="794"/>
                </a:lnTo>
                <a:lnTo>
                  <a:pt x="1588" y="801"/>
                </a:lnTo>
                <a:lnTo>
                  <a:pt x="1583" y="807"/>
                </a:lnTo>
                <a:lnTo>
                  <a:pt x="1580" y="810"/>
                </a:lnTo>
                <a:lnTo>
                  <a:pt x="1577" y="813"/>
                </a:lnTo>
                <a:lnTo>
                  <a:pt x="1571" y="819"/>
                </a:lnTo>
                <a:lnTo>
                  <a:pt x="1564" y="824"/>
                </a:lnTo>
                <a:lnTo>
                  <a:pt x="1557" y="828"/>
                </a:lnTo>
                <a:lnTo>
                  <a:pt x="1550" y="832"/>
                </a:lnTo>
                <a:lnTo>
                  <a:pt x="1542" y="835"/>
                </a:lnTo>
                <a:lnTo>
                  <a:pt x="1534" y="837"/>
                </a:lnTo>
                <a:lnTo>
                  <a:pt x="1525" y="838"/>
                </a:lnTo>
                <a:lnTo>
                  <a:pt x="1517" y="838"/>
                </a:lnTo>
                <a:lnTo>
                  <a:pt x="1508" y="838"/>
                </a:lnTo>
                <a:lnTo>
                  <a:pt x="1499" y="837"/>
                </a:lnTo>
                <a:lnTo>
                  <a:pt x="1491" y="835"/>
                </a:lnTo>
                <a:lnTo>
                  <a:pt x="1483" y="832"/>
                </a:lnTo>
                <a:lnTo>
                  <a:pt x="1476" y="828"/>
                </a:lnTo>
                <a:lnTo>
                  <a:pt x="1469" y="824"/>
                </a:lnTo>
                <a:lnTo>
                  <a:pt x="1462" y="819"/>
                </a:lnTo>
                <a:lnTo>
                  <a:pt x="1459" y="816"/>
                </a:lnTo>
                <a:lnTo>
                  <a:pt x="1456" y="813"/>
                </a:lnTo>
                <a:lnTo>
                  <a:pt x="1450" y="807"/>
                </a:lnTo>
                <a:lnTo>
                  <a:pt x="1445" y="801"/>
                </a:lnTo>
                <a:lnTo>
                  <a:pt x="1441" y="794"/>
                </a:lnTo>
                <a:lnTo>
                  <a:pt x="1438" y="786"/>
                </a:lnTo>
                <a:lnTo>
                  <a:pt x="1435" y="778"/>
                </a:lnTo>
                <a:lnTo>
                  <a:pt x="1433" y="770"/>
                </a:lnTo>
                <a:lnTo>
                  <a:pt x="1431" y="761"/>
                </a:lnTo>
                <a:lnTo>
                  <a:pt x="1431" y="753"/>
                </a:lnTo>
                <a:close/>
                <a:moveTo>
                  <a:pt x="0" y="0"/>
                </a:moveTo>
                <a:lnTo>
                  <a:pt x="567" y="0"/>
                </a:lnTo>
                <a:lnTo>
                  <a:pt x="1135" y="0"/>
                </a:lnTo>
                <a:lnTo>
                  <a:pt x="1702" y="0"/>
                </a:lnTo>
                <a:lnTo>
                  <a:pt x="2270" y="0"/>
                </a:lnTo>
                <a:lnTo>
                  <a:pt x="2270" y="567"/>
                </a:lnTo>
                <a:lnTo>
                  <a:pt x="2270" y="1134"/>
                </a:lnTo>
                <a:lnTo>
                  <a:pt x="2270" y="1702"/>
                </a:lnTo>
                <a:lnTo>
                  <a:pt x="2270" y="2269"/>
                </a:lnTo>
                <a:lnTo>
                  <a:pt x="1702" y="2269"/>
                </a:lnTo>
                <a:lnTo>
                  <a:pt x="1135" y="2269"/>
                </a:lnTo>
                <a:lnTo>
                  <a:pt x="567" y="2269"/>
                </a:lnTo>
                <a:lnTo>
                  <a:pt x="0" y="2269"/>
                </a:lnTo>
                <a:lnTo>
                  <a:pt x="0" y="1702"/>
                </a:lnTo>
                <a:lnTo>
                  <a:pt x="0" y="1134"/>
                </a:lnTo>
                <a:lnTo>
                  <a:pt x="0" y="567"/>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Logo Gold">
  <p:cSld name="Logo Gold">
    <p:bg>
      <p:bgPr>
        <a:solidFill>
          <a:schemeClr val="accent3"/>
        </a:solidFill>
        <a:effectLst/>
      </p:bgPr>
    </p:bg>
    <p:spTree>
      <p:nvGrpSpPr>
        <p:cNvPr id="1" name="Shape 350"/>
        <p:cNvGrpSpPr/>
        <p:nvPr/>
      </p:nvGrpSpPr>
      <p:grpSpPr>
        <a:xfrm>
          <a:off x="0" y="0"/>
          <a:ext cx="0" cy="0"/>
          <a:chOff x="0" y="0"/>
          <a:chExt cx="0" cy="0"/>
        </a:xfrm>
      </p:grpSpPr>
      <p:sp>
        <p:nvSpPr>
          <p:cNvPr id="351" name="Google Shape;351;p34"/>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2" name="Google Shape;352;p34"/>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3" name="Google Shape;353;p34"/>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latin typeface="Aleo"/>
                <a:ea typeface="Aleo"/>
                <a:cs typeface="Aleo"/>
                <a:sym typeface="Aleo"/>
              </a:defRPr>
            </a:lvl1pPr>
            <a:lvl2pPr marL="0" lvl="1" indent="0" algn="r">
              <a:spcBef>
                <a:spcPts val="0"/>
              </a:spcBef>
              <a:buNone/>
              <a:defRPr sz="900" b="0" i="0" cap="none">
                <a:latin typeface="Aleo"/>
                <a:ea typeface="Aleo"/>
                <a:cs typeface="Aleo"/>
                <a:sym typeface="Aleo"/>
              </a:defRPr>
            </a:lvl2pPr>
            <a:lvl3pPr marL="0" lvl="2" indent="0" algn="r">
              <a:spcBef>
                <a:spcPts val="0"/>
              </a:spcBef>
              <a:buNone/>
              <a:defRPr sz="900" b="0" i="0" cap="none">
                <a:latin typeface="Aleo"/>
                <a:ea typeface="Aleo"/>
                <a:cs typeface="Aleo"/>
                <a:sym typeface="Aleo"/>
              </a:defRPr>
            </a:lvl3pPr>
            <a:lvl4pPr marL="0" lvl="3" indent="0" algn="r">
              <a:spcBef>
                <a:spcPts val="0"/>
              </a:spcBef>
              <a:buNone/>
              <a:defRPr sz="900" b="0" i="0" cap="none">
                <a:latin typeface="Aleo"/>
                <a:ea typeface="Aleo"/>
                <a:cs typeface="Aleo"/>
                <a:sym typeface="Aleo"/>
              </a:defRPr>
            </a:lvl4pPr>
            <a:lvl5pPr marL="0" lvl="4" indent="0" algn="r">
              <a:spcBef>
                <a:spcPts val="0"/>
              </a:spcBef>
              <a:buNone/>
              <a:defRPr sz="900" b="0" i="0" cap="none">
                <a:latin typeface="Aleo"/>
                <a:ea typeface="Aleo"/>
                <a:cs typeface="Aleo"/>
                <a:sym typeface="Aleo"/>
              </a:defRPr>
            </a:lvl5pPr>
            <a:lvl6pPr marL="0" lvl="5" indent="0" algn="r">
              <a:spcBef>
                <a:spcPts val="0"/>
              </a:spcBef>
              <a:buNone/>
              <a:defRPr sz="900" b="0" i="0" cap="none">
                <a:latin typeface="Aleo"/>
                <a:ea typeface="Aleo"/>
                <a:cs typeface="Aleo"/>
                <a:sym typeface="Aleo"/>
              </a:defRPr>
            </a:lvl6pPr>
            <a:lvl7pPr marL="0" lvl="6" indent="0" algn="r">
              <a:spcBef>
                <a:spcPts val="0"/>
              </a:spcBef>
              <a:buNone/>
              <a:defRPr sz="900" b="0" i="0" cap="none">
                <a:latin typeface="Aleo"/>
                <a:ea typeface="Aleo"/>
                <a:cs typeface="Aleo"/>
                <a:sym typeface="Aleo"/>
              </a:defRPr>
            </a:lvl7pPr>
            <a:lvl8pPr marL="0" lvl="7" indent="0" algn="r">
              <a:spcBef>
                <a:spcPts val="0"/>
              </a:spcBef>
              <a:buNone/>
              <a:defRPr sz="900" b="0" i="0" cap="none">
                <a:latin typeface="Aleo"/>
                <a:ea typeface="Aleo"/>
                <a:cs typeface="Aleo"/>
                <a:sym typeface="Aleo"/>
              </a:defRPr>
            </a:lvl8pPr>
            <a:lvl9pPr marL="0" lvl="8" indent="0" algn="r">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354" name="Google Shape;354;p34"/>
          <p:cNvGrpSpPr/>
          <p:nvPr/>
        </p:nvGrpSpPr>
        <p:grpSpPr>
          <a:xfrm>
            <a:off x="4368000" y="1916832"/>
            <a:ext cx="3456000" cy="2239841"/>
            <a:chOff x="4527550" y="2341563"/>
            <a:chExt cx="3135313" cy="2032001"/>
          </a:xfrm>
        </p:grpSpPr>
        <p:sp>
          <p:nvSpPr>
            <p:cNvPr id="355" name="Google Shape;355;p34"/>
            <p:cNvSpPr/>
            <p:nvPr/>
          </p:nvSpPr>
          <p:spPr>
            <a:xfrm>
              <a:off x="5768975" y="2341563"/>
              <a:ext cx="644525" cy="1463675"/>
            </a:xfrm>
            <a:custGeom>
              <a:avLst/>
              <a:gdLst/>
              <a:ahLst/>
              <a:cxnLst/>
              <a:rect l="l" t="t" r="r" b="b"/>
              <a:pathLst>
                <a:path w="2436" h="5531" extrusionOk="0">
                  <a:moveTo>
                    <a:pt x="1444" y="271"/>
                  </a:moveTo>
                  <a:lnTo>
                    <a:pt x="1463" y="289"/>
                  </a:lnTo>
                  <a:lnTo>
                    <a:pt x="1472" y="299"/>
                  </a:lnTo>
                  <a:lnTo>
                    <a:pt x="1480" y="308"/>
                  </a:lnTo>
                  <a:lnTo>
                    <a:pt x="1496" y="327"/>
                  </a:lnTo>
                  <a:lnTo>
                    <a:pt x="1503" y="337"/>
                  </a:lnTo>
                  <a:lnTo>
                    <a:pt x="1510" y="347"/>
                  </a:lnTo>
                  <a:lnTo>
                    <a:pt x="1523" y="366"/>
                  </a:lnTo>
                  <a:lnTo>
                    <a:pt x="1535" y="386"/>
                  </a:lnTo>
                  <a:lnTo>
                    <a:pt x="1541" y="397"/>
                  </a:lnTo>
                  <a:lnTo>
                    <a:pt x="1546" y="407"/>
                  </a:lnTo>
                  <a:lnTo>
                    <a:pt x="1556" y="427"/>
                  </a:lnTo>
                  <a:lnTo>
                    <a:pt x="1564" y="447"/>
                  </a:lnTo>
                  <a:lnTo>
                    <a:pt x="1571" y="469"/>
                  </a:lnTo>
                  <a:lnTo>
                    <a:pt x="1577" y="489"/>
                  </a:lnTo>
                  <a:lnTo>
                    <a:pt x="1583" y="510"/>
                  </a:lnTo>
                  <a:lnTo>
                    <a:pt x="1588" y="530"/>
                  </a:lnTo>
                  <a:lnTo>
                    <a:pt x="1592" y="551"/>
                  </a:lnTo>
                  <a:lnTo>
                    <a:pt x="1594" y="571"/>
                  </a:lnTo>
                  <a:lnTo>
                    <a:pt x="1596" y="591"/>
                  </a:lnTo>
                  <a:lnTo>
                    <a:pt x="1598" y="611"/>
                  </a:lnTo>
                  <a:lnTo>
                    <a:pt x="1598" y="630"/>
                  </a:lnTo>
                  <a:lnTo>
                    <a:pt x="1598" y="649"/>
                  </a:lnTo>
                  <a:lnTo>
                    <a:pt x="1598" y="667"/>
                  </a:lnTo>
                  <a:lnTo>
                    <a:pt x="1596" y="685"/>
                  </a:lnTo>
                  <a:lnTo>
                    <a:pt x="1594" y="703"/>
                  </a:lnTo>
                  <a:lnTo>
                    <a:pt x="1592" y="720"/>
                  </a:lnTo>
                  <a:lnTo>
                    <a:pt x="1589" y="735"/>
                  </a:lnTo>
                  <a:lnTo>
                    <a:pt x="1587" y="751"/>
                  </a:lnTo>
                  <a:lnTo>
                    <a:pt x="1583" y="765"/>
                  </a:lnTo>
                  <a:lnTo>
                    <a:pt x="1576" y="792"/>
                  </a:lnTo>
                  <a:lnTo>
                    <a:pt x="1572" y="804"/>
                  </a:lnTo>
                  <a:lnTo>
                    <a:pt x="1568" y="815"/>
                  </a:lnTo>
                  <a:lnTo>
                    <a:pt x="1564" y="824"/>
                  </a:lnTo>
                  <a:lnTo>
                    <a:pt x="1559" y="833"/>
                  </a:lnTo>
                  <a:lnTo>
                    <a:pt x="1551" y="851"/>
                  </a:lnTo>
                  <a:lnTo>
                    <a:pt x="1540" y="869"/>
                  </a:lnTo>
                  <a:lnTo>
                    <a:pt x="1529" y="887"/>
                  </a:lnTo>
                  <a:lnTo>
                    <a:pt x="1518" y="905"/>
                  </a:lnTo>
                  <a:lnTo>
                    <a:pt x="1494" y="942"/>
                  </a:lnTo>
                  <a:lnTo>
                    <a:pt x="1469" y="980"/>
                  </a:lnTo>
                  <a:lnTo>
                    <a:pt x="1443" y="1017"/>
                  </a:lnTo>
                  <a:lnTo>
                    <a:pt x="1430" y="1035"/>
                  </a:lnTo>
                  <a:lnTo>
                    <a:pt x="1415" y="1055"/>
                  </a:lnTo>
                  <a:lnTo>
                    <a:pt x="1388" y="1091"/>
                  </a:lnTo>
                  <a:lnTo>
                    <a:pt x="1360" y="1125"/>
                  </a:lnTo>
                  <a:lnTo>
                    <a:pt x="1307" y="1191"/>
                  </a:lnTo>
                  <a:lnTo>
                    <a:pt x="1259" y="1249"/>
                  </a:lnTo>
                  <a:lnTo>
                    <a:pt x="1221" y="1295"/>
                  </a:lnTo>
                  <a:lnTo>
                    <a:pt x="1193" y="1327"/>
                  </a:lnTo>
                  <a:lnTo>
                    <a:pt x="1174" y="1350"/>
                  </a:lnTo>
                  <a:lnTo>
                    <a:pt x="1151" y="1376"/>
                  </a:lnTo>
                  <a:lnTo>
                    <a:pt x="1097" y="1435"/>
                  </a:lnTo>
                  <a:lnTo>
                    <a:pt x="1037" y="1503"/>
                  </a:lnTo>
                  <a:lnTo>
                    <a:pt x="1005" y="1539"/>
                  </a:lnTo>
                  <a:lnTo>
                    <a:pt x="974" y="1577"/>
                  </a:lnTo>
                  <a:lnTo>
                    <a:pt x="958" y="1596"/>
                  </a:lnTo>
                  <a:lnTo>
                    <a:pt x="942" y="1614"/>
                  </a:lnTo>
                  <a:lnTo>
                    <a:pt x="914" y="1651"/>
                  </a:lnTo>
                  <a:lnTo>
                    <a:pt x="886" y="1688"/>
                  </a:lnTo>
                  <a:lnTo>
                    <a:pt x="873" y="1707"/>
                  </a:lnTo>
                  <a:lnTo>
                    <a:pt x="861" y="1725"/>
                  </a:lnTo>
                  <a:lnTo>
                    <a:pt x="850" y="1742"/>
                  </a:lnTo>
                  <a:lnTo>
                    <a:pt x="839" y="1760"/>
                  </a:lnTo>
                  <a:lnTo>
                    <a:pt x="834" y="1769"/>
                  </a:lnTo>
                  <a:lnTo>
                    <a:pt x="830" y="1777"/>
                  </a:lnTo>
                  <a:lnTo>
                    <a:pt x="821" y="1794"/>
                  </a:lnTo>
                  <a:lnTo>
                    <a:pt x="814" y="1809"/>
                  </a:lnTo>
                  <a:lnTo>
                    <a:pt x="808" y="1825"/>
                  </a:lnTo>
                  <a:lnTo>
                    <a:pt x="803" y="1841"/>
                  </a:lnTo>
                  <a:lnTo>
                    <a:pt x="800" y="1855"/>
                  </a:lnTo>
                  <a:lnTo>
                    <a:pt x="796" y="1879"/>
                  </a:lnTo>
                  <a:lnTo>
                    <a:pt x="795" y="1891"/>
                  </a:lnTo>
                  <a:lnTo>
                    <a:pt x="794" y="1904"/>
                  </a:lnTo>
                  <a:lnTo>
                    <a:pt x="792" y="1916"/>
                  </a:lnTo>
                  <a:lnTo>
                    <a:pt x="792" y="1929"/>
                  </a:lnTo>
                  <a:lnTo>
                    <a:pt x="792" y="1957"/>
                  </a:lnTo>
                  <a:lnTo>
                    <a:pt x="792" y="1983"/>
                  </a:lnTo>
                  <a:lnTo>
                    <a:pt x="795" y="2011"/>
                  </a:lnTo>
                  <a:lnTo>
                    <a:pt x="797" y="2037"/>
                  </a:lnTo>
                  <a:lnTo>
                    <a:pt x="800" y="2064"/>
                  </a:lnTo>
                  <a:lnTo>
                    <a:pt x="803" y="2090"/>
                  </a:lnTo>
                  <a:lnTo>
                    <a:pt x="808" y="2115"/>
                  </a:lnTo>
                  <a:lnTo>
                    <a:pt x="812" y="2138"/>
                  </a:lnTo>
                  <a:lnTo>
                    <a:pt x="816" y="2161"/>
                  </a:lnTo>
                  <a:lnTo>
                    <a:pt x="820" y="2181"/>
                  </a:lnTo>
                  <a:lnTo>
                    <a:pt x="824" y="2201"/>
                  </a:lnTo>
                  <a:lnTo>
                    <a:pt x="831" y="2231"/>
                  </a:lnTo>
                  <a:lnTo>
                    <a:pt x="660" y="2231"/>
                  </a:lnTo>
                  <a:lnTo>
                    <a:pt x="642" y="2184"/>
                  </a:lnTo>
                  <a:lnTo>
                    <a:pt x="634" y="2157"/>
                  </a:lnTo>
                  <a:lnTo>
                    <a:pt x="624" y="2130"/>
                  </a:lnTo>
                  <a:lnTo>
                    <a:pt x="616" y="2100"/>
                  </a:lnTo>
                  <a:lnTo>
                    <a:pt x="608" y="2067"/>
                  </a:lnTo>
                  <a:lnTo>
                    <a:pt x="599" y="2035"/>
                  </a:lnTo>
                  <a:lnTo>
                    <a:pt x="592" y="1999"/>
                  </a:lnTo>
                  <a:lnTo>
                    <a:pt x="586" y="1963"/>
                  </a:lnTo>
                  <a:lnTo>
                    <a:pt x="580" y="1926"/>
                  </a:lnTo>
                  <a:lnTo>
                    <a:pt x="579" y="1907"/>
                  </a:lnTo>
                  <a:lnTo>
                    <a:pt x="576" y="1886"/>
                  </a:lnTo>
                  <a:lnTo>
                    <a:pt x="575" y="1867"/>
                  </a:lnTo>
                  <a:lnTo>
                    <a:pt x="575" y="1847"/>
                  </a:lnTo>
                  <a:lnTo>
                    <a:pt x="574" y="1826"/>
                  </a:lnTo>
                  <a:lnTo>
                    <a:pt x="574" y="1806"/>
                  </a:lnTo>
                  <a:lnTo>
                    <a:pt x="576" y="1764"/>
                  </a:lnTo>
                  <a:lnTo>
                    <a:pt x="578" y="1742"/>
                  </a:lnTo>
                  <a:lnTo>
                    <a:pt x="580" y="1721"/>
                  </a:lnTo>
                  <a:lnTo>
                    <a:pt x="586" y="1677"/>
                  </a:lnTo>
                  <a:lnTo>
                    <a:pt x="590" y="1661"/>
                  </a:lnTo>
                  <a:lnTo>
                    <a:pt x="594" y="1644"/>
                  </a:lnTo>
                  <a:lnTo>
                    <a:pt x="600" y="1627"/>
                  </a:lnTo>
                  <a:lnTo>
                    <a:pt x="606" y="1609"/>
                  </a:lnTo>
                  <a:lnTo>
                    <a:pt x="615" y="1591"/>
                  </a:lnTo>
                  <a:lnTo>
                    <a:pt x="623" y="1572"/>
                  </a:lnTo>
                  <a:lnTo>
                    <a:pt x="633" y="1554"/>
                  </a:lnTo>
                  <a:lnTo>
                    <a:pt x="642" y="1535"/>
                  </a:lnTo>
                  <a:lnTo>
                    <a:pt x="664" y="1496"/>
                  </a:lnTo>
                  <a:lnTo>
                    <a:pt x="676" y="1478"/>
                  </a:lnTo>
                  <a:lnTo>
                    <a:pt x="688" y="1459"/>
                  </a:lnTo>
                  <a:lnTo>
                    <a:pt x="713" y="1422"/>
                  </a:lnTo>
                  <a:lnTo>
                    <a:pt x="740" y="1385"/>
                  </a:lnTo>
                  <a:lnTo>
                    <a:pt x="766" y="1350"/>
                  </a:lnTo>
                  <a:lnTo>
                    <a:pt x="792" y="1316"/>
                  </a:lnTo>
                  <a:lnTo>
                    <a:pt x="840" y="1257"/>
                  </a:lnTo>
                  <a:lnTo>
                    <a:pt x="879" y="1212"/>
                  </a:lnTo>
                  <a:lnTo>
                    <a:pt x="904" y="1183"/>
                  </a:lnTo>
                  <a:lnTo>
                    <a:pt x="941" y="1140"/>
                  </a:lnTo>
                  <a:lnTo>
                    <a:pt x="988" y="1085"/>
                  </a:lnTo>
                  <a:lnTo>
                    <a:pt x="1098" y="950"/>
                  </a:lnTo>
                  <a:lnTo>
                    <a:pt x="1157" y="879"/>
                  </a:lnTo>
                  <a:lnTo>
                    <a:pt x="1212" y="811"/>
                  </a:lnTo>
                  <a:lnTo>
                    <a:pt x="1262" y="750"/>
                  </a:lnTo>
                  <a:lnTo>
                    <a:pt x="1301" y="698"/>
                  </a:lnTo>
                  <a:lnTo>
                    <a:pt x="1311" y="686"/>
                  </a:lnTo>
                  <a:lnTo>
                    <a:pt x="1319" y="673"/>
                  </a:lnTo>
                  <a:lnTo>
                    <a:pt x="1336" y="649"/>
                  </a:lnTo>
                  <a:lnTo>
                    <a:pt x="1342" y="638"/>
                  </a:lnTo>
                  <a:lnTo>
                    <a:pt x="1349" y="626"/>
                  </a:lnTo>
                  <a:lnTo>
                    <a:pt x="1360" y="605"/>
                  </a:lnTo>
                  <a:lnTo>
                    <a:pt x="1364" y="594"/>
                  </a:lnTo>
                  <a:lnTo>
                    <a:pt x="1368" y="583"/>
                  </a:lnTo>
                  <a:lnTo>
                    <a:pt x="1374" y="563"/>
                  </a:lnTo>
                  <a:lnTo>
                    <a:pt x="1377" y="553"/>
                  </a:lnTo>
                  <a:lnTo>
                    <a:pt x="1378" y="542"/>
                  </a:lnTo>
                  <a:lnTo>
                    <a:pt x="1380" y="523"/>
                  </a:lnTo>
                  <a:lnTo>
                    <a:pt x="1380" y="504"/>
                  </a:lnTo>
                  <a:lnTo>
                    <a:pt x="1379" y="493"/>
                  </a:lnTo>
                  <a:lnTo>
                    <a:pt x="1378" y="483"/>
                  </a:lnTo>
                  <a:lnTo>
                    <a:pt x="1376" y="475"/>
                  </a:lnTo>
                  <a:lnTo>
                    <a:pt x="1374" y="465"/>
                  </a:lnTo>
                  <a:lnTo>
                    <a:pt x="1371" y="456"/>
                  </a:lnTo>
                  <a:lnTo>
                    <a:pt x="1368" y="446"/>
                  </a:lnTo>
                  <a:lnTo>
                    <a:pt x="1365" y="437"/>
                  </a:lnTo>
                  <a:lnTo>
                    <a:pt x="1360" y="427"/>
                  </a:lnTo>
                  <a:lnTo>
                    <a:pt x="1352" y="407"/>
                  </a:lnTo>
                  <a:lnTo>
                    <a:pt x="1341" y="387"/>
                  </a:lnTo>
                  <a:lnTo>
                    <a:pt x="1328" y="367"/>
                  </a:lnTo>
                  <a:lnTo>
                    <a:pt x="1334" y="363"/>
                  </a:lnTo>
                  <a:lnTo>
                    <a:pt x="1347" y="353"/>
                  </a:lnTo>
                  <a:lnTo>
                    <a:pt x="1386" y="319"/>
                  </a:lnTo>
                  <a:lnTo>
                    <a:pt x="1444" y="271"/>
                  </a:lnTo>
                  <a:close/>
                  <a:moveTo>
                    <a:pt x="1264" y="2459"/>
                  </a:moveTo>
                  <a:lnTo>
                    <a:pt x="969" y="2459"/>
                  </a:lnTo>
                  <a:lnTo>
                    <a:pt x="946" y="2390"/>
                  </a:lnTo>
                  <a:lnTo>
                    <a:pt x="934" y="2354"/>
                  </a:lnTo>
                  <a:lnTo>
                    <a:pt x="923" y="2317"/>
                  </a:lnTo>
                  <a:lnTo>
                    <a:pt x="912" y="2279"/>
                  </a:lnTo>
                  <a:lnTo>
                    <a:pt x="903" y="2241"/>
                  </a:lnTo>
                  <a:lnTo>
                    <a:pt x="894" y="2203"/>
                  </a:lnTo>
                  <a:lnTo>
                    <a:pt x="887" y="2163"/>
                  </a:lnTo>
                  <a:lnTo>
                    <a:pt x="884" y="2144"/>
                  </a:lnTo>
                  <a:lnTo>
                    <a:pt x="881" y="2125"/>
                  </a:lnTo>
                  <a:lnTo>
                    <a:pt x="879" y="2106"/>
                  </a:lnTo>
                  <a:lnTo>
                    <a:pt x="878" y="2085"/>
                  </a:lnTo>
                  <a:lnTo>
                    <a:pt x="876" y="2066"/>
                  </a:lnTo>
                  <a:lnTo>
                    <a:pt x="875" y="2047"/>
                  </a:lnTo>
                  <a:lnTo>
                    <a:pt x="875" y="2028"/>
                  </a:lnTo>
                  <a:lnTo>
                    <a:pt x="875" y="2009"/>
                  </a:lnTo>
                  <a:lnTo>
                    <a:pt x="876" y="1991"/>
                  </a:lnTo>
                  <a:lnTo>
                    <a:pt x="879" y="1971"/>
                  </a:lnTo>
                  <a:lnTo>
                    <a:pt x="881" y="1953"/>
                  </a:lnTo>
                  <a:lnTo>
                    <a:pt x="885" y="1934"/>
                  </a:lnTo>
                  <a:lnTo>
                    <a:pt x="888" y="1916"/>
                  </a:lnTo>
                  <a:lnTo>
                    <a:pt x="893" y="1898"/>
                  </a:lnTo>
                  <a:lnTo>
                    <a:pt x="898" y="1880"/>
                  </a:lnTo>
                  <a:lnTo>
                    <a:pt x="905" y="1863"/>
                  </a:lnTo>
                  <a:lnTo>
                    <a:pt x="914" y="1844"/>
                  </a:lnTo>
                  <a:lnTo>
                    <a:pt x="923" y="1825"/>
                  </a:lnTo>
                  <a:lnTo>
                    <a:pt x="934" y="1806"/>
                  </a:lnTo>
                  <a:lnTo>
                    <a:pt x="946" y="1785"/>
                  </a:lnTo>
                  <a:lnTo>
                    <a:pt x="960" y="1765"/>
                  </a:lnTo>
                  <a:lnTo>
                    <a:pt x="976" y="1743"/>
                  </a:lnTo>
                  <a:lnTo>
                    <a:pt x="992" y="1722"/>
                  </a:lnTo>
                  <a:lnTo>
                    <a:pt x="1010" y="1700"/>
                  </a:lnTo>
                  <a:lnTo>
                    <a:pt x="1028" y="1679"/>
                  </a:lnTo>
                  <a:lnTo>
                    <a:pt x="1047" y="1656"/>
                  </a:lnTo>
                  <a:lnTo>
                    <a:pt x="1067" y="1633"/>
                  </a:lnTo>
                  <a:lnTo>
                    <a:pt x="1089" y="1610"/>
                  </a:lnTo>
                  <a:lnTo>
                    <a:pt x="1132" y="1563"/>
                  </a:lnTo>
                  <a:lnTo>
                    <a:pt x="1156" y="1541"/>
                  </a:lnTo>
                  <a:lnTo>
                    <a:pt x="1179" y="1517"/>
                  </a:lnTo>
                  <a:lnTo>
                    <a:pt x="1227" y="1469"/>
                  </a:lnTo>
                  <a:lnTo>
                    <a:pt x="1276" y="1421"/>
                  </a:lnTo>
                  <a:lnTo>
                    <a:pt x="1376" y="1323"/>
                  </a:lnTo>
                  <a:lnTo>
                    <a:pt x="1425" y="1275"/>
                  </a:lnTo>
                  <a:lnTo>
                    <a:pt x="1472" y="1227"/>
                  </a:lnTo>
                  <a:lnTo>
                    <a:pt x="1517" y="1179"/>
                  </a:lnTo>
                  <a:lnTo>
                    <a:pt x="1539" y="1157"/>
                  </a:lnTo>
                  <a:lnTo>
                    <a:pt x="1560" y="1133"/>
                  </a:lnTo>
                  <a:lnTo>
                    <a:pt x="1571" y="1119"/>
                  </a:lnTo>
                  <a:lnTo>
                    <a:pt x="1582" y="1106"/>
                  </a:lnTo>
                  <a:lnTo>
                    <a:pt x="1601" y="1080"/>
                  </a:lnTo>
                  <a:lnTo>
                    <a:pt x="1619" y="1055"/>
                  </a:lnTo>
                  <a:lnTo>
                    <a:pt x="1628" y="1043"/>
                  </a:lnTo>
                  <a:lnTo>
                    <a:pt x="1635" y="1031"/>
                  </a:lnTo>
                  <a:lnTo>
                    <a:pt x="1642" y="1019"/>
                  </a:lnTo>
                  <a:lnTo>
                    <a:pt x="1648" y="1007"/>
                  </a:lnTo>
                  <a:lnTo>
                    <a:pt x="1660" y="984"/>
                  </a:lnTo>
                  <a:lnTo>
                    <a:pt x="1665" y="973"/>
                  </a:lnTo>
                  <a:lnTo>
                    <a:pt x="1670" y="962"/>
                  </a:lnTo>
                  <a:lnTo>
                    <a:pt x="1674" y="950"/>
                  </a:lnTo>
                  <a:lnTo>
                    <a:pt x="1678" y="939"/>
                  </a:lnTo>
                  <a:lnTo>
                    <a:pt x="1683" y="918"/>
                  </a:lnTo>
                  <a:lnTo>
                    <a:pt x="1684" y="907"/>
                  </a:lnTo>
                  <a:lnTo>
                    <a:pt x="1685" y="896"/>
                  </a:lnTo>
                  <a:lnTo>
                    <a:pt x="1686" y="885"/>
                  </a:lnTo>
                  <a:lnTo>
                    <a:pt x="1686" y="875"/>
                  </a:lnTo>
                  <a:lnTo>
                    <a:pt x="1684" y="853"/>
                  </a:lnTo>
                  <a:lnTo>
                    <a:pt x="1683" y="842"/>
                  </a:lnTo>
                  <a:lnTo>
                    <a:pt x="1680" y="831"/>
                  </a:lnTo>
                  <a:lnTo>
                    <a:pt x="1677" y="819"/>
                  </a:lnTo>
                  <a:lnTo>
                    <a:pt x="1673" y="809"/>
                  </a:lnTo>
                  <a:lnTo>
                    <a:pt x="1668" y="798"/>
                  </a:lnTo>
                  <a:lnTo>
                    <a:pt x="1664" y="786"/>
                  </a:lnTo>
                  <a:lnTo>
                    <a:pt x="1658" y="774"/>
                  </a:lnTo>
                  <a:lnTo>
                    <a:pt x="1652" y="762"/>
                  </a:lnTo>
                  <a:lnTo>
                    <a:pt x="1769" y="665"/>
                  </a:lnTo>
                  <a:lnTo>
                    <a:pt x="1780" y="675"/>
                  </a:lnTo>
                  <a:lnTo>
                    <a:pt x="1792" y="687"/>
                  </a:lnTo>
                  <a:lnTo>
                    <a:pt x="1803" y="699"/>
                  </a:lnTo>
                  <a:lnTo>
                    <a:pt x="1814" y="713"/>
                  </a:lnTo>
                  <a:lnTo>
                    <a:pt x="1824" y="727"/>
                  </a:lnTo>
                  <a:lnTo>
                    <a:pt x="1834" y="743"/>
                  </a:lnTo>
                  <a:lnTo>
                    <a:pt x="1844" y="758"/>
                  </a:lnTo>
                  <a:lnTo>
                    <a:pt x="1853" y="775"/>
                  </a:lnTo>
                  <a:lnTo>
                    <a:pt x="1862" y="792"/>
                  </a:lnTo>
                  <a:lnTo>
                    <a:pt x="1870" y="809"/>
                  </a:lnTo>
                  <a:lnTo>
                    <a:pt x="1878" y="828"/>
                  </a:lnTo>
                  <a:lnTo>
                    <a:pt x="1884" y="846"/>
                  </a:lnTo>
                  <a:lnTo>
                    <a:pt x="1892" y="865"/>
                  </a:lnTo>
                  <a:lnTo>
                    <a:pt x="1898" y="884"/>
                  </a:lnTo>
                  <a:lnTo>
                    <a:pt x="1902" y="903"/>
                  </a:lnTo>
                  <a:lnTo>
                    <a:pt x="1907" y="924"/>
                  </a:lnTo>
                  <a:lnTo>
                    <a:pt x="1911" y="944"/>
                  </a:lnTo>
                  <a:lnTo>
                    <a:pt x="1912" y="954"/>
                  </a:lnTo>
                  <a:lnTo>
                    <a:pt x="1913" y="965"/>
                  </a:lnTo>
                  <a:lnTo>
                    <a:pt x="1916" y="984"/>
                  </a:lnTo>
                  <a:lnTo>
                    <a:pt x="1917" y="1004"/>
                  </a:lnTo>
                  <a:lnTo>
                    <a:pt x="1917" y="1025"/>
                  </a:lnTo>
                  <a:lnTo>
                    <a:pt x="1916" y="1045"/>
                  </a:lnTo>
                  <a:lnTo>
                    <a:pt x="1916" y="1056"/>
                  </a:lnTo>
                  <a:lnTo>
                    <a:pt x="1914" y="1065"/>
                  </a:lnTo>
                  <a:lnTo>
                    <a:pt x="1911" y="1086"/>
                  </a:lnTo>
                  <a:lnTo>
                    <a:pt x="1907" y="1105"/>
                  </a:lnTo>
                  <a:lnTo>
                    <a:pt x="1902" y="1125"/>
                  </a:lnTo>
                  <a:lnTo>
                    <a:pt x="1896" y="1145"/>
                  </a:lnTo>
                  <a:lnTo>
                    <a:pt x="1889" y="1163"/>
                  </a:lnTo>
                  <a:lnTo>
                    <a:pt x="1881" y="1182"/>
                  </a:lnTo>
                  <a:lnTo>
                    <a:pt x="1871" y="1200"/>
                  </a:lnTo>
                  <a:lnTo>
                    <a:pt x="1866" y="1208"/>
                  </a:lnTo>
                  <a:lnTo>
                    <a:pt x="1860" y="1217"/>
                  </a:lnTo>
                  <a:lnTo>
                    <a:pt x="1848" y="1233"/>
                  </a:lnTo>
                  <a:lnTo>
                    <a:pt x="1817" y="1273"/>
                  </a:lnTo>
                  <a:lnTo>
                    <a:pt x="1786" y="1311"/>
                  </a:lnTo>
                  <a:lnTo>
                    <a:pt x="1754" y="1350"/>
                  </a:lnTo>
                  <a:lnTo>
                    <a:pt x="1720" y="1387"/>
                  </a:lnTo>
                  <a:lnTo>
                    <a:pt x="1649" y="1465"/>
                  </a:lnTo>
                  <a:lnTo>
                    <a:pt x="1571" y="1550"/>
                  </a:lnTo>
                  <a:lnTo>
                    <a:pt x="1530" y="1593"/>
                  </a:lnTo>
                  <a:lnTo>
                    <a:pt x="1490" y="1635"/>
                  </a:lnTo>
                  <a:lnTo>
                    <a:pt x="1404" y="1723"/>
                  </a:lnTo>
                  <a:lnTo>
                    <a:pt x="1360" y="1770"/>
                  </a:lnTo>
                  <a:lnTo>
                    <a:pt x="1313" y="1820"/>
                  </a:lnTo>
                  <a:lnTo>
                    <a:pt x="1263" y="1874"/>
                  </a:lnTo>
                  <a:lnTo>
                    <a:pt x="1210" y="1934"/>
                  </a:lnTo>
                  <a:lnTo>
                    <a:pt x="1205" y="1940"/>
                  </a:lnTo>
                  <a:lnTo>
                    <a:pt x="1200" y="1946"/>
                  </a:lnTo>
                  <a:lnTo>
                    <a:pt x="1192" y="1959"/>
                  </a:lnTo>
                  <a:lnTo>
                    <a:pt x="1188" y="1967"/>
                  </a:lnTo>
                  <a:lnTo>
                    <a:pt x="1185" y="1974"/>
                  </a:lnTo>
                  <a:lnTo>
                    <a:pt x="1179" y="1988"/>
                  </a:lnTo>
                  <a:lnTo>
                    <a:pt x="1174" y="2003"/>
                  </a:lnTo>
                  <a:lnTo>
                    <a:pt x="1172" y="2011"/>
                  </a:lnTo>
                  <a:lnTo>
                    <a:pt x="1170" y="2018"/>
                  </a:lnTo>
                  <a:lnTo>
                    <a:pt x="1169" y="2027"/>
                  </a:lnTo>
                  <a:lnTo>
                    <a:pt x="1168" y="2034"/>
                  </a:lnTo>
                  <a:lnTo>
                    <a:pt x="1166" y="2051"/>
                  </a:lnTo>
                  <a:lnTo>
                    <a:pt x="1166" y="2067"/>
                  </a:lnTo>
                  <a:lnTo>
                    <a:pt x="1166" y="2084"/>
                  </a:lnTo>
                  <a:lnTo>
                    <a:pt x="1166" y="2102"/>
                  </a:lnTo>
                  <a:lnTo>
                    <a:pt x="1168" y="2120"/>
                  </a:lnTo>
                  <a:lnTo>
                    <a:pt x="1170" y="2138"/>
                  </a:lnTo>
                  <a:lnTo>
                    <a:pt x="1173" y="2156"/>
                  </a:lnTo>
                  <a:lnTo>
                    <a:pt x="1176" y="2174"/>
                  </a:lnTo>
                  <a:lnTo>
                    <a:pt x="1180" y="2192"/>
                  </a:lnTo>
                  <a:lnTo>
                    <a:pt x="1185" y="2210"/>
                  </a:lnTo>
                  <a:lnTo>
                    <a:pt x="1190" y="2229"/>
                  </a:lnTo>
                  <a:lnTo>
                    <a:pt x="1199" y="2265"/>
                  </a:lnTo>
                  <a:lnTo>
                    <a:pt x="1211" y="2301"/>
                  </a:lnTo>
                  <a:lnTo>
                    <a:pt x="1223" y="2336"/>
                  </a:lnTo>
                  <a:lnTo>
                    <a:pt x="1245" y="2401"/>
                  </a:lnTo>
                  <a:lnTo>
                    <a:pt x="1256" y="2431"/>
                  </a:lnTo>
                  <a:lnTo>
                    <a:pt x="1264" y="2459"/>
                  </a:lnTo>
                  <a:close/>
                  <a:moveTo>
                    <a:pt x="1601" y="2459"/>
                  </a:moveTo>
                  <a:lnTo>
                    <a:pt x="1352" y="2459"/>
                  </a:lnTo>
                  <a:lnTo>
                    <a:pt x="1342" y="2425"/>
                  </a:lnTo>
                  <a:lnTo>
                    <a:pt x="1331" y="2391"/>
                  </a:lnTo>
                  <a:lnTo>
                    <a:pt x="1311" y="2323"/>
                  </a:lnTo>
                  <a:lnTo>
                    <a:pt x="1300" y="2288"/>
                  </a:lnTo>
                  <a:lnTo>
                    <a:pt x="1290" y="2253"/>
                  </a:lnTo>
                  <a:lnTo>
                    <a:pt x="1282" y="2220"/>
                  </a:lnTo>
                  <a:lnTo>
                    <a:pt x="1276" y="2185"/>
                  </a:lnTo>
                  <a:lnTo>
                    <a:pt x="1272" y="2165"/>
                  </a:lnTo>
                  <a:lnTo>
                    <a:pt x="1270" y="2145"/>
                  </a:lnTo>
                  <a:lnTo>
                    <a:pt x="1269" y="2127"/>
                  </a:lnTo>
                  <a:lnTo>
                    <a:pt x="1268" y="2109"/>
                  </a:lnTo>
                  <a:lnTo>
                    <a:pt x="1268" y="2093"/>
                  </a:lnTo>
                  <a:lnTo>
                    <a:pt x="1269" y="2076"/>
                  </a:lnTo>
                  <a:lnTo>
                    <a:pt x="1271" y="2060"/>
                  </a:lnTo>
                  <a:lnTo>
                    <a:pt x="1274" y="2046"/>
                  </a:lnTo>
                  <a:lnTo>
                    <a:pt x="1278" y="2030"/>
                  </a:lnTo>
                  <a:lnTo>
                    <a:pt x="1283" y="2016"/>
                  </a:lnTo>
                  <a:lnTo>
                    <a:pt x="1290" y="2001"/>
                  </a:lnTo>
                  <a:lnTo>
                    <a:pt x="1299" y="1987"/>
                  </a:lnTo>
                  <a:lnTo>
                    <a:pt x="1307" y="1973"/>
                  </a:lnTo>
                  <a:lnTo>
                    <a:pt x="1319" y="1958"/>
                  </a:lnTo>
                  <a:lnTo>
                    <a:pt x="1331" y="1944"/>
                  </a:lnTo>
                  <a:lnTo>
                    <a:pt x="1346" y="1928"/>
                  </a:lnTo>
                  <a:lnTo>
                    <a:pt x="1368" y="1907"/>
                  </a:lnTo>
                  <a:lnTo>
                    <a:pt x="1395" y="1881"/>
                  </a:lnTo>
                  <a:lnTo>
                    <a:pt x="1425" y="1856"/>
                  </a:lnTo>
                  <a:lnTo>
                    <a:pt x="1456" y="1831"/>
                  </a:lnTo>
                  <a:lnTo>
                    <a:pt x="1524" y="1776"/>
                  </a:lnTo>
                  <a:lnTo>
                    <a:pt x="1594" y="1722"/>
                  </a:lnTo>
                  <a:lnTo>
                    <a:pt x="1662" y="1668"/>
                  </a:lnTo>
                  <a:lnTo>
                    <a:pt x="1695" y="1643"/>
                  </a:lnTo>
                  <a:lnTo>
                    <a:pt x="1724" y="1619"/>
                  </a:lnTo>
                  <a:lnTo>
                    <a:pt x="1751" y="1595"/>
                  </a:lnTo>
                  <a:lnTo>
                    <a:pt x="1774" y="1573"/>
                  </a:lnTo>
                  <a:lnTo>
                    <a:pt x="1793" y="1554"/>
                  </a:lnTo>
                  <a:lnTo>
                    <a:pt x="1802" y="1545"/>
                  </a:lnTo>
                  <a:lnTo>
                    <a:pt x="1809" y="1537"/>
                  </a:lnTo>
                  <a:lnTo>
                    <a:pt x="1818" y="1523"/>
                  </a:lnTo>
                  <a:lnTo>
                    <a:pt x="1823" y="1515"/>
                  </a:lnTo>
                  <a:lnTo>
                    <a:pt x="1827" y="1508"/>
                  </a:lnTo>
                  <a:lnTo>
                    <a:pt x="1829" y="1501"/>
                  </a:lnTo>
                  <a:lnTo>
                    <a:pt x="1832" y="1497"/>
                  </a:lnTo>
                  <a:lnTo>
                    <a:pt x="1833" y="1493"/>
                  </a:lnTo>
                  <a:lnTo>
                    <a:pt x="1836" y="1478"/>
                  </a:lnTo>
                  <a:lnTo>
                    <a:pt x="1840" y="1464"/>
                  </a:lnTo>
                  <a:lnTo>
                    <a:pt x="1841" y="1449"/>
                  </a:lnTo>
                  <a:lnTo>
                    <a:pt x="1842" y="1436"/>
                  </a:lnTo>
                  <a:lnTo>
                    <a:pt x="1842" y="1423"/>
                  </a:lnTo>
                  <a:lnTo>
                    <a:pt x="1841" y="1411"/>
                  </a:lnTo>
                  <a:lnTo>
                    <a:pt x="1840" y="1400"/>
                  </a:lnTo>
                  <a:lnTo>
                    <a:pt x="1839" y="1391"/>
                  </a:lnTo>
                  <a:lnTo>
                    <a:pt x="1836" y="1382"/>
                  </a:lnTo>
                  <a:lnTo>
                    <a:pt x="1834" y="1370"/>
                  </a:lnTo>
                  <a:lnTo>
                    <a:pt x="1833" y="1365"/>
                  </a:lnTo>
                  <a:lnTo>
                    <a:pt x="1890" y="1317"/>
                  </a:lnTo>
                  <a:lnTo>
                    <a:pt x="1948" y="1269"/>
                  </a:lnTo>
                  <a:lnTo>
                    <a:pt x="1960" y="1285"/>
                  </a:lnTo>
                  <a:lnTo>
                    <a:pt x="1972" y="1302"/>
                  </a:lnTo>
                  <a:lnTo>
                    <a:pt x="1983" y="1317"/>
                  </a:lnTo>
                  <a:lnTo>
                    <a:pt x="1992" y="1335"/>
                  </a:lnTo>
                  <a:lnTo>
                    <a:pt x="2002" y="1352"/>
                  </a:lnTo>
                  <a:lnTo>
                    <a:pt x="2009" y="1369"/>
                  </a:lnTo>
                  <a:lnTo>
                    <a:pt x="2016" y="1387"/>
                  </a:lnTo>
                  <a:lnTo>
                    <a:pt x="2022" y="1405"/>
                  </a:lnTo>
                  <a:lnTo>
                    <a:pt x="2027" y="1423"/>
                  </a:lnTo>
                  <a:lnTo>
                    <a:pt x="2032" y="1441"/>
                  </a:lnTo>
                  <a:lnTo>
                    <a:pt x="2036" y="1459"/>
                  </a:lnTo>
                  <a:lnTo>
                    <a:pt x="2038" y="1477"/>
                  </a:lnTo>
                  <a:lnTo>
                    <a:pt x="2039" y="1494"/>
                  </a:lnTo>
                  <a:lnTo>
                    <a:pt x="2040" y="1512"/>
                  </a:lnTo>
                  <a:lnTo>
                    <a:pt x="2040" y="1530"/>
                  </a:lnTo>
                  <a:lnTo>
                    <a:pt x="2039" y="1548"/>
                  </a:lnTo>
                  <a:lnTo>
                    <a:pt x="2038" y="1565"/>
                  </a:lnTo>
                  <a:lnTo>
                    <a:pt x="2036" y="1581"/>
                  </a:lnTo>
                  <a:lnTo>
                    <a:pt x="2033" y="1598"/>
                  </a:lnTo>
                  <a:lnTo>
                    <a:pt x="2030" y="1615"/>
                  </a:lnTo>
                  <a:lnTo>
                    <a:pt x="2026" y="1631"/>
                  </a:lnTo>
                  <a:lnTo>
                    <a:pt x="2021" y="1646"/>
                  </a:lnTo>
                  <a:lnTo>
                    <a:pt x="2015" y="1662"/>
                  </a:lnTo>
                  <a:lnTo>
                    <a:pt x="2010" y="1676"/>
                  </a:lnTo>
                  <a:lnTo>
                    <a:pt x="2003" y="1689"/>
                  </a:lnTo>
                  <a:lnTo>
                    <a:pt x="1996" y="1704"/>
                  </a:lnTo>
                  <a:lnTo>
                    <a:pt x="1989" y="1716"/>
                  </a:lnTo>
                  <a:lnTo>
                    <a:pt x="1980" y="1728"/>
                  </a:lnTo>
                  <a:lnTo>
                    <a:pt x="1972" y="1740"/>
                  </a:lnTo>
                  <a:lnTo>
                    <a:pt x="1964" y="1751"/>
                  </a:lnTo>
                  <a:lnTo>
                    <a:pt x="1954" y="1760"/>
                  </a:lnTo>
                  <a:lnTo>
                    <a:pt x="1944" y="1769"/>
                  </a:lnTo>
                  <a:lnTo>
                    <a:pt x="1871" y="1831"/>
                  </a:lnTo>
                  <a:lnTo>
                    <a:pt x="1826" y="1868"/>
                  </a:lnTo>
                  <a:lnTo>
                    <a:pt x="1778" y="1910"/>
                  </a:lnTo>
                  <a:lnTo>
                    <a:pt x="1728" y="1953"/>
                  </a:lnTo>
                  <a:lnTo>
                    <a:pt x="1679" y="1998"/>
                  </a:lnTo>
                  <a:lnTo>
                    <a:pt x="1655" y="2019"/>
                  </a:lnTo>
                  <a:lnTo>
                    <a:pt x="1632" y="2042"/>
                  </a:lnTo>
                  <a:lnTo>
                    <a:pt x="1610" y="2064"/>
                  </a:lnTo>
                  <a:lnTo>
                    <a:pt x="1588" y="2084"/>
                  </a:lnTo>
                  <a:lnTo>
                    <a:pt x="1569" y="2105"/>
                  </a:lnTo>
                  <a:lnTo>
                    <a:pt x="1553" y="2121"/>
                  </a:lnTo>
                  <a:lnTo>
                    <a:pt x="1547" y="2129"/>
                  </a:lnTo>
                  <a:lnTo>
                    <a:pt x="1542" y="2136"/>
                  </a:lnTo>
                  <a:lnTo>
                    <a:pt x="1539" y="2144"/>
                  </a:lnTo>
                  <a:lnTo>
                    <a:pt x="1536" y="2151"/>
                  </a:lnTo>
                  <a:lnTo>
                    <a:pt x="1535" y="2159"/>
                  </a:lnTo>
                  <a:lnTo>
                    <a:pt x="1534" y="2167"/>
                  </a:lnTo>
                  <a:lnTo>
                    <a:pt x="1534" y="2177"/>
                  </a:lnTo>
                  <a:lnTo>
                    <a:pt x="1535" y="2187"/>
                  </a:lnTo>
                  <a:lnTo>
                    <a:pt x="1536" y="2199"/>
                  </a:lnTo>
                  <a:lnTo>
                    <a:pt x="1539" y="2211"/>
                  </a:lnTo>
                  <a:lnTo>
                    <a:pt x="1545" y="2244"/>
                  </a:lnTo>
                  <a:lnTo>
                    <a:pt x="1559" y="2300"/>
                  </a:lnTo>
                  <a:lnTo>
                    <a:pt x="1575" y="2359"/>
                  </a:lnTo>
                  <a:lnTo>
                    <a:pt x="1589" y="2414"/>
                  </a:lnTo>
                  <a:lnTo>
                    <a:pt x="1601" y="2459"/>
                  </a:lnTo>
                  <a:close/>
                  <a:moveTo>
                    <a:pt x="506" y="1777"/>
                  </a:moveTo>
                  <a:lnTo>
                    <a:pt x="494" y="1758"/>
                  </a:lnTo>
                  <a:lnTo>
                    <a:pt x="482" y="1740"/>
                  </a:lnTo>
                  <a:lnTo>
                    <a:pt x="471" y="1722"/>
                  </a:lnTo>
                  <a:lnTo>
                    <a:pt x="461" y="1703"/>
                  </a:lnTo>
                  <a:lnTo>
                    <a:pt x="456" y="1694"/>
                  </a:lnTo>
                  <a:lnTo>
                    <a:pt x="452" y="1685"/>
                  </a:lnTo>
                  <a:lnTo>
                    <a:pt x="443" y="1667"/>
                  </a:lnTo>
                  <a:lnTo>
                    <a:pt x="436" y="1647"/>
                  </a:lnTo>
                  <a:lnTo>
                    <a:pt x="429" y="1628"/>
                  </a:lnTo>
                  <a:lnTo>
                    <a:pt x="423" y="1609"/>
                  </a:lnTo>
                  <a:lnTo>
                    <a:pt x="417" y="1589"/>
                  </a:lnTo>
                  <a:lnTo>
                    <a:pt x="412" y="1569"/>
                  </a:lnTo>
                  <a:lnTo>
                    <a:pt x="408" y="1549"/>
                  </a:lnTo>
                  <a:lnTo>
                    <a:pt x="405" y="1527"/>
                  </a:lnTo>
                  <a:lnTo>
                    <a:pt x="401" y="1506"/>
                  </a:lnTo>
                  <a:lnTo>
                    <a:pt x="399" y="1484"/>
                  </a:lnTo>
                  <a:lnTo>
                    <a:pt x="398" y="1460"/>
                  </a:lnTo>
                  <a:lnTo>
                    <a:pt x="396" y="1435"/>
                  </a:lnTo>
                  <a:lnTo>
                    <a:pt x="396" y="1409"/>
                  </a:lnTo>
                  <a:lnTo>
                    <a:pt x="399" y="1383"/>
                  </a:lnTo>
                  <a:lnTo>
                    <a:pt x="401" y="1358"/>
                  </a:lnTo>
                  <a:lnTo>
                    <a:pt x="405" y="1333"/>
                  </a:lnTo>
                  <a:lnTo>
                    <a:pt x="410" y="1309"/>
                  </a:lnTo>
                  <a:lnTo>
                    <a:pt x="416" y="1284"/>
                  </a:lnTo>
                  <a:lnTo>
                    <a:pt x="422" y="1260"/>
                  </a:lnTo>
                  <a:lnTo>
                    <a:pt x="429" y="1236"/>
                  </a:lnTo>
                  <a:lnTo>
                    <a:pt x="437" y="1212"/>
                  </a:lnTo>
                  <a:lnTo>
                    <a:pt x="447" y="1189"/>
                  </a:lnTo>
                  <a:lnTo>
                    <a:pt x="456" y="1165"/>
                  </a:lnTo>
                  <a:lnTo>
                    <a:pt x="467" y="1142"/>
                  </a:lnTo>
                  <a:lnTo>
                    <a:pt x="479" y="1119"/>
                  </a:lnTo>
                  <a:lnTo>
                    <a:pt x="491" y="1097"/>
                  </a:lnTo>
                  <a:lnTo>
                    <a:pt x="504" y="1074"/>
                  </a:lnTo>
                  <a:lnTo>
                    <a:pt x="531" y="1028"/>
                  </a:lnTo>
                  <a:lnTo>
                    <a:pt x="545" y="1005"/>
                  </a:lnTo>
                  <a:lnTo>
                    <a:pt x="560" y="984"/>
                  </a:lnTo>
                  <a:lnTo>
                    <a:pt x="590" y="939"/>
                  </a:lnTo>
                  <a:lnTo>
                    <a:pt x="621" y="895"/>
                  </a:lnTo>
                  <a:lnTo>
                    <a:pt x="684" y="807"/>
                  </a:lnTo>
                  <a:lnTo>
                    <a:pt x="717" y="763"/>
                  </a:lnTo>
                  <a:lnTo>
                    <a:pt x="748" y="720"/>
                  </a:lnTo>
                  <a:lnTo>
                    <a:pt x="852" y="573"/>
                  </a:lnTo>
                  <a:lnTo>
                    <a:pt x="899" y="506"/>
                  </a:lnTo>
                  <a:lnTo>
                    <a:pt x="942" y="444"/>
                  </a:lnTo>
                  <a:lnTo>
                    <a:pt x="962" y="414"/>
                  </a:lnTo>
                  <a:lnTo>
                    <a:pt x="980" y="386"/>
                  </a:lnTo>
                  <a:lnTo>
                    <a:pt x="995" y="361"/>
                  </a:lnTo>
                  <a:lnTo>
                    <a:pt x="1008" y="336"/>
                  </a:lnTo>
                  <a:lnTo>
                    <a:pt x="1020" y="314"/>
                  </a:lnTo>
                  <a:lnTo>
                    <a:pt x="1030" y="294"/>
                  </a:lnTo>
                  <a:lnTo>
                    <a:pt x="1037" y="276"/>
                  </a:lnTo>
                  <a:lnTo>
                    <a:pt x="1041" y="260"/>
                  </a:lnTo>
                  <a:lnTo>
                    <a:pt x="1042" y="254"/>
                  </a:lnTo>
                  <a:lnTo>
                    <a:pt x="1043" y="248"/>
                  </a:lnTo>
                  <a:lnTo>
                    <a:pt x="1044" y="237"/>
                  </a:lnTo>
                  <a:lnTo>
                    <a:pt x="1044" y="227"/>
                  </a:lnTo>
                  <a:lnTo>
                    <a:pt x="1044" y="216"/>
                  </a:lnTo>
                  <a:lnTo>
                    <a:pt x="1043" y="205"/>
                  </a:lnTo>
                  <a:lnTo>
                    <a:pt x="1042" y="193"/>
                  </a:lnTo>
                  <a:lnTo>
                    <a:pt x="1037" y="173"/>
                  </a:lnTo>
                  <a:lnTo>
                    <a:pt x="1032" y="151"/>
                  </a:lnTo>
                  <a:lnTo>
                    <a:pt x="1025" y="132"/>
                  </a:lnTo>
                  <a:lnTo>
                    <a:pt x="1018" y="115"/>
                  </a:lnTo>
                  <a:lnTo>
                    <a:pt x="1011" y="98"/>
                  </a:lnTo>
                  <a:lnTo>
                    <a:pt x="1066" y="53"/>
                  </a:lnTo>
                  <a:lnTo>
                    <a:pt x="1130" y="0"/>
                  </a:lnTo>
                  <a:lnTo>
                    <a:pt x="1143" y="13"/>
                  </a:lnTo>
                  <a:lnTo>
                    <a:pt x="1156" y="27"/>
                  </a:lnTo>
                  <a:lnTo>
                    <a:pt x="1169" y="42"/>
                  </a:lnTo>
                  <a:lnTo>
                    <a:pt x="1180" y="56"/>
                  </a:lnTo>
                  <a:lnTo>
                    <a:pt x="1191" y="72"/>
                  </a:lnTo>
                  <a:lnTo>
                    <a:pt x="1200" y="86"/>
                  </a:lnTo>
                  <a:lnTo>
                    <a:pt x="1210" y="102"/>
                  </a:lnTo>
                  <a:lnTo>
                    <a:pt x="1218" y="119"/>
                  </a:lnTo>
                  <a:lnTo>
                    <a:pt x="1226" y="134"/>
                  </a:lnTo>
                  <a:lnTo>
                    <a:pt x="1233" y="151"/>
                  </a:lnTo>
                  <a:lnTo>
                    <a:pt x="1239" y="168"/>
                  </a:lnTo>
                  <a:lnTo>
                    <a:pt x="1245" y="185"/>
                  </a:lnTo>
                  <a:lnTo>
                    <a:pt x="1250" y="201"/>
                  </a:lnTo>
                  <a:lnTo>
                    <a:pt x="1253" y="218"/>
                  </a:lnTo>
                  <a:lnTo>
                    <a:pt x="1256" y="235"/>
                  </a:lnTo>
                  <a:lnTo>
                    <a:pt x="1259" y="253"/>
                  </a:lnTo>
                  <a:lnTo>
                    <a:pt x="1260" y="270"/>
                  </a:lnTo>
                  <a:lnTo>
                    <a:pt x="1262" y="288"/>
                  </a:lnTo>
                  <a:lnTo>
                    <a:pt x="1263" y="305"/>
                  </a:lnTo>
                  <a:lnTo>
                    <a:pt x="1263" y="323"/>
                  </a:lnTo>
                  <a:lnTo>
                    <a:pt x="1262" y="339"/>
                  </a:lnTo>
                  <a:lnTo>
                    <a:pt x="1260" y="357"/>
                  </a:lnTo>
                  <a:lnTo>
                    <a:pt x="1258" y="374"/>
                  </a:lnTo>
                  <a:lnTo>
                    <a:pt x="1256" y="392"/>
                  </a:lnTo>
                  <a:lnTo>
                    <a:pt x="1252" y="409"/>
                  </a:lnTo>
                  <a:lnTo>
                    <a:pt x="1248" y="426"/>
                  </a:lnTo>
                  <a:lnTo>
                    <a:pt x="1245" y="443"/>
                  </a:lnTo>
                  <a:lnTo>
                    <a:pt x="1240" y="459"/>
                  </a:lnTo>
                  <a:lnTo>
                    <a:pt x="1234" y="475"/>
                  </a:lnTo>
                  <a:lnTo>
                    <a:pt x="1228" y="492"/>
                  </a:lnTo>
                  <a:lnTo>
                    <a:pt x="1222" y="507"/>
                  </a:lnTo>
                  <a:lnTo>
                    <a:pt x="1215" y="523"/>
                  </a:lnTo>
                  <a:lnTo>
                    <a:pt x="1206" y="540"/>
                  </a:lnTo>
                  <a:lnTo>
                    <a:pt x="1197" y="558"/>
                  </a:lnTo>
                  <a:lnTo>
                    <a:pt x="1178" y="594"/>
                  </a:lnTo>
                  <a:lnTo>
                    <a:pt x="1167" y="611"/>
                  </a:lnTo>
                  <a:lnTo>
                    <a:pt x="1155" y="630"/>
                  </a:lnTo>
                  <a:lnTo>
                    <a:pt x="1132" y="666"/>
                  </a:lnTo>
                  <a:lnTo>
                    <a:pt x="1107" y="703"/>
                  </a:lnTo>
                  <a:lnTo>
                    <a:pt x="1079" y="740"/>
                  </a:lnTo>
                  <a:lnTo>
                    <a:pt x="1052" y="779"/>
                  </a:lnTo>
                  <a:lnTo>
                    <a:pt x="1023" y="817"/>
                  </a:lnTo>
                  <a:lnTo>
                    <a:pt x="993" y="855"/>
                  </a:lnTo>
                  <a:lnTo>
                    <a:pt x="962" y="895"/>
                  </a:lnTo>
                  <a:lnTo>
                    <a:pt x="899" y="974"/>
                  </a:lnTo>
                  <a:lnTo>
                    <a:pt x="837" y="1055"/>
                  </a:lnTo>
                  <a:lnTo>
                    <a:pt x="776" y="1135"/>
                  </a:lnTo>
                  <a:lnTo>
                    <a:pt x="746" y="1176"/>
                  </a:lnTo>
                  <a:lnTo>
                    <a:pt x="717" y="1217"/>
                  </a:lnTo>
                  <a:lnTo>
                    <a:pt x="688" y="1257"/>
                  </a:lnTo>
                  <a:lnTo>
                    <a:pt x="675" y="1278"/>
                  </a:lnTo>
                  <a:lnTo>
                    <a:pt x="662" y="1298"/>
                  </a:lnTo>
                  <a:lnTo>
                    <a:pt x="636" y="1339"/>
                  </a:lnTo>
                  <a:lnTo>
                    <a:pt x="624" y="1359"/>
                  </a:lnTo>
                  <a:lnTo>
                    <a:pt x="612" y="1380"/>
                  </a:lnTo>
                  <a:lnTo>
                    <a:pt x="600" y="1400"/>
                  </a:lnTo>
                  <a:lnTo>
                    <a:pt x="591" y="1421"/>
                  </a:lnTo>
                  <a:lnTo>
                    <a:pt x="580" y="1441"/>
                  </a:lnTo>
                  <a:lnTo>
                    <a:pt x="570" y="1461"/>
                  </a:lnTo>
                  <a:lnTo>
                    <a:pt x="561" y="1481"/>
                  </a:lnTo>
                  <a:lnTo>
                    <a:pt x="552" y="1501"/>
                  </a:lnTo>
                  <a:lnTo>
                    <a:pt x="544" y="1521"/>
                  </a:lnTo>
                  <a:lnTo>
                    <a:pt x="537" y="1542"/>
                  </a:lnTo>
                  <a:lnTo>
                    <a:pt x="531" y="1561"/>
                  </a:lnTo>
                  <a:lnTo>
                    <a:pt x="525" y="1581"/>
                  </a:lnTo>
                  <a:lnTo>
                    <a:pt x="519" y="1602"/>
                  </a:lnTo>
                  <a:lnTo>
                    <a:pt x="514" y="1621"/>
                  </a:lnTo>
                  <a:lnTo>
                    <a:pt x="510" y="1640"/>
                  </a:lnTo>
                  <a:lnTo>
                    <a:pt x="507" y="1661"/>
                  </a:lnTo>
                  <a:lnTo>
                    <a:pt x="504" y="1680"/>
                  </a:lnTo>
                  <a:lnTo>
                    <a:pt x="503" y="1699"/>
                  </a:lnTo>
                  <a:lnTo>
                    <a:pt x="502" y="1719"/>
                  </a:lnTo>
                  <a:lnTo>
                    <a:pt x="503" y="1739"/>
                  </a:lnTo>
                  <a:lnTo>
                    <a:pt x="503" y="1758"/>
                  </a:lnTo>
                  <a:lnTo>
                    <a:pt x="506" y="1777"/>
                  </a:lnTo>
                  <a:close/>
                  <a:moveTo>
                    <a:pt x="1430" y="5531"/>
                  </a:moveTo>
                  <a:lnTo>
                    <a:pt x="1007" y="5531"/>
                  </a:lnTo>
                  <a:lnTo>
                    <a:pt x="1007" y="4975"/>
                  </a:lnTo>
                  <a:lnTo>
                    <a:pt x="1007" y="4419"/>
                  </a:lnTo>
                  <a:lnTo>
                    <a:pt x="1007" y="3864"/>
                  </a:lnTo>
                  <a:lnTo>
                    <a:pt x="1007" y="3309"/>
                  </a:lnTo>
                  <a:lnTo>
                    <a:pt x="1013" y="3311"/>
                  </a:lnTo>
                  <a:lnTo>
                    <a:pt x="1042" y="3319"/>
                  </a:lnTo>
                  <a:lnTo>
                    <a:pt x="1071" y="3326"/>
                  </a:lnTo>
                  <a:lnTo>
                    <a:pt x="1097" y="3332"/>
                  </a:lnTo>
                  <a:lnTo>
                    <a:pt x="1122" y="3337"/>
                  </a:lnTo>
                  <a:lnTo>
                    <a:pt x="1148" y="3342"/>
                  </a:lnTo>
                  <a:lnTo>
                    <a:pt x="1172" y="3344"/>
                  </a:lnTo>
                  <a:lnTo>
                    <a:pt x="1196" y="3347"/>
                  </a:lnTo>
                  <a:lnTo>
                    <a:pt x="1218" y="3348"/>
                  </a:lnTo>
                  <a:lnTo>
                    <a:pt x="1242" y="3347"/>
                  </a:lnTo>
                  <a:lnTo>
                    <a:pt x="1253" y="3347"/>
                  </a:lnTo>
                  <a:lnTo>
                    <a:pt x="1265" y="3345"/>
                  </a:lnTo>
                  <a:lnTo>
                    <a:pt x="1289" y="3343"/>
                  </a:lnTo>
                  <a:lnTo>
                    <a:pt x="1314" y="3339"/>
                  </a:lnTo>
                  <a:lnTo>
                    <a:pt x="1340" y="3335"/>
                  </a:lnTo>
                  <a:lnTo>
                    <a:pt x="1366" y="3327"/>
                  </a:lnTo>
                  <a:lnTo>
                    <a:pt x="1395" y="3320"/>
                  </a:lnTo>
                  <a:lnTo>
                    <a:pt x="1424" y="3312"/>
                  </a:lnTo>
                  <a:lnTo>
                    <a:pt x="1430" y="3309"/>
                  </a:lnTo>
                  <a:lnTo>
                    <a:pt x="1430" y="3864"/>
                  </a:lnTo>
                  <a:lnTo>
                    <a:pt x="1430" y="4419"/>
                  </a:lnTo>
                  <a:lnTo>
                    <a:pt x="1430" y="4975"/>
                  </a:lnTo>
                  <a:lnTo>
                    <a:pt x="1430" y="5531"/>
                  </a:lnTo>
                  <a:close/>
                  <a:moveTo>
                    <a:pt x="1218" y="3207"/>
                  </a:moveTo>
                  <a:lnTo>
                    <a:pt x="1167" y="3206"/>
                  </a:lnTo>
                  <a:lnTo>
                    <a:pt x="1116" y="3204"/>
                  </a:lnTo>
                  <a:lnTo>
                    <a:pt x="1091" y="3201"/>
                  </a:lnTo>
                  <a:lnTo>
                    <a:pt x="1066" y="3199"/>
                  </a:lnTo>
                  <a:lnTo>
                    <a:pt x="1017" y="3193"/>
                  </a:lnTo>
                  <a:lnTo>
                    <a:pt x="992" y="3188"/>
                  </a:lnTo>
                  <a:lnTo>
                    <a:pt x="968" y="3185"/>
                  </a:lnTo>
                  <a:lnTo>
                    <a:pt x="920" y="3175"/>
                  </a:lnTo>
                  <a:lnTo>
                    <a:pt x="896" y="3169"/>
                  </a:lnTo>
                  <a:lnTo>
                    <a:pt x="873" y="3163"/>
                  </a:lnTo>
                  <a:lnTo>
                    <a:pt x="849" y="3157"/>
                  </a:lnTo>
                  <a:lnTo>
                    <a:pt x="826" y="3151"/>
                  </a:lnTo>
                  <a:lnTo>
                    <a:pt x="780" y="3137"/>
                  </a:lnTo>
                  <a:lnTo>
                    <a:pt x="736" y="3121"/>
                  </a:lnTo>
                  <a:lnTo>
                    <a:pt x="714" y="3113"/>
                  </a:lnTo>
                  <a:lnTo>
                    <a:pt x="692" y="3104"/>
                  </a:lnTo>
                  <a:lnTo>
                    <a:pt x="650" y="3086"/>
                  </a:lnTo>
                  <a:lnTo>
                    <a:pt x="608" y="3066"/>
                  </a:lnTo>
                  <a:lnTo>
                    <a:pt x="586" y="3056"/>
                  </a:lnTo>
                  <a:lnTo>
                    <a:pt x="566" y="3045"/>
                  </a:lnTo>
                  <a:lnTo>
                    <a:pt x="526" y="3024"/>
                  </a:lnTo>
                  <a:lnTo>
                    <a:pt x="486" y="3001"/>
                  </a:lnTo>
                  <a:lnTo>
                    <a:pt x="448" y="2977"/>
                  </a:lnTo>
                  <a:lnTo>
                    <a:pt x="411" y="2953"/>
                  </a:lnTo>
                  <a:lnTo>
                    <a:pt x="375" y="2927"/>
                  </a:lnTo>
                  <a:lnTo>
                    <a:pt x="357" y="2913"/>
                  </a:lnTo>
                  <a:lnTo>
                    <a:pt x="339" y="2900"/>
                  </a:lnTo>
                  <a:lnTo>
                    <a:pt x="305" y="2874"/>
                  </a:lnTo>
                  <a:lnTo>
                    <a:pt x="288" y="2859"/>
                  </a:lnTo>
                  <a:lnTo>
                    <a:pt x="272" y="2846"/>
                  </a:lnTo>
                  <a:lnTo>
                    <a:pt x="240" y="2817"/>
                  </a:lnTo>
                  <a:lnTo>
                    <a:pt x="209" y="2789"/>
                  </a:lnTo>
                  <a:lnTo>
                    <a:pt x="195" y="2773"/>
                  </a:lnTo>
                  <a:lnTo>
                    <a:pt x="179" y="2759"/>
                  </a:lnTo>
                  <a:lnTo>
                    <a:pt x="150" y="2729"/>
                  </a:lnTo>
                  <a:lnTo>
                    <a:pt x="137" y="2713"/>
                  </a:lnTo>
                  <a:lnTo>
                    <a:pt x="124" y="2699"/>
                  </a:lnTo>
                  <a:lnTo>
                    <a:pt x="111" y="2683"/>
                  </a:lnTo>
                  <a:lnTo>
                    <a:pt x="98" y="2667"/>
                  </a:lnTo>
                  <a:lnTo>
                    <a:pt x="72" y="2636"/>
                  </a:lnTo>
                  <a:lnTo>
                    <a:pt x="48" y="2605"/>
                  </a:lnTo>
                  <a:lnTo>
                    <a:pt x="26" y="2574"/>
                  </a:lnTo>
                  <a:lnTo>
                    <a:pt x="5" y="2541"/>
                  </a:lnTo>
                  <a:lnTo>
                    <a:pt x="0" y="2535"/>
                  </a:lnTo>
                  <a:lnTo>
                    <a:pt x="609" y="2535"/>
                  </a:lnTo>
                  <a:lnTo>
                    <a:pt x="1218" y="2535"/>
                  </a:lnTo>
                  <a:lnTo>
                    <a:pt x="1827" y="2535"/>
                  </a:lnTo>
                  <a:lnTo>
                    <a:pt x="2436" y="2535"/>
                  </a:lnTo>
                  <a:lnTo>
                    <a:pt x="2432" y="2541"/>
                  </a:lnTo>
                  <a:lnTo>
                    <a:pt x="2420" y="2562"/>
                  </a:lnTo>
                  <a:lnTo>
                    <a:pt x="2406" y="2581"/>
                  </a:lnTo>
                  <a:lnTo>
                    <a:pt x="2381" y="2618"/>
                  </a:lnTo>
                  <a:lnTo>
                    <a:pt x="2354" y="2655"/>
                  </a:lnTo>
                  <a:lnTo>
                    <a:pt x="2325" y="2690"/>
                  </a:lnTo>
                  <a:lnTo>
                    <a:pt x="2296" y="2725"/>
                  </a:lnTo>
                  <a:lnTo>
                    <a:pt x="2266" y="2759"/>
                  </a:lnTo>
                  <a:lnTo>
                    <a:pt x="2250" y="2775"/>
                  </a:lnTo>
                  <a:lnTo>
                    <a:pt x="2235" y="2791"/>
                  </a:lnTo>
                  <a:lnTo>
                    <a:pt x="2204" y="2822"/>
                  </a:lnTo>
                  <a:lnTo>
                    <a:pt x="2170" y="2852"/>
                  </a:lnTo>
                  <a:lnTo>
                    <a:pt x="2136" y="2881"/>
                  </a:lnTo>
                  <a:lnTo>
                    <a:pt x="2120" y="2895"/>
                  </a:lnTo>
                  <a:lnTo>
                    <a:pt x="2102" y="2910"/>
                  </a:lnTo>
                  <a:lnTo>
                    <a:pt x="2067" y="2936"/>
                  </a:lnTo>
                  <a:lnTo>
                    <a:pt x="2049" y="2949"/>
                  </a:lnTo>
                  <a:lnTo>
                    <a:pt x="2031" y="2961"/>
                  </a:lnTo>
                  <a:lnTo>
                    <a:pt x="1994" y="2987"/>
                  </a:lnTo>
                  <a:lnTo>
                    <a:pt x="1955" y="3009"/>
                  </a:lnTo>
                  <a:lnTo>
                    <a:pt x="1936" y="3020"/>
                  </a:lnTo>
                  <a:lnTo>
                    <a:pt x="1917" y="3031"/>
                  </a:lnTo>
                  <a:lnTo>
                    <a:pt x="1898" y="3042"/>
                  </a:lnTo>
                  <a:lnTo>
                    <a:pt x="1877" y="3053"/>
                  </a:lnTo>
                  <a:lnTo>
                    <a:pt x="1838" y="3072"/>
                  </a:lnTo>
                  <a:lnTo>
                    <a:pt x="1797" y="3090"/>
                  </a:lnTo>
                  <a:lnTo>
                    <a:pt x="1776" y="3098"/>
                  </a:lnTo>
                  <a:lnTo>
                    <a:pt x="1756" y="3107"/>
                  </a:lnTo>
                  <a:lnTo>
                    <a:pt x="1736" y="3115"/>
                  </a:lnTo>
                  <a:lnTo>
                    <a:pt x="1714" y="3122"/>
                  </a:lnTo>
                  <a:lnTo>
                    <a:pt x="1694" y="3131"/>
                  </a:lnTo>
                  <a:lnTo>
                    <a:pt x="1672" y="3137"/>
                  </a:lnTo>
                  <a:lnTo>
                    <a:pt x="1629" y="3150"/>
                  </a:lnTo>
                  <a:lnTo>
                    <a:pt x="1586" y="3162"/>
                  </a:lnTo>
                  <a:lnTo>
                    <a:pt x="1541" y="3173"/>
                  </a:lnTo>
                  <a:lnTo>
                    <a:pt x="1518" y="3177"/>
                  </a:lnTo>
                  <a:lnTo>
                    <a:pt x="1497" y="3182"/>
                  </a:lnTo>
                  <a:lnTo>
                    <a:pt x="1451" y="3189"/>
                  </a:lnTo>
                  <a:lnTo>
                    <a:pt x="1428" y="3193"/>
                  </a:lnTo>
                  <a:lnTo>
                    <a:pt x="1406" y="3195"/>
                  </a:lnTo>
                  <a:lnTo>
                    <a:pt x="1359" y="3200"/>
                  </a:lnTo>
                  <a:lnTo>
                    <a:pt x="1336" y="3203"/>
                  </a:lnTo>
                  <a:lnTo>
                    <a:pt x="1313" y="3204"/>
                  </a:lnTo>
                  <a:lnTo>
                    <a:pt x="1289" y="3205"/>
                  </a:lnTo>
                  <a:lnTo>
                    <a:pt x="1265" y="3206"/>
                  </a:lnTo>
                  <a:lnTo>
                    <a:pt x="1242" y="3207"/>
                  </a:lnTo>
                  <a:lnTo>
                    <a:pt x="1218" y="3207"/>
                  </a:lnTo>
                  <a:close/>
                </a:path>
              </a:pathLst>
            </a:custGeom>
            <a:noFill/>
            <a:ln w="9525" cap="flat" cmpd="sng">
              <a:solidFill>
                <a:schemeClr val="dk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56" name="Google Shape;356;p34"/>
            <p:cNvSpPr/>
            <p:nvPr/>
          </p:nvSpPr>
          <p:spPr>
            <a:xfrm>
              <a:off x="4694238" y="3829051"/>
              <a:ext cx="2776538" cy="250825"/>
            </a:xfrm>
            <a:custGeom>
              <a:avLst/>
              <a:gdLst/>
              <a:ahLst/>
              <a:cxnLst/>
              <a:rect l="l" t="t" r="r" b="b"/>
              <a:pathLst>
                <a:path w="10493" h="945" extrusionOk="0">
                  <a:moveTo>
                    <a:pt x="9936" y="454"/>
                  </a:moveTo>
                  <a:lnTo>
                    <a:pt x="9937" y="480"/>
                  </a:lnTo>
                  <a:lnTo>
                    <a:pt x="9941" y="508"/>
                  </a:lnTo>
                  <a:lnTo>
                    <a:pt x="9946" y="536"/>
                  </a:lnTo>
                  <a:lnTo>
                    <a:pt x="9954" y="566"/>
                  </a:lnTo>
                  <a:lnTo>
                    <a:pt x="9962" y="594"/>
                  </a:lnTo>
                  <a:lnTo>
                    <a:pt x="9974" y="621"/>
                  </a:lnTo>
                  <a:lnTo>
                    <a:pt x="9988" y="646"/>
                  </a:lnTo>
                  <a:lnTo>
                    <a:pt x="10003" y="668"/>
                  </a:lnTo>
                  <a:lnTo>
                    <a:pt x="10021" y="688"/>
                  </a:lnTo>
                  <a:lnTo>
                    <a:pt x="10039" y="706"/>
                  </a:lnTo>
                  <a:lnTo>
                    <a:pt x="10060" y="720"/>
                  </a:lnTo>
                  <a:lnTo>
                    <a:pt x="10081" y="731"/>
                  </a:lnTo>
                  <a:lnTo>
                    <a:pt x="10104" y="741"/>
                  </a:lnTo>
                  <a:lnTo>
                    <a:pt x="10128" y="748"/>
                  </a:lnTo>
                  <a:lnTo>
                    <a:pt x="10153" y="752"/>
                  </a:lnTo>
                  <a:lnTo>
                    <a:pt x="10181" y="753"/>
                  </a:lnTo>
                  <a:lnTo>
                    <a:pt x="10212" y="750"/>
                  </a:lnTo>
                  <a:lnTo>
                    <a:pt x="10243" y="746"/>
                  </a:lnTo>
                  <a:lnTo>
                    <a:pt x="10271" y="736"/>
                  </a:lnTo>
                  <a:lnTo>
                    <a:pt x="10298" y="723"/>
                  </a:lnTo>
                  <a:lnTo>
                    <a:pt x="10322" y="705"/>
                  </a:lnTo>
                  <a:lnTo>
                    <a:pt x="10343" y="683"/>
                  </a:lnTo>
                  <a:lnTo>
                    <a:pt x="10362" y="658"/>
                  </a:lnTo>
                  <a:lnTo>
                    <a:pt x="10369" y="644"/>
                  </a:lnTo>
                  <a:lnTo>
                    <a:pt x="10376" y="628"/>
                  </a:lnTo>
                  <a:lnTo>
                    <a:pt x="10388" y="596"/>
                  </a:lnTo>
                  <a:lnTo>
                    <a:pt x="10397" y="561"/>
                  </a:lnTo>
                  <a:lnTo>
                    <a:pt x="10402" y="524"/>
                  </a:lnTo>
                  <a:lnTo>
                    <a:pt x="10403" y="485"/>
                  </a:lnTo>
                  <a:lnTo>
                    <a:pt x="10402" y="443"/>
                  </a:lnTo>
                  <a:lnTo>
                    <a:pt x="10396" y="404"/>
                  </a:lnTo>
                  <a:lnTo>
                    <a:pt x="10386" y="365"/>
                  </a:lnTo>
                  <a:lnTo>
                    <a:pt x="10373" y="330"/>
                  </a:lnTo>
                  <a:lnTo>
                    <a:pt x="10356" y="298"/>
                  </a:lnTo>
                  <a:lnTo>
                    <a:pt x="10336" y="270"/>
                  </a:lnTo>
                  <a:lnTo>
                    <a:pt x="10312" y="248"/>
                  </a:lnTo>
                  <a:lnTo>
                    <a:pt x="10298" y="237"/>
                  </a:lnTo>
                  <a:lnTo>
                    <a:pt x="10285" y="228"/>
                  </a:lnTo>
                  <a:lnTo>
                    <a:pt x="10256" y="215"/>
                  </a:lnTo>
                  <a:lnTo>
                    <a:pt x="10225" y="206"/>
                  </a:lnTo>
                  <a:lnTo>
                    <a:pt x="10193" y="200"/>
                  </a:lnTo>
                  <a:lnTo>
                    <a:pt x="10159" y="197"/>
                  </a:lnTo>
                  <a:lnTo>
                    <a:pt x="10110" y="202"/>
                  </a:lnTo>
                  <a:lnTo>
                    <a:pt x="10088" y="207"/>
                  </a:lnTo>
                  <a:lnTo>
                    <a:pt x="10067" y="214"/>
                  </a:lnTo>
                  <a:lnTo>
                    <a:pt x="10048" y="222"/>
                  </a:lnTo>
                  <a:lnTo>
                    <a:pt x="10028" y="233"/>
                  </a:lnTo>
                  <a:lnTo>
                    <a:pt x="10012" y="246"/>
                  </a:lnTo>
                  <a:lnTo>
                    <a:pt x="9996" y="262"/>
                  </a:lnTo>
                  <a:lnTo>
                    <a:pt x="9983" y="279"/>
                  </a:lnTo>
                  <a:lnTo>
                    <a:pt x="9970" y="298"/>
                  </a:lnTo>
                  <a:lnTo>
                    <a:pt x="9960" y="320"/>
                  </a:lnTo>
                  <a:lnTo>
                    <a:pt x="9952" y="342"/>
                  </a:lnTo>
                  <a:lnTo>
                    <a:pt x="9944" y="368"/>
                  </a:lnTo>
                  <a:lnTo>
                    <a:pt x="9941" y="394"/>
                  </a:lnTo>
                  <a:lnTo>
                    <a:pt x="9937" y="423"/>
                  </a:lnTo>
                  <a:lnTo>
                    <a:pt x="9936" y="454"/>
                  </a:lnTo>
                  <a:close/>
                  <a:moveTo>
                    <a:pt x="9848" y="482"/>
                  </a:moveTo>
                  <a:lnTo>
                    <a:pt x="9850" y="450"/>
                  </a:lnTo>
                  <a:lnTo>
                    <a:pt x="9852" y="420"/>
                  </a:lnTo>
                  <a:lnTo>
                    <a:pt x="9858" y="390"/>
                  </a:lnTo>
                  <a:lnTo>
                    <a:pt x="9866" y="363"/>
                  </a:lnTo>
                  <a:lnTo>
                    <a:pt x="9877" y="335"/>
                  </a:lnTo>
                  <a:lnTo>
                    <a:pt x="9892" y="309"/>
                  </a:lnTo>
                  <a:lnTo>
                    <a:pt x="9908" y="284"/>
                  </a:lnTo>
                  <a:lnTo>
                    <a:pt x="9929" y="260"/>
                  </a:lnTo>
                  <a:lnTo>
                    <a:pt x="9952" y="238"/>
                  </a:lnTo>
                  <a:lnTo>
                    <a:pt x="9977" y="218"/>
                  </a:lnTo>
                  <a:lnTo>
                    <a:pt x="10006" y="201"/>
                  </a:lnTo>
                  <a:lnTo>
                    <a:pt x="10036" y="186"/>
                  </a:lnTo>
                  <a:lnTo>
                    <a:pt x="10067" y="176"/>
                  </a:lnTo>
                  <a:lnTo>
                    <a:pt x="10102" y="167"/>
                  </a:lnTo>
                  <a:lnTo>
                    <a:pt x="10138" y="162"/>
                  </a:lnTo>
                  <a:lnTo>
                    <a:pt x="10176" y="161"/>
                  </a:lnTo>
                  <a:lnTo>
                    <a:pt x="10211" y="162"/>
                  </a:lnTo>
                  <a:lnTo>
                    <a:pt x="10244" y="166"/>
                  </a:lnTo>
                  <a:lnTo>
                    <a:pt x="10277" y="172"/>
                  </a:lnTo>
                  <a:lnTo>
                    <a:pt x="10307" y="180"/>
                  </a:lnTo>
                  <a:lnTo>
                    <a:pt x="10334" y="192"/>
                  </a:lnTo>
                  <a:lnTo>
                    <a:pt x="10361" y="206"/>
                  </a:lnTo>
                  <a:lnTo>
                    <a:pt x="10385" y="221"/>
                  </a:lnTo>
                  <a:lnTo>
                    <a:pt x="10408" y="240"/>
                  </a:lnTo>
                  <a:lnTo>
                    <a:pt x="10427" y="261"/>
                  </a:lnTo>
                  <a:lnTo>
                    <a:pt x="10445" y="284"/>
                  </a:lnTo>
                  <a:lnTo>
                    <a:pt x="10459" y="308"/>
                  </a:lnTo>
                  <a:lnTo>
                    <a:pt x="10471" y="334"/>
                  </a:lnTo>
                  <a:lnTo>
                    <a:pt x="10481" y="362"/>
                  </a:lnTo>
                  <a:lnTo>
                    <a:pt x="10488" y="392"/>
                  </a:lnTo>
                  <a:lnTo>
                    <a:pt x="10492" y="423"/>
                  </a:lnTo>
                  <a:lnTo>
                    <a:pt x="10493" y="456"/>
                  </a:lnTo>
                  <a:lnTo>
                    <a:pt x="10490" y="503"/>
                  </a:lnTo>
                  <a:lnTo>
                    <a:pt x="10487" y="526"/>
                  </a:lnTo>
                  <a:lnTo>
                    <a:pt x="10483" y="548"/>
                  </a:lnTo>
                  <a:lnTo>
                    <a:pt x="10470" y="590"/>
                  </a:lnTo>
                  <a:lnTo>
                    <a:pt x="10451" y="629"/>
                  </a:lnTo>
                  <a:lnTo>
                    <a:pt x="10428" y="665"/>
                  </a:lnTo>
                  <a:lnTo>
                    <a:pt x="10399" y="698"/>
                  </a:lnTo>
                  <a:lnTo>
                    <a:pt x="10384" y="712"/>
                  </a:lnTo>
                  <a:lnTo>
                    <a:pt x="10367" y="725"/>
                  </a:lnTo>
                  <a:lnTo>
                    <a:pt x="10330" y="748"/>
                  </a:lnTo>
                  <a:lnTo>
                    <a:pt x="10290" y="767"/>
                  </a:lnTo>
                  <a:lnTo>
                    <a:pt x="10247" y="780"/>
                  </a:lnTo>
                  <a:lnTo>
                    <a:pt x="10201" y="789"/>
                  </a:lnTo>
                  <a:lnTo>
                    <a:pt x="10153" y="791"/>
                  </a:lnTo>
                  <a:lnTo>
                    <a:pt x="10120" y="790"/>
                  </a:lnTo>
                  <a:lnTo>
                    <a:pt x="10087" y="785"/>
                  </a:lnTo>
                  <a:lnTo>
                    <a:pt x="10056" y="778"/>
                  </a:lnTo>
                  <a:lnTo>
                    <a:pt x="10026" y="768"/>
                  </a:lnTo>
                  <a:lnTo>
                    <a:pt x="9997" y="755"/>
                  </a:lnTo>
                  <a:lnTo>
                    <a:pt x="9972" y="738"/>
                  </a:lnTo>
                  <a:lnTo>
                    <a:pt x="9948" y="720"/>
                  </a:lnTo>
                  <a:lnTo>
                    <a:pt x="9926" y="699"/>
                  </a:lnTo>
                  <a:lnTo>
                    <a:pt x="9907" y="675"/>
                  </a:lnTo>
                  <a:lnTo>
                    <a:pt x="9890" y="648"/>
                  </a:lnTo>
                  <a:lnTo>
                    <a:pt x="9877" y="621"/>
                  </a:lnTo>
                  <a:lnTo>
                    <a:pt x="9866" y="592"/>
                  </a:lnTo>
                  <a:lnTo>
                    <a:pt x="9852" y="534"/>
                  </a:lnTo>
                  <a:lnTo>
                    <a:pt x="9850" y="507"/>
                  </a:lnTo>
                  <a:lnTo>
                    <a:pt x="9848" y="482"/>
                  </a:lnTo>
                  <a:close/>
                  <a:moveTo>
                    <a:pt x="281" y="176"/>
                  </a:moveTo>
                  <a:lnTo>
                    <a:pt x="281" y="197"/>
                  </a:lnTo>
                  <a:lnTo>
                    <a:pt x="233" y="203"/>
                  </a:lnTo>
                  <a:lnTo>
                    <a:pt x="218" y="206"/>
                  </a:lnTo>
                  <a:lnTo>
                    <a:pt x="209" y="209"/>
                  </a:lnTo>
                  <a:lnTo>
                    <a:pt x="205" y="213"/>
                  </a:lnTo>
                  <a:lnTo>
                    <a:pt x="203" y="218"/>
                  </a:lnTo>
                  <a:lnTo>
                    <a:pt x="199" y="231"/>
                  </a:lnTo>
                  <a:lnTo>
                    <a:pt x="197" y="279"/>
                  </a:lnTo>
                  <a:lnTo>
                    <a:pt x="197" y="377"/>
                  </a:lnTo>
                  <a:lnTo>
                    <a:pt x="197" y="683"/>
                  </a:lnTo>
                  <a:lnTo>
                    <a:pt x="193" y="744"/>
                  </a:lnTo>
                  <a:lnTo>
                    <a:pt x="185" y="794"/>
                  </a:lnTo>
                  <a:lnTo>
                    <a:pt x="178" y="814"/>
                  </a:lnTo>
                  <a:lnTo>
                    <a:pt x="168" y="834"/>
                  </a:lnTo>
                  <a:lnTo>
                    <a:pt x="156" y="854"/>
                  </a:lnTo>
                  <a:lnTo>
                    <a:pt x="143" y="873"/>
                  </a:lnTo>
                  <a:lnTo>
                    <a:pt x="127" y="890"/>
                  </a:lnTo>
                  <a:lnTo>
                    <a:pt x="113" y="904"/>
                  </a:lnTo>
                  <a:lnTo>
                    <a:pt x="97" y="917"/>
                  </a:lnTo>
                  <a:lnTo>
                    <a:pt x="80" y="927"/>
                  </a:lnTo>
                  <a:lnTo>
                    <a:pt x="65" y="934"/>
                  </a:lnTo>
                  <a:lnTo>
                    <a:pt x="49" y="940"/>
                  </a:lnTo>
                  <a:lnTo>
                    <a:pt x="34" y="944"/>
                  </a:lnTo>
                  <a:lnTo>
                    <a:pt x="18" y="945"/>
                  </a:lnTo>
                  <a:lnTo>
                    <a:pt x="0" y="942"/>
                  </a:lnTo>
                  <a:lnTo>
                    <a:pt x="1" y="909"/>
                  </a:lnTo>
                  <a:lnTo>
                    <a:pt x="0" y="876"/>
                  </a:lnTo>
                  <a:lnTo>
                    <a:pt x="8" y="872"/>
                  </a:lnTo>
                  <a:lnTo>
                    <a:pt x="19" y="879"/>
                  </a:lnTo>
                  <a:lnTo>
                    <a:pt x="30" y="884"/>
                  </a:lnTo>
                  <a:lnTo>
                    <a:pt x="54" y="887"/>
                  </a:lnTo>
                  <a:lnTo>
                    <a:pt x="73" y="885"/>
                  </a:lnTo>
                  <a:lnTo>
                    <a:pt x="89" y="880"/>
                  </a:lnTo>
                  <a:lnTo>
                    <a:pt x="100" y="870"/>
                  </a:lnTo>
                  <a:lnTo>
                    <a:pt x="104" y="864"/>
                  </a:lnTo>
                  <a:lnTo>
                    <a:pt x="107" y="858"/>
                  </a:lnTo>
                  <a:lnTo>
                    <a:pt x="112" y="839"/>
                  </a:lnTo>
                  <a:lnTo>
                    <a:pt x="114" y="809"/>
                  </a:lnTo>
                  <a:lnTo>
                    <a:pt x="115" y="748"/>
                  </a:lnTo>
                  <a:lnTo>
                    <a:pt x="115" y="377"/>
                  </a:lnTo>
                  <a:lnTo>
                    <a:pt x="114" y="294"/>
                  </a:lnTo>
                  <a:lnTo>
                    <a:pt x="114" y="254"/>
                  </a:lnTo>
                  <a:lnTo>
                    <a:pt x="112" y="232"/>
                  </a:lnTo>
                  <a:lnTo>
                    <a:pt x="109" y="220"/>
                  </a:lnTo>
                  <a:lnTo>
                    <a:pt x="106" y="213"/>
                  </a:lnTo>
                  <a:lnTo>
                    <a:pt x="100" y="208"/>
                  </a:lnTo>
                  <a:lnTo>
                    <a:pt x="90" y="206"/>
                  </a:lnTo>
                  <a:lnTo>
                    <a:pt x="71" y="202"/>
                  </a:lnTo>
                  <a:lnTo>
                    <a:pt x="34" y="201"/>
                  </a:lnTo>
                  <a:lnTo>
                    <a:pt x="30" y="176"/>
                  </a:lnTo>
                  <a:lnTo>
                    <a:pt x="156" y="177"/>
                  </a:lnTo>
                  <a:lnTo>
                    <a:pt x="278" y="173"/>
                  </a:lnTo>
                  <a:lnTo>
                    <a:pt x="281" y="176"/>
                  </a:lnTo>
                  <a:close/>
                  <a:moveTo>
                    <a:pt x="307" y="213"/>
                  </a:moveTo>
                  <a:lnTo>
                    <a:pt x="304" y="209"/>
                  </a:lnTo>
                  <a:lnTo>
                    <a:pt x="304" y="191"/>
                  </a:lnTo>
                  <a:lnTo>
                    <a:pt x="307" y="188"/>
                  </a:lnTo>
                  <a:lnTo>
                    <a:pt x="428" y="167"/>
                  </a:lnTo>
                  <a:lnTo>
                    <a:pt x="440" y="178"/>
                  </a:lnTo>
                  <a:lnTo>
                    <a:pt x="454" y="190"/>
                  </a:lnTo>
                  <a:lnTo>
                    <a:pt x="468" y="209"/>
                  </a:lnTo>
                  <a:lnTo>
                    <a:pt x="488" y="242"/>
                  </a:lnTo>
                  <a:lnTo>
                    <a:pt x="548" y="345"/>
                  </a:lnTo>
                  <a:lnTo>
                    <a:pt x="619" y="479"/>
                  </a:lnTo>
                  <a:lnTo>
                    <a:pt x="662" y="410"/>
                  </a:lnTo>
                  <a:lnTo>
                    <a:pt x="712" y="328"/>
                  </a:lnTo>
                  <a:lnTo>
                    <a:pt x="802" y="173"/>
                  </a:lnTo>
                  <a:lnTo>
                    <a:pt x="834" y="174"/>
                  </a:lnTo>
                  <a:lnTo>
                    <a:pt x="864" y="173"/>
                  </a:lnTo>
                  <a:lnTo>
                    <a:pt x="868" y="184"/>
                  </a:lnTo>
                  <a:lnTo>
                    <a:pt x="840" y="218"/>
                  </a:lnTo>
                  <a:lnTo>
                    <a:pt x="802" y="269"/>
                  </a:lnTo>
                  <a:lnTo>
                    <a:pt x="734" y="366"/>
                  </a:lnTo>
                  <a:lnTo>
                    <a:pt x="680" y="453"/>
                  </a:lnTo>
                  <a:lnTo>
                    <a:pt x="655" y="496"/>
                  </a:lnTo>
                  <a:lnTo>
                    <a:pt x="646" y="516"/>
                  </a:lnTo>
                  <a:lnTo>
                    <a:pt x="643" y="528"/>
                  </a:lnTo>
                  <a:lnTo>
                    <a:pt x="642" y="542"/>
                  </a:lnTo>
                  <a:lnTo>
                    <a:pt x="642" y="604"/>
                  </a:lnTo>
                  <a:lnTo>
                    <a:pt x="643" y="669"/>
                  </a:lnTo>
                  <a:lnTo>
                    <a:pt x="646" y="720"/>
                  </a:lnTo>
                  <a:lnTo>
                    <a:pt x="648" y="732"/>
                  </a:lnTo>
                  <a:lnTo>
                    <a:pt x="652" y="740"/>
                  </a:lnTo>
                  <a:lnTo>
                    <a:pt x="658" y="743"/>
                  </a:lnTo>
                  <a:lnTo>
                    <a:pt x="667" y="747"/>
                  </a:lnTo>
                  <a:lnTo>
                    <a:pt x="688" y="749"/>
                  </a:lnTo>
                  <a:lnTo>
                    <a:pt x="724" y="752"/>
                  </a:lnTo>
                  <a:lnTo>
                    <a:pt x="727" y="776"/>
                  </a:lnTo>
                  <a:lnTo>
                    <a:pt x="649" y="776"/>
                  </a:lnTo>
                  <a:lnTo>
                    <a:pt x="601" y="776"/>
                  </a:lnTo>
                  <a:lnTo>
                    <a:pt x="480" y="779"/>
                  </a:lnTo>
                  <a:lnTo>
                    <a:pt x="476" y="754"/>
                  </a:lnTo>
                  <a:lnTo>
                    <a:pt x="512" y="749"/>
                  </a:lnTo>
                  <a:lnTo>
                    <a:pt x="533" y="747"/>
                  </a:lnTo>
                  <a:lnTo>
                    <a:pt x="544" y="744"/>
                  </a:lnTo>
                  <a:lnTo>
                    <a:pt x="551" y="741"/>
                  </a:lnTo>
                  <a:lnTo>
                    <a:pt x="557" y="725"/>
                  </a:lnTo>
                  <a:lnTo>
                    <a:pt x="560" y="677"/>
                  </a:lnTo>
                  <a:lnTo>
                    <a:pt x="562" y="604"/>
                  </a:lnTo>
                  <a:lnTo>
                    <a:pt x="562" y="522"/>
                  </a:lnTo>
                  <a:lnTo>
                    <a:pt x="541" y="484"/>
                  </a:lnTo>
                  <a:lnTo>
                    <a:pt x="498" y="412"/>
                  </a:lnTo>
                  <a:lnTo>
                    <a:pt x="461" y="352"/>
                  </a:lnTo>
                  <a:lnTo>
                    <a:pt x="416" y="284"/>
                  </a:lnTo>
                  <a:lnTo>
                    <a:pt x="392" y="251"/>
                  </a:lnTo>
                  <a:lnTo>
                    <a:pt x="374" y="232"/>
                  </a:lnTo>
                  <a:lnTo>
                    <a:pt x="361" y="221"/>
                  </a:lnTo>
                  <a:lnTo>
                    <a:pt x="350" y="215"/>
                  </a:lnTo>
                  <a:lnTo>
                    <a:pt x="336" y="214"/>
                  </a:lnTo>
                  <a:lnTo>
                    <a:pt x="307" y="213"/>
                  </a:lnTo>
                  <a:close/>
                  <a:moveTo>
                    <a:pt x="1176" y="783"/>
                  </a:moveTo>
                  <a:lnTo>
                    <a:pt x="1123" y="640"/>
                  </a:lnTo>
                  <a:lnTo>
                    <a:pt x="978" y="281"/>
                  </a:lnTo>
                  <a:lnTo>
                    <a:pt x="958" y="233"/>
                  </a:lnTo>
                  <a:lnTo>
                    <a:pt x="947" y="212"/>
                  </a:lnTo>
                  <a:lnTo>
                    <a:pt x="931" y="204"/>
                  </a:lnTo>
                  <a:lnTo>
                    <a:pt x="896" y="201"/>
                  </a:lnTo>
                  <a:lnTo>
                    <a:pt x="893" y="196"/>
                  </a:lnTo>
                  <a:lnTo>
                    <a:pt x="893" y="177"/>
                  </a:lnTo>
                  <a:lnTo>
                    <a:pt x="896" y="173"/>
                  </a:lnTo>
                  <a:lnTo>
                    <a:pt x="1007" y="177"/>
                  </a:lnTo>
                  <a:lnTo>
                    <a:pt x="1120" y="173"/>
                  </a:lnTo>
                  <a:lnTo>
                    <a:pt x="1123" y="200"/>
                  </a:lnTo>
                  <a:lnTo>
                    <a:pt x="1058" y="207"/>
                  </a:lnTo>
                  <a:lnTo>
                    <a:pt x="1051" y="212"/>
                  </a:lnTo>
                  <a:lnTo>
                    <a:pt x="1049" y="219"/>
                  </a:lnTo>
                  <a:lnTo>
                    <a:pt x="1062" y="264"/>
                  </a:lnTo>
                  <a:lnTo>
                    <a:pt x="1086" y="332"/>
                  </a:lnTo>
                  <a:lnTo>
                    <a:pt x="1219" y="669"/>
                  </a:lnTo>
                  <a:lnTo>
                    <a:pt x="1331" y="389"/>
                  </a:lnTo>
                  <a:lnTo>
                    <a:pt x="1364" y="298"/>
                  </a:lnTo>
                  <a:lnTo>
                    <a:pt x="1381" y="246"/>
                  </a:lnTo>
                  <a:lnTo>
                    <a:pt x="1387" y="221"/>
                  </a:lnTo>
                  <a:lnTo>
                    <a:pt x="1384" y="213"/>
                  </a:lnTo>
                  <a:lnTo>
                    <a:pt x="1381" y="209"/>
                  </a:lnTo>
                  <a:lnTo>
                    <a:pt x="1376" y="208"/>
                  </a:lnTo>
                  <a:lnTo>
                    <a:pt x="1355" y="204"/>
                  </a:lnTo>
                  <a:lnTo>
                    <a:pt x="1314" y="201"/>
                  </a:lnTo>
                  <a:lnTo>
                    <a:pt x="1310" y="197"/>
                  </a:lnTo>
                  <a:lnTo>
                    <a:pt x="1310" y="177"/>
                  </a:lnTo>
                  <a:lnTo>
                    <a:pt x="1314" y="173"/>
                  </a:lnTo>
                  <a:lnTo>
                    <a:pt x="1409" y="177"/>
                  </a:lnTo>
                  <a:lnTo>
                    <a:pt x="1495" y="173"/>
                  </a:lnTo>
                  <a:lnTo>
                    <a:pt x="1499" y="197"/>
                  </a:lnTo>
                  <a:lnTo>
                    <a:pt x="1471" y="202"/>
                  </a:lnTo>
                  <a:lnTo>
                    <a:pt x="1458" y="206"/>
                  </a:lnTo>
                  <a:lnTo>
                    <a:pt x="1452" y="210"/>
                  </a:lnTo>
                  <a:lnTo>
                    <a:pt x="1446" y="219"/>
                  </a:lnTo>
                  <a:lnTo>
                    <a:pt x="1416" y="286"/>
                  </a:lnTo>
                  <a:lnTo>
                    <a:pt x="1283" y="612"/>
                  </a:lnTo>
                  <a:lnTo>
                    <a:pt x="1244" y="710"/>
                  </a:lnTo>
                  <a:lnTo>
                    <a:pt x="1219" y="783"/>
                  </a:lnTo>
                  <a:lnTo>
                    <a:pt x="1176" y="783"/>
                  </a:lnTo>
                  <a:close/>
                  <a:moveTo>
                    <a:pt x="1428" y="779"/>
                  </a:moveTo>
                  <a:lnTo>
                    <a:pt x="1423" y="776"/>
                  </a:lnTo>
                  <a:lnTo>
                    <a:pt x="1423" y="753"/>
                  </a:lnTo>
                  <a:lnTo>
                    <a:pt x="1428" y="749"/>
                  </a:lnTo>
                  <a:lnTo>
                    <a:pt x="1453" y="749"/>
                  </a:lnTo>
                  <a:lnTo>
                    <a:pt x="1468" y="747"/>
                  </a:lnTo>
                  <a:lnTo>
                    <a:pt x="1476" y="742"/>
                  </a:lnTo>
                  <a:lnTo>
                    <a:pt x="1483" y="736"/>
                  </a:lnTo>
                  <a:lnTo>
                    <a:pt x="1494" y="718"/>
                  </a:lnTo>
                  <a:lnTo>
                    <a:pt x="1512" y="681"/>
                  </a:lnTo>
                  <a:lnTo>
                    <a:pt x="1556" y="584"/>
                  </a:lnTo>
                  <a:lnTo>
                    <a:pt x="1673" y="321"/>
                  </a:lnTo>
                  <a:lnTo>
                    <a:pt x="1738" y="167"/>
                  </a:lnTo>
                  <a:lnTo>
                    <a:pt x="1765" y="167"/>
                  </a:lnTo>
                  <a:lnTo>
                    <a:pt x="1948" y="594"/>
                  </a:lnTo>
                  <a:lnTo>
                    <a:pt x="1972" y="652"/>
                  </a:lnTo>
                  <a:lnTo>
                    <a:pt x="1997" y="705"/>
                  </a:lnTo>
                  <a:lnTo>
                    <a:pt x="2016" y="738"/>
                  </a:lnTo>
                  <a:lnTo>
                    <a:pt x="2029" y="747"/>
                  </a:lnTo>
                  <a:lnTo>
                    <a:pt x="2041" y="749"/>
                  </a:lnTo>
                  <a:lnTo>
                    <a:pt x="2064" y="749"/>
                  </a:lnTo>
                  <a:lnTo>
                    <a:pt x="2068" y="776"/>
                  </a:lnTo>
                  <a:lnTo>
                    <a:pt x="1982" y="774"/>
                  </a:lnTo>
                  <a:lnTo>
                    <a:pt x="1841" y="779"/>
                  </a:lnTo>
                  <a:lnTo>
                    <a:pt x="1837" y="753"/>
                  </a:lnTo>
                  <a:lnTo>
                    <a:pt x="1879" y="749"/>
                  </a:lnTo>
                  <a:lnTo>
                    <a:pt x="1901" y="746"/>
                  </a:lnTo>
                  <a:lnTo>
                    <a:pt x="1906" y="743"/>
                  </a:lnTo>
                  <a:lnTo>
                    <a:pt x="1909" y="741"/>
                  </a:lnTo>
                  <a:lnTo>
                    <a:pt x="1912" y="736"/>
                  </a:lnTo>
                  <a:lnTo>
                    <a:pt x="1913" y="731"/>
                  </a:lnTo>
                  <a:lnTo>
                    <a:pt x="1912" y="720"/>
                  </a:lnTo>
                  <a:lnTo>
                    <a:pt x="1907" y="706"/>
                  </a:lnTo>
                  <a:lnTo>
                    <a:pt x="1854" y="576"/>
                  </a:lnTo>
                  <a:lnTo>
                    <a:pt x="1608" y="576"/>
                  </a:lnTo>
                  <a:lnTo>
                    <a:pt x="1561" y="686"/>
                  </a:lnTo>
                  <a:lnTo>
                    <a:pt x="1552" y="711"/>
                  </a:lnTo>
                  <a:lnTo>
                    <a:pt x="1549" y="729"/>
                  </a:lnTo>
                  <a:lnTo>
                    <a:pt x="1552" y="737"/>
                  </a:lnTo>
                  <a:lnTo>
                    <a:pt x="1560" y="744"/>
                  </a:lnTo>
                  <a:lnTo>
                    <a:pt x="1568" y="747"/>
                  </a:lnTo>
                  <a:lnTo>
                    <a:pt x="1580" y="748"/>
                  </a:lnTo>
                  <a:lnTo>
                    <a:pt x="1618" y="749"/>
                  </a:lnTo>
                  <a:lnTo>
                    <a:pt x="1622" y="753"/>
                  </a:lnTo>
                  <a:lnTo>
                    <a:pt x="1622" y="776"/>
                  </a:lnTo>
                  <a:lnTo>
                    <a:pt x="1523" y="776"/>
                  </a:lnTo>
                  <a:lnTo>
                    <a:pt x="1428" y="779"/>
                  </a:lnTo>
                  <a:close/>
                  <a:moveTo>
                    <a:pt x="1622" y="539"/>
                  </a:moveTo>
                  <a:lnTo>
                    <a:pt x="1837" y="539"/>
                  </a:lnTo>
                  <a:lnTo>
                    <a:pt x="1730" y="282"/>
                  </a:lnTo>
                  <a:lnTo>
                    <a:pt x="1622" y="539"/>
                  </a:lnTo>
                  <a:close/>
                  <a:moveTo>
                    <a:pt x="1642" y="96"/>
                  </a:moveTo>
                  <a:lnTo>
                    <a:pt x="1632" y="95"/>
                  </a:lnTo>
                  <a:lnTo>
                    <a:pt x="1622" y="93"/>
                  </a:lnTo>
                  <a:lnTo>
                    <a:pt x="1614" y="88"/>
                  </a:lnTo>
                  <a:lnTo>
                    <a:pt x="1607" y="82"/>
                  </a:lnTo>
                  <a:lnTo>
                    <a:pt x="1601" y="75"/>
                  </a:lnTo>
                  <a:lnTo>
                    <a:pt x="1596" y="66"/>
                  </a:lnTo>
                  <a:lnTo>
                    <a:pt x="1592" y="48"/>
                  </a:lnTo>
                  <a:lnTo>
                    <a:pt x="1594" y="39"/>
                  </a:lnTo>
                  <a:lnTo>
                    <a:pt x="1596" y="29"/>
                  </a:lnTo>
                  <a:lnTo>
                    <a:pt x="1601" y="22"/>
                  </a:lnTo>
                  <a:lnTo>
                    <a:pt x="1607" y="14"/>
                  </a:lnTo>
                  <a:lnTo>
                    <a:pt x="1614" y="8"/>
                  </a:lnTo>
                  <a:lnTo>
                    <a:pt x="1622" y="4"/>
                  </a:lnTo>
                  <a:lnTo>
                    <a:pt x="1642" y="0"/>
                  </a:lnTo>
                  <a:lnTo>
                    <a:pt x="1651" y="0"/>
                  </a:lnTo>
                  <a:lnTo>
                    <a:pt x="1660" y="4"/>
                  </a:lnTo>
                  <a:lnTo>
                    <a:pt x="1668" y="8"/>
                  </a:lnTo>
                  <a:lnTo>
                    <a:pt x="1675" y="14"/>
                  </a:lnTo>
                  <a:lnTo>
                    <a:pt x="1681" y="22"/>
                  </a:lnTo>
                  <a:lnTo>
                    <a:pt x="1686" y="29"/>
                  </a:lnTo>
                  <a:lnTo>
                    <a:pt x="1688" y="48"/>
                  </a:lnTo>
                  <a:lnTo>
                    <a:pt x="1688" y="58"/>
                  </a:lnTo>
                  <a:lnTo>
                    <a:pt x="1686" y="66"/>
                  </a:lnTo>
                  <a:lnTo>
                    <a:pt x="1681" y="75"/>
                  </a:lnTo>
                  <a:lnTo>
                    <a:pt x="1675" y="82"/>
                  </a:lnTo>
                  <a:lnTo>
                    <a:pt x="1668" y="88"/>
                  </a:lnTo>
                  <a:lnTo>
                    <a:pt x="1660" y="93"/>
                  </a:lnTo>
                  <a:lnTo>
                    <a:pt x="1642" y="96"/>
                  </a:lnTo>
                  <a:close/>
                  <a:moveTo>
                    <a:pt x="1852" y="96"/>
                  </a:moveTo>
                  <a:lnTo>
                    <a:pt x="1842" y="95"/>
                  </a:lnTo>
                  <a:lnTo>
                    <a:pt x="1832" y="93"/>
                  </a:lnTo>
                  <a:lnTo>
                    <a:pt x="1824" y="88"/>
                  </a:lnTo>
                  <a:lnTo>
                    <a:pt x="1817" y="82"/>
                  </a:lnTo>
                  <a:lnTo>
                    <a:pt x="1811" y="75"/>
                  </a:lnTo>
                  <a:lnTo>
                    <a:pt x="1807" y="66"/>
                  </a:lnTo>
                  <a:lnTo>
                    <a:pt x="1804" y="48"/>
                  </a:lnTo>
                  <a:lnTo>
                    <a:pt x="1804" y="39"/>
                  </a:lnTo>
                  <a:lnTo>
                    <a:pt x="1807" y="29"/>
                  </a:lnTo>
                  <a:lnTo>
                    <a:pt x="1811" y="22"/>
                  </a:lnTo>
                  <a:lnTo>
                    <a:pt x="1817" y="14"/>
                  </a:lnTo>
                  <a:lnTo>
                    <a:pt x="1824" y="8"/>
                  </a:lnTo>
                  <a:lnTo>
                    <a:pt x="1832" y="4"/>
                  </a:lnTo>
                  <a:lnTo>
                    <a:pt x="1852" y="0"/>
                  </a:lnTo>
                  <a:lnTo>
                    <a:pt x="1861" y="0"/>
                  </a:lnTo>
                  <a:lnTo>
                    <a:pt x="1870" y="4"/>
                  </a:lnTo>
                  <a:lnTo>
                    <a:pt x="1878" y="8"/>
                  </a:lnTo>
                  <a:lnTo>
                    <a:pt x="1885" y="14"/>
                  </a:lnTo>
                  <a:lnTo>
                    <a:pt x="1891" y="22"/>
                  </a:lnTo>
                  <a:lnTo>
                    <a:pt x="1896" y="29"/>
                  </a:lnTo>
                  <a:lnTo>
                    <a:pt x="1898" y="48"/>
                  </a:lnTo>
                  <a:lnTo>
                    <a:pt x="1898" y="58"/>
                  </a:lnTo>
                  <a:lnTo>
                    <a:pt x="1896" y="66"/>
                  </a:lnTo>
                  <a:lnTo>
                    <a:pt x="1891" y="75"/>
                  </a:lnTo>
                  <a:lnTo>
                    <a:pt x="1885" y="82"/>
                  </a:lnTo>
                  <a:lnTo>
                    <a:pt x="1878" y="88"/>
                  </a:lnTo>
                  <a:lnTo>
                    <a:pt x="1870" y="93"/>
                  </a:lnTo>
                  <a:lnTo>
                    <a:pt x="1852" y="96"/>
                  </a:lnTo>
                  <a:close/>
                  <a:moveTo>
                    <a:pt x="2122" y="629"/>
                  </a:moveTo>
                  <a:lnTo>
                    <a:pt x="2146" y="626"/>
                  </a:lnTo>
                  <a:lnTo>
                    <a:pt x="2152" y="672"/>
                  </a:lnTo>
                  <a:lnTo>
                    <a:pt x="2155" y="695"/>
                  </a:lnTo>
                  <a:lnTo>
                    <a:pt x="2162" y="708"/>
                  </a:lnTo>
                  <a:lnTo>
                    <a:pt x="2178" y="720"/>
                  </a:lnTo>
                  <a:lnTo>
                    <a:pt x="2189" y="728"/>
                  </a:lnTo>
                  <a:lnTo>
                    <a:pt x="2201" y="734"/>
                  </a:lnTo>
                  <a:lnTo>
                    <a:pt x="2230" y="743"/>
                  </a:lnTo>
                  <a:lnTo>
                    <a:pt x="2262" y="749"/>
                  </a:lnTo>
                  <a:lnTo>
                    <a:pt x="2294" y="752"/>
                  </a:lnTo>
                  <a:lnTo>
                    <a:pt x="2316" y="750"/>
                  </a:lnTo>
                  <a:lnTo>
                    <a:pt x="2338" y="747"/>
                  </a:lnTo>
                  <a:lnTo>
                    <a:pt x="2357" y="742"/>
                  </a:lnTo>
                  <a:lnTo>
                    <a:pt x="2376" y="735"/>
                  </a:lnTo>
                  <a:lnTo>
                    <a:pt x="2393" y="725"/>
                  </a:lnTo>
                  <a:lnTo>
                    <a:pt x="2407" y="714"/>
                  </a:lnTo>
                  <a:lnTo>
                    <a:pt x="2420" y="701"/>
                  </a:lnTo>
                  <a:lnTo>
                    <a:pt x="2431" y="686"/>
                  </a:lnTo>
                  <a:lnTo>
                    <a:pt x="2441" y="670"/>
                  </a:lnTo>
                  <a:lnTo>
                    <a:pt x="2447" y="652"/>
                  </a:lnTo>
                  <a:lnTo>
                    <a:pt x="2450" y="633"/>
                  </a:lnTo>
                  <a:lnTo>
                    <a:pt x="2452" y="614"/>
                  </a:lnTo>
                  <a:lnTo>
                    <a:pt x="2449" y="587"/>
                  </a:lnTo>
                  <a:lnTo>
                    <a:pt x="2447" y="575"/>
                  </a:lnTo>
                  <a:lnTo>
                    <a:pt x="2442" y="564"/>
                  </a:lnTo>
                  <a:lnTo>
                    <a:pt x="2431" y="546"/>
                  </a:lnTo>
                  <a:lnTo>
                    <a:pt x="2424" y="538"/>
                  </a:lnTo>
                  <a:lnTo>
                    <a:pt x="2416" y="531"/>
                  </a:lnTo>
                  <a:lnTo>
                    <a:pt x="2396" y="520"/>
                  </a:lnTo>
                  <a:lnTo>
                    <a:pt x="2387" y="516"/>
                  </a:lnTo>
                  <a:lnTo>
                    <a:pt x="2376" y="513"/>
                  </a:lnTo>
                  <a:lnTo>
                    <a:pt x="2310" y="500"/>
                  </a:lnTo>
                  <a:lnTo>
                    <a:pt x="2243" y="486"/>
                  </a:lnTo>
                  <a:lnTo>
                    <a:pt x="2219" y="479"/>
                  </a:lnTo>
                  <a:lnTo>
                    <a:pt x="2195" y="470"/>
                  </a:lnTo>
                  <a:lnTo>
                    <a:pt x="2173" y="456"/>
                  </a:lnTo>
                  <a:lnTo>
                    <a:pt x="2155" y="441"/>
                  </a:lnTo>
                  <a:lnTo>
                    <a:pt x="2141" y="420"/>
                  </a:lnTo>
                  <a:lnTo>
                    <a:pt x="2135" y="410"/>
                  </a:lnTo>
                  <a:lnTo>
                    <a:pt x="2130" y="398"/>
                  </a:lnTo>
                  <a:lnTo>
                    <a:pt x="2123" y="370"/>
                  </a:lnTo>
                  <a:lnTo>
                    <a:pt x="2120" y="342"/>
                  </a:lnTo>
                  <a:lnTo>
                    <a:pt x="2122" y="322"/>
                  </a:lnTo>
                  <a:lnTo>
                    <a:pt x="2124" y="304"/>
                  </a:lnTo>
                  <a:lnTo>
                    <a:pt x="2128" y="286"/>
                  </a:lnTo>
                  <a:lnTo>
                    <a:pt x="2134" y="269"/>
                  </a:lnTo>
                  <a:lnTo>
                    <a:pt x="2152" y="238"/>
                  </a:lnTo>
                  <a:lnTo>
                    <a:pt x="2176" y="212"/>
                  </a:lnTo>
                  <a:lnTo>
                    <a:pt x="2206" y="189"/>
                  </a:lnTo>
                  <a:lnTo>
                    <a:pt x="2222" y="180"/>
                  </a:lnTo>
                  <a:lnTo>
                    <a:pt x="2240" y="173"/>
                  </a:lnTo>
                  <a:lnTo>
                    <a:pt x="2260" y="167"/>
                  </a:lnTo>
                  <a:lnTo>
                    <a:pt x="2280" y="164"/>
                  </a:lnTo>
                  <a:lnTo>
                    <a:pt x="2324" y="160"/>
                  </a:lnTo>
                  <a:lnTo>
                    <a:pt x="2363" y="162"/>
                  </a:lnTo>
                  <a:lnTo>
                    <a:pt x="2405" y="170"/>
                  </a:lnTo>
                  <a:lnTo>
                    <a:pt x="2447" y="180"/>
                  </a:lnTo>
                  <a:lnTo>
                    <a:pt x="2484" y="196"/>
                  </a:lnTo>
                  <a:lnTo>
                    <a:pt x="2488" y="202"/>
                  </a:lnTo>
                  <a:lnTo>
                    <a:pt x="2483" y="224"/>
                  </a:lnTo>
                  <a:lnTo>
                    <a:pt x="2480" y="249"/>
                  </a:lnTo>
                  <a:lnTo>
                    <a:pt x="2478" y="279"/>
                  </a:lnTo>
                  <a:lnTo>
                    <a:pt x="2476" y="314"/>
                  </a:lnTo>
                  <a:lnTo>
                    <a:pt x="2472" y="317"/>
                  </a:lnTo>
                  <a:lnTo>
                    <a:pt x="2450" y="317"/>
                  </a:lnTo>
                  <a:lnTo>
                    <a:pt x="2444" y="249"/>
                  </a:lnTo>
                  <a:lnTo>
                    <a:pt x="2441" y="243"/>
                  </a:lnTo>
                  <a:lnTo>
                    <a:pt x="2434" y="234"/>
                  </a:lnTo>
                  <a:lnTo>
                    <a:pt x="2422" y="226"/>
                  </a:lnTo>
                  <a:lnTo>
                    <a:pt x="2405" y="216"/>
                  </a:lnTo>
                  <a:lnTo>
                    <a:pt x="2387" y="208"/>
                  </a:lnTo>
                  <a:lnTo>
                    <a:pt x="2366" y="202"/>
                  </a:lnTo>
                  <a:lnTo>
                    <a:pt x="2346" y="198"/>
                  </a:lnTo>
                  <a:lnTo>
                    <a:pt x="2324" y="197"/>
                  </a:lnTo>
                  <a:lnTo>
                    <a:pt x="2290" y="201"/>
                  </a:lnTo>
                  <a:lnTo>
                    <a:pt x="2257" y="212"/>
                  </a:lnTo>
                  <a:lnTo>
                    <a:pt x="2242" y="220"/>
                  </a:lnTo>
                  <a:lnTo>
                    <a:pt x="2230" y="230"/>
                  </a:lnTo>
                  <a:lnTo>
                    <a:pt x="2219" y="243"/>
                  </a:lnTo>
                  <a:lnTo>
                    <a:pt x="2209" y="257"/>
                  </a:lnTo>
                  <a:lnTo>
                    <a:pt x="2202" y="273"/>
                  </a:lnTo>
                  <a:lnTo>
                    <a:pt x="2197" y="288"/>
                  </a:lnTo>
                  <a:lnTo>
                    <a:pt x="2194" y="321"/>
                  </a:lnTo>
                  <a:lnTo>
                    <a:pt x="2196" y="345"/>
                  </a:lnTo>
                  <a:lnTo>
                    <a:pt x="2198" y="354"/>
                  </a:lnTo>
                  <a:lnTo>
                    <a:pt x="2203" y="365"/>
                  </a:lnTo>
                  <a:lnTo>
                    <a:pt x="2214" y="382"/>
                  </a:lnTo>
                  <a:lnTo>
                    <a:pt x="2221" y="389"/>
                  </a:lnTo>
                  <a:lnTo>
                    <a:pt x="2228" y="395"/>
                  </a:lnTo>
                  <a:lnTo>
                    <a:pt x="2245" y="406"/>
                  </a:lnTo>
                  <a:lnTo>
                    <a:pt x="2264" y="412"/>
                  </a:lnTo>
                  <a:lnTo>
                    <a:pt x="2293" y="419"/>
                  </a:lnTo>
                  <a:lnTo>
                    <a:pt x="2340" y="426"/>
                  </a:lnTo>
                  <a:lnTo>
                    <a:pt x="2375" y="432"/>
                  </a:lnTo>
                  <a:lnTo>
                    <a:pt x="2405" y="438"/>
                  </a:lnTo>
                  <a:lnTo>
                    <a:pt x="2430" y="444"/>
                  </a:lnTo>
                  <a:lnTo>
                    <a:pt x="2450" y="452"/>
                  </a:lnTo>
                  <a:lnTo>
                    <a:pt x="2466" y="461"/>
                  </a:lnTo>
                  <a:lnTo>
                    <a:pt x="2480" y="472"/>
                  </a:lnTo>
                  <a:lnTo>
                    <a:pt x="2494" y="485"/>
                  </a:lnTo>
                  <a:lnTo>
                    <a:pt x="2504" y="500"/>
                  </a:lnTo>
                  <a:lnTo>
                    <a:pt x="2514" y="518"/>
                  </a:lnTo>
                  <a:lnTo>
                    <a:pt x="2520" y="536"/>
                  </a:lnTo>
                  <a:lnTo>
                    <a:pt x="2525" y="557"/>
                  </a:lnTo>
                  <a:lnTo>
                    <a:pt x="2526" y="579"/>
                  </a:lnTo>
                  <a:lnTo>
                    <a:pt x="2525" y="602"/>
                  </a:lnTo>
                  <a:lnTo>
                    <a:pt x="2521" y="623"/>
                  </a:lnTo>
                  <a:lnTo>
                    <a:pt x="2515" y="644"/>
                  </a:lnTo>
                  <a:lnTo>
                    <a:pt x="2507" y="663"/>
                  </a:lnTo>
                  <a:lnTo>
                    <a:pt x="2497" y="681"/>
                  </a:lnTo>
                  <a:lnTo>
                    <a:pt x="2484" y="699"/>
                  </a:lnTo>
                  <a:lnTo>
                    <a:pt x="2452" y="730"/>
                  </a:lnTo>
                  <a:lnTo>
                    <a:pt x="2432" y="744"/>
                  </a:lnTo>
                  <a:lnTo>
                    <a:pt x="2413" y="756"/>
                  </a:lnTo>
                  <a:lnTo>
                    <a:pt x="2392" y="767"/>
                  </a:lnTo>
                  <a:lnTo>
                    <a:pt x="2370" y="776"/>
                  </a:lnTo>
                  <a:lnTo>
                    <a:pt x="2347" y="783"/>
                  </a:lnTo>
                  <a:lnTo>
                    <a:pt x="2323" y="788"/>
                  </a:lnTo>
                  <a:lnTo>
                    <a:pt x="2273" y="791"/>
                  </a:lnTo>
                  <a:lnTo>
                    <a:pt x="2230" y="789"/>
                  </a:lnTo>
                  <a:lnTo>
                    <a:pt x="2190" y="783"/>
                  </a:lnTo>
                  <a:lnTo>
                    <a:pt x="2153" y="773"/>
                  </a:lnTo>
                  <a:lnTo>
                    <a:pt x="2118" y="760"/>
                  </a:lnTo>
                  <a:lnTo>
                    <a:pt x="2116" y="754"/>
                  </a:lnTo>
                  <a:lnTo>
                    <a:pt x="2119" y="710"/>
                  </a:lnTo>
                  <a:lnTo>
                    <a:pt x="2122" y="629"/>
                  </a:lnTo>
                  <a:close/>
                  <a:moveTo>
                    <a:pt x="2734" y="467"/>
                  </a:moveTo>
                  <a:lnTo>
                    <a:pt x="2888" y="322"/>
                  </a:lnTo>
                  <a:lnTo>
                    <a:pt x="2966" y="244"/>
                  </a:lnTo>
                  <a:lnTo>
                    <a:pt x="3004" y="204"/>
                  </a:lnTo>
                  <a:lnTo>
                    <a:pt x="3004" y="177"/>
                  </a:lnTo>
                  <a:lnTo>
                    <a:pt x="3008" y="173"/>
                  </a:lnTo>
                  <a:lnTo>
                    <a:pt x="3079" y="174"/>
                  </a:lnTo>
                  <a:lnTo>
                    <a:pt x="3146" y="173"/>
                  </a:lnTo>
                  <a:lnTo>
                    <a:pt x="3150" y="177"/>
                  </a:lnTo>
                  <a:lnTo>
                    <a:pt x="3150" y="197"/>
                  </a:lnTo>
                  <a:lnTo>
                    <a:pt x="3114" y="202"/>
                  </a:lnTo>
                  <a:lnTo>
                    <a:pt x="3092" y="206"/>
                  </a:lnTo>
                  <a:lnTo>
                    <a:pt x="3074" y="214"/>
                  </a:lnTo>
                  <a:lnTo>
                    <a:pt x="3050" y="232"/>
                  </a:lnTo>
                  <a:lnTo>
                    <a:pt x="2987" y="288"/>
                  </a:lnTo>
                  <a:lnTo>
                    <a:pt x="2814" y="447"/>
                  </a:lnTo>
                  <a:lnTo>
                    <a:pt x="3070" y="683"/>
                  </a:lnTo>
                  <a:lnTo>
                    <a:pt x="3119" y="728"/>
                  </a:lnTo>
                  <a:lnTo>
                    <a:pt x="3132" y="741"/>
                  </a:lnTo>
                  <a:lnTo>
                    <a:pt x="3139" y="747"/>
                  </a:lnTo>
                  <a:lnTo>
                    <a:pt x="3144" y="748"/>
                  </a:lnTo>
                  <a:lnTo>
                    <a:pt x="3151" y="750"/>
                  </a:lnTo>
                  <a:lnTo>
                    <a:pt x="3170" y="753"/>
                  </a:lnTo>
                  <a:lnTo>
                    <a:pt x="3173" y="773"/>
                  </a:lnTo>
                  <a:lnTo>
                    <a:pt x="3145" y="776"/>
                  </a:lnTo>
                  <a:lnTo>
                    <a:pt x="3119" y="776"/>
                  </a:lnTo>
                  <a:lnTo>
                    <a:pt x="3050" y="777"/>
                  </a:lnTo>
                  <a:lnTo>
                    <a:pt x="2982" y="712"/>
                  </a:lnTo>
                  <a:lnTo>
                    <a:pt x="2734" y="484"/>
                  </a:lnTo>
                  <a:lnTo>
                    <a:pt x="2734" y="574"/>
                  </a:lnTo>
                  <a:lnTo>
                    <a:pt x="2735" y="658"/>
                  </a:lnTo>
                  <a:lnTo>
                    <a:pt x="2735" y="698"/>
                  </a:lnTo>
                  <a:lnTo>
                    <a:pt x="2737" y="720"/>
                  </a:lnTo>
                  <a:lnTo>
                    <a:pt x="2740" y="731"/>
                  </a:lnTo>
                  <a:lnTo>
                    <a:pt x="2743" y="738"/>
                  </a:lnTo>
                  <a:lnTo>
                    <a:pt x="2749" y="743"/>
                  </a:lnTo>
                  <a:lnTo>
                    <a:pt x="2759" y="747"/>
                  </a:lnTo>
                  <a:lnTo>
                    <a:pt x="2778" y="749"/>
                  </a:lnTo>
                  <a:lnTo>
                    <a:pt x="2815" y="752"/>
                  </a:lnTo>
                  <a:lnTo>
                    <a:pt x="2819" y="776"/>
                  </a:lnTo>
                  <a:lnTo>
                    <a:pt x="2741" y="776"/>
                  </a:lnTo>
                  <a:lnTo>
                    <a:pt x="2693" y="776"/>
                  </a:lnTo>
                  <a:lnTo>
                    <a:pt x="2572" y="779"/>
                  </a:lnTo>
                  <a:lnTo>
                    <a:pt x="2568" y="754"/>
                  </a:lnTo>
                  <a:lnTo>
                    <a:pt x="2604" y="749"/>
                  </a:lnTo>
                  <a:lnTo>
                    <a:pt x="2624" y="747"/>
                  </a:lnTo>
                  <a:lnTo>
                    <a:pt x="2635" y="744"/>
                  </a:lnTo>
                  <a:lnTo>
                    <a:pt x="2641" y="741"/>
                  </a:lnTo>
                  <a:lnTo>
                    <a:pt x="2648" y="723"/>
                  </a:lnTo>
                  <a:lnTo>
                    <a:pt x="2651" y="702"/>
                  </a:lnTo>
                  <a:lnTo>
                    <a:pt x="2652" y="664"/>
                  </a:lnTo>
                  <a:lnTo>
                    <a:pt x="2652" y="574"/>
                  </a:lnTo>
                  <a:lnTo>
                    <a:pt x="2652" y="377"/>
                  </a:lnTo>
                  <a:lnTo>
                    <a:pt x="2652" y="294"/>
                  </a:lnTo>
                  <a:lnTo>
                    <a:pt x="2651" y="254"/>
                  </a:lnTo>
                  <a:lnTo>
                    <a:pt x="2650" y="232"/>
                  </a:lnTo>
                  <a:lnTo>
                    <a:pt x="2647" y="220"/>
                  </a:lnTo>
                  <a:lnTo>
                    <a:pt x="2644" y="213"/>
                  </a:lnTo>
                  <a:lnTo>
                    <a:pt x="2638" y="208"/>
                  </a:lnTo>
                  <a:lnTo>
                    <a:pt x="2628" y="206"/>
                  </a:lnTo>
                  <a:lnTo>
                    <a:pt x="2608" y="202"/>
                  </a:lnTo>
                  <a:lnTo>
                    <a:pt x="2572" y="201"/>
                  </a:lnTo>
                  <a:lnTo>
                    <a:pt x="2568" y="176"/>
                  </a:lnTo>
                  <a:lnTo>
                    <a:pt x="2624" y="174"/>
                  </a:lnTo>
                  <a:lnTo>
                    <a:pt x="2693" y="177"/>
                  </a:lnTo>
                  <a:lnTo>
                    <a:pt x="2815" y="173"/>
                  </a:lnTo>
                  <a:lnTo>
                    <a:pt x="2819" y="197"/>
                  </a:lnTo>
                  <a:lnTo>
                    <a:pt x="2770" y="203"/>
                  </a:lnTo>
                  <a:lnTo>
                    <a:pt x="2756" y="206"/>
                  </a:lnTo>
                  <a:lnTo>
                    <a:pt x="2747" y="209"/>
                  </a:lnTo>
                  <a:lnTo>
                    <a:pt x="2743" y="213"/>
                  </a:lnTo>
                  <a:lnTo>
                    <a:pt x="2741" y="218"/>
                  </a:lnTo>
                  <a:lnTo>
                    <a:pt x="2737" y="231"/>
                  </a:lnTo>
                  <a:lnTo>
                    <a:pt x="2735" y="279"/>
                  </a:lnTo>
                  <a:lnTo>
                    <a:pt x="2734" y="377"/>
                  </a:lnTo>
                  <a:lnTo>
                    <a:pt x="2734" y="467"/>
                  </a:lnTo>
                  <a:close/>
                  <a:moveTo>
                    <a:pt x="3186" y="213"/>
                  </a:moveTo>
                  <a:lnTo>
                    <a:pt x="3182" y="209"/>
                  </a:lnTo>
                  <a:lnTo>
                    <a:pt x="3182" y="191"/>
                  </a:lnTo>
                  <a:lnTo>
                    <a:pt x="3186" y="188"/>
                  </a:lnTo>
                  <a:lnTo>
                    <a:pt x="3307" y="167"/>
                  </a:lnTo>
                  <a:lnTo>
                    <a:pt x="3319" y="178"/>
                  </a:lnTo>
                  <a:lnTo>
                    <a:pt x="3331" y="190"/>
                  </a:lnTo>
                  <a:lnTo>
                    <a:pt x="3347" y="209"/>
                  </a:lnTo>
                  <a:lnTo>
                    <a:pt x="3367" y="242"/>
                  </a:lnTo>
                  <a:lnTo>
                    <a:pt x="3427" y="345"/>
                  </a:lnTo>
                  <a:lnTo>
                    <a:pt x="3497" y="479"/>
                  </a:lnTo>
                  <a:lnTo>
                    <a:pt x="3541" y="410"/>
                  </a:lnTo>
                  <a:lnTo>
                    <a:pt x="3589" y="328"/>
                  </a:lnTo>
                  <a:lnTo>
                    <a:pt x="3680" y="173"/>
                  </a:lnTo>
                  <a:lnTo>
                    <a:pt x="3713" y="174"/>
                  </a:lnTo>
                  <a:lnTo>
                    <a:pt x="3743" y="173"/>
                  </a:lnTo>
                  <a:lnTo>
                    <a:pt x="3745" y="184"/>
                  </a:lnTo>
                  <a:lnTo>
                    <a:pt x="3719" y="218"/>
                  </a:lnTo>
                  <a:lnTo>
                    <a:pt x="3679" y="269"/>
                  </a:lnTo>
                  <a:lnTo>
                    <a:pt x="3613" y="366"/>
                  </a:lnTo>
                  <a:lnTo>
                    <a:pt x="3559" y="453"/>
                  </a:lnTo>
                  <a:lnTo>
                    <a:pt x="3534" y="496"/>
                  </a:lnTo>
                  <a:lnTo>
                    <a:pt x="3524" y="516"/>
                  </a:lnTo>
                  <a:lnTo>
                    <a:pt x="3522" y="528"/>
                  </a:lnTo>
                  <a:lnTo>
                    <a:pt x="3521" y="542"/>
                  </a:lnTo>
                  <a:lnTo>
                    <a:pt x="3521" y="604"/>
                  </a:lnTo>
                  <a:lnTo>
                    <a:pt x="3522" y="669"/>
                  </a:lnTo>
                  <a:lnTo>
                    <a:pt x="3524" y="720"/>
                  </a:lnTo>
                  <a:lnTo>
                    <a:pt x="3527" y="732"/>
                  </a:lnTo>
                  <a:lnTo>
                    <a:pt x="3530" y="740"/>
                  </a:lnTo>
                  <a:lnTo>
                    <a:pt x="3536" y="743"/>
                  </a:lnTo>
                  <a:lnTo>
                    <a:pt x="3546" y="747"/>
                  </a:lnTo>
                  <a:lnTo>
                    <a:pt x="3565" y="749"/>
                  </a:lnTo>
                  <a:lnTo>
                    <a:pt x="3602" y="752"/>
                  </a:lnTo>
                  <a:lnTo>
                    <a:pt x="3606" y="776"/>
                  </a:lnTo>
                  <a:lnTo>
                    <a:pt x="3528" y="776"/>
                  </a:lnTo>
                  <a:lnTo>
                    <a:pt x="3480" y="776"/>
                  </a:lnTo>
                  <a:lnTo>
                    <a:pt x="3359" y="779"/>
                  </a:lnTo>
                  <a:lnTo>
                    <a:pt x="3355" y="754"/>
                  </a:lnTo>
                  <a:lnTo>
                    <a:pt x="3391" y="749"/>
                  </a:lnTo>
                  <a:lnTo>
                    <a:pt x="3412" y="747"/>
                  </a:lnTo>
                  <a:lnTo>
                    <a:pt x="3422" y="744"/>
                  </a:lnTo>
                  <a:lnTo>
                    <a:pt x="3428" y="741"/>
                  </a:lnTo>
                  <a:lnTo>
                    <a:pt x="3436" y="725"/>
                  </a:lnTo>
                  <a:lnTo>
                    <a:pt x="3439" y="677"/>
                  </a:lnTo>
                  <a:lnTo>
                    <a:pt x="3439" y="604"/>
                  </a:lnTo>
                  <a:lnTo>
                    <a:pt x="3439" y="522"/>
                  </a:lnTo>
                  <a:lnTo>
                    <a:pt x="3419" y="484"/>
                  </a:lnTo>
                  <a:lnTo>
                    <a:pt x="3377" y="412"/>
                  </a:lnTo>
                  <a:lnTo>
                    <a:pt x="3340" y="352"/>
                  </a:lnTo>
                  <a:lnTo>
                    <a:pt x="3294" y="284"/>
                  </a:lnTo>
                  <a:lnTo>
                    <a:pt x="3270" y="251"/>
                  </a:lnTo>
                  <a:lnTo>
                    <a:pt x="3252" y="232"/>
                  </a:lnTo>
                  <a:lnTo>
                    <a:pt x="3239" y="221"/>
                  </a:lnTo>
                  <a:lnTo>
                    <a:pt x="3229" y="215"/>
                  </a:lnTo>
                  <a:lnTo>
                    <a:pt x="3215" y="214"/>
                  </a:lnTo>
                  <a:lnTo>
                    <a:pt x="3186" y="213"/>
                  </a:lnTo>
                  <a:close/>
                  <a:moveTo>
                    <a:pt x="3778" y="176"/>
                  </a:moveTo>
                  <a:lnTo>
                    <a:pt x="3902" y="177"/>
                  </a:lnTo>
                  <a:lnTo>
                    <a:pt x="4025" y="173"/>
                  </a:lnTo>
                  <a:lnTo>
                    <a:pt x="4028" y="197"/>
                  </a:lnTo>
                  <a:lnTo>
                    <a:pt x="3980" y="203"/>
                  </a:lnTo>
                  <a:lnTo>
                    <a:pt x="3966" y="206"/>
                  </a:lnTo>
                  <a:lnTo>
                    <a:pt x="3956" y="209"/>
                  </a:lnTo>
                  <a:lnTo>
                    <a:pt x="3953" y="213"/>
                  </a:lnTo>
                  <a:lnTo>
                    <a:pt x="3950" y="218"/>
                  </a:lnTo>
                  <a:lnTo>
                    <a:pt x="3947" y="231"/>
                  </a:lnTo>
                  <a:lnTo>
                    <a:pt x="3944" y="279"/>
                  </a:lnTo>
                  <a:lnTo>
                    <a:pt x="3944" y="377"/>
                  </a:lnTo>
                  <a:lnTo>
                    <a:pt x="3944" y="566"/>
                  </a:lnTo>
                  <a:lnTo>
                    <a:pt x="3944" y="664"/>
                  </a:lnTo>
                  <a:lnTo>
                    <a:pt x="3947" y="738"/>
                  </a:lnTo>
                  <a:lnTo>
                    <a:pt x="4034" y="738"/>
                  </a:lnTo>
                  <a:lnTo>
                    <a:pt x="4118" y="737"/>
                  </a:lnTo>
                  <a:lnTo>
                    <a:pt x="4164" y="736"/>
                  </a:lnTo>
                  <a:lnTo>
                    <a:pt x="4189" y="731"/>
                  </a:lnTo>
                  <a:lnTo>
                    <a:pt x="4213" y="723"/>
                  </a:lnTo>
                  <a:lnTo>
                    <a:pt x="4219" y="706"/>
                  </a:lnTo>
                  <a:lnTo>
                    <a:pt x="4226" y="675"/>
                  </a:lnTo>
                  <a:lnTo>
                    <a:pt x="4236" y="630"/>
                  </a:lnTo>
                  <a:lnTo>
                    <a:pt x="4240" y="627"/>
                  </a:lnTo>
                  <a:lnTo>
                    <a:pt x="4260" y="627"/>
                  </a:lnTo>
                  <a:lnTo>
                    <a:pt x="4260" y="654"/>
                  </a:lnTo>
                  <a:lnTo>
                    <a:pt x="4256" y="696"/>
                  </a:lnTo>
                  <a:lnTo>
                    <a:pt x="4253" y="776"/>
                  </a:lnTo>
                  <a:lnTo>
                    <a:pt x="4037" y="776"/>
                  </a:lnTo>
                  <a:lnTo>
                    <a:pt x="3912" y="776"/>
                  </a:lnTo>
                  <a:lnTo>
                    <a:pt x="3826" y="779"/>
                  </a:lnTo>
                  <a:lnTo>
                    <a:pt x="3822" y="761"/>
                  </a:lnTo>
                  <a:lnTo>
                    <a:pt x="3826" y="756"/>
                  </a:lnTo>
                  <a:lnTo>
                    <a:pt x="3846" y="746"/>
                  </a:lnTo>
                  <a:lnTo>
                    <a:pt x="3854" y="741"/>
                  </a:lnTo>
                  <a:lnTo>
                    <a:pt x="3857" y="725"/>
                  </a:lnTo>
                  <a:lnTo>
                    <a:pt x="3859" y="686"/>
                  </a:lnTo>
                  <a:lnTo>
                    <a:pt x="3862" y="628"/>
                  </a:lnTo>
                  <a:lnTo>
                    <a:pt x="3863" y="560"/>
                  </a:lnTo>
                  <a:lnTo>
                    <a:pt x="3863" y="377"/>
                  </a:lnTo>
                  <a:lnTo>
                    <a:pt x="3862" y="294"/>
                  </a:lnTo>
                  <a:lnTo>
                    <a:pt x="3860" y="254"/>
                  </a:lnTo>
                  <a:lnTo>
                    <a:pt x="3859" y="232"/>
                  </a:lnTo>
                  <a:lnTo>
                    <a:pt x="3857" y="220"/>
                  </a:lnTo>
                  <a:lnTo>
                    <a:pt x="3853" y="213"/>
                  </a:lnTo>
                  <a:lnTo>
                    <a:pt x="3847" y="208"/>
                  </a:lnTo>
                  <a:lnTo>
                    <a:pt x="3838" y="206"/>
                  </a:lnTo>
                  <a:lnTo>
                    <a:pt x="3818" y="202"/>
                  </a:lnTo>
                  <a:lnTo>
                    <a:pt x="3781" y="201"/>
                  </a:lnTo>
                  <a:lnTo>
                    <a:pt x="3778" y="176"/>
                  </a:lnTo>
                  <a:close/>
                  <a:moveTo>
                    <a:pt x="4314" y="779"/>
                  </a:moveTo>
                  <a:lnTo>
                    <a:pt x="4310" y="776"/>
                  </a:lnTo>
                  <a:lnTo>
                    <a:pt x="4310" y="753"/>
                  </a:lnTo>
                  <a:lnTo>
                    <a:pt x="4314" y="749"/>
                  </a:lnTo>
                  <a:lnTo>
                    <a:pt x="4339" y="749"/>
                  </a:lnTo>
                  <a:lnTo>
                    <a:pt x="4354" y="747"/>
                  </a:lnTo>
                  <a:lnTo>
                    <a:pt x="4362" y="742"/>
                  </a:lnTo>
                  <a:lnTo>
                    <a:pt x="4370" y="736"/>
                  </a:lnTo>
                  <a:lnTo>
                    <a:pt x="4380" y="718"/>
                  </a:lnTo>
                  <a:lnTo>
                    <a:pt x="4398" y="681"/>
                  </a:lnTo>
                  <a:lnTo>
                    <a:pt x="4442" y="584"/>
                  </a:lnTo>
                  <a:lnTo>
                    <a:pt x="4559" y="321"/>
                  </a:lnTo>
                  <a:lnTo>
                    <a:pt x="4624" y="167"/>
                  </a:lnTo>
                  <a:lnTo>
                    <a:pt x="4651" y="167"/>
                  </a:lnTo>
                  <a:lnTo>
                    <a:pt x="4834" y="594"/>
                  </a:lnTo>
                  <a:lnTo>
                    <a:pt x="4858" y="652"/>
                  </a:lnTo>
                  <a:lnTo>
                    <a:pt x="4883" y="705"/>
                  </a:lnTo>
                  <a:lnTo>
                    <a:pt x="4902" y="738"/>
                  </a:lnTo>
                  <a:lnTo>
                    <a:pt x="4915" y="747"/>
                  </a:lnTo>
                  <a:lnTo>
                    <a:pt x="4927" y="749"/>
                  </a:lnTo>
                  <a:lnTo>
                    <a:pt x="4950" y="749"/>
                  </a:lnTo>
                  <a:lnTo>
                    <a:pt x="4954" y="776"/>
                  </a:lnTo>
                  <a:lnTo>
                    <a:pt x="4868" y="774"/>
                  </a:lnTo>
                  <a:lnTo>
                    <a:pt x="4727" y="779"/>
                  </a:lnTo>
                  <a:lnTo>
                    <a:pt x="4724" y="753"/>
                  </a:lnTo>
                  <a:lnTo>
                    <a:pt x="4765" y="749"/>
                  </a:lnTo>
                  <a:lnTo>
                    <a:pt x="4787" y="746"/>
                  </a:lnTo>
                  <a:lnTo>
                    <a:pt x="4792" y="743"/>
                  </a:lnTo>
                  <a:lnTo>
                    <a:pt x="4796" y="741"/>
                  </a:lnTo>
                  <a:lnTo>
                    <a:pt x="4798" y="736"/>
                  </a:lnTo>
                  <a:lnTo>
                    <a:pt x="4799" y="731"/>
                  </a:lnTo>
                  <a:lnTo>
                    <a:pt x="4798" y="720"/>
                  </a:lnTo>
                  <a:lnTo>
                    <a:pt x="4793" y="706"/>
                  </a:lnTo>
                  <a:lnTo>
                    <a:pt x="4740" y="576"/>
                  </a:lnTo>
                  <a:lnTo>
                    <a:pt x="4494" y="576"/>
                  </a:lnTo>
                  <a:lnTo>
                    <a:pt x="4447" y="686"/>
                  </a:lnTo>
                  <a:lnTo>
                    <a:pt x="4438" y="711"/>
                  </a:lnTo>
                  <a:lnTo>
                    <a:pt x="4435" y="729"/>
                  </a:lnTo>
                  <a:lnTo>
                    <a:pt x="4438" y="737"/>
                  </a:lnTo>
                  <a:lnTo>
                    <a:pt x="4446" y="744"/>
                  </a:lnTo>
                  <a:lnTo>
                    <a:pt x="4454" y="747"/>
                  </a:lnTo>
                  <a:lnTo>
                    <a:pt x="4466" y="748"/>
                  </a:lnTo>
                  <a:lnTo>
                    <a:pt x="4505" y="749"/>
                  </a:lnTo>
                  <a:lnTo>
                    <a:pt x="4508" y="753"/>
                  </a:lnTo>
                  <a:lnTo>
                    <a:pt x="4508" y="776"/>
                  </a:lnTo>
                  <a:lnTo>
                    <a:pt x="4409" y="776"/>
                  </a:lnTo>
                  <a:lnTo>
                    <a:pt x="4314" y="779"/>
                  </a:lnTo>
                  <a:close/>
                  <a:moveTo>
                    <a:pt x="4508" y="539"/>
                  </a:moveTo>
                  <a:lnTo>
                    <a:pt x="4724" y="539"/>
                  </a:lnTo>
                  <a:lnTo>
                    <a:pt x="4616" y="282"/>
                  </a:lnTo>
                  <a:lnTo>
                    <a:pt x="4508" y="539"/>
                  </a:lnTo>
                  <a:close/>
                  <a:moveTo>
                    <a:pt x="4528" y="96"/>
                  </a:moveTo>
                  <a:lnTo>
                    <a:pt x="4518" y="95"/>
                  </a:lnTo>
                  <a:lnTo>
                    <a:pt x="4508" y="93"/>
                  </a:lnTo>
                  <a:lnTo>
                    <a:pt x="4501" y="88"/>
                  </a:lnTo>
                  <a:lnTo>
                    <a:pt x="4493" y="82"/>
                  </a:lnTo>
                  <a:lnTo>
                    <a:pt x="4487" y="75"/>
                  </a:lnTo>
                  <a:lnTo>
                    <a:pt x="4483" y="66"/>
                  </a:lnTo>
                  <a:lnTo>
                    <a:pt x="4480" y="48"/>
                  </a:lnTo>
                  <a:lnTo>
                    <a:pt x="4480" y="39"/>
                  </a:lnTo>
                  <a:lnTo>
                    <a:pt x="4483" y="29"/>
                  </a:lnTo>
                  <a:lnTo>
                    <a:pt x="4487" y="22"/>
                  </a:lnTo>
                  <a:lnTo>
                    <a:pt x="4493" y="14"/>
                  </a:lnTo>
                  <a:lnTo>
                    <a:pt x="4501" y="8"/>
                  </a:lnTo>
                  <a:lnTo>
                    <a:pt x="4508" y="4"/>
                  </a:lnTo>
                  <a:lnTo>
                    <a:pt x="4528" y="0"/>
                  </a:lnTo>
                  <a:lnTo>
                    <a:pt x="4537" y="0"/>
                  </a:lnTo>
                  <a:lnTo>
                    <a:pt x="4546" y="4"/>
                  </a:lnTo>
                  <a:lnTo>
                    <a:pt x="4554" y="8"/>
                  </a:lnTo>
                  <a:lnTo>
                    <a:pt x="4561" y="14"/>
                  </a:lnTo>
                  <a:lnTo>
                    <a:pt x="4567" y="22"/>
                  </a:lnTo>
                  <a:lnTo>
                    <a:pt x="4572" y="29"/>
                  </a:lnTo>
                  <a:lnTo>
                    <a:pt x="4576" y="48"/>
                  </a:lnTo>
                  <a:lnTo>
                    <a:pt x="4574" y="58"/>
                  </a:lnTo>
                  <a:lnTo>
                    <a:pt x="4572" y="66"/>
                  </a:lnTo>
                  <a:lnTo>
                    <a:pt x="4567" y="75"/>
                  </a:lnTo>
                  <a:lnTo>
                    <a:pt x="4561" y="82"/>
                  </a:lnTo>
                  <a:lnTo>
                    <a:pt x="4554" y="88"/>
                  </a:lnTo>
                  <a:lnTo>
                    <a:pt x="4546" y="93"/>
                  </a:lnTo>
                  <a:lnTo>
                    <a:pt x="4528" y="96"/>
                  </a:lnTo>
                  <a:close/>
                  <a:moveTo>
                    <a:pt x="4738" y="96"/>
                  </a:moveTo>
                  <a:lnTo>
                    <a:pt x="4728" y="95"/>
                  </a:lnTo>
                  <a:lnTo>
                    <a:pt x="4718" y="93"/>
                  </a:lnTo>
                  <a:lnTo>
                    <a:pt x="4711" y="88"/>
                  </a:lnTo>
                  <a:lnTo>
                    <a:pt x="4703" y="82"/>
                  </a:lnTo>
                  <a:lnTo>
                    <a:pt x="4697" y="75"/>
                  </a:lnTo>
                  <a:lnTo>
                    <a:pt x="4693" y="66"/>
                  </a:lnTo>
                  <a:lnTo>
                    <a:pt x="4690" y="48"/>
                  </a:lnTo>
                  <a:lnTo>
                    <a:pt x="4690" y="39"/>
                  </a:lnTo>
                  <a:lnTo>
                    <a:pt x="4693" y="29"/>
                  </a:lnTo>
                  <a:lnTo>
                    <a:pt x="4697" y="22"/>
                  </a:lnTo>
                  <a:lnTo>
                    <a:pt x="4703" y="14"/>
                  </a:lnTo>
                  <a:lnTo>
                    <a:pt x="4711" y="8"/>
                  </a:lnTo>
                  <a:lnTo>
                    <a:pt x="4718" y="4"/>
                  </a:lnTo>
                  <a:lnTo>
                    <a:pt x="4738" y="0"/>
                  </a:lnTo>
                  <a:lnTo>
                    <a:pt x="4747" y="0"/>
                  </a:lnTo>
                  <a:lnTo>
                    <a:pt x="4756" y="4"/>
                  </a:lnTo>
                  <a:lnTo>
                    <a:pt x="4764" y="8"/>
                  </a:lnTo>
                  <a:lnTo>
                    <a:pt x="4771" y="14"/>
                  </a:lnTo>
                  <a:lnTo>
                    <a:pt x="4777" y="22"/>
                  </a:lnTo>
                  <a:lnTo>
                    <a:pt x="4782" y="29"/>
                  </a:lnTo>
                  <a:lnTo>
                    <a:pt x="4786" y="48"/>
                  </a:lnTo>
                  <a:lnTo>
                    <a:pt x="4784" y="58"/>
                  </a:lnTo>
                  <a:lnTo>
                    <a:pt x="4782" y="66"/>
                  </a:lnTo>
                  <a:lnTo>
                    <a:pt x="4777" y="75"/>
                  </a:lnTo>
                  <a:lnTo>
                    <a:pt x="4771" y="82"/>
                  </a:lnTo>
                  <a:lnTo>
                    <a:pt x="4764" y="88"/>
                  </a:lnTo>
                  <a:lnTo>
                    <a:pt x="4756" y="93"/>
                  </a:lnTo>
                  <a:lnTo>
                    <a:pt x="4738" y="96"/>
                  </a:lnTo>
                  <a:close/>
                  <a:moveTo>
                    <a:pt x="5002" y="778"/>
                  </a:moveTo>
                  <a:lnTo>
                    <a:pt x="4998" y="774"/>
                  </a:lnTo>
                  <a:lnTo>
                    <a:pt x="4998" y="755"/>
                  </a:lnTo>
                  <a:lnTo>
                    <a:pt x="5002" y="752"/>
                  </a:lnTo>
                  <a:lnTo>
                    <a:pt x="5026" y="750"/>
                  </a:lnTo>
                  <a:lnTo>
                    <a:pt x="5044" y="748"/>
                  </a:lnTo>
                  <a:lnTo>
                    <a:pt x="5057" y="746"/>
                  </a:lnTo>
                  <a:lnTo>
                    <a:pt x="5064" y="740"/>
                  </a:lnTo>
                  <a:lnTo>
                    <a:pt x="5068" y="732"/>
                  </a:lnTo>
                  <a:lnTo>
                    <a:pt x="5070" y="720"/>
                  </a:lnTo>
                  <a:lnTo>
                    <a:pt x="5071" y="699"/>
                  </a:lnTo>
                  <a:lnTo>
                    <a:pt x="5072" y="662"/>
                  </a:lnTo>
                  <a:lnTo>
                    <a:pt x="5074" y="594"/>
                  </a:lnTo>
                  <a:lnTo>
                    <a:pt x="5074" y="250"/>
                  </a:lnTo>
                  <a:lnTo>
                    <a:pt x="5072" y="231"/>
                  </a:lnTo>
                  <a:lnTo>
                    <a:pt x="5066" y="218"/>
                  </a:lnTo>
                  <a:lnTo>
                    <a:pt x="5057" y="209"/>
                  </a:lnTo>
                  <a:lnTo>
                    <a:pt x="5045" y="204"/>
                  </a:lnTo>
                  <a:lnTo>
                    <a:pt x="5027" y="203"/>
                  </a:lnTo>
                  <a:lnTo>
                    <a:pt x="4998" y="202"/>
                  </a:lnTo>
                  <a:lnTo>
                    <a:pt x="4994" y="178"/>
                  </a:lnTo>
                  <a:lnTo>
                    <a:pt x="4998" y="174"/>
                  </a:lnTo>
                  <a:lnTo>
                    <a:pt x="5076" y="177"/>
                  </a:lnTo>
                  <a:lnTo>
                    <a:pt x="5146" y="174"/>
                  </a:lnTo>
                  <a:lnTo>
                    <a:pt x="5282" y="351"/>
                  </a:lnTo>
                  <a:lnTo>
                    <a:pt x="5482" y="602"/>
                  </a:lnTo>
                  <a:lnTo>
                    <a:pt x="5556" y="688"/>
                  </a:lnTo>
                  <a:lnTo>
                    <a:pt x="5556" y="358"/>
                  </a:lnTo>
                  <a:lnTo>
                    <a:pt x="5555" y="293"/>
                  </a:lnTo>
                  <a:lnTo>
                    <a:pt x="5551" y="230"/>
                  </a:lnTo>
                  <a:lnTo>
                    <a:pt x="5548" y="218"/>
                  </a:lnTo>
                  <a:lnTo>
                    <a:pt x="5543" y="210"/>
                  </a:lnTo>
                  <a:lnTo>
                    <a:pt x="5536" y="207"/>
                  </a:lnTo>
                  <a:lnTo>
                    <a:pt x="5524" y="204"/>
                  </a:lnTo>
                  <a:lnTo>
                    <a:pt x="5483" y="201"/>
                  </a:lnTo>
                  <a:lnTo>
                    <a:pt x="5480" y="178"/>
                  </a:lnTo>
                  <a:lnTo>
                    <a:pt x="5483" y="174"/>
                  </a:lnTo>
                  <a:lnTo>
                    <a:pt x="5581" y="177"/>
                  </a:lnTo>
                  <a:lnTo>
                    <a:pt x="5666" y="174"/>
                  </a:lnTo>
                  <a:lnTo>
                    <a:pt x="5670" y="178"/>
                  </a:lnTo>
                  <a:lnTo>
                    <a:pt x="5670" y="197"/>
                  </a:lnTo>
                  <a:lnTo>
                    <a:pt x="5623" y="204"/>
                  </a:lnTo>
                  <a:lnTo>
                    <a:pt x="5611" y="208"/>
                  </a:lnTo>
                  <a:lnTo>
                    <a:pt x="5604" y="214"/>
                  </a:lnTo>
                  <a:lnTo>
                    <a:pt x="5602" y="221"/>
                  </a:lnTo>
                  <a:lnTo>
                    <a:pt x="5599" y="232"/>
                  </a:lnTo>
                  <a:lnTo>
                    <a:pt x="5598" y="254"/>
                  </a:lnTo>
                  <a:lnTo>
                    <a:pt x="5596" y="291"/>
                  </a:lnTo>
                  <a:lnTo>
                    <a:pt x="5594" y="358"/>
                  </a:lnTo>
                  <a:lnTo>
                    <a:pt x="5594" y="561"/>
                  </a:lnTo>
                  <a:lnTo>
                    <a:pt x="5594" y="677"/>
                  </a:lnTo>
                  <a:lnTo>
                    <a:pt x="5597" y="794"/>
                  </a:lnTo>
                  <a:lnTo>
                    <a:pt x="5522" y="776"/>
                  </a:lnTo>
                  <a:lnTo>
                    <a:pt x="5492" y="740"/>
                  </a:lnTo>
                  <a:lnTo>
                    <a:pt x="5402" y="629"/>
                  </a:lnTo>
                  <a:lnTo>
                    <a:pt x="5113" y="268"/>
                  </a:lnTo>
                  <a:lnTo>
                    <a:pt x="5113" y="594"/>
                  </a:lnTo>
                  <a:lnTo>
                    <a:pt x="5114" y="664"/>
                  </a:lnTo>
                  <a:lnTo>
                    <a:pt x="5118" y="725"/>
                  </a:lnTo>
                  <a:lnTo>
                    <a:pt x="5120" y="735"/>
                  </a:lnTo>
                  <a:lnTo>
                    <a:pt x="5124" y="740"/>
                  </a:lnTo>
                  <a:lnTo>
                    <a:pt x="5138" y="748"/>
                  </a:lnTo>
                  <a:lnTo>
                    <a:pt x="5155" y="750"/>
                  </a:lnTo>
                  <a:lnTo>
                    <a:pt x="5185" y="752"/>
                  </a:lnTo>
                  <a:lnTo>
                    <a:pt x="5189" y="774"/>
                  </a:lnTo>
                  <a:lnTo>
                    <a:pt x="5113" y="776"/>
                  </a:lnTo>
                  <a:lnTo>
                    <a:pt x="5002" y="778"/>
                  </a:lnTo>
                  <a:close/>
                  <a:moveTo>
                    <a:pt x="5924" y="213"/>
                  </a:moveTo>
                  <a:lnTo>
                    <a:pt x="5920" y="209"/>
                  </a:lnTo>
                  <a:lnTo>
                    <a:pt x="5920" y="191"/>
                  </a:lnTo>
                  <a:lnTo>
                    <a:pt x="5924" y="188"/>
                  </a:lnTo>
                  <a:lnTo>
                    <a:pt x="6044" y="167"/>
                  </a:lnTo>
                  <a:lnTo>
                    <a:pt x="6058" y="178"/>
                  </a:lnTo>
                  <a:lnTo>
                    <a:pt x="6070" y="190"/>
                  </a:lnTo>
                  <a:lnTo>
                    <a:pt x="6084" y="209"/>
                  </a:lnTo>
                  <a:lnTo>
                    <a:pt x="6104" y="242"/>
                  </a:lnTo>
                  <a:lnTo>
                    <a:pt x="6164" y="345"/>
                  </a:lnTo>
                  <a:lnTo>
                    <a:pt x="6235" y="479"/>
                  </a:lnTo>
                  <a:lnTo>
                    <a:pt x="6278" y="410"/>
                  </a:lnTo>
                  <a:lnTo>
                    <a:pt x="6328" y="328"/>
                  </a:lnTo>
                  <a:lnTo>
                    <a:pt x="6418" y="173"/>
                  </a:lnTo>
                  <a:lnTo>
                    <a:pt x="6450" y="174"/>
                  </a:lnTo>
                  <a:lnTo>
                    <a:pt x="6480" y="173"/>
                  </a:lnTo>
                  <a:lnTo>
                    <a:pt x="6484" y="184"/>
                  </a:lnTo>
                  <a:lnTo>
                    <a:pt x="6456" y="218"/>
                  </a:lnTo>
                  <a:lnTo>
                    <a:pt x="6418" y="269"/>
                  </a:lnTo>
                  <a:lnTo>
                    <a:pt x="6350" y="366"/>
                  </a:lnTo>
                  <a:lnTo>
                    <a:pt x="6296" y="453"/>
                  </a:lnTo>
                  <a:lnTo>
                    <a:pt x="6272" y="496"/>
                  </a:lnTo>
                  <a:lnTo>
                    <a:pt x="6262" y="516"/>
                  </a:lnTo>
                  <a:lnTo>
                    <a:pt x="6259" y="528"/>
                  </a:lnTo>
                  <a:lnTo>
                    <a:pt x="6259" y="542"/>
                  </a:lnTo>
                  <a:lnTo>
                    <a:pt x="6259" y="604"/>
                  </a:lnTo>
                  <a:lnTo>
                    <a:pt x="6259" y="669"/>
                  </a:lnTo>
                  <a:lnTo>
                    <a:pt x="6262" y="720"/>
                  </a:lnTo>
                  <a:lnTo>
                    <a:pt x="6265" y="732"/>
                  </a:lnTo>
                  <a:lnTo>
                    <a:pt x="6269" y="740"/>
                  </a:lnTo>
                  <a:lnTo>
                    <a:pt x="6275" y="743"/>
                  </a:lnTo>
                  <a:lnTo>
                    <a:pt x="6284" y="747"/>
                  </a:lnTo>
                  <a:lnTo>
                    <a:pt x="6304" y="749"/>
                  </a:lnTo>
                  <a:lnTo>
                    <a:pt x="6341" y="752"/>
                  </a:lnTo>
                  <a:lnTo>
                    <a:pt x="6343" y="776"/>
                  </a:lnTo>
                  <a:lnTo>
                    <a:pt x="6265" y="776"/>
                  </a:lnTo>
                  <a:lnTo>
                    <a:pt x="6218" y="776"/>
                  </a:lnTo>
                  <a:lnTo>
                    <a:pt x="6096" y="779"/>
                  </a:lnTo>
                  <a:lnTo>
                    <a:pt x="6092" y="754"/>
                  </a:lnTo>
                  <a:lnTo>
                    <a:pt x="6130" y="749"/>
                  </a:lnTo>
                  <a:lnTo>
                    <a:pt x="6150" y="747"/>
                  </a:lnTo>
                  <a:lnTo>
                    <a:pt x="6160" y="744"/>
                  </a:lnTo>
                  <a:lnTo>
                    <a:pt x="6167" y="741"/>
                  </a:lnTo>
                  <a:lnTo>
                    <a:pt x="6170" y="735"/>
                  </a:lnTo>
                  <a:lnTo>
                    <a:pt x="6174" y="725"/>
                  </a:lnTo>
                  <a:lnTo>
                    <a:pt x="6176" y="677"/>
                  </a:lnTo>
                  <a:lnTo>
                    <a:pt x="6178" y="604"/>
                  </a:lnTo>
                  <a:lnTo>
                    <a:pt x="6178" y="522"/>
                  </a:lnTo>
                  <a:lnTo>
                    <a:pt x="6157" y="484"/>
                  </a:lnTo>
                  <a:lnTo>
                    <a:pt x="6115" y="412"/>
                  </a:lnTo>
                  <a:lnTo>
                    <a:pt x="6077" y="352"/>
                  </a:lnTo>
                  <a:lnTo>
                    <a:pt x="6032" y="284"/>
                  </a:lnTo>
                  <a:lnTo>
                    <a:pt x="6008" y="251"/>
                  </a:lnTo>
                  <a:lnTo>
                    <a:pt x="5990" y="232"/>
                  </a:lnTo>
                  <a:lnTo>
                    <a:pt x="5977" y="221"/>
                  </a:lnTo>
                  <a:lnTo>
                    <a:pt x="5968" y="215"/>
                  </a:lnTo>
                  <a:lnTo>
                    <a:pt x="5952" y="214"/>
                  </a:lnTo>
                  <a:lnTo>
                    <a:pt x="5924" y="213"/>
                  </a:lnTo>
                  <a:close/>
                  <a:moveTo>
                    <a:pt x="6516" y="176"/>
                  </a:moveTo>
                  <a:lnTo>
                    <a:pt x="6641" y="177"/>
                  </a:lnTo>
                  <a:lnTo>
                    <a:pt x="6763" y="173"/>
                  </a:lnTo>
                  <a:lnTo>
                    <a:pt x="6767" y="197"/>
                  </a:lnTo>
                  <a:lnTo>
                    <a:pt x="6718" y="203"/>
                  </a:lnTo>
                  <a:lnTo>
                    <a:pt x="6704" y="206"/>
                  </a:lnTo>
                  <a:lnTo>
                    <a:pt x="6695" y="209"/>
                  </a:lnTo>
                  <a:lnTo>
                    <a:pt x="6691" y="213"/>
                  </a:lnTo>
                  <a:lnTo>
                    <a:pt x="6689" y="218"/>
                  </a:lnTo>
                  <a:lnTo>
                    <a:pt x="6685" y="231"/>
                  </a:lnTo>
                  <a:lnTo>
                    <a:pt x="6683" y="279"/>
                  </a:lnTo>
                  <a:lnTo>
                    <a:pt x="6682" y="377"/>
                  </a:lnTo>
                  <a:lnTo>
                    <a:pt x="6682" y="566"/>
                  </a:lnTo>
                  <a:lnTo>
                    <a:pt x="6683" y="664"/>
                  </a:lnTo>
                  <a:lnTo>
                    <a:pt x="6685" y="738"/>
                  </a:lnTo>
                  <a:lnTo>
                    <a:pt x="6772" y="738"/>
                  </a:lnTo>
                  <a:lnTo>
                    <a:pt x="6856" y="737"/>
                  </a:lnTo>
                  <a:lnTo>
                    <a:pt x="6901" y="736"/>
                  </a:lnTo>
                  <a:lnTo>
                    <a:pt x="6926" y="731"/>
                  </a:lnTo>
                  <a:lnTo>
                    <a:pt x="6952" y="723"/>
                  </a:lnTo>
                  <a:lnTo>
                    <a:pt x="6956" y="706"/>
                  </a:lnTo>
                  <a:lnTo>
                    <a:pt x="6965" y="675"/>
                  </a:lnTo>
                  <a:lnTo>
                    <a:pt x="6973" y="630"/>
                  </a:lnTo>
                  <a:lnTo>
                    <a:pt x="6978" y="627"/>
                  </a:lnTo>
                  <a:lnTo>
                    <a:pt x="6998" y="627"/>
                  </a:lnTo>
                  <a:lnTo>
                    <a:pt x="6997" y="654"/>
                  </a:lnTo>
                  <a:lnTo>
                    <a:pt x="6995" y="696"/>
                  </a:lnTo>
                  <a:lnTo>
                    <a:pt x="6991" y="776"/>
                  </a:lnTo>
                  <a:lnTo>
                    <a:pt x="6775" y="776"/>
                  </a:lnTo>
                  <a:lnTo>
                    <a:pt x="6650" y="776"/>
                  </a:lnTo>
                  <a:lnTo>
                    <a:pt x="6563" y="779"/>
                  </a:lnTo>
                  <a:lnTo>
                    <a:pt x="6560" y="761"/>
                  </a:lnTo>
                  <a:lnTo>
                    <a:pt x="6563" y="756"/>
                  </a:lnTo>
                  <a:lnTo>
                    <a:pt x="6583" y="746"/>
                  </a:lnTo>
                  <a:lnTo>
                    <a:pt x="6593" y="741"/>
                  </a:lnTo>
                  <a:lnTo>
                    <a:pt x="6595" y="725"/>
                  </a:lnTo>
                  <a:lnTo>
                    <a:pt x="6598" y="686"/>
                  </a:lnTo>
                  <a:lnTo>
                    <a:pt x="6600" y="628"/>
                  </a:lnTo>
                  <a:lnTo>
                    <a:pt x="6600" y="560"/>
                  </a:lnTo>
                  <a:lnTo>
                    <a:pt x="6600" y="377"/>
                  </a:lnTo>
                  <a:lnTo>
                    <a:pt x="6600" y="294"/>
                  </a:lnTo>
                  <a:lnTo>
                    <a:pt x="6599" y="254"/>
                  </a:lnTo>
                  <a:lnTo>
                    <a:pt x="6598" y="232"/>
                  </a:lnTo>
                  <a:lnTo>
                    <a:pt x="6595" y="220"/>
                  </a:lnTo>
                  <a:lnTo>
                    <a:pt x="6592" y="213"/>
                  </a:lnTo>
                  <a:lnTo>
                    <a:pt x="6586" y="208"/>
                  </a:lnTo>
                  <a:lnTo>
                    <a:pt x="6576" y="206"/>
                  </a:lnTo>
                  <a:lnTo>
                    <a:pt x="6556" y="202"/>
                  </a:lnTo>
                  <a:lnTo>
                    <a:pt x="6518" y="201"/>
                  </a:lnTo>
                  <a:lnTo>
                    <a:pt x="6516" y="176"/>
                  </a:lnTo>
                  <a:close/>
                  <a:moveTo>
                    <a:pt x="7058" y="173"/>
                  </a:moveTo>
                  <a:lnTo>
                    <a:pt x="7111" y="174"/>
                  </a:lnTo>
                  <a:lnTo>
                    <a:pt x="7180" y="177"/>
                  </a:lnTo>
                  <a:lnTo>
                    <a:pt x="7302" y="173"/>
                  </a:lnTo>
                  <a:lnTo>
                    <a:pt x="7306" y="197"/>
                  </a:lnTo>
                  <a:lnTo>
                    <a:pt x="7256" y="203"/>
                  </a:lnTo>
                  <a:lnTo>
                    <a:pt x="7243" y="206"/>
                  </a:lnTo>
                  <a:lnTo>
                    <a:pt x="7234" y="209"/>
                  </a:lnTo>
                  <a:lnTo>
                    <a:pt x="7230" y="213"/>
                  </a:lnTo>
                  <a:lnTo>
                    <a:pt x="7228" y="218"/>
                  </a:lnTo>
                  <a:lnTo>
                    <a:pt x="7224" y="231"/>
                  </a:lnTo>
                  <a:lnTo>
                    <a:pt x="7222" y="279"/>
                  </a:lnTo>
                  <a:lnTo>
                    <a:pt x="7220" y="377"/>
                  </a:lnTo>
                  <a:lnTo>
                    <a:pt x="7220" y="574"/>
                  </a:lnTo>
                  <a:lnTo>
                    <a:pt x="7222" y="658"/>
                  </a:lnTo>
                  <a:lnTo>
                    <a:pt x="7222" y="698"/>
                  </a:lnTo>
                  <a:lnTo>
                    <a:pt x="7224" y="720"/>
                  </a:lnTo>
                  <a:lnTo>
                    <a:pt x="7226" y="731"/>
                  </a:lnTo>
                  <a:lnTo>
                    <a:pt x="7230" y="738"/>
                  </a:lnTo>
                  <a:lnTo>
                    <a:pt x="7236" y="743"/>
                  </a:lnTo>
                  <a:lnTo>
                    <a:pt x="7246" y="747"/>
                  </a:lnTo>
                  <a:lnTo>
                    <a:pt x="7266" y="749"/>
                  </a:lnTo>
                  <a:lnTo>
                    <a:pt x="7302" y="752"/>
                  </a:lnTo>
                  <a:lnTo>
                    <a:pt x="7306" y="776"/>
                  </a:lnTo>
                  <a:lnTo>
                    <a:pt x="7228" y="776"/>
                  </a:lnTo>
                  <a:lnTo>
                    <a:pt x="7180" y="776"/>
                  </a:lnTo>
                  <a:lnTo>
                    <a:pt x="7058" y="779"/>
                  </a:lnTo>
                  <a:lnTo>
                    <a:pt x="7055" y="754"/>
                  </a:lnTo>
                  <a:lnTo>
                    <a:pt x="7091" y="749"/>
                  </a:lnTo>
                  <a:lnTo>
                    <a:pt x="7111" y="747"/>
                  </a:lnTo>
                  <a:lnTo>
                    <a:pt x="7122" y="744"/>
                  </a:lnTo>
                  <a:lnTo>
                    <a:pt x="7129" y="741"/>
                  </a:lnTo>
                  <a:lnTo>
                    <a:pt x="7133" y="734"/>
                  </a:lnTo>
                  <a:lnTo>
                    <a:pt x="7136" y="723"/>
                  </a:lnTo>
                  <a:lnTo>
                    <a:pt x="7138" y="702"/>
                  </a:lnTo>
                  <a:lnTo>
                    <a:pt x="7139" y="664"/>
                  </a:lnTo>
                  <a:lnTo>
                    <a:pt x="7140" y="574"/>
                  </a:lnTo>
                  <a:lnTo>
                    <a:pt x="7140" y="377"/>
                  </a:lnTo>
                  <a:lnTo>
                    <a:pt x="7139" y="294"/>
                  </a:lnTo>
                  <a:lnTo>
                    <a:pt x="7138" y="254"/>
                  </a:lnTo>
                  <a:lnTo>
                    <a:pt x="7136" y="232"/>
                  </a:lnTo>
                  <a:lnTo>
                    <a:pt x="7134" y="220"/>
                  </a:lnTo>
                  <a:lnTo>
                    <a:pt x="7130" y="213"/>
                  </a:lnTo>
                  <a:lnTo>
                    <a:pt x="7124" y="208"/>
                  </a:lnTo>
                  <a:lnTo>
                    <a:pt x="7115" y="206"/>
                  </a:lnTo>
                  <a:lnTo>
                    <a:pt x="7094" y="202"/>
                  </a:lnTo>
                  <a:lnTo>
                    <a:pt x="7058" y="201"/>
                  </a:lnTo>
                  <a:lnTo>
                    <a:pt x="7055" y="176"/>
                  </a:lnTo>
                  <a:lnTo>
                    <a:pt x="7058" y="173"/>
                  </a:lnTo>
                  <a:close/>
                  <a:moveTo>
                    <a:pt x="7348" y="482"/>
                  </a:moveTo>
                  <a:lnTo>
                    <a:pt x="7349" y="450"/>
                  </a:lnTo>
                  <a:lnTo>
                    <a:pt x="7352" y="420"/>
                  </a:lnTo>
                  <a:lnTo>
                    <a:pt x="7357" y="390"/>
                  </a:lnTo>
                  <a:lnTo>
                    <a:pt x="7366" y="363"/>
                  </a:lnTo>
                  <a:lnTo>
                    <a:pt x="7376" y="335"/>
                  </a:lnTo>
                  <a:lnTo>
                    <a:pt x="7391" y="309"/>
                  </a:lnTo>
                  <a:lnTo>
                    <a:pt x="7408" y="284"/>
                  </a:lnTo>
                  <a:lnTo>
                    <a:pt x="7428" y="260"/>
                  </a:lnTo>
                  <a:lnTo>
                    <a:pt x="7452" y="238"/>
                  </a:lnTo>
                  <a:lnTo>
                    <a:pt x="7477" y="218"/>
                  </a:lnTo>
                  <a:lnTo>
                    <a:pt x="7505" y="201"/>
                  </a:lnTo>
                  <a:lnTo>
                    <a:pt x="7535" y="186"/>
                  </a:lnTo>
                  <a:lnTo>
                    <a:pt x="7567" y="176"/>
                  </a:lnTo>
                  <a:lnTo>
                    <a:pt x="7601" y="167"/>
                  </a:lnTo>
                  <a:lnTo>
                    <a:pt x="7637" y="162"/>
                  </a:lnTo>
                  <a:lnTo>
                    <a:pt x="7675" y="161"/>
                  </a:lnTo>
                  <a:lnTo>
                    <a:pt x="7711" y="162"/>
                  </a:lnTo>
                  <a:lnTo>
                    <a:pt x="7744" y="166"/>
                  </a:lnTo>
                  <a:lnTo>
                    <a:pt x="7776" y="172"/>
                  </a:lnTo>
                  <a:lnTo>
                    <a:pt x="7806" y="180"/>
                  </a:lnTo>
                  <a:lnTo>
                    <a:pt x="7834" y="192"/>
                  </a:lnTo>
                  <a:lnTo>
                    <a:pt x="7860" y="206"/>
                  </a:lnTo>
                  <a:lnTo>
                    <a:pt x="7884" y="221"/>
                  </a:lnTo>
                  <a:lnTo>
                    <a:pt x="7907" y="240"/>
                  </a:lnTo>
                  <a:lnTo>
                    <a:pt x="7927" y="261"/>
                  </a:lnTo>
                  <a:lnTo>
                    <a:pt x="7944" y="284"/>
                  </a:lnTo>
                  <a:lnTo>
                    <a:pt x="7960" y="308"/>
                  </a:lnTo>
                  <a:lnTo>
                    <a:pt x="7972" y="334"/>
                  </a:lnTo>
                  <a:lnTo>
                    <a:pt x="7980" y="362"/>
                  </a:lnTo>
                  <a:lnTo>
                    <a:pt x="7987" y="392"/>
                  </a:lnTo>
                  <a:lnTo>
                    <a:pt x="7991" y="423"/>
                  </a:lnTo>
                  <a:lnTo>
                    <a:pt x="7993" y="456"/>
                  </a:lnTo>
                  <a:lnTo>
                    <a:pt x="7990" y="503"/>
                  </a:lnTo>
                  <a:lnTo>
                    <a:pt x="7987" y="526"/>
                  </a:lnTo>
                  <a:lnTo>
                    <a:pt x="7982" y="548"/>
                  </a:lnTo>
                  <a:lnTo>
                    <a:pt x="7969" y="590"/>
                  </a:lnTo>
                  <a:lnTo>
                    <a:pt x="7950" y="629"/>
                  </a:lnTo>
                  <a:lnTo>
                    <a:pt x="7927" y="665"/>
                  </a:lnTo>
                  <a:lnTo>
                    <a:pt x="7900" y="698"/>
                  </a:lnTo>
                  <a:lnTo>
                    <a:pt x="7884" y="712"/>
                  </a:lnTo>
                  <a:lnTo>
                    <a:pt x="7867" y="725"/>
                  </a:lnTo>
                  <a:lnTo>
                    <a:pt x="7830" y="748"/>
                  </a:lnTo>
                  <a:lnTo>
                    <a:pt x="7789" y="767"/>
                  </a:lnTo>
                  <a:lnTo>
                    <a:pt x="7746" y="780"/>
                  </a:lnTo>
                  <a:lnTo>
                    <a:pt x="7700" y="789"/>
                  </a:lnTo>
                  <a:lnTo>
                    <a:pt x="7654" y="791"/>
                  </a:lnTo>
                  <a:lnTo>
                    <a:pt x="7619" y="790"/>
                  </a:lnTo>
                  <a:lnTo>
                    <a:pt x="7586" y="785"/>
                  </a:lnTo>
                  <a:lnTo>
                    <a:pt x="7555" y="778"/>
                  </a:lnTo>
                  <a:lnTo>
                    <a:pt x="7525" y="768"/>
                  </a:lnTo>
                  <a:lnTo>
                    <a:pt x="7498" y="755"/>
                  </a:lnTo>
                  <a:lnTo>
                    <a:pt x="7471" y="738"/>
                  </a:lnTo>
                  <a:lnTo>
                    <a:pt x="7447" y="720"/>
                  </a:lnTo>
                  <a:lnTo>
                    <a:pt x="7426" y="699"/>
                  </a:lnTo>
                  <a:lnTo>
                    <a:pt x="7406" y="675"/>
                  </a:lnTo>
                  <a:lnTo>
                    <a:pt x="7390" y="648"/>
                  </a:lnTo>
                  <a:lnTo>
                    <a:pt x="7376" y="621"/>
                  </a:lnTo>
                  <a:lnTo>
                    <a:pt x="7366" y="592"/>
                  </a:lnTo>
                  <a:lnTo>
                    <a:pt x="7352" y="534"/>
                  </a:lnTo>
                  <a:lnTo>
                    <a:pt x="7349" y="507"/>
                  </a:lnTo>
                  <a:lnTo>
                    <a:pt x="7348" y="482"/>
                  </a:lnTo>
                  <a:close/>
                  <a:moveTo>
                    <a:pt x="7436" y="454"/>
                  </a:moveTo>
                  <a:lnTo>
                    <a:pt x="7438" y="480"/>
                  </a:lnTo>
                  <a:lnTo>
                    <a:pt x="7440" y="508"/>
                  </a:lnTo>
                  <a:lnTo>
                    <a:pt x="7446" y="536"/>
                  </a:lnTo>
                  <a:lnTo>
                    <a:pt x="7453" y="566"/>
                  </a:lnTo>
                  <a:lnTo>
                    <a:pt x="7463" y="594"/>
                  </a:lnTo>
                  <a:lnTo>
                    <a:pt x="7474" y="621"/>
                  </a:lnTo>
                  <a:lnTo>
                    <a:pt x="7488" y="646"/>
                  </a:lnTo>
                  <a:lnTo>
                    <a:pt x="7504" y="668"/>
                  </a:lnTo>
                  <a:lnTo>
                    <a:pt x="7520" y="688"/>
                  </a:lnTo>
                  <a:lnTo>
                    <a:pt x="7540" y="706"/>
                  </a:lnTo>
                  <a:lnTo>
                    <a:pt x="7559" y="720"/>
                  </a:lnTo>
                  <a:lnTo>
                    <a:pt x="7580" y="731"/>
                  </a:lnTo>
                  <a:lnTo>
                    <a:pt x="7603" y="741"/>
                  </a:lnTo>
                  <a:lnTo>
                    <a:pt x="7627" y="748"/>
                  </a:lnTo>
                  <a:lnTo>
                    <a:pt x="7652" y="752"/>
                  </a:lnTo>
                  <a:lnTo>
                    <a:pt x="7680" y="753"/>
                  </a:lnTo>
                  <a:lnTo>
                    <a:pt x="7712" y="750"/>
                  </a:lnTo>
                  <a:lnTo>
                    <a:pt x="7742" y="746"/>
                  </a:lnTo>
                  <a:lnTo>
                    <a:pt x="7771" y="736"/>
                  </a:lnTo>
                  <a:lnTo>
                    <a:pt x="7798" y="723"/>
                  </a:lnTo>
                  <a:lnTo>
                    <a:pt x="7822" y="705"/>
                  </a:lnTo>
                  <a:lnTo>
                    <a:pt x="7843" y="683"/>
                  </a:lnTo>
                  <a:lnTo>
                    <a:pt x="7861" y="658"/>
                  </a:lnTo>
                  <a:lnTo>
                    <a:pt x="7868" y="644"/>
                  </a:lnTo>
                  <a:lnTo>
                    <a:pt x="7876" y="628"/>
                  </a:lnTo>
                  <a:lnTo>
                    <a:pt x="7888" y="596"/>
                  </a:lnTo>
                  <a:lnTo>
                    <a:pt x="7896" y="561"/>
                  </a:lnTo>
                  <a:lnTo>
                    <a:pt x="7901" y="524"/>
                  </a:lnTo>
                  <a:lnTo>
                    <a:pt x="7903" y="485"/>
                  </a:lnTo>
                  <a:lnTo>
                    <a:pt x="7901" y="443"/>
                  </a:lnTo>
                  <a:lnTo>
                    <a:pt x="7895" y="404"/>
                  </a:lnTo>
                  <a:lnTo>
                    <a:pt x="7885" y="365"/>
                  </a:lnTo>
                  <a:lnTo>
                    <a:pt x="7872" y="330"/>
                  </a:lnTo>
                  <a:lnTo>
                    <a:pt x="7855" y="298"/>
                  </a:lnTo>
                  <a:lnTo>
                    <a:pt x="7835" y="270"/>
                  </a:lnTo>
                  <a:lnTo>
                    <a:pt x="7812" y="248"/>
                  </a:lnTo>
                  <a:lnTo>
                    <a:pt x="7799" y="237"/>
                  </a:lnTo>
                  <a:lnTo>
                    <a:pt x="7784" y="228"/>
                  </a:lnTo>
                  <a:lnTo>
                    <a:pt x="7756" y="215"/>
                  </a:lnTo>
                  <a:lnTo>
                    <a:pt x="7724" y="206"/>
                  </a:lnTo>
                  <a:lnTo>
                    <a:pt x="7693" y="200"/>
                  </a:lnTo>
                  <a:lnTo>
                    <a:pt x="7660" y="197"/>
                  </a:lnTo>
                  <a:lnTo>
                    <a:pt x="7610" y="202"/>
                  </a:lnTo>
                  <a:lnTo>
                    <a:pt x="7588" y="207"/>
                  </a:lnTo>
                  <a:lnTo>
                    <a:pt x="7566" y="214"/>
                  </a:lnTo>
                  <a:lnTo>
                    <a:pt x="7547" y="222"/>
                  </a:lnTo>
                  <a:lnTo>
                    <a:pt x="7529" y="233"/>
                  </a:lnTo>
                  <a:lnTo>
                    <a:pt x="7511" y="246"/>
                  </a:lnTo>
                  <a:lnTo>
                    <a:pt x="7495" y="262"/>
                  </a:lnTo>
                  <a:lnTo>
                    <a:pt x="7482" y="279"/>
                  </a:lnTo>
                  <a:lnTo>
                    <a:pt x="7470" y="298"/>
                  </a:lnTo>
                  <a:lnTo>
                    <a:pt x="7459" y="320"/>
                  </a:lnTo>
                  <a:lnTo>
                    <a:pt x="7451" y="342"/>
                  </a:lnTo>
                  <a:lnTo>
                    <a:pt x="7445" y="368"/>
                  </a:lnTo>
                  <a:lnTo>
                    <a:pt x="7440" y="394"/>
                  </a:lnTo>
                  <a:lnTo>
                    <a:pt x="7438" y="423"/>
                  </a:lnTo>
                  <a:lnTo>
                    <a:pt x="7436" y="454"/>
                  </a:lnTo>
                  <a:close/>
                  <a:moveTo>
                    <a:pt x="8039" y="173"/>
                  </a:moveTo>
                  <a:lnTo>
                    <a:pt x="8176" y="177"/>
                  </a:lnTo>
                  <a:lnTo>
                    <a:pt x="8266" y="174"/>
                  </a:lnTo>
                  <a:lnTo>
                    <a:pt x="8330" y="173"/>
                  </a:lnTo>
                  <a:lnTo>
                    <a:pt x="8359" y="173"/>
                  </a:lnTo>
                  <a:lnTo>
                    <a:pt x="8384" y="176"/>
                  </a:lnTo>
                  <a:lnTo>
                    <a:pt x="8408" y="179"/>
                  </a:lnTo>
                  <a:lnTo>
                    <a:pt x="8429" y="185"/>
                  </a:lnTo>
                  <a:lnTo>
                    <a:pt x="8448" y="192"/>
                  </a:lnTo>
                  <a:lnTo>
                    <a:pt x="8465" y="202"/>
                  </a:lnTo>
                  <a:lnTo>
                    <a:pt x="8480" y="215"/>
                  </a:lnTo>
                  <a:lnTo>
                    <a:pt x="8494" y="230"/>
                  </a:lnTo>
                  <a:lnTo>
                    <a:pt x="8504" y="248"/>
                  </a:lnTo>
                  <a:lnTo>
                    <a:pt x="8513" y="267"/>
                  </a:lnTo>
                  <a:lnTo>
                    <a:pt x="8518" y="287"/>
                  </a:lnTo>
                  <a:lnTo>
                    <a:pt x="8519" y="310"/>
                  </a:lnTo>
                  <a:lnTo>
                    <a:pt x="8518" y="328"/>
                  </a:lnTo>
                  <a:lnTo>
                    <a:pt x="8514" y="347"/>
                  </a:lnTo>
                  <a:lnTo>
                    <a:pt x="8509" y="365"/>
                  </a:lnTo>
                  <a:lnTo>
                    <a:pt x="8501" y="383"/>
                  </a:lnTo>
                  <a:lnTo>
                    <a:pt x="8491" y="401"/>
                  </a:lnTo>
                  <a:lnTo>
                    <a:pt x="8479" y="417"/>
                  </a:lnTo>
                  <a:lnTo>
                    <a:pt x="8466" y="431"/>
                  </a:lnTo>
                  <a:lnTo>
                    <a:pt x="8452" y="444"/>
                  </a:lnTo>
                  <a:lnTo>
                    <a:pt x="8419" y="466"/>
                  </a:lnTo>
                  <a:lnTo>
                    <a:pt x="8387" y="480"/>
                  </a:lnTo>
                  <a:lnTo>
                    <a:pt x="8353" y="489"/>
                  </a:lnTo>
                  <a:lnTo>
                    <a:pt x="8336" y="491"/>
                  </a:lnTo>
                  <a:lnTo>
                    <a:pt x="8318" y="491"/>
                  </a:lnTo>
                  <a:lnTo>
                    <a:pt x="8291" y="490"/>
                  </a:lnTo>
                  <a:lnTo>
                    <a:pt x="8260" y="485"/>
                  </a:lnTo>
                  <a:lnTo>
                    <a:pt x="8252" y="460"/>
                  </a:lnTo>
                  <a:lnTo>
                    <a:pt x="8256" y="455"/>
                  </a:lnTo>
                  <a:lnTo>
                    <a:pt x="8285" y="461"/>
                  </a:lnTo>
                  <a:lnTo>
                    <a:pt x="8308" y="462"/>
                  </a:lnTo>
                  <a:lnTo>
                    <a:pt x="8335" y="460"/>
                  </a:lnTo>
                  <a:lnTo>
                    <a:pt x="8347" y="458"/>
                  </a:lnTo>
                  <a:lnTo>
                    <a:pt x="8358" y="453"/>
                  </a:lnTo>
                  <a:lnTo>
                    <a:pt x="8380" y="442"/>
                  </a:lnTo>
                  <a:lnTo>
                    <a:pt x="8389" y="435"/>
                  </a:lnTo>
                  <a:lnTo>
                    <a:pt x="8398" y="425"/>
                  </a:lnTo>
                  <a:lnTo>
                    <a:pt x="8413" y="406"/>
                  </a:lnTo>
                  <a:lnTo>
                    <a:pt x="8423" y="383"/>
                  </a:lnTo>
                  <a:lnTo>
                    <a:pt x="8430" y="359"/>
                  </a:lnTo>
                  <a:lnTo>
                    <a:pt x="8431" y="332"/>
                  </a:lnTo>
                  <a:lnTo>
                    <a:pt x="8430" y="304"/>
                  </a:lnTo>
                  <a:lnTo>
                    <a:pt x="8423" y="279"/>
                  </a:lnTo>
                  <a:lnTo>
                    <a:pt x="8412" y="257"/>
                  </a:lnTo>
                  <a:lnTo>
                    <a:pt x="8396" y="239"/>
                  </a:lnTo>
                  <a:lnTo>
                    <a:pt x="8377" y="224"/>
                  </a:lnTo>
                  <a:lnTo>
                    <a:pt x="8365" y="218"/>
                  </a:lnTo>
                  <a:lnTo>
                    <a:pt x="8352" y="213"/>
                  </a:lnTo>
                  <a:lnTo>
                    <a:pt x="8323" y="207"/>
                  </a:lnTo>
                  <a:lnTo>
                    <a:pt x="8291" y="204"/>
                  </a:lnTo>
                  <a:lnTo>
                    <a:pt x="8250" y="208"/>
                  </a:lnTo>
                  <a:lnTo>
                    <a:pt x="8204" y="219"/>
                  </a:lnTo>
                  <a:lnTo>
                    <a:pt x="8202" y="275"/>
                  </a:lnTo>
                  <a:lnTo>
                    <a:pt x="8201" y="377"/>
                  </a:lnTo>
                  <a:lnTo>
                    <a:pt x="8201" y="574"/>
                  </a:lnTo>
                  <a:lnTo>
                    <a:pt x="8202" y="658"/>
                  </a:lnTo>
                  <a:lnTo>
                    <a:pt x="8202" y="698"/>
                  </a:lnTo>
                  <a:lnTo>
                    <a:pt x="8204" y="720"/>
                  </a:lnTo>
                  <a:lnTo>
                    <a:pt x="8207" y="731"/>
                  </a:lnTo>
                  <a:lnTo>
                    <a:pt x="8210" y="738"/>
                  </a:lnTo>
                  <a:lnTo>
                    <a:pt x="8216" y="743"/>
                  </a:lnTo>
                  <a:lnTo>
                    <a:pt x="8226" y="747"/>
                  </a:lnTo>
                  <a:lnTo>
                    <a:pt x="8245" y="749"/>
                  </a:lnTo>
                  <a:lnTo>
                    <a:pt x="8282" y="752"/>
                  </a:lnTo>
                  <a:lnTo>
                    <a:pt x="8286" y="776"/>
                  </a:lnTo>
                  <a:lnTo>
                    <a:pt x="8160" y="776"/>
                  </a:lnTo>
                  <a:lnTo>
                    <a:pt x="8039" y="779"/>
                  </a:lnTo>
                  <a:lnTo>
                    <a:pt x="8035" y="754"/>
                  </a:lnTo>
                  <a:lnTo>
                    <a:pt x="8071" y="749"/>
                  </a:lnTo>
                  <a:lnTo>
                    <a:pt x="8092" y="747"/>
                  </a:lnTo>
                  <a:lnTo>
                    <a:pt x="8102" y="744"/>
                  </a:lnTo>
                  <a:lnTo>
                    <a:pt x="8108" y="741"/>
                  </a:lnTo>
                  <a:lnTo>
                    <a:pt x="8113" y="734"/>
                  </a:lnTo>
                  <a:lnTo>
                    <a:pt x="8116" y="723"/>
                  </a:lnTo>
                  <a:lnTo>
                    <a:pt x="8118" y="702"/>
                  </a:lnTo>
                  <a:lnTo>
                    <a:pt x="8119" y="664"/>
                  </a:lnTo>
                  <a:lnTo>
                    <a:pt x="8119" y="574"/>
                  </a:lnTo>
                  <a:lnTo>
                    <a:pt x="8119" y="377"/>
                  </a:lnTo>
                  <a:lnTo>
                    <a:pt x="8119" y="294"/>
                  </a:lnTo>
                  <a:lnTo>
                    <a:pt x="8118" y="254"/>
                  </a:lnTo>
                  <a:lnTo>
                    <a:pt x="8117" y="232"/>
                  </a:lnTo>
                  <a:lnTo>
                    <a:pt x="8114" y="220"/>
                  </a:lnTo>
                  <a:lnTo>
                    <a:pt x="8111" y="213"/>
                  </a:lnTo>
                  <a:lnTo>
                    <a:pt x="8105" y="208"/>
                  </a:lnTo>
                  <a:lnTo>
                    <a:pt x="8095" y="206"/>
                  </a:lnTo>
                  <a:lnTo>
                    <a:pt x="8075" y="202"/>
                  </a:lnTo>
                  <a:lnTo>
                    <a:pt x="8039" y="201"/>
                  </a:lnTo>
                  <a:lnTo>
                    <a:pt x="8035" y="176"/>
                  </a:lnTo>
                  <a:lnTo>
                    <a:pt x="8039" y="173"/>
                  </a:lnTo>
                  <a:close/>
                  <a:moveTo>
                    <a:pt x="8566" y="173"/>
                  </a:moveTo>
                  <a:lnTo>
                    <a:pt x="8618" y="174"/>
                  </a:lnTo>
                  <a:lnTo>
                    <a:pt x="8688" y="177"/>
                  </a:lnTo>
                  <a:lnTo>
                    <a:pt x="8809" y="173"/>
                  </a:lnTo>
                  <a:lnTo>
                    <a:pt x="8813" y="197"/>
                  </a:lnTo>
                  <a:lnTo>
                    <a:pt x="8765" y="203"/>
                  </a:lnTo>
                  <a:lnTo>
                    <a:pt x="8750" y="206"/>
                  </a:lnTo>
                  <a:lnTo>
                    <a:pt x="8741" y="209"/>
                  </a:lnTo>
                  <a:lnTo>
                    <a:pt x="8738" y="213"/>
                  </a:lnTo>
                  <a:lnTo>
                    <a:pt x="8735" y="218"/>
                  </a:lnTo>
                  <a:lnTo>
                    <a:pt x="8731" y="231"/>
                  </a:lnTo>
                  <a:lnTo>
                    <a:pt x="8729" y="279"/>
                  </a:lnTo>
                  <a:lnTo>
                    <a:pt x="8729" y="377"/>
                  </a:lnTo>
                  <a:lnTo>
                    <a:pt x="8729" y="574"/>
                  </a:lnTo>
                  <a:lnTo>
                    <a:pt x="8729" y="658"/>
                  </a:lnTo>
                  <a:lnTo>
                    <a:pt x="8730" y="698"/>
                  </a:lnTo>
                  <a:lnTo>
                    <a:pt x="8731" y="720"/>
                  </a:lnTo>
                  <a:lnTo>
                    <a:pt x="8734" y="731"/>
                  </a:lnTo>
                  <a:lnTo>
                    <a:pt x="8737" y="738"/>
                  </a:lnTo>
                  <a:lnTo>
                    <a:pt x="8743" y="743"/>
                  </a:lnTo>
                  <a:lnTo>
                    <a:pt x="8753" y="747"/>
                  </a:lnTo>
                  <a:lnTo>
                    <a:pt x="8773" y="749"/>
                  </a:lnTo>
                  <a:lnTo>
                    <a:pt x="8809" y="752"/>
                  </a:lnTo>
                  <a:lnTo>
                    <a:pt x="8813" y="776"/>
                  </a:lnTo>
                  <a:lnTo>
                    <a:pt x="8735" y="776"/>
                  </a:lnTo>
                  <a:lnTo>
                    <a:pt x="8688" y="776"/>
                  </a:lnTo>
                  <a:lnTo>
                    <a:pt x="8566" y="779"/>
                  </a:lnTo>
                  <a:lnTo>
                    <a:pt x="8562" y="754"/>
                  </a:lnTo>
                  <a:lnTo>
                    <a:pt x="8598" y="749"/>
                  </a:lnTo>
                  <a:lnTo>
                    <a:pt x="8618" y="747"/>
                  </a:lnTo>
                  <a:lnTo>
                    <a:pt x="8629" y="744"/>
                  </a:lnTo>
                  <a:lnTo>
                    <a:pt x="8636" y="741"/>
                  </a:lnTo>
                  <a:lnTo>
                    <a:pt x="8640" y="734"/>
                  </a:lnTo>
                  <a:lnTo>
                    <a:pt x="8644" y="723"/>
                  </a:lnTo>
                  <a:lnTo>
                    <a:pt x="8646" y="702"/>
                  </a:lnTo>
                  <a:lnTo>
                    <a:pt x="8646" y="664"/>
                  </a:lnTo>
                  <a:lnTo>
                    <a:pt x="8647" y="574"/>
                  </a:lnTo>
                  <a:lnTo>
                    <a:pt x="8647" y="377"/>
                  </a:lnTo>
                  <a:lnTo>
                    <a:pt x="8646" y="294"/>
                  </a:lnTo>
                  <a:lnTo>
                    <a:pt x="8645" y="254"/>
                  </a:lnTo>
                  <a:lnTo>
                    <a:pt x="8644" y="232"/>
                  </a:lnTo>
                  <a:lnTo>
                    <a:pt x="8641" y="220"/>
                  </a:lnTo>
                  <a:lnTo>
                    <a:pt x="8638" y="213"/>
                  </a:lnTo>
                  <a:lnTo>
                    <a:pt x="8632" y="208"/>
                  </a:lnTo>
                  <a:lnTo>
                    <a:pt x="8622" y="206"/>
                  </a:lnTo>
                  <a:lnTo>
                    <a:pt x="8603" y="202"/>
                  </a:lnTo>
                  <a:lnTo>
                    <a:pt x="8566" y="201"/>
                  </a:lnTo>
                  <a:lnTo>
                    <a:pt x="8562" y="176"/>
                  </a:lnTo>
                  <a:lnTo>
                    <a:pt x="8566" y="173"/>
                  </a:lnTo>
                  <a:close/>
                  <a:moveTo>
                    <a:pt x="8868" y="629"/>
                  </a:moveTo>
                  <a:lnTo>
                    <a:pt x="8892" y="626"/>
                  </a:lnTo>
                  <a:lnTo>
                    <a:pt x="8898" y="672"/>
                  </a:lnTo>
                  <a:lnTo>
                    <a:pt x="8902" y="695"/>
                  </a:lnTo>
                  <a:lnTo>
                    <a:pt x="8909" y="708"/>
                  </a:lnTo>
                  <a:lnTo>
                    <a:pt x="8924" y="720"/>
                  </a:lnTo>
                  <a:lnTo>
                    <a:pt x="8935" y="728"/>
                  </a:lnTo>
                  <a:lnTo>
                    <a:pt x="8947" y="734"/>
                  </a:lnTo>
                  <a:lnTo>
                    <a:pt x="8976" y="743"/>
                  </a:lnTo>
                  <a:lnTo>
                    <a:pt x="9008" y="749"/>
                  </a:lnTo>
                  <a:lnTo>
                    <a:pt x="9041" y="752"/>
                  </a:lnTo>
                  <a:lnTo>
                    <a:pt x="9064" y="750"/>
                  </a:lnTo>
                  <a:lnTo>
                    <a:pt x="9084" y="747"/>
                  </a:lnTo>
                  <a:lnTo>
                    <a:pt x="9103" y="742"/>
                  </a:lnTo>
                  <a:lnTo>
                    <a:pt x="9122" y="735"/>
                  </a:lnTo>
                  <a:lnTo>
                    <a:pt x="9139" y="725"/>
                  </a:lnTo>
                  <a:lnTo>
                    <a:pt x="9155" y="714"/>
                  </a:lnTo>
                  <a:lnTo>
                    <a:pt x="9167" y="701"/>
                  </a:lnTo>
                  <a:lnTo>
                    <a:pt x="9179" y="686"/>
                  </a:lnTo>
                  <a:lnTo>
                    <a:pt x="9187" y="670"/>
                  </a:lnTo>
                  <a:lnTo>
                    <a:pt x="9193" y="652"/>
                  </a:lnTo>
                  <a:lnTo>
                    <a:pt x="9197" y="633"/>
                  </a:lnTo>
                  <a:lnTo>
                    <a:pt x="9198" y="614"/>
                  </a:lnTo>
                  <a:lnTo>
                    <a:pt x="9196" y="587"/>
                  </a:lnTo>
                  <a:lnTo>
                    <a:pt x="9193" y="575"/>
                  </a:lnTo>
                  <a:lnTo>
                    <a:pt x="9188" y="564"/>
                  </a:lnTo>
                  <a:lnTo>
                    <a:pt x="9178" y="546"/>
                  </a:lnTo>
                  <a:lnTo>
                    <a:pt x="9170" y="538"/>
                  </a:lnTo>
                  <a:lnTo>
                    <a:pt x="9162" y="531"/>
                  </a:lnTo>
                  <a:lnTo>
                    <a:pt x="9144" y="520"/>
                  </a:lnTo>
                  <a:lnTo>
                    <a:pt x="9133" y="516"/>
                  </a:lnTo>
                  <a:lnTo>
                    <a:pt x="9122" y="513"/>
                  </a:lnTo>
                  <a:lnTo>
                    <a:pt x="9056" y="500"/>
                  </a:lnTo>
                  <a:lnTo>
                    <a:pt x="8989" y="486"/>
                  </a:lnTo>
                  <a:lnTo>
                    <a:pt x="8965" y="479"/>
                  </a:lnTo>
                  <a:lnTo>
                    <a:pt x="8942" y="470"/>
                  </a:lnTo>
                  <a:lnTo>
                    <a:pt x="8920" y="456"/>
                  </a:lnTo>
                  <a:lnTo>
                    <a:pt x="8902" y="441"/>
                  </a:lnTo>
                  <a:lnTo>
                    <a:pt x="8887" y="420"/>
                  </a:lnTo>
                  <a:lnTo>
                    <a:pt x="8881" y="410"/>
                  </a:lnTo>
                  <a:lnTo>
                    <a:pt x="8876" y="398"/>
                  </a:lnTo>
                  <a:lnTo>
                    <a:pt x="8869" y="370"/>
                  </a:lnTo>
                  <a:lnTo>
                    <a:pt x="8867" y="342"/>
                  </a:lnTo>
                  <a:lnTo>
                    <a:pt x="8868" y="322"/>
                  </a:lnTo>
                  <a:lnTo>
                    <a:pt x="8870" y="304"/>
                  </a:lnTo>
                  <a:lnTo>
                    <a:pt x="8875" y="286"/>
                  </a:lnTo>
                  <a:lnTo>
                    <a:pt x="8881" y="269"/>
                  </a:lnTo>
                  <a:lnTo>
                    <a:pt x="8898" y="238"/>
                  </a:lnTo>
                  <a:lnTo>
                    <a:pt x="8922" y="212"/>
                  </a:lnTo>
                  <a:lnTo>
                    <a:pt x="8952" y="189"/>
                  </a:lnTo>
                  <a:lnTo>
                    <a:pt x="8969" y="180"/>
                  </a:lnTo>
                  <a:lnTo>
                    <a:pt x="8987" y="173"/>
                  </a:lnTo>
                  <a:lnTo>
                    <a:pt x="9006" y="167"/>
                  </a:lnTo>
                  <a:lnTo>
                    <a:pt x="9026" y="164"/>
                  </a:lnTo>
                  <a:lnTo>
                    <a:pt x="9071" y="160"/>
                  </a:lnTo>
                  <a:lnTo>
                    <a:pt x="9109" y="162"/>
                  </a:lnTo>
                  <a:lnTo>
                    <a:pt x="9151" y="170"/>
                  </a:lnTo>
                  <a:lnTo>
                    <a:pt x="9193" y="180"/>
                  </a:lnTo>
                  <a:lnTo>
                    <a:pt x="9232" y="196"/>
                  </a:lnTo>
                  <a:lnTo>
                    <a:pt x="9234" y="202"/>
                  </a:lnTo>
                  <a:lnTo>
                    <a:pt x="9230" y="224"/>
                  </a:lnTo>
                  <a:lnTo>
                    <a:pt x="9227" y="249"/>
                  </a:lnTo>
                  <a:lnTo>
                    <a:pt x="9224" y="279"/>
                  </a:lnTo>
                  <a:lnTo>
                    <a:pt x="9223" y="314"/>
                  </a:lnTo>
                  <a:lnTo>
                    <a:pt x="9218" y="317"/>
                  </a:lnTo>
                  <a:lnTo>
                    <a:pt x="9197" y="317"/>
                  </a:lnTo>
                  <a:lnTo>
                    <a:pt x="9191" y="249"/>
                  </a:lnTo>
                  <a:lnTo>
                    <a:pt x="9187" y="243"/>
                  </a:lnTo>
                  <a:lnTo>
                    <a:pt x="9180" y="234"/>
                  </a:lnTo>
                  <a:lnTo>
                    <a:pt x="9168" y="226"/>
                  </a:lnTo>
                  <a:lnTo>
                    <a:pt x="9152" y="216"/>
                  </a:lnTo>
                  <a:lnTo>
                    <a:pt x="9133" y="208"/>
                  </a:lnTo>
                  <a:lnTo>
                    <a:pt x="9113" y="202"/>
                  </a:lnTo>
                  <a:lnTo>
                    <a:pt x="9092" y="198"/>
                  </a:lnTo>
                  <a:lnTo>
                    <a:pt x="9072" y="197"/>
                  </a:lnTo>
                  <a:lnTo>
                    <a:pt x="9036" y="201"/>
                  </a:lnTo>
                  <a:lnTo>
                    <a:pt x="9004" y="212"/>
                  </a:lnTo>
                  <a:lnTo>
                    <a:pt x="8989" y="220"/>
                  </a:lnTo>
                  <a:lnTo>
                    <a:pt x="8976" y="230"/>
                  </a:lnTo>
                  <a:lnTo>
                    <a:pt x="8965" y="243"/>
                  </a:lnTo>
                  <a:lnTo>
                    <a:pt x="8956" y="257"/>
                  </a:lnTo>
                  <a:lnTo>
                    <a:pt x="8948" y="273"/>
                  </a:lnTo>
                  <a:lnTo>
                    <a:pt x="8944" y="288"/>
                  </a:lnTo>
                  <a:lnTo>
                    <a:pt x="8940" y="321"/>
                  </a:lnTo>
                  <a:lnTo>
                    <a:pt x="8942" y="345"/>
                  </a:lnTo>
                  <a:lnTo>
                    <a:pt x="8945" y="354"/>
                  </a:lnTo>
                  <a:lnTo>
                    <a:pt x="8950" y="365"/>
                  </a:lnTo>
                  <a:lnTo>
                    <a:pt x="8960" y="382"/>
                  </a:lnTo>
                  <a:lnTo>
                    <a:pt x="8968" y="389"/>
                  </a:lnTo>
                  <a:lnTo>
                    <a:pt x="8975" y="395"/>
                  </a:lnTo>
                  <a:lnTo>
                    <a:pt x="8992" y="406"/>
                  </a:lnTo>
                  <a:lnTo>
                    <a:pt x="9011" y="412"/>
                  </a:lnTo>
                  <a:lnTo>
                    <a:pt x="9041" y="419"/>
                  </a:lnTo>
                  <a:lnTo>
                    <a:pt x="9086" y="426"/>
                  </a:lnTo>
                  <a:lnTo>
                    <a:pt x="9122" y="432"/>
                  </a:lnTo>
                  <a:lnTo>
                    <a:pt x="9152" y="438"/>
                  </a:lnTo>
                  <a:lnTo>
                    <a:pt x="9176" y="444"/>
                  </a:lnTo>
                  <a:lnTo>
                    <a:pt x="9197" y="452"/>
                  </a:lnTo>
                  <a:lnTo>
                    <a:pt x="9212" y="461"/>
                  </a:lnTo>
                  <a:lnTo>
                    <a:pt x="9227" y="472"/>
                  </a:lnTo>
                  <a:lnTo>
                    <a:pt x="9240" y="485"/>
                  </a:lnTo>
                  <a:lnTo>
                    <a:pt x="9252" y="500"/>
                  </a:lnTo>
                  <a:lnTo>
                    <a:pt x="9260" y="518"/>
                  </a:lnTo>
                  <a:lnTo>
                    <a:pt x="9266" y="536"/>
                  </a:lnTo>
                  <a:lnTo>
                    <a:pt x="9271" y="557"/>
                  </a:lnTo>
                  <a:lnTo>
                    <a:pt x="9272" y="579"/>
                  </a:lnTo>
                  <a:lnTo>
                    <a:pt x="9271" y="602"/>
                  </a:lnTo>
                  <a:lnTo>
                    <a:pt x="9268" y="623"/>
                  </a:lnTo>
                  <a:lnTo>
                    <a:pt x="9262" y="644"/>
                  </a:lnTo>
                  <a:lnTo>
                    <a:pt x="9253" y="663"/>
                  </a:lnTo>
                  <a:lnTo>
                    <a:pt x="9244" y="681"/>
                  </a:lnTo>
                  <a:lnTo>
                    <a:pt x="9230" y="699"/>
                  </a:lnTo>
                  <a:lnTo>
                    <a:pt x="9198" y="730"/>
                  </a:lnTo>
                  <a:lnTo>
                    <a:pt x="9179" y="744"/>
                  </a:lnTo>
                  <a:lnTo>
                    <a:pt x="9160" y="756"/>
                  </a:lnTo>
                  <a:lnTo>
                    <a:pt x="9138" y="767"/>
                  </a:lnTo>
                  <a:lnTo>
                    <a:pt x="9116" y="776"/>
                  </a:lnTo>
                  <a:lnTo>
                    <a:pt x="9094" y="783"/>
                  </a:lnTo>
                  <a:lnTo>
                    <a:pt x="9070" y="788"/>
                  </a:lnTo>
                  <a:lnTo>
                    <a:pt x="9019" y="791"/>
                  </a:lnTo>
                  <a:lnTo>
                    <a:pt x="8976" y="789"/>
                  </a:lnTo>
                  <a:lnTo>
                    <a:pt x="8936" y="783"/>
                  </a:lnTo>
                  <a:lnTo>
                    <a:pt x="8899" y="773"/>
                  </a:lnTo>
                  <a:lnTo>
                    <a:pt x="8864" y="760"/>
                  </a:lnTo>
                  <a:lnTo>
                    <a:pt x="8862" y="754"/>
                  </a:lnTo>
                  <a:lnTo>
                    <a:pt x="8866" y="710"/>
                  </a:lnTo>
                  <a:lnTo>
                    <a:pt x="8868" y="629"/>
                  </a:lnTo>
                  <a:close/>
                  <a:moveTo>
                    <a:pt x="9808" y="173"/>
                  </a:moveTo>
                  <a:lnTo>
                    <a:pt x="9811" y="177"/>
                  </a:lnTo>
                  <a:lnTo>
                    <a:pt x="9808" y="230"/>
                  </a:lnTo>
                  <a:lnTo>
                    <a:pt x="9808" y="311"/>
                  </a:lnTo>
                  <a:lnTo>
                    <a:pt x="9784" y="314"/>
                  </a:lnTo>
                  <a:lnTo>
                    <a:pt x="9780" y="310"/>
                  </a:lnTo>
                  <a:lnTo>
                    <a:pt x="9775" y="272"/>
                  </a:lnTo>
                  <a:lnTo>
                    <a:pt x="9770" y="232"/>
                  </a:lnTo>
                  <a:lnTo>
                    <a:pt x="9764" y="222"/>
                  </a:lnTo>
                  <a:lnTo>
                    <a:pt x="9755" y="219"/>
                  </a:lnTo>
                  <a:lnTo>
                    <a:pt x="9737" y="216"/>
                  </a:lnTo>
                  <a:lnTo>
                    <a:pt x="9684" y="215"/>
                  </a:lnTo>
                  <a:lnTo>
                    <a:pt x="9604" y="215"/>
                  </a:lnTo>
                  <a:lnTo>
                    <a:pt x="9600" y="326"/>
                  </a:lnTo>
                  <a:lnTo>
                    <a:pt x="9600" y="574"/>
                  </a:lnTo>
                  <a:lnTo>
                    <a:pt x="9601" y="658"/>
                  </a:lnTo>
                  <a:lnTo>
                    <a:pt x="9601" y="698"/>
                  </a:lnTo>
                  <a:lnTo>
                    <a:pt x="9604" y="720"/>
                  </a:lnTo>
                  <a:lnTo>
                    <a:pt x="9606" y="732"/>
                  </a:lnTo>
                  <a:lnTo>
                    <a:pt x="9610" y="738"/>
                  </a:lnTo>
                  <a:lnTo>
                    <a:pt x="9614" y="743"/>
                  </a:lnTo>
                  <a:lnTo>
                    <a:pt x="9625" y="747"/>
                  </a:lnTo>
                  <a:lnTo>
                    <a:pt x="9644" y="749"/>
                  </a:lnTo>
                  <a:lnTo>
                    <a:pt x="9682" y="752"/>
                  </a:lnTo>
                  <a:lnTo>
                    <a:pt x="9685" y="776"/>
                  </a:lnTo>
                  <a:lnTo>
                    <a:pt x="9560" y="776"/>
                  </a:lnTo>
                  <a:lnTo>
                    <a:pt x="9438" y="779"/>
                  </a:lnTo>
                  <a:lnTo>
                    <a:pt x="9434" y="754"/>
                  </a:lnTo>
                  <a:lnTo>
                    <a:pt x="9472" y="749"/>
                  </a:lnTo>
                  <a:lnTo>
                    <a:pt x="9492" y="747"/>
                  </a:lnTo>
                  <a:lnTo>
                    <a:pt x="9503" y="744"/>
                  </a:lnTo>
                  <a:lnTo>
                    <a:pt x="9509" y="741"/>
                  </a:lnTo>
                  <a:lnTo>
                    <a:pt x="9514" y="734"/>
                  </a:lnTo>
                  <a:lnTo>
                    <a:pt x="9516" y="723"/>
                  </a:lnTo>
                  <a:lnTo>
                    <a:pt x="9518" y="702"/>
                  </a:lnTo>
                  <a:lnTo>
                    <a:pt x="9520" y="664"/>
                  </a:lnTo>
                  <a:lnTo>
                    <a:pt x="9521" y="574"/>
                  </a:lnTo>
                  <a:lnTo>
                    <a:pt x="9521" y="326"/>
                  </a:lnTo>
                  <a:lnTo>
                    <a:pt x="9517" y="215"/>
                  </a:lnTo>
                  <a:lnTo>
                    <a:pt x="9454" y="215"/>
                  </a:lnTo>
                  <a:lnTo>
                    <a:pt x="9385" y="216"/>
                  </a:lnTo>
                  <a:lnTo>
                    <a:pt x="9373" y="218"/>
                  </a:lnTo>
                  <a:lnTo>
                    <a:pt x="9364" y="220"/>
                  </a:lnTo>
                  <a:lnTo>
                    <a:pt x="9356" y="222"/>
                  </a:lnTo>
                  <a:lnTo>
                    <a:pt x="9353" y="225"/>
                  </a:lnTo>
                  <a:lnTo>
                    <a:pt x="9348" y="240"/>
                  </a:lnTo>
                  <a:lnTo>
                    <a:pt x="9344" y="272"/>
                  </a:lnTo>
                  <a:lnTo>
                    <a:pt x="9340" y="310"/>
                  </a:lnTo>
                  <a:lnTo>
                    <a:pt x="9336" y="314"/>
                  </a:lnTo>
                  <a:lnTo>
                    <a:pt x="9317" y="314"/>
                  </a:lnTo>
                  <a:lnTo>
                    <a:pt x="9312" y="226"/>
                  </a:lnTo>
                  <a:lnTo>
                    <a:pt x="9310" y="177"/>
                  </a:lnTo>
                  <a:lnTo>
                    <a:pt x="9313" y="173"/>
                  </a:lnTo>
                  <a:lnTo>
                    <a:pt x="9412" y="176"/>
                  </a:lnTo>
                  <a:lnTo>
                    <a:pt x="9560" y="177"/>
                  </a:lnTo>
                  <a:lnTo>
                    <a:pt x="9709" y="176"/>
                  </a:lnTo>
                  <a:lnTo>
                    <a:pt x="9808" y="173"/>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57" name="Google Shape;357;p34"/>
            <p:cNvSpPr/>
            <p:nvPr/>
          </p:nvSpPr>
          <p:spPr>
            <a:xfrm>
              <a:off x="4527550" y="4124326"/>
              <a:ext cx="3135313" cy="249238"/>
            </a:xfrm>
            <a:custGeom>
              <a:avLst/>
              <a:gdLst/>
              <a:ahLst/>
              <a:cxnLst/>
              <a:rect l="l" t="t" r="r" b="b"/>
              <a:pathLst>
                <a:path w="11852" h="944" extrusionOk="0">
                  <a:moveTo>
                    <a:pt x="11636" y="96"/>
                  </a:moveTo>
                  <a:lnTo>
                    <a:pt x="11627" y="94"/>
                  </a:lnTo>
                  <a:lnTo>
                    <a:pt x="11618" y="92"/>
                  </a:lnTo>
                  <a:lnTo>
                    <a:pt x="11610" y="87"/>
                  </a:lnTo>
                  <a:lnTo>
                    <a:pt x="11603" y="81"/>
                  </a:lnTo>
                  <a:lnTo>
                    <a:pt x="11597" y="74"/>
                  </a:lnTo>
                  <a:lnTo>
                    <a:pt x="11592" y="67"/>
                  </a:lnTo>
                  <a:lnTo>
                    <a:pt x="11588" y="48"/>
                  </a:lnTo>
                  <a:lnTo>
                    <a:pt x="11590" y="38"/>
                  </a:lnTo>
                  <a:lnTo>
                    <a:pt x="11592" y="30"/>
                  </a:lnTo>
                  <a:lnTo>
                    <a:pt x="11597" y="21"/>
                  </a:lnTo>
                  <a:lnTo>
                    <a:pt x="11603" y="14"/>
                  </a:lnTo>
                  <a:lnTo>
                    <a:pt x="11610" y="8"/>
                  </a:lnTo>
                  <a:lnTo>
                    <a:pt x="11618" y="3"/>
                  </a:lnTo>
                  <a:lnTo>
                    <a:pt x="11636" y="0"/>
                  </a:lnTo>
                  <a:lnTo>
                    <a:pt x="11646" y="1"/>
                  </a:lnTo>
                  <a:lnTo>
                    <a:pt x="11654" y="3"/>
                  </a:lnTo>
                  <a:lnTo>
                    <a:pt x="11663" y="8"/>
                  </a:lnTo>
                  <a:lnTo>
                    <a:pt x="11670" y="14"/>
                  </a:lnTo>
                  <a:lnTo>
                    <a:pt x="11676" y="21"/>
                  </a:lnTo>
                  <a:lnTo>
                    <a:pt x="11681" y="30"/>
                  </a:lnTo>
                  <a:lnTo>
                    <a:pt x="11684" y="48"/>
                  </a:lnTo>
                  <a:lnTo>
                    <a:pt x="11683" y="57"/>
                  </a:lnTo>
                  <a:lnTo>
                    <a:pt x="11681" y="67"/>
                  </a:lnTo>
                  <a:lnTo>
                    <a:pt x="11676" y="74"/>
                  </a:lnTo>
                  <a:lnTo>
                    <a:pt x="11670" y="81"/>
                  </a:lnTo>
                  <a:lnTo>
                    <a:pt x="11663" y="87"/>
                  </a:lnTo>
                  <a:lnTo>
                    <a:pt x="11654" y="92"/>
                  </a:lnTo>
                  <a:lnTo>
                    <a:pt x="11636" y="96"/>
                  </a:lnTo>
                  <a:close/>
                  <a:moveTo>
                    <a:pt x="11426" y="96"/>
                  </a:moveTo>
                  <a:lnTo>
                    <a:pt x="11417" y="94"/>
                  </a:lnTo>
                  <a:lnTo>
                    <a:pt x="11408" y="92"/>
                  </a:lnTo>
                  <a:lnTo>
                    <a:pt x="11400" y="87"/>
                  </a:lnTo>
                  <a:lnTo>
                    <a:pt x="11393" y="81"/>
                  </a:lnTo>
                  <a:lnTo>
                    <a:pt x="11386" y="74"/>
                  </a:lnTo>
                  <a:lnTo>
                    <a:pt x="11382" y="67"/>
                  </a:lnTo>
                  <a:lnTo>
                    <a:pt x="11378" y="48"/>
                  </a:lnTo>
                  <a:lnTo>
                    <a:pt x="11380" y="38"/>
                  </a:lnTo>
                  <a:lnTo>
                    <a:pt x="11382" y="30"/>
                  </a:lnTo>
                  <a:lnTo>
                    <a:pt x="11386" y="21"/>
                  </a:lnTo>
                  <a:lnTo>
                    <a:pt x="11393" y="14"/>
                  </a:lnTo>
                  <a:lnTo>
                    <a:pt x="11400" y="8"/>
                  </a:lnTo>
                  <a:lnTo>
                    <a:pt x="11408" y="3"/>
                  </a:lnTo>
                  <a:lnTo>
                    <a:pt x="11426" y="0"/>
                  </a:lnTo>
                  <a:lnTo>
                    <a:pt x="11436" y="1"/>
                  </a:lnTo>
                  <a:lnTo>
                    <a:pt x="11444" y="3"/>
                  </a:lnTo>
                  <a:lnTo>
                    <a:pt x="11453" y="8"/>
                  </a:lnTo>
                  <a:lnTo>
                    <a:pt x="11460" y="14"/>
                  </a:lnTo>
                  <a:lnTo>
                    <a:pt x="11466" y="21"/>
                  </a:lnTo>
                  <a:lnTo>
                    <a:pt x="11471" y="30"/>
                  </a:lnTo>
                  <a:lnTo>
                    <a:pt x="11474" y="48"/>
                  </a:lnTo>
                  <a:lnTo>
                    <a:pt x="11473" y="57"/>
                  </a:lnTo>
                  <a:lnTo>
                    <a:pt x="11471" y="67"/>
                  </a:lnTo>
                  <a:lnTo>
                    <a:pt x="11466" y="74"/>
                  </a:lnTo>
                  <a:lnTo>
                    <a:pt x="11460" y="81"/>
                  </a:lnTo>
                  <a:lnTo>
                    <a:pt x="11453" y="87"/>
                  </a:lnTo>
                  <a:lnTo>
                    <a:pt x="11444" y="92"/>
                  </a:lnTo>
                  <a:lnTo>
                    <a:pt x="11426" y="96"/>
                  </a:lnTo>
                  <a:close/>
                  <a:moveTo>
                    <a:pt x="11407" y="540"/>
                  </a:moveTo>
                  <a:lnTo>
                    <a:pt x="11623" y="540"/>
                  </a:lnTo>
                  <a:lnTo>
                    <a:pt x="11516" y="282"/>
                  </a:lnTo>
                  <a:lnTo>
                    <a:pt x="11407" y="540"/>
                  </a:lnTo>
                  <a:close/>
                  <a:moveTo>
                    <a:pt x="11213" y="778"/>
                  </a:moveTo>
                  <a:lnTo>
                    <a:pt x="11209" y="775"/>
                  </a:lnTo>
                  <a:lnTo>
                    <a:pt x="11209" y="753"/>
                  </a:lnTo>
                  <a:lnTo>
                    <a:pt x="11213" y="750"/>
                  </a:lnTo>
                  <a:lnTo>
                    <a:pt x="11238" y="748"/>
                  </a:lnTo>
                  <a:lnTo>
                    <a:pt x="11252" y="746"/>
                  </a:lnTo>
                  <a:lnTo>
                    <a:pt x="11261" y="742"/>
                  </a:lnTo>
                  <a:lnTo>
                    <a:pt x="11269" y="735"/>
                  </a:lnTo>
                  <a:lnTo>
                    <a:pt x="11280" y="717"/>
                  </a:lnTo>
                  <a:lnTo>
                    <a:pt x="11297" y="681"/>
                  </a:lnTo>
                  <a:lnTo>
                    <a:pt x="11342" y="584"/>
                  </a:lnTo>
                  <a:lnTo>
                    <a:pt x="11458" y="321"/>
                  </a:lnTo>
                  <a:lnTo>
                    <a:pt x="11524" y="166"/>
                  </a:lnTo>
                  <a:lnTo>
                    <a:pt x="11551" y="166"/>
                  </a:lnTo>
                  <a:lnTo>
                    <a:pt x="11732" y="595"/>
                  </a:lnTo>
                  <a:lnTo>
                    <a:pt x="11758" y="651"/>
                  </a:lnTo>
                  <a:lnTo>
                    <a:pt x="11782" y="704"/>
                  </a:lnTo>
                  <a:lnTo>
                    <a:pt x="11801" y="738"/>
                  </a:lnTo>
                  <a:lnTo>
                    <a:pt x="11814" y="746"/>
                  </a:lnTo>
                  <a:lnTo>
                    <a:pt x="11827" y="748"/>
                  </a:lnTo>
                  <a:lnTo>
                    <a:pt x="11849" y="750"/>
                  </a:lnTo>
                  <a:lnTo>
                    <a:pt x="11852" y="775"/>
                  </a:lnTo>
                  <a:lnTo>
                    <a:pt x="11767" y="775"/>
                  </a:lnTo>
                  <a:lnTo>
                    <a:pt x="11627" y="778"/>
                  </a:lnTo>
                  <a:lnTo>
                    <a:pt x="11623" y="753"/>
                  </a:lnTo>
                  <a:lnTo>
                    <a:pt x="11665" y="748"/>
                  </a:lnTo>
                  <a:lnTo>
                    <a:pt x="11686" y="745"/>
                  </a:lnTo>
                  <a:lnTo>
                    <a:pt x="11692" y="744"/>
                  </a:lnTo>
                  <a:lnTo>
                    <a:pt x="11695" y="740"/>
                  </a:lnTo>
                  <a:lnTo>
                    <a:pt x="11698" y="735"/>
                  </a:lnTo>
                  <a:lnTo>
                    <a:pt x="11698" y="730"/>
                  </a:lnTo>
                  <a:lnTo>
                    <a:pt x="11696" y="720"/>
                  </a:lnTo>
                  <a:lnTo>
                    <a:pt x="11692" y="705"/>
                  </a:lnTo>
                  <a:lnTo>
                    <a:pt x="11640" y="576"/>
                  </a:lnTo>
                  <a:lnTo>
                    <a:pt x="11393" y="576"/>
                  </a:lnTo>
                  <a:lnTo>
                    <a:pt x="11346" y="685"/>
                  </a:lnTo>
                  <a:lnTo>
                    <a:pt x="11336" y="710"/>
                  </a:lnTo>
                  <a:lnTo>
                    <a:pt x="11334" y="728"/>
                  </a:lnTo>
                  <a:lnTo>
                    <a:pt x="11336" y="738"/>
                  </a:lnTo>
                  <a:lnTo>
                    <a:pt x="11345" y="744"/>
                  </a:lnTo>
                  <a:lnTo>
                    <a:pt x="11353" y="746"/>
                  </a:lnTo>
                  <a:lnTo>
                    <a:pt x="11365" y="747"/>
                  </a:lnTo>
                  <a:lnTo>
                    <a:pt x="11404" y="750"/>
                  </a:lnTo>
                  <a:lnTo>
                    <a:pt x="11407" y="753"/>
                  </a:lnTo>
                  <a:lnTo>
                    <a:pt x="11407" y="775"/>
                  </a:lnTo>
                  <a:lnTo>
                    <a:pt x="11308" y="775"/>
                  </a:lnTo>
                  <a:lnTo>
                    <a:pt x="11213" y="778"/>
                  </a:lnTo>
                  <a:close/>
                  <a:moveTo>
                    <a:pt x="0" y="176"/>
                  </a:moveTo>
                  <a:lnTo>
                    <a:pt x="125" y="176"/>
                  </a:lnTo>
                  <a:lnTo>
                    <a:pt x="247" y="172"/>
                  </a:lnTo>
                  <a:lnTo>
                    <a:pt x="251" y="196"/>
                  </a:lnTo>
                  <a:lnTo>
                    <a:pt x="203" y="202"/>
                  </a:lnTo>
                  <a:lnTo>
                    <a:pt x="188" y="205"/>
                  </a:lnTo>
                  <a:lnTo>
                    <a:pt x="179" y="208"/>
                  </a:lnTo>
                  <a:lnTo>
                    <a:pt x="175" y="212"/>
                  </a:lnTo>
                  <a:lnTo>
                    <a:pt x="173" y="217"/>
                  </a:lnTo>
                  <a:lnTo>
                    <a:pt x="169" y="231"/>
                  </a:lnTo>
                  <a:lnTo>
                    <a:pt x="167" y="279"/>
                  </a:lnTo>
                  <a:lnTo>
                    <a:pt x="167" y="376"/>
                  </a:lnTo>
                  <a:lnTo>
                    <a:pt x="167" y="512"/>
                  </a:lnTo>
                  <a:lnTo>
                    <a:pt x="169" y="610"/>
                  </a:lnTo>
                  <a:lnTo>
                    <a:pt x="173" y="639"/>
                  </a:lnTo>
                  <a:lnTo>
                    <a:pt x="181" y="663"/>
                  </a:lnTo>
                  <a:lnTo>
                    <a:pt x="192" y="684"/>
                  </a:lnTo>
                  <a:lnTo>
                    <a:pt x="200" y="692"/>
                  </a:lnTo>
                  <a:lnTo>
                    <a:pt x="209" y="700"/>
                  </a:lnTo>
                  <a:lnTo>
                    <a:pt x="232" y="715"/>
                  </a:lnTo>
                  <a:lnTo>
                    <a:pt x="246" y="721"/>
                  </a:lnTo>
                  <a:lnTo>
                    <a:pt x="263" y="726"/>
                  </a:lnTo>
                  <a:lnTo>
                    <a:pt x="281" y="730"/>
                  </a:lnTo>
                  <a:lnTo>
                    <a:pt x="300" y="733"/>
                  </a:lnTo>
                  <a:lnTo>
                    <a:pt x="342" y="735"/>
                  </a:lnTo>
                  <a:lnTo>
                    <a:pt x="388" y="733"/>
                  </a:lnTo>
                  <a:lnTo>
                    <a:pt x="430" y="722"/>
                  </a:lnTo>
                  <a:lnTo>
                    <a:pt x="466" y="706"/>
                  </a:lnTo>
                  <a:lnTo>
                    <a:pt x="480" y="697"/>
                  </a:lnTo>
                  <a:lnTo>
                    <a:pt x="491" y="685"/>
                  </a:lnTo>
                  <a:lnTo>
                    <a:pt x="502" y="672"/>
                  </a:lnTo>
                  <a:lnTo>
                    <a:pt x="509" y="656"/>
                  </a:lnTo>
                  <a:lnTo>
                    <a:pt x="515" y="639"/>
                  </a:lnTo>
                  <a:lnTo>
                    <a:pt x="520" y="620"/>
                  </a:lnTo>
                  <a:lnTo>
                    <a:pt x="524" y="572"/>
                  </a:lnTo>
                  <a:lnTo>
                    <a:pt x="526" y="508"/>
                  </a:lnTo>
                  <a:lnTo>
                    <a:pt x="526" y="376"/>
                  </a:lnTo>
                  <a:lnTo>
                    <a:pt x="524" y="285"/>
                  </a:lnTo>
                  <a:lnTo>
                    <a:pt x="523" y="240"/>
                  </a:lnTo>
                  <a:lnTo>
                    <a:pt x="520" y="218"/>
                  </a:lnTo>
                  <a:lnTo>
                    <a:pt x="514" y="211"/>
                  </a:lnTo>
                  <a:lnTo>
                    <a:pt x="505" y="205"/>
                  </a:lnTo>
                  <a:lnTo>
                    <a:pt x="485" y="201"/>
                  </a:lnTo>
                  <a:lnTo>
                    <a:pt x="444" y="200"/>
                  </a:lnTo>
                  <a:lnTo>
                    <a:pt x="442" y="176"/>
                  </a:lnTo>
                  <a:lnTo>
                    <a:pt x="444" y="172"/>
                  </a:lnTo>
                  <a:lnTo>
                    <a:pt x="546" y="176"/>
                  </a:lnTo>
                  <a:lnTo>
                    <a:pt x="646" y="172"/>
                  </a:lnTo>
                  <a:lnTo>
                    <a:pt x="650" y="176"/>
                  </a:lnTo>
                  <a:lnTo>
                    <a:pt x="650" y="196"/>
                  </a:lnTo>
                  <a:lnTo>
                    <a:pt x="646" y="200"/>
                  </a:lnTo>
                  <a:lnTo>
                    <a:pt x="613" y="201"/>
                  </a:lnTo>
                  <a:lnTo>
                    <a:pt x="594" y="204"/>
                  </a:lnTo>
                  <a:lnTo>
                    <a:pt x="583" y="206"/>
                  </a:lnTo>
                  <a:lnTo>
                    <a:pt x="577" y="210"/>
                  </a:lnTo>
                  <a:lnTo>
                    <a:pt x="572" y="216"/>
                  </a:lnTo>
                  <a:lnTo>
                    <a:pt x="570" y="224"/>
                  </a:lnTo>
                  <a:lnTo>
                    <a:pt x="566" y="280"/>
                  </a:lnTo>
                  <a:lnTo>
                    <a:pt x="565" y="376"/>
                  </a:lnTo>
                  <a:lnTo>
                    <a:pt x="565" y="506"/>
                  </a:lnTo>
                  <a:lnTo>
                    <a:pt x="564" y="576"/>
                  </a:lnTo>
                  <a:lnTo>
                    <a:pt x="559" y="628"/>
                  </a:lnTo>
                  <a:lnTo>
                    <a:pt x="556" y="650"/>
                  </a:lnTo>
                  <a:lnTo>
                    <a:pt x="550" y="669"/>
                  </a:lnTo>
                  <a:lnTo>
                    <a:pt x="542" y="687"/>
                  </a:lnTo>
                  <a:lnTo>
                    <a:pt x="533" y="702"/>
                  </a:lnTo>
                  <a:lnTo>
                    <a:pt x="510" y="728"/>
                  </a:lnTo>
                  <a:lnTo>
                    <a:pt x="497" y="740"/>
                  </a:lnTo>
                  <a:lnTo>
                    <a:pt x="484" y="751"/>
                  </a:lnTo>
                  <a:lnTo>
                    <a:pt x="451" y="768"/>
                  </a:lnTo>
                  <a:lnTo>
                    <a:pt x="432" y="775"/>
                  </a:lnTo>
                  <a:lnTo>
                    <a:pt x="410" y="780"/>
                  </a:lnTo>
                  <a:lnTo>
                    <a:pt x="366" y="788"/>
                  </a:lnTo>
                  <a:lnTo>
                    <a:pt x="319" y="790"/>
                  </a:lnTo>
                  <a:lnTo>
                    <a:pt x="290" y="789"/>
                  </a:lnTo>
                  <a:lnTo>
                    <a:pt x="263" y="787"/>
                  </a:lnTo>
                  <a:lnTo>
                    <a:pt x="214" y="777"/>
                  </a:lnTo>
                  <a:lnTo>
                    <a:pt x="173" y="762"/>
                  </a:lnTo>
                  <a:lnTo>
                    <a:pt x="156" y="753"/>
                  </a:lnTo>
                  <a:lnTo>
                    <a:pt x="142" y="742"/>
                  </a:lnTo>
                  <a:lnTo>
                    <a:pt x="128" y="732"/>
                  </a:lnTo>
                  <a:lnTo>
                    <a:pt x="119" y="720"/>
                  </a:lnTo>
                  <a:lnTo>
                    <a:pt x="103" y="697"/>
                  </a:lnTo>
                  <a:lnTo>
                    <a:pt x="94" y="670"/>
                  </a:lnTo>
                  <a:lnTo>
                    <a:pt x="89" y="640"/>
                  </a:lnTo>
                  <a:lnTo>
                    <a:pt x="85" y="598"/>
                  </a:lnTo>
                  <a:lnTo>
                    <a:pt x="85" y="541"/>
                  </a:lnTo>
                  <a:lnTo>
                    <a:pt x="85" y="376"/>
                  </a:lnTo>
                  <a:lnTo>
                    <a:pt x="84" y="294"/>
                  </a:lnTo>
                  <a:lnTo>
                    <a:pt x="83" y="254"/>
                  </a:lnTo>
                  <a:lnTo>
                    <a:pt x="82" y="231"/>
                  </a:lnTo>
                  <a:lnTo>
                    <a:pt x="79" y="219"/>
                  </a:lnTo>
                  <a:lnTo>
                    <a:pt x="76" y="212"/>
                  </a:lnTo>
                  <a:lnTo>
                    <a:pt x="70" y="208"/>
                  </a:lnTo>
                  <a:lnTo>
                    <a:pt x="60" y="205"/>
                  </a:lnTo>
                  <a:lnTo>
                    <a:pt x="40" y="202"/>
                  </a:lnTo>
                  <a:lnTo>
                    <a:pt x="4" y="200"/>
                  </a:lnTo>
                  <a:lnTo>
                    <a:pt x="0" y="176"/>
                  </a:lnTo>
                  <a:close/>
                  <a:moveTo>
                    <a:pt x="695" y="777"/>
                  </a:moveTo>
                  <a:lnTo>
                    <a:pt x="690" y="774"/>
                  </a:lnTo>
                  <a:lnTo>
                    <a:pt x="690" y="754"/>
                  </a:lnTo>
                  <a:lnTo>
                    <a:pt x="695" y="751"/>
                  </a:lnTo>
                  <a:lnTo>
                    <a:pt x="718" y="750"/>
                  </a:lnTo>
                  <a:lnTo>
                    <a:pt x="736" y="748"/>
                  </a:lnTo>
                  <a:lnTo>
                    <a:pt x="749" y="745"/>
                  </a:lnTo>
                  <a:lnTo>
                    <a:pt x="756" y="740"/>
                  </a:lnTo>
                  <a:lnTo>
                    <a:pt x="760" y="732"/>
                  </a:lnTo>
                  <a:lnTo>
                    <a:pt x="762" y="721"/>
                  </a:lnTo>
                  <a:lnTo>
                    <a:pt x="763" y="699"/>
                  </a:lnTo>
                  <a:lnTo>
                    <a:pt x="764" y="661"/>
                  </a:lnTo>
                  <a:lnTo>
                    <a:pt x="767" y="594"/>
                  </a:lnTo>
                  <a:lnTo>
                    <a:pt x="767" y="249"/>
                  </a:lnTo>
                  <a:lnTo>
                    <a:pt x="764" y="231"/>
                  </a:lnTo>
                  <a:lnTo>
                    <a:pt x="758" y="218"/>
                  </a:lnTo>
                  <a:lnTo>
                    <a:pt x="749" y="210"/>
                  </a:lnTo>
                  <a:lnTo>
                    <a:pt x="737" y="205"/>
                  </a:lnTo>
                  <a:lnTo>
                    <a:pt x="719" y="202"/>
                  </a:lnTo>
                  <a:lnTo>
                    <a:pt x="690" y="201"/>
                  </a:lnTo>
                  <a:lnTo>
                    <a:pt x="688" y="177"/>
                  </a:lnTo>
                  <a:lnTo>
                    <a:pt x="690" y="174"/>
                  </a:lnTo>
                  <a:lnTo>
                    <a:pt x="768" y="176"/>
                  </a:lnTo>
                  <a:lnTo>
                    <a:pt x="839" y="174"/>
                  </a:lnTo>
                  <a:lnTo>
                    <a:pt x="974" y="350"/>
                  </a:lnTo>
                  <a:lnTo>
                    <a:pt x="1174" y="601"/>
                  </a:lnTo>
                  <a:lnTo>
                    <a:pt x="1248" y="687"/>
                  </a:lnTo>
                  <a:lnTo>
                    <a:pt x="1248" y="357"/>
                  </a:lnTo>
                  <a:lnTo>
                    <a:pt x="1247" y="292"/>
                  </a:lnTo>
                  <a:lnTo>
                    <a:pt x="1243" y="229"/>
                  </a:lnTo>
                  <a:lnTo>
                    <a:pt x="1240" y="217"/>
                  </a:lnTo>
                  <a:lnTo>
                    <a:pt x="1235" y="211"/>
                  </a:lnTo>
                  <a:lnTo>
                    <a:pt x="1228" y="206"/>
                  </a:lnTo>
                  <a:lnTo>
                    <a:pt x="1216" y="204"/>
                  </a:lnTo>
                  <a:lnTo>
                    <a:pt x="1176" y="201"/>
                  </a:lnTo>
                  <a:lnTo>
                    <a:pt x="1172" y="177"/>
                  </a:lnTo>
                  <a:lnTo>
                    <a:pt x="1176" y="174"/>
                  </a:lnTo>
                  <a:lnTo>
                    <a:pt x="1274" y="176"/>
                  </a:lnTo>
                  <a:lnTo>
                    <a:pt x="1358" y="174"/>
                  </a:lnTo>
                  <a:lnTo>
                    <a:pt x="1362" y="177"/>
                  </a:lnTo>
                  <a:lnTo>
                    <a:pt x="1362" y="198"/>
                  </a:lnTo>
                  <a:lnTo>
                    <a:pt x="1315" y="204"/>
                  </a:lnTo>
                  <a:lnTo>
                    <a:pt x="1303" y="207"/>
                  </a:lnTo>
                  <a:lnTo>
                    <a:pt x="1296" y="213"/>
                  </a:lnTo>
                  <a:lnTo>
                    <a:pt x="1294" y="220"/>
                  </a:lnTo>
                  <a:lnTo>
                    <a:pt x="1291" y="232"/>
                  </a:lnTo>
                  <a:lnTo>
                    <a:pt x="1290" y="253"/>
                  </a:lnTo>
                  <a:lnTo>
                    <a:pt x="1288" y="291"/>
                  </a:lnTo>
                  <a:lnTo>
                    <a:pt x="1286" y="357"/>
                  </a:lnTo>
                  <a:lnTo>
                    <a:pt x="1286" y="560"/>
                  </a:lnTo>
                  <a:lnTo>
                    <a:pt x="1288" y="678"/>
                  </a:lnTo>
                  <a:lnTo>
                    <a:pt x="1289" y="793"/>
                  </a:lnTo>
                  <a:lnTo>
                    <a:pt x="1216" y="775"/>
                  </a:lnTo>
                  <a:lnTo>
                    <a:pt x="1184" y="739"/>
                  </a:lnTo>
                  <a:lnTo>
                    <a:pt x="1094" y="628"/>
                  </a:lnTo>
                  <a:lnTo>
                    <a:pt x="805" y="267"/>
                  </a:lnTo>
                  <a:lnTo>
                    <a:pt x="805" y="594"/>
                  </a:lnTo>
                  <a:lnTo>
                    <a:pt x="806" y="664"/>
                  </a:lnTo>
                  <a:lnTo>
                    <a:pt x="810" y="724"/>
                  </a:lnTo>
                  <a:lnTo>
                    <a:pt x="812" y="734"/>
                  </a:lnTo>
                  <a:lnTo>
                    <a:pt x="816" y="740"/>
                  </a:lnTo>
                  <a:lnTo>
                    <a:pt x="830" y="747"/>
                  </a:lnTo>
                  <a:lnTo>
                    <a:pt x="847" y="750"/>
                  </a:lnTo>
                  <a:lnTo>
                    <a:pt x="877" y="751"/>
                  </a:lnTo>
                  <a:lnTo>
                    <a:pt x="881" y="775"/>
                  </a:lnTo>
                  <a:lnTo>
                    <a:pt x="805" y="775"/>
                  </a:lnTo>
                  <a:lnTo>
                    <a:pt x="695" y="777"/>
                  </a:lnTo>
                  <a:close/>
                  <a:moveTo>
                    <a:pt x="1417" y="172"/>
                  </a:moveTo>
                  <a:lnTo>
                    <a:pt x="1470" y="175"/>
                  </a:lnTo>
                  <a:lnTo>
                    <a:pt x="1538" y="176"/>
                  </a:lnTo>
                  <a:lnTo>
                    <a:pt x="1661" y="172"/>
                  </a:lnTo>
                  <a:lnTo>
                    <a:pt x="1664" y="196"/>
                  </a:lnTo>
                  <a:lnTo>
                    <a:pt x="1615" y="202"/>
                  </a:lnTo>
                  <a:lnTo>
                    <a:pt x="1602" y="205"/>
                  </a:lnTo>
                  <a:lnTo>
                    <a:pt x="1592" y="208"/>
                  </a:lnTo>
                  <a:lnTo>
                    <a:pt x="1589" y="212"/>
                  </a:lnTo>
                  <a:lnTo>
                    <a:pt x="1586" y="217"/>
                  </a:lnTo>
                  <a:lnTo>
                    <a:pt x="1583" y="231"/>
                  </a:lnTo>
                  <a:lnTo>
                    <a:pt x="1580" y="279"/>
                  </a:lnTo>
                  <a:lnTo>
                    <a:pt x="1579" y="376"/>
                  </a:lnTo>
                  <a:lnTo>
                    <a:pt x="1579" y="574"/>
                  </a:lnTo>
                  <a:lnTo>
                    <a:pt x="1580" y="657"/>
                  </a:lnTo>
                  <a:lnTo>
                    <a:pt x="1580" y="697"/>
                  </a:lnTo>
                  <a:lnTo>
                    <a:pt x="1583" y="720"/>
                  </a:lnTo>
                  <a:lnTo>
                    <a:pt x="1585" y="732"/>
                  </a:lnTo>
                  <a:lnTo>
                    <a:pt x="1589" y="738"/>
                  </a:lnTo>
                  <a:lnTo>
                    <a:pt x="1595" y="742"/>
                  </a:lnTo>
                  <a:lnTo>
                    <a:pt x="1604" y="746"/>
                  </a:lnTo>
                  <a:lnTo>
                    <a:pt x="1624" y="748"/>
                  </a:lnTo>
                  <a:lnTo>
                    <a:pt x="1661" y="751"/>
                  </a:lnTo>
                  <a:lnTo>
                    <a:pt x="1664" y="775"/>
                  </a:lnTo>
                  <a:lnTo>
                    <a:pt x="1586" y="776"/>
                  </a:lnTo>
                  <a:lnTo>
                    <a:pt x="1538" y="775"/>
                  </a:lnTo>
                  <a:lnTo>
                    <a:pt x="1417" y="778"/>
                  </a:lnTo>
                  <a:lnTo>
                    <a:pt x="1414" y="753"/>
                  </a:lnTo>
                  <a:lnTo>
                    <a:pt x="1450" y="750"/>
                  </a:lnTo>
                  <a:lnTo>
                    <a:pt x="1470" y="747"/>
                  </a:lnTo>
                  <a:lnTo>
                    <a:pt x="1481" y="744"/>
                  </a:lnTo>
                  <a:lnTo>
                    <a:pt x="1487" y="740"/>
                  </a:lnTo>
                  <a:lnTo>
                    <a:pt x="1494" y="723"/>
                  </a:lnTo>
                  <a:lnTo>
                    <a:pt x="1496" y="702"/>
                  </a:lnTo>
                  <a:lnTo>
                    <a:pt x="1498" y="664"/>
                  </a:lnTo>
                  <a:lnTo>
                    <a:pt x="1498" y="574"/>
                  </a:lnTo>
                  <a:lnTo>
                    <a:pt x="1498" y="376"/>
                  </a:lnTo>
                  <a:lnTo>
                    <a:pt x="1498" y="294"/>
                  </a:lnTo>
                  <a:lnTo>
                    <a:pt x="1496" y="254"/>
                  </a:lnTo>
                  <a:lnTo>
                    <a:pt x="1495" y="231"/>
                  </a:lnTo>
                  <a:lnTo>
                    <a:pt x="1493" y="219"/>
                  </a:lnTo>
                  <a:lnTo>
                    <a:pt x="1489" y="212"/>
                  </a:lnTo>
                  <a:lnTo>
                    <a:pt x="1483" y="208"/>
                  </a:lnTo>
                  <a:lnTo>
                    <a:pt x="1474" y="205"/>
                  </a:lnTo>
                  <a:lnTo>
                    <a:pt x="1453" y="202"/>
                  </a:lnTo>
                  <a:lnTo>
                    <a:pt x="1417" y="200"/>
                  </a:lnTo>
                  <a:lnTo>
                    <a:pt x="1414" y="176"/>
                  </a:lnTo>
                  <a:lnTo>
                    <a:pt x="1417" y="172"/>
                  </a:lnTo>
                  <a:close/>
                  <a:moveTo>
                    <a:pt x="1979" y="782"/>
                  </a:moveTo>
                  <a:lnTo>
                    <a:pt x="1926" y="639"/>
                  </a:lnTo>
                  <a:lnTo>
                    <a:pt x="1781" y="280"/>
                  </a:lnTo>
                  <a:lnTo>
                    <a:pt x="1760" y="232"/>
                  </a:lnTo>
                  <a:lnTo>
                    <a:pt x="1750" y="211"/>
                  </a:lnTo>
                  <a:lnTo>
                    <a:pt x="1734" y="204"/>
                  </a:lnTo>
                  <a:lnTo>
                    <a:pt x="1698" y="200"/>
                  </a:lnTo>
                  <a:lnTo>
                    <a:pt x="1694" y="196"/>
                  </a:lnTo>
                  <a:lnTo>
                    <a:pt x="1694" y="176"/>
                  </a:lnTo>
                  <a:lnTo>
                    <a:pt x="1698" y="172"/>
                  </a:lnTo>
                  <a:lnTo>
                    <a:pt x="1810" y="176"/>
                  </a:lnTo>
                  <a:lnTo>
                    <a:pt x="1922" y="172"/>
                  </a:lnTo>
                  <a:lnTo>
                    <a:pt x="1926" y="200"/>
                  </a:lnTo>
                  <a:lnTo>
                    <a:pt x="1860" y="206"/>
                  </a:lnTo>
                  <a:lnTo>
                    <a:pt x="1853" y="211"/>
                  </a:lnTo>
                  <a:lnTo>
                    <a:pt x="1850" y="218"/>
                  </a:lnTo>
                  <a:lnTo>
                    <a:pt x="1864" y="264"/>
                  </a:lnTo>
                  <a:lnTo>
                    <a:pt x="1889" y="332"/>
                  </a:lnTo>
                  <a:lnTo>
                    <a:pt x="2022" y="669"/>
                  </a:lnTo>
                  <a:lnTo>
                    <a:pt x="2134" y="390"/>
                  </a:lnTo>
                  <a:lnTo>
                    <a:pt x="2167" y="297"/>
                  </a:lnTo>
                  <a:lnTo>
                    <a:pt x="2183" y="247"/>
                  </a:lnTo>
                  <a:lnTo>
                    <a:pt x="2189" y="220"/>
                  </a:lnTo>
                  <a:lnTo>
                    <a:pt x="2186" y="212"/>
                  </a:lnTo>
                  <a:lnTo>
                    <a:pt x="2183" y="210"/>
                  </a:lnTo>
                  <a:lnTo>
                    <a:pt x="2178" y="207"/>
                  </a:lnTo>
                  <a:lnTo>
                    <a:pt x="2158" y="204"/>
                  </a:lnTo>
                  <a:lnTo>
                    <a:pt x="2116" y="200"/>
                  </a:lnTo>
                  <a:lnTo>
                    <a:pt x="2112" y="196"/>
                  </a:lnTo>
                  <a:lnTo>
                    <a:pt x="2112" y="176"/>
                  </a:lnTo>
                  <a:lnTo>
                    <a:pt x="2116" y="172"/>
                  </a:lnTo>
                  <a:lnTo>
                    <a:pt x="2212" y="176"/>
                  </a:lnTo>
                  <a:lnTo>
                    <a:pt x="2297" y="172"/>
                  </a:lnTo>
                  <a:lnTo>
                    <a:pt x="2300" y="196"/>
                  </a:lnTo>
                  <a:lnTo>
                    <a:pt x="2273" y="201"/>
                  </a:lnTo>
                  <a:lnTo>
                    <a:pt x="2260" y="205"/>
                  </a:lnTo>
                  <a:lnTo>
                    <a:pt x="2254" y="210"/>
                  </a:lnTo>
                  <a:lnTo>
                    <a:pt x="2249" y="218"/>
                  </a:lnTo>
                  <a:lnTo>
                    <a:pt x="2219" y="285"/>
                  </a:lnTo>
                  <a:lnTo>
                    <a:pt x="2086" y="613"/>
                  </a:lnTo>
                  <a:lnTo>
                    <a:pt x="2047" y="710"/>
                  </a:lnTo>
                  <a:lnTo>
                    <a:pt x="2022" y="782"/>
                  </a:lnTo>
                  <a:lnTo>
                    <a:pt x="1979" y="782"/>
                  </a:lnTo>
                  <a:close/>
                  <a:moveTo>
                    <a:pt x="2347" y="176"/>
                  </a:moveTo>
                  <a:lnTo>
                    <a:pt x="2538" y="175"/>
                  </a:lnTo>
                  <a:lnTo>
                    <a:pt x="2786" y="172"/>
                  </a:lnTo>
                  <a:lnTo>
                    <a:pt x="2779" y="228"/>
                  </a:lnTo>
                  <a:lnTo>
                    <a:pt x="2773" y="304"/>
                  </a:lnTo>
                  <a:lnTo>
                    <a:pt x="2749" y="307"/>
                  </a:lnTo>
                  <a:lnTo>
                    <a:pt x="2746" y="304"/>
                  </a:lnTo>
                  <a:lnTo>
                    <a:pt x="2746" y="297"/>
                  </a:lnTo>
                  <a:lnTo>
                    <a:pt x="2744" y="261"/>
                  </a:lnTo>
                  <a:lnTo>
                    <a:pt x="2741" y="228"/>
                  </a:lnTo>
                  <a:lnTo>
                    <a:pt x="2725" y="223"/>
                  </a:lnTo>
                  <a:lnTo>
                    <a:pt x="2708" y="218"/>
                  </a:lnTo>
                  <a:lnTo>
                    <a:pt x="2666" y="212"/>
                  </a:lnTo>
                  <a:lnTo>
                    <a:pt x="2594" y="208"/>
                  </a:lnTo>
                  <a:lnTo>
                    <a:pt x="2556" y="210"/>
                  </a:lnTo>
                  <a:lnTo>
                    <a:pt x="2508" y="213"/>
                  </a:lnTo>
                  <a:lnTo>
                    <a:pt x="2507" y="282"/>
                  </a:lnTo>
                  <a:lnTo>
                    <a:pt x="2506" y="360"/>
                  </a:lnTo>
                  <a:lnTo>
                    <a:pt x="2504" y="446"/>
                  </a:lnTo>
                  <a:lnTo>
                    <a:pt x="2590" y="448"/>
                  </a:lnTo>
                  <a:lnTo>
                    <a:pt x="2654" y="446"/>
                  </a:lnTo>
                  <a:lnTo>
                    <a:pt x="2676" y="444"/>
                  </a:lnTo>
                  <a:lnTo>
                    <a:pt x="2686" y="441"/>
                  </a:lnTo>
                  <a:lnTo>
                    <a:pt x="2693" y="430"/>
                  </a:lnTo>
                  <a:lnTo>
                    <a:pt x="2696" y="403"/>
                  </a:lnTo>
                  <a:lnTo>
                    <a:pt x="2699" y="376"/>
                  </a:lnTo>
                  <a:lnTo>
                    <a:pt x="2722" y="373"/>
                  </a:lnTo>
                  <a:lnTo>
                    <a:pt x="2723" y="422"/>
                  </a:lnTo>
                  <a:lnTo>
                    <a:pt x="2723" y="469"/>
                  </a:lnTo>
                  <a:lnTo>
                    <a:pt x="2725" y="565"/>
                  </a:lnTo>
                  <a:lnTo>
                    <a:pt x="2701" y="568"/>
                  </a:lnTo>
                  <a:lnTo>
                    <a:pt x="2695" y="540"/>
                  </a:lnTo>
                  <a:lnTo>
                    <a:pt x="2689" y="504"/>
                  </a:lnTo>
                  <a:lnTo>
                    <a:pt x="2687" y="499"/>
                  </a:lnTo>
                  <a:lnTo>
                    <a:pt x="2682" y="494"/>
                  </a:lnTo>
                  <a:lnTo>
                    <a:pt x="2671" y="490"/>
                  </a:lnTo>
                  <a:lnTo>
                    <a:pt x="2650" y="487"/>
                  </a:lnTo>
                  <a:lnTo>
                    <a:pt x="2580" y="484"/>
                  </a:lnTo>
                  <a:lnTo>
                    <a:pt x="2504" y="487"/>
                  </a:lnTo>
                  <a:lnTo>
                    <a:pt x="2502" y="606"/>
                  </a:lnTo>
                  <a:lnTo>
                    <a:pt x="2504" y="738"/>
                  </a:lnTo>
                  <a:lnTo>
                    <a:pt x="2582" y="738"/>
                  </a:lnTo>
                  <a:lnTo>
                    <a:pt x="2666" y="738"/>
                  </a:lnTo>
                  <a:lnTo>
                    <a:pt x="2712" y="735"/>
                  </a:lnTo>
                  <a:lnTo>
                    <a:pt x="2737" y="730"/>
                  </a:lnTo>
                  <a:lnTo>
                    <a:pt x="2761" y="723"/>
                  </a:lnTo>
                  <a:lnTo>
                    <a:pt x="2767" y="706"/>
                  </a:lnTo>
                  <a:lnTo>
                    <a:pt x="2774" y="678"/>
                  </a:lnTo>
                  <a:lnTo>
                    <a:pt x="2784" y="633"/>
                  </a:lnTo>
                  <a:lnTo>
                    <a:pt x="2789" y="630"/>
                  </a:lnTo>
                  <a:lnTo>
                    <a:pt x="2809" y="630"/>
                  </a:lnTo>
                  <a:lnTo>
                    <a:pt x="2808" y="657"/>
                  </a:lnTo>
                  <a:lnTo>
                    <a:pt x="2804" y="697"/>
                  </a:lnTo>
                  <a:lnTo>
                    <a:pt x="2801" y="775"/>
                  </a:lnTo>
                  <a:lnTo>
                    <a:pt x="2585" y="776"/>
                  </a:lnTo>
                  <a:lnTo>
                    <a:pt x="2470" y="775"/>
                  </a:lnTo>
                  <a:lnTo>
                    <a:pt x="2384" y="778"/>
                  </a:lnTo>
                  <a:lnTo>
                    <a:pt x="2382" y="760"/>
                  </a:lnTo>
                  <a:lnTo>
                    <a:pt x="2384" y="757"/>
                  </a:lnTo>
                  <a:lnTo>
                    <a:pt x="2413" y="740"/>
                  </a:lnTo>
                  <a:lnTo>
                    <a:pt x="2417" y="721"/>
                  </a:lnTo>
                  <a:lnTo>
                    <a:pt x="2419" y="666"/>
                  </a:lnTo>
                  <a:lnTo>
                    <a:pt x="2422" y="558"/>
                  </a:lnTo>
                  <a:lnTo>
                    <a:pt x="2422" y="400"/>
                  </a:lnTo>
                  <a:lnTo>
                    <a:pt x="2422" y="304"/>
                  </a:lnTo>
                  <a:lnTo>
                    <a:pt x="2420" y="253"/>
                  </a:lnTo>
                  <a:lnTo>
                    <a:pt x="2418" y="224"/>
                  </a:lnTo>
                  <a:lnTo>
                    <a:pt x="2413" y="212"/>
                  </a:lnTo>
                  <a:lnTo>
                    <a:pt x="2404" y="206"/>
                  </a:lnTo>
                  <a:lnTo>
                    <a:pt x="2383" y="202"/>
                  </a:lnTo>
                  <a:lnTo>
                    <a:pt x="2351" y="200"/>
                  </a:lnTo>
                  <a:lnTo>
                    <a:pt x="2347" y="176"/>
                  </a:lnTo>
                  <a:close/>
                  <a:moveTo>
                    <a:pt x="2867" y="176"/>
                  </a:moveTo>
                  <a:lnTo>
                    <a:pt x="2992" y="176"/>
                  </a:lnTo>
                  <a:lnTo>
                    <a:pt x="3122" y="174"/>
                  </a:lnTo>
                  <a:lnTo>
                    <a:pt x="3166" y="172"/>
                  </a:lnTo>
                  <a:lnTo>
                    <a:pt x="3215" y="175"/>
                  </a:lnTo>
                  <a:lnTo>
                    <a:pt x="3236" y="177"/>
                  </a:lnTo>
                  <a:lnTo>
                    <a:pt x="3257" y="182"/>
                  </a:lnTo>
                  <a:lnTo>
                    <a:pt x="3288" y="194"/>
                  </a:lnTo>
                  <a:lnTo>
                    <a:pt x="3301" y="202"/>
                  </a:lnTo>
                  <a:lnTo>
                    <a:pt x="3312" y="211"/>
                  </a:lnTo>
                  <a:lnTo>
                    <a:pt x="3329" y="232"/>
                  </a:lnTo>
                  <a:lnTo>
                    <a:pt x="3341" y="254"/>
                  </a:lnTo>
                  <a:lnTo>
                    <a:pt x="3344" y="266"/>
                  </a:lnTo>
                  <a:lnTo>
                    <a:pt x="3348" y="278"/>
                  </a:lnTo>
                  <a:lnTo>
                    <a:pt x="3350" y="304"/>
                  </a:lnTo>
                  <a:lnTo>
                    <a:pt x="3349" y="322"/>
                  </a:lnTo>
                  <a:lnTo>
                    <a:pt x="3346" y="339"/>
                  </a:lnTo>
                  <a:lnTo>
                    <a:pt x="3331" y="375"/>
                  </a:lnTo>
                  <a:lnTo>
                    <a:pt x="3322" y="391"/>
                  </a:lnTo>
                  <a:lnTo>
                    <a:pt x="3308" y="406"/>
                  </a:lnTo>
                  <a:lnTo>
                    <a:pt x="3293" y="421"/>
                  </a:lnTo>
                  <a:lnTo>
                    <a:pt x="3276" y="434"/>
                  </a:lnTo>
                  <a:lnTo>
                    <a:pt x="3256" y="445"/>
                  </a:lnTo>
                  <a:lnTo>
                    <a:pt x="3233" y="456"/>
                  </a:lnTo>
                  <a:lnTo>
                    <a:pt x="3205" y="464"/>
                  </a:lnTo>
                  <a:lnTo>
                    <a:pt x="3175" y="470"/>
                  </a:lnTo>
                  <a:lnTo>
                    <a:pt x="3218" y="528"/>
                  </a:lnTo>
                  <a:lnTo>
                    <a:pt x="3278" y="608"/>
                  </a:lnTo>
                  <a:lnTo>
                    <a:pt x="3342" y="692"/>
                  </a:lnTo>
                  <a:lnTo>
                    <a:pt x="3370" y="727"/>
                  </a:lnTo>
                  <a:lnTo>
                    <a:pt x="3385" y="741"/>
                  </a:lnTo>
                  <a:lnTo>
                    <a:pt x="3402" y="748"/>
                  </a:lnTo>
                  <a:lnTo>
                    <a:pt x="3425" y="750"/>
                  </a:lnTo>
                  <a:lnTo>
                    <a:pt x="3428" y="774"/>
                  </a:lnTo>
                  <a:lnTo>
                    <a:pt x="3424" y="777"/>
                  </a:lnTo>
                  <a:lnTo>
                    <a:pt x="3376" y="775"/>
                  </a:lnTo>
                  <a:lnTo>
                    <a:pt x="3310" y="777"/>
                  </a:lnTo>
                  <a:lnTo>
                    <a:pt x="3271" y="728"/>
                  </a:lnTo>
                  <a:lnTo>
                    <a:pt x="3217" y="654"/>
                  </a:lnTo>
                  <a:lnTo>
                    <a:pt x="3143" y="555"/>
                  </a:lnTo>
                  <a:lnTo>
                    <a:pt x="3067" y="464"/>
                  </a:lnTo>
                  <a:lnTo>
                    <a:pt x="3071" y="451"/>
                  </a:lnTo>
                  <a:lnTo>
                    <a:pt x="3106" y="452"/>
                  </a:lnTo>
                  <a:lnTo>
                    <a:pt x="3140" y="450"/>
                  </a:lnTo>
                  <a:lnTo>
                    <a:pt x="3156" y="447"/>
                  </a:lnTo>
                  <a:lnTo>
                    <a:pt x="3172" y="442"/>
                  </a:lnTo>
                  <a:lnTo>
                    <a:pt x="3185" y="438"/>
                  </a:lnTo>
                  <a:lnTo>
                    <a:pt x="3198" y="432"/>
                  </a:lnTo>
                  <a:lnTo>
                    <a:pt x="3221" y="416"/>
                  </a:lnTo>
                  <a:lnTo>
                    <a:pt x="3230" y="408"/>
                  </a:lnTo>
                  <a:lnTo>
                    <a:pt x="3240" y="397"/>
                  </a:lnTo>
                  <a:lnTo>
                    <a:pt x="3252" y="374"/>
                  </a:lnTo>
                  <a:lnTo>
                    <a:pt x="3260" y="348"/>
                  </a:lnTo>
                  <a:lnTo>
                    <a:pt x="3263" y="319"/>
                  </a:lnTo>
                  <a:lnTo>
                    <a:pt x="3260" y="292"/>
                  </a:lnTo>
                  <a:lnTo>
                    <a:pt x="3258" y="280"/>
                  </a:lnTo>
                  <a:lnTo>
                    <a:pt x="3253" y="268"/>
                  </a:lnTo>
                  <a:lnTo>
                    <a:pt x="3242" y="249"/>
                  </a:lnTo>
                  <a:lnTo>
                    <a:pt x="3234" y="241"/>
                  </a:lnTo>
                  <a:lnTo>
                    <a:pt x="3226" y="234"/>
                  </a:lnTo>
                  <a:lnTo>
                    <a:pt x="3205" y="220"/>
                  </a:lnTo>
                  <a:lnTo>
                    <a:pt x="3181" y="212"/>
                  </a:lnTo>
                  <a:lnTo>
                    <a:pt x="3155" y="206"/>
                  </a:lnTo>
                  <a:lnTo>
                    <a:pt x="3124" y="205"/>
                  </a:lnTo>
                  <a:lnTo>
                    <a:pt x="3102" y="205"/>
                  </a:lnTo>
                  <a:lnTo>
                    <a:pt x="3080" y="207"/>
                  </a:lnTo>
                  <a:lnTo>
                    <a:pt x="3060" y="212"/>
                  </a:lnTo>
                  <a:lnTo>
                    <a:pt x="3040" y="217"/>
                  </a:lnTo>
                  <a:lnTo>
                    <a:pt x="3037" y="230"/>
                  </a:lnTo>
                  <a:lnTo>
                    <a:pt x="3035" y="261"/>
                  </a:lnTo>
                  <a:lnTo>
                    <a:pt x="3034" y="376"/>
                  </a:lnTo>
                  <a:lnTo>
                    <a:pt x="3034" y="574"/>
                  </a:lnTo>
                  <a:lnTo>
                    <a:pt x="3034" y="657"/>
                  </a:lnTo>
                  <a:lnTo>
                    <a:pt x="3035" y="697"/>
                  </a:lnTo>
                  <a:lnTo>
                    <a:pt x="3036" y="720"/>
                  </a:lnTo>
                  <a:lnTo>
                    <a:pt x="3038" y="732"/>
                  </a:lnTo>
                  <a:lnTo>
                    <a:pt x="3042" y="738"/>
                  </a:lnTo>
                  <a:lnTo>
                    <a:pt x="3048" y="742"/>
                  </a:lnTo>
                  <a:lnTo>
                    <a:pt x="3058" y="746"/>
                  </a:lnTo>
                  <a:lnTo>
                    <a:pt x="3078" y="748"/>
                  </a:lnTo>
                  <a:lnTo>
                    <a:pt x="3115" y="751"/>
                  </a:lnTo>
                  <a:lnTo>
                    <a:pt x="3118" y="775"/>
                  </a:lnTo>
                  <a:lnTo>
                    <a:pt x="3040" y="776"/>
                  </a:lnTo>
                  <a:lnTo>
                    <a:pt x="2993" y="775"/>
                  </a:lnTo>
                  <a:lnTo>
                    <a:pt x="2870" y="778"/>
                  </a:lnTo>
                  <a:lnTo>
                    <a:pt x="2867" y="753"/>
                  </a:lnTo>
                  <a:lnTo>
                    <a:pt x="2903" y="750"/>
                  </a:lnTo>
                  <a:lnTo>
                    <a:pt x="2923" y="747"/>
                  </a:lnTo>
                  <a:lnTo>
                    <a:pt x="2934" y="744"/>
                  </a:lnTo>
                  <a:lnTo>
                    <a:pt x="2941" y="740"/>
                  </a:lnTo>
                  <a:lnTo>
                    <a:pt x="2948" y="723"/>
                  </a:lnTo>
                  <a:lnTo>
                    <a:pt x="2951" y="702"/>
                  </a:lnTo>
                  <a:lnTo>
                    <a:pt x="2951" y="664"/>
                  </a:lnTo>
                  <a:lnTo>
                    <a:pt x="2952" y="574"/>
                  </a:lnTo>
                  <a:lnTo>
                    <a:pt x="2952" y="376"/>
                  </a:lnTo>
                  <a:lnTo>
                    <a:pt x="2951" y="294"/>
                  </a:lnTo>
                  <a:lnTo>
                    <a:pt x="2950" y="254"/>
                  </a:lnTo>
                  <a:lnTo>
                    <a:pt x="2948" y="231"/>
                  </a:lnTo>
                  <a:lnTo>
                    <a:pt x="2946" y="219"/>
                  </a:lnTo>
                  <a:lnTo>
                    <a:pt x="2942" y="212"/>
                  </a:lnTo>
                  <a:lnTo>
                    <a:pt x="2936" y="208"/>
                  </a:lnTo>
                  <a:lnTo>
                    <a:pt x="2927" y="205"/>
                  </a:lnTo>
                  <a:lnTo>
                    <a:pt x="2908" y="202"/>
                  </a:lnTo>
                  <a:lnTo>
                    <a:pt x="2870" y="200"/>
                  </a:lnTo>
                  <a:lnTo>
                    <a:pt x="2867" y="176"/>
                  </a:lnTo>
                  <a:close/>
                  <a:moveTo>
                    <a:pt x="3466" y="628"/>
                  </a:moveTo>
                  <a:lnTo>
                    <a:pt x="3490" y="625"/>
                  </a:lnTo>
                  <a:lnTo>
                    <a:pt x="3496" y="672"/>
                  </a:lnTo>
                  <a:lnTo>
                    <a:pt x="3499" y="694"/>
                  </a:lnTo>
                  <a:lnTo>
                    <a:pt x="3506" y="708"/>
                  </a:lnTo>
                  <a:lnTo>
                    <a:pt x="3522" y="721"/>
                  </a:lnTo>
                  <a:lnTo>
                    <a:pt x="3533" y="727"/>
                  </a:lnTo>
                  <a:lnTo>
                    <a:pt x="3545" y="733"/>
                  </a:lnTo>
                  <a:lnTo>
                    <a:pt x="3574" y="742"/>
                  </a:lnTo>
                  <a:lnTo>
                    <a:pt x="3606" y="748"/>
                  </a:lnTo>
                  <a:lnTo>
                    <a:pt x="3638" y="751"/>
                  </a:lnTo>
                  <a:lnTo>
                    <a:pt x="3661" y="750"/>
                  </a:lnTo>
                  <a:lnTo>
                    <a:pt x="3682" y="747"/>
                  </a:lnTo>
                  <a:lnTo>
                    <a:pt x="3702" y="741"/>
                  </a:lnTo>
                  <a:lnTo>
                    <a:pt x="3720" y="734"/>
                  </a:lnTo>
                  <a:lnTo>
                    <a:pt x="3737" y="726"/>
                  </a:lnTo>
                  <a:lnTo>
                    <a:pt x="3752" y="714"/>
                  </a:lnTo>
                  <a:lnTo>
                    <a:pt x="3766" y="700"/>
                  </a:lnTo>
                  <a:lnTo>
                    <a:pt x="3776" y="686"/>
                  </a:lnTo>
                  <a:lnTo>
                    <a:pt x="3785" y="669"/>
                  </a:lnTo>
                  <a:lnTo>
                    <a:pt x="3791" y="651"/>
                  </a:lnTo>
                  <a:lnTo>
                    <a:pt x="3794" y="633"/>
                  </a:lnTo>
                  <a:lnTo>
                    <a:pt x="3796" y="613"/>
                  </a:lnTo>
                  <a:lnTo>
                    <a:pt x="3793" y="586"/>
                  </a:lnTo>
                  <a:lnTo>
                    <a:pt x="3791" y="576"/>
                  </a:lnTo>
                  <a:lnTo>
                    <a:pt x="3786" y="565"/>
                  </a:lnTo>
                  <a:lnTo>
                    <a:pt x="3775" y="546"/>
                  </a:lnTo>
                  <a:lnTo>
                    <a:pt x="3768" y="537"/>
                  </a:lnTo>
                  <a:lnTo>
                    <a:pt x="3760" y="531"/>
                  </a:lnTo>
                  <a:lnTo>
                    <a:pt x="3742" y="520"/>
                  </a:lnTo>
                  <a:lnTo>
                    <a:pt x="3731" y="516"/>
                  </a:lnTo>
                  <a:lnTo>
                    <a:pt x="3720" y="512"/>
                  </a:lnTo>
                  <a:lnTo>
                    <a:pt x="3654" y="499"/>
                  </a:lnTo>
                  <a:lnTo>
                    <a:pt x="3588" y="487"/>
                  </a:lnTo>
                  <a:lnTo>
                    <a:pt x="3564" y="480"/>
                  </a:lnTo>
                  <a:lnTo>
                    <a:pt x="3540" y="469"/>
                  </a:lnTo>
                  <a:lnTo>
                    <a:pt x="3517" y="456"/>
                  </a:lnTo>
                  <a:lnTo>
                    <a:pt x="3499" y="440"/>
                  </a:lnTo>
                  <a:lnTo>
                    <a:pt x="3485" y="421"/>
                  </a:lnTo>
                  <a:lnTo>
                    <a:pt x="3479" y="409"/>
                  </a:lnTo>
                  <a:lnTo>
                    <a:pt x="3474" y="397"/>
                  </a:lnTo>
                  <a:lnTo>
                    <a:pt x="3467" y="370"/>
                  </a:lnTo>
                  <a:lnTo>
                    <a:pt x="3464" y="342"/>
                  </a:lnTo>
                  <a:lnTo>
                    <a:pt x="3466" y="322"/>
                  </a:lnTo>
                  <a:lnTo>
                    <a:pt x="3468" y="303"/>
                  </a:lnTo>
                  <a:lnTo>
                    <a:pt x="3473" y="285"/>
                  </a:lnTo>
                  <a:lnTo>
                    <a:pt x="3479" y="268"/>
                  </a:lnTo>
                  <a:lnTo>
                    <a:pt x="3496" y="238"/>
                  </a:lnTo>
                  <a:lnTo>
                    <a:pt x="3520" y="211"/>
                  </a:lnTo>
                  <a:lnTo>
                    <a:pt x="3550" y="188"/>
                  </a:lnTo>
                  <a:lnTo>
                    <a:pt x="3566" y="180"/>
                  </a:lnTo>
                  <a:lnTo>
                    <a:pt x="3584" y="172"/>
                  </a:lnTo>
                  <a:lnTo>
                    <a:pt x="3604" y="166"/>
                  </a:lnTo>
                  <a:lnTo>
                    <a:pt x="3624" y="163"/>
                  </a:lnTo>
                  <a:lnTo>
                    <a:pt x="3668" y="160"/>
                  </a:lnTo>
                  <a:lnTo>
                    <a:pt x="3707" y="162"/>
                  </a:lnTo>
                  <a:lnTo>
                    <a:pt x="3750" y="169"/>
                  </a:lnTo>
                  <a:lnTo>
                    <a:pt x="3791" y="181"/>
                  </a:lnTo>
                  <a:lnTo>
                    <a:pt x="3829" y="196"/>
                  </a:lnTo>
                  <a:lnTo>
                    <a:pt x="3832" y="201"/>
                  </a:lnTo>
                  <a:lnTo>
                    <a:pt x="3828" y="223"/>
                  </a:lnTo>
                  <a:lnTo>
                    <a:pt x="3824" y="249"/>
                  </a:lnTo>
                  <a:lnTo>
                    <a:pt x="3822" y="279"/>
                  </a:lnTo>
                  <a:lnTo>
                    <a:pt x="3821" y="313"/>
                  </a:lnTo>
                  <a:lnTo>
                    <a:pt x="3816" y="316"/>
                  </a:lnTo>
                  <a:lnTo>
                    <a:pt x="3794" y="316"/>
                  </a:lnTo>
                  <a:lnTo>
                    <a:pt x="3788" y="249"/>
                  </a:lnTo>
                  <a:lnTo>
                    <a:pt x="3785" y="242"/>
                  </a:lnTo>
                  <a:lnTo>
                    <a:pt x="3778" y="234"/>
                  </a:lnTo>
                  <a:lnTo>
                    <a:pt x="3766" y="225"/>
                  </a:lnTo>
                  <a:lnTo>
                    <a:pt x="3750" y="216"/>
                  </a:lnTo>
                  <a:lnTo>
                    <a:pt x="3731" y="207"/>
                  </a:lnTo>
                  <a:lnTo>
                    <a:pt x="3710" y="201"/>
                  </a:lnTo>
                  <a:lnTo>
                    <a:pt x="3690" y="198"/>
                  </a:lnTo>
                  <a:lnTo>
                    <a:pt x="3670" y="196"/>
                  </a:lnTo>
                  <a:lnTo>
                    <a:pt x="3634" y="200"/>
                  </a:lnTo>
                  <a:lnTo>
                    <a:pt x="3601" y="211"/>
                  </a:lnTo>
                  <a:lnTo>
                    <a:pt x="3587" y="219"/>
                  </a:lnTo>
                  <a:lnTo>
                    <a:pt x="3574" y="230"/>
                  </a:lnTo>
                  <a:lnTo>
                    <a:pt x="3563" y="242"/>
                  </a:lnTo>
                  <a:lnTo>
                    <a:pt x="3553" y="256"/>
                  </a:lnTo>
                  <a:lnTo>
                    <a:pt x="3546" y="272"/>
                  </a:lnTo>
                  <a:lnTo>
                    <a:pt x="3541" y="288"/>
                  </a:lnTo>
                  <a:lnTo>
                    <a:pt x="3538" y="320"/>
                  </a:lnTo>
                  <a:lnTo>
                    <a:pt x="3540" y="344"/>
                  </a:lnTo>
                  <a:lnTo>
                    <a:pt x="3542" y="355"/>
                  </a:lnTo>
                  <a:lnTo>
                    <a:pt x="3547" y="364"/>
                  </a:lnTo>
                  <a:lnTo>
                    <a:pt x="3558" y="382"/>
                  </a:lnTo>
                  <a:lnTo>
                    <a:pt x="3565" y="390"/>
                  </a:lnTo>
                  <a:lnTo>
                    <a:pt x="3572" y="396"/>
                  </a:lnTo>
                  <a:lnTo>
                    <a:pt x="3589" y="405"/>
                  </a:lnTo>
                  <a:lnTo>
                    <a:pt x="3608" y="412"/>
                  </a:lnTo>
                  <a:lnTo>
                    <a:pt x="3638" y="418"/>
                  </a:lnTo>
                  <a:lnTo>
                    <a:pt x="3684" y="426"/>
                  </a:lnTo>
                  <a:lnTo>
                    <a:pt x="3720" y="432"/>
                  </a:lnTo>
                  <a:lnTo>
                    <a:pt x="3750" y="438"/>
                  </a:lnTo>
                  <a:lnTo>
                    <a:pt x="3774" y="445"/>
                  </a:lnTo>
                  <a:lnTo>
                    <a:pt x="3794" y="452"/>
                  </a:lnTo>
                  <a:lnTo>
                    <a:pt x="3810" y="460"/>
                  </a:lnTo>
                  <a:lnTo>
                    <a:pt x="3826" y="471"/>
                  </a:lnTo>
                  <a:lnTo>
                    <a:pt x="3838" y="484"/>
                  </a:lnTo>
                  <a:lnTo>
                    <a:pt x="3850" y="500"/>
                  </a:lnTo>
                  <a:lnTo>
                    <a:pt x="3858" y="517"/>
                  </a:lnTo>
                  <a:lnTo>
                    <a:pt x="3865" y="536"/>
                  </a:lnTo>
                  <a:lnTo>
                    <a:pt x="3869" y="556"/>
                  </a:lnTo>
                  <a:lnTo>
                    <a:pt x="3870" y="579"/>
                  </a:lnTo>
                  <a:lnTo>
                    <a:pt x="3869" y="601"/>
                  </a:lnTo>
                  <a:lnTo>
                    <a:pt x="3865" y="622"/>
                  </a:lnTo>
                  <a:lnTo>
                    <a:pt x="3859" y="643"/>
                  </a:lnTo>
                  <a:lnTo>
                    <a:pt x="3851" y="662"/>
                  </a:lnTo>
                  <a:lnTo>
                    <a:pt x="3841" y="680"/>
                  </a:lnTo>
                  <a:lnTo>
                    <a:pt x="3828" y="698"/>
                  </a:lnTo>
                  <a:lnTo>
                    <a:pt x="3796" y="730"/>
                  </a:lnTo>
                  <a:lnTo>
                    <a:pt x="3776" y="745"/>
                  </a:lnTo>
                  <a:lnTo>
                    <a:pt x="3757" y="757"/>
                  </a:lnTo>
                  <a:lnTo>
                    <a:pt x="3736" y="766"/>
                  </a:lnTo>
                  <a:lnTo>
                    <a:pt x="3714" y="776"/>
                  </a:lnTo>
                  <a:lnTo>
                    <a:pt x="3691" y="782"/>
                  </a:lnTo>
                  <a:lnTo>
                    <a:pt x="3667" y="787"/>
                  </a:lnTo>
                  <a:lnTo>
                    <a:pt x="3617" y="790"/>
                  </a:lnTo>
                  <a:lnTo>
                    <a:pt x="3574" y="788"/>
                  </a:lnTo>
                  <a:lnTo>
                    <a:pt x="3534" y="783"/>
                  </a:lnTo>
                  <a:lnTo>
                    <a:pt x="3497" y="772"/>
                  </a:lnTo>
                  <a:lnTo>
                    <a:pt x="3462" y="759"/>
                  </a:lnTo>
                  <a:lnTo>
                    <a:pt x="3460" y="753"/>
                  </a:lnTo>
                  <a:lnTo>
                    <a:pt x="3463" y="709"/>
                  </a:lnTo>
                  <a:lnTo>
                    <a:pt x="3466" y="628"/>
                  </a:lnTo>
                  <a:close/>
                  <a:moveTo>
                    <a:pt x="3916" y="172"/>
                  </a:moveTo>
                  <a:lnTo>
                    <a:pt x="3968" y="175"/>
                  </a:lnTo>
                  <a:lnTo>
                    <a:pt x="4037" y="176"/>
                  </a:lnTo>
                  <a:lnTo>
                    <a:pt x="4159" y="172"/>
                  </a:lnTo>
                  <a:lnTo>
                    <a:pt x="4163" y="196"/>
                  </a:lnTo>
                  <a:lnTo>
                    <a:pt x="4115" y="202"/>
                  </a:lnTo>
                  <a:lnTo>
                    <a:pt x="4100" y="205"/>
                  </a:lnTo>
                  <a:lnTo>
                    <a:pt x="4091" y="208"/>
                  </a:lnTo>
                  <a:lnTo>
                    <a:pt x="4087" y="212"/>
                  </a:lnTo>
                  <a:lnTo>
                    <a:pt x="4085" y="217"/>
                  </a:lnTo>
                  <a:lnTo>
                    <a:pt x="4081" y="231"/>
                  </a:lnTo>
                  <a:lnTo>
                    <a:pt x="4079" y="279"/>
                  </a:lnTo>
                  <a:lnTo>
                    <a:pt x="4079" y="376"/>
                  </a:lnTo>
                  <a:lnTo>
                    <a:pt x="4079" y="574"/>
                  </a:lnTo>
                  <a:lnTo>
                    <a:pt x="4079" y="657"/>
                  </a:lnTo>
                  <a:lnTo>
                    <a:pt x="4080" y="697"/>
                  </a:lnTo>
                  <a:lnTo>
                    <a:pt x="4081" y="720"/>
                  </a:lnTo>
                  <a:lnTo>
                    <a:pt x="4084" y="732"/>
                  </a:lnTo>
                  <a:lnTo>
                    <a:pt x="4087" y="738"/>
                  </a:lnTo>
                  <a:lnTo>
                    <a:pt x="4093" y="742"/>
                  </a:lnTo>
                  <a:lnTo>
                    <a:pt x="4103" y="746"/>
                  </a:lnTo>
                  <a:lnTo>
                    <a:pt x="4123" y="748"/>
                  </a:lnTo>
                  <a:lnTo>
                    <a:pt x="4159" y="751"/>
                  </a:lnTo>
                  <a:lnTo>
                    <a:pt x="4163" y="775"/>
                  </a:lnTo>
                  <a:lnTo>
                    <a:pt x="4085" y="776"/>
                  </a:lnTo>
                  <a:lnTo>
                    <a:pt x="4037" y="775"/>
                  </a:lnTo>
                  <a:lnTo>
                    <a:pt x="3916" y="778"/>
                  </a:lnTo>
                  <a:lnTo>
                    <a:pt x="3912" y="753"/>
                  </a:lnTo>
                  <a:lnTo>
                    <a:pt x="3948" y="750"/>
                  </a:lnTo>
                  <a:lnTo>
                    <a:pt x="3968" y="747"/>
                  </a:lnTo>
                  <a:lnTo>
                    <a:pt x="3979" y="744"/>
                  </a:lnTo>
                  <a:lnTo>
                    <a:pt x="3986" y="740"/>
                  </a:lnTo>
                  <a:lnTo>
                    <a:pt x="3994" y="723"/>
                  </a:lnTo>
                  <a:lnTo>
                    <a:pt x="3996" y="702"/>
                  </a:lnTo>
                  <a:lnTo>
                    <a:pt x="3996" y="664"/>
                  </a:lnTo>
                  <a:lnTo>
                    <a:pt x="3997" y="574"/>
                  </a:lnTo>
                  <a:lnTo>
                    <a:pt x="3997" y="376"/>
                  </a:lnTo>
                  <a:lnTo>
                    <a:pt x="3996" y="294"/>
                  </a:lnTo>
                  <a:lnTo>
                    <a:pt x="3995" y="254"/>
                  </a:lnTo>
                  <a:lnTo>
                    <a:pt x="3994" y="231"/>
                  </a:lnTo>
                  <a:lnTo>
                    <a:pt x="3991" y="219"/>
                  </a:lnTo>
                  <a:lnTo>
                    <a:pt x="3988" y="212"/>
                  </a:lnTo>
                  <a:lnTo>
                    <a:pt x="3982" y="208"/>
                  </a:lnTo>
                  <a:lnTo>
                    <a:pt x="3972" y="205"/>
                  </a:lnTo>
                  <a:lnTo>
                    <a:pt x="3952" y="202"/>
                  </a:lnTo>
                  <a:lnTo>
                    <a:pt x="3916" y="200"/>
                  </a:lnTo>
                  <a:lnTo>
                    <a:pt x="3912" y="176"/>
                  </a:lnTo>
                  <a:lnTo>
                    <a:pt x="3916" y="172"/>
                  </a:lnTo>
                  <a:close/>
                  <a:moveTo>
                    <a:pt x="4699" y="172"/>
                  </a:moveTo>
                  <a:lnTo>
                    <a:pt x="4703" y="176"/>
                  </a:lnTo>
                  <a:lnTo>
                    <a:pt x="4699" y="229"/>
                  </a:lnTo>
                  <a:lnTo>
                    <a:pt x="4699" y="310"/>
                  </a:lnTo>
                  <a:lnTo>
                    <a:pt x="4675" y="314"/>
                  </a:lnTo>
                  <a:lnTo>
                    <a:pt x="4672" y="310"/>
                  </a:lnTo>
                  <a:lnTo>
                    <a:pt x="4667" y="271"/>
                  </a:lnTo>
                  <a:lnTo>
                    <a:pt x="4662" y="232"/>
                  </a:lnTo>
                  <a:lnTo>
                    <a:pt x="4656" y="222"/>
                  </a:lnTo>
                  <a:lnTo>
                    <a:pt x="4646" y="219"/>
                  </a:lnTo>
                  <a:lnTo>
                    <a:pt x="4628" y="217"/>
                  </a:lnTo>
                  <a:lnTo>
                    <a:pt x="4576" y="214"/>
                  </a:lnTo>
                  <a:lnTo>
                    <a:pt x="4495" y="214"/>
                  </a:lnTo>
                  <a:lnTo>
                    <a:pt x="4492" y="326"/>
                  </a:lnTo>
                  <a:lnTo>
                    <a:pt x="4492" y="574"/>
                  </a:lnTo>
                  <a:lnTo>
                    <a:pt x="4493" y="657"/>
                  </a:lnTo>
                  <a:lnTo>
                    <a:pt x="4493" y="697"/>
                  </a:lnTo>
                  <a:lnTo>
                    <a:pt x="4495" y="720"/>
                  </a:lnTo>
                  <a:lnTo>
                    <a:pt x="4498" y="732"/>
                  </a:lnTo>
                  <a:lnTo>
                    <a:pt x="4501" y="739"/>
                  </a:lnTo>
                  <a:lnTo>
                    <a:pt x="4507" y="742"/>
                  </a:lnTo>
                  <a:lnTo>
                    <a:pt x="4517" y="746"/>
                  </a:lnTo>
                  <a:lnTo>
                    <a:pt x="4536" y="748"/>
                  </a:lnTo>
                  <a:lnTo>
                    <a:pt x="4573" y="751"/>
                  </a:lnTo>
                  <a:lnTo>
                    <a:pt x="4577" y="775"/>
                  </a:lnTo>
                  <a:lnTo>
                    <a:pt x="4452" y="775"/>
                  </a:lnTo>
                  <a:lnTo>
                    <a:pt x="4330" y="778"/>
                  </a:lnTo>
                  <a:lnTo>
                    <a:pt x="4327" y="753"/>
                  </a:lnTo>
                  <a:lnTo>
                    <a:pt x="4363" y="750"/>
                  </a:lnTo>
                  <a:lnTo>
                    <a:pt x="4384" y="747"/>
                  </a:lnTo>
                  <a:lnTo>
                    <a:pt x="4394" y="744"/>
                  </a:lnTo>
                  <a:lnTo>
                    <a:pt x="4400" y="740"/>
                  </a:lnTo>
                  <a:lnTo>
                    <a:pt x="4405" y="734"/>
                  </a:lnTo>
                  <a:lnTo>
                    <a:pt x="4408" y="723"/>
                  </a:lnTo>
                  <a:lnTo>
                    <a:pt x="4410" y="702"/>
                  </a:lnTo>
                  <a:lnTo>
                    <a:pt x="4411" y="664"/>
                  </a:lnTo>
                  <a:lnTo>
                    <a:pt x="4412" y="574"/>
                  </a:lnTo>
                  <a:lnTo>
                    <a:pt x="4412" y="326"/>
                  </a:lnTo>
                  <a:lnTo>
                    <a:pt x="4409" y="214"/>
                  </a:lnTo>
                  <a:lnTo>
                    <a:pt x="4345" y="214"/>
                  </a:lnTo>
                  <a:lnTo>
                    <a:pt x="4277" y="216"/>
                  </a:lnTo>
                  <a:lnTo>
                    <a:pt x="4265" y="217"/>
                  </a:lnTo>
                  <a:lnTo>
                    <a:pt x="4255" y="219"/>
                  </a:lnTo>
                  <a:lnTo>
                    <a:pt x="4248" y="222"/>
                  </a:lnTo>
                  <a:lnTo>
                    <a:pt x="4244" y="225"/>
                  </a:lnTo>
                  <a:lnTo>
                    <a:pt x="4240" y="240"/>
                  </a:lnTo>
                  <a:lnTo>
                    <a:pt x="4236" y="271"/>
                  </a:lnTo>
                  <a:lnTo>
                    <a:pt x="4231" y="310"/>
                  </a:lnTo>
                  <a:lnTo>
                    <a:pt x="4228" y="314"/>
                  </a:lnTo>
                  <a:lnTo>
                    <a:pt x="4208" y="314"/>
                  </a:lnTo>
                  <a:lnTo>
                    <a:pt x="4204" y="226"/>
                  </a:lnTo>
                  <a:lnTo>
                    <a:pt x="4201" y="176"/>
                  </a:lnTo>
                  <a:lnTo>
                    <a:pt x="4205" y="172"/>
                  </a:lnTo>
                  <a:lnTo>
                    <a:pt x="4303" y="175"/>
                  </a:lnTo>
                  <a:lnTo>
                    <a:pt x="4452" y="176"/>
                  </a:lnTo>
                  <a:lnTo>
                    <a:pt x="4601" y="175"/>
                  </a:lnTo>
                  <a:lnTo>
                    <a:pt x="4699" y="172"/>
                  </a:lnTo>
                  <a:close/>
                  <a:moveTo>
                    <a:pt x="4726" y="213"/>
                  </a:moveTo>
                  <a:lnTo>
                    <a:pt x="4722" y="208"/>
                  </a:lnTo>
                  <a:lnTo>
                    <a:pt x="4722" y="190"/>
                  </a:lnTo>
                  <a:lnTo>
                    <a:pt x="4726" y="187"/>
                  </a:lnTo>
                  <a:lnTo>
                    <a:pt x="4847" y="168"/>
                  </a:lnTo>
                  <a:lnTo>
                    <a:pt x="4859" y="177"/>
                  </a:lnTo>
                  <a:lnTo>
                    <a:pt x="4871" y="189"/>
                  </a:lnTo>
                  <a:lnTo>
                    <a:pt x="4886" y="210"/>
                  </a:lnTo>
                  <a:lnTo>
                    <a:pt x="4907" y="241"/>
                  </a:lnTo>
                  <a:lnTo>
                    <a:pt x="4967" y="344"/>
                  </a:lnTo>
                  <a:lnTo>
                    <a:pt x="5036" y="478"/>
                  </a:lnTo>
                  <a:lnTo>
                    <a:pt x="5081" y="409"/>
                  </a:lnTo>
                  <a:lnTo>
                    <a:pt x="5129" y="327"/>
                  </a:lnTo>
                  <a:lnTo>
                    <a:pt x="5220" y="172"/>
                  </a:lnTo>
                  <a:lnTo>
                    <a:pt x="5252" y="175"/>
                  </a:lnTo>
                  <a:lnTo>
                    <a:pt x="5282" y="172"/>
                  </a:lnTo>
                  <a:lnTo>
                    <a:pt x="5285" y="184"/>
                  </a:lnTo>
                  <a:lnTo>
                    <a:pt x="5258" y="217"/>
                  </a:lnTo>
                  <a:lnTo>
                    <a:pt x="5219" y="270"/>
                  </a:lnTo>
                  <a:lnTo>
                    <a:pt x="5153" y="366"/>
                  </a:lnTo>
                  <a:lnTo>
                    <a:pt x="5099" y="453"/>
                  </a:lnTo>
                  <a:lnTo>
                    <a:pt x="5074" y="495"/>
                  </a:lnTo>
                  <a:lnTo>
                    <a:pt x="5064" y="516"/>
                  </a:lnTo>
                  <a:lnTo>
                    <a:pt x="5062" y="528"/>
                  </a:lnTo>
                  <a:lnTo>
                    <a:pt x="5060" y="541"/>
                  </a:lnTo>
                  <a:lnTo>
                    <a:pt x="5060" y="604"/>
                  </a:lnTo>
                  <a:lnTo>
                    <a:pt x="5062" y="668"/>
                  </a:lnTo>
                  <a:lnTo>
                    <a:pt x="5064" y="720"/>
                  </a:lnTo>
                  <a:lnTo>
                    <a:pt x="5066" y="732"/>
                  </a:lnTo>
                  <a:lnTo>
                    <a:pt x="5070" y="739"/>
                  </a:lnTo>
                  <a:lnTo>
                    <a:pt x="5076" y="742"/>
                  </a:lnTo>
                  <a:lnTo>
                    <a:pt x="5086" y="746"/>
                  </a:lnTo>
                  <a:lnTo>
                    <a:pt x="5105" y="748"/>
                  </a:lnTo>
                  <a:lnTo>
                    <a:pt x="5142" y="751"/>
                  </a:lnTo>
                  <a:lnTo>
                    <a:pt x="5146" y="775"/>
                  </a:lnTo>
                  <a:lnTo>
                    <a:pt x="5068" y="776"/>
                  </a:lnTo>
                  <a:lnTo>
                    <a:pt x="5020" y="775"/>
                  </a:lnTo>
                  <a:lnTo>
                    <a:pt x="4898" y="778"/>
                  </a:lnTo>
                  <a:lnTo>
                    <a:pt x="4895" y="753"/>
                  </a:lnTo>
                  <a:lnTo>
                    <a:pt x="4931" y="750"/>
                  </a:lnTo>
                  <a:lnTo>
                    <a:pt x="4951" y="747"/>
                  </a:lnTo>
                  <a:lnTo>
                    <a:pt x="4962" y="744"/>
                  </a:lnTo>
                  <a:lnTo>
                    <a:pt x="4968" y="740"/>
                  </a:lnTo>
                  <a:lnTo>
                    <a:pt x="4975" y="724"/>
                  </a:lnTo>
                  <a:lnTo>
                    <a:pt x="4979" y="676"/>
                  </a:lnTo>
                  <a:lnTo>
                    <a:pt x="4979" y="603"/>
                  </a:lnTo>
                  <a:lnTo>
                    <a:pt x="4979" y="523"/>
                  </a:lnTo>
                  <a:lnTo>
                    <a:pt x="4958" y="483"/>
                  </a:lnTo>
                  <a:lnTo>
                    <a:pt x="4916" y="412"/>
                  </a:lnTo>
                  <a:lnTo>
                    <a:pt x="4879" y="351"/>
                  </a:lnTo>
                  <a:lnTo>
                    <a:pt x="4834" y="284"/>
                  </a:lnTo>
                  <a:lnTo>
                    <a:pt x="4810" y="252"/>
                  </a:lnTo>
                  <a:lnTo>
                    <a:pt x="4792" y="231"/>
                  </a:lnTo>
                  <a:lnTo>
                    <a:pt x="4778" y="220"/>
                  </a:lnTo>
                  <a:lnTo>
                    <a:pt x="4769" y="214"/>
                  </a:lnTo>
                  <a:lnTo>
                    <a:pt x="4754" y="213"/>
                  </a:lnTo>
                  <a:lnTo>
                    <a:pt x="4726" y="213"/>
                  </a:lnTo>
                  <a:close/>
                  <a:moveTo>
                    <a:pt x="5540" y="481"/>
                  </a:moveTo>
                  <a:lnTo>
                    <a:pt x="5542" y="450"/>
                  </a:lnTo>
                  <a:lnTo>
                    <a:pt x="5545" y="420"/>
                  </a:lnTo>
                  <a:lnTo>
                    <a:pt x="5550" y="390"/>
                  </a:lnTo>
                  <a:lnTo>
                    <a:pt x="5558" y="362"/>
                  </a:lnTo>
                  <a:lnTo>
                    <a:pt x="5569" y="334"/>
                  </a:lnTo>
                  <a:lnTo>
                    <a:pt x="5584" y="308"/>
                  </a:lnTo>
                  <a:lnTo>
                    <a:pt x="5600" y="283"/>
                  </a:lnTo>
                  <a:lnTo>
                    <a:pt x="5621" y="259"/>
                  </a:lnTo>
                  <a:lnTo>
                    <a:pt x="5644" y="237"/>
                  </a:lnTo>
                  <a:lnTo>
                    <a:pt x="5670" y="218"/>
                  </a:lnTo>
                  <a:lnTo>
                    <a:pt x="5698" y="201"/>
                  </a:lnTo>
                  <a:lnTo>
                    <a:pt x="5728" y="187"/>
                  </a:lnTo>
                  <a:lnTo>
                    <a:pt x="5759" y="175"/>
                  </a:lnTo>
                  <a:lnTo>
                    <a:pt x="5794" y="168"/>
                  </a:lnTo>
                  <a:lnTo>
                    <a:pt x="5830" y="163"/>
                  </a:lnTo>
                  <a:lnTo>
                    <a:pt x="5868" y="160"/>
                  </a:lnTo>
                  <a:lnTo>
                    <a:pt x="5903" y="162"/>
                  </a:lnTo>
                  <a:lnTo>
                    <a:pt x="5936" y="165"/>
                  </a:lnTo>
                  <a:lnTo>
                    <a:pt x="5969" y="171"/>
                  </a:lnTo>
                  <a:lnTo>
                    <a:pt x="5999" y="181"/>
                  </a:lnTo>
                  <a:lnTo>
                    <a:pt x="6026" y="192"/>
                  </a:lnTo>
                  <a:lnTo>
                    <a:pt x="6053" y="205"/>
                  </a:lnTo>
                  <a:lnTo>
                    <a:pt x="6077" y="222"/>
                  </a:lnTo>
                  <a:lnTo>
                    <a:pt x="6100" y="240"/>
                  </a:lnTo>
                  <a:lnTo>
                    <a:pt x="6120" y="260"/>
                  </a:lnTo>
                  <a:lnTo>
                    <a:pt x="6137" y="283"/>
                  </a:lnTo>
                  <a:lnTo>
                    <a:pt x="6151" y="307"/>
                  </a:lnTo>
                  <a:lnTo>
                    <a:pt x="6164" y="333"/>
                  </a:lnTo>
                  <a:lnTo>
                    <a:pt x="6173" y="361"/>
                  </a:lnTo>
                  <a:lnTo>
                    <a:pt x="6180" y="391"/>
                  </a:lnTo>
                  <a:lnTo>
                    <a:pt x="6184" y="422"/>
                  </a:lnTo>
                  <a:lnTo>
                    <a:pt x="6185" y="456"/>
                  </a:lnTo>
                  <a:lnTo>
                    <a:pt x="6182" y="502"/>
                  </a:lnTo>
                  <a:lnTo>
                    <a:pt x="6180" y="525"/>
                  </a:lnTo>
                  <a:lnTo>
                    <a:pt x="6175" y="547"/>
                  </a:lnTo>
                  <a:lnTo>
                    <a:pt x="6162" y="589"/>
                  </a:lnTo>
                  <a:lnTo>
                    <a:pt x="6143" y="628"/>
                  </a:lnTo>
                  <a:lnTo>
                    <a:pt x="6120" y="664"/>
                  </a:lnTo>
                  <a:lnTo>
                    <a:pt x="6092" y="697"/>
                  </a:lnTo>
                  <a:lnTo>
                    <a:pt x="6076" y="711"/>
                  </a:lnTo>
                  <a:lnTo>
                    <a:pt x="6059" y="724"/>
                  </a:lnTo>
                  <a:lnTo>
                    <a:pt x="6023" y="748"/>
                  </a:lnTo>
                  <a:lnTo>
                    <a:pt x="5982" y="766"/>
                  </a:lnTo>
                  <a:lnTo>
                    <a:pt x="5939" y="780"/>
                  </a:lnTo>
                  <a:lnTo>
                    <a:pt x="5893" y="788"/>
                  </a:lnTo>
                  <a:lnTo>
                    <a:pt x="5845" y="790"/>
                  </a:lnTo>
                  <a:lnTo>
                    <a:pt x="5812" y="789"/>
                  </a:lnTo>
                  <a:lnTo>
                    <a:pt x="5779" y="784"/>
                  </a:lnTo>
                  <a:lnTo>
                    <a:pt x="5748" y="777"/>
                  </a:lnTo>
                  <a:lnTo>
                    <a:pt x="5718" y="768"/>
                  </a:lnTo>
                  <a:lnTo>
                    <a:pt x="5689" y="754"/>
                  </a:lnTo>
                  <a:lnTo>
                    <a:pt x="5664" y="739"/>
                  </a:lnTo>
                  <a:lnTo>
                    <a:pt x="5640" y="720"/>
                  </a:lnTo>
                  <a:lnTo>
                    <a:pt x="5618" y="698"/>
                  </a:lnTo>
                  <a:lnTo>
                    <a:pt x="5599" y="674"/>
                  </a:lnTo>
                  <a:lnTo>
                    <a:pt x="5582" y="649"/>
                  </a:lnTo>
                  <a:lnTo>
                    <a:pt x="5569" y="621"/>
                  </a:lnTo>
                  <a:lnTo>
                    <a:pt x="5558" y="591"/>
                  </a:lnTo>
                  <a:lnTo>
                    <a:pt x="5545" y="534"/>
                  </a:lnTo>
                  <a:lnTo>
                    <a:pt x="5542" y="507"/>
                  </a:lnTo>
                  <a:lnTo>
                    <a:pt x="5540" y="481"/>
                  </a:lnTo>
                  <a:close/>
                  <a:moveTo>
                    <a:pt x="5629" y="453"/>
                  </a:moveTo>
                  <a:lnTo>
                    <a:pt x="5629" y="480"/>
                  </a:lnTo>
                  <a:lnTo>
                    <a:pt x="5633" y="507"/>
                  </a:lnTo>
                  <a:lnTo>
                    <a:pt x="5639" y="536"/>
                  </a:lnTo>
                  <a:lnTo>
                    <a:pt x="5646" y="565"/>
                  </a:lnTo>
                  <a:lnTo>
                    <a:pt x="5656" y="594"/>
                  </a:lnTo>
                  <a:lnTo>
                    <a:pt x="5666" y="620"/>
                  </a:lnTo>
                  <a:lnTo>
                    <a:pt x="5680" y="645"/>
                  </a:lnTo>
                  <a:lnTo>
                    <a:pt x="5696" y="668"/>
                  </a:lnTo>
                  <a:lnTo>
                    <a:pt x="5713" y="687"/>
                  </a:lnTo>
                  <a:lnTo>
                    <a:pt x="5732" y="705"/>
                  </a:lnTo>
                  <a:lnTo>
                    <a:pt x="5752" y="720"/>
                  </a:lnTo>
                  <a:lnTo>
                    <a:pt x="5773" y="732"/>
                  </a:lnTo>
                  <a:lnTo>
                    <a:pt x="5796" y="740"/>
                  </a:lnTo>
                  <a:lnTo>
                    <a:pt x="5820" y="747"/>
                  </a:lnTo>
                  <a:lnTo>
                    <a:pt x="5845" y="751"/>
                  </a:lnTo>
                  <a:lnTo>
                    <a:pt x="5873" y="752"/>
                  </a:lnTo>
                  <a:lnTo>
                    <a:pt x="5905" y="751"/>
                  </a:lnTo>
                  <a:lnTo>
                    <a:pt x="5935" y="745"/>
                  </a:lnTo>
                  <a:lnTo>
                    <a:pt x="5964" y="735"/>
                  </a:lnTo>
                  <a:lnTo>
                    <a:pt x="5990" y="722"/>
                  </a:lnTo>
                  <a:lnTo>
                    <a:pt x="6014" y="705"/>
                  </a:lnTo>
                  <a:lnTo>
                    <a:pt x="6036" y="684"/>
                  </a:lnTo>
                  <a:lnTo>
                    <a:pt x="6054" y="657"/>
                  </a:lnTo>
                  <a:lnTo>
                    <a:pt x="6061" y="643"/>
                  </a:lnTo>
                  <a:lnTo>
                    <a:pt x="6068" y="628"/>
                  </a:lnTo>
                  <a:lnTo>
                    <a:pt x="6080" y="595"/>
                  </a:lnTo>
                  <a:lnTo>
                    <a:pt x="6089" y="560"/>
                  </a:lnTo>
                  <a:lnTo>
                    <a:pt x="6094" y="524"/>
                  </a:lnTo>
                  <a:lnTo>
                    <a:pt x="6095" y="484"/>
                  </a:lnTo>
                  <a:lnTo>
                    <a:pt x="6094" y="442"/>
                  </a:lnTo>
                  <a:lnTo>
                    <a:pt x="6088" y="403"/>
                  </a:lnTo>
                  <a:lnTo>
                    <a:pt x="6078" y="366"/>
                  </a:lnTo>
                  <a:lnTo>
                    <a:pt x="6065" y="330"/>
                  </a:lnTo>
                  <a:lnTo>
                    <a:pt x="6048" y="297"/>
                  </a:lnTo>
                  <a:lnTo>
                    <a:pt x="6028" y="270"/>
                  </a:lnTo>
                  <a:lnTo>
                    <a:pt x="6004" y="247"/>
                  </a:lnTo>
                  <a:lnTo>
                    <a:pt x="5992" y="237"/>
                  </a:lnTo>
                  <a:lnTo>
                    <a:pt x="5977" y="229"/>
                  </a:lnTo>
                  <a:lnTo>
                    <a:pt x="5948" y="214"/>
                  </a:lnTo>
                  <a:lnTo>
                    <a:pt x="5917" y="205"/>
                  </a:lnTo>
                  <a:lnTo>
                    <a:pt x="5885" y="199"/>
                  </a:lnTo>
                  <a:lnTo>
                    <a:pt x="5851" y="196"/>
                  </a:lnTo>
                  <a:lnTo>
                    <a:pt x="5802" y="201"/>
                  </a:lnTo>
                  <a:lnTo>
                    <a:pt x="5780" y="206"/>
                  </a:lnTo>
                  <a:lnTo>
                    <a:pt x="5759" y="213"/>
                  </a:lnTo>
                  <a:lnTo>
                    <a:pt x="5740" y="222"/>
                  </a:lnTo>
                  <a:lnTo>
                    <a:pt x="5720" y="234"/>
                  </a:lnTo>
                  <a:lnTo>
                    <a:pt x="5704" y="247"/>
                  </a:lnTo>
                  <a:lnTo>
                    <a:pt x="5688" y="261"/>
                  </a:lnTo>
                  <a:lnTo>
                    <a:pt x="5675" y="279"/>
                  </a:lnTo>
                  <a:lnTo>
                    <a:pt x="5663" y="298"/>
                  </a:lnTo>
                  <a:lnTo>
                    <a:pt x="5652" y="319"/>
                  </a:lnTo>
                  <a:lnTo>
                    <a:pt x="5644" y="342"/>
                  </a:lnTo>
                  <a:lnTo>
                    <a:pt x="5638" y="367"/>
                  </a:lnTo>
                  <a:lnTo>
                    <a:pt x="5633" y="393"/>
                  </a:lnTo>
                  <a:lnTo>
                    <a:pt x="5629" y="422"/>
                  </a:lnTo>
                  <a:lnTo>
                    <a:pt x="5629" y="453"/>
                  </a:lnTo>
                  <a:close/>
                  <a:moveTo>
                    <a:pt x="6391" y="488"/>
                  </a:moveTo>
                  <a:lnTo>
                    <a:pt x="6391" y="574"/>
                  </a:lnTo>
                  <a:lnTo>
                    <a:pt x="6392" y="657"/>
                  </a:lnTo>
                  <a:lnTo>
                    <a:pt x="6395" y="718"/>
                  </a:lnTo>
                  <a:lnTo>
                    <a:pt x="6397" y="732"/>
                  </a:lnTo>
                  <a:lnTo>
                    <a:pt x="6401" y="739"/>
                  </a:lnTo>
                  <a:lnTo>
                    <a:pt x="6407" y="742"/>
                  </a:lnTo>
                  <a:lnTo>
                    <a:pt x="6416" y="746"/>
                  </a:lnTo>
                  <a:lnTo>
                    <a:pt x="6437" y="748"/>
                  </a:lnTo>
                  <a:lnTo>
                    <a:pt x="6473" y="751"/>
                  </a:lnTo>
                  <a:lnTo>
                    <a:pt x="6476" y="775"/>
                  </a:lnTo>
                  <a:lnTo>
                    <a:pt x="6350" y="775"/>
                  </a:lnTo>
                  <a:lnTo>
                    <a:pt x="6229" y="778"/>
                  </a:lnTo>
                  <a:lnTo>
                    <a:pt x="6226" y="753"/>
                  </a:lnTo>
                  <a:lnTo>
                    <a:pt x="6262" y="750"/>
                  </a:lnTo>
                  <a:lnTo>
                    <a:pt x="6282" y="747"/>
                  </a:lnTo>
                  <a:lnTo>
                    <a:pt x="6293" y="744"/>
                  </a:lnTo>
                  <a:lnTo>
                    <a:pt x="6299" y="740"/>
                  </a:lnTo>
                  <a:lnTo>
                    <a:pt x="6304" y="734"/>
                  </a:lnTo>
                  <a:lnTo>
                    <a:pt x="6307" y="723"/>
                  </a:lnTo>
                  <a:lnTo>
                    <a:pt x="6308" y="702"/>
                  </a:lnTo>
                  <a:lnTo>
                    <a:pt x="6310" y="664"/>
                  </a:lnTo>
                  <a:lnTo>
                    <a:pt x="6311" y="574"/>
                  </a:lnTo>
                  <a:lnTo>
                    <a:pt x="6311" y="376"/>
                  </a:lnTo>
                  <a:lnTo>
                    <a:pt x="6310" y="294"/>
                  </a:lnTo>
                  <a:lnTo>
                    <a:pt x="6308" y="254"/>
                  </a:lnTo>
                  <a:lnTo>
                    <a:pt x="6307" y="231"/>
                  </a:lnTo>
                  <a:lnTo>
                    <a:pt x="6305" y="219"/>
                  </a:lnTo>
                  <a:lnTo>
                    <a:pt x="6301" y="212"/>
                  </a:lnTo>
                  <a:lnTo>
                    <a:pt x="6295" y="208"/>
                  </a:lnTo>
                  <a:lnTo>
                    <a:pt x="6286" y="205"/>
                  </a:lnTo>
                  <a:lnTo>
                    <a:pt x="6265" y="202"/>
                  </a:lnTo>
                  <a:lnTo>
                    <a:pt x="6229" y="200"/>
                  </a:lnTo>
                  <a:lnTo>
                    <a:pt x="6226" y="176"/>
                  </a:lnTo>
                  <a:lnTo>
                    <a:pt x="6439" y="175"/>
                  </a:lnTo>
                  <a:lnTo>
                    <a:pt x="6648" y="172"/>
                  </a:lnTo>
                  <a:lnTo>
                    <a:pt x="6642" y="224"/>
                  </a:lnTo>
                  <a:lnTo>
                    <a:pt x="6637" y="301"/>
                  </a:lnTo>
                  <a:lnTo>
                    <a:pt x="6614" y="304"/>
                  </a:lnTo>
                  <a:lnTo>
                    <a:pt x="6610" y="291"/>
                  </a:lnTo>
                  <a:lnTo>
                    <a:pt x="6607" y="267"/>
                  </a:lnTo>
                  <a:lnTo>
                    <a:pt x="6605" y="246"/>
                  </a:lnTo>
                  <a:lnTo>
                    <a:pt x="6600" y="224"/>
                  </a:lnTo>
                  <a:lnTo>
                    <a:pt x="6576" y="218"/>
                  </a:lnTo>
                  <a:lnTo>
                    <a:pt x="6547" y="213"/>
                  </a:lnTo>
                  <a:lnTo>
                    <a:pt x="6515" y="211"/>
                  </a:lnTo>
                  <a:lnTo>
                    <a:pt x="6478" y="210"/>
                  </a:lnTo>
                  <a:lnTo>
                    <a:pt x="6440" y="211"/>
                  </a:lnTo>
                  <a:lnTo>
                    <a:pt x="6396" y="214"/>
                  </a:lnTo>
                  <a:lnTo>
                    <a:pt x="6392" y="272"/>
                  </a:lnTo>
                  <a:lnTo>
                    <a:pt x="6391" y="376"/>
                  </a:lnTo>
                  <a:lnTo>
                    <a:pt x="6391" y="451"/>
                  </a:lnTo>
                  <a:lnTo>
                    <a:pt x="6466" y="451"/>
                  </a:lnTo>
                  <a:lnTo>
                    <a:pt x="6528" y="448"/>
                  </a:lnTo>
                  <a:lnTo>
                    <a:pt x="6559" y="444"/>
                  </a:lnTo>
                  <a:lnTo>
                    <a:pt x="6563" y="440"/>
                  </a:lnTo>
                  <a:lnTo>
                    <a:pt x="6566" y="434"/>
                  </a:lnTo>
                  <a:lnTo>
                    <a:pt x="6569" y="422"/>
                  </a:lnTo>
                  <a:lnTo>
                    <a:pt x="6572" y="403"/>
                  </a:lnTo>
                  <a:lnTo>
                    <a:pt x="6575" y="380"/>
                  </a:lnTo>
                  <a:lnTo>
                    <a:pt x="6599" y="376"/>
                  </a:lnTo>
                  <a:lnTo>
                    <a:pt x="6602" y="380"/>
                  </a:lnTo>
                  <a:lnTo>
                    <a:pt x="6600" y="474"/>
                  </a:lnTo>
                  <a:lnTo>
                    <a:pt x="6601" y="520"/>
                  </a:lnTo>
                  <a:lnTo>
                    <a:pt x="6602" y="574"/>
                  </a:lnTo>
                  <a:lnTo>
                    <a:pt x="6599" y="578"/>
                  </a:lnTo>
                  <a:lnTo>
                    <a:pt x="6577" y="578"/>
                  </a:lnTo>
                  <a:lnTo>
                    <a:pt x="6572" y="538"/>
                  </a:lnTo>
                  <a:lnTo>
                    <a:pt x="6569" y="507"/>
                  </a:lnTo>
                  <a:lnTo>
                    <a:pt x="6564" y="499"/>
                  </a:lnTo>
                  <a:lnTo>
                    <a:pt x="6559" y="494"/>
                  </a:lnTo>
                  <a:lnTo>
                    <a:pt x="6547" y="492"/>
                  </a:lnTo>
                  <a:lnTo>
                    <a:pt x="6528" y="489"/>
                  </a:lnTo>
                  <a:lnTo>
                    <a:pt x="6456" y="487"/>
                  </a:lnTo>
                  <a:lnTo>
                    <a:pt x="6391" y="488"/>
                  </a:lnTo>
                  <a:close/>
                  <a:moveTo>
                    <a:pt x="7180" y="176"/>
                  </a:moveTo>
                  <a:lnTo>
                    <a:pt x="7180" y="196"/>
                  </a:lnTo>
                  <a:lnTo>
                    <a:pt x="7132" y="202"/>
                  </a:lnTo>
                  <a:lnTo>
                    <a:pt x="7117" y="205"/>
                  </a:lnTo>
                  <a:lnTo>
                    <a:pt x="7108" y="208"/>
                  </a:lnTo>
                  <a:lnTo>
                    <a:pt x="7105" y="212"/>
                  </a:lnTo>
                  <a:lnTo>
                    <a:pt x="7102" y="217"/>
                  </a:lnTo>
                  <a:lnTo>
                    <a:pt x="7098" y="231"/>
                  </a:lnTo>
                  <a:lnTo>
                    <a:pt x="7096" y="279"/>
                  </a:lnTo>
                  <a:lnTo>
                    <a:pt x="7096" y="376"/>
                  </a:lnTo>
                  <a:lnTo>
                    <a:pt x="7096" y="682"/>
                  </a:lnTo>
                  <a:lnTo>
                    <a:pt x="7092" y="744"/>
                  </a:lnTo>
                  <a:lnTo>
                    <a:pt x="7084" y="793"/>
                  </a:lnTo>
                  <a:lnTo>
                    <a:pt x="7076" y="814"/>
                  </a:lnTo>
                  <a:lnTo>
                    <a:pt x="7067" y="834"/>
                  </a:lnTo>
                  <a:lnTo>
                    <a:pt x="7055" y="854"/>
                  </a:lnTo>
                  <a:lnTo>
                    <a:pt x="7042" y="872"/>
                  </a:lnTo>
                  <a:lnTo>
                    <a:pt x="7026" y="889"/>
                  </a:lnTo>
                  <a:lnTo>
                    <a:pt x="7012" y="904"/>
                  </a:lnTo>
                  <a:lnTo>
                    <a:pt x="6996" y="916"/>
                  </a:lnTo>
                  <a:lnTo>
                    <a:pt x="6980" y="926"/>
                  </a:lnTo>
                  <a:lnTo>
                    <a:pt x="6964" y="934"/>
                  </a:lnTo>
                  <a:lnTo>
                    <a:pt x="6948" y="939"/>
                  </a:lnTo>
                  <a:lnTo>
                    <a:pt x="6932" y="943"/>
                  </a:lnTo>
                  <a:lnTo>
                    <a:pt x="6917" y="944"/>
                  </a:lnTo>
                  <a:lnTo>
                    <a:pt x="6899" y="942"/>
                  </a:lnTo>
                  <a:lnTo>
                    <a:pt x="6900" y="908"/>
                  </a:lnTo>
                  <a:lnTo>
                    <a:pt x="6899" y="877"/>
                  </a:lnTo>
                  <a:lnTo>
                    <a:pt x="6907" y="871"/>
                  </a:lnTo>
                  <a:lnTo>
                    <a:pt x="6918" y="878"/>
                  </a:lnTo>
                  <a:lnTo>
                    <a:pt x="6930" y="883"/>
                  </a:lnTo>
                  <a:lnTo>
                    <a:pt x="6953" y="886"/>
                  </a:lnTo>
                  <a:lnTo>
                    <a:pt x="6972" y="885"/>
                  </a:lnTo>
                  <a:lnTo>
                    <a:pt x="6988" y="879"/>
                  </a:lnTo>
                  <a:lnTo>
                    <a:pt x="6998" y="870"/>
                  </a:lnTo>
                  <a:lnTo>
                    <a:pt x="7003" y="864"/>
                  </a:lnTo>
                  <a:lnTo>
                    <a:pt x="7006" y="858"/>
                  </a:lnTo>
                  <a:lnTo>
                    <a:pt x="7010" y="838"/>
                  </a:lnTo>
                  <a:lnTo>
                    <a:pt x="7013" y="808"/>
                  </a:lnTo>
                  <a:lnTo>
                    <a:pt x="7014" y="747"/>
                  </a:lnTo>
                  <a:lnTo>
                    <a:pt x="7014" y="376"/>
                  </a:lnTo>
                  <a:lnTo>
                    <a:pt x="7014" y="294"/>
                  </a:lnTo>
                  <a:lnTo>
                    <a:pt x="7013" y="254"/>
                  </a:lnTo>
                  <a:lnTo>
                    <a:pt x="7010" y="231"/>
                  </a:lnTo>
                  <a:lnTo>
                    <a:pt x="7008" y="219"/>
                  </a:lnTo>
                  <a:lnTo>
                    <a:pt x="7004" y="212"/>
                  </a:lnTo>
                  <a:lnTo>
                    <a:pt x="6998" y="208"/>
                  </a:lnTo>
                  <a:lnTo>
                    <a:pt x="6989" y="205"/>
                  </a:lnTo>
                  <a:lnTo>
                    <a:pt x="6970" y="202"/>
                  </a:lnTo>
                  <a:lnTo>
                    <a:pt x="6932" y="200"/>
                  </a:lnTo>
                  <a:lnTo>
                    <a:pt x="6930" y="176"/>
                  </a:lnTo>
                  <a:lnTo>
                    <a:pt x="7055" y="176"/>
                  </a:lnTo>
                  <a:lnTo>
                    <a:pt x="7177" y="172"/>
                  </a:lnTo>
                  <a:lnTo>
                    <a:pt x="7180" y="176"/>
                  </a:lnTo>
                  <a:close/>
                  <a:moveTo>
                    <a:pt x="7206" y="213"/>
                  </a:moveTo>
                  <a:lnTo>
                    <a:pt x="7202" y="208"/>
                  </a:lnTo>
                  <a:lnTo>
                    <a:pt x="7202" y="190"/>
                  </a:lnTo>
                  <a:lnTo>
                    <a:pt x="7206" y="187"/>
                  </a:lnTo>
                  <a:lnTo>
                    <a:pt x="7327" y="168"/>
                  </a:lnTo>
                  <a:lnTo>
                    <a:pt x="7339" y="177"/>
                  </a:lnTo>
                  <a:lnTo>
                    <a:pt x="7352" y="189"/>
                  </a:lnTo>
                  <a:lnTo>
                    <a:pt x="7367" y="210"/>
                  </a:lnTo>
                  <a:lnTo>
                    <a:pt x="7387" y="241"/>
                  </a:lnTo>
                  <a:lnTo>
                    <a:pt x="7447" y="344"/>
                  </a:lnTo>
                  <a:lnTo>
                    <a:pt x="7518" y="478"/>
                  </a:lnTo>
                  <a:lnTo>
                    <a:pt x="7561" y="409"/>
                  </a:lnTo>
                  <a:lnTo>
                    <a:pt x="7610" y="327"/>
                  </a:lnTo>
                  <a:lnTo>
                    <a:pt x="7700" y="172"/>
                  </a:lnTo>
                  <a:lnTo>
                    <a:pt x="7733" y="175"/>
                  </a:lnTo>
                  <a:lnTo>
                    <a:pt x="7763" y="172"/>
                  </a:lnTo>
                  <a:lnTo>
                    <a:pt x="7766" y="184"/>
                  </a:lnTo>
                  <a:lnTo>
                    <a:pt x="7739" y="217"/>
                  </a:lnTo>
                  <a:lnTo>
                    <a:pt x="7700" y="270"/>
                  </a:lnTo>
                  <a:lnTo>
                    <a:pt x="7633" y="366"/>
                  </a:lnTo>
                  <a:lnTo>
                    <a:pt x="7579" y="453"/>
                  </a:lnTo>
                  <a:lnTo>
                    <a:pt x="7555" y="495"/>
                  </a:lnTo>
                  <a:lnTo>
                    <a:pt x="7544" y="516"/>
                  </a:lnTo>
                  <a:lnTo>
                    <a:pt x="7542" y="528"/>
                  </a:lnTo>
                  <a:lnTo>
                    <a:pt x="7542" y="541"/>
                  </a:lnTo>
                  <a:lnTo>
                    <a:pt x="7542" y="604"/>
                  </a:lnTo>
                  <a:lnTo>
                    <a:pt x="7542" y="668"/>
                  </a:lnTo>
                  <a:lnTo>
                    <a:pt x="7544" y="720"/>
                  </a:lnTo>
                  <a:lnTo>
                    <a:pt x="7548" y="732"/>
                  </a:lnTo>
                  <a:lnTo>
                    <a:pt x="7552" y="739"/>
                  </a:lnTo>
                  <a:lnTo>
                    <a:pt x="7556" y="742"/>
                  </a:lnTo>
                  <a:lnTo>
                    <a:pt x="7566" y="746"/>
                  </a:lnTo>
                  <a:lnTo>
                    <a:pt x="7586" y="748"/>
                  </a:lnTo>
                  <a:lnTo>
                    <a:pt x="7622" y="751"/>
                  </a:lnTo>
                  <a:lnTo>
                    <a:pt x="7626" y="775"/>
                  </a:lnTo>
                  <a:lnTo>
                    <a:pt x="7548" y="776"/>
                  </a:lnTo>
                  <a:lnTo>
                    <a:pt x="7500" y="775"/>
                  </a:lnTo>
                  <a:lnTo>
                    <a:pt x="7379" y="778"/>
                  </a:lnTo>
                  <a:lnTo>
                    <a:pt x="7375" y="753"/>
                  </a:lnTo>
                  <a:lnTo>
                    <a:pt x="7412" y="750"/>
                  </a:lnTo>
                  <a:lnTo>
                    <a:pt x="7432" y="747"/>
                  </a:lnTo>
                  <a:lnTo>
                    <a:pt x="7442" y="744"/>
                  </a:lnTo>
                  <a:lnTo>
                    <a:pt x="7450" y="740"/>
                  </a:lnTo>
                  <a:lnTo>
                    <a:pt x="7453" y="734"/>
                  </a:lnTo>
                  <a:lnTo>
                    <a:pt x="7457" y="724"/>
                  </a:lnTo>
                  <a:lnTo>
                    <a:pt x="7459" y="676"/>
                  </a:lnTo>
                  <a:lnTo>
                    <a:pt x="7460" y="603"/>
                  </a:lnTo>
                  <a:lnTo>
                    <a:pt x="7460" y="523"/>
                  </a:lnTo>
                  <a:lnTo>
                    <a:pt x="7440" y="483"/>
                  </a:lnTo>
                  <a:lnTo>
                    <a:pt x="7398" y="412"/>
                  </a:lnTo>
                  <a:lnTo>
                    <a:pt x="7360" y="351"/>
                  </a:lnTo>
                  <a:lnTo>
                    <a:pt x="7315" y="284"/>
                  </a:lnTo>
                  <a:lnTo>
                    <a:pt x="7291" y="252"/>
                  </a:lnTo>
                  <a:lnTo>
                    <a:pt x="7273" y="231"/>
                  </a:lnTo>
                  <a:lnTo>
                    <a:pt x="7260" y="220"/>
                  </a:lnTo>
                  <a:lnTo>
                    <a:pt x="7250" y="214"/>
                  </a:lnTo>
                  <a:lnTo>
                    <a:pt x="7235" y="213"/>
                  </a:lnTo>
                  <a:lnTo>
                    <a:pt x="7206" y="213"/>
                  </a:lnTo>
                  <a:close/>
                  <a:moveTo>
                    <a:pt x="8076" y="782"/>
                  </a:moveTo>
                  <a:lnTo>
                    <a:pt x="8022" y="639"/>
                  </a:lnTo>
                  <a:lnTo>
                    <a:pt x="7877" y="280"/>
                  </a:lnTo>
                  <a:lnTo>
                    <a:pt x="7858" y="232"/>
                  </a:lnTo>
                  <a:lnTo>
                    <a:pt x="7847" y="211"/>
                  </a:lnTo>
                  <a:lnTo>
                    <a:pt x="7830" y="204"/>
                  </a:lnTo>
                  <a:lnTo>
                    <a:pt x="7795" y="200"/>
                  </a:lnTo>
                  <a:lnTo>
                    <a:pt x="7792" y="196"/>
                  </a:lnTo>
                  <a:lnTo>
                    <a:pt x="7792" y="176"/>
                  </a:lnTo>
                  <a:lnTo>
                    <a:pt x="7795" y="172"/>
                  </a:lnTo>
                  <a:lnTo>
                    <a:pt x="7906" y="176"/>
                  </a:lnTo>
                  <a:lnTo>
                    <a:pt x="8018" y="172"/>
                  </a:lnTo>
                  <a:lnTo>
                    <a:pt x="8022" y="200"/>
                  </a:lnTo>
                  <a:lnTo>
                    <a:pt x="7957" y="206"/>
                  </a:lnTo>
                  <a:lnTo>
                    <a:pt x="7950" y="211"/>
                  </a:lnTo>
                  <a:lnTo>
                    <a:pt x="7948" y="218"/>
                  </a:lnTo>
                  <a:lnTo>
                    <a:pt x="7961" y="264"/>
                  </a:lnTo>
                  <a:lnTo>
                    <a:pt x="7985" y="332"/>
                  </a:lnTo>
                  <a:lnTo>
                    <a:pt x="8118" y="669"/>
                  </a:lnTo>
                  <a:lnTo>
                    <a:pt x="8230" y="390"/>
                  </a:lnTo>
                  <a:lnTo>
                    <a:pt x="8263" y="297"/>
                  </a:lnTo>
                  <a:lnTo>
                    <a:pt x="8280" y="247"/>
                  </a:lnTo>
                  <a:lnTo>
                    <a:pt x="8286" y="220"/>
                  </a:lnTo>
                  <a:lnTo>
                    <a:pt x="8284" y="212"/>
                  </a:lnTo>
                  <a:lnTo>
                    <a:pt x="8280" y="210"/>
                  </a:lnTo>
                  <a:lnTo>
                    <a:pt x="8275" y="207"/>
                  </a:lnTo>
                  <a:lnTo>
                    <a:pt x="8255" y="204"/>
                  </a:lnTo>
                  <a:lnTo>
                    <a:pt x="8213" y="200"/>
                  </a:lnTo>
                  <a:lnTo>
                    <a:pt x="8209" y="196"/>
                  </a:lnTo>
                  <a:lnTo>
                    <a:pt x="8209" y="176"/>
                  </a:lnTo>
                  <a:lnTo>
                    <a:pt x="8213" y="172"/>
                  </a:lnTo>
                  <a:lnTo>
                    <a:pt x="8308" y="176"/>
                  </a:lnTo>
                  <a:lnTo>
                    <a:pt x="8394" y="172"/>
                  </a:lnTo>
                  <a:lnTo>
                    <a:pt x="8398" y="196"/>
                  </a:lnTo>
                  <a:lnTo>
                    <a:pt x="8370" y="201"/>
                  </a:lnTo>
                  <a:lnTo>
                    <a:pt x="8357" y="205"/>
                  </a:lnTo>
                  <a:lnTo>
                    <a:pt x="8351" y="210"/>
                  </a:lnTo>
                  <a:lnTo>
                    <a:pt x="8346" y="218"/>
                  </a:lnTo>
                  <a:lnTo>
                    <a:pt x="8315" y="285"/>
                  </a:lnTo>
                  <a:lnTo>
                    <a:pt x="8182" y="613"/>
                  </a:lnTo>
                  <a:lnTo>
                    <a:pt x="8144" y="710"/>
                  </a:lnTo>
                  <a:lnTo>
                    <a:pt x="8118" y="782"/>
                  </a:lnTo>
                  <a:lnTo>
                    <a:pt x="8076" y="782"/>
                  </a:lnTo>
                  <a:close/>
                  <a:moveTo>
                    <a:pt x="8327" y="778"/>
                  </a:moveTo>
                  <a:lnTo>
                    <a:pt x="8323" y="775"/>
                  </a:lnTo>
                  <a:lnTo>
                    <a:pt x="8323" y="753"/>
                  </a:lnTo>
                  <a:lnTo>
                    <a:pt x="8327" y="750"/>
                  </a:lnTo>
                  <a:lnTo>
                    <a:pt x="8352" y="748"/>
                  </a:lnTo>
                  <a:lnTo>
                    <a:pt x="8366" y="746"/>
                  </a:lnTo>
                  <a:lnTo>
                    <a:pt x="8375" y="742"/>
                  </a:lnTo>
                  <a:lnTo>
                    <a:pt x="8383" y="735"/>
                  </a:lnTo>
                  <a:lnTo>
                    <a:pt x="8393" y="717"/>
                  </a:lnTo>
                  <a:lnTo>
                    <a:pt x="8411" y="681"/>
                  </a:lnTo>
                  <a:lnTo>
                    <a:pt x="8455" y="584"/>
                  </a:lnTo>
                  <a:lnTo>
                    <a:pt x="8572" y="321"/>
                  </a:lnTo>
                  <a:lnTo>
                    <a:pt x="8636" y="166"/>
                  </a:lnTo>
                  <a:lnTo>
                    <a:pt x="8665" y="166"/>
                  </a:lnTo>
                  <a:lnTo>
                    <a:pt x="8846" y="595"/>
                  </a:lnTo>
                  <a:lnTo>
                    <a:pt x="8870" y="651"/>
                  </a:lnTo>
                  <a:lnTo>
                    <a:pt x="8896" y="704"/>
                  </a:lnTo>
                  <a:lnTo>
                    <a:pt x="8915" y="738"/>
                  </a:lnTo>
                  <a:lnTo>
                    <a:pt x="8928" y="746"/>
                  </a:lnTo>
                  <a:lnTo>
                    <a:pt x="8940" y="748"/>
                  </a:lnTo>
                  <a:lnTo>
                    <a:pt x="8963" y="750"/>
                  </a:lnTo>
                  <a:lnTo>
                    <a:pt x="8966" y="775"/>
                  </a:lnTo>
                  <a:lnTo>
                    <a:pt x="8881" y="775"/>
                  </a:lnTo>
                  <a:lnTo>
                    <a:pt x="8740" y="778"/>
                  </a:lnTo>
                  <a:lnTo>
                    <a:pt x="8737" y="753"/>
                  </a:lnTo>
                  <a:lnTo>
                    <a:pt x="8778" y="748"/>
                  </a:lnTo>
                  <a:lnTo>
                    <a:pt x="8800" y="745"/>
                  </a:lnTo>
                  <a:lnTo>
                    <a:pt x="8804" y="744"/>
                  </a:lnTo>
                  <a:lnTo>
                    <a:pt x="8809" y="740"/>
                  </a:lnTo>
                  <a:lnTo>
                    <a:pt x="8810" y="735"/>
                  </a:lnTo>
                  <a:lnTo>
                    <a:pt x="8812" y="730"/>
                  </a:lnTo>
                  <a:lnTo>
                    <a:pt x="8810" y="720"/>
                  </a:lnTo>
                  <a:lnTo>
                    <a:pt x="8806" y="705"/>
                  </a:lnTo>
                  <a:lnTo>
                    <a:pt x="8753" y="576"/>
                  </a:lnTo>
                  <a:lnTo>
                    <a:pt x="8507" y="576"/>
                  </a:lnTo>
                  <a:lnTo>
                    <a:pt x="8460" y="685"/>
                  </a:lnTo>
                  <a:lnTo>
                    <a:pt x="8450" y="710"/>
                  </a:lnTo>
                  <a:lnTo>
                    <a:pt x="8448" y="728"/>
                  </a:lnTo>
                  <a:lnTo>
                    <a:pt x="8450" y="738"/>
                  </a:lnTo>
                  <a:lnTo>
                    <a:pt x="8459" y="744"/>
                  </a:lnTo>
                  <a:lnTo>
                    <a:pt x="8467" y="746"/>
                  </a:lnTo>
                  <a:lnTo>
                    <a:pt x="8479" y="747"/>
                  </a:lnTo>
                  <a:lnTo>
                    <a:pt x="8518" y="750"/>
                  </a:lnTo>
                  <a:lnTo>
                    <a:pt x="8521" y="753"/>
                  </a:lnTo>
                  <a:lnTo>
                    <a:pt x="8521" y="775"/>
                  </a:lnTo>
                  <a:lnTo>
                    <a:pt x="8422" y="775"/>
                  </a:lnTo>
                  <a:lnTo>
                    <a:pt x="8327" y="778"/>
                  </a:lnTo>
                  <a:close/>
                  <a:moveTo>
                    <a:pt x="8521" y="540"/>
                  </a:moveTo>
                  <a:lnTo>
                    <a:pt x="8737" y="540"/>
                  </a:lnTo>
                  <a:lnTo>
                    <a:pt x="8629" y="282"/>
                  </a:lnTo>
                  <a:lnTo>
                    <a:pt x="8521" y="540"/>
                  </a:lnTo>
                  <a:close/>
                  <a:moveTo>
                    <a:pt x="8540" y="96"/>
                  </a:moveTo>
                  <a:lnTo>
                    <a:pt x="8531" y="94"/>
                  </a:lnTo>
                  <a:lnTo>
                    <a:pt x="8521" y="92"/>
                  </a:lnTo>
                  <a:lnTo>
                    <a:pt x="8514" y="87"/>
                  </a:lnTo>
                  <a:lnTo>
                    <a:pt x="8506" y="81"/>
                  </a:lnTo>
                  <a:lnTo>
                    <a:pt x="8500" y="74"/>
                  </a:lnTo>
                  <a:lnTo>
                    <a:pt x="8496" y="67"/>
                  </a:lnTo>
                  <a:lnTo>
                    <a:pt x="8492" y="48"/>
                  </a:lnTo>
                  <a:lnTo>
                    <a:pt x="8492" y="38"/>
                  </a:lnTo>
                  <a:lnTo>
                    <a:pt x="8496" y="30"/>
                  </a:lnTo>
                  <a:lnTo>
                    <a:pt x="8500" y="21"/>
                  </a:lnTo>
                  <a:lnTo>
                    <a:pt x="8506" y="14"/>
                  </a:lnTo>
                  <a:lnTo>
                    <a:pt x="8514" y="8"/>
                  </a:lnTo>
                  <a:lnTo>
                    <a:pt x="8521" y="3"/>
                  </a:lnTo>
                  <a:lnTo>
                    <a:pt x="8540" y="0"/>
                  </a:lnTo>
                  <a:lnTo>
                    <a:pt x="8550" y="1"/>
                  </a:lnTo>
                  <a:lnTo>
                    <a:pt x="8558" y="3"/>
                  </a:lnTo>
                  <a:lnTo>
                    <a:pt x="8567" y="8"/>
                  </a:lnTo>
                  <a:lnTo>
                    <a:pt x="8574" y="14"/>
                  </a:lnTo>
                  <a:lnTo>
                    <a:pt x="8580" y="21"/>
                  </a:lnTo>
                  <a:lnTo>
                    <a:pt x="8585" y="30"/>
                  </a:lnTo>
                  <a:lnTo>
                    <a:pt x="8588" y="48"/>
                  </a:lnTo>
                  <a:lnTo>
                    <a:pt x="8587" y="57"/>
                  </a:lnTo>
                  <a:lnTo>
                    <a:pt x="8585" y="67"/>
                  </a:lnTo>
                  <a:lnTo>
                    <a:pt x="8580" y="74"/>
                  </a:lnTo>
                  <a:lnTo>
                    <a:pt x="8574" y="81"/>
                  </a:lnTo>
                  <a:lnTo>
                    <a:pt x="8567" y="87"/>
                  </a:lnTo>
                  <a:lnTo>
                    <a:pt x="8558" y="92"/>
                  </a:lnTo>
                  <a:lnTo>
                    <a:pt x="8540" y="96"/>
                  </a:lnTo>
                  <a:close/>
                  <a:moveTo>
                    <a:pt x="8750" y="96"/>
                  </a:moveTo>
                  <a:lnTo>
                    <a:pt x="8741" y="94"/>
                  </a:lnTo>
                  <a:lnTo>
                    <a:pt x="8731" y="92"/>
                  </a:lnTo>
                  <a:lnTo>
                    <a:pt x="8724" y="87"/>
                  </a:lnTo>
                  <a:lnTo>
                    <a:pt x="8716" y="81"/>
                  </a:lnTo>
                  <a:lnTo>
                    <a:pt x="8710" y="74"/>
                  </a:lnTo>
                  <a:lnTo>
                    <a:pt x="8706" y="67"/>
                  </a:lnTo>
                  <a:lnTo>
                    <a:pt x="8702" y="48"/>
                  </a:lnTo>
                  <a:lnTo>
                    <a:pt x="8702" y="38"/>
                  </a:lnTo>
                  <a:lnTo>
                    <a:pt x="8706" y="30"/>
                  </a:lnTo>
                  <a:lnTo>
                    <a:pt x="8710" y="21"/>
                  </a:lnTo>
                  <a:lnTo>
                    <a:pt x="8716" y="14"/>
                  </a:lnTo>
                  <a:lnTo>
                    <a:pt x="8724" y="8"/>
                  </a:lnTo>
                  <a:lnTo>
                    <a:pt x="8731" y="3"/>
                  </a:lnTo>
                  <a:lnTo>
                    <a:pt x="8750" y="0"/>
                  </a:lnTo>
                  <a:lnTo>
                    <a:pt x="8760" y="1"/>
                  </a:lnTo>
                  <a:lnTo>
                    <a:pt x="8768" y="3"/>
                  </a:lnTo>
                  <a:lnTo>
                    <a:pt x="8777" y="8"/>
                  </a:lnTo>
                  <a:lnTo>
                    <a:pt x="8784" y="14"/>
                  </a:lnTo>
                  <a:lnTo>
                    <a:pt x="8790" y="21"/>
                  </a:lnTo>
                  <a:lnTo>
                    <a:pt x="8795" y="30"/>
                  </a:lnTo>
                  <a:lnTo>
                    <a:pt x="8798" y="48"/>
                  </a:lnTo>
                  <a:lnTo>
                    <a:pt x="8797" y="57"/>
                  </a:lnTo>
                  <a:lnTo>
                    <a:pt x="8795" y="67"/>
                  </a:lnTo>
                  <a:lnTo>
                    <a:pt x="8790" y="74"/>
                  </a:lnTo>
                  <a:lnTo>
                    <a:pt x="8784" y="81"/>
                  </a:lnTo>
                  <a:lnTo>
                    <a:pt x="8777" y="87"/>
                  </a:lnTo>
                  <a:lnTo>
                    <a:pt x="8768" y="92"/>
                  </a:lnTo>
                  <a:lnTo>
                    <a:pt x="8750" y="96"/>
                  </a:lnTo>
                  <a:close/>
                  <a:moveTo>
                    <a:pt x="9020" y="628"/>
                  </a:moveTo>
                  <a:lnTo>
                    <a:pt x="9044" y="625"/>
                  </a:lnTo>
                  <a:lnTo>
                    <a:pt x="9050" y="672"/>
                  </a:lnTo>
                  <a:lnTo>
                    <a:pt x="9054" y="694"/>
                  </a:lnTo>
                  <a:lnTo>
                    <a:pt x="9061" y="708"/>
                  </a:lnTo>
                  <a:lnTo>
                    <a:pt x="9077" y="721"/>
                  </a:lnTo>
                  <a:lnTo>
                    <a:pt x="9088" y="727"/>
                  </a:lnTo>
                  <a:lnTo>
                    <a:pt x="9100" y="733"/>
                  </a:lnTo>
                  <a:lnTo>
                    <a:pt x="9128" y="742"/>
                  </a:lnTo>
                  <a:lnTo>
                    <a:pt x="9161" y="748"/>
                  </a:lnTo>
                  <a:lnTo>
                    <a:pt x="9193" y="751"/>
                  </a:lnTo>
                  <a:lnTo>
                    <a:pt x="9216" y="750"/>
                  </a:lnTo>
                  <a:lnTo>
                    <a:pt x="9236" y="747"/>
                  </a:lnTo>
                  <a:lnTo>
                    <a:pt x="9256" y="741"/>
                  </a:lnTo>
                  <a:lnTo>
                    <a:pt x="9275" y="734"/>
                  </a:lnTo>
                  <a:lnTo>
                    <a:pt x="9292" y="726"/>
                  </a:lnTo>
                  <a:lnTo>
                    <a:pt x="9307" y="714"/>
                  </a:lnTo>
                  <a:lnTo>
                    <a:pt x="9319" y="700"/>
                  </a:lnTo>
                  <a:lnTo>
                    <a:pt x="9331" y="686"/>
                  </a:lnTo>
                  <a:lnTo>
                    <a:pt x="9340" y="669"/>
                  </a:lnTo>
                  <a:lnTo>
                    <a:pt x="9346" y="651"/>
                  </a:lnTo>
                  <a:lnTo>
                    <a:pt x="9349" y="633"/>
                  </a:lnTo>
                  <a:lnTo>
                    <a:pt x="9350" y="613"/>
                  </a:lnTo>
                  <a:lnTo>
                    <a:pt x="9348" y="586"/>
                  </a:lnTo>
                  <a:lnTo>
                    <a:pt x="9346" y="576"/>
                  </a:lnTo>
                  <a:lnTo>
                    <a:pt x="9341" y="565"/>
                  </a:lnTo>
                  <a:lnTo>
                    <a:pt x="9330" y="546"/>
                  </a:lnTo>
                  <a:lnTo>
                    <a:pt x="9323" y="537"/>
                  </a:lnTo>
                  <a:lnTo>
                    <a:pt x="9314" y="531"/>
                  </a:lnTo>
                  <a:lnTo>
                    <a:pt x="9296" y="520"/>
                  </a:lnTo>
                  <a:lnTo>
                    <a:pt x="9286" y="516"/>
                  </a:lnTo>
                  <a:lnTo>
                    <a:pt x="9275" y="512"/>
                  </a:lnTo>
                  <a:lnTo>
                    <a:pt x="9209" y="499"/>
                  </a:lnTo>
                  <a:lnTo>
                    <a:pt x="9142" y="487"/>
                  </a:lnTo>
                  <a:lnTo>
                    <a:pt x="9118" y="480"/>
                  </a:lnTo>
                  <a:lnTo>
                    <a:pt x="9095" y="469"/>
                  </a:lnTo>
                  <a:lnTo>
                    <a:pt x="9072" y="456"/>
                  </a:lnTo>
                  <a:lnTo>
                    <a:pt x="9054" y="440"/>
                  </a:lnTo>
                  <a:lnTo>
                    <a:pt x="9040" y="421"/>
                  </a:lnTo>
                  <a:lnTo>
                    <a:pt x="9034" y="409"/>
                  </a:lnTo>
                  <a:lnTo>
                    <a:pt x="9029" y="397"/>
                  </a:lnTo>
                  <a:lnTo>
                    <a:pt x="9022" y="370"/>
                  </a:lnTo>
                  <a:lnTo>
                    <a:pt x="9019" y="342"/>
                  </a:lnTo>
                  <a:lnTo>
                    <a:pt x="9020" y="322"/>
                  </a:lnTo>
                  <a:lnTo>
                    <a:pt x="9023" y="303"/>
                  </a:lnTo>
                  <a:lnTo>
                    <a:pt x="9028" y="285"/>
                  </a:lnTo>
                  <a:lnTo>
                    <a:pt x="9034" y="268"/>
                  </a:lnTo>
                  <a:lnTo>
                    <a:pt x="9050" y="238"/>
                  </a:lnTo>
                  <a:lnTo>
                    <a:pt x="9074" y="211"/>
                  </a:lnTo>
                  <a:lnTo>
                    <a:pt x="9104" y="188"/>
                  </a:lnTo>
                  <a:lnTo>
                    <a:pt x="9121" y="180"/>
                  </a:lnTo>
                  <a:lnTo>
                    <a:pt x="9139" y="172"/>
                  </a:lnTo>
                  <a:lnTo>
                    <a:pt x="9158" y="166"/>
                  </a:lnTo>
                  <a:lnTo>
                    <a:pt x="9179" y="163"/>
                  </a:lnTo>
                  <a:lnTo>
                    <a:pt x="9223" y="160"/>
                  </a:lnTo>
                  <a:lnTo>
                    <a:pt x="9262" y="162"/>
                  </a:lnTo>
                  <a:lnTo>
                    <a:pt x="9304" y="169"/>
                  </a:lnTo>
                  <a:lnTo>
                    <a:pt x="9346" y="181"/>
                  </a:lnTo>
                  <a:lnTo>
                    <a:pt x="9384" y="196"/>
                  </a:lnTo>
                  <a:lnTo>
                    <a:pt x="9386" y="201"/>
                  </a:lnTo>
                  <a:lnTo>
                    <a:pt x="9383" y="223"/>
                  </a:lnTo>
                  <a:lnTo>
                    <a:pt x="9379" y="249"/>
                  </a:lnTo>
                  <a:lnTo>
                    <a:pt x="9377" y="279"/>
                  </a:lnTo>
                  <a:lnTo>
                    <a:pt x="9376" y="313"/>
                  </a:lnTo>
                  <a:lnTo>
                    <a:pt x="9371" y="316"/>
                  </a:lnTo>
                  <a:lnTo>
                    <a:pt x="9349" y="316"/>
                  </a:lnTo>
                  <a:lnTo>
                    <a:pt x="9343" y="249"/>
                  </a:lnTo>
                  <a:lnTo>
                    <a:pt x="9340" y="242"/>
                  </a:lnTo>
                  <a:lnTo>
                    <a:pt x="9332" y="234"/>
                  </a:lnTo>
                  <a:lnTo>
                    <a:pt x="9320" y="225"/>
                  </a:lnTo>
                  <a:lnTo>
                    <a:pt x="9305" y="216"/>
                  </a:lnTo>
                  <a:lnTo>
                    <a:pt x="9286" y="207"/>
                  </a:lnTo>
                  <a:lnTo>
                    <a:pt x="9265" y="201"/>
                  </a:lnTo>
                  <a:lnTo>
                    <a:pt x="9245" y="198"/>
                  </a:lnTo>
                  <a:lnTo>
                    <a:pt x="9223" y="196"/>
                  </a:lnTo>
                  <a:lnTo>
                    <a:pt x="9188" y="200"/>
                  </a:lnTo>
                  <a:lnTo>
                    <a:pt x="9156" y="211"/>
                  </a:lnTo>
                  <a:lnTo>
                    <a:pt x="9142" y="219"/>
                  </a:lnTo>
                  <a:lnTo>
                    <a:pt x="9128" y="230"/>
                  </a:lnTo>
                  <a:lnTo>
                    <a:pt x="9118" y="242"/>
                  </a:lnTo>
                  <a:lnTo>
                    <a:pt x="9108" y="256"/>
                  </a:lnTo>
                  <a:lnTo>
                    <a:pt x="9101" y="272"/>
                  </a:lnTo>
                  <a:lnTo>
                    <a:pt x="9096" y="288"/>
                  </a:lnTo>
                  <a:lnTo>
                    <a:pt x="9092" y="320"/>
                  </a:lnTo>
                  <a:lnTo>
                    <a:pt x="9095" y="344"/>
                  </a:lnTo>
                  <a:lnTo>
                    <a:pt x="9097" y="355"/>
                  </a:lnTo>
                  <a:lnTo>
                    <a:pt x="9102" y="364"/>
                  </a:lnTo>
                  <a:lnTo>
                    <a:pt x="9113" y="382"/>
                  </a:lnTo>
                  <a:lnTo>
                    <a:pt x="9120" y="390"/>
                  </a:lnTo>
                  <a:lnTo>
                    <a:pt x="9127" y="396"/>
                  </a:lnTo>
                  <a:lnTo>
                    <a:pt x="9144" y="405"/>
                  </a:lnTo>
                  <a:lnTo>
                    <a:pt x="9163" y="412"/>
                  </a:lnTo>
                  <a:lnTo>
                    <a:pt x="9193" y="418"/>
                  </a:lnTo>
                  <a:lnTo>
                    <a:pt x="9239" y="426"/>
                  </a:lnTo>
                  <a:lnTo>
                    <a:pt x="9275" y="432"/>
                  </a:lnTo>
                  <a:lnTo>
                    <a:pt x="9305" y="438"/>
                  </a:lnTo>
                  <a:lnTo>
                    <a:pt x="9329" y="445"/>
                  </a:lnTo>
                  <a:lnTo>
                    <a:pt x="9349" y="452"/>
                  </a:lnTo>
                  <a:lnTo>
                    <a:pt x="9365" y="460"/>
                  </a:lnTo>
                  <a:lnTo>
                    <a:pt x="9379" y="471"/>
                  </a:lnTo>
                  <a:lnTo>
                    <a:pt x="9392" y="484"/>
                  </a:lnTo>
                  <a:lnTo>
                    <a:pt x="9404" y="500"/>
                  </a:lnTo>
                  <a:lnTo>
                    <a:pt x="9413" y="517"/>
                  </a:lnTo>
                  <a:lnTo>
                    <a:pt x="9419" y="536"/>
                  </a:lnTo>
                  <a:lnTo>
                    <a:pt x="9424" y="556"/>
                  </a:lnTo>
                  <a:lnTo>
                    <a:pt x="9425" y="579"/>
                  </a:lnTo>
                  <a:lnTo>
                    <a:pt x="9424" y="601"/>
                  </a:lnTo>
                  <a:lnTo>
                    <a:pt x="9420" y="622"/>
                  </a:lnTo>
                  <a:lnTo>
                    <a:pt x="9414" y="643"/>
                  </a:lnTo>
                  <a:lnTo>
                    <a:pt x="9406" y="662"/>
                  </a:lnTo>
                  <a:lnTo>
                    <a:pt x="9396" y="680"/>
                  </a:lnTo>
                  <a:lnTo>
                    <a:pt x="9383" y="698"/>
                  </a:lnTo>
                  <a:lnTo>
                    <a:pt x="9350" y="730"/>
                  </a:lnTo>
                  <a:lnTo>
                    <a:pt x="9331" y="745"/>
                  </a:lnTo>
                  <a:lnTo>
                    <a:pt x="9312" y="757"/>
                  </a:lnTo>
                  <a:lnTo>
                    <a:pt x="9290" y="766"/>
                  </a:lnTo>
                  <a:lnTo>
                    <a:pt x="9269" y="776"/>
                  </a:lnTo>
                  <a:lnTo>
                    <a:pt x="9246" y="782"/>
                  </a:lnTo>
                  <a:lnTo>
                    <a:pt x="9222" y="787"/>
                  </a:lnTo>
                  <a:lnTo>
                    <a:pt x="9172" y="790"/>
                  </a:lnTo>
                  <a:lnTo>
                    <a:pt x="9128" y="788"/>
                  </a:lnTo>
                  <a:lnTo>
                    <a:pt x="9089" y="783"/>
                  </a:lnTo>
                  <a:lnTo>
                    <a:pt x="9052" y="772"/>
                  </a:lnTo>
                  <a:lnTo>
                    <a:pt x="9017" y="759"/>
                  </a:lnTo>
                  <a:lnTo>
                    <a:pt x="9014" y="753"/>
                  </a:lnTo>
                  <a:lnTo>
                    <a:pt x="9018" y="709"/>
                  </a:lnTo>
                  <a:lnTo>
                    <a:pt x="9020" y="628"/>
                  </a:lnTo>
                  <a:close/>
                  <a:moveTo>
                    <a:pt x="9632" y="466"/>
                  </a:moveTo>
                  <a:lnTo>
                    <a:pt x="9787" y="322"/>
                  </a:lnTo>
                  <a:lnTo>
                    <a:pt x="9866" y="243"/>
                  </a:lnTo>
                  <a:lnTo>
                    <a:pt x="9902" y="204"/>
                  </a:lnTo>
                  <a:lnTo>
                    <a:pt x="9902" y="176"/>
                  </a:lnTo>
                  <a:lnTo>
                    <a:pt x="9907" y="172"/>
                  </a:lnTo>
                  <a:lnTo>
                    <a:pt x="9978" y="175"/>
                  </a:lnTo>
                  <a:lnTo>
                    <a:pt x="10045" y="174"/>
                  </a:lnTo>
                  <a:lnTo>
                    <a:pt x="10049" y="177"/>
                  </a:lnTo>
                  <a:lnTo>
                    <a:pt x="10049" y="196"/>
                  </a:lnTo>
                  <a:lnTo>
                    <a:pt x="10013" y="201"/>
                  </a:lnTo>
                  <a:lnTo>
                    <a:pt x="9991" y="205"/>
                  </a:lnTo>
                  <a:lnTo>
                    <a:pt x="9974" y="214"/>
                  </a:lnTo>
                  <a:lnTo>
                    <a:pt x="9949" y="232"/>
                  </a:lnTo>
                  <a:lnTo>
                    <a:pt x="9886" y="288"/>
                  </a:lnTo>
                  <a:lnTo>
                    <a:pt x="9713" y="446"/>
                  </a:lnTo>
                  <a:lnTo>
                    <a:pt x="9970" y="684"/>
                  </a:lnTo>
                  <a:lnTo>
                    <a:pt x="10018" y="728"/>
                  </a:lnTo>
                  <a:lnTo>
                    <a:pt x="10031" y="740"/>
                  </a:lnTo>
                  <a:lnTo>
                    <a:pt x="10038" y="746"/>
                  </a:lnTo>
                  <a:lnTo>
                    <a:pt x="10043" y="748"/>
                  </a:lnTo>
                  <a:lnTo>
                    <a:pt x="10050" y="750"/>
                  </a:lnTo>
                  <a:lnTo>
                    <a:pt x="10069" y="752"/>
                  </a:lnTo>
                  <a:lnTo>
                    <a:pt x="10073" y="774"/>
                  </a:lnTo>
                  <a:lnTo>
                    <a:pt x="10044" y="775"/>
                  </a:lnTo>
                  <a:lnTo>
                    <a:pt x="10019" y="775"/>
                  </a:lnTo>
                  <a:lnTo>
                    <a:pt x="9949" y="776"/>
                  </a:lnTo>
                  <a:lnTo>
                    <a:pt x="9881" y="711"/>
                  </a:lnTo>
                  <a:lnTo>
                    <a:pt x="9632" y="483"/>
                  </a:lnTo>
                  <a:lnTo>
                    <a:pt x="9632" y="574"/>
                  </a:lnTo>
                  <a:lnTo>
                    <a:pt x="9634" y="657"/>
                  </a:lnTo>
                  <a:lnTo>
                    <a:pt x="9635" y="697"/>
                  </a:lnTo>
                  <a:lnTo>
                    <a:pt x="9636" y="720"/>
                  </a:lnTo>
                  <a:lnTo>
                    <a:pt x="9638" y="732"/>
                  </a:lnTo>
                  <a:lnTo>
                    <a:pt x="9642" y="738"/>
                  </a:lnTo>
                  <a:lnTo>
                    <a:pt x="9648" y="742"/>
                  </a:lnTo>
                  <a:lnTo>
                    <a:pt x="9658" y="746"/>
                  </a:lnTo>
                  <a:lnTo>
                    <a:pt x="9678" y="748"/>
                  </a:lnTo>
                  <a:lnTo>
                    <a:pt x="9714" y="751"/>
                  </a:lnTo>
                  <a:lnTo>
                    <a:pt x="9718" y="775"/>
                  </a:lnTo>
                  <a:lnTo>
                    <a:pt x="9640" y="776"/>
                  </a:lnTo>
                  <a:lnTo>
                    <a:pt x="9592" y="775"/>
                  </a:lnTo>
                  <a:lnTo>
                    <a:pt x="9470" y="778"/>
                  </a:lnTo>
                  <a:lnTo>
                    <a:pt x="9467" y="753"/>
                  </a:lnTo>
                  <a:lnTo>
                    <a:pt x="9503" y="750"/>
                  </a:lnTo>
                  <a:lnTo>
                    <a:pt x="9523" y="747"/>
                  </a:lnTo>
                  <a:lnTo>
                    <a:pt x="9534" y="744"/>
                  </a:lnTo>
                  <a:lnTo>
                    <a:pt x="9541" y="740"/>
                  </a:lnTo>
                  <a:lnTo>
                    <a:pt x="9545" y="734"/>
                  </a:lnTo>
                  <a:lnTo>
                    <a:pt x="9548" y="723"/>
                  </a:lnTo>
                  <a:lnTo>
                    <a:pt x="9550" y="702"/>
                  </a:lnTo>
                  <a:lnTo>
                    <a:pt x="9551" y="664"/>
                  </a:lnTo>
                  <a:lnTo>
                    <a:pt x="9552" y="574"/>
                  </a:lnTo>
                  <a:lnTo>
                    <a:pt x="9552" y="376"/>
                  </a:lnTo>
                  <a:lnTo>
                    <a:pt x="9551" y="294"/>
                  </a:lnTo>
                  <a:lnTo>
                    <a:pt x="9550" y="254"/>
                  </a:lnTo>
                  <a:lnTo>
                    <a:pt x="9548" y="231"/>
                  </a:lnTo>
                  <a:lnTo>
                    <a:pt x="9546" y="219"/>
                  </a:lnTo>
                  <a:lnTo>
                    <a:pt x="9542" y="212"/>
                  </a:lnTo>
                  <a:lnTo>
                    <a:pt x="9536" y="208"/>
                  </a:lnTo>
                  <a:lnTo>
                    <a:pt x="9527" y="205"/>
                  </a:lnTo>
                  <a:lnTo>
                    <a:pt x="9506" y="202"/>
                  </a:lnTo>
                  <a:lnTo>
                    <a:pt x="9470" y="200"/>
                  </a:lnTo>
                  <a:lnTo>
                    <a:pt x="9467" y="176"/>
                  </a:lnTo>
                  <a:lnTo>
                    <a:pt x="9523" y="175"/>
                  </a:lnTo>
                  <a:lnTo>
                    <a:pt x="9592" y="176"/>
                  </a:lnTo>
                  <a:lnTo>
                    <a:pt x="9714" y="172"/>
                  </a:lnTo>
                  <a:lnTo>
                    <a:pt x="9718" y="196"/>
                  </a:lnTo>
                  <a:lnTo>
                    <a:pt x="9668" y="202"/>
                  </a:lnTo>
                  <a:lnTo>
                    <a:pt x="9655" y="205"/>
                  </a:lnTo>
                  <a:lnTo>
                    <a:pt x="9646" y="208"/>
                  </a:lnTo>
                  <a:lnTo>
                    <a:pt x="9642" y="212"/>
                  </a:lnTo>
                  <a:lnTo>
                    <a:pt x="9640" y="217"/>
                  </a:lnTo>
                  <a:lnTo>
                    <a:pt x="9636" y="231"/>
                  </a:lnTo>
                  <a:lnTo>
                    <a:pt x="9634" y="279"/>
                  </a:lnTo>
                  <a:lnTo>
                    <a:pt x="9632" y="376"/>
                  </a:lnTo>
                  <a:lnTo>
                    <a:pt x="9632" y="466"/>
                  </a:lnTo>
                  <a:close/>
                  <a:moveTo>
                    <a:pt x="10085" y="213"/>
                  </a:moveTo>
                  <a:lnTo>
                    <a:pt x="10081" y="208"/>
                  </a:lnTo>
                  <a:lnTo>
                    <a:pt x="10081" y="190"/>
                  </a:lnTo>
                  <a:lnTo>
                    <a:pt x="10085" y="187"/>
                  </a:lnTo>
                  <a:lnTo>
                    <a:pt x="10206" y="168"/>
                  </a:lnTo>
                  <a:lnTo>
                    <a:pt x="10218" y="177"/>
                  </a:lnTo>
                  <a:lnTo>
                    <a:pt x="10231" y="189"/>
                  </a:lnTo>
                  <a:lnTo>
                    <a:pt x="10246" y="210"/>
                  </a:lnTo>
                  <a:lnTo>
                    <a:pt x="10266" y="241"/>
                  </a:lnTo>
                  <a:lnTo>
                    <a:pt x="10326" y="344"/>
                  </a:lnTo>
                  <a:lnTo>
                    <a:pt x="10397" y="478"/>
                  </a:lnTo>
                  <a:lnTo>
                    <a:pt x="10440" y="409"/>
                  </a:lnTo>
                  <a:lnTo>
                    <a:pt x="10489" y="327"/>
                  </a:lnTo>
                  <a:lnTo>
                    <a:pt x="10579" y="172"/>
                  </a:lnTo>
                  <a:lnTo>
                    <a:pt x="10612" y="175"/>
                  </a:lnTo>
                  <a:lnTo>
                    <a:pt x="10642" y="172"/>
                  </a:lnTo>
                  <a:lnTo>
                    <a:pt x="10645" y="184"/>
                  </a:lnTo>
                  <a:lnTo>
                    <a:pt x="10618" y="217"/>
                  </a:lnTo>
                  <a:lnTo>
                    <a:pt x="10579" y="270"/>
                  </a:lnTo>
                  <a:lnTo>
                    <a:pt x="10512" y="366"/>
                  </a:lnTo>
                  <a:lnTo>
                    <a:pt x="10458" y="453"/>
                  </a:lnTo>
                  <a:lnTo>
                    <a:pt x="10433" y="495"/>
                  </a:lnTo>
                  <a:lnTo>
                    <a:pt x="10423" y="516"/>
                  </a:lnTo>
                  <a:lnTo>
                    <a:pt x="10421" y="528"/>
                  </a:lnTo>
                  <a:lnTo>
                    <a:pt x="10420" y="541"/>
                  </a:lnTo>
                  <a:lnTo>
                    <a:pt x="10420" y="604"/>
                  </a:lnTo>
                  <a:lnTo>
                    <a:pt x="10421" y="668"/>
                  </a:lnTo>
                  <a:lnTo>
                    <a:pt x="10423" y="720"/>
                  </a:lnTo>
                  <a:lnTo>
                    <a:pt x="10426" y="732"/>
                  </a:lnTo>
                  <a:lnTo>
                    <a:pt x="10429" y="739"/>
                  </a:lnTo>
                  <a:lnTo>
                    <a:pt x="10435" y="742"/>
                  </a:lnTo>
                  <a:lnTo>
                    <a:pt x="10445" y="746"/>
                  </a:lnTo>
                  <a:lnTo>
                    <a:pt x="10465" y="748"/>
                  </a:lnTo>
                  <a:lnTo>
                    <a:pt x="10501" y="751"/>
                  </a:lnTo>
                  <a:lnTo>
                    <a:pt x="10505" y="775"/>
                  </a:lnTo>
                  <a:lnTo>
                    <a:pt x="10427" y="776"/>
                  </a:lnTo>
                  <a:lnTo>
                    <a:pt x="10379" y="775"/>
                  </a:lnTo>
                  <a:lnTo>
                    <a:pt x="10258" y="778"/>
                  </a:lnTo>
                  <a:lnTo>
                    <a:pt x="10254" y="753"/>
                  </a:lnTo>
                  <a:lnTo>
                    <a:pt x="10290" y="750"/>
                  </a:lnTo>
                  <a:lnTo>
                    <a:pt x="10310" y="747"/>
                  </a:lnTo>
                  <a:lnTo>
                    <a:pt x="10321" y="744"/>
                  </a:lnTo>
                  <a:lnTo>
                    <a:pt x="10328" y="740"/>
                  </a:lnTo>
                  <a:lnTo>
                    <a:pt x="10332" y="734"/>
                  </a:lnTo>
                  <a:lnTo>
                    <a:pt x="10334" y="724"/>
                  </a:lnTo>
                  <a:lnTo>
                    <a:pt x="10338" y="676"/>
                  </a:lnTo>
                  <a:lnTo>
                    <a:pt x="10339" y="603"/>
                  </a:lnTo>
                  <a:lnTo>
                    <a:pt x="10339" y="523"/>
                  </a:lnTo>
                  <a:lnTo>
                    <a:pt x="10319" y="483"/>
                  </a:lnTo>
                  <a:lnTo>
                    <a:pt x="10276" y="412"/>
                  </a:lnTo>
                  <a:lnTo>
                    <a:pt x="10238" y="351"/>
                  </a:lnTo>
                  <a:lnTo>
                    <a:pt x="10194" y="284"/>
                  </a:lnTo>
                  <a:lnTo>
                    <a:pt x="10170" y="252"/>
                  </a:lnTo>
                  <a:lnTo>
                    <a:pt x="10152" y="231"/>
                  </a:lnTo>
                  <a:lnTo>
                    <a:pt x="10139" y="220"/>
                  </a:lnTo>
                  <a:lnTo>
                    <a:pt x="10129" y="214"/>
                  </a:lnTo>
                  <a:lnTo>
                    <a:pt x="10114" y="213"/>
                  </a:lnTo>
                  <a:lnTo>
                    <a:pt x="10085" y="213"/>
                  </a:lnTo>
                  <a:close/>
                  <a:moveTo>
                    <a:pt x="10676" y="176"/>
                  </a:moveTo>
                  <a:lnTo>
                    <a:pt x="10802" y="176"/>
                  </a:lnTo>
                  <a:lnTo>
                    <a:pt x="10925" y="172"/>
                  </a:lnTo>
                  <a:lnTo>
                    <a:pt x="10927" y="196"/>
                  </a:lnTo>
                  <a:lnTo>
                    <a:pt x="10879" y="202"/>
                  </a:lnTo>
                  <a:lnTo>
                    <a:pt x="10865" y="205"/>
                  </a:lnTo>
                  <a:lnTo>
                    <a:pt x="10855" y="208"/>
                  </a:lnTo>
                  <a:lnTo>
                    <a:pt x="10853" y="212"/>
                  </a:lnTo>
                  <a:lnTo>
                    <a:pt x="10849" y="217"/>
                  </a:lnTo>
                  <a:lnTo>
                    <a:pt x="10846" y="231"/>
                  </a:lnTo>
                  <a:lnTo>
                    <a:pt x="10843" y="279"/>
                  </a:lnTo>
                  <a:lnTo>
                    <a:pt x="10843" y="376"/>
                  </a:lnTo>
                  <a:lnTo>
                    <a:pt x="10843" y="565"/>
                  </a:lnTo>
                  <a:lnTo>
                    <a:pt x="10843" y="664"/>
                  </a:lnTo>
                  <a:lnTo>
                    <a:pt x="10846" y="738"/>
                  </a:lnTo>
                  <a:lnTo>
                    <a:pt x="10933" y="738"/>
                  </a:lnTo>
                  <a:lnTo>
                    <a:pt x="11017" y="738"/>
                  </a:lnTo>
                  <a:lnTo>
                    <a:pt x="11063" y="735"/>
                  </a:lnTo>
                  <a:lnTo>
                    <a:pt x="11088" y="730"/>
                  </a:lnTo>
                  <a:lnTo>
                    <a:pt x="11112" y="723"/>
                  </a:lnTo>
                  <a:lnTo>
                    <a:pt x="11118" y="705"/>
                  </a:lnTo>
                  <a:lnTo>
                    <a:pt x="11125" y="674"/>
                  </a:lnTo>
                  <a:lnTo>
                    <a:pt x="11135" y="630"/>
                  </a:lnTo>
                  <a:lnTo>
                    <a:pt x="11138" y="626"/>
                  </a:lnTo>
                  <a:lnTo>
                    <a:pt x="11160" y="626"/>
                  </a:lnTo>
                  <a:lnTo>
                    <a:pt x="11159" y="654"/>
                  </a:lnTo>
                  <a:lnTo>
                    <a:pt x="11155" y="696"/>
                  </a:lnTo>
                  <a:lnTo>
                    <a:pt x="11152" y="775"/>
                  </a:lnTo>
                  <a:lnTo>
                    <a:pt x="10936" y="776"/>
                  </a:lnTo>
                  <a:lnTo>
                    <a:pt x="10811" y="775"/>
                  </a:lnTo>
                  <a:lnTo>
                    <a:pt x="10724" y="778"/>
                  </a:lnTo>
                  <a:lnTo>
                    <a:pt x="10721" y="760"/>
                  </a:lnTo>
                  <a:lnTo>
                    <a:pt x="10724" y="757"/>
                  </a:lnTo>
                  <a:lnTo>
                    <a:pt x="10745" y="746"/>
                  </a:lnTo>
                  <a:lnTo>
                    <a:pt x="10753" y="740"/>
                  </a:lnTo>
                  <a:lnTo>
                    <a:pt x="10756" y="724"/>
                  </a:lnTo>
                  <a:lnTo>
                    <a:pt x="10759" y="685"/>
                  </a:lnTo>
                  <a:lnTo>
                    <a:pt x="10760" y="627"/>
                  </a:lnTo>
                  <a:lnTo>
                    <a:pt x="10762" y="560"/>
                  </a:lnTo>
                  <a:lnTo>
                    <a:pt x="10762" y="376"/>
                  </a:lnTo>
                  <a:lnTo>
                    <a:pt x="10760" y="294"/>
                  </a:lnTo>
                  <a:lnTo>
                    <a:pt x="10760" y="254"/>
                  </a:lnTo>
                  <a:lnTo>
                    <a:pt x="10758" y="231"/>
                  </a:lnTo>
                  <a:lnTo>
                    <a:pt x="10756" y="219"/>
                  </a:lnTo>
                  <a:lnTo>
                    <a:pt x="10752" y="212"/>
                  </a:lnTo>
                  <a:lnTo>
                    <a:pt x="10746" y="208"/>
                  </a:lnTo>
                  <a:lnTo>
                    <a:pt x="10736" y="205"/>
                  </a:lnTo>
                  <a:lnTo>
                    <a:pt x="10717" y="202"/>
                  </a:lnTo>
                  <a:lnTo>
                    <a:pt x="10680" y="200"/>
                  </a:lnTo>
                  <a:lnTo>
                    <a:pt x="10676" y="176"/>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grpSp>
        <p:nvGrpSpPr>
          <p:cNvPr id="358" name="Google Shape;358;p34"/>
          <p:cNvGrpSpPr/>
          <p:nvPr/>
        </p:nvGrpSpPr>
        <p:grpSpPr>
          <a:xfrm>
            <a:off x="-1" y="6669360"/>
            <a:ext cx="12192001" cy="188639"/>
            <a:chOff x="2207568" y="692696"/>
            <a:chExt cx="2304256" cy="576064"/>
          </a:xfrm>
        </p:grpSpPr>
        <p:sp>
          <p:nvSpPr>
            <p:cNvPr id="359" name="Google Shape;359;p34"/>
            <p:cNvSpPr/>
            <p:nvPr/>
          </p:nvSpPr>
          <p:spPr>
            <a:xfrm>
              <a:off x="2783632" y="692696"/>
              <a:ext cx="576064" cy="57606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360" name="Google Shape;360;p34"/>
            <p:cNvSpPr/>
            <p:nvPr/>
          </p:nvSpPr>
          <p:spPr>
            <a:xfrm>
              <a:off x="3359696" y="692696"/>
              <a:ext cx="576064" cy="57606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361" name="Google Shape;361;p34"/>
            <p:cNvSpPr/>
            <p:nvPr/>
          </p:nvSpPr>
          <p:spPr>
            <a:xfrm>
              <a:off x="3935760" y="692696"/>
              <a:ext cx="576064" cy="57606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362" name="Google Shape;362;p34"/>
            <p:cNvSpPr/>
            <p:nvPr/>
          </p:nvSpPr>
          <p:spPr>
            <a:xfrm>
              <a:off x="2207568" y="692696"/>
              <a:ext cx="576064" cy="57606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grpSp>
      <p:sp>
        <p:nvSpPr>
          <p:cNvPr id="363" name="Google Shape;363;p34">
            <a:hlinkClick r:id="rId2"/>
          </p:cNvPr>
          <p:cNvSpPr/>
          <p:nvPr/>
        </p:nvSpPr>
        <p:spPr>
          <a:xfrm>
            <a:off x="6312024" y="5013176"/>
            <a:ext cx="288000" cy="288000"/>
          </a:xfrm>
          <a:custGeom>
            <a:avLst/>
            <a:gdLst/>
            <a:ahLst/>
            <a:cxnLst/>
            <a:rect l="l" t="t" r="r" b="b"/>
            <a:pathLst>
              <a:path w="2806" h="2806" extrusionOk="0">
                <a:moveTo>
                  <a:pt x="1055" y="2164"/>
                </a:moveTo>
                <a:lnTo>
                  <a:pt x="1089" y="2164"/>
                </a:lnTo>
                <a:lnTo>
                  <a:pt x="1121" y="2162"/>
                </a:lnTo>
                <a:lnTo>
                  <a:pt x="1153" y="2160"/>
                </a:lnTo>
                <a:lnTo>
                  <a:pt x="1184" y="2158"/>
                </a:lnTo>
                <a:lnTo>
                  <a:pt x="1215" y="2154"/>
                </a:lnTo>
                <a:lnTo>
                  <a:pt x="1246" y="2149"/>
                </a:lnTo>
                <a:lnTo>
                  <a:pt x="1276" y="2144"/>
                </a:lnTo>
                <a:lnTo>
                  <a:pt x="1305" y="2138"/>
                </a:lnTo>
                <a:lnTo>
                  <a:pt x="1335" y="2132"/>
                </a:lnTo>
                <a:lnTo>
                  <a:pt x="1364" y="2124"/>
                </a:lnTo>
                <a:lnTo>
                  <a:pt x="1391" y="2115"/>
                </a:lnTo>
                <a:lnTo>
                  <a:pt x="1419" y="2107"/>
                </a:lnTo>
                <a:lnTo>
                  <a:pt x="1446" y="2097"/>
                </a:lnTo>
                <a:lnTo>
                  <a:pt x="1472" y="2087"/>
                </a:lnTo>
                <a:lnTo>
                  <a:pt x="1498" y="2076"/>
                </a:lnTo>
                <a:lnTo>
                  <a:pt x="1524" y="2065"/>
                </a:lnTo>
                <a:lnTo>
                  <a:pt x="1549" y="2052"/>
                </a:lnTo>
                <a:lnTo>
                  <a:pt x="1574" y="2040"/>
                </a:lnTo>
                <a:lnTo>
                  <a:pt x="1599" y="2026"/>
                </a:lnTo>
                <a:lnTo>
                  <a:pt x="1622" y="2013"/>
                </a:lnTo>
                <a:lnTo>
                  <a:pt x="1646" y="1998"/>
                </a:lnTo>
                <a:lnTo>
                  <a:pt x="1668" y="1983"/>
                </a:lnTo>
                <a:lnTo>
                  <a:pt x="1690" y="1968"/>
                </a:lnTo>
                <a:lnTo>
                  <a:pt x="1712" y="1952"/>
                </a:lnTo>
                <a:lnTo>
                  <a:pt x="1733" y="1936"/>
                </a:lnTo>
                <a:lnTo>
                  <a:pt x="1753" y="1919"/>
                </a:lnTo>
                <a:lnTo>
                  <a:pt x="1774" y="1901"/>
                </a:lnTo>
                <a:lnTo>
                  <a:pt x="1794" y="1883"/>
                </a:lnTo>
                <a:lnTo>
                  <a:pt x="1813" y="1866"/>
                </a:lnTo>
                <a:lnTo>
                  <a:pt x="1831" y="1847"/>
                </a:lnTo>
                <a:lnTo>
                  <a:pt x="1850" y="1827"/>
                </a:lnTo>
                <a:lnTo>
                  <a:pt x="1867" y="1807"/>
                </a:lnTo>
                <a:lnTo>
                  <a:pt x="1884" y="1788"/>
                </a:lnTo>
                <a:lnTo>
                  <a:pt x="1900" y="1768"/>
                </a:lnTo>
                <a:lnTo>
                  <a:pt x="1917" y="1747"/>
                </a:lnTo>
                <a:lnTo>
                  <a:pt x="1933" y="1727"/>
                </a:lnTo>
                <a:lnTo>
                  <a:pt x="1947" y="1705"/>
                </a:lnTo>
                <a:lnTo>
                  <a:pt x="1962" y="1684"/>
                </a:lnTo>
                <a:lnTo>
                  <a:pt x="1976" y="1661"/>
                </a:lnTo>
                <a:lnTo>
                  <a:pt x="1990" y="1640"/>
                </a:lnTo>
                <a:lnTo>
                  <a:pt x="2002" y="1618"/>
                </a:lnTo>
                <a:lnTo>
                  <a:pt x="2014" y="1595"/>
                </a:lnTo>
                <a:lnTo>
                  <a:pt x="2027" y="1572"/>
                </a:lnTo>
                <a:lnTo>
                  <a:pt x="2038" y="1549"/>
                </a:lnTo>
                <a:lnTo>
                  <a:pt x="2048" y="1526"/>
                </a:lnTo>
                <a:lnTo>
                  <a:pt x="2059" y="1503"/>
                </a:lnTo>
                <a:lnTo>
                  <a:pt x="2069" y="1479"/>
                </a:lnTo>
                <a:lnTo>
                  <a:pt x="2077" y="1456"/>
                </a:lnTo>
                <a:lnTo>
                  <a:pt x="2086" y="1432"/>
                </a:lnTo>
                <a:lnTo>
                  <a:pt x="2093" y="1408"/>
                </a:lnTo>
                <a:lnTo>
                  <a:pt x="2101" y="1384"/>
                </a:lnTo>
                <a:lnTo>
                  <a:pt x="2108" y="1361"/>
                </a:lnTo>
                <a:lnTo>
                  <a:pt x="2115" y="1336"/>
                </a:lnTo>
                <a:lnTo>
                  <a:pt x="2121" y="1312"/>
                </a:lnTo>
                <a:lnTo>
                  <a:pt x="2126" y="1288"/>
                </a:lnTo>
                <a:lnTo>
                  <a:pt x="2131" y="1263"/>
                </a:lnTo>
                <a:lnTo>
                  <a:pt x="2136" y="1239"/>
                </a:lnTo>
                <a:lnTo>
                  <a:pt x="2138" y="1215"/>
                </a:lnTo>
                <a:lnTo>
                  <a:pt x="2144" y="1166"/>
                </a:lnTo>
                <a:lnTo>
                  <a:pt x="2147" y="1143"/>
                </a:lnTo>
                <a:lnTo>
                  <a:pt x="2148" y="1118"/>
                </a:lnTo>
                <a:lnTo>
                  <a:pt x="2148" y="1095"/>
                </a:lnTo>
                <a:lnTo>
                  <a:pt x="2149" y="1071"/>
                </a:lnTo>
                <a:lnTo>
                  <a:pt x="2148" y="1046"/>
                </a:lnTo>
                <a:lnTo>
                  <a:pt x="2148" y="1022"/>
                </a:lnTo>
                <a:lnTo>
                  <a:pt x="2175" y="1001"/>
                </a:lnTo>
                <a:lnTo>
                  <a:pt x="2189" y="990"/>
                </a:lnTo>
                <a:lnTo>
                  <a:pt x="2202" y="978"/>
                </a:lnTo>
                <a:lnTo>
                  <a:pt x="2228" y="955"/>
                </a:lnTo>
                <a:lnTo>
                  <a:pt x="2252" y="930"/>
                </a:lnTo>
                <a:lnTo>
                  <a:pt x="2264" y="918"/>
                </a:lnTo>
                <a:lnTo>
                  <a:pt x="2275" y="904"/>
                </a:lnTo>
                <a:lnTo>
                  <a:pt x="2288" y="892"/>
                </a:lnTo>
                <a:lnTo>
                  <a:pt x="2299" y="878"/>
                </a:lnTo>
                <a:lnTo>
                  <a:pt x="2320" y="851"/>
                </a:lnTo>
                <a:lnTo>
                  <a:pt x="2330" y="836"/>
                </a:lnTo>
                <a:lnTo>
                  <a:pt x="2340" y="822"/>
                </a:lnTo>
                <a:lnTo>
                  <a:pt x="2314" y="834"/>
                </a:lnTo>
                <a:lnTo>
                  <a:pt x="2286" y="844"/>
                </a:lnTo>
                <a:lnTo>
                  <a:pt x="2259" y="852"/>
                </a:lnTo>
                <a:lnTo>
                  <a:pt x="2232" y="861"/>
                </a:lnTo>
                <a:lnTo>
                  <a:pt x="2205" y="867"/>
                </a:lnTo>
                <a:lnTo>
                  <a:pt x="2176" y="873"/>
                </a:lnTo>
                <a:lnTo>
                  <a:pt x="2148" y="878"/>
                </a:lnTo>
                <a:lnTo>
                  <a:pt x="2118" y="883"/>
                </a:lnTo>
                <a:lnTo>
                  <a:pt x="2133" y="873"/>
                </a:lnTo>
                <a:lnTo>
                  <a:pt x="2148" y="863"/>
                </a:lnTo>
                <a:lnTo>
                  <a:pt x="2162" y="853"/>
                </a:lnTo>
                <a:lnTo>
                  <a:pt x="2175" y="842"/>
                </a:lnTo>
                <a:lnTo>
                  <a:pt x="2188" y="830"/>
                </a:lnTo>
                <a:lnTo>
                  <a:pt x="2200" y="818"/>
                </a:lnTo>
                <a:lnTo>
                  <a:pt x="2211" y="805"/>
                </a:lnTo>
                <a:lnTo>
                  <a:pt x="2222" y="792"/>
                </a:lnTo>
                <a:lnTo>
                  <a:pt x="2232" y="778"/>
                </a:lnTo>
                <a:lnTo>
                  <a:pt x="2242" y="764"/>
                </a:lnTo>
                <a:lnTo>
                  <a:pt x="2252" y="749"/>
                </a:lnTo>
                <a:lnTo>
                  <a:pt x="2261" y="735"/>
                </a:lnTo>
                <a:lnTo>
                  <a:pt x="2268" y="719"/>
                </a:lnTo>
                <a:lnTo>
                  <a:pt x="2275" y="702"/>
                </a:lnTo>
                <a:lnTo>
                  <a:pt x="2282" y="686"/>
                </a:lnTo>
                <a:lnTo>
                  <a:pt x="2288" y="670"/>
                </a:lnTo>
                <a:lnTo>
                  <a:pt x="2259" y="686"/>
                </a:lnTo>
                <a:lnTo>
                  <a:pt x="2231" y="701"/>
                </a:lnTo>
                <a:lnTo>
                  <a:pt x="2201" y="715"/>
                </a:lnTo>
                <a:lnTo>
                  <a:pt x="2170" y="727"/>
                </a:lnTo>
                <a:lnTo>
                  <a:pt x="2155" y="732"/>
                </a:lnTo>
                <a:lnTo>
                  <a:pt x="2139" y="738"/>
                </a:lnTo>
                <a:lnTo>
                  <a:pt x="2108" y="748"/>
                </a:lnTo>
                <a:lnTo>
                  <a:pt x="2092" y="752"/>
                </a:lnTo>
                <a:lnTo>
                  <a:pt x="2076" y="756"/>
                </a:lnTo>
                <a:lnTo>
                  <a:pt x="2044" y="763"/>
                </a:lnTo>
                <a:lnTo>
                  <a:pt x="2030" y="749"/>
                </a:lnTo>
                <a:lnTo>
                  <a:pt x="2016" y="737"/>
                </a:lnTo>
                <a:lnTo>
                  <a:pt x="2001" y="725"/>
                </a:lnTo>
                <a:lnTo>
                  <a:pt x="1986" y="712"/>
                </a:lnTo>
                <a:lnTo>
                  <a:pt x="1970" y="702"/>
                </a:lnTo>
                <a:lnTo>
                  <a:pt x="1954" y="693"/>
                </a:lnTo>
                <a:lnTo>
                  <a:pt x="1936" y="683"/>
                </a:lnTo>
                <a:lnTo>
                  <a:pt x="1919" y="674"/>
                </a:lnTo>
                <a:lnTo>
                  <a:pt x="1900" y="667"/>
                </a:lnTo>
                <a:lnTo>
                  <a:pt x="1882" y="660"/>
                </a:lnTo>
                <a:lnTo>
                  <a:pt x="1863" y="655"/>
                </a:lnTo>
                <a:lnTo>
                  <a:pt x="1844" y="650"/>
                </a:lnTo>
                <a:lnTo>
                  <a:pt x="1824" y="647"/>
                </a:lnTo>
                <a:lnTo>
                  <a:pt x="1804" y="644"/>
                </a:lnTo>
                <a:lnTo>
                  <a:pt x="1784" y="643"/>
                </a:lnTo>
                <a:lnTo>
                  <a:pt x="1763" y="642"/>
                </a:lnTo>
                <a:lnTo>
                  <a:pt x="1743" y="642"/>
                </a:lnTo>
                <a:lnTo>
                  <a:pt x="1724" y="644"/>
                </a:lnTo>
                <a:lnTo>
                  <a:pt x="1705" y="647"/>
                </a:lnTo>
                <a:lnTo>
                  <a:pt x="1685" y="649"/>
                </a:lnTo>
                <a:lnTo>
                  <a:pt x="1667" y="654"/>
                </a:lnTo>
                <a:lnTo>
                  <a:pt x="1649" y="659"/>
                </a:lnTo>
                <a:lnTo>
                  <a:pt x="1631" y="665"/>
                </a:lnTo>
                <a:lnTo>
                  <a:pt x="1613" y="672"/>
                </a:lnTo>
                <a:lnTo>
                  <a:pt x="1596" y="680"/>
                </a:lnTo>
                <a:lnTo>
                  <a:pt x="1580" y="689"/>
                </a:lnTo>
                <a:lnTo>
                  <a:pt x="1564" y="698"/>
                </a:lnTo>
                <a:lnTo>
                  <a:pt x="1548" y="707"/>
                </a:lnTo>
                <a:lnTo>
                  <a:pt x="1533" y="719"/>
                </a:lnTo>
                <a:lnTo>
                  <a:pt x="1518" y="730"/>
                </a:lnTo>
                <a:lnTo>
                  <a:pt x="1505" y="742"/>
                </a:lnTo>
                <a:lnTo>
                  <a:pt x="1491" y="754"/>
                </a:lnTo>
                <a:lnTo>
                  <a:pt x="1479" y="768"/>
                </a:lnTo>
                <a:lnTo>
                  <a:pt x="1466" y="782"/>
                </a:lnTo>
                <a:lnTo>
                  <a:pt x="1455" y="796"/>
                </a:lnTo>
                <a:lnTo>
                  <a:pt x="1444" y="811"/>
                </a:lnTo>
                <a:lnTo>
                  <a:pt x="1434" y="827"/>
                </a:lnTo>
                <a:lnTo>
                  <a:pt x="1425" y="844"/>
                </a:lnTo>
                <a:lnTo>
                  <a:pt x="1420" y="851"/>
                </a:lnTo>
                <a:lnTo>
                  <a:pt x="1417" y="860"/>
                </a:lnTo>
                <a:lnTo>
                  <a:pt x="1409" y="877"/>
                </a:lnTo>
                <a:lnTo>
                  <a:pt x="1402" y="894"/>
                </a:lnTo>
                <a:lnTo>
                  <a:pt x="1396" y="912"/>
                </a:lnTo>
                <a:lnTo>
                  <a:pt x="1391" y="930"/>
                </a:lnTo>
                <a:lnTo>
                  <a:pt x="1387" y="949"/>
                </a:lnTo>
                <a:lnTo>
                  <a:pt x="1383" y="967"/>
                </a:lnTo>
                <a:lnTo>
                  <a:pt x="1381" y="987"/>
                </a:lnTo>
                <a:lnTo>
                  <a:pt x="1380" y="1007"/>
                </a:lnTo>
                <a:lnTo>
                  <a:pt x="1378" y="1027"/>
                </a:lnTo>
                <a:lnTo>
                  <a:pt x="1380" y="1049"/>
                </a:lnTo>
                <a:lnTo>
                  <a:pt x="1381" y="1060"/>
                </a:lnTo>
                <a:lnTo>
                  <a:pt x="1381" y="1071"/>
                </a:lnTo>
                <a:lnTo>
                  <a:pt x="1385" y="1092"/>
                </a:lnTo>
                <a:lnTo>
                  <a:pt x="1388" y="1113"/>
                </a:lnTo>
                <a:lnTo>
                  <a:pt x="1359" y="1112"/>
                </a:lnTo>
                <a:lnTo>
                  <a:pt x="1329" y="1110"/>
                </a:lnTo>
                <a:lnTo>
                  <a:pt x="1300" y="1106"/>
                </a:lnTo>
                <a:lnTo>
                  <a:pt x="1271" y="1101"/>
                </a:lnTo>
                <a:lnTo>
                  <a:pt x="1242" y="1096"/>
                </a:lnTo>
                <a:lnTo>
                  <a:pt x="1214" y="1091"/>
                </a:lnTo>
                <a:lnTo>
                  <a:pt x="1185" y="1085"/>
                </a:lnTo>
                <a:lnTo>
                  <a:pt x="1157" y="1077"/>
                </a:lnTo>
                <a:lnTo>
                  <a:pt x="1130" y="1069"/>
                </a:lnTo>
                <a:lnTo>
                  <a:pt x="1101" y="1060"/>
                </a:lnTo>
                <a:lnTo>
                  <a:pt x="1075" y="1051"/>
                </a:lnTo>
                <a:lnTo>
                  <a:pt x="1048" y="1041"/>
                </a:lnTo>
                <a:lnTo>
                  <a:pt x="1021" y="1030"/>
                </a:lnTo>
                <a:lnTo>
                  <a:pt x="995" y="1019"/>
                </a:lnTo>
                <a:lnTo>
                  <a:pt x="970" y="1007"/>
                </a:lnTo>
                <a:lnTo>
                  <a:pt x="944" y="994"/>
                </a:lnTo>
                <a:lnTo>
                  <a:pt x="919" y="981"/>
                </a:lnTo>
                <a:lnTo>
                  <a:pt x="895" y="967"/>
                </a:lnTo>
                <a:lnTo>
                  <a:pt x="870" y="952"/>
                </a:lnTo>
                <a:lnTo>
                  <a:pt x="846" y="938"/>
                </a:lnTo>
                <a:lnTo>
                  <a:pt x="823" y="921"/>
                </a:lnTo>
                <a:lnTo>
                  <a:pt x="801" y="905"/>
                </a:lnTo>
                <a:lnTo>
                  <a:pt x="777" y="888"/>
                </a:lnTo>
                <a:lnTo>
                  <a:pt x="756" y="871"/>
                </a:lnTo>
                <a:lnTo>
                  <a:pt x="734" y="853"/>
                </a:lnTo>
                <a:lnTo>
                  <a:pt x="713" y="835"/>
                </a:lnTo>
                <a:lnTo>
                  <a:pt x="692" y="815"/>
                </a:lnTo>
                <a:lnTo>
                  <a:pt x="672" y="795"/>
                </a:lnTo>
                <a:lnTo>
                  <a:pt x="652" y="775"/>
                </a:lnTo>
                <a:lnTo>
                  <a:pt x="634" y="754"/>
                </a:lnTo>
                <a:lnTo>
                  <a:pt x="615" y="733"/>
                </a:lnTo>
                <a:lnTo>
                  <a:pt x="596" y="712"/>
                </a:lnTo>
                <a:lnTo>
                  <a:pt x="585" y="735"/>
                </a:lnTo>
                <a:lnTo>
                  <a:pt x="580" y="746"/>
                </a:lnTo>
                <a:lnTo>
                  <a:pt x="574" y="757"/>
                </a:lnTo>
                <a:lnTo>
                  <a:pt x="565" y="780"/>
                </a:lnTo>
                <a:lnTo>
                  <a:pt x="562" y="792"/>
                </a:lnTo>
                <a:lnTo>
                  <a:pt x="558" y="804"/>
                </a:lnTo>
                <a:lnTo>
                  <a:pt x="556" y="816"/>
                </a:lnTo>
                <a:lnTo>
                  <a:pt x="553" y="829"/>
                </a:lnTo>
                <a:lnTo>
                  <a:pt x="548" y="853"/>
                </a:lnTo>
                <a:lnTo>
                  <a:pt x="547" y="866"/>
                </a:lnTo>
                <a:lnTo>
                  <a:pt x="546" y="879"/>
                </a:lnTo>
                <a:lnTo>
                  <a:pt x="544" y="892"/>
                </a:lnTo>
                <a:lnTo>
                  <a:pt x="544" y="905"/>
                </a:lnTo>
                <a:lnTo>
                  <a:pt x="544" y="918"/>
                </a:lnTo>
                <a:lnTo>
                  <a:pt x="546" y="930"/>
                </a:lnTo>
                <a:lnTo>
                  <a:pt x="547" y="942"/>
                </a:lnTo>
                <a:lnTo>
                  <a:pt x="548" y="955"/>
                </a:lnTo>
                <a:lnTo>
                  <a:pt x="549" y="967"/>
                </a:lnTo>
                <a:lnTo>
                  <a:pt x="552" y="978"/>
                </a:lnTo>
                <a:lnTo>
                  <a:pt x="557" y="1002"/>
                </a:lnTo>
                <a:lnTo>
                  <a:pt x="561" y="1013"/>
                </a:lnTo>
                <a:lnTo>
                  <a:pt x="564" y="1025"/>
                </a:lnTo>
                <a:lnTo>
                  <a:pt x="572" y="1048"/>
                </a:lnTo>
                <a:lnTo>
                  <a:pt x="577" y="1058"/>
                </a:lnTo>
                <a:lnTo>
                  <a:pt x="582" y="1069"/>
                </a:lnTo>
                <a:lnTo>
                  <a:pt x="591" y="1090"/>
                </a:lnTo>
                <a:lnTo>
                  <a:pt x="604" y="1110"/>
                </a:lnTo>
                <a:lnTo>
                  <a:pt x="610" y="1119"/>
                </a:lnTo>
                <a:lnTo>
                  <a:pt x="616" y="1129"/>
                </a:lnTo>
                <a:lnTo>
                  <a:pt x="630" y="1148"/>
                </a:lnTo>
                <a:lnTo>
                  <a:pt x="646" y="1165"/>
                </a:lnTo>
                <a:lnTo>
                  <a:pt x="662" y="1181"/>
                </a:lnTo>
                <a:lnTo>
                  <a:pt x="679" y="1197"/>
                </a:lnTo>
                <a:lnTo>
                  <a:pt x="697" y="1212"/>
                </a:lnTo>
                <a:lnTo>
                  <a:pt x="715" y="1226"/>
                </a:lnTo>
                <a:lnTo>
                  <a:pt x="704" y="1225"/>
                </a:lnTo>
                <a:lnTo>
                  <a:pt x="692" y="1223"/>
                </a:lnTo>
                <a:lnTo>
                  <a:pt x="669" y="1221"/>
                </a:lnTo>
                <a:lnTo>
                  <a:pt x="658" y="1220"/>
                </a:lnTo>
                <a:lnTo>
                  <a:pt x="647" y="1217"/>
                </a:lnTo>
                <a:lnTo>
                  <a:pt x="625" y="1211"/>
                </a:lnTo>
                <a:lnTo>
                  <a:pt x="603" y="1205"/>
                </a:lnTo>
                <a:lnTo>
                  <a:pt x="582" y="1196"/>
                </a:lnTo>
                <a:lnTo>
                  <a:pt x="562" y="1187"/>
                </a:lnTo>
                <a:lnTo>
                  <a:pt x="552" y="1183"/>
                </a:lnTo>
                <a:lnTo>
                  <a:pt x="542" y="1178"/>
                </a:lnTo>
                <a:lnTo>
                  <a:pt x="542" y="1183"/>
                </a:lnTo>
                <a:lnTo>
                  <a:pt x="542" y="1200"/>
                </a:lnTo>
                <a:lnTo>
                  <a:pt x="543" y="1217"/>
                </a:lnTo>
                <a:lnTo>
                  <a:pt x="544" y="1233"/>
                </a:lnTo>
                <a:lnTo>
                  <a:pt x="548" y="1251"/>
                </a:lnTo>
                <a:lnTo>
                  <a:pt x="551" y="1267"/>
                </a:lnTo>
                <a:lnTo>
                  <a:pt x="556" y="1283"/>
                </a:lnTo>
                <a:lnTo>
                  <a:pt x="559" y="1299"/>
                </a:lnTo>
                <a:lnTo>
                  <a:pt x="565" y="1315"/>
                </a:lnTo>
                <a:lnTo>
                  <a:pt x="572" y="1330"/>
                </a:lnTo>
                <a:lnTo>
                  <a:pt x="578" y="1345"/>
                </a:lnTo>
                <a:lnTo>
                  <a:pt x="585" y="1359"/>
                </a:lnTo>
                <a:lnTo>
                  <a:pt x="593" y="1374"/>
                </a:lnTo>
                <a:lnTo>
                  <a:pt x="601" y="1388"/>
                </a:lnTo>
                <a:lnTo>
                  <a:pt x="610" y="1402"/>
                </a:lnTo>
                <a:lnTo>
                  <a:pt x="620" y="1414"/>
                </a:lnTo>
                <a:lnTo>
                  <a:pt x="625" y="1421"/>
                </a:lnTo>
                <a:lnTo>
                  <a:pt x="630" y="1428"/>
                </a:lnTo>
                <a:lnTo>
                  <a:pt x="641" y="1440"/>
                </a:lnTo>
                <a:lnTo>
                  <a:pt x="652" y="1451"/>
                </a:lnTo>
                <a:lnTo>
                  <a:pt x="663" y="1462"/>
                </a:lnTo>
                <a:lnTo>
                  <a:pt x="676" y="1473"/>
                </a:lnTo>
                <a:lnTo>
                  <a:pt x="688" y="1483"/>
                </a:lnTo>
                <a:lnTo>
                  <a:pt x="700" y="1493"/>
                </a:lnTo>
                <a:lnTo>
                  <a:pt x="714" y="1503"/>
                </a:lnTo>
                <a:lnTo>
                  <a:pt x="728" y="1512"/>
                </a:lnTo>
                <a:lnTo>
                  <a:pt x="741" y="1519"/>
                </a:lnTo>
                <a:lnTo>
                  <a:pt x="756" y="1526"/>
                </a:lnTo>
                <a:lnTo>
                  <a:pt x="771" y="1534"/>
                </a:lnTo>
                <a:lnTo>
                  <a:pt x="786" y="1540"/>
                </a:lnTo>
                <a:lnTo>
                  <a:pt x="802" y="1546"/>
                </a:lnTo>
                <a:lnTo>
                  <a:pt x="818" y="1551"/>
                </a:lnTo>
                <a:lnTo>
                  <a:pt x="834" y="1555"/>
                </a:lnTo>
                <a:lnTo>
                  <a:pt x="850" y="1559"/>
                </a:lnTo>
                <a:lnTo>
                  <a:pt x="825" y="1565"/>
                </a:lnTo>
                <a:lnTo>
                  <a:pt x="801" y="1569"/>
                </a:lnTo>
                <a:lnTo>
                  <a:pt x="787" y="1570"/>
                </a:lnTo>
                <a:lnTo>
                  <a:pt x="775" y="1571"/>
                </a:lnTo>
                <a:lnTo>
                  <a:pt x="749" y="1572"/>
                </a:lnTo>
                <a:lnTo>
                  <a:pt x="730" y="1572"/>
                </a:lnTo>
                <a:lnTo>
                  <a:pt x="711" y="1571"/>
                </a:lnTo>
                <a:lnTo>
                  <a:pt x="694" y="1569"/>
                </a:lnTo>
                <a:lnTo>
                  <a:pt x="677" y="1565"/>
                </a:lnTo>
                <a:lnTo>
                  <a:pt x="682" y="1580"/>
                </a:lnTo>
                <a:lnTo>
                  <a:pt x="687" y="1593"/>
                </a:lnTo>
                <a:lnTo>
                  <a:pt x="693" y="1607"/>
                </a:lnTo>
                <a:lnTo>
                  <a:pt x="699" y="1621"/>
                </a:lnTo>
                <a:lnTo>
                  <a:pt x="705" y="1634"/>
                </a:lnTo>
                <a:lnTo>
                  <a:pt x="713" y="1647"/>
                </a:lnTo>
                <a:lnTo>
                  <a:pt x="721" y="1659"/>
                </a:lnTo>
                <a:lnTo>
                  <a:pt x="730" y="1671"/>
                </a:lnTo>
                <a:lnTo>
                  <a:pt x="739" y="1682"/>
                </a:lnTo>
                <a:lnTo>
                  <a:pt x="747" y="1695"/>
                </a:lnTo>
                <a:lnTo>
                  <a:pt x="757" y="1706"/>
                </a:lnTo>
                <a:lnTo>
                  <a:pt x="767" y="1716"/>
                </a:lnTo>
                <a:lnTo>
                  <a:pt x="777" y="1727"/>
                </a:lnTo>
                <a:lnTo>
                  <a:pt x="788" y="1737"/>
                </a:lnTo>
                <a:lnTo>
                  <a:pt x="799" y="1745"/>
                </a:lnTo>
                <a:lnTo>
                  <a:pt x="812" y="1755"/>
                </a:lnTo>
                <a:lnTo>
                  <a:pt x="823" y="1764"/>
                </a:lnTo>
                <a:lnTo>
                  <a:pt x="835" y="1771"/>
                </a:lnTo>
                <a:lnTo>
                  <a:pt x="848" y="1779"/>
                </a:lnTo>
                <a:lnTo>
                  <a:pt x="861" y="1786"/>
                </a:lnTo>
                <a:lnTo>
                  <a:pt x="874" y="1794"/>
                </a:lnTo>
                <a:lnTo>
                  <a:pt x="887" y="1800"/>
                </a:lnTo>
                <a:lnTo>
                  <a:pt x="901" y="1806"/>
                </a:lnTo>
                <a:lnTo>
                  <a:pt x="916" y="1811"/>
                </a:lnTo>
                <a:lnTo>
                  <a:pt x="929" y="1816"/>
                </a:lnTo>
                <a:lnTo>
                  <a:pt x="944" y="1820"/>
                </a:lnTo>
                <a:lnTo>
                  <a:pt x="974" y="1826"/>
                </a:lnTo>
                <a:lnTo>
                  <a:pt x="989" y="1828"/>
                </a:lnTo>
                <a:lnTo>
                  <a:pt x="1005" y="1831"/>
                </a:lnTo>
                <a:lnTo>
                  <a:pt x="1020" y="1832"/>
                </a:lnTo>
                <a:lnTo>
                  <a:pt x="1036" y="1832"/>
                </a:lnTo>
                <a:lnTo>
                  <a:pt x="1011" y="1851"/>
                </a:lnTo>
                <a:lnTo>
                  <a:pt x="997" y="1861"/>
                </a:lnTo>
                <a:lnTo>
                  <a:pt x="985" y="1869"/>
                </a:lnTo>
                <a:lnTo>
                  <a:pt x="971" y="1878"/>
                </a:lnTo>
                <a:lnTo>
                  <a:pt x="958" y="1885"/>
                </a:lnTo>
                <a:lnTo>
                  <a:pt x="930" y="1901"/>
                </a:lnTo>
                <a:lnTo>
                  <a:pt x="903" y="1916"/>
                </a:lnTo>
                <a:lnTo>
                  <a:pt x="874" y="1930"/>
                </a:lnTo>
                <a:lnTo>
                  <a:pt x="845" y="1942"/>
                </a:lnTo>
                <a:lnTo>
                  <a:pt x="815" y="1953"/>
                </a:lnTo>
                <a:lnTo>
                  <a:pt x="784" y="1963"/>
                </a:lnTo>
                <a:lnTo>
                  <a:pt x="770" y="1968"/>
                </a:lnTo>
                <a:lnTo>
                  <a:pt x="754" y="1972"/>
                </a:lnTo>
                <a:lnTo>
                  <a:pt x="723" y="1979"/>
                </a:lnTo>
                <a:lnTo>
                  <a:pt x="690" y="1986"/>
                </a:lnTo>
                <a:lnTo>
                  <a:pt x="658" y="1990"/>
                </a:lnTo>
                <a:lnTo>
                  <a:pt x="641" y="1993"/>
                </a:lnTo>
                <a:lnTo>
                  <a:pt x="625" y="1994"/>
                </a:lnTo>
                <a:lnTo>
                  <a:pt x="591" y="1997"/>
                </a:lnTo>
                <a:lnTo>
                  <a:pt x="575" y="1997"/>
                </a:lnTo>
                <a:lnTo>
                  <a:pt x="558" y="1997"/>
                </a:lnTo>
                <a:lnTo>
                  <a:pt x="535" y="1997"/>
                </a:lnTo>
                <a:lnTo>
                  <a:pt x="512" y="1995"/>
                </a:lnTo>
                <a:lnTo>
                  <a:pt x="489" y="1994"/>
                </a:lnTo>
                <a:lnTo>
                  <a:pt x="466" y="1992"/>
                </a:lnTo>
                <a:lnTo>
                  <a:pt x="499" y="2012"/>
                </a:lnTo>
                <a:lnTo>
                  <a:pt x="532" y="2030"/>
                </a:lnTo>
                <a:lnTo>
                  <a:pt x="548" y="2039"/>
                </a:lnTo>
                <a:lnTo>
                  <a:pt x="565" y="2047"/>
                </a:lnTo>
                <a:lnTo>
                  <a:pt x="600" y="2065"/>
                </a:lnTo>
                <a:lnTo>
                  <a:pt x="635" y="2080"/>
                </a:lnTo>
                <a:lnTo>
                  <a:pt x="671" y="2094"/>
                </a:lnTo>
                <a:lnTo>
                  <a:pt x="707" y="2107"/>
                </a:lnTo>
                <a:lnTo>
                  <a:pt x="744" y="2119"/>
                </a:lnTo>
                <a:lnTo>
                  <a:pt x="781" y="2129"/>
                </a:lnTo>
                <a:lnTo>
                  <a:pt x="819" y="2138"/>
                </a:lnTo>
                <a:lnTo>
                  <a:pt x="838" y="2143"/>
                </a:lnTo>
                <a:lnTo>
                  <a:pt x="857" y="2146"/>
                </a:lnTo>
                <a:lnTo>
                  <a:pt x="876" y="2149"/>
                </a:lnTo>
                <a:lnTo>
                  <a:pt x="896" y="2153"/>
                </a:lnTo>
                <a:lnTo>
                  <a:pt x="916" y="2155"/>
                </a:lnTo>
                <a:lnTo>
                  <a:pt x="935" y="2158"/>
                </a:lnTo>
                <a:lnTo>
                  <a:pt x="975" y="2161"/>
                </a:lnTo>
                <a:lnTo>
                  <a:pt x="995" y="2162"/>
                </a:lnTo>
                <a:lnTo>
                  <a:pt x="1015" y="2164"/>
                </a:lnTo>
                <a:lnTo>
                  <a:pt x="1036" y="2164"/>
                </a:lnTo>
                <a:lnTo>
                  <a:pt x="1055" y="2164"/>
                </a:lnTo>
                <a:close/>
                <a:moveTo>
                  <a:pt x="0" y="0"/>
                </a:moveTo>
                <a:lnTo>
                  <a:pt x="702" y="0"/>
                </a:lnTo>
                <a:lnTo>
                  <a:pt x="1403" y="0"/>
                </a:lnTo>
                <a:lnTo>
                  <a:pt x="2105" y="0"/>
                </a:lnTo>
                <a:lnTo>
                  <a:pt x="2806" y="0"/>
                </a:lnTo>
                <a:lnTo>
                  <a:pt x="2806" y="701"/>
                </a:lnTo>
                <a:lnTo>
                  <a:pt x="2806" y="1403"/>
                </a:lnTo>
                <a:lnTo>
                  <a:pt x="2806" y="2104"/>
                </a:lnTo>
                <a:lnTo>
                  <a:pt x="2806" y="2806"/>
                </a:lnTo>
                <a:lnTo>
                  <a:pt x="2105" y="2806"/>
                </a:lnTo>
                <a:lnTo>
                  <a:pt x="1403" y="2806"/>
                </a:lnTo>
                <a:lnTo>
                  <a:pt x="702" y="2806"/>
                </a:lnTo>
                <a:lnTo>
                  <a:pt x="0" y="2806"/>
                </a:lnTo>
                <a:lnTo>
                  <a:pt x="0" y="2104"/>
                </a:lnTo>
                <a:lnTo>
                  <a:pt x="0" y="1403"/>
                </a:lnTo>
                <a:lnTo>
                  <a:pt x="0" y="701"/>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64" name="Google Shape;364;p34">
            <a:hlinkClick r:id="rId3"/>
          </p:cNvPr>
          <p:cNvSpPr/>
          <p:nvPr/>
        </p:nvSpPr>
        <p:spPr>
          <a:xfrm>
            <a:off x="5231422" y="5012630"/>
            <a:ext cx="288514" cy="288000"/>
          </a:xfrm>
          <a:custGeom>
            <a:avLst/>
            <a:gdLst/>
            <a:ahLst/>
            <a:cxnLst/>
            <a:rect l="l" t="t" r="r" b="b"/>
            <a:pathLst>
              <a:path w="2807" h="2806" extrusionOk="0">
                <a:moveTo>
                  <a:pt x="1541" y="2287"/>
                </a:moveTo>
                <a:lnTo>
                  <a:pt x="1541" y="1481"/>
                </a:lnTo>
                <a:lnTo>
                  <a:pt x="1812" y="1481"/>
                </a:lnTo>
                <a:lnTo>
                  <a:pt x="1853" y="1166"/>
                </a:lnTo>
                <a:lnTo>
                  <a:pt x="1541" y="1166"/>
                </a:lnTo>
                <a:lnTo>
                  <a:pt x="1541" y="965"/>
                </a:lnTo>
                <a:lnTo>
                  <a:pt x="1542" y="933"/>
                </a:lnTo>
                <a:lnTo>
                  <a:pt x="1547" y="903"/>
                </a:lnTo>
                <a:lnTo>
                  <a:pt x="1556" y="877"/>
                </a:lnTo>
                <a:lnTo>
                  <a:pt x="1569" y="855"/>
                </a:lnTo>
                <a:lnTo>
                  <a:pt x="1590" y="837"/>
                </a:lnTo>
                <a:lnTo>
                  <a:pt x="1618" y="824"/>
                </a:lnTo>
                <a:lnTo>
                  <a:pt x="1652" y="815"/>
                </a:lnTo>
                <a:lnTo>
                  <a:pt x="1673" y="813"/>
                </a:lnTo>
                <a:lnTo>
                  <a:pt x="1697" y="813"/>
                </a:lnTo>
                <a:lnTo>
                  <a:pt x="1862" y="813"/>
                </a:lnTo>
                <a:lnTo>
                  <a:pt x="1862" y="530"/>
                </a:lnTo>
                <a:lnTo>
                  <a:pt x="1773" y="523"/>
                </a:lnTo>
                <a:lnTo>
                  <a:pt x="1703" y="521"/>
                </a:lnTo>
                <a:lnTo>
                  <a:pt x="1620" y="518"/>
                </a:lnTo>
                <a:lnTo>
                  <a:pt x="1577" y="521"/>
                </a:lnTo>
                <a:lnTo>
                  <a:pt x="1535" y="526"/>
                </a:lnTo>
                <a:lnTo>
                  <a:pt x="1494" y="534"/>
                </a:lnTo>
                <a:lnTo>
                  <a:pt x="1455" y="545"/>
                </a:lnTo>
                <a:lnTo>
                  <a:pt x="1420" y="560"/>
                </a:lnTo>
                <a:lnTo>
                  <a:pt x="1387" y="579"/>
                </a:lnTo>
                <a:lnTo>
                  <a:pt x="1356" y="601"/>
                </a:lnTo>
                <a:lnTo>
                  <a:pt x="1328" y="626"/>
                </a:lnTo>
                <a:lnTo>
                  <a:pt x="1303" y="653"/>
                </a:lnTo>
                <a:lnTo>
                  <a:pt x="1281" y="684"/>
                </a:lnTo>
                <a:lnTo>
                  <a:pt x="1261" y="719"/>
                </a:lnTo>
                <a:lnTo>
                  <a:pt x="1245" y="756"/>
                </a:lnTo>
                <a:lnTo>
                  <a:pt x="1233" y="796"/>
                </a:lnTo>
                <a:lnTo>
                  <a:pt x="1224" y="839"/>
                </a:lnTo>
                <a:lnTo>
                  <a:pt x="1218" y="886"/>
                </a:lnTo>
                <a:lnTo>
                  <a:pt x="1215" y="934"/>
                </a:lnTo>
                <a:lnTo>
                  <a:pt x="1215" y="1166"/>
                </a:lnTo>
                <a:lnTo>
                  <a:pt x="944" y="1166"/>
                </a:lnTo>
                <a:lnTo>
                  <a:pt x="944" y="1481"/>
                </a:lnTo>
                <a:lnTo>
                  <a:pt x="1215" y="1481"/>
                </a:lnTo>
                <a:lnTo>
                  <a:pt x="1215" y="2287"/>
                </a:lnTo>
                <a:lnTo>
                  <a:pt x="1541" y="2287"/>
                </a:lnTo>
                <a:close/>
                <a:moveTo>
                  <a:pt x="0" y="0"/>
                </a:moveTo>
                <a:lnTo>
                  <a:pt x="702" y="0"/>
                </a:lnTo>
                <a:lnTo>
                  <a:pt x="1403" y="0"/>
                </a:lnTo>
                <a:lnTo>
                  <a:pt x="2105" y="0"/>
                </a:lnTo>
                <a:lnTo>
                  <a:pt x="2807" y="0"/>
                </a:lnTo>
                <a:lnTo>
                  <a:pt x="2807" y="701"/>
                </a:lnTo>
                <a:lnTo>
                  <a:pt x="2807" y="1403"/>
                </a:lnTo>
                <a:lnTo>
                  <a:pt x="2807" y="2104"/>
                </a:lnTo>
                <a:lnTo>
                  <a:pt x="2807" y="2806"/>
                </a:lnTo>
                <a:lnTo>
                  <a:pt x="2105" y="2806"/>
                </a:lnTo>
                <a:lnTo>
                  <a:pt x="1403" y="2806"/>
                </a:lnTo>
                <a:lnTo>
                  <a:pt x="702" y="2806"/>
                </a:lnTo>
                <a:lnTo>
                  <a:pt x="0" y="2806"/>
                </a:lnTo>
                <a:lnTo>
                  <a:pt x="0" y="2104"/>
                </a:lnTo>
                <a:lnTo>
                  <a:pt x="0" y="1403"/>
                </a:lnTo>
                <a:lnTo>
                  <a:pt x="0" y="701"/>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65" name="Google Shape;365;p34">
            <a:hlinkClick r:id="rId4"/>
          </p:cNvPr>
          <p:cNvSpPr/>
          <p:nvPr/>
        </p:nvSpPr>
        <p:spPr>
          <a:xfrm>
            <a:off x="5952016" y="5012630"/>
            <a:ext cx="288000" cy="288000"/>
          </a:xfrm>
          <a:custGeom>
            <a:avLst/>
            <a:gdLst/>
            <a:ahLst/>
            <a:cxnLst/>
            <a:rect l="l" t="t" r="r" b="b"/>
            <a:pathLst>
              <a:path w="2804" h="2806" extrusionOk="0">
                <a:moveTo>
                  <a:pt x="632" y="1136"/>
                </a:moveTo>
                <a:lnTo>
                  <a:pt x="962" y="1136"/>
                </a:lnTo>
                <a:lnTo>
                  <a:pt x="962" y="1666"/>
                </a:lnTo>
                <a:lnTo>
                  <a:pt x="962" y="2198"/>
                </a:lnTo>
                <a:lnTo>
                  <a:pt x="632" y="2198"/>
                </a:lnTo>
                <a:lnTo>
                  <a:pt x="632" y="1666"/>
                </a:lnTo>
                <a:lnTo>
                  <a:pt x="632" y="1136"/>
                </a:lnTo>
                <a:close/>
                <a:moveTo>
                  <a:pt x="798" y="609"/>
                </a:moveTo>
                <a:lnTo>
                  <a:pt x="816" y="610"/>
                </a:lnTo>
                <a:lnTo>
                  <a:pt x="826" y="611"/>
                </a:lnTo>
                <a:lnTo>
                  <a:pt x="836" y="612"/>
                </a:lnTo>
                <a:lnTo>
                  <a:pt x="845" y="615"/>
                </a:lnTo>
                <a:lnTo>
                  <a:pt x="855" y="617"/>
                </a:lnTo>
                <a:lnTo>
                  <a:pt x="872" y="623"/>
                </a:lnTo>
                <a:lnTo>
                  <a:pt x="888" y="632"/>
                </a:lnTo>
                <a:lnTo>
                  <a:pt x="904" y="641"/>
                </a:lnTo>
                <a:lnTo>
                  <a:pt x="919" y="652"/>
                </a:lnTo>
                <a:lnTo>
                  <a:pt x="933" y="664"/>
                </a:lnTo>
                <a:lnTo>
                  <a:pt x="945" y="678"/>
                </a:lnTo>
                <a:lnTo>
                  <a:pt x="950" y="685"/>
                </a:lnTo>
                <a:lnTo>
                  <a:pt x="956" y="693"/>
                </a:lnTo>
                <a:lnTo>
                  <a:pt x="965" y="709"/>
                </a:lnTo>
                <a:lnTo>
                  <a:pt x="970" y="717"/>
                </a:lnTo>
                <a:lnTo>
                  <a:pt x="973" y="725"/>
                </a:lnTo>
                <a:lnTo>
                  <a:pt x="977" y="734"/>
                </a:lnTo>
                <a:lnTo>
                  <a:pt x="980" y="743"/>
                </a:lnTo>
                <a:lnTo>
                  <a:pt x="982" y="752"/>
                </a:lnTo>
                <a:lnTo>
                  <a:pt x="984" y="761"/>
                </a:lnTo>
                <a:lnTo>
                  <a:pt x="987" y="781"/>
                </a:lnTo>
                <a:lnTo>
                  <a:pt x="988" y="800"/>
                </a:lnTo>
                <a:lnTo>
                  <a:pt x="987" y="819"/>
                </a:lnTo>
                <a:lnTo>
                  <a:pt x="986" y="829"/>
                </a:lnTo>
                <a:lnTo>
                  <a:pt x="984" y="839"/>
                </a:lnTo>
                <a:lnTo>
                  <a:pt x="982" y="847"/>
                </a:lnTo>
                <a:lnTo>
                  <a:pt x="980" y="857"/>
                </a:lnTo>
                <a:lnTo>
                  <a:pt x="973" y="875"/>
                </a:lnTo>
                <a:lnTo>
                  <a:pt x="965" y="891"/>
                </a:lnTo>
                <a:lnTo>
                  <a:pt x="956" y="907"/>
                </a:lnTo>
                <a:lnTo>
                  <a:pt x="945" y="922"/>
                </a:lnTo>
                <a:lnTo>
                  <a:pt x="933" y="935"/>
                </a:lnTo>
                <a:lnTo>
                  <a:pt x="919" y="948"/>
                </a:lnTo>
                <a:lnTo>
                  <a:pt x="911" y="954"/>
                </a:lnTo>
                <a:lnTo>
                  <a:pt x="904" y="959"/>
                </a:lnTo>
                <a:lnTo>
                  <a:pt x="888" y="969"/>
                </a:lnTo>
                <a:lnTo>
                  <a:pt x="881" y="972"/>
                </a:lnTo>
                <a:lnTo>
                  <a:pt x="872" y="976"/>
                </a:lnTo>
                <a:lnTo>
                  <a:pt x="863" y="980"/>
                </a:lnTo>
                <a:lnTo>
                  <a:pt x="855" y="982"/>
                </a:lnTo>
                <a:lnTo>
                  <a:pt x="845" y="985"/>
                </a:lnTo>
                <a:lnTo>
                  <a:pt x="836" y="987"/>
                </a:lnTo>
                <a:lnTo>
                  <a:pt x="816" y="990"/>
                </a:lnTo>
                <a:lnTo>
                  <a:pt x="798" y="991"/>
                </a:lnTo>
                <a:lnTo>
                  <a:pt x="788" y="991"/>
                </a:lnTo>
                <a:lnTo>
                  <a:pt x="778" y="990"/>
                </a:lnTo>
                <a:lnTo>
                  <a:pt x="758" y="987"/>
                </a:lnTo>
                <a:lnTo>
                  <a:pt x="749" y="985"/>
                </a:lnTo>
                <a:lnTo>
                  <a:pt x="740" y="982"/>
                </a:lnTo>
                <a:lnTo>
                  <a:pt x="722" y="976"/>
                </a:lnTo>
                <a:lnTo>
                  <a:pt x="706" y="969"/>
                </a:lnTo>
                <a:lnTo>
                  <a:pt x="690" y="959"/>
                </a:lnTo>
                <a:lnTo>
                  <a:pt x="675" y="948"/>
                </a:lnTo>
                <a:lnTo>
                  <a:pt x="662" y="935"/>
                </a:lnTo>
                <a:lnTo>
                  <a:pt x="649" y="922"/>
                </a:lnTo>
                <a:lnTo>
                  <a:pt x="644" y="914"/>
                </a:lnTo>
                <a:lnTo>
                  <a:pt x="638" y="907"/>
                </a:lnTo>
                <a:lnTo>
                  <a:pt x="628" y="891"/>
                </a:lnTo>
                <a:lnTo>
                  <a:pt x="624" y="883"/>
                </a:lnTo>
                <a:lnTo>
                  <a:pt x="621" y="875"/>
                </a:lnTo>
                <a:lnTo>
                  <a:pt x="617" y="866"/>
                </a:lnTo>
                <a:lnTo>
                  <a:pt x="615" y="857"/>
                </a:lnTo>
                <a:lnTo>
                  <a:pt x="612" y="847"/>
                </a:lnTo>
                <a:lnTo>
                  <a:pt x="610" y="839"/>
                </a:lnTo>
                <a:lnTo>
                  <a:pt x="607" y="819"/>
                </a:lnTo>
                <a:lnTo>
                  <a:pt x="606" y="800"/>
                </a:lnTo>
                <a:lnTo>
                  <a:pt x="607" y="781"/>
                </a:lnTo>
                <a:lnTo>
                  <a:pt x="608" y="771"/>
                </a:lnTo>
                <a:lnTo>
                  <a:pt x="610" y="761"/>
                </a:lnTo>
                <a:lnTo>
                  <a:pt x="612" y="752"/>
                </a:lnTo>
                <a:lnTo>
                  <a:pt x="615" y="743"/>
                </a:lnTo>
                <a:lnTo>
                  <a:pt x="621" y="725"/>
                </a:lnTo>
                <a:lnTo>
                  <a:pt x="628" y="709"/>
                </a:lnTo>
                <a:lnTo>
                  <a:pt x="638" y="693"/>
                </a:lnTo>
                <a:lnTo>
                  <a:pt x="649" y="678"/>
                </a:lnTo>
                <a:lnTo>
                  <a:pt x="662" y="664"/>
                </a:lnTo>
                <a:lnTo>
                  <a:pt x="675" y="652"/>
                </a:lnTo>
                <a:lnTo>
                  <a:pt x="683" y="647"/>
                </a:lnTo>
                <a:lnTo>
                  <a:pt x="690" y="641"/>
                </a:lnTo>
                <a:lnTo>
                  <a:pt x="706" y="632"/>
                </a:lnTo>
                <a:lnTo>
                  <a:pt x="714" y="627"/>
                </a:lnTo>
                <a:lnTo>
                  <a:pt x="722" y="623"/>
                </a:lnTo>
                <a:lnTo>
                  <a:pt x="740" y="617"/>
                </a:lnTo>
                <a:lnTo>
                  <a:pt x="749" y="615"/>
                </a:lnTo>
                <a:lnTo>
                  <a:pt x="758" y="612"/>
                </a:lnTo>
                <a:lnTo>
                  <a:pt x="768" y="611"/>
                </a:lnTo>
                <a:lnTo>
                  <a:pt x="778" y="610"/>
                </a:lnTo>
                <a:lnTo>
                  <a:pt x="798" y="609"/>
                </a:lnTo>
                <a:close/>
                <a:moveTo>
                  <a:pt x="1169" y="1136"/>
                </a:moveTo>
                <a:lnTo>
                  <a:pt x="1486" y="1136"/>
                </a:lnTo>
                <a:lnTo>
                  <a:pt x="1486" y="1282"/>
                </a:lnTo>
                <a:lnTo>
                  <a:pt x="1491" y="1282"/>
                </a:lnTo>
                <a:lnTo>
                  <a:pt x="1499" y="1266"/>
                </a:lnTo>
                <a:lnTo>
                  <a:pt x="1509" y="1249"/>
                </a:lnTo>
                <a:lnTo>
                  <a:pt x="1515" y="1242"/>
                </a:lnTo>
                <a:lnTo>
                  <a:pt x="1521" y="1235"/>
                </a:lnTo>
                <a:lnTo>
                  <a:pt x="1535" y="1220"/>
                </a:lnTo>
                <a:lnTo>
                  <a:pt x="1550" y="1205"/>
                </a:lnTo>
                <a:lnTo>
                  <a:pt x="1566" y="1190"/>
                </a:lnTo>
                <a:lnTo>
                  <a:pt x="1583" y="1176"/>
                </a:lnTo>
                <a:lnTo>
                  <a:pt x="1602" y="1164"/>
                </a:lnTo>
                <a:lnTo>
                  <a:pt x="1623" y="1153"/>
                </a:lnTo>
                <a:lnTo>
                  <a:pt x="1644" y="1142"/>
                </a:lnTo>
                <a:lnTo>
                  <a:pt x="1656" y="1137"/>
                </a:lnTo>
                <a:lnTo>
                  <a:pt x="1667" y="1133"/>
                </a:lnTo>
                <a:lnTo>
                  <a:pt x="1692" y="1125"/>
                </a:lnTo>
                <a:lnTo>
                  <a:pt x="1705" y="1122"/>
                </a:lnTo>
                <a:lnTo>
                  <a:pt x="1718" y="1118"/>
                </a:lnTo>
                <a:lnTo>
                  <a:pt x="1731" y="1116"/>
                </a:lnTo>
                <a:lnTo>
                  <a:pt x="1744" y="1113"/>
                </a:lnTo>
                <a:lnTo>
                  <a:pt x="1759" y="1112"/>
                </a:lnTo>
                <a:lnTo>
                  <a:pt x="1773" y="1111"/>
                </a:lnTo>
                <a:lnTo>
                  <a:pt x="1802" y="1110"/>
                </a:lnTo>
                <a:lnTo>
                  <a:pt x="1833" y="1111"/>
                </a:lnTo>
                <a:lnTo>
                  <a:pt x="1848" y="1111"/>
                </a:lnTo>
                <a:lnTo>
                  <a:pt x="1862" y="1112"/>
                </a:lnTo>
                <a:lnTo>
                  <a:pt x="1889" y="1116"/>
                </a:lnTo>
                <a:lnTo>
                  <a:pt x="1915" y="1120"/>
                </a:lnTo>
                <a:lnTo>
                  <a:pt x="1927" y="1122"/>
                </a:lnTo>
                <a:lnTo>
                  <a:pt x="1940" y="1126"/>
                </a:lnTo>
                <a:lnTo>
                  <a:pt x="1963" y="1132"/>
                </a:lnTo>
                <a:lnTo>
                  <a:pt x="1984" y="1139"/>
                </a:lnTo>
                <a:lnTo>
                  <a:pt x="2005" y="1149"/>
                </a:lnTo>
                <a:lnTo>
                  <a:pt x="2024" y="1159"/>
                </a:lnTo>
                <a:lnTo>
                  <a:pt x="2042" y="1169"/>
                </a:lnTo>
                <a:lnTo>
                  <a:pt x="2051" y="1175"/>
                </a:lnTo>
                <a:lnTo>
                  <a:pt x="2058" y="1181"/>
                </a:lnTo>
                <a:lnTo>
                  <a:pt x="2067" y="1188"/>
                </a:lnTo>
                <a:lnTo>
                  <a:pt x="2075" y="1195"/>
                </a:lnTo>
                <a:lnTo>
                  <a:pt x="2082" y="1201"/>
                </a:lnTo>
                <a:lnTo>
                  <a:pt x="2088" y="1209"/>
                </a:lnTo>
                <a:lnTo>
                  <a:pt x="2096" y="1216"/>
                </a:lnTo>
                <a:lnTo>
                  <a:pt x="2102" y="1223"/>
                </a:lnTo>
                <a:lnTo>
                  <a:pt x="2108" y="1231"/>
                </a:lnTo>
                <a:lnTo>
                  <a:pt x="2114" y="1240"/>
                </a:lnTo>
                <a:lnTo>
                  <a:pt x="2120" y="1247"/>
                </a:lnTo>
                <a:lnTo>
                  <a:pt x="2125" y="1256"/>
                </a:lnTo>
                <a:lnTo>
                  <a:pt x="2130" y="1264"/>
                </a:lnTo>
                <a:lnTo>
                  <a:pt x="2135" y="1273"/>
                </a:lnTo>
                <a:lnTo>
                  <a:pt x="2140" y="1282"/>
                </a:lnTo>
                <a:lnTo>
                  <a:pt x="2145" y="1292"/>
                </a:lnTo>
                <a:lnTo>
                  <a:pt x="2154" y="1310"/>
                </a:lnTo>
                <a:lnTo>
                  <a:pt x="2157" y="1320"/>
                </a:lnTo>
                <a:lnTo>
                  <a:pt x="2161" y="1330"/>
                </a:lnTo>
                <a:lnTo>
                  <a:pt x="2167" y="1351"/>
                </a:lnTo>
                <a:lnTo>
                  <a:pt x="2173" y="1372"/>
                </a:lnTo>
                <a:lnTo>
                  <a:pt x="2178" y="1393"/>
                </a:lnTo>
                <a:lnTo>
                  <a:pt x="2183" y="1417"/>
                </a:lnTo>
                <a:lnTo>
                  <a:pt x="2185" y="1428"/>
                </a:lnTo>
                <a:lnTo>
                  <a:pt x="2187" y="1439"/>
                </a:lnTo>
                <a:lnTo>
                  <a:pt x="2190" y="1462"/>
                </a:lnTo>
                <a:lnTo>
                  <a:pt x="2193" y="1487"/>
                </a:lnTo>
                <a:lnTo>
                  <a:pt x="2195" y="1512"/>
                </a:lnTo>
                <a:lnTo>
                  <a:pt x="2196" y="1538"/>
                </a:lnTo>
                <a:lnTo>
                  <a:pt x="2197" y="1563"/>
                </a:lnTo>
                <a:lnTo>
                  <a:pt x="2198" y="1588"/>
                </a:lnTo>
                <a:lnTo>
                  <a:pt x="2198" y="1616"/>
                </a:lnTo>
                <a:lnTo>
                  <a:pt x="2198" y="2198"/>
                </a:lnTo>
                <a:lnTo>
                  <a:pt x="1868" y="2198"/>
                </a:lnTo>
                <a:lnTo>
                  <a:pt x="1868" y="1681"/>
                </a:lnTo>
                <a:lnTo>
                  <a:pt x="1868" y="1634"/>
                </a:lnTo>
                <a:lnTo>
                  <a:pt x="1867" y="1610"/>
                </a:lnTo>
                <a:lnTo>
                  <a:pt x="1865" y="1586"/>
                </a:lnTo>
                <a:lnTo>
                  <a:pt x="1864" y="1574"/>
                </a:lnTo>
                <a:lnTo>
                  <a:pt x="1863" y="1561"/>
                </a:lnTo>
                <a:lnTo>
                  <a:pt x="1858" y="1539"/>
                </a:lnTo>
                <a:lnTo>
                  <a:pt x="1856" y="1527"/>
                </a:lnTo>
                <a:lnTo>
                  <a:pt x="1853" y="1515"/>
                </a:lnTo>
                <a:lnTo>
                  <a:pt x="1849" y="1506"/>
                </a:lnTo>
                <a:lnTo>
                  <a:pt x="1846" y="1494"/>
                </a:lnTo>
                <a:lnTo>
                  <a:pt x="1842" y="1485"/>
                </a:lnTo>
                <a:lnTo>
                  <a:pt x="1837" y="1475"/>
                </a:lnTo>
                <a:lnTo>
                  <a:pt x="1831" y="1466"/>
                </a:lnTo>
                <a:lnTo>
                  <a:pt x="1826" y="1457"/>
                </a:lnTo>
                <a:lnTo>
                  <a:pt x="1818" y="1449"/>
                </a:lnTo>
                <a:lnTo>
                  <a:pt x="1811" y="1441"/>
                </a:lnTo>
                <a:lnTo>
                  <a:pt x="1804" y="1434"/>
                </a:lnTo>
                <a:lnTo>
                  <a:pt x="1800" y="1430"/>
                </a:lnTo>
                <a:lnTo>
                  <a:pt x="1795" y="1426"/>
                </a:lnTo>
                <a:lnTo>
                  <a:pt x="1785" y="1421"/>
                </a:lnTo>
                <a:lnTo>
                  <a:pt x="1775" y="1415"/>
                </a:lnTo>
                <a:lnTo>
                  <a:pt x="1764" y="1412"/>
                </a:lnTo>
                <a:lnTo>
                  <a:pt x="1759" y="1409"/>
                </a:lnTo>
                <a:lnTo>
                  <a:pt x="1753" y="1407"/>
                </a:lnTo>
                <a:lnTo>
                  <a:pt x="1740" y="1404"/>
                </a:lnTo>
                <a:lnTo>
                  <a:pt x="1727" y="1402"/>
                </a:lnTo>
                <a:lnTo>
                  <a:pt x="1712" y="1400"/>
                </a:lnTo>
                <a:lnTo>
                  <a:pt x="1697" y="1400"/>
                </a:lnTo>
                <a:lnTo>
                  <a:pt x="1681" y="1400"/>
                </a:lnTo>
                <a:lnTo>
                  <a:pt x="1666" y="1402"/>
                </a:lnTo>
                <a:lnTo>
                  <a:pt x="1653" y="1404"/>
                </a:lnTo>
                <a:lnTo>
                  <a:pt x="1639" y="1407"/>
                </a:lnTo>
                <a:lnTo>
                  <a:pt x="1627" y="1409"/>
                </a:lnTo>
                <a:lnTo>
                  <a:pt x="1614" y="1414"/>
                </a:lnTo>
                <a:lnTo>
                  <a:pt x="1603" y="1418"/>
                </a:lnTo>
                <a:lnTo>
                  <a:pt x="1593" y="1423"/>
                </a:lnTo>
                <a:lnTo>
                  <a:pt x="1583" y="1429"/>
                </a:lnTo>
                <a:lnTo>
                  <a:pt x="1580" y="1433"/>
                </a:lnTo>
                <a:lnTo>
                  <a:pt x="1575" y="1435"/>
                </a:lnTo>
                <a:lnTo>
                  <a:pt x="1566" y="1442"/>
                </a:lnTo>
                <a:lnTo>
                  <a:pt x="1559" y="1450"/>
                </a:lnTo>
                <a:lnTo>
                  <a:pt x="1551" y="1457"/>
                </a:lnTo>
                <a:lnTo>
                  <a:pt x="1545" y="1466"/>
                </a:lnTo>
                <a:lnTo>
                  <a:pt x="1539" y="1475"/>
                </a:lnTo>
                <a:lnTo>
                  <a:pt x="1534" y="1485"/>
                </a:lnTo>
                <a:lnTo>
                  <a:pt x="1529" y="1494"/>
                </a:lnTo>
                <a:lnTo>
                  <a:pt x="1524" y="1504"/>
                </a:lnTo>
                <a:lnTo>
                  <a:pt x="1520" y="1515"/>
                </a:lnTo>
                <a:lnTo>
                  <a:pt x="1517" y="1525"/>
                </a:lnTo>
                <a:lnTo>
                  <a:pt x="1513" y="1537"/>
                </a:lnTo>
                <a:lnTo>
                  <a:pt x="1510" y="1548"/>
                </a:lnTo>
                <a:lnTo>
                  <a:pt x="1508" y="1560"/>
                </a:lnTo>
                <a:lnTo>
                  <a:pt x="1505" y="1572"/>
                </a:lnTo>
                <a:lnTo>
                  <a:pt x="1504" y="1584"/>
                </a:lnTo>
                <a:lnTo>
                  <a:pt x="1503" y="1596"/>
                </a:lnTo>
                <a:lnTo>
                  <a:pt x="1500" y="1622"/>
                </a:lnTo>
                <a:lnTo>
                  <a:pt x="1499" y="1647"/>
                </a:lnTo>
                <a:lnTo>
                  <a:pt x="1499" y="1673"/>
                </a:lnTo>
                <a:lnTo>
                  <a:pt x="1499" y="2198"/>
                </a:lnTo>
                <a:lnTo>
                  <a:pt x="1169" y="2198"/>
                </a:lnTo>
                <a:lnTo>
                  <a:pt x="1169" y="1666"/>
                </a:lnTo>
                <a:lnTo>
                  <a:pt x="1169" y="1136"/>
                </a:lnTo>
                <a:close/>
                <a:moveTo>
                  <a:pt x="0" y="0"/>
                </a:moveTo>
                <a:lnTo>
                  <a:pt x="700" y="0"/>
                </a:lnTo>
                <a:lnTo>
                  <a:pt x="1401" y="0"/>
                </a:lnTo>
                <a:lnTo>
                  <a:pt x="2103" y="0"/>
                </a:lnTo>
                <a:lnTo>
                  <a:pt x="2804" y="0"/>
                </a:lnTo>
                <a:lnTo>
                  <a:pt x="2804" y="701"/>
                </a:lnTo>
                <a:lnTo>
                  <a:pt x="2804" y="1403"/>
                </a:lnTo>
                <a:lnTo>
                  <a:pt x="2804" y="2104"/>
                </a:lnTo>
                <a:lnTo>
                  <a:pt x="2804" y="2806"/>
                </a:lnTo>
                <a:lnTo>
                  <a:pt x="2103" y="2806"/>
                </a:lnTo>
                <a:lnTo>
                  <a:pt x="1401" y="2806"/>
                </a:lnTo>
                <a:lnTo>
                  <a:pt x="700" y="2806"/>
                </a:lnTo>
                <a:lnTo>
                  <a:pt x="0" y="2806"/>
                </a:lnTo>
                <a:lnTo>
                  <a:pt x="0" y="2104"/>
                </a:lnTo>
                <a:lnTo>
                  <a:pt x="0" y="1403"/>
                </a:lnTo>
                <a:lnTo>
                  <a:pt x="0" y="701"/>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66" name="Google Shape;366;p34">
            <a:hlinkClick r:id="rId5"/>
          </p:cNvPr>
          <p:cNvSpPr/>
          <p:nvPr/>
        </p:nvSpPr>
        <p:spPr>
          <a:xfrm>
            <a:off x="6672064" y="5013176"/>
            <a:ext cx="287622" cy="288000"/>
          </a:xfrm>
          <a:custGeom>
            <a:avLst/>
            <a:gdLst/>
            <a:ahLst/>
            <a:cxnLst/>
            <a:rect l="l" t="t" r="r" b="b"/>
            <a:pathLst>
              <a:path w="2281" h="2282" extrusionOk="0">
                <a:moveTo>
                  <a:pt x="1906" y="755"/>
                </a:moveTo>
                <a:lnTo>
                  <a:pt x="1902" y="742"/>
                </a:lnTo>
                <a:lnTo>
                  <a:pt x="1897" y="729"/>
                </a:lnTo>
                <a:lnTo>
                  <a:pt x="1892" y="717"/>
                </a:lnTo>
                <a:lnTo>
                  <a:pt x="1885" y="705"/>
                </a:lnTo>
                <a:lnTo>
                  <a:pt x="1879" y="694"/>
                </a:lnTo>
                <a:lnTo>
                  <a:pt x="1871" y="684"/>
                </a:lnTo>
                <a:lnTo>
                  <a:pt x="1867" y="679"/>
                </a:lnTo>
                <a:lnTo>
                  <a:pt x="1863" y="674"/>
                </a:lnTo>
                <a:lnTo>
                  <a:pt x="1854" y="664"/>
                </a:lnTo>
                <a:lnTo>
                  <a:pt x="1845" y="655"/>
                </a:lnTo>
                <a:lnTo>
                  <a:pt x="1834" y="647"/>
                </a:lnTo>
                <a:lnTo>
                  <a:pt x="1823" y="640"/>
                </a:lnTo>
                <a:lnTo>
                  <a:pt x="1812" y="633"/>
                </a:lnTo>
                <a:lnTo>
                  <a:pt x="1801" y="626"/>
                </a:lnTo>
                <a:lnTo>
                  <a:pt x="1789" y="621"/>
                </a:lnTo>
                <a:lnTo>
                  <a:pt x="1777" y="616"/>
                </a:lnTo>
                <a:lnTo>
                  <a:pt x="1771" y="614"/>
                </a:lnTo>
                <a:lnTo>
                  <a:pt x="1764" y="612"/>
                </a:lnTo>
                <a:lnTo>
                  <a:pt x="1751" y="609"/>
                </a:lnTo>
                <a:lnTo>
                  <a:pt x="1737" y="607"/>
                </a:lnTo>
                <a:lnTo>
                  <a:pt x="1702" y="601"/>
                </a:lnTo>
                <a:lnTo>
                  <a:pt x="1660" y="597"/>
                </a:lnTo>
                <a:lnTo>
                  <a:pt x="1638" y="595"/>
                </a:lnTo>
                <a:lnTo>
                  <a:pt x="1614" y="593"/>
                </a:lnTo>
                <a:lnTo>
                  <a:pt x="1564" y="590"/>
                </a:lnTo>
                <a:lnTo>
                  <a:pt x="1513" y="587"/>
                </a:lnTo>
                <a:lnTo>
                  <a:pt x="1459" y="585"/>
                </a:lnTo>
                <a:lnTo>
                  <a:pt x="1406" y="583"/>
                </a:lnTo>
                <a:lnTo>
                  <a:pt x="1305" y="581"/>
                </a:lnTo>
                <a:lnTo>
                  <a:pt x="1220" y="580"/>
                </a:lnTo>
                <a:lnTo>
                  <a:pt x="1141" y="579"/>
                </a:lnTo>
                <a:lnTo>
                  <a:pt x="1060" y="580"/>
                </a:lnTo>
                <a:lnTo>
                  <a:pt x="976" y="581"/>
                </a:lnTo>
                <a:lnTo>
                  <a:pt x="927" y="582"/>
                </a:lnTo>
                <a:lnTo>
                  <a:pt x="875" y="583"/>
                </a:lnTo>
                <a:lnTo>
                  <a:pt x="822" y="585"/>
                </a:lnTo>
                <a:lnTo>
                  <a:pt x="768" y="587"/>
                </a:lnTo>
                <a:lnTo>
                  <a:pt x="716" y="590"/>
                </a:lnTo>
                <a:lnTo>
                  <a:pt x="667" y="593"/>
                </a:lnTo>
                <a:lnTo>
                  <a:pt x="621" y="597"/>
                </a:lnTo>
                <a:lnTo>
                  <a:pt x="599" y="599"/>
                </a:lnTo>
                <a:lnTo>
                  <a:pt x="579" y="601"/>
                </a:lnTo>
                <a:lnTo>
                  <a:pt x="561" y="604"/>
                </a:lnTo>
                <a:lnTo>
                  <a:pt x="544" y="607"/>
                </a:lnTo>
                <a:lnTo>
                  <a:pt x="529" y="609"/>
                </a:lnTo>
                <a:lnTo>
                  <a:pt x="517" y="612"/>
                </a:lnTo>
                <a:lnTo>
                  <a:pt x="504" y="616"/>
                </a:lnTo>
                <a:lnTo>
                  <a:pt x="492" y="621"/>
                </a:lnTo>
                <a:lnTo>
                  <a:pt x="480" y="626"/>
                </a:lnTo>
                <a:lnTo>
                  <a:pt x="469" y="633"/>
                </a:lnTo>
                <a:lnTo>
                  <a:pt x="458" y="640"/>
                </a:lnTo>
                <a:lnTo>
                  <a:pt x="447" y="647"/>
                </a:lnTo>
                <a:lnTo>
                  <a:pt x="436" y="655"/>
                </a:lnTo>
                <a:lnTo>
                  <a:pt x="427" y="664"/>
                </a:lnTo>
                <a:lnTo>
                  <a:pt x="418" y="674"/>
                </a:lnTo>
                <a:lnTo>
                  <a:pt x="410" y="684"/>
                </a:lnTo>
                <a:lnTo>
                  <a:pt x="402" y="694"/>
                </a:lnTo>
                <a:lnTo>
                  <a:pt x="399" y="700"/>
                </a:lnTo>
                <a:lnTo>
                  <a:pt x="395" y="705"/>
                </a:lnTo>
                <a:lnTo>
                  <a:pt x="389" y="717"/>
                </a:lnTo>
                <a:lnTo>
                  <a:pt x="384" y="729"/>
                </a:lnTo>
                <a:lnTo>
                  <a:pt x="379" y="742"/>
                </a:lnTo>
                <a:lnTo>
                  <a:pt x="375" y="755"/>
                </a:lnTo>
                <a:lnTo>
                  <a:pt x="372" y="767"/>
                </a:lnTo>
                <a:lnTo>
                  <a:pt x="370" y="780"/>
                </a:lnTo>
                <a:lnTo>
                  <a:pt x="365" y="807"/>
                </a:lnTo>
                <a:lnTo>
                  <a:pt x="360" y="836"/>
                </a:lnTo>
                <a:lnTo>
                  <a:pt x="358" y="852"/>
                </a:lnTo>
                <a:lnTo>
                  <a:pt x="356" y="867"/>
                </a:lnTo>
                <a:lnTo>
                  <a:pt x="353" y="900"/>
                </a:lnTo>
                <a:lnTo>
                  <a:pt x="350" y="932"/>
                </a:lnTo>
                <a:lnTo>
                  <a:pt x="348" y="964"/>
                </a:lnTo>
                <a:lnTo>
                  <a:pt x="346" y="995"/>
                </a:lnTo>
                <a:lnTo>
                  <a:pt x="344" y="1051"/>
                </a:lnTo>
                <a:lnTo>
                  <a:pt x="343" y="1099"/>
                </a:lnTo>
                <a:lnTo>
                  <a:pt x="342" y="1141"/>
                </a:lnTo>
                <a:lnTo>
                  <a:pt x="343" y="1184"/>
                </a:lnTo>
                <a:lnTo>
                  <a:pt x="344" y="1231"/>
                </a:lnTo>
                <a:lnTo>
                  <a:pt x="345" y="1258"/>
                </a:lnTo>
                <a:lnTo>
                  <a:pt x="346" y="1288"/>
                </a:lnTo>
                <a:lnTo>
                  <a:pt x="348" y="1319"/>
                </a:lnTo>
                <a:lnTo>
                  <a:pt x="350" y="1350"/>
                </a:lnTo>
                <a:lnTo>
                  <a:pt x="353" y="1382"/>
                </a:lnTo>
                <a:lnTo>
                  <a:pt x="356" y="1415"/>
                </a:lnTo>
                <a:lnTo>
                  <a:pt x="360" y="1446"/>
                </a:lnTo>
                <a:lnTo>
                  <a:pt x="362" y="1461"/>
                </a:lnTo>
                <a:lnTo>
                  <a:pt x="365" y="1476"/>
                </a:lnTo>
                <a:lnTo>
                  <a:pt x="370" y="1503"/>
                </a:lnTo>
                <a:lnTo>
                  <a:pt x="372" y="1516"/>
                </a:lnTo>
                <a:lnTo>
                  <a:pt x="375" y="1528"/>
                </a:lnTo>
                <a:lnTo>
                  <a:pt x="379" y="1541"/>
                </a:lnTo>
                <a:lnTo>
                  <a:pt x="384" y="1554"/>
                </a:lnTo>
                <a:lnTo>
                  <a:pt x="389" y="1566"/>
                </a:lnTo>
                <a:lnTo>
                  <a:pt x="395" y="1577"/>
                </a:lnTo>
                <a:lnTo>
                  <a:pt x="402" y="1588"/>
                </a:lnTo>
                <a:lnTo>
                  <a:pt x="410" y="1599"/>
                </a:lnTo>
                <a:lnTo>
                  <a:pt x="414" y="1604"/>
                </a:lnTo>
                <a:lnTo>
                  <a:pt x="418" y="1609"/>
                </a:lnTo>
                <a:lnTo>
                  <a:pt x="427" y="1618"/>
                </a:lnTo>
                <a:lnTo>
                  <a:pt x="436" y="1627"/>
                </a:lnTo>
                <a:lnTo>
                  <a:pt x="447" y="1635"/>
                </a:lnTo>
                <a:lnTo>
                  <a:pt x="458" y="1643"/>
                </a:lnTo>
                <a:lnTo>
                  <a:pt x="469" y="1650"/>
                </a:lnTo>
                <a:lnTo>
                  <a:pt x="480" y="1656"/>
                </a:lnTo>
                <a:lnTo>
                  <a:pt x="492" y="1662"/>
                </a:lnTo>
                <a:lnTo>
                  <a:pt x="504" y="1666"/>
                </a:lnTo>
                <a:lnTo>
                  <a:pt x="510" y="1668"/>
                </a:lnTo>
                <a:lnTo>
                  <a:pt x="517" y="1670"/>
                </a:lnTo>
                <a:lnTo>
                  <a:pt x="529" y="1673"/>
                </a:lnTo>
                <a:lnTo>
                  <a:pt x="544" y="1676"/>
                </a:lnTo>
                <a:lnTo>
                  <a:pt x="579" y="1681"/>
                </a:lnTo>
                <a:lnTo>
                  <a:pt x="621" y="1686"/>
                </a:lnTo>
                <a:lnTo>
                  <a:pt x="643" y="1688"/>
                </a:lnTo>
                <a:lnTo>
                  <a:pt x="667" y="1689"/>
                </a:lnTo>
                <a:lnTo>
                  <a:pt x="716" y="1693"/>
                </a:lnTo>
                <a:lnTo>
                  <a:pt x="768" y="1695"/>
                </a:lnTo>
                <a:lnTo>
                  <a:pt x="822" y="1698"/>
                </a:lnTo>
                <a:lnTo>
                  <a:pt x="875" y="1699"/>
                </a:lnTo>
                <a:lnTo>
                  <a:pt x="976" y="1702"/>
                </a:lnTo>
                <a:lnTo>
                  <a:pt x="1060" y="1703"/>
                </a:lnTo>
                <a:lnTo>
                  <a:pt x="1141" y="1703"/>
                </a:lnTo>
                <a:lnTo>
                  <a:pt x="1220" y="1703"/>
                </a:lnTo>
                <a:lnTo>
                  <a:pt x="1305" y="1702"/>
                </a:lnTo>
                <a:lnTo>
                  <a:pt x="1354" y="1701"/>
                </a:lnTo>
                <a:lnTo>
                  <a:pt x="1406" y="1699"/>
                </a:lnTo>
                <a:lnTo>
                  <a:pt x="1459" y="1698"/>
                </a:lnTo>
                <a:lnTo>
                  <a:pt x="1513" y="1695"/>
                </a:lnTo>
                <a:lnTo>
                  <a:pt x="1564" y="1693"/>
                </a:lnTo>
                <a:lnTo>
                  <a:pt x="1614" y="1689"/>
                </a:lnTo>
                <a:lnTo>
                  <a:pt x="1660" y="1686"/>
                </a:lnTo>
                <a:lnTo>
                  <a:pt x="1682" y="1683"/>
                </a:lnTo>
                <a:lnTo>
                  <a:pt x="1702" y="1681"/>
                </a:lnTo>
                <a:lnTo>
                  <a:pt x="1720" y="1679"/>
                </a:lnTo>
                <a:lnTo>
                  <a:pt x="1737" y="1676"/>
                </a:lnTo>
                <a:lnTo>
                  <a:pt x="1751" y="1673"/>
                </a:lnTo>
                <a:lnTo>
                  <a:pt x="1764" y="1670"/>
                </a:lnTo>
                <a:lnTo>
                  <a:pt x="1777" y="1666"/>
                </a:lnTo>
                <a:lnTo>
                  <a:pt x="1789" y="1662"/>
                </a:lnTo>
                <a:lnTo>
                  <a:pt x="1801" y="1656"/>
                </a:lnTo>
                <a:lnTo>
                  <a:pt x="1812" y="1650"/>
                </a:lnTo>
                <a:lnTo>
                  <a:pt x="1823" y="1643"/>
                </a:lnTo>
                <a:lnTo>
                  <a:pt x="1834" y="1635"/>
                </a:lnTo>
                <a:lnTo>
                  <a:pt x="1845" y="1627"/>
                </a:lnTo>
                <a:lnTo>
                  <a:pt x="1854" y="1618"/>
                </a:lnTo>
                <a:lnTo>
                  <a:pt x="1863" y="1609"/>
                </a:lnTo>
                <a:lnTo>
                  <a:pt x="1871" y="1599"/>
                </a:lnTo>
                <a:lnTo>
                  <a:pt x="1879" y="1588"/>
                </a:lnTo>
                <a:lnTo>
                  <a:pt x="1882" y="1583"/>
                </a:lnTo>
                <a:lnTo>
                  <a:pt x="1885" y="1577"/>
                </a:lnTo>
                <a:lnTo>
                  <a:pt x="1892" y="1566"/>
                </a:lnTo>
                <a:lnTo>
                  <a:pt x="1897" y="1554"/>
                </a:lnTo>
                <a:lnTo>
                  <a:pt x="1902" y="1541"/>
                </a:lnTo>
                <a:lnTo>
                  <a:pt x="1906" y="1528"/>
                </a:lnTo>
                <a:lnTo>
                  <a:pt x="1909" y="1516"/>
                </a:lnTo>
                <a:lnTo>
                  <a:pt x="1911" y="1503"/>
                </a:lnTo>
                <a:lnTo>
                  <a:pt x="1916" y="1476"/>
                </a:lnTo>
                <a:lnTo>
                  <a:pt x="1921" y="1446"/>
                </a:lnTo>
                <a:lnTo>
                  <a:pt x="1923" y="1431"/>
                </a:lnTo>
                <a:lnTo>
                  <a:pt x="1925" y="1415"/>
                </a:lnTo>
                <a:lnTo>
                  <a:pt x="1928" y="1382"/>
                </a:lnTo>
                <a:lnTo>
                  <a:pt x="1931" y="1350"/>
                </a:lnTo>
                <a:lnTo>
                  <a:pt x="1933" y="1319"/>
                </a:lnTo>
                <a:lnTo>
                  <a:pt x="1935" y="1288"/>
                </a:lnTo>
                <a:lnTo>
                  <a:pt x="1937" y="1231"/>
                </a:lnTo>
                <a:lnTo>
                  <a:pt x="1938" y="1184"/>
                </a:lnTo>
                <a:lnTo>
                  <a:pt x="1939" y="1141"/>
                </a:lnTo>
                <a:lnTo>
                  <a:pt x="1938" y="1099"/>
                </a:lnTo>
                <a:lnTo>
                  <a:pt x="1937" y="1051"/>
                </a:lnTo>
                <a:lnTo>
                  <a:pt x="1936" y="1024"/>
                </a:lnTo>
                <a:lnTo>
                  <a:pt x="1935" y="995"/>
                </a:lnTo>
                <a:lnTo>
                  <a:pt x="1933" y="964"/>
                </a:lnTo>
                <a:lnTo>
                  <a:pt x="1931" y="932"/>
                </a:lnTo>
                <a:lnTo>
                  <a:pt x="1928" y="900"/>
                </a:lnTo>
                <a:lnTo>
                  <a:pt x="1925" y="867"/>
                </a:lnTo>
                <a:lnTo>
                  <a:pt x="1921" y="836"/>
                </a:lnTo>
                <a:lnTo>
                  <a:pt x="1919" y="822"/>
                </a:lnTo>
                <a:lnTo>
                  <a:pt x="1916" y="807"/>
                </a:lnTo>
                <a:lnTo>
                  <a:pt x="1911" y="780"/>
                </a:lnTo>
                <a:lnTo>
                  <a:pt x="1909" y="767"/>
                </a:lnTo>
                <a:lnTo>
                  <a:pt x="1906" y="755"/>
                </a:lnTo>
                <a:close/>
                <a:moveTo>
                  <a:pt x="978" y="1378"/>
                </a:moveTo>
                <a:lnTo>
                  <a:pt x="1395" y="1141"/>
                </a:lnTo>
                <a:lnTo>
                  <a:pt x="978" y="904"/>
                </a:lnTo>
                <a:lnTo>
                  <a:pt x="978" y="1378"/>
                </a:lnTo>
                <a:close/>
                <a:moveTo>
                  <a:pt x="0" y="0"/>
                </a:moveTo>
                <a:lnTo>
                  <a:pt x="570" y="0"/>
                </a:lnTo>
                <a:lnTo>
                  <a:pt x="1141" y="0"/>
                </a:lnTo>
                <a:lnTo>
                  <a:pt x="1711" y="0"/>
                </a:lnTo>
                <a:lnTo>
                  <a:pt x="2281" y="0"/>
                </a:lnTo>
                <a:lnTo>
                  <a:pt x="2281" y="571"/>
                </a:lnTo>
                <a:lnTo>
                  <a:pt x="2281" y="1141"/>
                </a:lnTo>
                <a:lnTo>
                  <a:pt x="2281" y="1712"/>
                </a:lnTo>
                <a:lnTo>
                  <a:pt x="2281" y="2282"/>
                </a:lnTo>
                <a:lnTo>
                  <a:pt x="1711" y="2282"/>
                </a:lnTo>
                <a:lnTo>
                  <a:pt x="1141" y="2282"/>
                </a:lnTo>
                <a:lnTo>
                  <a:pt x="570" y="2282"/>
                </a:lnTo>
                <a:lnTo>
                  <a:pt x="0" y="2282"/>
                </a:lnTo>
                <a:lnTo>
                  <a:pt x="0" y="1712"/>
                </a:lnTo>
                <a:lnTo>
                  <a:pt x="0" y="1141"/>
                </a:lnTo>
                <a:lnTo>
                  <a:pt x="0" y="571"/>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67" name="Google Shape;367;p34">
            <a:hlinkClick r:id="rId6"/>
          </p:cNvPr>
          <p:cNvSpPr/>
          <p:nvPr/>
        </p:nvSpPr>
        <p:spPr>
          <a:xfrm>
            <a:off x="5591849" y="5012630"/>
            <a:ext cx="288127" cy="288000"/>
          </a:xfrm>
          <a:custGeom>
            <a:avLst/>
            <a:gdLst/>
            <a:ahLst/>
            <a:cxnLst/>
            <a:rect l="l" t="t" r="r" b="b"/>
            <a:pathLst>
              <a:path w="2270" h="2269" extrusionOk="0">
                <a:moveTo>
                  <a:pt x="1135" y="548"/>
                </a:moveTo>
                <a:lnTo>
                  <a:pt x="1250" y="548"/>
                </a:lnTo>
                <a:lnTo>
                  <a:pt x="1290" y="549"/>
                </a:lnTo>
                <a:lnTo>
                  <a:pt x="1323" y="549"/>
                </a:lnTo>
                <a:lnTo>
                  <a:pt x="1374" y="550"/>
                </a:lnTo>
                <a:lnTo>
                  <a:pt x="1424" y="552"/>
                </a:lnTo>
                <a:lnTo>
                  <a:pt x="1448" y="554"/>
                </a:lnTo>
                <a:lnTo>
                  <a:pt x="1470" y="556"/>
                </a:lnTo>
                <a:lnTo>
                  <a:pt x="1490" y="559"/>
                </a:lnTo>
                <a:lnTo>
                  <a:pt x="1507" y="562"/>
                </a:lnTo>
                <a:lnTo>
                  <a:pt x="1522" y="566"/>
                </a:lnTo>
                <a:lnTo>
                  <a:pt x="1535" y="570"/>
                </a:lnTo>
                <a:lnTo>
                  <a:pt x="1546" y="573"/>
                </a:lnTo>
                <a:lnTo>
                  <a:pt x="1557" y="577"/>
                </a:lnTo>
                <a:lnTo>
                  <a:pt x="1569" y="582"/>
                </a:lnTo>
                <a:lnTo>
                  <a:pt x="1580" y="587"/>
                </a:lnTo>
                <a:lnTo>
                  <a:pt x="1591" y="593"/>
                </a:lnTo>
                <a:lnTo>
                  <a:pt x="1601" y="599"/>
                </a:lnTo>
                <a:lnTo>
                  <a:pt x="1611" y="606"/>
                </a:lnTo>
                <a:lnTo>
                  <a:pt x="1620" y="613"/>
                </a:lnTo>
                <a:lnTo>
                  <a:pt x="1625" y="617"/>
                </a:lnTo>
                <a:lnTo>
                  <a:pt x="1629" y="622"/>
                </a:lnTo>
                <a:lnTo>
                  <a:pt x="1639" y="631"/>
                </a:lnTo>
                <a:lnTo>
                  <a:pt x="1648" y="640"/>
                </a:lnTo>
                <a:lnTo>
                  <a:pt x="1656" y="649"/>
                </a:lnTo>
                <a:lnTo>
                  <a:pt x="1663" y="659"/>
                </a:lnTo>
                <a:lnTo>
                  <a:pt x="1670" y="668"/>
                </a:lnTo>
                <a:lnTo>
                  <a:pt x="1676" y="679"/>
                </a:lnTo>
                <a:lnTo>
                  <a:pt x="1682" y="689"/>
                </a:lnTo>
                <a:lnTo>
                  <a:pt x="1687" y="701"/>
                </a:lnTo>
                <a:lnTo>
                  <a:pt x="1692" y="713"/>
                </a:lnTo>
                <a:lnTo>
                  <a:pt x="1696" y="723"/>
                </a:lnTo>
                <a:lnTo>
                  <a:pt x="1700" y="734"/>
                </a:lnTo>
                <a:lnTo>
                  <a:pt x="1703" y="747"/>
                </a:lnTo>
                <a:lnTo>
                  <a:pt x="1708" y="762"/>
                </a:lnTo>
                <a:lnTo>
                  <a:pt x="1711" y="779"/>
                </a:lnTo>
                <a:lnTo>
                  <a:pt x="1714" y="799"/>
                </a:lnTo>
                <a:lnTo>
                  <a:pt x="1716" y="821"/>
                </a:lnTo>
                <a:lnTo>
                  <a:pt x="1717" y="833"/>
                </a:lnTo>
                <a:lnTo>
                  <a:pt x="1718" y="845"/>
                </a:lnTo>
                <a:lnTo>
                  <a:pt x="1720" y="896"/>
                </a:lnTo>
                <a:lnTo>
                  <a:pt x="1721" y="947"/>
                </a:lnTo>
                <a:lnTo>
                  <a:pt x="1722" y="1019"/>
                </a:lnTo>
                <a:lnTo>
                  <a:pt x="1722" y="1134"/>
                </a:lnTo>
                <a:lnTo>
                  <a:pt x="1722" y="1250"/>
                </a:lnTo>
                <a:lnTo>
                  <a:pt x="1722" y="1291"/>
                </a:lnTo>
                <a:lnTo>
                  <a:pt x="1721" y="1323"/>
                </a:lnTo>
                <a:lnTo>
                  <a:pt x="1720" y="1374"/>
                </a:lnTo>
                <a:lnTo>
                  <a:pt x="1718" y="1424"/>
                </a:lnTo>
                <a:lnTo>
                  <a:pt x="1716" y="1449"/>
                </a:lnTo>
                <a:lnTo>
                  <a:pt x="1714" y="1471"/>
                </a:lnTo>
                <a:lnTo>
                  <a:pt x="1711" y="1490"/>
                </a:lnTo>
                <a:lnTo>
                  <a:pt x="1708" y="1507"/>
                </a:lnTo>
                <a:lnTo>
                  <a:pt x="1703" y="1522"/>
                </a:lnTo>
                <a:lnTo>
                  <a:pt x="1700" y="1535"/>
                </a:lnTo>
                <a:lnTo>
                  <a:pt x="1696" y="1547"/>
                </a:lnTo>
                <a:lnTo>
                  <a:pt x="1692" y="1557"/>
                </a:lnTo>
                <a:lnTo>
                  <a:pt x="1687" y="1569"/>
                </a:lnTo>
                <a:lnTo>
                  <a:pt x="1682" y="1580"/>
                </a:lnTo>
                <a:lnTo>
                  <a:pt x="1676" y="1591"/>
                </a:lnTo>
                <a:lnTo>
                  <a:pt x="1670" y="1601"/>
                </a:lnTo>
                <a:lnTo>
                  <a:pt x="1663" y="1611"/>
                </a:lnTo>
                <a:lnTo>
                  <a:pt x="1656" y="1620"/>
                </a:lnTo>
                <a:lnTo>
                  <a:pt x="1652" y="1625"/>
                </a:lnTo>
                <a:lnTo>
                  <a:pt x="1648" y="1630"/>
                </a:lnTo>
                <a:lnTo>
                  <a:pt x="1639" y="1639"/>
                </a:lnTo>
                <a:lnTo>
                  <a:pt x="1629" y="1648"/>
                </a:lnTo>
                <a:lnTo>
                  <a:pt x="1620" y="1656"/>
                </a:lnTo>
                <a:lnTo>
                  <a:pt x="1611" y="1663"/>
                </a:lnTo>
                <a:lnTo>
                  <a:pt x="1601" y="1670"/>
                </a:lnTo>
                <a:lnTo>
                  <a:pt x="1591" y="1676"/>
                </a:lnTo>
                <a:lnTo>
                  <a:pt x="1580" y="1682"/>
                </a:lnTo>
                <a:lnTo>
                  <a:pt x="1569" y="1687"/>
                </a:lnTo>
                <a:lnTo>
                  <a:pt x="1557" y="1692"/>
                </a:lnTo>
                <a:lnTo>
                  <a:pt x="1546" y="1696"/>
                </a:lnTo>
                <a:lnTo>
                  <a:pt x="1535" y="1700"/>
                </a:lnTo>
                <a:lnTo>
                  <a:pt x="1522" y="1704"/>
                </a:lnTo>
                <a:lnTo>
                  <a:pt x="1507" y="1707"/>
                </a:lnTo>
                <a:lnTo>
                  <a:pt x="1490" y="1710"/>
                </a:lnTo>
                <a:lnTo>
                  <a:pt x="1470" y="1713"/>
                </a:lnTo>
                <a:lnTo>
                  <a:pt x="1448" y="1716"/>
                </a:lnTo>
                <a:lnTo>
                  <a:pt x="1437" y="1716"/>
                </a:lnTo>
                <a:lnTo>
                  <a:pt x="1424" y="1717"/>
                </a:lnTo>
                <a:lnTo>
                  <a:pt x="1374" y="1719"/>
                </a:lnTo>
                <a:lnTo>
                  <a:pt x="1323" y="1720"/>
                </a:lnTo>
                <a:lnTo>
                  <a:pt x="1250" y="1721"/>
                </a:lnTo>
                <a:lnTo>
                  <a:pt x="1135" y="1721"/>
                </a:lnTo>
                <a:lnTo>
                  <a:pt x="1020" y="1721"/>
                </a:lnTo>
                <a:lnTo>
                  <a:pt x="980" y="1721"/>
                </a:lnTo>
                <a:lnTo>
                  <a:pt x="947" y="1720"/>
                </a:lnTo>
                <a:lnTo>
                  <a:pt x="896" y="1719"/>
                </a:lnTo>
                <a:lnTo>
                  <a:pt x="846" y="1717"/>
                </a:lnTo>
                <a:lnTo>
                  <a:pt x="821" y="1716"/>
                </a:lnTo>
                <a:lnTo>
                  <a:pt x="800" y="1713"/>
                </a:lnTo>
                <a:lnTo>
                  <a:pt x="780" y="1710"/>
                </a:lnTo>
                <a:lnTo>
                  <a:pt x="763" y="1707"/>
                </a:lnTo>
                <a:lnTo>
                  <a:pt x="748" y="1704"/>
                </a:lnTo>
                <a:lnTo>
                  <a:pt x="735" y="1700"/>
                </a:lnTo>
                <a:lnTo>
                  <a:pt x="723" y="1696"/>
                </a:lnTo>
                <a:lnTo>
                  <a:pt x="713" y="1692"/>
                </a:lnTo>
                <a:lnTo>
                  <a:pt x="701" y="1687"/>
                </a:lnTo>
                <a:lnTo>
                  <a:pt x="690" y="1682"/>
                </a:lnTo>
                <a:lnTo>
                  <a:pt x="679" y="1676"/>
                </a:lnTo>
                <a:lnTo>
                  <a:pt x="669" y="1670"/>
                </a:lnTo>
                <a:lnTo>
                  <a:pt x="659" y="1664"/>
                </a:lnTo>
                <a:lnTo>
                  <a:pt x="650" y="1656"/>
                </a:lnTo>
                <a:lnTo>
                  <a:pt x="645" y="1652"/>
                </a:lnTo>
                <a:lnTo>
                  <a:pt x="641" y="1648"/>
                </a:lnTo>
                <a:lnTo>
                  <a:pt x="631" y="1639"/>
                </a:lnTo>
                <a:lnTo>
                  <a:pt x="622" y="1630"/>
                </a:lnTo>
                <a:lnTo>
                  <a:pt x="614" y="1620"/>
                </a:lnTo>
                <a:lnTo>
                  <a:pt x="607" y="1611"/>
                </a:lnTo>
                <a:lnTo>
                  <a:pt x="600" y="1601"/>
                </a:lnTo>
                <a:lnTo>
                  <a:pt x="594" y="1591"/>
                </a:lnTo>
                <a:lnTo>
                  <a:pt x="588" y="1580"/>
                </a:lnTo>
                <a:lnTo>
                  <a:pt x="583" y="1569"/>
                </a:lnTo>
                <a:lnTo>
                  <a:pt x="578" y="1557"/>
                </a:lnTo>
                <a:lnTo>
                  <a:pt x="574" y="1547"/>
                </a:lnTo>
                <a:lnTo>
                  <a:pt x="570" y="1535"/>
                </a:lnTo>
                <a:lnTo>
                  <a:pt x="566" y="1522"/>
                </a:lnTo>
                <a:lnTo>
                  <a:pt x="562" y="1507"/>
                </a:lnTo>
                <a:lnTo>
                  <a:pt x="559" y="1490"/>
                </a:lnTo>
                <a:lnTo>
                  <a:pt x="556" y="1471"/>
                </a:lnTo>
                <a:lnTo>
                  <a:pt x="554" y="1449"/>
                </a:lnTo>
                <a:lnTo>
                  <a:pt x="553" y="1437"/>
                </a:lnTo>
                <a:lnTo>
                  <a:pt x="552" y="1424"/>
                </a:lnTo>
                <a:lnTo>
                  <a:pt x="550" y="1374"/>
                </a:lnTo>
                <a:lnTo>
                  <a:pt x="549" y="1323"/>
                </a:lnTo>
                <a:lnTo>
                  <a:pt x="548" y="1250"/>
                </a:lnTo>
                <a:lnTo>
                  <a:pt x="548" y="1134"/>
                </a:lnTo>
                <a:lnTo>
                  <a:pt x="548" y="1019"/>
                </a:lnTo>
                <a:lnTo>
                  <a:pt x="548" y="979"/>
                </a:lnTo>
                <a:lnTo>
                  <a:pt x="549" y="947"/>
                </a:lnTo>
                <a:lnTo>
                  <a:pt x="550" y="896"/>
                </a:lnTo>
                <a:lnTo>
                  <a:pt x="552" y="845"/>
                </a:lnTo>
                <a:lnTo>
                  <a:pt x="554" y="821"/>
                </a:lnTo>
                <a:lnTo>
                  <a:pt x="556" y="799"/>
                </a:lnTo>
                <a:lnTo>
                  <a:pt x="559" y="779"/>
                </a:lnTo>
                <a:lnTo>
                  <a:pt x="562" y="762"/>
                </a:lnTo>
                <a:lnTo>
                  <a:pt x="566" y="747"/>
                </a:lnTo>
                <a:lnTo>
                  <a:pt x="570" y="734"/>
                </a:lnTo>
                <a:lnTo>
                  <a:pt x="574" y="723"/>
                </a:lnTo>
                <a:lnTo>
                  <a:pt x="578" y="713"/>
                </a:lnTo>
                <a:lnTo>
                  <a:pt x="583" y="701"/>
                </a:lnTo>
                <a:lnTo>
                  <a:pt x="588" y="689"/>
                </a:lnTo>
                <a:lnTo>
                  <a:pt x="594" y="679"/>
                </a:lnTo>
                <a:lnTo>
                  <a:pt x="600" y="668"/>
                </a:lnTo>
                <a:lnTo>
                  <a:pt x="607" y="659"/>
                </a:lnTo>
                <a:lnTo>
                  <a:pt x="614" y="649"/>
                </a:lnTo>
                <a:lnTo>
                  <a:pt x="618" y="645"/>
                </a:lnTo>
                <a:lnTo>
                  <a:pt x="622" y="640"/>
                </a:lnTo>
                <a:lnTo>
                  <a:pt x="631" y="631"/>
                </a:lnTo>
                <a:lnTo>
                  <a:pt x="641" y="622"/>
                </a:lnTo>
                <a:lnTo>
                  <a:pt x="650" y="613"/>
                </a:lnTo>
                <a:lnTo>
                  <a:pt x="659" y="606"/>
                </a:lnTo>
                <a:lnTo>
                  <a:pt x="669" y="599"/>
                </a:lnTo>
                <a:lnTo>
                  <a:pt x="679" y="593"/>
                </a:lnTo>
                <a:lnTo>
                  <a:pt x="690" y="587"/>
                </a:lnTo>
                <a:lnTo>
                  <a:pt x="701" y="582"/>
                </a:lnTo>
                <a:lnTo>
                  <a:pt x="713" y="577"/>
                </a:lnTo>
                <a:lnTo>
                  <a:pt x="723" y="573"/>
                </a:lnTo>
                <a:lnTo>
                  <a:pt x="735" y="570"/>
                </a:lnTo>
                <a:lnTo>
                  <a:pt x="748" y="566"/>
                </a:lnTo>
                <a:lnTo>
                  <a:pt x="763" y="562"/>
                </a:lnTo>
                <a:lnTo>
                  <a:pt x="780" y="559"/>
                </a:lnTo>
                <a:lnTo>
                  <a:pt x="800" y="556"/>
                </a:lnTo>
                <a:lnTo>
                  <a:pt x="821" y="554"/>
                </a:lnTo>
                <a:lnTo>
                  <a:pt x="833" y="553"/>
                </a:lnTo>
                <a:lnTo>
                  <a:pt x="846" y="552"/>
                </a:lnTo>
                <a:lnTo>
                  <a:pt x="896" y="550"/>
                </a:lnTo>
                <a:lnTo>
                  <a:pt x="947" y="549"/>
                </a:lnTo>
                <a:lnTo>
                  <a:pt x="1020" y="548"/>
                </a:lnTo>
                <a:lnTo>
                  <a:pt x="1135" y="548"/>
                </a:lnTo>
                <a:close/>
                <a:moveTo>
                  <a:pt x="1135" y="419"/>
                </a:moveTo>
                <a:lnTo>
                  <a:pt x="1018" y="420"/>
                </a:lnTo>
                <a:lnTo>
                  <a:pt x="977" y="420"/>
                </a:lnTo>
                <a:lnTo>
                  <a:pt x="943" y="420"/>
                </a:lnTo>
                <a:lnTo>
                  <a:pt x="891" y="422"/>
                </a:lnTo>
                <a:lnTo>
                  <a:pt x="840" y="424"/>
                </a:lnTo>
                <a:lnTo>
                  <a:pt x="813" y="425"/>
                </a:lnTo>
                <a:lnTo>
                  <a:pt x="787" y="428"/>
                </a:lnTo>
                <a:lnTo>
                  <a:pt x="764" y="431"/>
                </a:lnTo>
                <a:lnTo>
                  <a:pt x="742" y="435"/>
                </a:lnTo>
                <a:lnTo>
                  <a:pt x="722" y="440"/>
                </a:lnTo>
                <a:lnTo>
                  <a:pt x="712" y="442"/>
                </a:lnTo>
                <a:lnTo>
                  <a:pt x="702" y="445"/>
                </a:lnTo>
                <a:lnTo>
                  <a:pt x="684" y="451"/>
                </a:lnTo>
                <a:lnTo>
                  <a:pt x="667" y="457"/>
                </a:lnTo>
                <a:lnTo>
                  <a:pt x="649" y="464"/>
                </a:lnTo>
                <a:lnTo>
                  <a:pt x="633" y="472"/>
                </a:lnTo>
                <a:lnTo>
                  <a:pt x="625" y="476"/>
                </a:lnTo>
                <a:lnTo>
                  <a:pt x="617" y="481"/>
                </a:lnTo>
                <a:lnTo>
                  <a:pt x="601" y="490"/>
                </a:lnTo>
                <a:lnTo>
                  <a:pt x="585" y="501"/>
                </a:lnTo>
                <a:lnTo>
                  <a:pt x="578" y="506"/>
                </a:lnTo>
                <a:lnTo>
                  <a:pt x="570" y="512"/>
                </a:lnTo>
                <a:lnTo>
                  <a:pt x="554" y="525"/>
                </a:lnTo>
                <a:lnTo>
                  <a:pt x="539" y="539"/>
                </a:lnTo>
                <a:lnTo>
                  <a:pt x="525" y="554"/>
                </a:lnTo>
                <a:lnTo>
                  <a:pt x="512" y="569"/>
                </a:lnTo>
                <a:lnTo>
                  <a:pt x="500" y="585"/>
                </a:lnTo>
                <a:lnTo>
                  <a:pt x="495" y="592"/>
                </a:lnTo>
                <a:lnTo>
                  <a:pt x="490" y="600"/>
                </a:lnTo>
                <a:lnTo>
                  <a:pt x="480" y="616"/>
                </a:lnTo>
                <a:lnTo>
                  <a:pt x="472" y="632"/>
                </a:lnTo>
                <a:lnTo>
                  <a:pt x="464" y="649"/>
                </a:lnTo>
                <a:lnTo>
                  <a:pt x="457" y="666"/>
                </a:lnTo>
                <a:lnTo>
                  <a:pt x="450" y="683"/>
                </a:lnTo>
                <a:lnTo>
                  <a:pt x="445" y="702"/>
                </a:lnTo>
                <a:lnTo>
                  <a:pt x="439" y="721"/>
                </a:lnTo>
                <a:lnTo>
                  <a:pt x="437" y="731"/>
                </a:lnTo>
                <a:lnTo>
                  <a:pt x="435" y="741"/>
                </a:lnTo>
                <a:lnTo>
                  <a:pt x="431" y="763"/>
                </a:lnTo>
                <a:lnTo>
                  <a:pt x="428" y="787"/>
                </a:lnTo>
                <a:lnTo>
                  <a:pt x="425" y="812"/>
                </a:lnTo>
                <a:lnTo>
                  <a:pt x="423" y="840"/>
                </a:lnTo>
                <a:lnTo>
                  <a:pt x="421" y="890"/>
                </a:lnTo>
                <a:lnTo>
                  <a:pt x="420" y="943"/>
                </a:lnTo>
                <a:lnTo>
                  <a:pt x="419" y="1017"/>
                </a:lnTo>
                <a:lnTo>
                  <a:pt x="419" y="1134"/>
                </a:lnTo>
                <a:lnTo>
                  <a:pt x="419" y="1252"/>
                </a:lnTo>
                <a:lnTo>
                  <a:pt x="420" y="1294"/>
                </a:lnTo>
                <a:lnTo>
                  <a:pt x="420" y="1327"/>
                </a:lnTo>
                <a:lnTo>
                  <a:pt x="421" y="1379"/>
                </a:lnTo>
                <a:lnTo>
                  <a:pt x="423" y="1430"/>
                </a:lnTo>
                <a:lnTo>
                  <a:pt x="425" y="1457"/>
                </a:lnTo>
                <a:lnTo>
                  <a:pt x="428" y="1483"/>
                </a:lnTo>
                <a:lnTo>
                  <a:pt x="431" y="1506"/>
                </a:lnTo>
                <a:lnTo>
                  <a:pt x="435" y="1528"/>
                </a:lnTo>
                <a:lnTo>
                  <a:pt x="439" y="1549"/>
                </a:lnTo>
                <a:lnTo>
                  <a:pt x="442" y="1558"/>
                </a:lnTo>
                <a:lnTo>
                  <a:pt x="445" y="1568"/>
                </a:lnTo>
                <a:lnTo>
                  <a:pt x="450" y="1586"/>
                </a:lnTo>
                <a:lnTo>
                  <a:pt x="457" y="1603"/>
                </a:lnTo>
                <a:lnTo>
                  <a:pt x="464" y="1621"/>
                </a:lnTo>
                <a:lnTo>
                  <a:pt x="472" y="1637"/>
                </a:lnTo>
                <a:lnTo>
                  <a:pt x="476" y="1646"/>
                </a:lnTo>
                <a:lnTo>
                  <a:pt x="480" y="1654"/>
                </a:lnTo>
                <a:lnTo>
                  <a:pt x="490" y="1670"/>
                </a:lnTo>
                <a:lnTo>
                  <a:pt x="500" y="1685"/>
                </a:lnTo>
                <a:lnTo>
                  <a:pt x="506" y="1693"/>
                </a:lnTo>
                <a:lnTo>
                  <a:pt x="512" y="1700"/>
                </a:lnTo>
                <a:lnTo>
                  <a:pt x="518" y="1708"/>
                </a:lnTo>
                <a:lnTo>
                  <a:pt x="525" y="1715"/>
                </a:lnTo>
                <a:lnTo>
                  <a:pt x="539" y="1730"/>
                </a:lnTo>
                <a:lnTo>
                  <a:pt x="554" y="1744"/>
                </a:lnTo>
                <a:lnTo>
                  <a:pt x="570" y="1757"/>
                </a:lnTo>
                <a:lnTo>
                  <a:pt x="585" y="1769"/>
                </a:lnTo>
                <a:lnTo>
                  <a:pt x="593" y="1774"/>
                </a:lnTo>
                <a:lnTo>
                  <a:pt x="601" y="1779"/>
                </a:lnTo>
                <a:lnTo>
                  <a:pt x="617" y="1789"/>
                </a:lnTo>
                <a:lnTo>
                  <a:pt x="633" y="1798"/>
                </a:lnTo>
                <a:lnTo>
                  <a:pt x="649" y="1805"/>
                </a:lnTo>
                <a:lnTo>
                  <a:pt x="667" y="1813"/>
                </a:lnTo>
                <a:lnTo>
                  <a:pt x="684" y="1819"/>
                </a:lnTo>
                <a:lnTo>
                  <a:pt x="702" y="1825"/>
                </a:lnTo>
                <a:lnTo>
                  <a:pt x="722" y="1830"/>
                </a:lnTo>
                <a:lnTo>
                  <a:pt x="732" y="1832"/>
                </a:lnTo>
                <a:lnTo>
                  <a:pt x="742" y="1834"/>
                </a:lnTo>
                <a:lnTo>
                  <a:pt x="764" y="1838"/>
                </a:lnTo>
                <a:lnTo>
                  <a:pt x="787" y="1842"/>
                </a:lnTo>
                <a:lnTo>
                  <a:pt x="813" y="1844"/>
                </a:lnTo>
                <a:lnTo>
                  <a:pt x="840" y="1846"/>
                </a:lnTo>
                <a:lnTo>
                  <a:pt x="891" y="1848"/>
                </a:lnTo>
                <a:lnTo>
                  <a:pt x="943" y="1849"/>
                </a:lnTo>
                <a:lnTo>
                  <a:pt x="1018" y="1850"/>
                </a:lnTo>
                <a:lnTo>
                  <a:pt x="1135" y="1850"/>
                </a:lnTo>
                <a:lnTo>
                  <a:pt x="1252" y="1850"/>
                </a:lnTo>
                <a:lnTo>
                  <a:pt x="1293" y="1850"/>
                </a:lnTo>
                <a:lnTo>
                  <a:pt x="1327" y="1849"/>
                </a:lnTo>
                <a:lnTo>
                  <a:pt x="1379" y="1848"/>
                </a:lnTo>
                <a:lnTo>
                  <a:pt x="1430" y="1846"/>
                </a:lnTo>
                <a:lnTo>
                  <a:pt x="1457" y="1844"/>
                </a:lnTo>
                <a:lnTo>
                  <a:pt x="1483" y="1842"/>
                </a:lnTo>
                <a:lnTo>
                  <a:pt x="1506" y="1838"/>
                </a:lnTo>
                <a:lnTo>
                  <a:pt x="1528" y="1834"/>
                </a:lnTo>
                <a:lnTo>
                  <a:pt x="1548" y="1830"/>
                </a:lnTo>
                <a:lnTo>
                  <a:pt x="1558" y="1827"/>
                </a:lnTo>
                <a:lnTo>
                  <a:pt x="1568" y="1825"/>
                </a:lnTo>
                <a:lnTo>
                  <a:pt x="1586" y="1819"/>
                </a:lnTo>
                <a:lnTo>
                  <a:pt x="1603" y="1813"/>
                </a:lnTo>
                <a:lnTo>
                  <a:pt x="1621" y="1805"/>
                </a:lnTo>
                <a:lnTo>
                  <a:pt x="1637" y="1798"/>
                </a:lnTo>
                <a:lnTo>
                  <a:pt x="1645" y="1793"/>
                </a:lnTo>
                <a:lnTo>
                  <a:pt x="1653" y="1789"/>
                </a:lnTo>
                <a:lnTo>
                  <a:pt x="1669" y="1779"/>
                </a:lnTo>
                <a:lnTo>
                  <a:pt x="1685" y="1769"/>
                </a:lnTo>
                <a:lnTo>
                  <a:pt x="1692" y="1763"/>
                </a:lnTo>
                <a:lnTo>
                  <a:pt x="1700" y="1757"/>
                </a:lnTo>
                <a:lnTo>
                  <a:pt x="1716" y="1744"/>
                </a:lnTo>
                <a:lnTo>
                  <a:pt x="1731" y="1730"/>
                </a:lnTo>
                <a:lnTo>
                  <a:pt x="1745" y="1715"/>
                </a:lnTo>
                <a:lnTo>
                  <a:pt x="1758" y="1700"/>
                </a:lnTo>
                <a:lnTo>
                  <a:pt x="1770" y="1685"/>
                </a:lnTo>
                <a:lnTo>
                  <a:pt x="1775" y="1677"/>
                </a:lnTo>
                <a:lnTo>
                  <a:pt x="1780" y="1670"/>
                </a:lnTo>
                <a:lnTo>
                  <a:pt x="1790" y="1654"/>
                </a:lnTo>
                <a:lnTo>
                  <a:pt x="1798" y="1637"/>
                </a:lnTo>
                <a:lnTo>
                  <a:pt x="1806" y="1621"/>
                </a:lnTo>
                <a:lnTo>
                  <a:pt x="1813" y="1603"/>
                </a:lnTo>
                <a:lnTo>
                  <a:pt x="1820" y="1586"/>
                </a:lnTo>
                <a:lnTo>
                  <a:pt x="1825" y="1568"/>
                </a:lnTo>
                <a:lnTo>
                  <a:pt x="1831" y="1549"/>
                </a:lnTo>
                <a:lnTo>
                  <a:pt x="1833" y="1539"/>
                </a:lnTo>
                <a:lnTo>
                  <a:pt x="1835" y="1528"/>
                </a:lnTo>
                <a:lnTo>
                  <a:pt x="1839" y="1506"/>
                </a:lnTo>
                <a:lnTo>
                  <a:pt x="1842" y="1483"/>
                </a:lnTo>
                <a:lnTo>
                  <a:pt x="1845" y="1457"/>
                </a:lnTo>
                <a:lnTo>
                  <a:pt x="1846" y="1430"/>
                </a:lnTo>
                <a:lnTo>
                  <a:pt x="1849" y="1379"/>
                </a:lnTo>
                <a:lnTo>
                  <a:pt x="1850" y="1327"/>
                </a:lnTo>
                <a:lnTo>
                  <a:pt x="1851" y="1252"/>
                </a:lnTo>
                <a:lnTo>
                  <a:pt x="1851" y="1134"/>
                </a:lnTo>
                <a:lnTo>
                  <a:pt x="1851" y="1017"/>
                </a:lnTo>
                <a:lnTo>
                  <a:pt x="1850" y="976"/>
                </a:lnTo>
                <a:lnTo>
                  <a:pt x="1850" y="943"/>
                </a:lnTo>
                <a:lnTo>
                  <a:pt x="1849" y="890"/>
                </a:lnTo>
                <a:lnTo>
                  <a:pt x="1846" y="840"/>
                </a:lnTo>
                <a:lnTo>
                  <a:pt x="1845" y="812"/>
                </a:lnTo>
                <a:lnTo>
                  <a:pt x="1842" y="787"/>
                </a:lnTo>
                <a:lnTo>
                  <a:pt x="1839" y="763"/>
                </a:lnTo>
                <a:lnTo>
                  <a:pt x="1835" y="741"/>
                </a:lnTo>
                <a:lnTo>
                  <a:pt x="1831" y="721"/>
                </a:lnTo>
                <a:lnTo>
                  <a:pt x="1828" y="711"/>
                </a:lnTo>
                <a:lnTo>
                  <a:pt x="1825" y="702"/>
                </a:lnTo>
                <a:lnTo>
                  <a:pt x="1820" y="683"/>
                </a:lnTo>
                <a:lnTo>
                  <a:pt x="1813" y="666"/>
                </a:lnTo>
                <a:lnTo>
                  <a:pt x="1806" y="649"/>
                </a:lnTo>
                <a:lnTo>
                  <a:pt x="1798" y="632"/>
                </a:lnTo>
                <a:lnTo>
                  <a:pt x="1794" y="624"/>
                </a:lnTo>
                <a:lnTo>
                  <a:pt x="1790" y="616"/>
                </a:lnTo>
                <a:lnTo>
                  <a:pt x="1780" y="600"/>
                </a:lnTo>
                <a:lnTo>
                  <a:pt x="1770" y="585"/>
                </a:lnTo>
                <a:lnTo>
                  <a:pt x="1764" y="577"/>
                </a:lnTo>
                <a:lnTo>
                  <a:pt x="1758" y="569"/>
                </a:lnTo>
                <a:lnTo>
                  <a:pt x="1752" y="562"/>
                </a:lnTo>
                <a:lnTo>
                  <a:pt x="1745" y="554"/>
                </a:lnTo>
                <a:lnTo>
                  <a:pt x="1731" y="539"/>
                </a:lnTo>
                <a:lnTo>
                  <a:pt x="1716" y="525"/>
                </a:lnTo>
                <a:lnTo>
                  <a:pt x="1700" y="512"/>
                </a:lnTo>
                <a:lnTo>
                  <a:pt x="1685" y="501"/>
                </a:lnTo>
                <a:lnTo>
                  <a:pt x="1677" y="495"/>
                </a:lnTo>
                <a:lnTo>
                  <a:pt x="1669" y="490"/>
                </a:lnTo>
                <a:lnTo>
                  <a:pt x="1653" y="481"/>
                </a:lnTo>
                <a:lnTo>
                  <a:pt x="1637" y="472"/>
                </a:lnTo>
                <a:lnTo>
                  <a:pt x="1621" y="464"/>
                </a:lnTo>
                <a:lnTo>
                  <a:pt x="1603" y="457"/>
                </a:lnTo>
                <a:lnTo>
                  <a:pt x="1586" y="451"/>
                </a:lnTo>
                <a:lnTo>
                  <a:pt x="1568" y="445"/>
                </a:lnTo>
                <a:lnTo>
                  <a:pt x="1548" y="440"/>
                </a:lnTo>
                <a:lnTo>
                  <a:pt x="1538" y="437"/>
                </a:lnTo>
                <a:lnTo>
                  <a:pt x="1528" y="435"/>
                </a:lnTo>
                <a:lnTo>
                  <a:pt x="1506" y="431"/>
                </a:lnTo>
                <a:lnTo>
                  <a:pt x="1483" y="428"/>
                </a:lnTo>
                <a:lnTo>
                  <a:pt x="1457" y="425"/>
                </a:lnTo>
                <a:lnTo>
                  <a:pt x="1430" y="424"/>
                </a:lnTo>
                <a:lnTo>
                  <a:pt x="1379" y="422"/>
                </a:lnTo>
                <a:lnTo>
                  <a:pt x="1327" y="420"/>
                </a:lnTo>
                <a:lnTo>
                  <a:pt x="1252" y="420"/>
                </a:lnTo>
                <a:lnTo>
                  <a:pt x="1135" y="419"/>
                </a:lnTo>
                <a:close/>
                <a:moveTo>
                  <a:pt x="1135" y="767"/>
                </a:moveTo>
                <a:lnTo>
                  <a:pt x="1116" y="768"/>
                </a:lnTo>
                <a:lnTo>
                  <a:pt x="1097" y="769"/>
                </a:lnTo>
                <a:lnTo>
                  <a:pt x="1079" y="771"/>
                </a:lnTo>
                <a:lnTo>
                  <a:pt x="1061" y="775"/>
                </a:lnTo>
                <a:lnTo>
                  <a:pt x="1043" y="779"/>
                </a:lnTo>
                <a:lnTo>
                  <a:pt x="1026" y="784"/>
                </a:lnTo>
                <a:lnTo>
                  <a:pt x="1009" y="789"/>
                </a:lnTo>
                <a:lnTo>
                  <a:pt x="992" y="796"/>
                </a:lnTo>
                <a:lnTo>
                  <a:pt x="976" y="803"/>
                </a:lnTo>
                <a:lnTo>
                  <a:pt x="960" y="812"/>
                </a:lnTo>
                <a:lnTo>
                  <a:pt x="945" y="820"/>
                </a:lnTo>
                <a:lnTo>
                  <a:pt x="930" y="830"/>
                </a:lnTo>
                <a:lnTo>
                  <a:pt x="915" y="840"/>
                </a:lnTo>
                <a:lnTo>
                  <a:pt x="902" y="851"/>
                </a:lnTo>
                <a:lnTo>
                  <a:pt x="888" y="863"/>
                </a:lnTo>
                <a:lnTo>
                  <a:pt x="875" y="875"/>
                </a:lnTo>
                <a:lnTo>
                  <a:pt x="863" y="887"/>
                </a:lnTo>
                <a:lnTo>
                  <a:pt x="852" y="901"/>
                </a:lnTo>
                <a:lnTo>
                  <a:pt x="841" y="915"/>
                </a:lnTo>
                <a:lnTo>
                  <a:pt x="831" y="929"/>
                </a:lnTo>
                <a:lnTo>
                  <a:pt x="821" y="944"/>
                </a:lnTo>
                <a:lnTo>
                  <a:pt x="812" y="959"/>
                </a:lnTo>
                <a:lnTo>
                  <a:pt x="804" y="975"/>
                </a:lnTo>
                <a:lnTo>
                  <a:pt x="797" y="991"/>
                </a:lnTo>
                <a:lnTo>
                  <a:pt x="790" y="1008"/>
                </a:lnTo>
                <a:lnTo>
                  <a:pt x="784" y="1025"/>
                </a:lnTo>
                <a:lnTo>
                  <a:pt x="779" y="1043"/>
                </a:lnTo>
                <a:lnTo>
                  <a:pt x="777" y="1051"/>
                </a:lnTo>
                <a:lnTo>
                  <a:pt x="775" y="1060"/>
                </a:lnTo>
                <a:lnTo>
                  <a:pt x="772" y="1078"/>
                </a:lnTo>
                <a:lnTo>
                  <a:pt x="770" y="1097"/>
                </a:lnTo>
                <a:lnTo>
                  <a:pt x="768" y="1115"/>
                </a:lnTo>
                <a:lnTo>
                  <a:pt x="768" y="1134"/>
                </a:lnTo>
                <a:lnTo>
                  <a:pt x="768" y="1154"/>
                </a:lnTo>
                <a:lnTo>
                  <a:pt x="770" y="1173"/>
                </a:lnTo>
                <a:lnTo>
                  <a:pt x="772" y="1191"/>
                </a:lnTo>
                <a:lnTo>
                  <a:pt x="775" y="1209"/>
                </a:lnTo>
                <a:lnTo>
                  <a:pt x="779" y="1227"/>
                </a:lnTo>
                <a:lnTo>
                  <a:pt x="784" y="1244"/>
                </a:lnTo>
                <a:lnTo>
                  <a:pt x="790" y="1261"/>
                </a:lnTo>
                <a:lnTo>
                  <a:pt x="797" y="1278"/>
                </a:lnTo>
                <a:lnTo>
                  <a:pt x="804" y="1294"/>
                </a:lnTo>
                <a:lnTo>
                  <a:pt x="812" y="1310"/>
                </a:lnTo>
                <a:lnTo>
                  <a:pt x="821" y="1326"/>
                </a:lnTo>
                <a:lnTo>
                  <a:pt x="831" y="1340"/>
                </a:lnTo>
                <a:lnTo>
                  <a:pt x="841" y="1355"/>
                </a:lnTo>
                <a:lnTo>
                  <a:pt x="852" y="1369"/>
                </a:lnTo>
                <a:lnTo>
                  <a:pt x="863" y="1382"/>
                </a:lnTo>
                <a:lnTo>
                  <a:pt x="875" y="1395"/>
                </a:lnTo>
                <a:lnTo>
                  <a:pt x="888" y="1407"/>
                </a:lnTo>
                <a:lnTo>
                  <a:pt x="902" y="1418"/>
                </a:lnTo>
                <a:lnTo>
                  <a:pt x="915" y="1429"/>
                </a:lnTo>
                <a:lnTo>
                  <a:pt x="930" y="1440"/>
                </a:lnTo>
                <a:lnTo>
                  <a:pt x="945" y="1449"/>
                </a:lnTo>
                <a:lnTo>
                  <a:pt x="960" y="1458"/>
                </a:lnTo>
                <a:lnTo>
                  <a:pt x="976" y="1466"/>
                </a:lnTo>
                <a:lnTo>
                  <a:pt x="992" y="1473"/>
                </a:lnTo>
                <a:lnTo>
                  <a:pt x="1009" y="1480"/>
                </a:lnTo>
                <a:lnTo>
                  <a:pt x="1026" y="1486"/>
                </a:lnTo>
                <a:lnTo>
                  <a:pt x="1043" y="1491"/>
                </a:lnTo>
                <a:lnTo>
                  <a:pt x="1052" y="1493"/>
                </a:lnTo>
                <a:lnTo>
                  <a:pt x="1061" y="1495"/>
                </a:lnTo>
                <a:lnTo>
                  <a:pt x="1079" y="1498"/>
                </a:lnTo>
                <a:lnTo>
                  <a:pt x="1097" y="1500"/>
                </a:lnTo>
                <a:lnTo>
                  <a:pt x="1116" y="1502"/>
                </a:lnTo>
                <a:lnTo>
                  <a:pt x="1135" y="1502"/>
                </a:lnTo>
                <a:lnTo>
                  <a:pt x="1154" y="1502"/>
                </a:lnTo>
                <a:lnTo>
                  <a:pt x="1173" y="1500"/>
                </a:lnTo>
                <a:lnTo>
                  <a:pt x="1191" y="1498"/>
                </a:lnTo>
                <a:lnTo>
                  <a:pt x="1209" y="1495"/>
                </a:lnTo>
                <a:lnTo>
                  <a:pt x="1227" y="1491"/>
                </a:lnTo>
                <a:lnTo>
                  <a:pt x="1244" y="1486"/>
                </a:lnTo>
                <a:lnTo>
                  <a:pt x="1261" y="1480"/>
                </a:lnTo>
                <a:lnTo>
                  <a:pt x="1278" y="1473"/>
                </a:lnTo>
                <a:lnTo>
                  <a:pt x="1294" y="1466"/>
                </a:lnTo>
                <a:lnTo>
                  <a:pt x="1310" y="1458"/>
                </a:lnTo>
                <a:lnTo>
                  <a:pt x="1325" y="1449"/>
                </a:lnTo>
                <a:lnTo>
                  <a:pt x="1340" y="1440"/>
                </a:lnTo>
                <a:lnTo>
                  <a:pt x="1355" y="1429"/>
                </a:lnTo>
                <a:lnTo>
                  <a:pt x="1368" y="1418"/>
                </a:lnTo>
                <a:lnTo>
                  <a:pt x="1382" y="1407"/>
                </a:lnTo>
                <a:lnTo>
                  <a:pt x="1395" y="1395"/>
                </a:lnTo>
                <a:lnTo>
                  <a:pt x="1407" y="1382"/>
                </a:lnTo>
                <a:lnTo>
                  <a:pt x="1418" y="1369"/>
                </a:lnTo>
                <a:lnTo>
                  <a:pt x="1429" y="1355"/>
                </a:lnTo>
                <a:lnTo>
                  <a:pt x="1439" y="1340"/>
                </a:lnTo>
                <a:lnTo>
                  <a:pt x="1449" y="1326"/>
                </a:lnTo>
                <a:lnTo>
                  <a:pt x="1458" y="1310"/>
                </a:lnTo>
                <a:lnTo>
                  <a:pt x="1466" y="1294"/>
                </a:lnTo>
                <a:lnTo>
                  <a:pt x="1473" y="1278"/>
                </a:lnTo>
                <a:lnTo>
                  <a:pt x="1480" y="1261"/>
                </a:lnTo>
                <a:lnTo>
                  <a:pt x="1486" y="1244"/>
                </a:lnTo>
                <a:lnTo>
                  <a:pt x="1490" y="1227"/>
                </a:lnTo>
                <a:lnTo>
                  <a:pt x="1493" y="1218"/>
                </a:lnTo>
                <a:lnTo>
                  <a:pt x="1495" y="1209"/>
                </a:lnTo>
                <a:lnTo>
                  <a:pt x="1498" y="1191"/>
                </a:lnTo>
                <a:lnTo>
                  <a:pt x="1500" y="1173"/>
                </a:lnTo>
                <a:lnTo>
                  <a:pt x="1502" y="1154"/>
                </a:lnTo>
                <a:lnTo>
                  <a:pt x="1502" y="1134"/>
                </a:lnTo>
                <a:lnTo>
                  <a:pt x="1502" y="1115"/>
                </a:lnTo>
                <a:lnTo>
                  <a:pt x="1500" y="1097"/>
                </a:lnTo>
                <a:lnTo>
                  <a:pt x="1498" y="1078"/>
                </a:lnTo>
                <a:lnTo>
                  <a:pt x="1495" y="1060"/>
                </a:lnTo>
                <a:lnTo>
                  <a:pt x="1490" y="1043"/>
                </a:lnTo>
                <a:lnTo>
                  <a:pt x="1486" y="1025"/>
                </a:lnTo>
                <a:lnTo>
                  <a:pt x="1480" y="1008"/>
                </a:lnTo>
                <a:lnTo>
                  <a:pt x="1473" y="991"/>
                </a:lnTo>
                <a:lnTo>
                  <a:pt x="1466" y="975"/>
                </a:lnTo>
                <a:lnTo>
                  <a:pt x="1458" y="959"/>
                </a:lnTo>
                <a:lnTo>
                  <a:pt x="1449" y="944"/>
                </a:lnTo>
                <a:lnTo>
                  <a:pt x="1439" y="929"/>
                </a:lnTo>
                <a:lnTo>
                  <a:pt x="1429" y="915"/>
                </a:lnTo>
                <a:lnTo>
                  <a:pt x="1418" y="901"/>
                </a:lnTo>
                <a:lnTo>
                  <a:pt x="1407" y="887"/>
                </a:lnTo>
                <a:lnTo>
                  <a:pt x="1395" y="875"/>
                </a:lnTo>
                <a:lnTo>
                  <a:pt x="1382" y="863"/>
                </a:lnTo>
                <a:lnTo>
                  <a:pt x="1368" y="851"/>
                </a:lnTo>
                <a:lnTo>
                  <a:pt x="1355" y="840"/>
                </a:lnTo>
                <a:lnTo>
                  <a:pt x="1340" y="830"/>
                </a:lnTo>
                <a:lnTo>
                  <a:pt x="1325" y="820"/>
                </a:lnTo>
                <a:lnTo>
                  <a:pt x="1310" y="812"/>
                </a:lnTo>
                <a:lnTo>
                  <a:pt x="1294" y="803"/>
                </a:lnTo>
                <a:lnTo>
                  <a:pt x="1278" y="796"/>
                </a:lnTo>
                <a:lnTo>
                  <a:pt x="1261" y="789"/>
                </a:lnTo>
                <a:lnTo>
                  <a:pt x="1244" y="784"/>
                </a:lnTo>
                <a:lnTo>
                  <a:pt x="1227" y="779"/>
                </a:lnTo>
                <a:lnTo>
                  <a:pt x="1218" y="777"/>
                </a:lnTo>
                <a:lnTo>
                  <a:pt x="1209" y="775"/>
                </a:lnTo>
                <a:lnTo>
                  <a:pt x="1191" y="771"/>
                </a:lnTo>
                <a:lnTo>
                  <a:pt x="1173" y="769"/>
                </a:lnTo>
                <a:lnTo>
                  <a:pt x="1154" y="768"/>
                </a:lnTo>
                <a:lnTo>
                  <a:pt x="1135" y="767"/>
                </a:lnTo>
                <a:close/>
                <a:moveTo>
                  <a:pt x="1135" y="1374"/>
                </a:moveTo>
                <a:lnTo>
                  <a:pt x="1123" y="1373"/>
                </a:lnTo>
                <a:lnTo>
                  <a:pt x="1111" y="1372"/>
                </a:lnTo>
                <a:lnTo>
                  <a:pt x="1099" y="1371"/>
                </a:lnTo>
                <a:lnTo>
                  <a:pt x="1087" y="1369"/>
                </a:lnTo>
                <a:lnTo>
                  <a:pt x="1075" y="1366"/>
                </a:lnTo>
                <a:lnTo>
                  <a:pt x="1064" y="1363"/>
                </a:lnTo>
                <a:lnTo>
                  <a:pt x="1053" y="1359"/>
                </a:lnTo>
                <a:lnTo>
                  <a:pt x="1042" y="1355"/>
                </a:lnTo>
                <a:lnTo>
                  <a:pt x="1032" y="1350"/>
                </a:lnTo>
                <a:lnTo>
                  <a:pt x="1021" y="1345"/>
                </a:lnTo>
                <a:lnTo>
                  <a:pt x="1011" y="1339"/>
                </a:lnTo>
                <a:lnTo>
                  <a:pt x="1002" y="1333"/>
                </a:lnTo>
                <a:lnTo>
                  <a:pt x="992" y="1326"/>
                </a:lnTo>
                <a:lnTo>
                  <a:pt x="983" y="1319"/>
                </a:lnTo>
                <a:lnTo>
                  <a:pt x="975" y="1312"/>
                </a:lnTo>
                <a:lnTo>
                  <a:pt x="967" y="1304"/>
                </a:lnTo>
                <a:lnTo>
                  <a:pt x="959" y="1295"/>
                </a:lnTo>
                <a:lnTo>
                  <a:pt x="951" y="1287"/>
                </a:lnTo>
                <a:lnTo>
                  <a:pt x="944" y="1278"/>
                </a:lnTo>
                <a:lnTo>
                  <a:pt x="937" y="1268"/>
                </a:lnTo>
                <a:lnTo>
                  <a:pt x="931" y="1259"/>
                </a:lnTo>
                <a:lnTo>
                  <a:pt x="925" y="1249"/>
                </a:lnTo>
                <a:lnTo>
                  <a:pt x="920" y="1239"/>
                </a:lnTo>
                <a:lnTo>
                  <a:pt x="915" y="1228"/>
                </a:lnTo>
                <a:lnTo>
                  <a:pt x="911" y="1217"/>
                </a:lnTo>
                <a:lnTo>
                  <a:pt x="907" y="1206"/>
                </a:lnTo>
                <a:lnTo>
                  <a:pt x="904" y="1195"/>
                </a:lnTo>
                <a:lnTo>
                  <a:pt x="902" y="1183"/>
                </a:lnTo>
                <a:lnTo>
                  <a:pt x="899" y="1172"/>
                </a:lnTo>
                <a:lnTo>
                  <a:pt x="898" y="1160"/>
                </a:lnTo>
                <a:lnTo>
                  <a:pt x="897" y="1148"/>
                </a:lnTo>
                <a:lnTo>
                  <a:pt x="897" y="1134"/>
                </a:lnTo>
                <a:lnTo>
                  <a:pt x="897" y="1122"/>
                </a:lnTo>
                <a:lnTo>
                  <a:pt x="898" y="1110"/>
                </a:lnTo>
                <a:lnTo>
                  <a:pt x="899" y="1098"/>
                </a:lnTo>
                <a:lnTo>
                  <a:pt x="902" y="1086"/>
                </a:lnTo>
                <a:lnTo>
                  <a:pt x="904" y="1075"/>
                </a:lnTo>
                <a:lnTo>
                  <a:pt x="907" y="1063"/>
                </a:lnTo>
                <a:lnTo>
                  <a:pt x="911" y="1052"/>
                </a:lnTo>
                <a:lnTo>
                  <a:pt x="915" y="1042"/>
                </a:lnTo>
                <a:lnTo>
                  <a:pt x="920" y="1031"/>
                </a:lnTo>
                <a:lnTo>
                  <a:pt x="925" y="1021"/>
                </a:lnTo>
                <a:lnTo>
                  <a:pt x="931" y="1011"/>
                </a:lnTo>
                <a:lnTo>
                  <a:pt x="937" y="1001"/>
                </a:lnTo>
                <a:lnTo>
                  <a:pt x="944" y="992"/>
                </a:lnTo>
                <a:lnTo>
                  <a:pt x="951" y="983"/>
                </a:lnTo>
                <a:lnTo>
                  <a:pt x="959" y="974"/>
                </a:lnTo>
                <a:lnTo>
                  <a:pt x="967" y="966"/>
                </a:lnTo>
                <a:lnTo>
                  <a:pt x="975" y="958"/>
                </a:lnTo>
                <a:lnTo>
                  <a:pt x="983" y="950"/>
                </a:lnTo>
                <a:lnTo>
                  <a:pt x="992" y="943"/>
                </a:lnTo>
                <a:lnTo>
                  <a:pt x="1002" y="937"/>
                </a:lnTo>
                <a:lnTo>
                  <a:pt x="1011" y="931"/>
                </a:lnTo>
                <a:lnTo>
                  <a:pt x="1021" y="925"/>
                </a:lnTo>
                <a:lnTo>
                  <a:pt x="1032" y="920"/>
                </a:lnTo>
                <a:lnTo>
                  <a:pt x="1042" y="915"/>
                </a:lnTo>
                <a:lnTo>
                  <a:pt x="1053" y="910"/>
                </a:lnTo>
                <a:lnTo>
                  <a:pt x="1064" y="907"/>
                </a:lnTo>
                <a:lnTo>
                  <a:pt x="1075" y="904"/>
                </a:lnTo>
                <a:lnTo>
                  <a:pt x="1087" y="901"/>
                </a:lnTo>
                <a:lnTo>
                  <a:pt x="1099" y="899"/>
                </a:lnTo>
                <a:lnTo>
                  <a:pt x="1111" y="897"/>
                </a:lnTo>
                <a:lnTo>
                  <a:pt x="1123" y="896"/>
                </a:lnTo>
                <a:lnTo>
                  <a:pt x="1135" y="896"/>
                </a:lnTo>
                <a:lnTo>
                  <a:pt x="1147" y="896"/>
                </a:lnTo>
                <a:lnTo>
                  <a:pt x="1159" y="897"/>
                </a:lnTo>
                <a:lnTo>
                  <a:pt x="1171" y="899"/>
                </a:lnTo>
                <a:lnTo>
                  <a:pt x="1183" y="901"/>
                </a:lnTo>
                <a:lnTo>
                  <a:pt x="1195" y="904"/>
                </a:lnTo>
                <a:lnTo>
                  <a:pt x="1206" y="907"/>
                </a:lnTo>
                <a:lnTo>
                  <a:pt x="1217" y="910"/>
                </a:lnTo>
                <a:lnTo>
                  <a:pt x="1228" y="915"/>
                </a:lnTo>
                <a:lnTo>
                  <a:pt x="1238" y="920"/>
                </a:lnTo>
                <a:lnTo>
                  <a:pt x="1249" y="925"/>
                </a:lnTo>
                <a:lnTo>
                  <a:pt x="1259" y="931"/>
                </a:lnTo>
                <a:lnTo>
                  <a:pt x="1268" y="937"/>
                </a:lnTo>
                <a:lnTo>
                  <a:pt x="1278" y="943"/>
                </a:lnTo>
                <a:lnTo>
                  <a:pt x="1287" y="950"/>
                </a:lnTo>
                <a:lnTo>
                  <a:pt x="1295" y="958"/>
                </a:lnTo>
                <a:lnTo>
                  <a:pt x="1303" y="966"/>
                </a:lnTo>
                <a:lnTo>
                  <a:pt x="1311" y="974"/>
                </a:lnTo>
                <a:lnTo>
                  <a:pt x="1319" y="983"/>
                </a:lnTo>
                <a:lnTo>
                  <a:pt x="1326" y="992"/>
                </a:lnTo>
                <a:lnTo>
                  <a:pt x="1333" y="1001"/>
                </a:lnTo>
                <a:lnTo>
                  <a:pt x="1339" y="1011"/>
                </a:lnTo>
                <a:lnTo>
                  <a:pt x="1344" y="1021"/>
                </a:lnTo>
                <a:lnTo>
                  <a:pt x="1350" y="1031"/>
                </a:lnTo>
                <a:lnTo>
                  <a:pt x="1355" y="1042"/>
                </a:lnTo>
                <a:lnTo>
                  <a:pt x="1359" y="1052"/>
                </a:lnTo>
                <a:lnTo>
                  <a:pt x="1363" y="1063"/>
                </a:lnTo>
                <a:lnTo>
                  <a:pt x="1366" y="1075"/>
                </a:lnTo>
                <a:lnTo>
                  <a:pt x="1368" y="1086"/>
                </a:lnTo>
                <a:lnTo>
                  <a:pt x="1370" y="1098"/>
                </a:lnTo>
                <a:lnTo>
                  <a:pt x="1372" y="1110"/>
                </a:lnTo>
                <a:lnTo>
                  <a:pt x="1373" y="1122"/>
                </a:lnTo>
                <a:lnTo>
                  <a:pt x="1373" y="1134"/>
                </a:lnTo>
                <a:lnTo>
                  <a:pt x="1373" y="1148"/>
                </a:lnTo>
                <a:lnTo>
                  <a:pt x="1372" y="1160"/>
                </a:lnTo>
                <a:lnTo>
                  <a:pt x="1370" y="1172"/>
                </a:lnTo>
                <a:lnTo>
                  <a:pt x="1368" y="1183"/>
                </a:lnTo>
                <a:lnTo>
                  <a:pt x="1366" y="1195"/>
                </a:lnTo>
                <a:lnTo>
                  <a:pt x="1363" y="1206"/>
                </a:lnTo>
                <a:lnTo>
                  <a:pt x="1359" y="1217"/>
                </a:lnTo>
                <a:lnTo>
                  <a:pt x="1355" y="1228"/>
                </a:lnTo>
                <a:lnTo>
                  <a:pt x="1350" y="1239"/>
                </a:lnTo>
                <a:lnTo>
                  <a:pt x="1344" y="1249"/>
                </a:lnTo>
                <a:lnTo>
                  <a:pt x="1339" y="1259"/>
                </a:lnTo>
                <a:lnTo>
                  <a:pt x="1333" y="1268"/>
                </a:lnTo>
                <a:lnTo>
                  <a:pt x="1326" y="1278"/>
                </a:lnTo>
                <a:lnTo>
                  <a:pt x="1319" y="1287"/>
                </a:lnTo>
                <a:lnTo>
                  <a:pt x="1311" y="1295"/>
                </a:lnTo>
                <a:lnTo>
                  <a:pt x="1303" y="1304"/>
                </a:lnTo>
                <a:lnTo>
                  <a:pt x="1295" y="1312"/>
                </a:lnTo>
                <a:lnTo>
                  <a:pt x="1287" y="1319"/>
                </a:lnTo>
                <a:lnTo>
                  <a:pt x="1278" y="1326"/>
                </a:lnTo>
                <a:lnTo>
                  <a:pt x="1268" y="1333"/>
                </a:lnTo>
                <a:lnTo>
                  <a:pt x="1259" y="1339"/>
                </a:lnTo>
                <a:lnTo>
                  <a:pt x="1249" y="1345"/>
                </a:lnTo>
                <a:lnTo>
                  <a:pt x="1238" y="1350"/>
                </a:lnTo>
                <a:lnTo>
                  <a:pt x="1228" y="1355"/>
                </a:lnTo>
                <a:lnTo>
                  <a:pt x="1217" y="1359"/>
                </a:lnTo>
                <a:lnTo>
                  <a:pt x="1206" y="1363"/>
                </a:lnTo>
                <a:lnTo>
                  <a:pt x="1195" y="1366"/>
                </a:lnTo>
                <a:lnTo>
                  <a:pt x="1183" y="1369"/>
                </a:lnTo>
                <a:lnTo>
                  <a:pt x="1171" y="1371"/>
                </a:lnTo>
                <a:lnTo>
                  <a:pt x="1159" y="1372"/>
                </a:lnTo>
                <a:lnTo>
                  <a:pt x="1147" y="1373"/>
                </a:lnTo>
                <a:lnTo>
                  <a:pt x="1135" y="1374"/>
                </a:lnTo>
                <a:close/>
                <a:moveTo>
                  <a:pt x="1431" y="753"/>
                </a:moveTo>
                <a:lnTo>
                  <a:pt x="1431" y="744"/>
                </a:lnTo>
                <a:lnTo>
                  <a:pt x="1433" y="735"/>
                </a:lnTo>
                <a:lnTo>
                  <a:pt x="1435" y="727"/>
                </a:lnTo>
                <a:lnTo>
                  <a:pt x="1438" y="719"/>
                </a:lnTo>
                <a:lnTo>
                  <a:pt x="1441" y="712"/>
                </a:lnTo>
                <a:lnTo>
                  <a:pt x="1445" y="705"/>
                </a:lnTo>
                <a:lnTo>
                  <a:pt x="1450" y="698"/>
                </a:lnTo>
                <a:lnTo>
                  <a:pt x="1453" y="695"/>
                </a:lnTo>
                <a:lnTo>
                  <a:pt x="1456" y="692"/>
                </a:lnTo>
                <a:lnTo>
                  <a:pt x="1462" y="687"/>
                </a:lnTo>
                <a:lnTo>
                  <a:pt x="1469" y="682"/>
                </a:lnTo>
                <a:lnTo>
                  <a:pt x="1476" y="677"/>
                </a:lnTo>
                <a:lnTo>
                  <a:pt x="1483" y="674"/>
                </a:lnTo>
                <a:lnTo>
                  <a:pt x="1491" y="671"/>
                </a:lnTo>
                <a:lnTo>
                  <a:pt x="1499" y="669"/>
                </a:lnTo>
                <a:lnTo>
                  <a:pt x="1508" y="667"/>
                </a:lnTo>
                <a:lnTo>
                  <a:pt x="1517" y="667"/>
                </a:lnTo>
                <a:lnTo>
                  <a:pt x="1525" y="667"/>
                </a:lnTo>
                <a:lnTo>
                  <a:pt x="1534" y="669"/>
                </a:lnTo>
                <a:lnTo>
                  <a:pt x="1542" y="671"/>
                </a:lnTo>
                <a:lnTo>
                  <a:pt x="1550" y="674"/>
                </a:lnTo>
                <a:lnTo>
                  <a:pt x="1557" y="677"/>
                </a:lnTo>
                <a:lnTo>
                  <a:pt x="1564" y="682"/>
                </a:lnTo>
                <a:lnTo>
                  <a:pt x="1571" y="687"/>
                </a:lnTo>
                <a:lnTo>
                  <a:pt x="1574" y="689"/>
                </a:lnTo>
                <a:lnTo>
                  <a:pt x="1577" y="692"/>
                </a:lnTo>
                <a:lnTo>
                  <a:pt x="1583" y="698"/>
                </a:lnTo>
                <a:lnTo>
                  <a:pt x="1588" y="705"/>
                </a:lnTo>
                <a:lnTo>
                  <a:pt x="1592" y="712"/>
                </a:lnTo>
                <a:lnTo>
                  <a:pt x="1596" y="719"/>
                </a:lnTo>
                <a:lnTo>
                  <a:pt x="1598" y="727"/>
                </a:lnTo>
                <a:lnTo>
                  <a:pt x="1601" y="735"/>
                </a:lnTo>
                <a:lnTo>
                  <a:pt x="1602" y="744"/>
                </a:lnTo>
                <a:lnTo>
                  <a:pt x="1602" y="753"/>
                </a:lnTo>
                <a:lnTo>
                  <a:pt x="1602" y="761"/>
                </a:lnTo>
                <a:lnTo>
                  <a:pt x="1601" y="770"/>
                </a:lnTo>
                <a:lnTo>
                  <a:pt x="1598" y="778"/>
                </a:lnTo>
                <a:lnTo>
                  <a:pt x="1596" y="786"/>
                </a:lnTo>
                <a:lnTo>
                  <a:pt x="1592" y="794"/>
                </a:lnTo>
                <a:lnTo>
                  <a:pt x="1588" y="801"/>
                </a:lnTo>
                <a:lnTo>
                  <a:pt x="1583" y="807"/>
                </a:lnTo>
                <a:lnTo>
                  <a:pt x="1580" y="810"/>
                </a:lnTo>
                <a:lnTo>
                  <a:pt x="1577" y="813"/>
                </a:lnTo>
                <a:lnTo>
                  <a:pt x="1571" y="819"/>
                </a:lnTo>
                <a:lnTo>
                  <a:pt x="1564" y="824"/>
                </a:lnTo>
                <a:lnTo>
                  <a:pt x="1557" y="828"/>
                </a:lnTo>
                <a:lnTo>
                  <a:pt x="1550" y="832"/>
                </a:lnTo>
                <a:lnTo>
                  <a:pt x="1542" y="835"/>
                </a:lnTo>
                <a:lnTo>
                  <a:pt x="1534" y="837"/>
                </a:lnTo>
                <a:lnTo>
                  <a:pt x="1525" y="838"/>
                </a:lnTo>
                <a:lnTo>
                  <a:pt x="1517" y="838"/>
                </a:lnTo>
                <a:lnTo>
                  <a:pt x="1508" y="838"/>
                </a:lnTo>
                <a:lnTo>
                  <a:pt x="1499" y="837"/>
                </a:lnTo>
                <a:lnTo>
                  <a:pt x="1491" y="835"/>
                </a:lnTo>
                <a:lnTo>
                  <a:pt x="1483" y="832"/>
                </a:lnTo>
                <a:lnTo>
                  <a:pt x="1476" y="828"/>
                </a:lnTo>
                <a:lnTo>
                  <a:pt x="1469" y="824"/>
                </a:lnTo>
                <a:lnTo>
                  <a:pt x="1462" y="819"/>
                </a:lnTo>
                <a:lnTo>
                  <a:pt x="1459" y="816"/>
                </a:lnTo>
                <a:lnTo>
                  <a:pt x="1456" y="813"/>
                </a:lnTo>
                <a:lnTo>
                  <a:pt x="1450" y="807"/>
                </a:lnTo>
                <a:lnTo>
                  <a:pt x="1445" y="801"/>
                </a:lnTo>
                <a:lnTo>
                  <a:pt x="1441" y="794"/>
                </a:lnTo>
                <a:lnTo>
                  <a:pt x="1438" y="786"/>
                </a:lnTo>
                <a:lnTo>
                  <a:pt x="1435" y="778"/>
                </a:lnTo>
                <a:lnTo>
                  <a:pt x="1433" y="770"/>
                </a:lnTo>
                <a:lnTo>
                  <a:pt x="1431" y="761"/>
                </a:lnTo>
                <a:lnTo>
                  <a:pt x="1431" y="753"/>
                </a:lnTo>
                <a:close/>
                <a:moveTo>
                  <a:pt x="0" y="0"/>
                </a:moveTo>
                <a:lnTo>
                  <a:pt x="567" y="0"/>
                </a:lnTo>
                <a:lnTo>
                  <a:pt x="1135" y="0"/>
                </a:lnTo>
                <a:lnTo>
                  <a:pt x="1702" y="0"/>
                </a:lnTo>
                <a:lnTo>
                  <a:pt x="2270" y="0"/>
                </a:lnTo>
                <a:lnTo>
                  <a:pt x="2270" y="567"/>
                </a:lnTo>
                <a:lnTo>
                  <a:pt x="2270" y="1134"/>
                </a:lnTo>
                <a:lnTo>
                  <a:pt x="2270" y="1702"/>
                </a:lnTo>
                <a:lnTo>
                  <a:pt x="2270" y="2269"/>
                </a:lnTo>
                <a:lnTo>
                  <a:pt x="1702" y="2269"/>
                </a:lnTo>
                <a:lnTo>
                  <a:pt x="1135" y="2269"/>
                </a:lnTo>
                <a:lnTo>
                  <a:pt x="567" y="2269"/>
                </a:lnTo>
                <a:lnTo>
                  <a:pt x="0" y="2269"/>
                </a:lnTo>
                <a:lnTo>
                  <a:pt x="0" y="1702"/>
                </a:lnTo>
                <a:lnTo>
                  <a:pt x="0" y="1134"/>
                </a:lnTo>
                <a:lnTo>
                  <a:pt x="0" y="567"/>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Content " type="obj">
  <p:cSld name="OBJECT">
    <p:spTree>
      <p:nvGrpSpPr>
        <p:cNvPr id="1" name="Shape 368"/>
        <p:cNvGrpSpPr/>
        <p:nvPr/>
      </p:nvGrpSpPr>
      <p:grpSpPr>
        <a:xfrm>
          <a:off x="0" y="0"/>
          <a:ext cx="0" cy="0"/>
          <a:chOff x="0" y="0"/>
          <a:chExt cx="0" cy="0"/>
        </a:xfrm>
      </p:grpSpPr>
      <p:sp>
        <p:nvSpPr>
          <p:cNvPr id="369" name="Google Shape;369;p35"/>
          <p:cNvSpPr txBox="1">
            <a:spLocks noGrp="1"/>
          </p:cNvSpPr>
          <p:nvPr>
            <p:ph type="title"/>
          </p:nvPr>
        </p:nvSpPr>
        <p:spPr>
          <a:xfrm>
            <a:off x="1343471" y="476250"/>
            <a:ext cx="10369103" cy="108054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0" name="Google Shape;370;p35"/>
          <p:cNvSpPr txBox="1">
            <a:spLocks noGrp="1"/>
          </p:cNvSpPr>
          <p:nvPr>
            <p:ph type="body" idx="1"/>
          </p:nvPr>
        </p:nvSpPr>
        <p:spPr>
          <a:xfrm>
            <a:off x="479425" y="1773239"/>
            <a:ext cx="11229363" cy="4392612"/>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371" name="Google Shape;371;p35"/>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2" name="Google Shape;372;p35"/>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3" name="Google Shape;373;p35"/>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 type="titleOnly">
  <p:cSld name="TITLE_ONLY">
    <p:spTree>
      <p:nvGrpSpPr>
        <p:cNvPr id="1" name="Shape 374"/>
        <p:cNvGrpSpPr/>
        <p:nvPr/>
      </p:nvGrpSpPr>
      <p:grpSpPr>
        <a:xfrm>
          <a:off x="0" y="0"/>
          <a:ext cx="0" cy="0"/>
          <a:chOff x="0" y="0"/>
          <a:chExt cx="0" cy="0"/>
        </a:xfrm>
      </p:grpSpPr>
      <p:sp>
        <p:nvSpPr>
          <p:cNvPr id="375" name="Google Shape;375;p36"/>
          <p:cNvSpPr txBox="1">
            <a:spLocks noGrp="1"/>
          </p:cNvSpPr>
          <p:nvPr>
            <p:ph type="title"/>
          </p:nvPr>
        </p:nvSpPr>
        <p:spPr>
          <a:xfrm>
            <a:off x="1343471" y="476250"/>
            <a:ext cx="10369103" cy="108054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6" name="Google Shape;376;p36"/>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7" name="Google Shape;377;p36"/>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8" name="Google Shape;378;p36"/>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
  <p:cSld name="Blank ">
    <p:spTree>
      <p:nvGrpSpPr>
        <p:cNvPr id="1" name="Shape 379"/>
        <p:cNvGrpSpPr/>
        <p:nvPr/>
      </p:nvGrpSpPr>
      <p:grpSpPr>
        <a:xfrm>
          <a:off x="0" y="0"/>
          <a:ext cx="0" cy="0"/>
          <a:chOff x="0" y="0"/>
          <a:chExt cx="0" cy="0"/>
        </a:xfrm>
      </p:grpSpPr>
      <p:sp>
        <p:nvSpPr>
          <p:cNvPr id="380" name="Google Shape;380;p37"/>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1" name="Google Shape;381;p37"/>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2" name="Google Shape;382;p37"/>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solidFill>
          <a:schemeClr val="accent2"/>
        </a:solidFill>
        <a:effectLst/>
      </p:bgPr>
    </p:bg>
    <p:spTree>
      <p:nvGrpSpPr>
        <p:cNvPr id="1" name="Shape 393"/>
        <p:cNvGrpSpPr/>
        <p:nvPr/>
      </p:nvGrpSpPr>
      <p:grpSpPr>
        <a:xfrm>
          <a:off x="0" y="0"/>
          <a:ext cx="0" cy="0"/>
          <a:chOff x="0" y="0"/>
          <a:chExt cx="0" cy="0"/>
        </a:xfrm>
      </p:grpSpPr>
      <p:sp>
        <p:nvSpPr>
          <p:cNvPr id="394" name="Google Shape;394;p39"/>
          <p:cNvSpPr txBox="1">
            <a:spLocks noGrp="1"/>
          </p:cNvSpPr>
          <p:nvPr>
            <p:ph type="ctrTitle"/>
          </p:nvPr>
        </p:nvSpPr>
        <p:spPr>
          <a:xfrm>
            <a:off x="479425" y="2636912"/>
            <a:ext cx="11233200" cy="20163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Clr>
                <a:schemeClr val="lt1"/>
              </a:buClr>
              <a:buSzPts val="4000"/>
              <a:buFont typeface="Aleo"/>
              <a:buNone/>
              <a:defRPr sz="4000">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395" name="Google Shape;395;p39"/>
          <p:cNvSpPr txBox="1">
            <a:spLocks noGrp="1"/>
          </p:cNvSpPr>
          <p:nvPr>
            <p:ph type="subTitle" idx="1"/>
          </p:nvPr>
        </p:nvSpPr>
        <p:spPr>
          <a:xfrm>
            <a:off x="479425" y="4941168"/>
            <a:ext cx="11233200" cy="576000"/>
          </a:xfrm>
          <a:prstGeom prst="rect">
            <a:avLst/>
          </a:prstGeom>
          <a:noFill/>
          <a:ln>
            <a:noFill/>
          </a:ln>
        </p:spPr>
        <p:txBody>
          <a:bodyPr spcFirstLastPara="1" wrap="square" lIns="0" tIns="0" rIns="0" bIns="0" anchor="t" anchorCtr="0">
            <a:noAutofit/>
          </a:bodyPr>
          <a:lstStyle>
            <a:lvl1pPr lvl="0" algn="ctr" rtl="0">
              <a:lnSpc>
                <a:spcPct val="120000"/>
              </a:lnSpc>
              <a:spcBef>
                <a:spcPts val="400"/>
              </a:spcBef>
              <a:spcAft>
                <a:spcPts val="0"/>
              </a:spcAft>
              <a:buSzPts val="1900"/>
              <a:buNone/>
              <a:defRPr sz="1900">
                <a:solidFill>
                  <a:schemeClr val="lt1"/>
                </a:solidFill>
              </a:defRPr>
            </a:lvl1pPr>
            <a:lvl2pPr lvl="1" algn="ctr" rtl="0">
              <a:lnSpc>
                <a:spcPct val="120000"/>
              </a:lnSpc>
              <a:spcBef>
                <a:spcPts val="400"/>
              </a:spcBef>
              <a:spcAft>
                <a:spcPts val="0"/>
              </a:spcAft>
              <a:buSzPts val="2000"/>
              <a:buNone/>
              <a:defRPr sz="2000"/>
            </a:lvl2pPr>
            <a:lvl3pPr lvl="2" algn="ctr" rtl="0">
              <a:lnSpc>
                <a:spcPct val="120000"/>
              </a:lnSpc>
              <a:spcBef>
                <a:spcPts val="400"/>
              </a:spcBef>
              <a:spcAft>
                <a:spcPts val="0"/>
              </a:spcAft>
              <a:buSzPts val="1900"/>
              <a:buNone/>
              <a:defRPr sz="1900"/>
            </a:lvl3pPr>
            <a:lvl4pPr lvl="3" algn="ctr" rtl="0">
              <a:lnSpc>
                <a:spcPct val="120000"/>
              </a:lnSpc>
              <a:spcBef>
                <a:spcPts val="400"/>
              </a:spcBef>
              <a:spcAft>
                <a:spcPts val="0"/>
              </a:spcAft>
              <a:buSzPts val="1600"/>
              <a:buNone/>
              <a:defRPr sz="1600"/>
            </a:lvl4pPr>
            <a:lvl5pPr lvl="4" algn="ctr" rtl="0">
              <a:lnSpc>
                <a:spcPct val="120000"/>
              </a:lnSpc>
              <a:spcBef>
                <a:spcPts val="400"/>
              </a:spcBef>
              <a:spcAft>
                <a:spcPts val="0"/>
              </a:spcAft>
              <a:buSzPts val="1600"/>
              <a:buNone/>
              <a:defRPr sz="1600"/>
            </a:lvl5pPr>
            <a:lvl6pPr lvl="5" algn="ctr" rtl="0">
              <a:lnSpc>
                <a:spcPct val="120000"/>
              </a:lnSpc>
              <a:spcBef>
                <a:spcPts val="400"/>
              </a:spcBef>
              <a:spcAft>
                <a:spcPts val="0"/>
              </a:spcAft>
              <a:buSzPts val="1600"/>
              <a:buNone/>
              <a:defRPr sz="1600"/>
            </a:lvl6pPr>
            <a:lvl7pPr lvl="6" algn="ctr" rtl="0">
              <a:lnSpc>
                <a:spcPct val="120000"/>
              </a:lnSpc>
              <a:spcBef>
                <a:spcPts val="400"/>
              </a:spcBef>
              <a:spcAft>
                <a:spcPts val="0"/>
              </a:spcAft>
              <a:buSzPts val="1600"/>
              <a:buNone/>
              <a:defRPr sz="1600"/>
            </a:lvl7pPr>
            <a:lvl8pPr lvl="7" algn="ctr" rtl="0">
              <a:lnSpc>
                <a:spcPct val="120000"/>
              </a:lnSpc>
              <a:spcBef>
                <a:spcPts val="400"/>
              </a:spcBef>
              <a:spcAft>
                <a:spcPts val="0"/>
              </a:spcAft>
              <a:buSzPts val="1600"/>
              <a:buNone/>
              <a:defRPr sz="1600"/>
            </a:lvl8pPr>
            <a:lvl9pPr lvl="8" algn="ctr" rtl="0">
              <a:lnSpc>
                <a:spcPct val="120000"/>
              </a:lnSpc>
              <a:spcBef>
                <a:spcPts val="400"/>
              </a:spcBef>
              <a:spcAft>
                <a:spcPts val="0"/>
              </a:spcAft>
              <a:buSzPts val="1600"/>
              <a:buNone/>
              <a:defRPr sz="1600"/>
            </a:lvl9pPr>
          </a:lstStyle>
          <a:p>
            <a:endParaRPr/>
          </a:p>
        </p:txBody>
      </p:sp>
      <p:sp>
        <p:nvSpPr>
          <p:cNvPr id="396" name="Google Shape;396;p39"/>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397" name="Google Shape;397;p39"/>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398" name="Google Shape;398;p39"/>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latin typeface="Aleo"/>
                <a:ea typeface="Aleo"/>
                <a:cs typeface="Aleo"/>
                <a:sym typeface="Aleo"/>
              </a:defRPr>
            </a:lvl1pPr>
            <a:lvl2pPr marL="0" lvl="1" indent="0" algn="r" rtl="0">
              <a:spcBef>
                <a:spcPts val="0"/>
              </a:spcBef>
              <a:buNone/>
              <a:defRPr sz="900" b="0" i="0" cap="none">
                <a:latin typeface="Aleo"/>
                <a:ea typeface="Aleo"/>
                <a:cs typeface="Aleo"/>
                <a:sym typeface="Aleo"/>
              </a:defRPr>
            </a:lvl2pPr>
            <a:lvl3pPr marL="0" lvl="2" indent="0" algn="r" rtl="0">
              <a:spcBef>
                <a:spcPts val="0"/>
              </a:spcBef>
              <a:buNone/>
              <a:defRPr sz="900" b="0" i="0" cap="none">
                <a:latin typeface="Aleo"/>
                <a:ea typeface="Aleo"/>
                <a:cs typeface="Aleo"/>
                <a:sym typeface="Aleo"/>
              </a:defRPr>
            </a:lvl3pPr>
            <a:lvl4pPr marL="0" lvl="3" indent="0" algn="r" rtl="0">
              <a:spcBef>
                <a:spcPts val="0"/>
              </a:spcBef>
              <a:buNone/>
              <a:defRPr sz="900" b="0" i="0" cap="none">
                <a:latin typeface="Aleo"/>
                <a:ea typeface="Aleo"/>
                <a:cs typeface="Aleo"/>
                <a:sym typeface="Aleo"/>
              </a:defRPr>
            </a:lvl4pPr>
            <a:lvl5pPr marL="0" lvl="4" indent="0" algn="r" rtl="0">
              <a:spcBef>
                <a:spcPts val="0"/>
              </a:spcBef>
              <a:buNone/>
              <a:defRPr sz="900" b="0" i="0" cap="none">
                <a:latin typeface="Aleo"/>
                <a:ea typeface="Aleo"/>
                <a:cs typeface="Aleo"/>
                <a:sym typeface="Aleo"/>
              </a:defRPr>
            </a:lvl5pPr>
            <a:lvl6pPr marL="0" lvl="5" indent="0" algn="r" rtl="0">
              <a:spcBef>
                <a:spcPts val="0"/>
              </a:spcBef>
              <a:buNone/>
              <a:defRPr sz="900" b="0" i="0" cap="none">
                <a:latin typeface="Aleo"/>
                <a:ea typeface="Aleo"/>
                <a:cs typeface="Aleo"/>
                <a:sym typeface="Aleo"/>
              </a:defRPr>
            </a:lvl6pPr>
            <a:lvl7pPr marL="0" lvl="6" indent="0" algn="r" rtl="0">
              <a:spcBef>
                <a:spcPts val="0"/>
              </a:spcBef>
              <a:buNone/>
              <a:defRPr sz="900" b="0" i="0" cap="none">
                <a:latin typeface="Aleo"/>
                <a:ea typeface="Aleo"/>
                <a:cs typeface="Aleo"/>
                <a:sym typeface="Aleo"/>
              </a:defRPr>
            </a:lvl7pPr>
            <a:lvl8pPr marL="0" lvl="7" indent="0" algn="r" rtl="0">
              <a:spcBef>
                <a:spcPts val="0"/>
              </a:spcBef>
              <a:buNone/>
              <a:defRPr sz="900" b="0" i="0" cap="none">
                <a:latin typeface="Aleo"/>
                <a:ea typeface="Aleo"/>
                <a:cs typeface="Aleo"/>
                <a:sym typeface="Aleo"/>
              </a:defRPr>
            </a:lvl8pPr>
            <a:lvl9pPr marL="0" lvl="8" indent="0" algn="r" rtl="0">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399" name="Google Shape;399;p39"/>
          <p:cNvGrpSpPr/>
          <p:nvPr/>
        </p:nvGrpSpPr>
        <p:grpSpPr>
          <a:xfrm>
            <a:off x="4985100" y="980744"/>
            <a:ext cx="2222378" cy="1440184"/>
            <a:chOff x="3287713" y="333375"/>
            <a:chExt cx="6107113" cy="3957638"/>
          </a:xfrm>
        </p:grpSpPr>
        <p:sp>
          <p:nvSpPr>
            <p:cNvPr id="400" name="Google Shape;400;p39"/>
            <p:cNvSpPr/>
            <p:nvPr/>
          </p:nvSpPr>
          <p:spPr>
            <a:xfrm>
              <a:off x="5707063" y="333375"/>
              <a:ext cx="1254123" cy="2849560"/>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401" name="Google Shape;401;p39"/>
            <p:cNvSpPr/>
            <p:nvPr/>
          </p:nvSpPr>
          <p:spPr>
            <a:xfrm>
              <a:off x="3613150" y="3232150"/>
              <a:ext cx="5405436" cy="485775"/>
            </a:xfrm>
            <a:custGeom>
              <a:avLst/>
              <a:gdLst/>
              <a:ahLst/>
              <a:cxnLst/>
              <a:rect l="l" t="t" r="r" b="b"/>
              <a:pathLst>
                <a:path w="13623" h="1226" extrusionOk="0">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402" name="Google Shape;402;p39"/>
            <p:cNvSpPr/>
            <p:nvPr/>
          </p:nvSpPr>
          <p:spPr>
            <a:xfrm>
              <a:off x="3287713" y="3803650"/>
              <a:ext cx="6107113" cy="487363"/>
            </a:xfrm>
            <a:custGeom>
              <a:avLst/>
              <a:gdLst/>
              <a:ahLst/>
              <a:cxnLst/>
              <a:rect l="l" t="t" r="r" b="b"/>
              <a:pathLst>
                <a:path w="15388" h="1226" extrusionOk="0">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grpSp>
        <p:nvGrpSpPr>
          <p:cNvPr id="403" name="Google Shape;403;p39"/>
          <p:cNvGrpSpPr/>
          <p:nvPr/>
        </p:nvGrpSpPr>
        <p:grpSpPr>
          <a:xfrm>
            <a:off x="46" y="6669386"/>
            <a:ext cx="12191711" cy="188640"/>
            <a:chOff x="2207568" y="692696"/>
            <a:chExt cx="2304192" cy="576000"/>
          </a:xfrm>
        </p:grpSpPr>
        <p:sp>
          <p:nvSpPr>
            <p:cNvPr id="404" name="Google Shape;404;p39"/>
            <p:cNvSpPr/>
            <p:nvPr/>
          </p:nvSpPr>
          <p:spPr>
            <a:xfrm>
              <a:off x="2783632" y="692696"/>
              <a:ext cx="576000" cy="576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405" name="Google Shape;405;p39"/>
            <p:cNvSpPr/>
            <p:nvPr/>
          </p:nvSpPr>
          <p:spPr>
            <a:xfrm>
              <a:off x="3359696" y="692696"/>
              <a:ext cx="576000" cy="576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406" name="Google Shape;406;p39"/>
            <p:cNvSpPr/>
            <p:nvPr/>
          </p:nvSpPr>
          <p:spPr>
            <a:xfrm>
              <a:off x="3935760" y="692696"/>
              <a:ext cx="576000" cy="576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407" name="Google Shape;407;p39"/>
            <p:cNvSpPr/>
            <p:nvPr/>
          </p:nvSpPr>
          <p:spPr>
            <a:xfrm>
              <a:off x="2207568" y="692696"/>
              <a:ext cx="576000" cy="576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gr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Title Slide 2">
  <p:cSld name="Title Slide 2">
    <p:bg>
      <p:bgPr>
        <a:solidFill>
          <a:schemeClr val="accent4"/>
        </a:solidFill>
        <a:effectLst/>
      </p:bgPr>
    </p:bg>
    <p:spTree>
      <p:nvGrpSpPr>
        <p:cNvPr id="1" name="Shape 408"/>
        <p:cNvGrpSpPr/>
        <p:nvPr/>
      </p:nvGrpSpPr>
      <p:grpSpPr>
        <a:xfrm>
          <a:off x="0" y="0"/>
          <a:ext cx="0" cy="0"/>
          <a:chOff x="0" y="0"/>
          <a:chExt cx="0" cy="0"/>
        </a:xfrm>
      </p:grpSpPr>
      <p:sp>
        <p:nvSpPr>
          <p:cNvPr id="409" name="Google Shape;409;p40"/>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10" name="Google Shape;410;p40"/>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11" name="Google Shape;411;p40"/>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latin typeface="Aleo"/>
                <a:ea typeface="Aleo"/>
                <a:cs typeface="Aleo"/>
                <a:sym typeface="Aleo"/>
              </a:defRPr>
            </a:lvl1pPr>
            <a:lvl2pPr marL="0" lvl="1" indent="0" algn="r" rtl="0">
              <a:spcBef>
                <a:spcPts val="0"/>
              </a:spcBef>
              <a:buNone/>
              <a:defRPr sz="900" b="0" i="0" cap="none">
                <a:latin typeface="Aleo"/>
                <a:ea typeface="Aleo"/>
                <a:cs typeface="Aleo"/>
                <a:sym typeface="Aleo"/>
              </a:defRPr>
            </a:lvl2pPr>
            <a:lvl3pPr marL="0" lvl="2" indent="0" algn="r" rtl="0">
              <a:spcBef>
                <a:spcPts val="0"/>
              </a:spcBef>
              <a:buNone/>
              <a:defRPr sz="900" b="0" i="0" cap="none">
                <a:latin typeface="Aleo"/>
                <a:ea typeface="Aleo"/>
                <a:cs typeface="Aleo"/>
                <a:sym typeface="Aleo"/>
              </a:defRPr>
            </a:lvl3pPr>
            <a:lvl4pPr marL="0" lvl="3" indent="0" algn="r" rtl="0">
              <a:spcBef>
                <a:spcPts val="0"/>
              </a:spcBef>
              <a:buNone/>
              <a:defRPr sz="900" b="0" i="0" cap="none">
                <a:latin typeface="Aleo"/>
                <a:ea typeface="Aleo"/>
                <a:cs typeface="Aleo"/>
                <a:sym typeface="Aleo"/>
              </a:defRPr>
            </a:lvl4pPr>
            <a:lvl5pPr marL="0" lvl="4" indent="0" algn="r" rtl="0">
              <a:spcBef>
                <a:spcPts val="0"/>
              </a:spcBef>
              <a:buNone/>
              <a:defRPr sz="900" b="0" i="0" cap="none">
                <a:latin typeface="Aleo"/>
                <a:ea typeface="Aleo"/>
                <a:cs typeface="Aleo"/>
                <a:sym typeface="Aleo"/>
              </a:defRPr>
            </a:lvl5pPr>
            <a:lvl6pPr marL="0" lvl="5" indent="0" algn="r" rtl="0">
              <a:spcBef>
                <a:spcPts val="0"/>
              </a:spcBef>
              <a:buNone/>
              <a:defRPr sz="900" b="0" i="0" cap="none">
                <a:latin typeface="Aleo"/>
                <a:ea typeface="Aleo"/>
                <a:cs typeface="Aleo"/>
                <a:sym typeface="Aleo"/>
              </a:defRPr>
            </a:lvl6pPr>
            <a:lvl7pPr marL="0" lvl="6" indent="0" algn="r" rtl="0">
              <a:spcBef>
                <a:spcPts val="0"/>
              </a:spcBef>
              <a:buNone/>
              <a:defRPr sz="900" b="0" i="0" cap="none">
                <a:latin typeface="Aleo"/>
                <a:ea typeface="Aleo"/>
                <a:cs typeface="Aleo"/>
                <a:sym typeface="Aleo"/>
              </a:defRPr>
            </a:lvl7pPr>
            <a:lvl8pPr marL="0" lvl="7" indent="0" algn="r" rtl="0">
              <a:spcBef>
                <a:spcPts val="0"/>
              </a:spcBef>
              <a:buNone/>
              <a:defRPr sz="900" b="0" i="0" cap="none">
                <a:latin typeface="Aleo"/>
                <a:ea typeface="Aleo"/>
                <a:cs typeface="Aleo"/>
                <a:sym typeface="Aleo"/>
              </a:defRPr>
            </a:lvl8pPr>
            <a:lvl9pPr marL="0" lvl="8" indent="0" algn="r" rtl="0">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412" name="Google Shape;412;p40"/>
          <p:cNvGrpSpPr/>
          <p:nvPr/>
        </p:nvGrpSpPr>
        <p:grpSpPr>
          <a:xfrm>
            <a:off x="4985100" y="980744"/>
            <a:ext cx="2222378" cy="1440184"/>
            <a:chOff x="3287713" y="333375"/>
            <a:chExt cx="6107113" cy="3957638"/>
          </a:xfrm>
        </p:grpSpPr>
        <p:sp>
          <p:nvSpPr>
            <p:cNvPr id="413" name="Google Shape;413;p40"/>
            <p:cNvSpPr/>
            <p:nvPr/>
          </p:nvSpPr>
          <p:spPr>
            <a:xfrm>
              <a:off x="5707063" y="333375"/>
              <a:ext cx="1254123" cy="2849560"/>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414" name="Google Shape;414;p40"/>
            <p:cNvSpPr/>
            <p:nvPr/>
          </p:nvSpPr>
          <p:spPr>
            <a:xfrm>
              <a:off x="3613150" y="3232150"/>
              <a:ext cx="5405436" cy="485775"/>
            </a:xfrm>
            <a:custGeom>
              <a:avLst/>
              <a:gdLst/>
              <a:ahLst/>
              <a:cxnLst/>
              <a:rect l="l" t="t" r="r" b="b"/>
              <a:pathLst>
                <a:path w="13623" h="1226" extrusionOk="0">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415" name="Google Shape;415;p40"/>
            <p:cNvSpPr/>
            <p:nvPr/>
          </p:nvSpPr>
          <p:spPr>
            <a:xfrm>
              <a:off x="3287713" y="3803650"/>
              <a:ext cx="6107113" cy="487363"/>
            </a:xfrm>
            <a:custGeom>
              <a:avLst/>
              <a:gdLst/>
              <a:ahLst/>
              <a:cxnLst/>
              <a:rect l="l" t="t" r="r" b="b"/>
              <a:pathLst>
                <a:path w="15388" h="1226" extrusionOk="0">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grpSp>
        <p:nvGrpSpPr>
          <p:cNvPr id="416" name="Google Shape;416;p40"/>
          <p:cNvGrpSpPr/>
          <p:nvPr/>
        </p:nvGrpSpPr>
        <p:grpSpPr>
          <a:xfrm>
            <a:off x="46" y="6669386"/>
            <a:ext cx="12191711" cy="188640"/>
            <a:chOff x="2207568" y="692696"/>
            <a:chExt cx="2304192" cy="576000"/>
          </a:xfrm>
        </p:grpSpPr>
        <p:sp>
          <p:nvSpPr>
            <p:cNvPr id="417" name="Google Shape;417;p40"/>
            <p:cNvSpPr/>
            <p:nvPr/>
          </p:nvSpPr>
          <p:spPr>
            <a:xfrm>
              <a:off x="2783632" y="692696"/>
              <a:ext cx="576000" cy="576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418" name="Google Shape;418;p40"/>
            <p:cNvSpPr/>
            <p:nvPr/>
          </p:nvSpPr>
          <p:spPr>
            <a:xfrm>
              <a:off x="3359696" y="692696"/>
              <a:ext cx="576000" cy="576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419" name="Google Shape;419;p40"/>
            <p:cNvSpPr/>
            <p:nvPr/>
          </p:nvSpPr>
          <p:spPr>
            <a:xfrm>
              <a:off x="3935760" y="692696"/>
              <a:ext cx="576000" cy="576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420" name="Google Shape;420;p40"/>
            <p:cNvSpPr/>
            <p:nvPr/>
          </p:nvSpPr>
          <p:spPr>
            <a:xfrm>
              <a:off x="2207568" y="692696"/>
              <a:ext cx="576000" cy="576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grpSp>
      <p:sp>
        <p:nvSpPr>
          <p:cNvPr id="421" name="Google Shape;421;p40"/>
          <p:cNvSpPr txBox="1">
            <a:spLocks noGrp="1"/>
          </p:cNvSpPr>
          <p:nvPr>
            <p:ph type="ctrTitle"/>
          </p:nvPr>
        </p:nvSpPr>
        <p:spPr>
          <a:xfrm>
            <a:off x="479425" y="2636912"/>
            <a:ext cx="11233200" cy="20163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Clr>
                <a:schemeClr val="accent2"/>
              </a:buClr>
              <a:buSzPts val="4000"/>
              <a:buFont typeface="Aleo"/>
              <a:buNone/>
              <a:defRPr sz="4000">
                <a:solidFill>
                  <a:schemeClr val="accent2"/>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422" name="Google Shape;422;p40"/>
          <p:cNvSpPr txBox="1">
            <a:spLocks noGrp="1"/>
          </p:cNvSpPr>
          <p:nvPr>
            <p:ph type="subTitle" idx="1"/>
          </p:nvPr>
        </p:nvSpPr>
        <p:spPr>
          <a:xfrm>
            <a:off x="479425" y="4941168"/>
            <a:ext cx="11233200" cy="576000"/>
          </a:xfrm>
          <a:prstGeom prst="rect">
            <a:avLst/>
          </a:prstGeom>
          <a:noFill/>
          <a:ln>
            <a:noFill/>
          </a:ln>
        </p:spPr>
        <p:txBody>
          <a:bodyPr spcFirstLastPara="1" wrap="square" lIns="0" tIns="0" rIns="0" bIns="0" anchor="t" anchorCtr="0">
            <a:noAutofit/>
          </a:bodyPr>
          <a:lstStyle>
            <a:lvl1pPr lvl="0" algn="ctr" rtl="0">
              <a:lnSpc>
                <a:spcPct val="120000"/>
              </a:lnSpc>
              <a:spcBef>
                <a:spcPts val="400"/>
              </a:spcBef>
              <a:spcAft>
                <a:spcPts val="0"/>
              </a:spcAft>
              <a:buSzPts val="1900"/>
              <a:buNone/>
              <a:defRPr sz="1900">
                <a:solidFill>
                  <a:schemeClr val="accent2"/>
                </a:solidFill>
              </a:defRPr>
            </a:lvl1pPr>
            <a:lvl2pPr lvl="1" algn="ctr" rtl="0">
              <a:lnSpc>
                <a:spcPct val="120000"/>
              </a:lnSpc>
              <a:spcBef>
                <a:spcPts val="400"/>
              </a:spcBef>
              <a:spcAft>
                <a:spcPts val="0"/>
              </a:spcAft>
              <a:buSzPts val="2000"/>
              <a:buNone/>
              <a:defRPr sz="2000"/>
            </a:lvl2pPr>
            <a:lvl3pPr lvl="2" algn="ctr" rtl="0">
              <a:lnSpc>
                <a:spcPct val="120000"/>
              </a:lnSpc>
              <a:spcBef>
                <a:spcPts val="400"/>
              </a:spcBef>
              <a:spcAft>
                <a:spcPts val="0"/>
              </a:spcAft>
              <a:buSzPts val="1900"/>
              <a:buNone/>
              <a:defRPr sz="1900"/>
            </a:lvl3pPr>
            <a:lvl4pPr lvl="3" algn="ctr" rtl="0">
              <a:lnSpc>
                <a:spcPct val="120000"/>
              </a:lnSpc>
              <a:spcBef>
                <a:spcPts val="400"/>
              </a:spcBef>
              <a:spcAft>
                <a:spcPts val="0"/>
              </a:spcAft>
              <a:buSzPts val="1600"/>
              <a:buNone/>
              <a:defRPr sz="1600"/>
            </a:lvl4pPr>
            <a:lvl5pPr lvl="4" algn="ctr" rtl="0">
              <a:lnSpc>
                <a:spcPct val="120000"/>
              </a:lnSpc>
              <a:spcBef>
                <a:spcPts val="400"/>
              </a:spcBef>
              <a:spcAft>
                <a:spcPts val="0"/>
              </a:spcAft>
              <a:buSzPts val="1600"/>
              <a:buNone/>
              <a:defRPr sz="1600"/>
            </a:lvl5pPr>
            <a:lvl6pPr lvl="5" algn="ctr" rtl="0">
              <a:lnSpc>
                <a:spcPct val="120000"/>
              </a:lnSpc>
              <a:spcBef>
                <a:spcPts val="400"/>
              </a:spcBef>
              <a:spcAft>
                <a:spcPts val="0"/>
              </a:spcAft>
              <a:buSzPts val="1600"/>
              <a:buNone/>
              <a:defRPr sz="1600"/>
            </a:lvl6pPr>
            <a:lvl7pPr lvl="6" algn="ctr" rtl="0">
              <a:lnSpc>
                <a:spcPct val="120000"/>
              </a:lnSpc>
              <a:spcBef>
                <a:spcPts val="400"/>
              </a:spcBef>
              <a:spcAft>
                <a:spcPts val="0"/>
              </a:spcAft>
              <a:buSzPts val="1600"/>
              <a:buNone/>
              <a:defRPr sz="1600"/>
            </a:lvl7pPr>
            <a:lvl8pPr lvl="7" algn="ctr" rtl="0">
              <a:lnSpc>
                <a:spcPct val="120000"/>
              </a:lnSpc>
              <a:spcBef>
                <a:spcPts val="400"/>
              </a:spcBef>
              <a:spcAft>
                <a:spcPts val="0"/>
              </a:spcAft>
              <a:buSzPts val="1600"/>
              <a:buNone/>
              <a:defRPr sz="1600"/>
            </a:lvl8pPr>
            <a:lvl9pPr lvl="8" algn="ctr" rtl="0">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Title Slide 3">
  <p:cSld name="Title Slide 3">
    <p:bg>
      <p:bgPr>
        <a:solidFill>
          <a:schemeClr val="accent1"/>
        </a:solidFill>
        <a:effectLst/>
      </p:bgPr>
    </p:bg>
    <p:spTree>
      <p:nvGrpSpPr>
        <p:cNvPr id="1" name="Shape 423"/>
        <p:cNvGrpSpPr/>
        <p:nvPr/>
      </p:nvGrpSpPr>
      <p:grpSpPr>
        <a:xfrm>
          <a:off x="0" y="0"/>
          <a:ext cx="0" cy="0"/>
          <a:chOff x="0" y="0"/>
          <a:chExt cx="0" cy="0"/>
        </a:xfrm>
      </p:grpSpPr>
      <p:sp>
        <p:nvSpPr>
          <p:cNvPr id="424" name="Google Shape;424;p41"/>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25" name="Google Shape;425;p41"/>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26" name="Google Shape;426;p41"/>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latin typeface="Aleo"/>
                <a:ea typeface="Aleo"/>
                <a:cs typeface="Aleo"/>
                <a:sym typeface="Aleo"/>
              </a:defRPr>
            </a:lvl1pPr>
            <a:lvl2pPr marL="0" lvl="1" indent="0" algn="r" rtl="0">
              <a:spcBef>
                <a:spcPts val="0"/>
              </a:spcBef>
              <a:buNone/>
              <a:defRPr sz="900" b="0" i="0" cap="none">
                <a:latin typeface="Aleo"/>
                <a:ea typeface="Aleo"/>
                <a:cs typeface="Aleo"/>
                <a:sym typeface="Aleo"/>
              </a:defRPr>
            </a:lvl2pPr>
            <a:lvl3pPr marL="0" lvl="2" indent="0" algn="r" rtl="0">
              <a:spcBef>
                <a:spcPts val="0"/>
              </a:spcBef>
              <a:buNone/>
              <a:defRPr sz="900" b="0" i="0" cap="none">
                <a:latin typeface="Aleo"/>
                <a:ea typeface="Aleo"/>
                <a:cs typeface="Aleo"/>
                <a:sym typeface="Aleo"/>
              </a:defRPr>
            </a:lvl3pPr>
            <a:lvl4pPr marL="0" lvl="3" indent="0" algn="r" rtl="0">
              <a:spcBef>
                <a:spcPts val="0"/>
              </a:spcBef>
              <a:buNone/>
              <a:defRPr sz="900" b="0" i="0" cap="none">
                <a:latin typeface="Aleo"/>
                <a:ea typeface="Aleo"/>
                <a:cs typeface="Aleo"/>
                <a:sym typeface="Aleo"/>
              </a:defRPr>
            </a:lvl4pPr>
            <a:lvl5pPr marL="0" lvl="4" indent="0" algn="r" rtl="0">
              <a:spcBef>
                <a:spcPts val="0"/>
              </a:spcBef>
              <a:buNone/>
              <a:defRPr sz="900" b="0" i="0" cap="none">
                <a:latin typeface="Aleo"/>
                <a:ea typeface="Aleo"/>
                <a:cs typeface="Aleo"/>
                <a:sym typeface="Aleo"/>
              </a:defRPr>
            </a:lvl5pPr>
            <a:lvl6pPr marL="0" lvl="5" indent="0" algn="r" rtl="0">
              <a:spcBef>
                <a:spcPts val="0"/>
              </a:spcBef>
              <a:buNone/>
              <a:defRPr sz="900" b="0" i="0" cap="none">
                <a:latin typeface="Aleo"/>
                <a:ea typeface="Aleo"/>
                <a:cs typeface="Aleo"/>
                <a:sym typeface="Aleo"/>
              </a:defRPr>
            </a:lvl6pPr>
            <a:lvl7pPr marL="0" lvl="6" indent="0" algn="r" rtl="0">
              <a:spcBef>
                <a:spcPts val="0"/>
              </a:spcBef>
              <a:buNone/>
              <a:defRPr sz="900" b="0" i="0" cap="none">
                <a:latin typeface="Aleo"/>
                <a:ea typeface="Aleo"/>
                <a:cs typeface="Aleo"/>
                <a:sym typeface="Aleo"/>
              </a:defRPr>
            </a:lvl7pPr>
            <a:lvl8pPr marL="0" lvl="7" indent="0" algn="r" rtl="0">
              <a:spcBef>
                <a:spcPts val="0"/>
              </a:spcBef>
              <a:buNone/>
              <a:defRPr sz="900" b="0" i="0" cap="none">
                <a:latin typeface="Aleo"/>
                <a:ea typeface="Aleo"/>
                <a:cs typeface="Aleo"/>
                <a:sym typeface="Aleo"/>
              </a:defRPr>
            </a:lvl8pPr>
            <a:lvl9pPr marL="0" lvl="8" indent="0" algn="r" rtl="0">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427" name="Google Shape;427;p41"/>
          <p:cNvGrpSpPr/>
          <p:nvPr/>
        </p:nvGrpSpPr>
        <p:grpSpPr>
          <a:xfrm>
            <a:off x="4985100" y="980744"/>
            <a:ext cx="2222378" cy="1440184"/>
            <a:chOff x="3287713" y="333375"/>
            <a:chExt cx="6107113" cy="3957638"/>
          </a:xfrm>
        </p:grpSpPr>
        <p:sp>
          <p:nvSpPr>
            <p:cNvPr id="428" name="Google Shape;428;p41"/>
            <p:cNvSpPr/>
            <p:nvPr/>
          </p:nvSpPr>
          <p:spPr>
            <a:xfrm>
              <a:off x="5707063" y="333375"/>
              <a:ext cx="1254123" cy="2849560"/>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429" name="Google Shape;429;p41"/>
            <p:cNvSpPr/>
            <p:nvPr/>
          </p:nvSpPr>
          <p:spPr>
            <a:xfrm>
              <a:off x="3613150" y="3232150"/>
              <a:ext cx="5405436" cy="485775"/>
            </a:xfrm>
            <a:custGeom>
              <a:avLst/>
              <a:gdLst/>
              <a:ahLst/>
              <a:cxnLst/>
              <a:rect l="l" t="t" r="r" b="b"/>
              <a:pathLst>
                <a:path w="13623" h="1226" extrusionOk="0">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430" name="Google Shape;430;p41"/>
            <p:cNvSpPr/>
            <p:nvPr/>
          </p:nvSpPr>
          <p:spPr>
            <a:xfrm>
              <a:off x="3287713" y="3803650"/>
              <a:ext cx="6107113" cy="487363"/>
            </a:xfrm>
            <a:custGeom>
              <a:avLst/>
              <a:gdLst/>
              <a:ahLst/>
              <a:cxnLst/>
              <a:rect l="l" t="t" r="r" b="b"/>
              <a:pathLst>
                <a:path w="15388" h="1226" extrusionOk="0">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grpSp>
        <p:nvGrpSpPr>
          <p:cNvPr id="431" name="Google Shape;431;p41"/>
          <p:cNvGrpSpPr/>
          <p:nvPr/>
        </p:nvGrpSpPr>
        <p:grpSpPr>
          <a:xfrm>
            <a:off x="46" y="6669386"/>
            <a:ext cx="12191711" cy="188640"/>
            <a:chOff x="2207568" y="692696"/>
            <a:chExt cx="2304192" cy="576000"/>
          </a:xfrm>
        </p:grpSpPr>
        <p:sp>
          <p:nvSpPr>
            <p:cNvPr id="432" name="Google Shape;432;p41"/>
            <p:cNvSpPr/>
            <p:nvPr/>
          </p:nvSpPr>
          <p:spPr>
            <a:xfrm>
              <a:off x="2783632" y="692696"/>
              <a:ext cx="576000" cy="576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433" name="Google Shape;433;p41"/>
            <p:cNvSpPr/>
            <p:nvPr/>
          </p:nvSpPr>
          <p:spPr>
            <a:xfrm>
              <a:off x="3359696" y="692696"/>
              <a:ext cx="576000" cy="576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434" name="Google Shape;434;p41"/>
            <p:cNvSpPr/>
            <p:nvPr/>
          </p:nvSpPr>
          <p:spPr>
            <a:xfrm>
              <a:off x="3935760" y="692696"/>
              <a:ext cx="576000" cy="576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435" name="Google Shape;435;p41"/>
            <p:cNvSpPr/>
            <p:nvPr/>
          </p:nvSpPr>
          <p:spPr>
            <a:xfrm>
              <a:off x="2207568" y="692696"/>
              <a:ext cx="576000" cy="576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grpSp>
      <p:sp>
        <p:nvSpPr>
          <p:cNvPr id="436" name="Google Shape;436;p41"/>
          <p:cNvSpPr txBox="1">
            <a:spLocks noGrp="1"/>
          </p:cNvSpPr>
          <p:nvPr>
            <p:ph type="ctrTitle"/>
          </p:nvPr>
        </p:nvSpPr>
        <p:spPr>
          <a:xfrm>
            <a:off x="479425" y="2636912"/>
            <a:ext cx="11233200" cy="20163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Clr>
                <a:schemeClr val="lt1"/>
              </a:buClr>
              <a:buSzPts val="4000"/>
              <a:buFont typeface="Aleo"/>
              <a:buNone/>
              <a:defRPr sz="4000">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437" name="Google Shape;437;p41"/>
          <p:cNvSpPr txBox="1">
            <a:spLocks noGrp="1"/>
          </p:cNvSpPr>
          <p:nvPr>
            <p:ph type="subTitle" idx="1"/>
          </p:nvPr>
        </p:nvSpPr>
        <p:spPr>
          <a:xfrm>
            <a:off x="479425" y="4941168"/>
            <a:ext cx="11233200" cy="576000"/>
          </a:xfrm>
          <a:prstGeom prst="rect">
            <a:avLst/>
          </a:prstGeom>
          <a:noFill/>
          <a:ln>
            <a:noFill/>
          </a:ln>
        </p:spPr>
        <p:txBody>
          <a:bodyPr spcFirstLastPara="1" wrap="square" lIns="0" tIns="0" rIns="0" bIns="0" anchor="t" anchorCtr="0">
            <a:noAutofit/>
          </a:bodyPr>
          <a:lstStyle>
            <a:lvl1pPr lvl="0" algn="ctr" rtl="0">
              <a:lnSpc>
                <a:spcPct val="120000"/>
              </a:lnSpc>
              <a:spcBef>
                <a:spcPts val="400"/>
              </a:spcBef>
              <a:spcAft>
                <a:spcPts val="0"/>
              </a:spcAft>
              <a:buSzPts val="1900"/>
              <a:buNone/>
              <a:defRPr sz="1900">
                <a:solidFill>
                  <a:schemeClr val="lt1"/>
                </a:solidFill>
              </a:defRPr>
            </a:lvl1pPr>
            <a:lvl2pPr lvl="1" algn="ctr" rtl="0">
              <a:lnSpc>
                <a:spcPct val="120000"/>
              </a:lnSpc>
              <a:spcBef>
                <a:spcPts val="400"/>
              </a:spcBef>
              <a:spcAft>
                <a:spcPts val="0"/>
              </a:spcAft>
              <a:buSzPts val="2000"/>
              <a:buNone/>
              <a:defRPr sz="2000"/>
            </a:lvl2pPr>
            <a:lvl3pPr lvl="2" algn="ctr" rtl="0">
              <a:lnSpc>
                <a:spcPct val="120000"/>
              </a:lnSpc>
              <a:spcBef>
                <a:spcPts val="400"/>
              </a:spcBef>
              <a:spcAft>
                <a:spcPts val="0"/>
              </a:spcAft>
              <a:buSzPts val="1900"/>
              <a:buNone/>
              <a:defRPr sz="1900"/>
            </a:lvl3pPr>
            <a:lvl4pPr lvl="3" algn="ctr" rtl="0">
              <a:lnSpc>
                <a:spcPct val="120000"/>
              </a:lnSpc>
              <a:spcBef>
                <a:spcPts val="400"/>
              </a:spcBef>
              <a:spcAft>
                <a:spcPts val="0"/>
              </a:spcAft>
              <a:buSzPts val="1600"/>
              <a:buNone/>
              <a:defRPr sz="1600"/>
            </a:lvl4pPr>
            <a:lvl5pPr lvl="4" algn="ctr" rtl="0">
              <a:lnSpc>
                <a:spcPct val="120000"/>
              </a:lnSpc>
              <a:spcBef>
                <a:spcPts val="400"/>
              </a:spcBef>
              <a:spcAft>
                <a:spcPts val="0"/>
              </a:spcAft>
              <a:buSzPts val="1600"/>
              <a:buNone/>
              <a:defRPr sz="1600"/>
            </a:lvl5pPr>
            <a:lvl6pPr lvl="5" algn="ctr" rtl="0">
              <a:lnSpc>
                <a:spcPct val="120000"/>
              </a:lnSpc>
              <a:spcBef>
                <a:spcPts val="400"/>
              </a:spcBef>
              <a:spcAft>
                <a:spcPts val="0"/>
              </a:spcAft>
              <a:buSzPts val="1600"/>
              <a:buNone/>
              <a:defRPr sz="1600"/>
            </a:lvl6pPr>
            <a:lvl7pPr lvl="6" algn="ctr" rtl="0">
              <a:lnSpc>
                <a:spcPct val="120000"/>
              </a:lnSpc>
              <a:spcBef>
                <a:spcPts val="400"/>
              </a:spcBef>
              <a:spcAft>
                <a:spcPts val="0"/>
              </a:spcAft>
              <a:buSzPts val="1600"/>
              <a:buNone/>
              <a:defRPr sz="1600"/>
            </a:lvl7pPr>
            <a:lvl8pPr lvl="7" algn="ctr" rtl="0">
              <a:lnSpc>
                <a:spcPct val="120000"/>
              </a:lnSpc>
              <a:spcBef>
                <a:spcPts val="400"/>
              </a:spcBef>
              <a:spcAft>
                <a:spcPts val="0"/>
              </a:spcAft>
              <a:buSzPts val="1600"/>
              <a:buNone/>
              <a:defRPr sz="1600"/>
            </a:lvl8pPr>
            <a:lvl9pPr lvl="8" algn="ctr" rtl="0">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Title Slide 4">
  <p:cSld name="Title Slide 4">
    <p:bg>
      <p:bgPr>
        <a:solidFill>
          <a:schemeClr val="accent3"/>
        </a:solidFill>
        <a:effectLst/>
      </p:bgPr>
    </p:bg>
    <p:spTree>
      <p:nvGrpSpPr>
        <p:cNvPr id="1" name="Shape 438"/>
        <p:cNvGrpSpPr/>
        <p:nvPr/>
      </p:nvGrpSpPr>
      <p:grpSpPr>
        <a:xfrm>
          <a:off x="0" y="0"/>
          <a:ext cx="0" cy="0"/>
          <a:chOff x="0" y="0"/>
          <a:chExt cx="0" cy="0"/>
        </a:xfrm>
      </p:grpSpPr>
      <p:sp>
        <p:nvSpPr>
          <p:cNvPr id="439" name="Google Shape;439;p42"/>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40" name="Google Shape;440;p42"/>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41" name="Google Shape;441;p42"/>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latin typeface="Aleo"/>
                <a:ea typeface="Aleo"/>
                <a:cs typeface="Aleo"/>
                <a:sym typeface="Aleo"/>
              </a:defRPr>
            </a:lvl1pPr>
            <a:lvl2pPr marL="0" lvl="1" indent="0" algn="r" rtl="0">
              <a:spcBef>
                <a:spcPts val="0"/>
              </a:spcBef>
              <a:buNone/>
              <a:defRPr sz="900" b="0" i="0" cap="none">
                <a:latin typeface="Aleo"/>
                <a:ea typeface="Aleo"/>
                <a:cs typeface="Aleo"/>
                <a:sym typeface="Aleo"/>
              </a:defRPr>
            </a:lvl2pPr>
            <a:lvl3pPr marL="0" lvl="2" indent="0" algn="r" rtl="0">
              <a:spcBef>
                <a:spcPts val="0"/>
              </a:spcBef>
              <a:buNone/>
              <a:defRPr sz="900" b="0" i="0" cap="none">
                <a:latin typeface="Aleo"/>
                <a:ea typeface="Aleo"/>
                <a:cs typeface="Aleo"/>
                <a:sym typeface="Aleo"/>
              </a:defRPr>
            </a:lvl3pPr>
            <a:lvl4pPr marL="0" lvl="3" indent="0" algn="r" rtl="0">
              <a:spcBef>
                <a:spcPts val="0"/>
              </a:spcBef>
              <a:buNone/>
              <a:defRPr sz="900" b="0" i="0" cap="none">
                <a:latin typeface="Aleo"/>
                <a:ea typeface="Aleo"/>
                <a:cs typeface="Aleo"/>
                <a:sym typeface="Aleo"/>
              </a:defRPr>
            </a:lvl4pPr>
            <a:lvl5pPr marL="0" lvl="4" indent="0" algn="r" rtl="0">
              <a:spcBef>
                <a:spcPts val="0"/>
              </a:spcBef>
              <a:buNone/>
              <a:defRPr sz="900" b="0" i="0" cap="none">
                <a:latin typeface="Aleo"/>
                <a:ea typeface="Aleo"/>
                <a:cs typeface="Aleo"/>
                <a:sym typeface="Aleo"/>
              </a:defRPr>
            </a:lvl5pPr>
            <a:lvl6pPr marL="0" lvl="5" indent="0" algn="r" rtl="0">
              <a:spcBef>
                <a:spcPts val="0"/>
              </a:spcBef>
              <a:buNone/>
              <a:defRPr sz="900" b="0" i="0" cap="none">
                <a:latin typeface="Aleo"/>
                <a:ea typeface="Aleo"/>
                <a:cs typeface="Aleo"/>
                <a:sym typeface="Aleo"/>
              </a:defRPr>
            </a:lvl6pPr>
            <a:lvl7pPr marL="0" lvl="6" indent="0" algn="r" rtl="0">
              <a:spcBef>
                <a:spcPts val="0"/>
              </a:spcBef>
              <a:buNone/>
              <a:defRPr sz="900" b="0" i="0" cap="none">
                <a:latin typeface="Aleo"/>
                <a:ea typeface="Aleo"/>
                <a:cs typeface="Aleo"/>
                <a:sym typeface="Aleo"/>
              </a:defRPr>
            </a:lvl7pPr>
            <a:lvl8pPr marL="0" lvl="7" indent="0" algn="r" rtl="0">
              <a:spcBef>
                <a:spcPts val="0"/>
              </a:spcBef>
              <a:buNone/>
              <a:defRPr sz="900" b="0" i="0" cap="none">
                <a:latin typeface="Aleo"/>
                <a:ea typeface="Aleo"/>
                <a:cs typeface="Aleo"/>
                <a:sym typeface="Aleo"/>
              </a:defRPr>
            </a:lvl8pPr>
            <a:lvl9pPr marL="0" lvl="8" indent="0" algn="r" rtl="0">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442" name="Google Shape;442;p42"/>
          <p:cNvGrpSpPr/>
          <p:nvPr/>
        </p:nvGrpSpPr>
        <p:grpSpPr>
          <a:xfrm>
            <a:off x="4985100" y="980744"/>
            <a:ext cx="2222378" cy="1440184"/>
            <a:chOff x="3287713" y="333375"/>
            <a:chExt cx="6107113" cy="3957638"/>
          </a:xfrm>
        </p:grpSpPr>
        <p:sp>
          <p:nvSpPr>
            <p:cNvPr id="443" name="Google Shape;443;p42"/>
            <p:cNvSpPr/>
            <p:nvPr/>
          </p:nvSpPr>
          <p:spPr>
            <a:xfrm>
              <a:off x="5707063" y="333375"/>
              <a:ext cx="1254123" cy="2849560"/>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444" name="Google Shape;444;p42"/>
            <p:cNvSpPr/>
            <p:nvPr/>
          </p:nvSpPr>
          <p:spPr>
            <a:xfrm>
              <a:off x="3613150" y="3232150"/>
              <a:ext cx="5405436" cy="485775"/>
            </a:xfrm>
            <a:custGeom>
              <a:avLst/>
              <a:gdLst/>
              <a:ahLst/>
              <a:cxnLst/>
              <a:rect l="l" t="t" r="r" b="b"/>
              <a:pathLst>
                <a:path w="13623" h="1226" extrusionOk="0">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445" name="Google Shape;445;p42"/>
            <p:cNvSpPr/>
            <p:nvPr/>
          </p:nvSpPr>
          <p:spPr>
            <a:xfrm>
              <a:off x="3287713" y="3803650"/>
              <a:ext cx="6107113" cy="487363"/>
            </a:xfrm>
            <a:custGeom>
              <a:avLst/>
              <a:gdLst/>
              <a:ahLst/>
              <a:cxnLst/>
              <a:rect l="l" t="t" r="r" b="b"/>
              <a:pathLst>
                <a:path w="15388" h="1226" extrusionOk="0">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grpSp>
        <p:nvGrpSpPr>
          <p:cNvPr id="446" name="Google Shape;446;p42"/>
          <p:cNvGrpSpPr/>
          <p:nvPr/>
        </p:nvGrpSpPr>
        <p:grpSpPr>
          <a:xfrm>
            <a:off x="46" y="6669386"/>
            <a:ext cx="12191711" cy="188640"/>
            <a:chOff x="2207568" y="692696"/>
            <a:chExt cx="2304192" cy="576000"/>
          </a:xfrm>
        </p:grpSpPr>
        <p:sp>
          <p:nvSpPr>
            <p:cNvPr id="447" name="Google Shape;447;p42"/>
            <p:cNvSpPr/>
            <p:nvPr/>
          </p:nvSpPr>
          <p:spPr>
            <a:xfrm>
              <a:off x="2783632" y="692696"/>
              <a:ext cx="576000" cy="576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448" name="Google Shape;448;p42"/>
            <p:cNvSpPr/>
            <p:nvPr/>
          </p:nvSpPr>
          <p:spPr>
            <a:xfrm>
              <a:off x="3359696" y="692696"/>
              <a:ext cx="576000" cy="576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449" name="Google Shape;449;p42"/>
            <p:cNvSpPr/>
            <p:nvPr/>
          </p:nvSpPr>
          <p:spPr>
            <a:xfrm>
              <a:off x="3935760" y="692696"/>
              <a:ext cx="576000" cy="576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450" name="Google Shape;450;p42"/>
            <p:cNvSpPr/>
            <p:nvPr/>
          </p:nvSpPr>
          <p:spPr>
            <a:xfrm>
              <a:off x="2207568" y="692696"/>
              <a:ext cx="576000" cy="576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grpSp>
      <p:sp>
        <p:nvSpPr>
          <p:cNvPr id="451" name="Google Shape;451;p42"/>
          <p:cNvSpPr txBox="1">
            <a:spLocks noGrp="1"/>
          </p:cNvSpPr>
          <p:nvPr>
            <p:ph type="ctrTitle"/>
          </p:nvPr>
        </p:nvSpPr>
        <p:spPr>
          <a:xfrm>
            <a:off x="479425" y="2636912"/>
            <a:ext cx="11233200" cy="20163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Clr>
                <a:schemeClr val="dk2"/>
              </a:buClr>
              <a:buSzPts val="4000"/>
              <a:buFont typeface="Aleo"/>
              <a:buNone/>
              <a:defRPr sz="4000">
                <a:solidFill>
                  <a:schemeClr val="dk2"/>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452" name="Google Shape;452;p42"/>
          <p:cNvSpPr txBox="1">
            <a:spLocks noGrp="1"/>
          </p:cNvSpPr>
          <p:nvPr>
            <p:ph type="subTitle" idx="1"/>
          </p:nvPr>
        </p:nvSpPr>
        <p:spPr>
          <a:xfrm>
            <a:off x="479425" y="4941168"/>
            <a:ext cx="11233200" cy="576000"/>
          </a:xfrm>
          <a:prstGeom prst="rect">
            <a:avLst/>
          </a:prstGeom>
          <a:noFill/>
          <a:ln>
            <a:noFill/>
          </a:ln>
        </p:spPr>
        <p:txBody>
          <a:bodyPr spcFirstLastPara="1" wrap="square" lIns="0" tIns="0" rIns="0" bIns="0" anchor="t" anchorCtr="0">
            <a:noAutofit/>
          </a:bodyPr>
          <a:lstStyle>
            <a:lvl1pPr lvl="0" algn="ctr" rtl="0">
              <a:lnSpc>
                <a:spcPct val="120000"/>
              </a:lnSpc>
              <a:spcBef>
                <a:spcPts val="400"/>
              </a:spcBef>
              <a:spcAft>
                <a:spcPts val="0"/>
              </a:spcAft>
              <a:buSzPts val="1900"/>
              <a:buNone/>
              <a:defRPr sz="1900">
                <a:solidFill>
                  <a:schemeClr val="dk2"/>
                </a:solidFill>
              </a:defRPr>
            </a:lvl1pPr>
            <a:lvl2pPr lvl="1" algn="ctr" rtl="0">
              <a:lnSpc>
                <a:spcPct val="120000"/>
              </a:lnSpc>
              <a:spcBef>
                <a:spcPts val="400"/>
              </a:spcBef>
              <a:spcAft>
                <a:spcPts val="0"/>
              </a:spcAft>
              <a:buSzPts val="2000"/>
              <a:buNone/>
              <a:defRPr sz="2000"/>
            </a:lvl2pPr>
            <a:lvl3pPr lvl="2" algn="ctr" rtl="0">
              <a:lnSpc>
                <a:spcPct val="120000"/>
              </a:lnSpc>
              <a:spcBef>
                <a:spcPts val="400"/>
              </a:spcBef>
              <a:spcAft>
                <a:spcPts val="0"/>
              </a:spcAft>
              <a:buSzPts val="1900"/>
              <a:buNone/>
              <a:defRPr sz="1900"/>
            </a:lvl3pPr>
            <a:lvl4pPr lvl="3" algn="ctr" rtl="0">
              <a:lnSpc>
                <a:spcPct val="120000"/>
              </a:lnSpc>
              <a:spcBef>
                <a:spcPts val="400"/>
              </a:spcBef>
              <a:spcAft>
                <a:spcPts val="0"/>
              </a:spcAft>
              <a:buSzPts val="1600"/>
              <a:buNone/>
              <a:defRPr sz="1600"/>
            </a:lvl4pPr>
            <a:lvl5pPr lvl="4" algn="ctr" rtl="0">
              <a:lnSpc>
                <a:spcPct val="120000"/>
              </a:lnSpc>
              <a:spcBef>
                <a:spcPts val="400"/>
              </a:spcBef>
              <a:spcAft>
                <a:spcPts val="0"/>
              </a:spcAft>
              <a:buSzPts val="1600"/>
              <a:buNone/>
              <a:defRPr sz="1600"/>
            </a:lvl5pPr>
            <a:lvl6pPr lvl="5" algn="ctr" rtl="0">
              <a:lnSpc>
                <a:spcPct val="120000"/>
              </a:lnSpc>
              <a:spcBef>
                <a:spcPts val="400"/>
              </a:spcBef>
              <a:spcAft>
                <a:spcPts val="0"/>
              </a:spcAft>
              <a:buSzPts val="1600"/>
              <a:buNone/>
              <a:defRPr sz="1600"/>
            </a:lvl6pPr>
            <a:lvl7pPr lvl="6" algn="ctr" rtl="0">
              <a:lnSpc>
                <a:spcPct val="120000"/>
              </a:lnSpc>
              <a:spcBef>
                <a:spcPts val="400"/>
              </a:spcBef>
              <a:spcAft>
                <a:spcPts val="0"/>
              </a:spcAft>
              <a:buSzPts val="1600"/>
              <a:buNone/>
              <a:defRPr sz="1600"/>
            </a:lvl7pPr>
            <a:lvl8pPr lvl="7" algn="ctr" rtl="0">
              <a:lnSpc>
                <a:spcPct val="120000"/>
              </a:lnSpc>
              <a:spcBef>
                <a:spcPts val="400"/>
              </a:spcBef>
              <a:spcAft>
                <a:spcPts val="0"/>
              </a:spcAft>
              <a:buSzPts val="1600"/>
              <a:buNone/>
              <a:defRPr sz="1600"/>
            </a:lvl8pPr>
            <a:lvl9pPr lvl="8" algn="ctr" rtl="0">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Slide 4">
  <p:cSld name="Title Slide 4">
    <p:bg>
      <p:bgPr>
        <a:solidFill>
          <a:schemeClr val="accent3"/>
        </a:solidFill>
        <a:effectLst/>
      </p:bgPr>
    </p:bg>
    <p:spTree>
      <p:nvGrpSpPr>
        <p:cNvPr id="1" name="Shape 64"/>
        <p:cNvGrpSpPr/>
        <p:nvPr/>
      </p:nvGrpSpPr>
      <p:grpSpPr>
        <a:xfrm>
          <a:off x="0" y="0"/>
          <a:ext cx="0" cy="0"/>
          <a:chOff x="0" y="0"/>
          <a:chExt cx="0" cy="0"/>
        </a:xfrm>
      </p:grpSpPr>
      <p:sp>
        <p:nvSpPr>
          <p:cNvPr id="65" name="Google Shape;65;p5"/>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5"/>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5"/>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latin typeface="Aleo"/>
                <a:ea typeface="Aleo"/>
                <a:cs typeface="Aleo"/>
                <a:sym typeface="Aleo"/>
              </a:defRPr>
            </a:lvl1pPr>
            <a:lvl2pPr marL="0" lvl="1" indent="0" algn="r">
              <a:spcBef>
                <a:spcPts val="0"/>
              </a:spcBef>
              <a:buNone/>
              <a:defRPr sz="900" b="0" i="0" cap="none">
                <a:latin typeface="Aleo"/>
                <a:ea typeface="Aleo"/>
                <a:cs typeface="Aleo"/>
                <a:sym typeface="Aleo"/>
              </a:defRPr>
            </a:lvl2pPr>
            <a:lvl3pPr marL="0" lvl="2" indent="0" algn="r">
              <a:spcBef>
                <a:spcPts val="0"/>
              </a:spcBef>
              <a:buNone/>
              <a:defRPr sz="900" b="0" i="0" cap="none">
                <a:latin typeface="Aleo"/>
                <a:ea typeface="Aleo"/>
                <a:cs typeface="Aleo"/>
                <a:sym typeface="Aleo"/>
              </a:defRPr>
            </a:lvl3pPr>
            <a:lvl4pPr marL="0" lvl="3" indent="0" algn="r">
              <a:spcBef>
                <a:spcPts val="0"/>
              </a:spcBef>
              <a:buNone/>
              <a:defRPr sz="900" b="0" i="0" cap="none">
                <a:latin typeface="Aleo"/>
                <a:ea typeface="Aleo"/>
                <a:cs typeface="Aleo"/>
                <a:sym typeface="Aleo"/>
              </a:defRPr>
            </a:lvl4pPr>
            <a:lvl5pPr marL="0" lvl="4" indent="0" algn="r">
              <a:spcBef>
                <a:spcPts val="0"/>
              </a:spcBef>
              <a:buNone/>
              <a:defRPr sz="900" b="0" i="0" cap="none">
                <a:latin typeface="Aleo"/>
                <a:ea typeface="Aleo"/>
                <a:cs typeface="Aleo"/>
                <a:sym typeface="Aleo"/>
              </a:defRPr>
            </a:lvl5pPr>
            <a:lvl6pPr marL="0" lvl="5" indent="0" algn="r">
              <a:spcBef>
                <a:spcPts val="0"/>
              </a:spcBef>
              <a:buNone/>
              <a:defRPr sz="900" b="0" i="0" cap="none">
                <a:latin typeface="Aleo"/>
                <a:ea typeface="Aleo"/>
                <a:cs typeface="Aleo"/>
                <a:sym typeface="Aleo"/>
              </a:defRPr>
            </a:lvl6pPr>
            <a:lvl7pPr marL="0" lvl="6" indent="0" algn="r">
              <a:spcBef>
                <a:spcPts val="0"/>
              </a:spcBef>
              <a:buNone/>
              <a:defRPr sz="900" b="0" i="0" cap="none">
                <a:latin typeface="Aleo"/>
                <a:ea typeface="Aleo"/>
                <a:cs typeface="Aleo"/>
                <a:sym typeface="Aleo"/>
              </a:defRPr>
            </a:lvl7pPr>
            <a:lvl8pPr marL="0" lvl="7" indent="0" algn="r">
              <a:spcBef>
                <a:spcPts val="0"/>
              </a:spcBef>
              <a:buNone/>
              <a:defRPr sz="900" b="0" i="0" cap="none">
                <a:latin typeface="Aleo"/>
                <a:ea typeface="Aleo"/>
                <a:cs typeface="Aleo"/>
                <a:sym typeface="Aleo"/>
              </a:defRPr>
            </a:lvl8pPr>
            <a:lvl9pPr marL="0" lvl="8" indent="0" algn="r">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68" name="Google Shape;68;p5"/>
          <p:cNvGrpSpPr/>
          <p:nvPr/>
        </p:nvGrpSpPr>
        <p:grpSpPr>
          <a:xfrm>
            <a:off x="4984950" y="980728"/>
            <a:ext cx="2222099" cy="1440000"/>
            <a:chOff x="3287713" y="333375"/>
            <a:chExt cx="6107112" cy="3957638"/>
          </a:xfrm>
        </p:grpSpPr>
        <p:sp>
          <p:nvSpPr>
            <p:cNvPr id="69" name="Google Shape;69;p5"/>
            <p:cNvSpPr/>
            <p:nvPr/>
          </p:nvSpPr>
          <p:spPr>
            <a:xfrm>
              <a:off x="5707063" y="333375"/>
              <a:ext cx="1254125" cy="2849563"/>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70" name="Google Shape;70;p5"/>
            <p:cNvSpPr/>
            <p:nvPr/>
          </p:nvSpPr>
          <p:spPr>
            <a:xfrm>
              <a:off x="3613150" y="3232150"/>
              <a:ext cx="5405437" cy="485775"/>
            </a:xfrm>
            <a:custGeom>
              <a:avLst/>
              <a:gdLst/>
              <a:ahLst/>
              <a:cxnLst/>
              <a:rect l="l" t="t" r="r" b="b"/>
              <a:pathLst>
                <a:path w="13623" h="1226" extrusionOk="0">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71" name="Google Shape;71;p5"/>
            <p:cNvSpPr/>
            <p:nvPr/>
          </p:nvSpPr>
          <p:spPr>
            <a:xfrm>
              <a:off x="3287713" y="3803650"/>
              <a:ext cx="6107112" cy="487363"/>
            </a:xfrm>
            <a:custGeom>
              <a:avLst/>
              <a:gdLst/>
              <a:ahLst/>
              <a:cxnLst/>
              <a:rect l="l" t="t" r="r" b="b"/>
              <a:pathLst>
                <a:path w="15388" h="1226" extrusionOk="0">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grpSp>
        <p:nvGrpSpPr>
          <p:cNvPr id="72" name="Google Shape;72;p5"/>
          <p:cNvGrpSpPr/>
          <p:nvPr/>
        </p:nvGrpSpPr>
        <p:grpSpPr>
          <a:xfrm>
            <a:off x="-1" y="6669360"/>
            <a:ext cx="12192001" cy="188639"/>
            <a:chOff x="2207568" y="692696"/>
            <a:chExt cx="2304256" cy="576064"/>
          </a:xfrm>
        </p:grpSpPr>
        <p:sp>
          <p:nvSpPr>
            <p:cNvPr id="73" name="Google Shape;73;p5"/>
            <p:cNvSpPr/>
            <p:nvPr/>
          </p:nvSpPr>
          <p:spPr>
            <a:xfrm>
              <a:off x="2783632" y="692696"/>
              <a:ext cx="576064" cy="57606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74" name="Google Shape;74;p5"/>
            <p:cNvSpPr/>
            <p:nvPr/>
          </p:nvSpPr>
          <p:spPr>
            <a:xfrm>
              <a:off x="3359696" y="692696"/>
              <a:ext cx="576064" cy="57606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75" name="Google Shape;75;p5"/>
            <p:cNvSpPr/>
            <p:nvPr/>
          </p:nvSpPr>
          <p:spPr>
            <a:xfrm>
              <a:off x="3935760" y="692696"/>
              <a:ext cx="576064" cy="57606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76" name="Google Shape;76;p5"/>
            <p:cNvSpPr/>
            <p:nvPr/>
          </p:nvSpPr>
          <p:spPr>
            <a:xfrm>
              <a:off x="2207568" y="692696"/>
              <a:ext cx="576064" cy="57606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grpSp>
      <p:sp>
        <p:nvSpPr>
          <p:cNvPr id="77" name="Google Shape;77;p5"/>
          <p:cNvSpPr txBox="1">
            <a:spLocks noGrp="1"/>
          </p:cNvSpPr>
          <p:nvPr>
            <p:ph type="ctrTitle"/>
          </p:nvPr>
        </p:nvSpPr>
        <p:spPr>
          <a:xfrm>
            <a:off x="479425" y="2636912"/>
            <a:ext cx="11233150" cy="2016224"/>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chemeClr val="dk2"/>
              </a:buClr>
              <a:buSzPts val="4000"/>
              <a:buFont typeface="Aleo"/>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5"/>
          <p:cNvSpPr txBox="1">
            <a:spLocks noGrp="1"/>
          </p:cNvSpPr>
          <p:nvPr>
            <p:ph type="subTitle" idx="1"/>
          </p:nvPr>
        </p:nvSpPr>
        <p:spPr>
          <a:xfrm>
            <a:off x="479425" y="4941168"/>
            <a:ext cx="11233150" cy="576064"/>
          </a:xfrm>
          <a:prstGeom prst="rect">
            <a:avLst/>
          </a:prstGeom>
          <a:noFill/>
          <a:ln>
            <a:noFill/>
          </a:ln>
        </p:spPr>
        <p:txBody>
          <a:bodyPr spcFirstLastPara="1" wrap="square" lIns="0" tIns="0" rIns="0" bIns="0" anchor="t" anchorCtr="0">
            <a:noAutofit/>
          </a:bodyPr>
          <a:lstStyle>
            <a:lvl1pPr lvl="0" algn="ctr">
              <a:lnSpc>
                <a:spcPct val="120000"/>
              </a:lnSpc>
              <a:spcBef>
                <a:spcPts val="400"/>
              </a:spcBef>
              <a:spcAft>
                <a:spcPts val="0"/>
              </a:spcAft>
              <a:buSzPts val="1800"/>
              <a:buNone/>
              <a:defRPr sz="1800">
                <a:solidFill>
                  <a:schemeClr val="dk2"/>
                </a:solidFill>
              </a:defRPr>
            </a:lvl1pPr>
            <a:lvl2pPr lvl="1" algn="ctr">
              <a:lnSpc>
                <a:spcPct val="120000"/>
              </a:lnSpc>
              <a:spcBef>
                <a:spcPts val="400"/>
              </a:spcBef>
              <a:spcAft>
                <a:spcPts val="0"/>
              </a:spcAft>
              <a:buSzPts val="2000"/>
              <a:buNone/>
              <a:defRPr sz="2000"/>
            </a:lvl2pPr>
            <a:lvl3pPr lvl="2" algn="ctr">
              <a:lnSpc>
                <a:spcPct val="120000"/>
              </a:lnSpc>
              <a:spcBef>
                <a:spcPts val="400"/>
              </a:spcBef>
              <a:spcAft>
                <a:spcPts val="0"/>
              </a:spcAft>
              <a:buSzPts val="1800"/>
              <a:buNone/>
              <a:defRPr sz="1800"/>
            </a:lvl3pPr>
            <a:lvl4pPr lvl="3" algn="ctr">
              <a:lnSpc>
                <a:spcPct val="120000"/>
              </a:lnSpc>
              <a:spcBef>
                <a:spcPts val="400"/>
              </a:spcBef>
              <a:spcAft>
                <a:spcPts val="0"/>
              </a:spcAft>
              <a:buSzPts val="1600"/>
              <a:buNone/>
              <a:defRPr sz="1600"/>
            </a:lvl4pPr>
            <a:lvl5pPr lvl="4" algn="ctr">
              <a:lnSpc>
                <a:spcPct val="120000"/>
              </a:lnSpc>
              <a:spcBef>
                <a:spcPts val="400"/>
              </a:spcBef>
              <a:spcAft>
                <a:spcPts val="0"/>
              </a:spcAft>
              <a:buSzPts val="1600"/>
              <a:buNone/>
              <a:defRPr sz="1600"/>
            </a:lvl5pPr>
            <a:lvl6pPr lvl="5" algn="ctr">
              <a:lnSpc>
                <a:spcPct val="120000"/>
              </a:lnSpc>
              <a:spcBef>
                <a:spcPts val="400"/>
              </a:spcBef>
              <a:spcAft>
                <a:spcPts val="0"/>
              </a:spcAft>
              <a:buSzPts val="1600"/>
              <a:buNone/>
              <a:defRPr sz="1600"/>
            </a:lvl6pPr>
            <a:lvl7pPr lvl="6" algn="ctr">
              <a:lnSpc>
                <a:spcPct val="120000"/>
              </a:lnSpc>
              <a:spcBef>
                <a:spcPts val="400"/>
              </a:spcBef>
              <a:spcAft>
                <a:spcPts val="0"/>
              </a:spcAft>
              <a:buSzPts val="1600"/>
              <a:buNone/>
              <a:defRPr sz="1600"/>
            </a:lvl7pPr>
            <a:lvl8pPr lvl="7" algn="ctr">
              <a:lnSpc>
                <a:spcPct val="120000"/>
              </a:lnSpc>
              <a:spcBef>
                <a:spcPts val="400"/>
              </a:spcBef>
              <a:spcAft>
                <a:spcPts val="0"/>
              </a:spcAft>
              <a:buSzPts val="1600"/>
              <a:buNone/>
              <a:defRPr sz="1600"/>
            </a:lvl8pPr>
            <a:lvl9pPr lvl="8" algn="ctr">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Content ">
  <p:cSld name="Title and Text Content ">
    <p:spTree>
      <p:nvGrpSpPr>
        <p:cNvPr id="1" name="Shape 453"/>
        <p:cNvGrpSpPr/>
        <p:nvPr/>
      </p:nvGrpSpPr>
      <p:grpSpPr>
        <a:xfrm>
          <a:off x="0" y="0"/>
          <a:ext cx="0" cy="0"/>
          <a:chOff x="0" y="0"/>
          <a:chExt cx="0" cy="0"/>
        </a:xfrm>
      </p:grpSpPr>
      <p:sp>
        <p:nvSpPr>
          <p:cNvPr id="454" name="Google Shape;454;p43"/>
          <p:cNvSpPr txBox="1">
            <a:spLocks noGrp="1"/>
          </p:cNvSpPr>
          <p:nvPr>
            <p:ph type="title"/>
          </p:nvPr>
        </p:nvSpPr>
        <p:spPr>
          <a:xfrm>
            <a:off x="1343471" y="476250"/>
            <a:ext cx="103692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455" name="Google Shape;455;p43"/>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56" name="Google Shape;456;p43"/>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57" name="Google Shape;457;p43"/>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458" name="Google Shape;458;p43"/>
          <p:cNvSpPr txBox="1">
            <a:spLocks noGrp="1"/>
          </p:cNvSpPr>
          <p:nvPr>
            <p:ph type="body" idx="1"/>
          </p:nvPr>
        </p:nvSpPr>
        <p:spPr>
          <a:xfrm>
            <a:off x="1055440" y="1773238"/>
            <a:ext cx="10657200" cy="4392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wo Content " type="twoObj">
  <p:cSld name="TWO_OBJECTS">
    <p:spTree>
      <p:nvGrpSpPr>
        <p:cNvPr id="1" name="Shape 459"/>
        <p:cNvGrpSpPr/>
        <p:nvPr/>
      </p:nvGrpSpPr>
      <p:grpSpPr>
        <a:xfrm>
          <a:off x="0" y="0"/>
          <a:ext cx="0" cy="0"/>
          <a:chOff x="0" y="0"/>
          <a:chExt cx="0" cy="0"/>
        </a:xfrm>
      </p:grpSpPr>
      <p:sp>
        <p:nvSpPr>
          <p:cNvPr id="460" name="Google Shape;460;p44"/>
          <p:cNvSpPr txBox="1">
            <a:spLocks noGrp="1"/>
          </p:cNvSpPr>
          <p:nvPr>
            <p:ph type="title"/>
          </p:nvPr>
        </p:nvSpPr>
        <p:spPr>
          <a:xfrm>
            <a:off x="1343471" y="476250"/>
            <a:ext cx="103692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461" name="Google Shape;461;p44"/>
          <p:cNvSpPr txBox="1">
            <a:spLocks noGrp="1"/>
          </p:cNvSpPr>
          <p:nvPr>
            <p:ph type="body" idx="1"/>
          </p:nvPr>
        </p:nvSpPr>
        <p:spPr>
          <a:xfrm>
            <a:off x="1055688" y="1773239"/>
            <a:ext cx="4896300" cy="4392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462" name="Google Shape;462;p44"/>
          <p:cNvSpPr txBox="1">
            <a:spLocks noGrp="1"/>
          </p:cNvSpPr>
          <p:nvPr>
            <p:ph type="body" idx="2"/>
          </p:nvPr>
        </p:nvSpPr>
        <p:spPr>
          <a:xfrm>
            <a:off x="6240016" y="1773238"/>
            <a:ext cx="4896900" cy="4392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463" name="Google Shape;463;p44"/>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64" name="Google Shape;464;p44"/>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65" name="Google Shape;465;p44"/>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Section Header ">
  <p:cSld name="Section Header ">
    <p:bg>
      <p:bgPr>
        <a:solidFill>
          <a:schemeClr val="accent2"/>
        </a:solidFill>
        <a:effectLst/>
      </p:bgPr>
    </p:bg>
    <p:spTree>
      <p:nvGrpSpPr>
        <p:cNvPr id="1" name="Shape 466"/>
        <p:cNvGrpSpPr/>
        <p:nvPr/>
      </p:nvGrpSpPr>
      <p:grpSpPr>
        <a:xfrm>
          <a:off x="0" y="0"/>
          <a:ext cx="0" cy="0"/>
          <a:chOff x="0" y="0"/>
          <a:chExt cx="0" cy="0"/>
        </a:xfrm>
      </p:grpSpPr>
      <p:sp>
        <p:nvSpPr>
          <p:cNvPr id="467" name="Google Shape;467;p45"/>
          <p:cNvSpPr/>
          <p:nvPr/>
        </p:nvSpPr>
        <p:spPr>
          <a:xfrm>
            <a:off x="0" y="-2"/>
            <a:ext cx="7032104" cy="6858002"/>
          </a:xfrm>
          <a:custGeom>
            <a:avLst/>
            <a:gdLst/>
            <a:ahLst/>
            <a:cxnLst/>
            <a:rect l="l" t="t" r="r" b="b"/>
            <a:pathLst>
              <a:path w="7032104" h="6858002" extrusionOk="0">
                <a:moveTo>
                  <a:pt x="5159896" y="0"/>
                </a:moveTo>
                <a:lnTo>
                  <a:pt x="7032104" y="0"/>
                </a:lnTo>
                <a:lnTo>
                  <a:pt x="5159896" y="6858001"/>
                </a:lnTo>
                <a:lnTo>
                  <a:pt x="5159896" y="6858002"/>
                </a:lnTo>
                <a:lnTo>
                  <a:pt x="0" y="6858002"/>
                </a:lnTo>
                <a:lnTo>
                  <a:pt x="0" y="2"/>
                </a:lnTo>
                <a:lnTo>
                  <a:pt x="5159896" y="2"/>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468" name="Google Shape;468;p45"/>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69" name="Google Shape;469;p45"/>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70" name="Google Shape;470;p45"/>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solidFill>
                  <a:schemeClr val="lt1"/>
                </a:solidFill>
                <a:latin typeface="Aleo"/>
                <a:ea typeface="Aleo"/>
                <a:cs typeface="Aleo"/>
                <a:sym typeface="Aleo"/>
              </a:defRPr>
            </a:lvl1pPr>
            <a:lvl2pPr marL="0" lvl="1" indent="0" algn="r" rtl="0">
              <a:spcBef>
                <a:spcPts val="0"/>
              </a:spcBef>
              <a:buNone/>
              <a:defRPr sz="900" b="0" i="0" cap="none">
                <a:solidFill>
                  <a:schemeClr val="lt1"/>
                </a:solidFill>
                <a:latin typeface="Aleo"/>
                <a:ea typeface="Aleo"/>
                <a:cs typeface="Aleo"/>
                <a:sym typeface="Aleo"/>
              </a:defRPr>
            </a:lvl2pPr>
            <a:lvl3pPr marL="0" lvl="2" indent="0" algn="r" rtl="0">
              <a:spcBef>
                <a:spcPts val="0"/>
              </a:spcBef>
              <a:buNone/>
              <a:defRPr sz="900" b="0" i="0" cap="none">
                <a:solidFill>
                  <a:schemeClr val="lt1"/>
                </a:solidFill>
                <a:latin typeface="Aleo"/>
                <a:ea typeface="Aleo"/>
                <a:cs typeface="Aleo"/>
                <a:sym typeface="Aleo"/>
              </a:defRPr>
            </a:lvl3pPr>
            <a:lvl4pPr marL="0" lvl="3" indent="0" algn="r" rtl="0">
              <a:spcBef>
                <a:spcPts val="0"/>
              </a:spcBef>
              <a:buNone/>
              <a:defRPr sz="900" b="0" i="0" cap="none">
                <a:solidFill>
                  <a:schemeClr val="lt1"/>
                </a:solidFill>
                <a:latin typeface="Aleo"/>
                <a:ea typeface="Aleo"/>
                <a:cs typeface="Aleo"/>
                <a:sym typeface="Aleo"/>
              </a:defRPr>
            </a:lvl4pPr>
            <a:lvl5pPr marL="0" lvl="4" indent="0" algn="r" rtl="0">
              <a:spcBef>
                <a:spcPts val="0"/>
              </a:spcBef>
              <a:buNone/>
              <a:defRPr sz="900" b="0" i="0" cap="none">
                <a:solidFill>
                  <a:schemeClr val="lt1"/>
                </a:solidFill>
                <a:latin typeface="Aleo"/>
                <a:ea typeface="Aleo"/>
                <a:cs typeface="Aleo"/>
                <a:sym typeface="Aleo"/>
              </a:defRPr>
            </a:lvl5pPr>
            <a:lvl6pPr marL="0" lvl="5" indent="0" algn="r" rtl="0">
              <a:spcBef>
                <a:spcPts val="0"/>
              </a:spcBef>
              <a:buNone/>
              <a:defRPr sz="900" b="0" i="0" cap="none">
                <a:solidFill>
                  <a:schemeClr val="lt1"/>
                </a:solidFill>
                <a:latin typeface="Aleo"/>
                <a:ea typeface="Aleo"/>
                <a:cs typeface="Aleo"/>
                <a:sym typeface="Aleo"/>
              </a:defRPr>
            </a:lvl6pPr>
            <a:lvl7pPr marL="0" lvl="6" indent="0" algn="r" rtl="0">
              <a:spcBef>
                <a:spcPts val="0"/>
              </a:spcBef>
              <a:buNone/>
              <a:defRPr sz="900" b="0" i="0" cap="none">
                <a:solidFill>
                  <a:schemeClr val="lt1"/>
                </a:solidFill>
                <a:latin typeface="Aleo"/>
                <a:ea typeface="Aleo"/>
                <a:cs typeface="Aleo"/>
                <a:sym typeface="Aleo"/>
              </a:defRPr>
            </a:lvl7pPr>
            <a:lvl8pPr marL="0" lvl="7" indent="0" algn="r" rtl="0">
              <a:spcBef>
                <a:spcPts val="0"/>
              </a:spcBef>
              <a:buNone/>
              <a:defRPr sz="900" b="0" i="0" cap="none">
                <a:solidFill>
                  <a:schemeClr val="lt1"/>
                </a:solidFill>
                <a:latin typeface="Aleo"/>
                <a:ea typeface="Aleo"/>
                <a:cs typeface="Aleo"/>
                <a:sym typeface="Aleo"/>
              </a:defRPr>
            </a:lvl8pPr>
            <a:lvl9pPr marL="0" lvl="8" indent="0" algn="r" rtl="0">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
        <p:nvSpPr>
          <p:cNvPr id="471" name="Google Shape;471;p45"/>
          <p:cNvSpPr txBox="1">
            <a:spLocks noGrp="1"/>
          </p:cNvSpPr>
          <p:nvPr>
            <p:ph type="ctrTitle"/>
          </p:nvPr>
        </p:nvSpPr>
        <p:spPr>
          <a:xfrm>
            <a:off x="839787" y="2132856"/>
            <a:ext cx="4319700" cy="20157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lt1"/>
              </a:buClr>
              <a:buSzPts val="4000"/>
              <a:buFont typeface="Aleo"/>
              <a:buNone/>
              <a:defRPr sz="4000">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472" name="Google Shape;472;p45"/>
          <p:cNvSpPr txBox="1">
            <a:spLocks noGrp="1"/>
          </p:cNvSpPr>
          <p:nvPr>
            <p:ph type="subTitle" idx="1"/>
          </p:nvPr>
        </p:nvSpPr>
        <p:spPr>
          <a:xfrm>
            <a:off x="839787" y="4436690"/>
            <a:ext cx="4319700" cy="576000"/>
          </a:xfrm>
          <a:prstGeom prst="rect">
            <a:avLst/>
          </a:prstGeom>
          <a:noFill/>
          <a:ln>
            <a:noFill/>
          </a:ln>
        </p:spPr>
        <p:txBody>
          <a:bodyPr spcFirstLastPara="1" wrap="square" lIns="0" tIns="0" rIns="0" bIns="0" anchor="t" anchorCtr="0">
            <a:noAutofit/>
          </a:bodyPr>
          <a:lstStyle>
            <a:lvl1pPr lvl="0" algn="l" rtl="0">
              <a:lnSpc>
                <a:spcPct val="120000"/>
              </a:lnSpc>
              <a:spcBef>
                <a:spcPts val="400"/>
              </a:spcBef>
              <a:spcAft>
                <a:spcPts val="0"/>
              </a:spcAft>
              <a:buSzPts val="1900"/>
              <a:buNone/>
              <a:defRPr sz="1900">
                <a:solidFill>
                  <a:schemeClr val="lt1"/>
                </a:solidFill>
              </a:defRPr>
            </a:lvl1pPr>
            <a:lvl2pPr lvl="1" algn="ctr" rtl="0">
              <a:lnSpc>
                <a:spcPct val="120000"/>
              </a:lnSpc>
              <a:spcBef>
                <a:spcPts val="400"/>
              </a:spcBef>
              <a:spcAft>
                <a:spcPts val="0"/>
              </a:spcAft>
              <a:buSzPts val="2000"/>
              <a:buNone/>
              <a:defRPr sz="2000"/>
            </a:lvl2pPr>
            <a:lvl3pPr lvl="2" algn="ctr" rtl="0">
              <a:lnSpc>
                <a:spcPct val="120000"/>
              </a:lnSpc>
              <a:spcBef>
                <a:spcPts val="400"/>
              </a:spcBef>
              <a:spcAft>
                <a:spcPts val="0"/>
              </a:spcAft>
              <a:buSzPts val="1900"/>
              <a:buNone/>
              <a:defRPr sz="1900"/>
            </a:lvl3pPr>
            <a:lvl4pPr lvl="3" algn="ctr" rtl="0">
              <a:lnSpc>
                <a:spcPct val="120000"/>
              </a:lnSpc>
              <a:spcBef>
                <a:spcPts val="400"/>
              </a:spcBef>
              <a:spcAft>
                <a:spcPts val="0"/>
              </a:spcAft>
              <a:buSzPts val="1600"/>
              <a:buNone/>
              <a:defRPr sz="1600"/>
            </a:lvl4pPr>
            <a:lvl5pPr lvl="4" algn="ctr" rtl="0">
              <a:lnSpc>
                <a:spcPct val="120000"/>
              </a:lnSpc>
              <a:spcBef>
                <a:spcPts val="400"/>
              </a:spcBef>
              <a:spcAft>
                <a:spcPts val="0"/>
              </a:spcAft>
              <a:buSzPts val="1600"/>
              <a:buNone/>
              <a:defRPr sz="1600"/>
            </a:lvl5pPr>
            <a:lvl6pPr lvl="5" algn="ctr" rtl="0">
              <a:lnSpc>
                <a:spcPct val="120000"/>
              </a:lnSpc>
              <a:spcBef>
                <a:spcPts val="400"/>
              </a:spcBef>
              <a:spcAft>
                <a:spcPts val="0"/>
              </a:spcAft>
              <a:buSzPts val="1600"/>
              <a:buNone/>
              <a:defRPr sz="1600"/>
            </a:lvl6pPr>
            <a:lvl7pPr lvl="6" algn="ctr" rtl="0">
              <a:lnSpc>
                <a:spcPct val="120000"/>
              </a:lnSpc>
              <a:spcBef>
                <a:spcPts val="400"/>
              </a:spcBef>
              <a:spcAft>
                <a:spcPts val="0"/>
              </a:spcAft>
              <a:buSzPts val="1600"/>
              <a:buNone/>
              <a:defRPr sz="1600"/>
            </a:lvl7pPr>
            <a:lvl8pPr lvl="7" algn="ctr" rtl="0">
              <a:lnSpc>
                <a:spcPct val="120000"/>
              </a:lnSpc>
              <a:spcBef>
                <a:spcPts val="400"/>
              </a:spcBef>
              <a:spcAft>
                <a:spcPts val="0"/>
              </a:spcAft>
              <a:buSzPts val="1600"/>
              <a:buNone/>
              <a:defRPr sz="1600"/>
            </a:lvl8pPr>
            <a:lvl9pPr lvl="8" algn="ctr" rtl="0">
              <a:lnSpc>
                <a:spcPct val="120000"/>
              </a:lnSpc>
              <a:spcBef>
                <a:spcPts val="400"/>
              </a:spcBef>
              <a:spcAft>
                <a:spcPts val="0"/>
              </a:spcAft>
              <a:buSzPts val="1600"/>
              <a:buNone/>
              <a:defRPr sz="1600"/>
            </a:lvl9pPr>
          </a:lstStyle>
          <a:p>
            <a:endParaRPr/>
          </a:p>
        </p:txBody>
      </p:sp>
      <p:grpSp>
        <p:nvGrpSpPr>
          <p:cNvPr id="473" name="Google Shape;473;p45"/>
          <p:cNvGrpSpPr/>
          <p:nvPr/>
        </p:nvGrpSpPr>
        <p:grpSpPr>
          <a:xfrm>
            <a:off x="628645" y="476684"/>
            <a:ext cx="1538945" cy="612077"/>
            <a:chOff x="911225" y="260350"/>
            <a:chExt cx="4183052" cy="1663705"/>
          </a:xfrm>
        </p:grpSpPr>
        <p:sp>
          <p:nvSpPr>
            <p:cNvPr id="474" name="Google Shape;474;p45"/>
            <p:cNvSpPr/>
            <p:nvPr/>
          </p:nvSpPr>
          <p:spPr>
            <a:xfrm>
              <a:off x="911225" y="260350"/>
              <a:ext cx="733428" cy="1663705"/>
            </a:xfrm>
            <a:custGeom>
              <a:avLst/>
              <a:gdLst/>
              <a:ahLst/>
              <a:cxnLst/>
              <a:rect l="l" t="t" r="r" b="b"/>
              <a:pathLst>
                <a:path w="2771" h="6290" extrusionOk="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475" name="Google Shape;475;p45"/>
            <p:cNvSpPr/>
            <p:nvPr/>
          </p:nvSpPr>
          <p:spPr>
            <a:xfrm>
              <a:off x="1522413" y="1209675"/>
              <a:ext cx="3157549" cy="279399"/>
            </a:xfrm>
            <a:custGeom>
              <a:avLst/>
              <a:gdLst/>
              <a:ahLst/>
              <a:cxnLst/>
              <a:rect l="l" t="t" r="r" b="b"/>
              <a:pathLst>
                <a:path w="11936" h="1056" extrusionOk="0">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476" name="Google Shape;476;p45"/>
            <p:cNvSpPr/>
            <p:nvPr/>
          </p:nvSpPr>
          <p:spPr>
            <a:xfrm>
              <a:off x="1525588" y="1557338"/>
              <a:ext cx="3568689" cy="279399"/>
            </a:xfrm>
            <a:custGeom>
              <a:avLst/>
              <a:gdLst/>
              <a:ahLst/>
              <a:cxnLst/>
              <a:rect l="l" t="t" r="r" b="b"/>
              <a:pathLst>
                <a:path w="13488" h="1056" extrusionOk="0">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Section Header 2">
  <p:cSld name="Section Header 2">
    <p:bg>
      <p:bgPr>
        <a:solidFill>
          <a:schemeClr val="accent3"/>
        </a:solidFill>
        <a:effectLst/>
      </p:bgPr>
    </p:bg>
    <p:spTree>
      <p:nvGrpSpPr>
        <p:cNvPr id="1" name="Shape 477"/>
        <p:cNvGrpSpPr/>
        <p:nvPr/>
      </p:nvGrpSpPr>
      <p:grpSpPr>
        <a:xfrm>
          <a:off x="0" y="0"/>
          <a:ext cx="0" cy="0"/>
          <a:chOff x="0" y="0"/>
          <a:chExt cx="0" cy="0"/>
        </a:xfrm>
      </p:grpSpPr>
      <p:sp>
        <p:nvSpPr>
          <p:cNvPr id="478" name="Google Shape;478;p46"/>
          <p:cNvSpPr/>
          <p:nvPr/>
        </p:nvSpPr>
        <p:spPr>
          <a:xfrm>
            <a:off x="0" y="-2"/>
            <a:ext cx="7032104" cy="6858002"/>
          </a:xfrm>
          <a:custGeom>
            <a:avLst/>
            <a:gdLst/>
            <a:ahLst/>
            <a:cxnLst/>
            <a:rect l="l" t="t" r="r" b="b"/>
            <a:pathLst>
              <a:path w="7032104" h="6858002" extrusionOk="0">
                <a:moveTo>
                  <a:pt x="5159896" y="0"/>
                </a:moveTo>
                <a:lnTo>
                  <a:pt x="7032104" y="0"/>
                </a:lnTo>
                <a:lnTo>
                  <a:pt x="5159896" y="6858001"/>
                </a:lnTo>
                <a:lnTo>
                  <a:pt x="5159896" y="6858002"/>
                </a:lnTo>
                <a:lnTo>
                  <a:pt x="0" y="6858002"/>
                </a:lnTo>
                <a:lnTo>
                  <a:pt x="0" y="2"/>
                </a:lnTo>
                <a:lnTo>
                  <a:pt x="5159896" y="2"/>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479" name="Google Shape;479;p46"/>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80" name="Google Shape;480;p46"/>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81" name="Google Shape;481;p46"/>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solidFill>
                  <a:schemeClr val="lt1"/>
                </a:solidFill>
                <a:latin typeface="Aleo"/>
                <a:ea typeface="Aleo"/>
                <a:cs typeface="Aleo"/>
                <a:sym typeface="Aleo"/>
              </a:defRPr>
            </a:lvl1pPr>
            <a:lvl2pPr marL="0" lvl="1" indent="0" algn="r" rtl="0">
              <a:spcBef>
                <a:spcPts val="0"/>
              </a:spcBef>
              <a:buNone/>
              <a:defRPr sz="900" b="0" i="0" cap="none">
                <a:solidFill>
                  <a:schemeClr val="lt1"/>
                </a:solidFill>
                <a:latin typeface="Aleo"/>
                <a:ea typeface="Aleo"/>
                <a:cs typeface="Aleo"/>
                <a:sym typeface="Aleo"/>
              </a:defRPr>
            </a:lvl2pPr>
            <a:lvl3pPr marL="0" lvl="2" indent="0" algn="r" rtl="0">
              <a:spcBef>
                <a:spcPts val="0"/>
              </a:spcBef>
              <a:buNone/>
              <a:defRPr sz="900" b="0" i="0" cap="none">
                <a:solidFill>
                  <a:schemeClr val="lt1"/>
                </a:solidFill>
                <a:latin typeface="Aleo"/>
                <a:ea typeface="Aleo"/>
                <a:cs typeface="Aleo"/>
                <a:sym typeface="Aleo"/>
              </a:defRPr>
            </a:lvl3pPr>
            <a:lvl4pPr marL="0" lvl="3" indent="0" algn="r" rtl="0">
              <a:spcBef>
                <a:spcPts val="0"/>
              </a:spcBef>
              <a:buNone/>
              <a:defRPr sz="900" b="0" i="0" cap="none">
                <a:solidFill>
                  <a:schemeClr val="lt1"/>
                </a:solidFill>
                <a:latin typeface="Aleo"/>
                <a:ea typeface="Aleo"/>
                <a:cs typeface="Aleo"/>
                <a:sym typeface="Aleo"/>
              </a:defRPr>
            </a:lvl4pPr>
            <a:lvl5pPr marL="0" lvl="4" indent="0" algn="r" rtl="0">
              <a:spcBef>
                <a:spcPts val="0"/>
              </a:spcBef>
              <a:buNone/>
              <a:defRPr sz="900" b="0" i="0" cap="none">
                <a:solidFill>
                  <a:schemeClr val="lt1"/>
                </a:solidFill>
                <a:latin typeface="Aleo"/>
                <a:ea typeface="Aleo"/>
                <a:cs typeface="Aleo"/>
                <a:sym typeface="Aleo"/>
              </a:defRPr>
            </a:lvl5pPr>
            <a:lvl6pPr marL="0" lvl="5" indent="0" algn="r" rtl="0">
              <a:spcBef>
                <a:spcPts val="0"/>
              </a:spcBef>
              <a:buNone/>
              <a:defRPr sz="900" b="0" i="0" cap="none">
                <a:solidFill>
                  <a:schemeClr val="lt1"/>
                </a:solidFill>
                <a:latin typeface="Aleo"/>
                <a:ea typeface="Aleo"/>
                <a:cs typeface="Aleo"/>
                <a:sym typeface="Aleo"/>
              </a:defRPr>
            </a:lvl6pPr>
            <a:lvl7pPr marL="0" lvl="6" indent="0" algn="r" rtl="0">
              <a:spcBef>
                <a:spcPts val="0"/>
              </a:spcBef>
              <a:buNone/>
              <a:defRPr sz="900" b="0" i="0" cap="none">
                <a:solidFill>
                  <a:schemeClr val="lt1"/>
                </a:solidFill>
                <a:latin typeface="Aleo"/>
                <a:ea typeface="Aleo"/>
                <a:cs typeface="Aleo"/>
                <a:sym typeface="Aleo"/>
              </a:defRPr>
            </a:lvl7pPr>
            <a:lvl8pPr marL="0" lvl="7" indent="0" algn="r" rtl="0">
              <a:spcBef>
                <a:spcPts val="0"/>
              </a:spcBef>
              <a:buNone/>
              <a:defRPr sz="900" b="0" i="0" cap="none">
                <a:solidFill>
                  <a:schemeClr val="lt1"/>
                </a:solidFill>
                <a:latin typeface="Aleo"/>
                <a:ea typeface="Aleo"/>
                <a:cs typeface="Aleo"/>
                <a:sym typeface="Aleo"/>
              </a:defRPr>
            </a:lvl8pPr>
            <a:lvl9pPr marL="0" lvl="8" indent="0" algn="r" rtl="0">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482" name="Google Shape;482;p46"/>
          <p:cNvGrpSpPr/>
          <p:nvPr/>
        </p:nvGrpSpPr>
        <p:grpSpPr>
          <a:xfrm>
            <a:off x="628645" y="476684"/>
            <a:ext cx="1538945" cy="612077"/>
            <a:chOff x="911225" y="260350"/>
            <a:chExt cx="4183052" cy="1663705"/>
          </a:xfrm>
        </p:grpSpPr>
        <p:sp>
          <p:nvSpPr>
            <p:cNvPr id="483" name="Google Shape;483;p46"/>
            <p:cNvSpPr/>
            <p:nvPr/>
          </p:nvSpPr>
          <p:spPr>
            <a:xfrm>
              <a:off x="911225" y="260350"/>
              <a:ext cx="733428" cy="1663705"/>
            </a:xfrm>
            <a:custGeom>
              <a:avLst/>
              <a:gdLst/>
              <a:ahLst/>
              <a:cxnLst/>
              <a:rect l="l" t="t" r="r" b="b"/>
              <a:pathLst>
                <a:path w="2771" h="6290" extrusionOk="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484" name="Google Shape;484;p46"/>
            <p:cNvSpPr/>
            <p:nvPr/>
          </p:nvSpPr>
          <p:spPr>
            <a:xfrm>
              <a:off x="1522413" y="1209675"/>
              <a:ext cx="3157549" cy="279399"/>
            </a:xfrm>
            <a:custGeom>
              <a:avLst/>
              <a:gdLst/>
              <a:ahLst/>
              <a:cxnLst/>
              <a:rect l="l" t="t" r="r" b="b"/>
              <a:pathLst>
                <a:path w="11936" h="1056" extrusionOk="0">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485" name="Google Shape;485;p46"/>
            <p:cNvSpPr/>
            <p:nvPr/>
          </p:nvSpPr>
          <p:spPr>
            <a:xfrm>
              <a:off x="1525588" y="1557338"/>
              <a:ext cx="3568689" cy="279399"/>
            </a:xfrm>
            <a:custGeom>
              <a:avLst/>
              <a:gdLst/>
              <a:ahLst/>
              <a:cxnLst/>
              <a:rect l="l" t="t" r="r" b="b"/>
              <a:pathLst>
                <a:path w="13488" h="1056" extrusionOk="0">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sp>
        <p:nvSpPr>
          <p:cNvPr id="486" name="Google Shape;486;p46"/>
          <p:cNvSpPr txBox="1">
            <a:spLocks noGrp="1"/>
          </p:cNvSpPr>
          <p:nvPr>
            <p:ph type="ctrTitle"/>
          </p:nvPr>
        </p:nvSpPr>
        <p:spPr>
          <a:xfrm>
            <a:off x="839787" y="2132856"/>
            <a:ext cx="4319700" cy="20157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lt1"/>
              </a:buClr>
              <a:buSzPts val="4000"/>
              <a:buFont typeface="Aleo"/>
              <a:buNone/>
              <a:defRPr sz="4000">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487" name="Google Shape;487;p46"/>
          <p:cNvSpPr txBox="1">
            <a:spLocks noGrp="1"/>
          </p:cNvSpPr>
          <p:nvPr>
            <p:ph type="subTitle" idx="1"/>
          </p:nvPr>
        </p:nvSpPr>
        <p:spPr>
          <a:xfrm>
            <a:off x="839787" y="4436690"/>
            <a:ext cx="4319700" cy="576000"/>
          </a:xfrm>
          <a:prstGeom prst="rect">
            <a:avLst/>
          </a:prstGeom>
          <a:noFill/>
          <a:ln>
            <a:noFill/>
          </a:ln>
        </p:spPr>
        <p:txBody>
          <a:bodyPr spcFirstLastPara="1" wrap="square" lIns="0" tIns="0" rIns="0" bIns="0" anchor="t" anchorCtr="0">
            <a:noAutofit/>
          </a:bodyPr>
          <a:lstStyle>
            <a:lvl1pPr lvl="0" algn="l" rtl="0">
              <a:lnSpc>
                <a:spcPct val="120000"/>
              </a:lnSpc>
              <a:spcBef>
                <a:spcPts val="400"/>
              </a:spcBef>
              <a:spcAft>
                <a:spcPts val="0"/>
              </a:spcAft>
              <a:buSzPts val="1900"/>
              <a:buNone/>
              <a:defRPr sz="1900">
                <a:solidFill>
                  <a:schemeClr val="lt1"/>
                </a:solidFill>
              </a:defRPr>
            </a:lvl1pPr>
            <a:lvl2pPr lvl="1" algn="ctr" rtl="0">
              <a:lnSpc>
                <a:spcPct val="120000"/>
              </a:lnSpc>
              <a:spcBef>
                <a:spcPts val="400"/>
              </a:spcBef>
              <a:spcAft>
                <a:spcPts val="0"/>
              </a:spcAft>
              <a:buSzPts val="2000"/>
              <a:buNone/>
              <a:defRPr sz="2000"/>
            </a:lvl2pPr>
            <a:lvl3pPr lvl="2" algn="ctr" rtl="0">
              <a:lnSpc>
                <a:spcPct val="120000"/>
              </a:lnSpc>
              <a:spcBef>
                <a:spcPts val="400"/>
              </a:spcBef>
              <a:spcAft>
                <a:spcPts val="0"/>
              </a:spcAft>
              <a:buSzPts val="1900"/>
              <a:buNone/>
              <a:defRPr sz="1900"/>
            </a:lvl3pPr>
            <a:lvl4pPr lvl="3" algn="ctr" rtl="0">
              <a:lnSpc>
                <a:spcPct val="120000"/>
              </a:lnSpc>
              <a:spcBef>
                <a:spcPts val="400"/>
              </a:spcBef>
              <a:spcAft>
                <a:spcPts val="0"/>
              </a:spcAft>
              <a:buSzPts val="1600"/>
              <a:buNone/>
              <a:defRPr sz="1600"/>
            </a:lvl4pPr>
            <a:lvl5pPr lvl="4" algn="ctr" rtl="0">
              <a:lnSpc>
                <a:spcPct val="120000"/>
              </a:lnSpc>
              <a:spcBef>
                <a:spcPts val="400"/>
              </a:spcBef>
              <a:spcAft>
                <a:spcPts val="0"/>
              </a:spcAft>
              <a:buSzPts val="1600"/>
              <a:buNone/>
              <a:defRPr sz="1600"/>
            </a:lvl5pPr>
            <a:lvl6pPr lvl="5" algn="ctr" rtl="0">
              <a:lnSpc>
                <a:spcPct val="120000"/>
              </a:lnSpc>
              <a:spcBef>
                <a:spcPts val="400"/>
              </a:spcBef>
              <a:spcAft>
                <a:spcPts val="0"/>
              </a:spcAft>
              <a:buSzPts val="1600"/>
              <a:buNone/>
              <a:defRPr sz="1600"/>
            </a:lvl6pPr>
            <a:lvl7pPr lvl="6" algn="ctr" rtl="0">
              <a:lnSpc>
                <a:spcPct val="120000"/>
              </a:lnSpc>
              <a:spcBef>
                <a:spcPts val="400"/>
              </a:spcBef>
              <a:spcAft>
                <a:spcPts val="0"/>
              </a:spcAft>
              <a:buSzPts val="1600"/>
              <a:buNone/>
              <a:defRPr sz="1600"/>
            </a:lvl7pPr>
            <a:lvl8pPr lvl="7" algn="ctr" rtl="0">
              <a:lnSpc>
                <a:spcPct val="120000"/>
              </a:lnSpc>
              <a:spcBef>
                <a:spcPts val="400"/>
              </a:spcBef>
              <a:spcAft>
                <a:spcPts val="0"/>
              </a:spcAft>
              <a:buSzPts val="1600"/>
              <a:buNone/>
              <a:defRPr sz="1600"/>
            </a:lvl8pPr>
            <a:lvl9pPr lvl="8" algn="ctr" rtl="0">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Section Header Picture ">
  <p:cSld name="Section Header Picture ">
    <p:bg>
      <p:bgPr>
        <a:solidFill>
          <a:schemeClr val="accent4"/>
        </a:solidFill>
        <a:effectLst/>
      </p:bgPr>
    </p:bg>
    <p:spTree>
      <p:nvGrpSpPr>
        <p:cNvPr id="1" name="Shape 488"/>
        <p:cNvGrpSpPr/>
        <p:nvPr/>
      </p:nvGrpSpPr>
      <p:grpSpPr>
        <a:xfrm>
          <a:off x="0" y="0"/>
          <a:ext cx="0" cy="0"/>
          <a:chOff x="0" y="0"/>
          <a:chExt cx="0" cy="0"/>
        </a:xfrm>
      </p:grpSpPr>
      <p:sp>
        <p:nvSpPr>
          <p:cNvPr id="489" name="Google Shape;489;p47"/>
          <p:cNvSpPr>
            <a:spLocks noGrp="1"/>
          </p:cNvSpPr>
          <p:nvPr>
            <p:ph type="pic" idx="2"/>
          </p:nvPr>
        </p:nvSpPr>
        <p:spPr>
          <a:xfrm>
            <a:off x="5159896" y="0"/>
            <a:ext cx="7032000" cy="6858000"/>
          </a:xfrm>
          <a:prstGeom prst="rect">
            <a:avLst/>
          </a:prstGeom>
          <a:solidFill>
            <a:schemeClr val="lt2"/>
          </a:solidFill>
          <a:ln>
            <a:noFill/>
          </a:ln>
        </p:spPr>
      </p:sp>
      <p:sp>
        <p:nvSpPr>
          <p:cNvPr id="490" name="Google Shape;490;p47"/>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91" name="Google Shape;491;p47"/>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92" name="Google Shape;492;p47"/>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solidFill>
                  <a:schemeClr val="lt1"/>
                </a:solidFill>
                <a:latin typeface="Aleo"/>
                <a:ea typeface="Aleo"/>
                <a:cs typeface="Aleo"/>
                <a:sym typeface="Aleo"/>
              </a:defRPr>
            </a:lvl1pPr>
            <a:lvl2pPr marL="0" lvl="1" indent="0" algn="r" rtl="0">
              <a:spcBef>
                <a:spcPts val="0"/>
              </a:spcBef>
              <a:buNone/>
              <a:defRPr sz="900" b="0" i="0" cap="none">
                <a:solidFill>
                  <a:schemeClr val="lt1"/>
                </a:solidFill>
                <a:latin typeface="Aleo"/>
                <a:ea typeface="Aleo"/>
                <a:cs typeface="Aleo"/>
                <a:sym typeface="Aleo"/>
              </a:defRPr>
            </a:lvl2pPr>
            <a:lvl3pPr marL="0" lvl="2" indent="0" algn="r" rtl="0">
              <a:spcBef>
                <a:spcPts val="0"/>
              </a:spcBef>
              <a:buNone/>
              <a:defRPr sz="900" b="0" i="0" cap="none">
                <a:solidFill>
                  <a:schemeClr val="lt1"/>
                </a:solidFill>
                <a:latin typeface="Aleo"/>
                <a:ea typeface="Aleo"/>
                <a:cs typeface="Aleo"/>
                <a:sym typeface="Aleo"/>
              </a:defRPr>
            </a:lvl3pPr>
            <a:lvl4pPr marL="0" lvl="3" indent="0" algn="r" rtl="0">
              <a:spcBef>
                <a:spcPts val="0"/>
              </a:spcBef>
              <a:buNone/>
              <a:defRPr sz="900" b="0" i="0" cap="none">
                <a:solidFill>
                  <a:schemeClr val="lt1"/>
                </a:solidFill>
                <a:latin typeface="Aleo"/>
                <a:ea typeface="Aleo"/>
                <a:cs typeface="Aleo"/>
                <a:sym typeface="Aleo"/>
              </a:defRPr>
            </a:lvl4pPr>
            <a:lvl5pPr marL="0" lvl="4" indent="0" algn="r" rtl="0">
              <a:spcBef>
                <a:spcPts val="0"/>
              </a:spcBef>
              <a:buNone/>
              <a:defRPr sz="900" b="0" i="0" cap="none">
                <a:solidFill>
                  <a:schemeClr val="lt1"/>
                </a:solidFill>
                <a:latin typeface="Aleo"/>
                <a:ea typeface="Aleo"/>
                <a:cs typeface="Aleo"/>
                <a:sym typeface="Aleo"/>
              </a:defRPr>
            </a:lvl5pPr>
            <a:lvl6pPr marL="0" lvl="5" indent="0" algn="r" rtl="0">
              <a:spcBef>
                <a:spcPts val="0"/>
              </a:spcBef>
              <a:buNone/>
              <a:defRPr sz="900" b="0" i="0" cap="none">
                <a:solidFill>
                  <a:schemeClr val="lt1"/>
                </a:solidFill>
                <a:latin typeface="Aleo"/>
                <a:ea typeface="Aleo"/>
                <a:cs typeface="Aleo"/>
                <a:sym typeface="Aleo"/>
              </a:defRPr>
            </a:lvl6pPr>
            <a:lvl7pPr marL="0" lvl="6" indent="0" algn="r" rtl="0">
              <a:spcBef>
                <a:spcPts val="0"/>
              </a:spcBef>
              <a:buNone/>
              <a:defRPr sz="900" b="0" i="0" cap="none">
                <a:solidFill>
                  <a:schemeClr val="lt1"/>
                </a:solidFill>
                <a:latin typeface="Aleo"/>
                <a:ea typeface="Aleo"/>
                <a:cs typeface="Aleo"/>
                <a:sym typeface="Aleo"/>
              </a:defRPr>
            </a:lvl7pPr>
            <a:lvl8pPr marL="0" lvl="7" indent="0" algn="r" rtl="0">
              <a:spcBef>
                <a:spcPts val="0"/>
              </a:spcBef>
              <a:buNone/>
              <a:defRPr sz="900" b="0" i="0" cap="none">
                <a:solidFill>
                  <a:schemeClr val="lt1"/>
                </a:solidFill>
                <a:latin typeface="Aleo"/>
                <a:ea typeface="Aleo"/>
                <a:cs typeface="Aleo"/>
                <a:sym typeface="Aleo"/>
              </a:defRPr>
            </a:lvl8pPr>
            <a:lvl9pPr marL="0" lvl="8" indent="0" algn="r" rtl="0">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493" name="Google Shape;493;p47"/>
          <p:cNvGrpSpPr/>
          <p:nvPr/>
        </p:nvGrpSpPr>
        <p:grpSpPr>
          <a:xfrm>
            <a:off x="628645" y="476684"/>
            <a:ext cx="1538945" cy="612077"/>
            <a:chOff x="911225" y="260350"/>
            <a:chExt cx="4183052" cy="1663705"/>
          </a:xfrm>
        </p:grpSpPr>
        <p:sp>
          <p:nvSpPr>
            <p:cNvPr id="494" name="Google Shape;494;p47"/>
            <p:cNvSpPr/>
            <p:nvPr/>
          </p:nvSpPr>
          <p:spPr>
            <a:xfrm>
              <a:off x="911225" y="260350"/>
              <a:ext cx="733428" cy="1663705"/>
            </a:xfrm>
            <a:custGeom>
              <a:avLst/>
              <a:gdLst/>
              <a:ahLst/>
              <a:cxnLst/>
              <a:rect l="l" t="t" r="r" b="b"/>
              <a:pathLst>
                <a:path w="2771" h="6290" extrusionOk="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495" name="Google Shape;495;p47"/>
            <p:cNvSpPr/>
            <p:nvPr/>
          </p:nvSpPr>
          <p:spPr>
            <a:xfrm>
              <a:off x="1522413" y="1209675"/>
              <a:ext cx="3157549" cy="279399"/>
            </a:xfrm>
            <a:custGeom>
              <a:avLst/>
              <a:gdLst/>
              <a:ahLst/>
              <a:cxnLst/>
              <a:rect l="l" t="t" r="r" b="b"/>
              <a:pathLst>
                <a:path w="11936" h="1056" extrusionOk="0">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496" name="Google Shape;496;p47"/>
            <p:cNvSpPr/>
            <p:nvPr/>
          </p:nvSpPr>
          <p:spPr>
            <a:xfrm>
              <a:off x="1525588" y="1557338"/>
              <a:ext cx="3568689" cy="279399"/>
            </a:xfrm>
            <a:custGeom>
              <a:avLst/>
              <a:gdLst/>
              <a:ahLst/>
              <a:cxnLst/>
              <a:rect l="l" t="t" r="r" b="b"/>
              <a:pathLst>
                <a:path w="13488" h="1056" extrusionOk="0">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sp>
        <p:nvSpPr>
          <p:cNvPr id="497" name="Google Shape;497;p47"/>
          <p:cNvSpPr txBox="1">
            <a:spLocks noGrp="1"/>
          </p:cNvSpPr>
          <p:nvPr>
            <p:ph type="ctrTitle"/>
          </p:nvPr>
        </p:nvSpPr>
        <p:spPr>
          <a:xfrm>
            <a:off x="839787" y="2132856"/>
            <a:ext cx="4319700" cy="20157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4000"/>
              <a:buFont typeface="Aleo"/>
              <a:buNone/>
              <a:defRPr sz="4000">
                <a:solidFill>
                  <a:schemeClr val="accent2"/>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498" name="Google Shape;498;p47"/>
          <p:cNvSpPr txBox="1">
            <a:spLocks noGrp="1"/>
          </p:cNvSpPr>
          <p:nvPr>
            <p:ph type="subTitle" idx="1"/>
          </p:nvPr>
        </p:nvSpPr>
        <p:spPr>
          <a:xfrm>
            <a:off x="839787" y="4436690"/>
            <a:ext cx="4319700" cy="576000"/>
          </a:xfrm>
          <a:prstGeom prst="rect">
            <a:avLst/>
          </a:prstGeom>
          <a:noFill/>
          <a:ln>
            <a:noFill/>
          </a:ln>
        </p:spPr>
        <p:txBody>
          <a:bodyPr spcFirstLastPara="1" wrap="square" lIns="0" tIns="0" rIns="0" bIns="0" anchor="t" anchorCtr="0">
            <a:noAutofit/>
          </a:bodyPr>
          <a:lstStyle>
            <a:lvl1pPr lvl="0" algn="l" rtl="0">
              <a:lnSpc>
                <a:spcPct val="120000"/>
              </a:lnSpc>
              <a:spcBef>
                <a:spcPts val="400"/>
              </a:spcBef>
              <a:spcAft>
                <a:spcPts val="0"/>
              </a:spcAft>
              <a:buSzPts val="1900"/>
              <a:buNone/>
              <a:defRPr sz="1900">
                <a:solidFill>
                  <a:schemeClr val="accent2"/>
                </a:solidFill>
              </a:defRPr>
            </a:lvl1pPr>
            <a:lvl2pPr lvl="1" algn="ctr" rtl="0">
              <a:lnSpc>
                <a:spcPct val="120000"/>
              </a:lnSpc>
              <a:spcBef>
                <a:spcPts val="400"/>
              </a:spcBef>
              <a:spcAft>
                <a:spcPts val="0"/>
              </a:spcAft>
              <a:buSzPts val="2000"/>
              <a:buNone/>
              <a:defRPr sz="2000"/>
            </a:lvl2pPr>
            <a:lvl3pPr lvl="2" algn="ctr" rtl="0">
              <a:lnSpc>
                <a:spcPct val="120000"/>
              </a:lnSpc>
              <a:spcBef>
                <a:spcPts val="400"/>
              </a:spcBef>
              <a:spcAft>
                <a:spcPts val="0"/>
              </a:spcAft>
              <a:buSzPts val="1900"/>
              <a:buNone/>
              <a:defRPr sz="1900"/>
            </a:lvl3pPr>
            <a:lvl4pPr lvl="3" algn="ctr" rtl="0">
              <a:lnSpc>
                <a:spcPct val="120000"/>
              </a:lnSpc>
              <a:spcBef>
                <a:spcPts val="400"/>
              </a:spcBef>
              <a:spcAft>
                <a:spcPts val="0"/>
              </a:spcAft>
              <a:buSzPts val="1600"/>
              <a:buNone/>
              <a:defRPr sz="1600"/>
            </a:lvl4pPr>
            <a:lvl5pPr lvl="4" algn="ctr" rtl="0">
              <a:lnSpc>
                <a:spcPct val="120000"/>
              </a:lnSpc>
              <a:spcBef>
                <a:spcPts val="400"/>
              </a:spcBef>
              <a:spcAft>
                <a:spcPts val="0"/>
              </a:spcAft>
              <a:buSzPts val="1600"/>
              <a:buNone/>
              <a:defRPr sz="1600"/>
            </a:lvl5pPr>
            <a:lvl6pPr lvl="5" algn="ctr" rtl="0">
              <a:lnSpc>
                <a:spcPct val="120000"/>
              </a:lnSpc>
              <a:spcBef>
                <a:spcPts val="400"/>
              </a:spcBef>
              <a:spcAft>
                <a:spcPts val="0"/>
              </a:spcAft>
              <a:buSzPts val="1600"/>
              <a:buNone/>
              <a:defRPr sz="1600"/>
            </a:lvl6pPr>
            <a:lvl7pPr lvl="6" algn="ctr" rtl="0">
              <a:lnSpc>
                <a:spcPct val="120000"/>
              </a:lnSpc>
              <a:spcBef>
                <a:spcPts val="400"/>
              </a:spcBef>
              <a:spcAft>
                <a:spcPts val="0"/>
              </a:spcAft>
              <a:buSzPts val="1600"/>
              <a:buNone/>
              <a:defRPr sz="1600"/>
            </a:lvl7pPr>
            <a:lvl8pPr lvl="7" algn="ctr" rtl="0">
              <a:lnSpc>
                <a:spcPct val="120000"/>
              </a:lnSpc>
              <a:spcBef>
                <a:spcPts val="400"/>
              </a:spcBef>
              <a:spcAft>
                <a:spcPts val="0"/>
              </a:spcAft>
              <a:buSzPts val="1600"/>
              <a:buNone/>
              <a:defRPr sz="1600"/>
            </a:lvl8pPr>
            <a:lvl9pPr lvl="8" algn="ctr" rtl="0">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Section Header Picture 2">
  <p:cSld name="Section Header Picture 2">
    <p:bg>
      <p:bgPr>
        <a:solidFill>
          <a:schemeClr val="lt1"/>
        </a:solidFill>
        <a:effectLst/>
      </p:bgPr>
    </p:bg>
    <p:spTree>
      <p:nvGrpSpPr>
        <p:cNvPr id="1" name="Shape 499"/>
        <p:cNvGrpSpPr/>
        <p:nvPr/>
      </p:nvGrpSpPr>
      <p:grpSpPr>
        <a:xfrm>
          <a:off x="0" y="0"/>
          <a:ext cx="0" cy="0"/>
          <a:chOff x="0" y="0"/>
          <a:chExt cx="0" cy="0"/>
        </a:xfrm>
      </p:grpSpPr>
      <p:sp>
        <p:nvSpPr>
          <p:cNvPr id="500" name="Google Shape;500;p48"/>
          <p:cNvSpPr>
            <a:spLocks noGrp="1"/>
          </p:cNvSpPr>
          <p:nvPr>
            <p:ph type="pic" idx="2"/>
          </p:nvPr>
        </p:nvSpPr>
        <p:spPr>
          <a:xfrm>
            <a:off x="5159896" y="0"/>
            <a:ext cx="7032000" cy="6858000"/>
          </a:xfrm>
          <a:prstGeom prst="rect">
            <a:avLst/>
          </a:prstGeom>
          <a:solidFill>
            <a:schemeClr val="lt2"/>
          </a:solidFill>
          <a:ln>
            <a:noFill/>
          </a:ln>
        </p:spPr>
      </p:sp>
      <p:sp>
        <p:nvSpPr>
          <p:cNvPr id="501" name="Google Shape;501;p48"/>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02" name="Google Shape;502;p48"/>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03" name="Google Shape;503;p48"/>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solidFill>
                  <a:schemeClr val="lt1"/>
                </a:solidFill>
                <a:latin typeface="Aleo"/>
                <a:ea typeface="Aleo"/>
                <a:cs typeface="Aleo"/>
                <a:sym typeface="Aleo"/>
              </a:defRPr>
            </a:lvl1pPr>
            <a:lvl2pPr marL="0" lvl="1" indent="0" algn="r" rtl="0">
              <a:spcBef>
                <a:spcPts val="0"/>
              </a:spcBef>
              <a:buNone/>
              <a:defRPr sz="900" b="0" i="0" cap="none">
                <a:solidFill>
                  <a:schemeClr val="lt1"/>
                </a:solidFill>
                <a:latin typeface="Aleo"/>
                <a:ea typeface="Aleo"/>
                <a:cs typeface="Aleo"/>
                <a:sym typeface="Aleo"/>
              </a:defRPr>
            </a:lvl2pPr>
            <a:lvl3pPr marL="0" lvl="2" indent="0" algn="r" rtl="0">
              <a:spcBef>
                <a:spcPts val="0"/>
              </a:spcBef>
              <a:buNone/>
              <a:defRPr sz="900" b="0" i="0" cap="none">
                <a:solidFill>
                  <a:schemeClr val="lt1"/>
                </a:solidFill>
                <a:latin typeface="Aleo"/>
                <a:ea typeface="Aleo"/>
                <a:cs typeface="Aleo"/>
                <a:sym typeface="Aleo"/>
              </a:defRPr>
            </a:lvl3pPr>
            <a:lvl4pPr marL="0" lvl="3" indent="0" algn="r" rtl="0">
              <a:spcBef>
                <a:spcPts val="0"/>
              </a:spcBef>
              <a:buNone/>
              <a:defRPr sz="900" b="0" i="0" cap="none">
                <a:solidFill>
                  <a:schemeClr val="lt1"/>
                </a:solidFill>
                <a:latin typeface="Aleo"/>
                <a:ea typeface="Aleo"/>
                <a:cs typeface="Aleo"/>
                <a:sym typeface="Aleo"/>
              </a:defRPr>
            </a:lvl4pPr>
            <a:lvl5pPr marL="0" lvl="4" indent="0" algn="r" rtl="0">
              <a:spcBef>
                <a:spcPts val="0"/>
              </a:spcBef>
              <a:buNone/>
              <a:defRPr sz="900" b="0" i="0" cap="none">
                <a:solidFill>
                  <a:schemeClr val="lt1"/>
                </a:solidFill>
                <a:latin typeface="Aleo"/>
                <a:ea typeface="Aleo"/>
                <a:cs typeface="Aleo"/>
                <a:sym typeface="Aleo"/>
              </a:defRPr>
            </a:lvl5pPr>
            <a:lvl6pPr marL="0" lvl="5" indent="0" algn="r" rtl="0">
              <a:spcBef>
                <a:spcPts val="0"/>
              </a:spcBef>
              <a:buNone/>
              <a:defRPr sz="900" b="0" i="0" cap="none">
                <a:solidFill>
                  <a:schemeClr val="lt1"/>
                </a:solidFill>
                <a:latin typeface="Aleo"/>
                <a:ea typeface="Aleo"/>
                <a:cs typeface="Aleo"/>
                <a:sym typeface="Aleo"/>
              </a:defRPr>
            </a:lvl6pPr>
            <a:lvl7pPr marL="0" lvl="6" indent="0" algn="r" rtl="0">
              <a:spcBef>
                <a:spcPts val="0"/>
              </a:spcBef>
              <a:buNone/>
              <a:defRPr sz="900" b="0" i="0" cap="none">
                <a:solidFill>
                  <a:schemeClr val="lt1"/>
                </a:solidFill>
                <a:latin typeface="Aleo"/>
                <a:ea typeface="Aleo"/>
                <a:cs typeface="Aleo"/>
                <a:sym typeface="Aleo"/>
              </a:defRPr>
            </a:lvl7pPr>
            <a:lvl8pPr marL="0" lvl="7" indent="0" algn="r" rtl="0">
              <a:spcBef>
                <a:spcPts val="0"/>
              </a:spcBef>
              <a:buNone/>
              <a:defRPr sz="900" b="0" i="0" cap="none">
                <a:solidFill>
                  <a:schemeClr val="lt1"/>
                </a:solidFill>
                <a:latin typeface="Aleo"/>
                <a:ea typeface="Aleo"/>
                <a:cs typeface="Aleo"/>
                <a:sym typeface="Aleo"/>
              </a:defRPr>
            </a:lvl8pPr>
            <a:lvl9pPr marL="0" lvl="8" indent="0" algn="r" rtl="0">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504" name="Google Shape;504;p48"/>
          <p:cNvGrpSpPr/>
          <p:nvPr/>
        </p:nvGrpSpPr>
        <p:grpSpPr>
          <a:xfrm>
            <a:off x="628645" y="476684"/>
            <a:ext cx="1538945" cy="612077"/>
            <a:chOff x="911225" y="260350"/>
            <a:chExt cx="4183052" cy="1663705"/>
          </a:xfrm>
        </p:grpSpPr>
        <p:sp>
          <p:nvSpPr>
            <p:cNvPr id="505" name="Google Shape;505;p48"/>
            <p:cNvSpPr/>
            <p:nvPr/>
          </p:nvSpPr>
          <p:spPr>
            <a:xfrm>
              <a:off x="911225" y="260350"/>
              <a:ext cx="733428" cy="1663705"/>
            </a:xfrm>
            <a:custGeom>
              <a:avLst/>
              <a:gdLst/>
              <a:ahLst/>
              <a:cxnLst/>
              <a:rect l="l" t="t" r="r" b="b"/>
              <a:pathLst>
                <a:path w="2771" h="6290" extrusionOk="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506" name="Google Shape;506;p48"/>
            <p:cNvSpPr/>
            <p:nvPr/>
          </p:nvSpPr>
          <p:spPr>
            <a:xfrm>
              <a:off x="1522413" y="1209675"/>
              <a:ext cx="3157549" cy="279399"/>
            </a:xfrm>
            <a:custGeom>
              <a:avLst/>
              <a:gdLst/>
              <a:ahLst/>
              <a:cxnLst/>
              <a:rect l="l" t="t" r="r" b="b"/>
              <a:pathLst>
                <a:path w="11936" h="1056" extrusionOk="0">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507" name="Google Shape;507;p48"/>
            <p:cNvSpPr/>
            <p:nvPr/>
          </p:nvSpPr>
          <p:spPr>
            <a:xfrm>
              <a:off x="1525588" y="1557338"/>
              <a:ext cx="3568689" cy="279399"/>
            </a:xfrm>
            <a:custGeom>
              <a:avLst/>
              <a:gdLst/>
              <a:ahLst/>
              <a:cxnLst/>
              <a:rect l="l" t="t" r="r" b="b"/>
              <a:pathLst>
                <a:path w="13488" h="1056" extrusionOk="0">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sp>
        <p:nvSpPr>
          <p:cNvPr id="508" name="Google Shape;508;p48"/>
          <p:cNvSpPr txBox="1">
            <a:spLocks noGrp="1"/>
          </p:cNvSpPr>
          <p:nvPr>
            <p:ph type="ctrTitle"/>
          </p:nvPr>
        </p:nvSpPr>
        <p:spPr>
          <a:xfrm>
            <a:off x="839787" y="2132856"/>
            <a:ext cx="4319700" cy="20157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4000"/>
              <a:buFont typeface="Aleo"/>
              <a:buNone/>
              <a:defRPr sz="4000">
                <a:solidFill>
                  <a:schemeClr val="accent2"/>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509" name="Google Shape;509;p48"/>
          <p:cNvSpPr txBox="1">
            <a:spLocks noGrp="1"/>
          </p:cNvSpPr>
          <p:nvPr>
            <p:ph type="subTitle" idx="1"/>
          </p:nvPr>
        </p:nvSpPr>
        <p:spPr>
          <a:xfrm>
            <a:off x="839787" y="4436690"/>
            <a:ext cx="4319700" cy="576000"/>
          </a:xfrm>
          <a:prstGeom prst="rect">
            <a:avLst/>
          </a:prstGeom>
          <a:noFill/>
          <a:ln>
            <a:noFill/>
          </a:ln>
        </p:spPr>
        <p:txBody>
          <a:bodyPr spcFirstLastPara="1" wrap="square" lIns="0" tIns="0" rIns="0" bIns="0" anchor="t" anchorCtr="0">
            <a:noAutofit/>
          </a:bodyPr>
          <a:lstStyle>
            <a:lvl1pPr lvl="0" algn="l" rtl="0">
              <a:lnSpc>
                <a:spcPct val="120000"/>
              </a:lnSpc>
              <a:spcBef>
                <a:spcPts val="400"/>
              </a:spcBef>
              <a:spcAft>
                <a:spcPts val="0"/>
              </a:spcAft>
              <a:buSzPts val="1900"/>
              <a:buNone/>
              <a:defRPr sz="1900">
                <a:solidFill>
                  <a:schemeClr val="accent2"/>
                </a:solidFill>
              </a:defRPr>
            </a:lvl1pPr>
            <a:lvl2pPr lvl="1" algn="ctr" rtl="0">
              <a:lnSpc>
                <a:spcPct val="120000"/>
              </a:lnSpc>
              <a:spcBef>
                <a:spcPts val="400"/>
              </a:spcBef>
              <a:spcAft>
                <a:spcPts val="0"/>
              </a:spcAft>
              <a:buSzPts val="2000"/>
              <a:buNone/>
              <a:defRPr sz="2000"/>
            </a:lvl2pPr>
            <a:lvl3pPr lvl="2" algn="ctr" rtl="0">
              <a:lnSpc>
                <a:spcPct val="120000"/>
              </a:lnSpc>
              <a:spcBef>
                <a:spcPts val="400"/>
              </a:spcBef>
              <a:spcAft>
                <a:spcPts val="0"/>
              </a:spcAft>
              <a:buSzPts val="1900"/>
              <a:buNone/>
              <a:defRPr sz="1900"/>
            </a:lvl3pPr>
            <a:lvl4pPr lvl="3" algn="ctr" rtl="0">
              <a:lnSpc>
                <a:spcPct val="120000"/>
              </a:lnSpc>
              <a:spcBef>
                <a:spcPts val="400"/>
              </a:spcBef>
              <a:spcAft>
                <a:spcPts val="0"/>
              </a:spcAft>
              <a:buSzPts val="1600"/>
              <a:buNone/>
              <a:defRPr sz="1600"/>
            </a:lvl4pPr>
            <a:lvl5pPr lvl="4" algn="ctr" rtl="0">
              <a:lnSpc>
                <a:spcPct val="120000"/>
              </a:lnSpc>
              <a:spcBef>
                <a:spcPts val="400"/>
              </a:spcBef>
              <a:spcAft>
                <a:spcPts val="0"/>
              </a:spcAft>
              <a:buSzPts val="1600"/>
              <a:buNone/>
              <a:defRPr sz="1600"/>
            </a:lvl5pPr>
            <a:lvl6pPr lvl="5" algn="ctr" rtl="0">
              <a:lnSpc>
                <a:spcPct val="120000"/>
              </a:lnSpc>
              <a:spcBef>
                <a:spcPts val="400"/>
              </a:spcBef>
              <a:spcAft>
                <a:spcPts val="0"/>
              </a:spcAft>
              <a:buSzPts val="1600"/>
              <a:buNone/>
              <a:defRPr sz="1600"/>
            </a:lvl6pPr>
            <a:lvl7pPr lvl="6" algn="ctr" rtl="0">
              <a:lnSpc>
                <a:spcPct val="120000"/>
              </a:lnSpc>
              <a:spcBef>
                <a:spcPts val="400"/>
              </a:spcBef>
              <a:spcAft>
                <a:spcPts val="0"/>
              </a:spcAft>
              <a:buSzPts val="1600"/>
              <a:buNone/>
              <a:defRPr sz="1600"/>
            </a:lvl7pPr>
            <a:lvl8pPr lvl="7" algn="ctr" rtl="0">
              <a:lnSpc>
                <a:spcPct val="120000"/>
              </a:lnSpc>
              <a:spcBef>
                <a:spcPts val="400"/>
              </a:spcBef>
              <a:spcAft>
                <a:spcPts val="0"/>
              </a:spcAft>
              <a:buSzPts val="1600"/>
              <a:buNone/>
              <a:defRPr sz="1600"/>
            </a:lvl8pPr>
            <a:lvl9pPr lvl="8" algn="ctr" rtl="0">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Section Header Picture 3">
  <p:cSld name="Section Header Picture 3">
    <p:bg>
      <p:bgPr>
        <a:solidFill>
          <a:schemeClr val="accent2"/>
        </a:solidFill>
        <a:effectLst/>
      </p:bgPr>
    </p:bg>
    <p:spTree>
      <p:nvGrpSpPr>
        <p:cNvPr id="1" name="Shape 510"/>
        <p:cNvGrpSpPr/>
        <p:nvPr/>
      </p:nvGrpSpPr>
      <p:grpSpPr>
        <a:xfrm>
          <a:off x="0" y="0"/>
          <a:ext cx="0" cy="0"/>
          <a:chOff x="0" y="0"/>
          <a:chExt cx="0" cy="0"/>
        </a:xfrm>
      </p:grpSpPr>
      <p:sp>
        <p:nvSpPr>
          <p:cNvPr id="511" name="Google Shape;511;p49"/>
          <p:cNvSpPr>
            <a:spLocks noGrp="1"/>
          </p:cNvSpPr>
          <p:nvPr>
            <p:ph type="pic" idx="2"/>
          </p:nvPr>
        </p:nvSpPr>
        <p:spPr>
          <a:xfrm>
            <a:off x="5159896" y="0"/>
            <a:ext cx="7032000" cy="6858000"/>
          </a:xfrm>
          <a:prstGeom prst="rect">
            <a:avLst/>
          </a:prstGeom>
          <a:solidFill>
            <a:schemeClr val="lt2"/>
          </a:solidFill>
          <a:ln>
            <a:noFill/>
          </a:ln>
        </p:spPr>
      </p:sp>
      <p:sp>
        <p:nvSpPr>
          <p:cNvPr id="512" name="Google Shape;512;p49"/>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13" name="Google Shape;513;p49"/>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14" name="Google Shape;514;p49"/>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solidFill>
                  <a:schemeClr val="lt1"/>
                </a:solidFill>
                <a:latin typeface="Aleo"/>
                <a:ea typeface="Aleo"/>
                <a:cs typeface="Aleo"/>
                <a:sym typeface="Aleo"/>
              </a:defRPr>
            </a:lvl1pPr>
            <a:lvl2pPr marL="0" lvl="1" indent="0" algn="r" rtl="0">
              <a:spcBef>
                <a:spcPts val="0"/>
              </a:spcBef>
              <a:buNone/>
              <a:defRPr sz="900" b="0" i="0" cap="none">
                <a:solidFill>
                  <a:schemeClr val="lt1"/>
                </a:solidFill>
                <a:latin typeface="Aleo"/>
                <a:ea typeface="Aleo"/>
                <a:cs typeface="Aleo"/>
                <a:sym typeface="Aleo"/>
              </a:defRPr>
            </a:lvl2pPr>
            <a:lvl3pPr marL="0" lvl="2" indent="0" algn="r" rtl="0">
              <a:spcBef>
                <a:spcPts val="0"/>
              </a:spcBef>
              <a:buNone/>
              <a:defRPr sz="900" b="0" i="0" cap="none">
                <a:solidFill>
                  <a:schemeClr val="lt1"/>
                </a:solidFill>
                <a:latin typeface="Aleo"/>
                <a:ea typeface="Aleo"/>
                <a:cs typeface="Aleo"/>
                <a:sym typeface="Aleo"/>
              </a:defRPr>
            </a:lvl3pPr>
            <a:lvl4pPr marL="0" lvl="3" indent="0" algn="r" rtl="0">
              <a:spcBef>
                <a:spcPts val="0"/>
              </a:spcBef>
              <a:buNone/>
              <a:defRPr sz="900" b="0" i="0" cap="none">
                <a:solidFill>
                  <a:schemeClr val="lt1"/>
                </a:solidFill>
                <a:latin typeface="Aleo"/>
                <a:ea typeface="Aleo"/>
                <a:cs typeface="Aleo"/>
                <a:sym typeface="Aleo"/>
              </a:defRPr>
            </a:lvl4pPr>
            <a:lvl5pPr marL="0" lvl="4" indent="0" algn="r" rtl="0">
              <a:spcBef>
                <a:spcPts val="0"/>
              </a:spcBef>
              <a:buNone/>
              <a:defRPr sz="900" b="0" i="0" cap="none">
                <a:solidFill>
                  <a:schemeClr val="lt1"/>
                </a:solidFill>
                <a:latin typeface="Aleo"/>
                <a:ea typeface="Aleo"/>
                <a:cs typeface="Aleo"/>
                <a:sym typeface="Aleo"/>
              </a:defRPr>
            </a:lvl5pPr>
            <a:lvl6pPr marL="0" lvl="5" indent="0" algn="r" rtl="0">
              <a:spcBef>
                <a:spcPts val="0"/>
              </a:spcBef>
              <a:buNone/>
              <a:defRPr sz="900" b="0" i="0" cap="none">
                <a:solidFill>
                  <a:schemeClr val="lt1"/>
                </a:solidFill>
                <a:latin typeface="Aleo"/>
                <a:ea typeface="Aleo"/>
                <a:cs typeface="Aleo"/>
                <a:sym typeface="Aleo"/>
              </a:defRPr>
            </a:lvl6pPr>
            <a:lvl7pPr marL="0" lvl="6" indent="0" algn="r" rtl="0">
              <a:spcBef>
                <a:spcPts val="0"/>
              </a:spcBef>
              <a:buNone/>
              <a:defRPr sz="900" b="0" i="0" cap="none">
                <a:solidFill>
                  <a:schemeClr val="lt1"/>
                </a:solidFill>
                <a:latin typeface="Aleo"/>
                <a:ea typeface="Aleo"/>
                <a:cs typeface="Aleo"/>
                <a:sym typeface="Aleo"/>
              </a:defRPr>
            </a:lvl7pPr>
            <a:lvl8pPr marL="0" lvl="7" indent="0" algn="r" rtl="0">
              <a:spcBef>
                <a:spcPts val="0"/>
              </a:spcBef>
              <a:buNone/>
              <a:defRPr sz="900" b="0" i="0" cap="none">
                <a:solidFill>
                  <a:schemeClr val="lt1"/>
                </a:solidFill>
                <a:latin typeface="Aleo"/>
                <a:ea typeface="Aleo"/>
                <a:cs typeface="Aleo"/>
                <a:sym typeface="Aleo"/>
              </a:defRPr>
            </a:lvl8pPr>
            <a:lvl9pPr marL="0" lvl="8" indent="0" algn="r" rtl="0">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515" name="Google Shape;515;p49"/>
          <p:cNvGrpSpPr/>
          <p:nvPr/>
        </p:nvGrpSpPr>
        <p:grpSpPr>
          <a:xfrm>
            <a:off x="628645" y="476684"/>
            <a:ext cx="1538945" cy="612077"/>
            <a:chOff x="911225" y="260350"/>
            <a:chExt cx="4183052" cy="1663705"/>
          </a:xfrm>
        </p:grpSpPr>
        <p:sp>
          <p:nvSpPr>
            <p:cNvPr id="516" name="Google Shape;516;p49"/>
            <p:cNvSpPr/>
            <p:nvPr/>
          </p:nvSpPr>
          <p:spPr>
            <a:xfrm>
              <a:off x="911225" y="260350"/>
              <a:ext cx="733428" cy="1663705"/>
            </a:xfrm>
            <a:custGeom>
              <a:avLst/>
              <a:gdLst/>
              <a:ahLst/>
              <a:cxnLst/>
              <a:rect l="l" t="t" r="r" b="b"/>
              <a:pathLst>
                <a:path w="2771" h="6290" extrusionOk="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517" name="Google Shape;517;p49"/>
            <p:cNvSpPr/>
            <p:nvPr/>
          </p:nvSpPr>
          <p:spPr>
            <a:xfrm>
              <a:off x="1522413" y="1209675"/>
              <a:ext cx="3157549" cy="279399"/>
            </a:xfrm>
            <a:custGeom>
              <a:avLst/>
              <a:gdLst/>
              <a:ahLst/>
              <a:cxnLst/>
              <a:rect l="l" t="t" r="r" b="b"/>
              <a:pathLst>
                <a:path w="11936" h="1056" extrusionOk="0">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518" name="Google Shape;518;p49"/>
            <p:cNvSpPr/>
            <p:nvPr/>
          </p:nvSpPr>
          <p:spPr>
            <a:xfrm>
              <a:off x="1525588" y="1557338"/>
              <a:ext cx="3568689" cy="279399"/>
            </a:xfrm>
            <a:custGeom>
              <a:avLst/>
              <a:gdLst/>
              <a:ahLst/>
              <a:cxnLst/>
              <a:rect l="l" t="t" r="r" b="b"/>
              <a:pathLst>
                <a:path w="13488" h="1056" extrusionOk="0">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sp>
        <p:nvSpPr>
          <p:cNvPr id="519" name="Google Shape;519;p49"/>
          <p:cNvSpPr txBox="1">
            <a:spLocks noGrp="1"/>
          </p:cNvSpPr>
          <p:nvPr>
            <p:ph type="ctrTitle"/>
          </p:nvPr>
        </p:nvSpPr>
        <p:spPr>
          <a:xfrm>
            <a:off x="839787" y="2132856"/>
            <a:ext cx="4319700" cy="20157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lt1"/>
              </a:buClr>
              <a:buSzPts val="4000"/>
              <a:buFont typeface="Aleo"/>
              <a:buNone/>
              <a:defRPr sz="4000">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520" name="Google Shape;520;p49"/>
          <p:cNvSpPr txBox="1">
            <a:spLocks noGrp="1"/>
          </p:cNvSpPr>
          <p:nvPr>
            <p:ph type="subTitle" idx="1"/>
          </p:nvPr>
        </p:nvSpPr>
        <p:spPr>
          <a:xfrm>
            <a:off x="839787" y="4436690"/>
            <a:ext cx="4319700" cy="576000"/>
          </a:xfrm>
          <a:prstGeom prst="rect">
            <a:avLst/>
          </a:prstGeom>
          <a:noFill/>
          <a:ln>
            <a:noFill/>
          </a:ln>
        </p:spPr>
        <p:txBody>
          <a:bodyPr spcFirstLastPara="1" wrap="square" lIns="0" tIns="0" rIns="0" bIns="0" anchor="t" anchorCtr="0">
            <a:noAutofit/>
          </a:bodyPr>
          <a:lstStyle>
            <a:lvl1pPr lvl="0" algn="l" rtl="0">
              <a:lnSpc>
                <a:spcPct val="120000"/>
              </a:lnSpc>
              <a:spcBef>
                <a:spcPts val="400"/>
              </a:spcBef>
              <a:spcAft>
                <a:spcPts val="0"/>
              </a:spcAft>
              <a:buSzPts val="1900"/>
              <a:buNone/>
              <a:defRPr sz="1900">
                <a:solidFill>
                  <a:schemeClr val="lt1"/>
                </a:solidFill>
              </a:defRPr>
            </a:lvl1pPr>
            <a:lvl2pPr lvl="1" algn="ctr" rtl="0">
              <a:lnSpc>
                <a:spcPct val="120000"/>
              </a:lnSpc>
              <a:spcBef>
                <a:spcPts val="400"/>
              </a:spcBef>
              <a:spcAft>
                <a:spcPts val="0"/>
              </a:spcAft>
              <a:buSzPts val="2000"/>
              <a:buNone/>
              <a:defRPr sz="2000"/>
            </a:lvl2pPr>
            <a:lvl3pPr lvl="2" algn="ctr" rtl="0">
              <a:lnSpc>
                <a:spcPct val="120000"/>
              </a:lnSpc>
              <a:spcBef>
                <a:spcPts val="400"/>
              </a:spcBef>
              <a:spcAft>
                <a:spcPts val="0"/>
              </a:spcAft>
              <a:buSzPts val="1900"/>
              <a:buNone/>
              <a:defRPr sz="1900"/>
            </a:lvl3pPr>
            <a:lvl4pPr lvl="3" algn="ctr" rtl="0">
              <a:lnSpc>
                <a:spcPct val="120000"/>
              </a:lnSpc>
              <a:spcBef>
                <a:spcPts val="400"/>
              </a:spcBef>
              <a:spcAft>
                <a:spcPts val="0"/>
              </a:spcAft>
              <a:buSzPts val="1600"/>
              <a:buNone/>
              <a:defRPr sz="1600"/>
            </a:lvl4pPr>
            <a:lvl5pPr lvl="4" algn="ctr" rtl="0">
              <a:lnSpc>
                <a:spcPct val="120000"/>
              </a:lnSpc>
              <a:spcBef>
                <a:spcPts val="400"/>
              </a:spcBef>
              <a:spcAft>
                <a:spcPts val="0"/>
              </a:spcAft>
              <a:buSzPts val="1600"/>
              <a:buNone/>
              <a:defRPr sz="1600"/>
            </a:lvl5pPr>
            <a:lvl6pPr lvl="5" algn="ctr" rtl="0">
              <a:lnSpc>
                <a:spcPct val="120000"/>
              </a:lnSpc>
              <a:spcBef>
                <a:spcPts val="400"/>
              </a:spcBef>
              <a:spcAft>
                <a:spcPts val="0"/>
              </a:spcAft>
              <a:buSzPts val="1600"/>
              <a:buNone/>
              <a:defRPr sz="1600"/>
            </a:lvl6pPr>
            <a:lvl7pPr lvl="6" algn="ctr" rtl="0">
              <a:lnSpc>
                <a:spcPct val="120000"/>
              </a:lnSpc>
              <a:spcBef>
                <a:spcPts val="400"/>
              </a:spcBef>
              <a:spcAft>
                <a:spcPts val="0"/>
              </a:spcAft>
              <a:buSzPts val="1600"/>
              <a:buNone/>
              <a:defRPr sz="1600"/>
            </a:lvl7pPr>
            <a:lvl8pPr lvl="7" algn="ctr" rtl="0">
              <a:lnSpc>
                <a:spcPct val="120000"/>
              </a:lnSpc>
              <a:spcBef>
                <a:spcPts val="400"/>
              </a:spcBef>
              <a:spcAft>
                <a:spcPts val="0"/>
              </a:spcAft>
              <a:buSzPts val="1600"/>
              <a:buNone/>
              <a:defRPr sz="1600"/>
            </a:lvl8pPr>
            <a:lvl9pPr lvl="8" algn="ctr" rtl="0">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Section Header Picture 4">
  <p:cSld name="Section Header Picture 4">
    <p:bg>
      <p:bgPr>
        <a:solidFill>
          <a:schemeClr val="accent1"/>
        </a:solidFill>
        <a:effectLst/>
      </p:bgPr>
    </p:bg>
    <p:spTree>
      <p:nvGrpSpPr>
        <p:cNvPr id="1" name="Shape 521"/>
        <p:cNvGrpSpPr/>
        <p:nvPr/>
      </p:nvGrpSpPr>
      <p:grpSpPr>
        <a:xfrm>
          <a:off x="0" y="0"/>
          <a:ext cx="0" cy="0"/>
          <a:chOff x="0" y="0"/>
          <a:chExt cx="0" cy="0"/>
        </a:xfrm>
      </p:grpSpPr>
      <p:sp>
        <p:nvSpPr>
          <p:cNvPr id="522" name="Google Shape;522;p50"/>
          <p:cNvSpPr>
            <a:spLocks noGrp="1"/>
          </p:cNvSpPr>
          <p:nvPr>
            <p:ph type="pic" idx="2"/>
          </p:nvPr>
        </p:nvSpPr>
        <p:spPr>
          <a:xfrm>
            <a:off x="5159896" y="0"/>
            <a:ext cx="7032000" cy="6858000"/>
          </a:xfrm>
          <a:prstGeom prst="rect">
            <a:avLst/>
          </a:prstGeom>
          <a:solidFill>
            <a:schemeClr val="lt2"/>
          </a:solidFill>
          <a:ln>
            <a:noFill/>
          </a:ln>
        </p:spPr>
      </p:sp>
      <p:sp>
        <p:nvSpPr>
          <p:cNvPr id="523" name="Google Shape;523;p50"/>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24" name="Google Shape;524;p50"/>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25" name="Google Shape;525;p50"/>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solidFill>
                  <a:schemeClr val="lt1"/>
                </a:solidFill>
                <a:latin typeface="Aleo"/>
                <a:ea typeface="Aleo"/>
                <a:cs typeface="Aleo"/>
                <a:sym typeface="Aleo"/>
              </a:defRPr>
            </a:lvl1pPr>
            <a:lvl2pPr marL="0" lvl="1" indent="0" algn="r" rtl="0">
              <a:spcBef>
                <a:spcPts val="0"/>
              </a:spcBef>
              <a:buNone/>
              <a:defRPr sz="900" b="0" i="0" cap="none">
                <a:solidFill>
                  <a:schemeClr val="lt1"/>
                </a:solidFill>
                <a:latin typeface="Aleo"/>
                <a:ea typeface="Aleo"/>
                <a:cs typeface="Aleo"/>
                <a:sym typeface="Aleo"/>
              </a:defRPr>
            </a:lvl2pPr>
            <a:lvl3pPr marL="0" lvl="2" indent="0" algn="r" rtl="0">
              <a:spcBef>
                <a:spcPts val="0"/>
              </a:spcBef>
              <a:buNone/>
              <a:defRPr sz="900" b="0" i="0" cap="none">
                <a:solidFill>
                  <a:schemeClr val="lt1"/>
                </a:solidFill>
                <a:latin typeface="Aleo"/>
                <a:ea typeface="Aleo"/>
                <a:cs typeface="Aleo"/>
                <a:sym typeface="Aleo"/>
              </a:defRPr>
            </a:lvl3pPr>
            <a:lvl4pPr marL="0" lvl="3" indent="0" algn="r" rtl="0">
              <a:spcBef>
                <a:spcPts val="0"/>
              </a:spcBef>
              <a:buNone/>
              <a:defRPr sz="900" b="0" i="0" cap="none">
                <a:solidFill>
                  <a:schemeClr val="lt1"/>
                </a:solidFill>
                <a:latin typeface="Aleo"/>
                <a:ea typeface="Aleo"/>
                <a:cs typeface="Aleo"/>
                <a:sym typeface="Aleo"/>
              </a:defRPr>
            </a:lvl4pPr>
            <a:lvl5pPr marL="0" lvl="4" indent="0" algn="r" rtl="0">
              <a:spcBef>
                <a:spcPts val="0"/>
              </a:spcBef>
              <a:buNone/>
              <a:defRPr sz="900" b="0" i="0" cap="none">
                <a:solidFill>
                  <a:schemeClr val="lt1"/>
                </a:solidFill>
                <a:latin typeface="Aleo"/>
                <a:ea typeface="Aleo"/>
                <a:cs typeface="Aleo"/>
                <a:sym typeface="Aleo"/>
              </a:defRPr>
            </a:lvl5pPr>
            <a:lvl6pPr marL="0" lvl="5" indent="0" algn="r" rtl="0">
              <a:spcBef>
                <a:spcPts val="0"/>
              </a:spcBef>
              <a:buNone/>
              <a:defRPr sz="900" b="0" i="0" cap="none">
                <a:solidFill>
                  <a:schemeClr val="lt1"/>
                </a:solidFill>
                <a:latin typeface="Aleo"/>
                <a:ea typeface="Aleo"/>
                <a:cs typeface="Aleo"/>
                <a:sym typeface="Aleo"/>
              </a:defRPr>
            </a:lvl6pPr>
            <a:lvl7pPr marL="0" lvl="6" indent="0" algn="r" rtl="0">
              <a:spcBef>
                <a:spcPts val="0"/>
              </a:spcBef>
              <a:buNone/>
              <a:defRPr sz="900" b="0" i="0" cap="none">
                <a:solidFill>
                  <a:schemeClr val="lt1"/>
                </a:solidFill>
                <a:latin typeface="Aleo"/>
                <a:ea typeface="Aleo"/>
                <a:cs typeface="Aleo"/>
                <a:sym typeface="Aleo"/>
              </a:defRPr>
            </a:lvl7pPr>
            <a:lvl8pPr marL="0" lvl="7" indent="0" algn="r" rtl="0">
              <a:spcBef>
                <a:spcPts val="0"/>
              </a:spcBef>
              <a:buNone/>
              <a:defRPr sz="900" b="0" i="0" cap="none">
                <a:solidFill>
                  <a:schemeClr val="lt1"/>
                </a:solidFill>
                <a:latin typeface="Aleo"/>
                <a:ea typeface="Aleo"/>
                <a:cs typeface="Aleo"/>
                <a:sym typeface="Aleo"/>
              </a:defRPr>
            </a:lvl8pPr>
            <a:lvl9pPr marL="0" lvl="8" indent="0" algn="r" rtl="0">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526" name="Google Shape;526;p50"/>
          <p:cNvGrpSpPr/>
          <p:nvPr/>
        </p:nvGrpSpPr>
        <p:grpSpPr>
          <a:xfrm>
            <a:off x="628645" y="476684"/>
            <a:ext cx="1538945" cy="612077"/>
            <a:chOff x="911225" y="260350"/>
            <a:chExt cx="4183052" cy="1663705"/>
          </a:xfrm>
        </p:grpSpPr>
        <p:sp>
          <p:nvSpPr>
            <p:cNvPr id="527" name="Google Shape;527;p50"/>
            <p:cNvSpPr/>
            <p:nvPr/>
          </p:nvSpPr>
          <p:spPr>
            <a:xfrm>
              <a:off x="911225" y="260350"/>
              <a:ext cx="733428" cy="1663705"/>
            </a:xfrm>
            <a:custGeom>
              <a:avLst/>
              <a:gdLst/>
              <a:ahLst/>
              <a:cxnLst/>
              <a:rect l="l" t="t" r="r" b="b"/>
              <a:pathLst>
                <a:path w="2771" h="6290" extrusionOk="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528" name="Google Shape;528;p50"/>
            <p:cNvSpPr/>
            <p:nvPr/>
          </p:nvSpPr>
          <p:spPr>
            <a:xfrm>
              <a:off x="1522413" y="1209675"/>
              <a:ext cx="3157549" cy="279399"/>
            </a:xfrm>
            <a:custGeom>
              <a:avLst/>
              <a:gdLst/>
              <a:ahLst/>
              <a:cxnLst/>
              <a:rect l="l" t="t" r="r" b="b"/>
              <a:pathLst>
                <a:path w="11936" h="1056" extrusionOk="0">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529" name="Google Shape;529;p50"/>
            <p:cNvSpPr/>
            <p:nvPr/>
          </p:nvSpPr>
          <p:spPr>
            <a:xfrm>
              <a:off x="1525588" y="1557338"/>
              <a:ext cx="3568689" cy="279399"/>
            </a:xfrm>
            <a:custGeom>
              <a:avLst/>
              <a:gdLst/>
              <a:ahLst/>
              <a:cxnLst/>
              <a:rect l="l" t="t" r="r" b="b"/>
              <a:pathLst>
                <a:path w="13488" h="1056" extrusionOk="0">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sp>
        <p:nvSpPr>
          <p:cNvPr id="530" name="Google Shape;530;p50"/>
          <p:cNvSpPr txBox="1">
            <a:spLocks noGrp="1"/>
          </p:cNvSpPr>
          <p:nvPr>
            <p:ph type="ctrTitle"/>
          </p:nvPr>
        </p:nvSpPr>
        <p:spPr>
          <a:xfrm>
            <a:off x="839787" y="2132856"/>
            <a:ext cx="4319700" cy="20157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lt1"/>
              </a:buClr>
              <a:buSzPts val="4000"/>
              <a:buFont typeface="Aleo"/>
              <a:buNone/>
              <a:defRPr sz="4000">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531" name="Google Shape;531;p50"/>
          <p:cNvSpPr txBox="1">
            <a:spLocks noGrp="1"/>
          </p:cNvSpPr>
          <p:nvPr>
            <p:ph type="subTitle" idx="1"/>
          </p:nvPr>
        </p:nvSpPr>
        <p:spPr>
          <a:xfrm>
            <a:off x="839787" y="4436690"/>
            <a:ext cx="4319700" cy="576000"/>
          </a:xfrm>
          <a:prstGeom prst="rect">
            <a:avLst/>
          </a:prstGeom>
          <a:noFill/>
          <a:ln>
            <a:noFill/>
          </a:ln>
        </p:spPr>
        <p:txBody>
          <a:bodyPr spcFirstLastPara="1" wrap="square" lIns="0" tIns="0" rIns="0" bIns="0" anchor="t" anchorCtr="0">
            <a:noAutofit/>
          </a:bodyPr>
          <a:lstStyle>
            <a:lvl1pPr lvl="0" algn="l" rtl="0">
              <a:lnSpc>
                <a:spcPct val="120000"/>
              </a:lnSpc>
              <a:spcBef>
                <a:spcPts val="400"/>
              </a:spcBef>
              <a:spcAft>
                <a:spcPts val="0"/>
              </a:spcAft>
              <a:buSzPts val="1900"/>
              <a:buNone/>
              <a:defRPr sz="1900">
                <a:solidFill>
                  <a:schemeClr val="lt1"/>
                </a:solidFill>
              </a:defRPr>
            </a:lvl1pPr>
            <a:lvl2pPr lvl="1" algn="ctr" rtl="0">
              <a:lnSpc>
                <a:spcPct val="120000"/>
              </a:lnSpc>
              <a:spcBef>
                <a:spcPts val="400"/>
              </a:spcBef>
              <a:spcAft>
                <a:spcPts val="0"/>
              </a:spcAft>
              <a:buSzPts val="2000"/>
              <a:buNone/>
              <a:defRPr sz="2000"/>
            </a:lvl2pPr>
            <a:lvl3pPr lvl="2" algn="ctr" rtl="0">
              <a:lnSpc>
                <a:spcPct val="120000"/>
              </a:lnSpc>
              <a:spcBef>
                <a:spcPts val="400"/>
              </a:spcBef>
              <a:spcAft>
                <a:spcPts val="0"/>
              </a:spcAft>
              <a:buSzPts val="1900"/>
              <a:buNone/>
              <a:defRPr sz="1900"/>
            </a:lvl3pPr>
            <a:lvl4pPr lvl="3" algn="ctr" rtl="0">
              <a:lnSpc>
                <a:spcPct val="120000"/>
              </a:lnSpc>
              <a:spcBef>
                <a:spcPts val="400"/>
              </a:spcBef>
              <a:spcAft>
                <a:spcPts val="0"/>
              </a:spcAft>
              <a:buSzPts val="1600"/>
              <a:buNone/>
              <a:defRPr sz="1600"/>
            </a:lvl4pPr>
            <a:lvl5pPr lvl="4" algn="ctr" rtl="0">
              <a:lnSpc>
                <a:spcPct val="120000"/>
              </a:lnSpc>
              <a:spcBef>
                <a:spcPts val="400"/>
              </a:spcBef>
              <a:spcAft>
                <a:spcPts val="0"/>
              </a:spcAft>
              <a:buSzPts val="1600"/>
              <a:buNone/>
              <a:defRPr sz="1600"/>
            </a:lvl5pPr>
            <a:lvl6pPr lvl="5" algn="ctr" rtl="0">
              <a:lnSpc>
                <a:spcPct val="120000"/>
              </a:lnSpc>
              <a:spcBef>
                <a:spcPts val="400"/>
              </a:spcBef>
              <a:spcAft>
                <a:spcPts val="0"/>
              </a:spcAft>
              <a:buSzPts val="1600"/>
              <a:buNone/>
              <a:defRPr sz="1600"/>
            </a:lvl6pPr>
            <a:lvl7pPr lvl="6" algn="ctr" rtl="0">
              <a:lnSpc>
                <a:spcPct val="120000"/>
              </a:lnSpc>
              <a:spcBef>
                <a:spcPts val="400"/>
              </a:spcBef>
              <a:spcAft>
                <a:spcPts val="0"/>
              </a:spcAft>
              <a:buSzPts val="1600"/>
              <a:buNone/>
              <a:defRPr sz="1600"/>
            </a:lvl7pPr>
            <a:lvl8pPr lvl="7" algn="ctr" rtl="0">
              <a:lnSpc>
                <a:spcPct val="120000"/>
              </a:lnSpc>
              <a:spcBef>
                <a:spcPts val="400"/>
              </a:spcBef>
              <a:spcAft>
                <a:spcPts val="0"/>
              </a:spcAft>
              <a:buSzPts val="1600"/>
              <a:buNone/>
              <a:defRPr sz="1600"/>
            </a:lvl8pPr>
            <a:lvl9pPr lvl="8" algn="ctr" rtl="0">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omparison ">
  <p:cSld name="Comparison ">
    <p:spTree>
      <p:nvGrpSpPr>
        <p:cNvPr id="1" name="Shape 532"/>
        <p:cNvGrpSpPr/>
        <p:nvPr/>
      </p:nvGrpSpPr>
      <p:grpSpPr>
        <a:xfrm>
          <a:off x="0" y="0"/>
          <a:ext cx="0" cy="0"/>
          <a:chOff x="0" y="0"/>
          <a:chExt cx="0" cy="0"/>
        </a:xfrm>
      </p:grpSpPr>
      <p:sp>
        <p:nvSpPr>
          <p:cNvPr id="533" name="Google Shape;533;p51"/>
          <p:cNvSpPr txBox="1">
            <a:spLocks noGrp="1"/>
          </p:cNvSpPr>
          <p:nvPr>
            <p:ph type="body" idx="1"/>
          </p:nvPr>
        </p:nvSpPr>
        <p:spPr>
          <a:xfrm>
            <a:off x="1343024" y="1773238"/>
            <a:ext cx="4608900" cy="575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900"/>
              <a:buNone/>
              <a:defRPr sz="1900" b="1" u="none">
                <a:solidFill>
                  <a:schemeClr val="accent2"/>
                </a:solidFill>
                <a:latin typeface="Aleo"/>
                <a:ea typeface="Aleo"/>
                <a:cs typeface="Aleo"/>
                <a:sym typeface="Aleo"/>
              </a:defRPr>
            </a:lvl1pPr>
            <a:lvl2pPr marL="914400" lvl="1" indent="-228600" algn="l" rtl="0">
              <a:lnSpc>
                <a:spcPct val="120000"/>
              </a:lnSpc>
              <a:spcBef>
                <a:spcPts val="400"/>
              </a:spcBef>
              <a:spcAft>
                <a:spcPts val="0"/>
              </a:spcAft>
              <a:buSzPts val="2000"/>
              <a:buNone/>
              <a:defRPr sz="2000" b="1"/>
            </a:lvl2pPr>
            <a:lvl3pPr marL="1371600" lvl="2" indent="-228600" algn="l" rtl="0">
              <a:lnSpc>
                <a:spcPct val="120000"/>
              </a:lnSpc>
              <a:spcBef>
                <a:spcPts val="400"/>
              </a:spcBef>
              <a:spcAft>
                <a:spcPts val="0"/>
              </a:spcAft>
              <a:buSzPts val="1900"/>
              <a:buNone/>
              <a:defRPr sz="1900" b="1"/>
            </a:lvl3pPr>
            <a:lvl4pPr marL="1828800" lvl="3" indent="-228600" algn="l" rtl="0">
              <a:lnSpc>
                <a:spcPct val="120000"/>
              </a:lnSpc>
              <a:spcBef>
                <a:spcPts val="400"/>
              </a:spcBef>
              <a:spcAft>
                <a:spcPts val="0"/>
              </a:spcAft>
              <a:buSzPts val="1600"/>
              <a:buNone/>
              <a:defRPr sz="1600" b="1"/>
            </a:lvl4pPr>
            <a:lvl5pPr marL="2286000" lvl="4" indent="-228600" algn="l" rtl="0">
              <a:lnSpc>
                <a:spcPct val="120000"/>
              </a:lnSpc>
              <a:spcBef>
                <a:spcPts val="400"/>
              </a:spcBef>
              <a:spcAft>
                <a:spcPts val="0"/>
              </a:spcAft>
              <a:buSzPts val="1600"/>
              <a:buNone/>
              <a:defRPr sz="1600" b="1"/>
            </a:lvl5pPr>
            <a:lvl6pPr marL="2743200" lvl="5" indent="-228600" algn="l" rtl="0">
              <a:lnSpc>
                <a:spcPct val="120000"/>
              </a:lnSpc>
              <a:spcBef>
                <a:spcPts val="400"/>
              </a:spcBef>
              <a:spcAft>
                <a:spcPts val="0"/>
              </a:spcAft>
              <a:buSzPts val="1600"/>
              <a:buNone/>
              <a:defRPr sz="1600" b="1"/>
            </a:lvl6pPr>
            <a:lvl7pPr marL="3200400" lvl="6" indent="-228600" algn="l" rtl="0">
              <a:lnSpc>
                <a:spcPct val="120000"/>
              </a:lnSpc>
              <a:spcBef>
                <a:spcPts val="400"/>
              </a:spcBef>
              <a:spcAft>
                <a:spcPts val="0"/>
              </a:spcAft>
              <a:buSzPts val="1600"/>
              <a:buNone/>
              <a:defRPr sz="1600" b="1"/>
            </a:lvl7pPr>
            <a:lvl8pPr marL="3657600" lvl="7" indent="-228600" algn="l" rtl="0">
              <a:lnSpc>
                <a:spcPct val="120000"/>
              </a:lnSpc>
              <a:spcBef>
                <a:spcPts val="400"/>
              </a:spcBef>
              <a:spcAft>
                <a:spcPts val="0"/>
              </a:spcAft>
              <a:buSzPts val="1600"/>
              <a:buNone/>
              <a:defRPr sz="1600" b="1"/>
            </a:lvl8pPr>
            <a:lvl9pPr marL="4114800" lvl="8" indent="-228600" algn="l" rtl="0">
              <a:lnSpc>
                <a:spcPct val="120000"/>
              </a:lnSpc>
              <a:spcBef>
                <a:spcPts val="400"/>
              </a:spcBef>
              <a:spcAft>
                <a:spcPts val="0"/>
              </a:spcAft>
              <a:buSzPts val="1600"/>
              <a:buNone/>
              <a:defRPr sz="1600" b="1"/>
            </a:lvl9pPr>
          </a:lstStyle>
          <a:p>
            <a:endParaRPr/>
          </a:p>
        </p:txBody>
      </p:sp>
      <p:sp>
        <p:nvSpPr>
          <p:cNvPr id="534" name="Google Shape;534;p51"/>
          <p:cNvSpPr txBox="1">
            <a:spLocks noGrp="1"/>
          </p:cNvSpPr>
          <p:nvPr>
            <p:ph type="body" idx="2"/>
          </p:nvPr>
        </p:nvSpPr>
        <p:spPr>
          <a:xfrm>
            <a:off x="1055688" y="2420888"/>
            <a:ext cx="4896300" cy="3744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535" name="Google Shape;535;p51"/>
          <p:cNvSpPr txBox="1">
            <a:spLocks noGrp="1"/>
          </p:cNvSpPr>
          <p:nvPr>
            <p:ph type="body" idx="3"/>
          </p:nvPr>
        </p:nvSpPr>
        <p:spPr>
          <a:xfrm>
            <a:off x="6528048" y="1773238"/>
            <a:ext cx="4608300" cy="575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900"/>
              <a:buNone/>
              <a:defRPr sz="1900" b="1" u="none">
                <a:solidFill>
                  <a:schemeClr val="accent2"/>
                </a:solidFill>
                <a:latin typeface="Aleo"/>
                <a:ea typeface="Aleo"/>
                <a:cs typeface="Aleo"/>
                <a:sym typeface="Aleo"/>
              </a:defRPr>
            </a:lvl1pPr>
            <a:lvl2pPr marL="914400" lvl="1" indent="-228600" algn="l" rtl="0">
              <a:lnSpc>
                <a:spcPct val="120000"/>
              </a:lnSpc>
              <a:spcBef>
                <a:spcPts val="400"/>
              </a:spcBef>
              <a:spcAft>
                <a:spcPts val="0"/>
              </a:spcAft>
              <a:buSzPts val="2000"/>
              <a:buNone/>
              <a:defRPr sz="2000" b="1"/>
            </a:lvl2pPr>
            <a:lvl3pPr marL="1371600" lvl="2" indent="-228600" algn="l" rtl="0">
              <a:lnSpc>
                <a:spcPct val="120000"/>
              </a:lnSpc>
              <a:spcBef>
                <a:spcPts val="400"/>
              </a:spcBef>
              <a:spcAft>
                <a:spcPts val="0"/>
              </a:spcAft>
              <a:buSzPts val="1900"/>
              <a:buNone/>
              <a:defRPr sz="1900" b="1"/>
            </a:lvl3pPr>
            <a:lvl4pPr marL="1828800" lvl="3" indent="-228600" algn="l" rtl="0">
              <a:lnSpc>
                <a:spcPct val="120000"/>
              </a:lnSpc>
              <a:spcBef>
                <a:spcPts val="400"/>
              </a:spcBef>
              <a:spcAft>
                <a:spcPts val="0"/>
              </a:spcAft>
              <a:buSzPts val="1600"/>
              <a:buNone/>
              <a:defRPr sz="1600" b="1"/>
            </a:lvl4pPr>
            <a:lvl5pPr marL="2286000" lvl="4" indent="-228600" algn="l" rtl="0">
              <a:lnSpc>
                <a:spcPct val="120000"/>
              </a:lnSpc>
              <a:spcBef>
                <a:spcPts val="400"/>
              </a:spcBef>
              <a:spcAft>
                <a:spcPts val="0"/>
              </a:spcAft>
              <a:buSzPts val="1600"/>
              <a:buNone/>
              <a:defRPr sz="1600" b="1"/>
            </a:lvl5pPr>
            <a:lvl6pPr marL="2743200" lvl="5" indent="-228600" algn="l" rtl="0">
              <a:lnSpc>
                <a:spcPct val="120000"/>
              </a:lnSpc>
              <a:spcBef>
                <a:spcPts val="400"/>
              </a:spcBef>
              <a:spcAft>
                <a:spcPts val="0"/>
              </a:spcAft>
              <a:buSzPts val="1600"/>
              <a:buNone/>
              <a:defRPr sz="1600" b="1"/>
            </a:lvl6pPr>
            <a:lvl7pPr marL="3200400" lvl="6" indent="-228600" algn="l" rtl="0">
              <a:lnSpc>
                <a:spcPct val="120000"/>
              </a:lnSpc>
              <a:spcBef>
                <a:spcPts val="400"/>
              </a:spcBef>
              <a:spcAft>
                <a:spcPts val="0"/>
              </a:spcAft>
              <a:buSzPts val="1600"/>
              <a:buNone/>
              <a:defRPr sz="1600" b="1"/>
            </a:lvl7pPr>
            <a:lvl8pPr marL="3657600" lvl="7" indent="-228600" algn="l" rtl="0">
              <a:lnSpc>
                <a:spcPct val="120000"/>
              </a:lnSpc>
              <a:spcBef>
                <a:spcPts val="400"/>
              </a:spcBef>
              <a:spcAft>
                <a:spcPts val="0"/>
              </a:spcAft>
              <a:buSzPts val="1600"/>
              <a:buNone/>
              <a:defRPr sz="1600" b="1"/>
            </a:lvl8pPr>
            <a:lvl9pPr marL="4114800" lvl="8" indent="-228600" algn="l" rtl="0">
              <a:lnSpc>
                <a:spcPct val="120000"/>
              </a:lnSpc>
              <a:spcBef>
                <a:spcPts val="400"/>
              </a:spcBef>
              <a:spcAft>
                <a:spcPts val="0"/>
              </a:spcAft>
              <a:buSzPts val="1600"/>
              <a:buNone/>
              <a:defRPr sz="1600" b="1"/>
            </a:lvl9pPr>
          </a:lstStyle>
          <a:p>
            <a:endParaRPr/>
          </a:p>
        </p:txBody>
      </p:sp>
      <p:sp>
        <p:nvSpPr>
          <p:cNvPr id="536" name="Google Shape;536;p51"/>
          <p:cNvSpPr txBox="1">
            <a:spLocks noGrp="1"/>
          </p:cNvSpPr>
          <p:nvPr>
            <p:ph type="body" idx="4"/>
          </p:nvPr>
        </p:nvSpPr>
        <p:spPr>
          <a:xfrm>
            <a:off x="6240015" y="2420888"/>
            <a:ext cx="4896300" cy="3744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537" name="Google Shape;537;p51"/>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38" name="Google Shape;538;p51"/>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39" name="Google Shape;539;p51"/>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40" name="Google Shape;540;p51"/>
          <p:cNvSpPr txBox="1">
            <a:spLocks noGrp="1"/>
          </p:cNvSpPr>
          <p:nvPr>
            <p:ph type="title"/>
          </p:nvPr>
        </p:nvSpPr>
        <p:spPr>
          <a:xfrm>
            <a:off x="1343471" y="476250"/>
            <a:ext cx="103692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ntent and Header">
  <p:cSld name="Content and Header">
    <p:spTree>
      <p:nvGrpSpPr>
        <p:cNvPr id="1" name="Shape 541"/>
        <p:cNvGrpSpPr/>
        <p:nvPr/>
      </p:nvGrpSpPr>
      <p:grpSpPr>
        <a:xfrm>
          <a:off x="0" y="0"/>
          <a:ext cx="0" cy="0"/>
          <a:chOff x="0" y="0"/>
          <a:chExt cx="0" cy="0"/>
        </a:xfrm>
      </p:grpSpPr>
      <p:sp>
        <p:nvSpPr>
          <p:cNvPr id="542" name="Google Shape;542;p52"/>
          <p:cNvSpPr txBox="1">
            <a:spLocks noGrp="1"/>
          </p:cNvSpPr>
          <p:nvPr>
            <p:ph type="body" idx="1"/>
          </p:nvPr>
        </p:nvSpPr>
        <p:spPr>
          <a:xfrm>
            <a:off x="1343025" y="1773238"/>
            <a:ext cx="10369500" cy="575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900"/>
              <a:buNone/>
              <a:defRPr sz="1900" b="1" u="none">
                <a:solidFill>
                  <a:schemeClr val="accent2"/>
                </a:solidFill>
                <a:latin typeface="Aleo"/>
                <a:ea typeface="Aleo"/>
                <a:cs typeface="Aleo"/>
                <a:sym typeface="Aleo"/>
              </a:defRPr>
            </a:lvl1pPr>
            <a:lvl2pPr marL="914400" lvl="1" indent="-228600" algn="l" rtl="0">
              <a:lnSpc>
                <a:spcPct val="120000"/>
              </a:lnSpc>
              <a:spcBef>
                <a:spcPts val="400"/>
              </a:spcBef>
              <a:spcAft>
                <a:spcPts val="0"/>
              </a:spcAft>
              <a:buSzPts val="2000"/>
              <a:buNone/>
              <a:defRPr sz="2000" b="1"/>
            </a:lvl2pPr>
            <a:lvl3pPr marL="1371600" lvl="2" indent="-228600" algn="l" rtl="0">
              <a:lnSpc>
                <a:spcPct val="120000"/>
              </a:lnSpc>
              <a:spcBef>
                <a:spcPts val="400"/>
              </a:spcBef>
              <a:spcAft>
                <a:spcPts val="0"/>
              </a:spcAft>
              <a:buSzPts val="1900"/>
              <a:buNone/>
              <a:defRPr sz="1900" b="1"/>
            </a:lvl3pPr>
            <a:lvl4pPr marL="1828800" lvl="3" indent="-228600" algn="l" rtl="0">
              <a:lnSpc>
                <a:spcPct val="120000"/>
              </a:lnSpc>
              <a:spcBef>
                <a:spcPts val="400"/>
              </a:spcBef>
              <a:spcAft>
                <a:spcPts val="0"/>
              </a:spcAft>
              <a:buSzPts val="1600"/>
              <a:buNone/>
              <a:defRPr sz="1600" b="1"/>
            </a:lvl4pPr>
            <a:lvl5pPr marL="2286000" lvl="4" indent="-228600" algn="l" rtl="0">
              <a:lnSpc>
                <a:spcPct val="120000"/>
              </a:lnSpc>
              <a:spcBef>
                <a:spcPts val="400"/>
              </a:spcBef>
              <a:spcAft>
                <a:spcPts val="0"/>
              </a:spcAft>
              <a:buSzPts val="1600"/>
              <a:buNone/>
              <a:defRPr sz="1600" b="1"/>
            </a:lvl5pPr>
            <a:lvl6pPr marL="2743200" lvl="5" indent="-228600" algn="l" rtl="0">
              <a:lnSpc>
                <a:spcPct val="120000"/>
              </a:lnSpc>
              <a:spcBef>
                <a:spcPts val="400"/>
              </a:spcBef>
              <a:spcAft>
                <a:spcPts val="0"/>
              </a:spcAft>
              <a:buSzPts val="1600"/>
              <a:buNone/>
              <a:defRPr sz="1600" b="1"/>
            </a:lvl6pPr>
            <a:lvl7pPr marL="3200400" lvl="6" indent="-228600" algn="l" rtl="0">
              <a:lnSpc>
                <a:spcPct val="120000"/>
              </a:lnSpc>
              <a:spcBef>
                <a:spcPts val="400"/>
              </a:spcBef>
              <a:spcAft>
                <a:spcPts val="0"/>
              </a:spcAft>
              <a:buSzPts val="1600"/>
              <a:buNone/>
              <a:defRPr sz="1600" b="1"/>
            </a:lvl7pPr>
            <a:lvl8pPr marL="3657600" lvl="7" indent="-228600" algn="l" rtl="0">
              <a:lnSpc>
                <a:spcPct val="120000"/>
              </a:lnSpc>
              <a:spcBef>
                <a:spcPts val="400"/>
              </a:spcBef>
              <a:spcAft>
                <a:spcPts val="0"/>
              </a:spcAft>
              <a:buSzPts val="1600"/>
              <a:buNone/>
              <a:defRPr sz="1600" b="1"/>
            </a:lvl8pPr>
            <a:lvl9pPr marL="4114800" lvl="8" indent="-228600" algn="l" rtl="0">
              <a:lnSpc>
                <a:spcPct val="120000"/>
              </a:lnSpc>
              <a:spcBef>
                <a:spcPts val="400"/>
              </a:spcBef>
              <a:spcAft>
                <a:spcPts val="0"/>
              </a:spcAft>
              <a:buSzPts val="1600"/>
              <a:buNone/>
              <a:defRPr sz="1600" b="1"/>
            </a:lvl9pPr>
          </a:lstStyle>
          <a:p>
            <a:endParaRPr/>
          </a:p>
        </p:txBody>
      </p:sp>
      <p:sp>
        <p:nvSpPr>
          <p:cNvPr id="543" name="Google Shape;543;p52"/>
          <p:cNvSpPr txBox="1">
            <a:spLocks noGrp="1"/>
          </p:cNvSpPr>
          <p:nvPr>
            <p:ph type="body" idx="2"/>
          </p:nvPr>
        </p:nvSpPr>
        <p:spPr>
          <a:xfrm>
            <a:off x="1055688" y="2420888"/>
            <a:ext cx="10656900" cy="3744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544" name="Google Shape;544;p52"/>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45" name="Google Shape;545;p52"/>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46" name="Google Shape;546;p52"/>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47" name="Google Shape;547;p52"/>
          <p:cNvSpPr txBox="1">
            <a:spLocks noGrp="1"/>
          </p:cNvSpPr>
          <p:nvPr>
            <p:ph type="title"/>
          </p:nvPr>
        </p:nvSpPr>
        <p:spPr>
          <a:xfrm>
            <a:off x="1343471" y="476250"/>
            <a:ext cx="103692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Content ">
  <p:cSld name="Title and Text Content ">
    <p:spTree>
      <p:nvGrpSpPr>
        <p:cNvPr id="1" name="Shape 79"/>
        <p:cNvGrpSpPr/>
        <p:nvPr/>
      </p:nvGrpSpPr>
      <p:grpSpPr>
        <a:xfrm>
          <a:off x="0" y="0"/>
          <a:ext cx="0" cy="0"/>
          <a:chOff x="0" y="0"/>
          <a:chExt cx="0" cy="0"/>
        </a:xfrm>
      </p:grpSpPr>
      <p:sp>
        <p:nvSpPr>
          <p:cNvPr id="80" name="Google Shape;80;p6"/>
          <p:cNvSpPr txBox="1">
            <a:spLocks noGrp="1"/>
          </p:cNvSpPr>
          <p:nvPr>
            <p:ph type="title"/>
          </p:nvPr>
        </p:nvSpPr>
        <p:spPr>
          <a:xfrm>
            <a:off x="1343471" y="476250"/>
            <a:ext cx="10369103" cy="108054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6"/>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6"/>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6"/>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84" name="Google Shape;84;p6"/>
          <p:cNvSpPr txBox="1">
            <a:spLocks noGrp="1"/>
          </p:cNvSpPr>
          <p:nvPr>
            <p:ph type="body" idx="1"/>
          </p:nvPr>
        </p:nvSpPr>
        <p:spPr>
          <a:xfrm>
            <a:off x="1055440" y="1773238"/>
            <a:ext cx="10657135" cy="4392612"/>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hree Comparison">
  <p:cSld name="Three Comparison">
    <p:spTree>
      <p:nvGrpSpPr>
        <p:cNvPr id="1" name="Shape 548"/>
        <p:cNvGrpSpPr/>
        <p:nvPr/>
      </p:nvGrpSpPr>
      <p:grpSpPr>
        <a:xfrm>
          <a:off x="0" y="0"/>
          <a:ext cx="0" cy="0"/>
          <a:chOff x="0" y="0"/>
          <a:chExt cx="0" cy="0"/>
        </a:xfrm>
      </p:grpSpPr>
      <p:sp>
        <p:nvSpPr>
          <p:cNvPr id="549" name="Google Shape;549;p53"/>
          <p:cNvSpPr txBox="1">
            <a:spLocks noGrp="1"/>
          </p:cNvSpPr>
          <p:nvPr>
            <p:ph type="body" idx="1"/>
          </p:nvPr>
        </p:nvSpPr>
        <p:spPr>
          <a:xfrm>
            <a:off x="479426" y="1773238"/>
            <a:ext cx="3456300" cy="575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900"/>
              <a:buNone/>
              <a:defRPr sz="1900" b="1" u="none">
                <a:solidFill>
                  <a:schemeClr val="accent2"/>
                </a:solidFill>
                <a:latin typeface="Aleo"/>
                <a:ea typeface="Aleo"/>
                <a:cs typeface="Aleo"/>
                <a:sym typeface="Aleo"/>
              </a:defRPr>
            </a:lvl1pPr>
            <a:lvl2pPr marL="914400" lvl="1" indent="-228600" algn="l" rtl="0">
              <a:lnSpc>
                <a:spcPct val="120000"/>
              </a:lnSpc>
              <a:spcBef>
                <a:spcPts val="400"/>
              </a:spcBef>
              <a:spcAft>
                <a:spcPts val="0"/>
              </a:spcAft>
              <a:buSzPts val="2000"/>
              <a:buNone/>
              <a:defRPr sz="2000" b="1"/>
            </a:lvl2pPr>
            <a:lvl3pPr marL="1371600" lvl="2" indent="-228600" algn="l" rtl="0">
              <a:lnSpc>
                <a:spcPct val="120000"/>
              </a:lnSpc>
              <a:spcBef>
                <a:spcPts val="400"/>
              </a:spcBef>
              <a:spcAft>
                <a:spcPts val="0"/>
              </a:spcAft>
              <a:buSzPts val="1900"/>
              <a:buNone/>
              <a:defRPr sz="1900" b="1"/>
            </a:lvl3pPr>
            <a:lvl4pPr marL="1828800" lvl="3" indent="-228600" algn="l" rtl="0">
              <a:lnSpc>
                <a:spcPct val="120000"/>
              </a:lnSpc>
              <a:spcBef>
                <a:spcPts val="400"/>
              </a:spcBef>
              <a:spcAft>
                <a:spcPts val="0"/>
              </a:spcAft>
              <a:buSzPts val="1600"/>
              <a:buNone/>
              <a:defRPr sz="1600" b="1"/>
            </a:lvl4pPr>
            <a:lvl5pPr marL="2286000" lvl="4" indent="-228600" algn="l" rtl="0">
              <a:lnSpc>
                <a:spcPct val="120000"/>
              </a:lnSpc>
              <a:spcBef>
                <a:spcPts val="400"/>
              </a:spcBef>
              <a:spcAft>
                <a:spcPts val="0"/>
              </a:spcAft>
              <a:buSzPts val="1600"/>
              <a:buNone/>
              <a:defRPr sz="1600" b="1"/>
            </a:lvl5pPr>
            <a:lvl6pPr marL="2743200" lvl="5" indent="-228600" algn="l" rtl="0">
              <a:lnSpc>
                <a:spcPct val="120000"/>
              </a:lnSpc>
              <a:spcBef>
                <a:spcPts val="400"/>
              </a:spcBef>
              <a:spcAft>
                <a:spcPts val="0"/>
              </a:spcAft>
              <a:buSzPts val="1600"/>
              <a:buNone/>
              <a:defRPr sz="1600" b="1"/>
            </a:lvl6pPr>
            <a:lvl7pPr marL="3200400" lvl="6" indent="-228600" algn="l" rtl="0">
              <a:lnSpc>
                <a:spcPct val="120000"/>
              </a:lnSpc>
              <a:spcBef>
                <a:spcPts val="400"/>
              </a:spcBef>
              <a:spcAft>
                <a:spcPts val="0"/>
              </a:spcAft>
              <a:buSzPts val="1600"/>
              <a:buNone/>
              <a:defRPr sz="1600" b="1"/>
            </a:lvl7pPr>
            <a:lvl8pPr marL="3657600" lvl="7" indent="-228600" algn="l" rtl="0">
              <a:lnSpc>
                <a:spcPct val="120000"/>
              </a:lnSpc>
              <a:spcBef>
                <a:spcPts val="400"/>
              </a:spcBef>
              <a:spcAft>
                <a:spcPts val="0"/>
              </a:spcAft>
              <a:buSzPts val="1600"/>
              <a:buNone/>
              <a:defRPr sz="1600" b="1"/>
            </a:lvl8pPr>
            <a:lvl9pPr marL="4114800" lvl="8" indent="-228600" algn="l" rtl="0">
              <a:lnSpc>
                <a:spcPct val="120000"/>
              </a:lnSpc>
              <a:spcBef>
                <a:spcPts val="400"/>
              </a:spcBef>
              <a:spcAft>
                <a:spcPts val="0"/>
              </a:spcAft>
              <a:buSzPts val="1600"/>
              <a:buNone/>
              <a:defRPr sz="1600" b="1"/>
            </a:lvl9pPr>
          </a:lstStyle>
          <a:p>
            <a:endParaRPr/>
          </a:p>
        </p:txBody>
      </p:sp>
      <p:sp>
        <p:nvSpPr>
          <p:cNvPr id="550" name="Google Shape;550;p53"/>
          <p:cNvSpPr txBox="1">
            <a:spLocks noGrp="1"/>
          </p:cNvSpPr>
          <p:nvPr>
            <p:ph type="body" idx="2"/>
          </p:nvPr>
        </p:nvSpPr>
        <p:spPr>
          <a:xfrm>
            <a:off x="479426" y="2420888"/>
            <a:ext cx="3456300" cy="3744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551" name="Google Shape;551;p53"/>
          <p:cNvSpPr txBox="1">
            <a:spLocks noGrp="1"/>
          </p:cNvSpPr>
          <p:nvPr>
            <p:ph type="body" idx="3"/>
          </p:nvPr>
        </p:nvSpPr>
        <p:spPr>
          <a:xfrm>
            <a:off x="4367809" y="1773238"/>
            <a:ext cx="3456300" cy="575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900"/>
              <a:buNone/>
              <a:defRPr sz="1900" b="1" u="none">
                <a:solidFill>
                  <a:schemeClr val="accent2"/>
                </a:solidFill>
                <a:latin typeface="Aleo"/>
                <a:ea typeface="Aleo"/>
                <a:cs typeface="Aleo"/>
                <a:sym typeface="Aleo"/>
              </a:defRPr>
            </a:lvl1pPr>
            <a:lvl2pPr marL="914400" lvl="1" indent="-228600" algn="l" rtl="0">
              <a:lnSpc>
                <a:spcPct val="120000"/>
              </a:lnSpc>
              <a:spcBef>
                <a:spcPts val="400"/>
              </a:spcBef>
              <a:spcAft>
                <a:spcPts val="0"/>
              </a:spcAft>
              <a:buSzPts val="2000"/>
              <a:buNone/>
              <a:defRPr sz="2000" b="1"/>
            </a:lvl2pPr>
            <a:lvl3pPr marL="1371600" lvl="2" indent="-228600" algn="l" rtl="0">
              <a:lnSpc>
                <a:spcPct val="120000"/>
              </a:lnSpc>
              <a:spcBef>
                <a:spcPts val="400"/>
              </a:spcBef>
              <a:spcAft>
                <a:spcPts val="0"/>
              </a:spcAft>
              <a:buSzPts val="1900"/>
              <a:buNone/>
              <a:defRPr sz="1900" b="1"/>
            </a:lvl3pPr>
            <a:lvl4pPr marL="1828800" lvl="3" indent="-228600" algn="l" rtl="0">
              <a:lnSpc>
                <a:spcPct val="120000"/>
              </a:lnSpc>
              <a:spcBef>
                <a:spcPts val="400"/>
              </a:spcBef>
              <a:spcAft>
                <a:spcPts val="0"/>
              </a:spcAft>
              <a:buSzPts val="1600"/>
              <a:buNone/>
              <a:defRPr sz="1600" b="1"/>
            </a:lvl4pPr>
            <a:lvl5pPr marL="2286000" lvl="4" indent="-228600" algn="l" rtl="0">
              <a:lnSpc>
                <a:spcPct val="120000"/>
              </a:lnSpc>
              <a:spcBef>
                <a:spcPts val="400"/>
              </a:spcBef>
              <a:spcAft>
                <a:spcPts val="0"/>
              </a:spcAft>
              <a:buSzPts val="1600"/>
              <a:buNone/>
              <a:defRPr sz="1600" b="1"/>
            </a:lvl5pPr>
            <a:lvl6pPr marL="2743200" lvl="5" indent="-228600" algn="l" rtl="0">
              <a:lnSpc>
                <a:spcPct val="120000"/>
              </a:lnSpc>
              <a:spcBef>
                <a:spcPts val="400"/>
              </a:spcBef>
              <a:spcAft>
                <a:spcPts val="0"/>
              </a:spcAft>
              <a:buSzPts val="1600"/>
              <a:buNone/>
              <a:defRPr sz="1600" b="1"/>
            </a:lvl6pPr>
            <a:lvl7pPr marL="3200400" lvl="6" indent="-228600" algn="l" rtl="0">
              <a:lnSpc>
                <a:spcPct val="120000"/>
              </a:lnSpc>
              <a:spcBef>
                <a:spcPts val="400"/>
              </a:spcBef>
              <a:spcAft>
                <a:spcPts val="0"/>
              </a:spcAft>
              <a:buSzPts val="1600"/>
              <a:buNone/>
              <a:defRPr sz="1600" b="1"/>
            </a:lvl7pPr>
            <a:lvl8pPr marL="3657600" lvl="7" indent="-228600" algn="l" rtl="0">
              <a:lnSpc>
                <a:spcPct val="120000"/>
              </a:lnSpc>
              <a:spcBef>
                <a:spcPts val="400"/>
              </a:spcBef>
              <a:spcAft>
                <a:spcPts val="0"/>
              </a:spcAft>
              <a:buSzPts val="1600"/>
              <a:buNone/>
              <a:defRPr sz="1600" b="1"/>
            </a:lvl8pPr>
            <a:lvl9pPr marL="4114800" lvl="8" indent="-228600" algn="l" rtl="0">
              <a:lnSpc>
                <a:spcPct val="120000"/>
              </a:lnSpc>
              <a:spcBef>
                <a:spcPts val="400"/>
              </a:spcBef>
              <a:spcAft>
                <a:spcPts val="0"/>
              </a:spcAft>
              <a:buSzPts val="1600"/>
              <a:buNone/>
              <a:defRPr sz="1600" b="1"/>
            </a:lvl9pPr>
          </a:lstStyle>
          <a:p>
            <a:endParaRPr/>
          </a:p>
        </p:txBody>
      </p:sp>
      <p:sp>
        <p:nvSpPr>
          <p:cNvPr id="552" name="Google Shape;552;p53"/>
          <p:cNvSpPr txBox="1">
            <a:spLocks noGrp="1"/>
          </p:cNvSpPr>
          <p:nvPr>
            <p:ph type="body" idx="4"/>
          </p:nvPr>
        </p:nvSpPr>
        <p:spPr>
          <a:xfrm>
            <a:off x="4367809" y="2420888"/>
            <a:ext cx="3456300" cy="3744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553" name="Google Shape;553;p53"/>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54" name="Google Shape;554;p53"/>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55" name="Google Shape;555;p53"/>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56" name="Google Shape;556;p53"/>
          <p:cNvSpPr txBox="1">
            <a:spLocks noGrp="1"/>
          </p:cNvSpPr>
          <p:nvPr>
            <p:ph type="title"/>
          </p:nvPr>
        </p:nvSpPr>
        <p:spPr>
          <a:xfrm>
            <a:off x="1343471" y="476250"/>
            <a:ext cx="103692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557" name="Google Shape;557;p53"/>
          <p:cNvSpPr txBox="1">
            <a:spLocks noGrp="1"/>
          </p:cNvSpPr>
          <p:nvPr>
            <p:ph type="body" idx="5"/>
          </p:nvPr>
        </p:nvSpPr>
        <p:spPr>
          <a:xfrm>
            <a:off x="8256240" y="1773238"/>
            <a:ext cx="3456300" cy="575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900"/>
              <a:buNone/>
              <a:defRPr sz="1900" b="1" u="none">
                <a:solidFill>
                  <a:schemeClr val="accent2"/>
                </a:solidFill>
                <a:latin typeface="Aleo"/>
                <a:ea typeface="Aleo"/>
                <a:cs typeface="Aleo"/>
                <a:sym typeface="Aleo"/>
              </a:defRPr>
            </a:lvl1pPr>
            <a:lvl2pPr marL="914400" lvl="1" indent="-228600" algn="l" rtl="0">
              <a:lnSpc>
                <a:spcPct val="120000"/>
              </a:lnSpc>
              <a:spcBef>
                <a:spcPts val="400"/>
              </a:spcBef>
              <a:spcAft>
                <a:spcPts val="0"/>
              </a:spcAft>
              <a:buSzPts val="2000"/>
              <a:buNone/>
              <a:defRPr sz="2000" b="1"/>
            </a:lvl2pPr>
            <a:lvl3pPr marL="1371600" lvl="2" indent="-228600" algn="l" rtl="0">
              <a:lnSpc>
                <a:spcPct val="120000"/>
              </a:lnSpc>
              <a:spcBef>
                <a:spcPts val="400"/>
              </a:spcBef>
              <a:spcAft>
                <a:spcPts val="0"/>
              </a:spcAft>
              <a:buSzPts val="1900"/>
              <a:buNone/>
              <a:defRPr sz="1900" b="1"/>
            </a:lvl3pPr>
            <a:lvl4pPr marL="1828800" lvl="3" indent="-228600" algn="l" rtl="0">
              <a:lnSpc>
                <a:spcPct val="120000"/>
              </a:lnSpc>
              <a:spcBef>
                <a:spcPts val="400"/>
              </a:spcBef>
              <a:spcAft>
                <a:spcPts val="0"/>
              </a:spcAft>
              <a:buSzPts val="1600"/>
              <a:buNone/>
              <a:defRPr sz="1600" b="1"/>
            </a:lvl4pPr>
            <a:lvl5pPr marL="2286000" lvl="4" indent="-228600" algn="l" rtl="0">
              <a:lnSpc>
                <a:spcPct val="120000"/>
              </a:lnSpc>
              <a:spcBef>
                <a:spcPts val="400"/>
              </a:spcBef>
              <a:spcAft>
                <a:spcPts val="0"/>
              </a:spcAft>
              <a:buSzPts val="1600"/>
              <a:buNone/>
              <a:defRPr sz="1600" b="1"/>
            </a:lvl5pPr>
            <a:lvl6pPr marL="2743200" lvl="5" indent="-228600" algn="l" rtl="0">
              <a:lnSpc>
                <a:spcPct val="120000"/>
              </a:lnSpc>
              <a:spcBef>
                <a:spcPts val="400"/>
              </a:spcBef>
              <a:spcAft>
                <a:spcPts val="0"/>
              </a:spcAft>
              <a:buSzPts val="1600"/>
              <a:buNone/>
              <a:defRPr sz="1600" b="1"/>
            </a:lvl6pPr>
            <a:lvl7pPr marL="3200400" lvl="6" indent="-228600" algn="l" rtl="0">
              <a:lnSpc>
                <a:spcPct val="120000"/>
              </a:lnSpc>
              <a:spcBef>
                <a:spcPts val="400"/>
              </a:spcBef>
              <a:spcAft>
                <a:spcPts val="0"/>
              </a:spcAft>
              <a:buSzPts val="1600"/>
              <a:buNone/>
              <a:defRPr sz="1600" b="1"/>
            </a:lvl7pPr>
            <a:lvl8pPr marL="3657600" lvl="7" indent="-228600" algn="l" rtl="0">
              <a:lnSpc>
                <a:spcPct val="120000"/>
              </a:lnSpc>
              <a:spcBef>
                <a:spcPts val="400"/>
              </a:spcBef>
              <a:spcAft>
                <a:spcPts val="0"/>
              </a:spcAft>
              <a:buSzPts val="1600"/>
              <a:buNone/>
              <a:defRPr sz="1600" b="1"/>
            </a:lvl8pPr>
            <a:lvl9pPr marL="4114800" lvl="8" indent="-228600" algn="l" rtl="0">
              <a:lnSpc>
                <a:spcPct val="120000"/>
              </a:lnSpc>
              <a:spcBef>
                <a:spcPts val="400"/>
              </a:spcBef>
              <a:spcAft>
                <a:spcPts val="0"/>
              </a:spcAft>
              <a:buSzPts val="1600"/>
              <a:buNone/>
              <a:defRPr sz="1600" b="1"/>
            </a:lvl9pPr>
          </a:lstStyle>
          <a:p>
            <a:endParaRPr/>
          </a:p>
        </p:txBody>
      </p:sp>
      <p:sp>
        <p:nvSpPr>
          <p:cNvPr id="558" name="Google Shape;558;p53"/>
          <p:cNvSpPr txBox="1">
            <a:spLocks noGrp="1"/>
          </p:cNvSpPr>
          <p:nvPr>
            <p:ph type="body" idx="6"/>
          </p:nvPr>
        </p:nvSpPr>
        <p:spPr>
          <a:xfrm>
            <a:off x="8256240" y="2420888"/>
            <a:ext cx="3456300" cy="3744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ntent and Basic Picture">
  <p:cSld name="Content and Basic Picture">
    <p:spTree>
      <p:nvGrpSpPr>
        <p:cNvPr id="1" name="Shape 559"/>
        <p:cNvGrpSpPr/>
        <p:nvPr/>
      </p:nvGrpSpPr>
      <p:grpSpPr>
        <a:xfrm>
          <a:off x="0" y="0"/>
          <a:ext cx="0" cy="0"/>
          <a:chOff x="0" y="0"/>
          <a:chExt cx="0" cy="0"/>
        </a:xfrm>
      </p:grpSpPr>
      <p:sp>
        <p:nvSpPr>
          <p:cNvPr id="560" name="Google Shape;560;p54"/>
          <p:cNvSpPr txBox="1">
            <a:spLocks noGrp="1"/>
          </p:cNvSpPr>
          <p:nvPr>
            <p:ph type="title"/>
          </p:nvPr>
        </p:nvSpPr>
        <p:spPr>
          <a:xfrm>
            <a:off x="1343471" y="476250"/>
            <a:ext cx="103692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561" name="Google Shape;561;p54"/>
          <p:cNvSpPr txBox="1">
            <a:spLocks noGrp="1"/>
          </p:cNvSpPr>
          <p:nvPr>
            <p:ph type="body" idx="1"/>
          </p:nvPr>
        </p:nvSpPr>
        <p:spPr>
          <a:xfrm>
            <a:off x="1055688" y="1773239"/>
            <a:ext cx="6769200" cy="4392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562" name="Google Shape;562;p54"/>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63" name="Google Shape;563;p54"/>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64" name="Google Shape;564;p54"/>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65" name="Google Shape;565;p54"/>
          <p:cNvSpPr>
            <a:spLocks noGrp="1"/>
          </p:cNvSpPr>
          <p:nvPr>
            <p:ph type="pic" idx="2"/>
          </p:nvPr>
        </p:nvSpPr>
        <p:spPr>
          <a:xfrm>
            <a:off x="8256588" y="1773237"/>
            <a:ext cx="3456000" cy="4392000"/>
          </a:xfrm>
          <a:prstGeom prst="rect">
            <a:avLst/>
          </a:prstGeom>
          <a:solidFill>
            <a:schemeClr val="accent5"/>
          </a:solidFill>
          <a:ln>
            <a:noFill/>
          </a:ln>
        </p:spPr>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ntent and Basic Picture 2">
  <p:cSld name="Content and Basic Picture 2">
    <p:spTree>
      <p:nvGrpSpPr>
        <p:cNvPr id="1" name="Shape 566"/>
        <p:cNvGrpSpPr/>
        <p:nvPr/>
      </p:nvGrpSpPr>
      <p:grpSpPr>
        <a:xfrm>
          <a:off x="0" y="0"/>
          <a:ext cx="0" cy="0"/>
          <a:chOff x="0" y="0"/>
          <a:chExt cx="0" cy="0"/>
        </a:xfrm>
      </p:grpSpPr>
      <p:sp>
        <p:nvSpPr>
          <p:cNvPr id="567" name="Google Shape;567;p55"/>
          <p:cNvSpPr txBox="1">
            <a:spLocks noGrp="1"/>
          </p:cNvSpPr>
          <p:nvPr>
            <p:ph type="title"/>
          </p:nvPr>
        </p:nvSpPr>
        <p:spPr>
          <a:xfrm>
            <a:off x="1343471" y="476250"/>
            <a:ext cx="103692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568" name="Google Shape;568;p55"/>
          <p:cNvSpPr txBox="1">
            <a:spLocks noGrp="1"/>
          </p:cNvSpPr>
          <p:nvPr>
            <p:ph type="body" idx="1"/>
          </p:nvPr>
        </p:nvSpPr>
        <p:spPr>
          <a:xfrm>
            <a:off x="4367808" y="1773239"/>
            <a:ext cx="7344900" cy="4392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569" name="Google Shape;569;p55"/>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70" name="Google Shape;570;p55"/>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71" name="Google Shape;571;p55"/>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72" name="Google Shape;572;p55"/>
          <p:cNvSpPr>
            <a:spLocks noGrp="1"/>
          </p:cNvSpPr>
          <p:nvPr>
            <p:ph type="pic" idx="2"/>
          </p:nvPr>
        </p:nvSpPr>
        <p:spPr>
          <a:xfrm>
            <a:off x="479425" y="1773237"/>
            <a:ext cx="3456300" cy="4392000"/>
          </a:xfrm>
          <a:prstGeom prst="rect">
            <a:avLst/>
          </a:prstGeom>
          <a:solidFill>
            <a:schemeClr val="accent5"/>
          </a:solidFill>
          <a:ln>
            <a:noFill/>
          </a:ln>
        </p:spPr>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hree Basic Pictures">
  <p:cSld name="Three Basic Pictures">
    <p:spTree>
      <p:nvGrpSpPr>
        <p:cNvPr id="1" name="Shape 573"/>
        <p:cNvGrpSpPr/>
        <p:nvPr/>
      </p:nvGrpSpPr>
      <p:grpSpPr>
        <a:xfrm>
          <a:off x="0" y="0"/>
          <a:ext cx="0" cy="0"/>
          <a:chOff x="0" y="0"/>
          <a:chExt cx="0" cy="0"/>
        </a:xfrm>
      </p:grpSpPr>
      <p:sp>
        <p:nvSpPr>
          <p:cNvPr id="574" name="Google Shape;574;p56"/>
          <p:cNvSpPr txBox="1">
            <a:spLocks noGrp="1"/>
          </p:cNvSpPr>
          <p:nvPr>
            <p:ph type="title"/>
          </p:nvPr>
        </p:nvSpPr>
        <p:spPr>
          <a:xfrm>
            <a:off x="1343471" y="476250"/>
            <a:ext cx="103692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575" name="Google Shape;575;p56"/>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76" name="Google Shape;576;p56"/>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77" name="Google Shape;577;p56"/>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78" name="Google Shape;578;p56"/>
          <p:cNvSpPr>
            <a:spLocks noGrp="1"/>
          </p:cNvSpPr>
          <p:nvPr>
            <p:ph type="pic" idx="2"/>
          </p:nvPr>
        </p:nvSpPr>
        <p:spPr>
          <a:xfrm>
            <a:off x="479425" y="1773237"/>
            <a:ext cx="3456300" cy="3456000"/>
          </a:xfrm>
          <a:prstGeom prst="rect">
            <a:avLst/>
          </a:prstGeom>
          <a:solidFill>
            <a:schemeClr val="accent5"/>
          </a:solidFill>
          <a:ln>
            <a:noFill/>
          </a:ln>
        </p:spPr>
      </p:sp>
      <p:sp>
        <p:nvSpPr>
          <p:cNvPr id="579" name="Google Shape;579;p56"/>
          <p:cNvSpPr txBox="1">
            <a:spLocks noGrp="1"/>
          </p:cNvSpPr>
          <p:nvPr>
            <p:ph type="body" idx="1"/>
          </p:nvPr>
        </p:nvSpPr>
        <p:spPr>
          <a:xfrm>
            <a:off x="479425" y="5373216"/>
            <a:ext cx="3456300" cy="7929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400"/>
              </a:spcBef>
              <a:spcAft>
                <a:spcPts val="0"/>
              </a:spcAft>
              <a:buSzPts val="1900"/>
              <a:buFont typeface="Lato"/>
              <a:buNone/>
              <a:defRPr sz="1900" b="0">
                <a:solidFill>
                  <a:schemeClr val="accent2"/>
                </a:solidFill>
                <a:latin typeface="Lato"/>
                <a:ea typeface="Lato"/>
                <a:cs typeface="Lato"/>
                <a:sym typeface="Lato"/>
              </a:defRPr>
            </a:lvl1pPr>
            <a:lvl2pPr marL="914400" lvl="1" indent="-228600" algn="l" rtl="0">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2pPr>
            <a:lvl3pPr marL="1371600" lvl="2" indent="-228600" algn="l" rtl="0">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3pPr>
            <a:lvl4pPr marL="1828800" lvl="3" indent="-228600" algn="l" rtl="0">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4pPr>
            <a:lvl5pPr marL="2286000" lvl="4" indent="-228600" algn="l" rtl="0">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580" name="Google Shape;580;p56"/>
          <p:cNvSpPr>
            <a:spLocks noGrp="1"/>
          </p:cNvSpPr>
          <p:nvPr>
            <p:ph type="pic" idx="3"/>
          </p:nvPr>
        </p:nvSpPr>
        <p:spPr>
          <a:xfrm>
            <a:off x="4361542" y="1773237"/>
            <a:ext cx="3456300" cy="3456000"/>
          </a:xfrm>
          <a:prstGeom prst="rect">
            <a:avLst/>
          </a:prstGeom>
          <a:solidFill>
            <a:schemeClr val="accent5"/>
          </a:solidFill>
          <a:ln>
            <a:noFill/>
          </a:ln>
        </p:spPr>
      </p:sp>
      <p:sp>
        <p:nvSpPr>
          <p:cNvPr id="581" name="Google Shape;581;p56"/>
          <p:cNvSpPr txBox="1">
            <a:spLocks noGrp="1"/>
          </p:cNvSpPr>
          <p:nvPr>
            <p:ph type="body" idx="4"/>
          </p:nvPr>
        </p:nvSpPr>
        <p:spPr>
          <a:xfrm>
            <a:off x="4361542" y="5373216"/>
            <a:ext cx="3456300" cy="7929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400"/>
              </a:spcBef>
              <a:spcAft>
                <a:spcPts val="0"/>
              </a:spcAft>
              <a:buSzPts val="1900"/>
              <a:buFont typeface="Lato"/>
              <a:buNone/>
              <a:defRPr sz="1900" b="0">
                <a:solidFill>
                  <a:schemeClr val="accent2"/>
                </a:solidFill>
                <a:latin typeface="Lato"/>
                <a:ea typeface="Lato"/>
                <a:cs typeface="Lato"/>
                <a:sym typeface="Lato"/>
              </a:defRPr>
            </a:lvl1pPr>
            <a:lvl2pPr marL="914400" lvl="1" indent="-228600" algn="l" rtl="0">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2pPr>
            <a:lvl3pPr marL="1371600" lvl="2" indent="-228600" algn="l" rtl="0">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3pPr>
            <a:lvl4pPr marL="1828800" lvl="3" indent="-228600" algn="l" rtl="0">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4pPr>
            <a:lvl5pPr marL="2286000" lvl="4" indent="-228600" algn="l" rtl="0">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582" name="Google Shape;582;p56"/>
          <p:cNvSpPr>
            <a:spLocks noGrp="1"/>
          </p:cNvSpPr>
          <p:nvPr>
            <p:ph type="pic" idx="5"/>
          </p:nvPr>
        </p:nvSpPr>
        <p:spPr>
          <a:xfrm>
            <a:off x="8256240" y="1773237"/>
            <a:ext cx="3456300" cy="3456000"/>
          </a:xfrm>
          <a:prstGeom prst="rect">
            <a:avLst/>
          </a:prstGeom>
          <a:solidFill>
            <a:schemeClr val="accent5"/>
          </a:solidFill>
          <a:ln>
            <a:noFill/>
          </a:ln>
        </p:spPr>
      </p:sp>
      <p:sp>
        <p:nvSpPr>
          <p:cNvPr id="583" name="Google Shape;583;p56"/>
          <p:cNvSpPr txBox="1">
            <a:spLocks noGrp="1"/>
          </p:cNvSpPr>
          <p:nvPr>
            <p:ph type="body" idx="6"/>
          </p:nvPr>
        </p:nvSpPr>
        <p:spPr>
          <a:xfrm>
            <a:off x="8256240" y="5373216"/>
            <a:ext cx="3456300" cy="7929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400"/>
              </a:spcBef>
              <a:spcAft>
                <a:spcPts val="0"/>
              </a:spcAft>
              <a:buSzPts val="1900"/>
              <a:buFont typeface="Lato"/>
              <a:buNone/>
              <a:defRPr sz="1900" b="0">
                <a:solidFill>
                  <a:schemeClr val="accent2"/>
                </a:solidFill>
                <a:latin typeface="Lato"/>
                <a:ea typeface="Lato"/>
                <a:cs typeface="Lato"/>
                <a:sym typeface="Lato"/>
              </a:defRPr>
            </a:lvl1pPr>
            <a:lvl2pPr marL="914400" lvl="1" indent="-228600" algn="l" rtl="0">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2pPr>
            <a:lvl3pPr marL="1371600" lvl="2" indent="-228600" algn="l" rtl="0">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3pPr>
            <a:lvl4pPr marL="1828800" lvl="3" indent="-228600" algn="l" rtl="0">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4pPr>
            <a:lvl5pPr marL="2286000" lvl="4" indent="-228600" algn="l" rtl="0">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ntent and Highlight">
  <p:cSld name="Content and Highlight">
    <p:spTree>
      <p:nvGrpSpPr>
        <p:cNvPr id="1" name="Shape 584"/>
        <p:cNvGrpSpPr/>
        <p:nvPr/>
      </p:nvGrpSpPr>
      <p:grpSpPr>
        <a:xfrm>
          <a:off x="0" y="0"/>
          <a:ext cx="0" cy="0"/>
          <a:chOff x="0" y="0"/>
          <a:chExt cx="0" cy="0"/>
        </a:xfrm>
      </p:grpSpPr>
      <p:sp>
        <p:nvSpPr>
          <p:cNvPr id="585" name="Google Shape;585;p57"/>
          <p:cNvSpPr txBox="1">
            <a:spLocks noGrp="1"/>
          </p:cNvSpPr>
          <p:nvPr>
            <p:ph type="title"/>
          </p:nvPr>
        </p:nvSpPr>
        <p:spPr>
          <a:xfrm>
            <a:off x="1343471" y="476250"/>
            <a:ext cx="103692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586" name="Google Shape;586;p57"/>
          <p:cNvSpPr txBox="1">
            <a:spLocks noGrp="1"/>
          </p:cNvSpPr>
          <p:nvPr>
            <p:ph type="body" idx="1"/>
          </p:nvPr>
        </p:nvSpPr>
        <p:spPr>
          <a:xfrm>
            <a:off x="1055440" y="1773239"/>
            <a:ext cx="6769200" cy="4392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587" name="Google Shape;587;p57"/>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88" name="Google Shape;588;p57"/>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89" name="Google Shape;589;p57"/>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90" name="Google Shape;590;p57"/>
          <p:cNvSpPr txBox="1">
            <a:spLocks noGrp="1"/>
          </p:cNvSpPr>
          <p:nvPr>
            <p:ph type="body" idx="2"/>
          </p:nvPr>
        </p:nvSpPr>
        <p:spPr>
          <a:xfrm>
            <a:off x="8688288" y="1773238"/>
            <a:ext cx="3024300" cy="43929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400"/>
              </a:spcBef>
              <a:spcAft>
                <a:spcPts val="0"/>
              </a:spcAft>
              <a:buSzPts val="2400"/>
              <a:buFont typeface="Aleo"/>
              <a:buNone/>
              <a:defRPr sz="2400" b="1">
                <a:solidFill>
                  <a:schemeClr val="accent1"/>
                </a:solidFill>
                <a:latin typeface="Aleo"/>
                <a:ea typeface="Aleo"/>
                <a:cs typeface="Aleo"/>
                <a:sym typeface="Aleo"/>
              </a:defRPr>
            </a:lvl1pPr>
            <a:lvl2pPr marL="914400" lvl="1" indent="-228600" algn="l" rtl="0">
              <a:lnSpc>
                <a:spcPct val="120000"/>
              </a:lnSpc>
              <a:spcBef>
                <a:spcPts val="1200"/>
              </a:spcBef>
              <a:spcAft>
                <a:spcPts val="0"/>
              </a:spcAft>
              <a:buSzPts val="1900"/>
              <a:buFont typeface="Lato Black"/>
              <a:buNone/>
              <a:defRPr b="1">
                <a:solidFill>
                  <a:schemeClr val="accent2"/>
                </a:solidFill>
                <a:latin typeface="Lato Black"/>
                <a:ea typeface="Lato Black"/>
                <a:cs typeface="Lato Black"/>
                <a:sym typeface="Lato Black"/>
              </a:defRPr>
            </a:lvl2pPr>
            <a:lvl3pPr marL="1371600" lvl="2" indent="-228600" algn="l" rtl="0">
              <a:lnSpc>
                <a:spcPct val="120000"/>
              </a:lnSpc>
              <a:spcBef>
                <a:spcPts val="400"/>
              </a:spcBef>
              <a:spcAft>
                <a:spcPts val="0"/>
              </a:spcAft>
              <a:buSzPts val="1900"/>
              <a:buFont typeface="Lato"/>
              <a:buNone/>
              <a:defRPr b="1">
                <a:solidFill>
                  <a:schemeClr val="accent2"/>
                </a:solidFill>
              </a:defRPr>
            </a:lvl3pPr>
            <a:lvl4pPr marL="1828800" lvl="3" indent="-228600" algn="l" rtl="0">
              <a:lnSpc>
                <a:spcPct val="120000"/>
              </a:lnSpc>
              <a:spcBef>
                <a:spcPts val="400"/>
              </a:spcBef>
              <a:spcAft>
                <a:spcPts val="0"/>
              </a:spcAft>
              <a:buSzPts val="1900"/>
              <a:buFont typeface="Lato"/>
              <a:buNone/>
              <a:defRPr>
                <a:solidFill>
                  <a:schemeClr val="accent2"/>
                </a:solidFill>
              </a:defRPr>
            </a:lvl4pPr>
            <a:lvl5pPr marL="2286000" lvl="4" indent="-228600" algn="l" rtl="0">
              <a:lnSpc>
                <a:spcPct val="120000"/>
              </a:lnSpc>
              <a:spcBef>
                <a:spcPts val="400"/>
              </a:spcBef>
              <a:spcAft>
                <a:spcPts val="0"/>
              </a:spcAft>
              <a:buSzPts val="1900"/>
              <a:buFont typeface="Lato"/>
              <a:buNone/>
              <a:defRPr>
                <a:solidFill>
                  <a:schemeClr val="accent2"/>
                </a:solidFill>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ontent and Highlight 2">
  <p:cSld name="Content and Highlight 2">
    <p:spTree>
      <p:nvGrpSpPr>
        <p:cNvPr id="1" name="Shape 591"/>
        <p:cNvGrpSpPr/>
        <p:nvPr/>
      </p:nvGrpSpPr>
      <p:grpSpPr>
        <a:xfrm>
          <a:off x="0" y="0"/>
          <a:ext cx="0" cy="0"/>
          <a:chOff x="0" y="0"/>
          <a:chExt cx="0" cy="0"/>
        </a:xfrm>
      </p:grpSpPr>
      <p:sp>
        <p:nvSpPr>
          <p:cNvPr id="592" name="Google Shape;592;p58"/>
          <p:cNvSpPr txBox="1">
            <a:spLocks noGrp="1"/>
          </p:cNvSpPr>
          <p:nvPr>
            <p:ph type="title"/>
          </p:nvPr>
        </p:nvSpPr>
        <p:spPr>
          <a:xfrm>
            <a:off x="1343471" y="476250"/>
            <a:ext cx="103692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593" name="Google Shape;593;p58"/>
          <p:cNvSpPr txBox="1">
            <a:spLocks noGrp="1"/>
          </p:cNvSpPr>
          <p:nvPr>
            <p:ph type="body" idx="1"/>
          </p:nvPr>
        </p:nvSpPr>
        <p:spPr>
          <a:xfrm>
            <a:off x="4367213" y="1773239"/>
            <a:ext cx="7345500" cy="4392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594" name="Google Shape;594;p58"/>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95" name="Google Shape;595;p58"/>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96" name="Google Shape;596;p58"/>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97" name="Google Shape;597;p58"/>
          <p:cNvSpPr txBox="1">
            <a:spLocks noGrp="1"/>
          </p:cNvSpPr>
          <p:nvPr>
            <p:ph type="body" idx="2"/>
          </p:nvPr>
        </p:nvSpPr>
        <p:spPr>
          <a:xfrm>
            <a:off x="479427" y="1773238"/>
            <a:ext cx="3024300" cy="43929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400"/>
              </a:spcBef>
              <a:spcAft>
                <a:spcPts val="0"/>
              </a:spcAft>
              <a:buSzPts val="2400"/>
              <a:buFont typeface="Aleo"/>
              <a:buNone/>
              <a:defRPr sz="2400" b="1">
                <a:solidFill>
                  <a:schemeClr val="accent1"/>
                </a:solidFill>
                <a:latin typeface="Aleo"/>
                <a:ea typeface="Aleo"/>
                <a:cs typeface="Aleo"/>
                <a:sym typeface="Aleo"/>
              </a:defRPr>
            </a:lvl1pPr>
            <a:lvl2pPr marL="914400" lvl="1" indent="-228600" algn="l" rtl="0">
              <a:lnSpc>
                <a:spcPct val="120000"/>
              </a:lnSpc>
              <a:spcBef>
                <a:spcPts val="1200"/>
              </a:spcBef>
              <a:spcAft>
                <a:spcPts val="0"/>
              </a:spcAft>
              <a:buSzPts val="1900"/>
              <a:buFont typeface="Lato Black"/>
              <a:buNone/>
              <a:defRPr>
                <a:solidFill>
                  <a:schemeClr val="accent2"/>
                </a:solidFill>
                <a:latin typeface="Lato Black"/>
                <a:ea typeface="Lato Black"/>
                <a:cs typeface="Lato Black"/>
                <a:sym typeface="Lato Black"/>
              </a:defRPr>
            </a:lvl2pPr>
            <a:lvl3pPr marL="1371600" lvl="2" indent="-228600" algn="l" rtl="0">
              <a:lnSpc>
                <a:spcPct val="120000"/>
              </a:lnSpc>
              <a:spcBef>
                <a:spcPts val="400"/>
              </a:spcBef>
              <a:spcAft>
                <a:spcPts val="0"/>
              </a:spcAft>
              <a:buSzPts val="1900"/>
              <a:buFont typeface="Lato"/>
              <a:buNone/>
              <a:defRPr b="1">
                <a:solidFill>
                  <a:schemeClr val="accent2"/>
                </a:solidFill>
              </a:defRPr>
            </a:lvl3pPr>
            <a:lvl4pPr marL="1828800" lvl="3" indent="-228600" algn="l" rtl="0">
              <a:lnSpc>
                <a:spcPct val="120000"/>
              </a:lnSpc>
              <a:spcBef>
                <a:spcPts val="400"/>
              </a:spcBef>
              <a:spcAft>
                <a:spcPts val="0"/>
              </a:spcAft>
              <a:buSzPts val="1900"/>
              <a:buFont typeface="Lato"/>
              <a:buNone/>
              <a:defRPr>
                <a:solidFill>
                  <a:schemeClr val="accent2"/>
                </a:solidFill>
              </a:defRPr>
            </a:lvl4pPr>
            <a:lvl5pPr marL="2286000" lvl="4" indent="-228600" algn="l" rtl="0">
              <a:lnSpc>
                <a:spcPct val="120000"/>
              </a:lnSpc>
              <a:spcBef>
                <a:spcPts val="400"/>
              </a:spcBef>
              <a:spcAft>
                <a:spcPts val="0"/>
              </a:spcAft>
              <a:buSzPts val="1900"/>
              <a:buFont typeface="Lato"/>
              <a:buNone/>
              <a:defRPr>
                <a:solidFill>
                  <a:schemeClr val="accent2"/>
                </a:solidFill>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ontent and Picture">
  <p:cSld name="Content and Picture">
    <p:spTree>
      <p:nvGrpSpPr>
        <p:cNvPr id="1" name="Shape 598"/>
        <p:cNvGrpSpPr/>
        <p:nvPr/>
      </p:nvGrpSpPr>
      <p:grpSpPr>
        <a:xfrm>
          <a:off x="0" y="0"/>
          <a:ext cx="0" cy="0"/>
          <a:chOff x="0" y="0"/>
          <a:chExt cx="0" cy="0"/>
        </a:xfrm>
      </p:grpSpPr>
      <p:sp>
        <p:nvSpPr>
          <p:cNvPr id="599" name="Google Shape;599;p59"/>
          <p:cNvSpPr txBox="1">
            <a:spLocks noGrp="1"/>
          </p:cNvSpPr>
          <p:nvPr>
            <p:ph type="title"/>
          </p:nvPr>
        </p:nvSpPr>
        <p:spPr>
          <a:xfrm>
            <a:off x="1343471" y="476250"/>
            <a:ext cx="46089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600" name="Google Shape;600;p59"/>
          <p:cNvSpPr txBox="1">
            <a:spLocks noGrp="1"/>
          </p:cNvSpPr>
          <p:nvPr>
            <p:ph type="body" idx="1"/>
          </p:nvPr>
        </p:nvSpPr>
        <p:spPr>
          <a:xfrm>
            <a:off x="1055440" y="1773239"/>
            <a:ext cx="4896900" cy="4392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601" name="Google Shape;601;p59"/>
          <p:cNvSpPr>
            <a:spLocks noGrp="1"/>
          </p:cNvSpPr>
          <p:nvPr>
            <p:ph type="pic" idx="2"/>
          </p:nvPr>
        </p:nvSpPr>
        <p:spPr>
          <a:xfrm>
            <a:off x="6003482" y="0"/>
            <a:ext cx="6188400" cy="6669300"/>
          </a:xfrm>
          <a:prstGeom prst="rect">
            <a:avLst/>
          </a:prstGeom>
          <a:solidFill>
            <a:schemeClr val="accent5"/>
          </a:solidFill>
          <a:ln>
            <a:noFill/>
          </a:ln>
        </p:spPr>
      </p:sp>
      <p:sp>
        <p:nvSpPr>
          <p:cNvPr id="602" name="Google Shape;602;p59"/>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03" name="Google Shape;603;p59"/>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04" name="Google Shape;604;p59"/>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solidFill>
                  <a:schemeClr val="lt1"/>
                </a:solidFill>
                <a:latin typeface="Aleo"/>
                <a:ea typeface="Aleo"/>
                <a:cs typeface="Aleo"/>
                <a:sym typeface="Aleo"/>
              </a:defRPr>
            </a:lvl1pPr>
            <a:lvl2pPr marL="0" lvl="1" indent="0" algn="r" rtl="0">
              <a:spcBef>
                <a:spcPts val="0"/>
              </a:spcBef>
              <a:buNone/>
              <a:defRPr sz="900" b="0" i="0" cap="none">
                <a:solidFill>
                  <a:schemeClr val="lt1"/>
                </a:solidFill>
                <a:latin typeface="Aleo"/>
                <a:ea typeface="Aleo"/>
                <a:cs typeface="Aleo"/>
                <a:sym typeface="Aleo"/>
              </a:defRPr>
            </a:lvl2pPr>
            <a:lvl3pPr marL="0" lvl="2" indent="0" algn="r" rtl="0">
              <a:spcBef>
                <a:spcPts val="0"/>
              </a:spcBef>
              <a:buNone/>
              <a:defRPr sz="900" b="0" i="0" cap="none">
                <a:solidFill>
                  <a:schemeClr val="lt1"/>
                </a:solidFill>
                <a:latin typeface="Aleo"/>
                <a:ea typeface="Aleo"/>
                <a:cs typeface="Aleo"/>
                <a:sym typeface="Aleo"/>
              </a:defRPr>
            </a:lvl3pPr>
            <a:lvl4pPr marL="0" lvl="3" indent="0" algn="r" rtl="0">
              <a:spcBef>
                <a:spcPts val="0"/>
              </a:spcBef>
              <a:buNone/>
              <a:defRPr sz="900" b="0" i="0" cap="none">
                <a:solidFill>
                  <a:schemeClr val="lt1"/>
                </a:solidFill>
                <a:latin typeface="Aleo"/>
                <a:ea typeface="Aleo"/>
                <a:cs typeface="Aleo"/>
                <a:sym typeface="Aleo"/>
              </a:defRPr>
            </a:lvl4pPr>
            <a:lvl5pPr marL="0" lvl="4" indent="0" algn="r" rtl="0">
              <a:spcBef>
                <a:spcPts val="0"/>
              </a:spcBef>
              <a:buNone/>
              <a:defRPr sz="900" b="0" i="0" cap="none">
                <a:solidFill>
                  <a:schemeClr val="lt1"/>
                </a:solidFill>
                <a:latin typeface="Aleo"/>
                <a:ea typeface="Aleo"/>
                <a:cs typeface="Aleo"/>
                <a:sym typeface="Aleo"/>
              </a:defRPr>
            </a:lvl5pPr>
            <a:lvl6pPr marL="0" lvl="5" indent="0" algn="r" rtl="0">
              <a:spcBef>
                <a:spcPts val="0"/>
              </a:spcBef>
              <a:buNone/>
              <a:defRPr sz="900" b="0" i="0" cap="none">
                <a:solidFill>
                  <a:schemeClr val="lt1"/>
                </a:solidFill>
                <a:latin typeface="Aleo"/>
                <a:ea typeface="Aleo"/>
                <a:cs typeface="Aleo"/>
                <a:sym typeface="Aleo"/>
              </a:defRPr>
            </a:lvl6pPr>
            <a:lvl7pPr marL="0" lvl="6" indent="0" algn="r" rtl="0">
              <a:spcBef>
                <a:spcPts val="0"/>
              </a:spcBef>
              <a:buNone/>
              <a:defRPr sz="900" b="0" i="0" cap="none">
                <a:solidFill>
                  <a:schemeClr val="lt1"/>
                </a:solidFill>
                <a:latin typeface="Aleo"/>
                <a:ea typeface="Aleo"/>
                <a:cs typeface="Aleo"/>
                <a:sym typeface="Aleo"/>
              </a:defRPr>
            </a:lvl7pPr>
            <a:lvl8pPr marL="0" lvl="7" indent="0" algn="r" rtl="0">
              <a:spcBef>
                <a:spcPts val="0"/>
              </a:spcBef>
              <a:buNone/>
              <a:defRPr sz="900" b="0" i="0" cap="none">
                <a:solidFill>
                  <a:schemeClr val="lt1"/>
                </a:solidFill>
                <a:latin typeface="Aleo"/>
                <a:ea typeface="Aleo"/>
                <a:cs typeface="Aleo"/>
                <a:sym typeface="Aleo"/>
              </a:defRPr>
            </a:lvl8pPr>
            <a:lvl9pPr marL="0" lvl="8" indent="0" algn="r" rtl="0">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ontent and Picture 2">
  <p:cSld name="Content and Picture 2">
    <p:spTree>
      <p:nvGrpSpPr>
        <p:cNvPr id="1" name="Shape 605"/>
        <p:cNvGrpSpPr/>
        <p:nvPr/>
      </p:nvGrpSpPr>
      <p:grpSpPr>
        <a:xfrm>
          <a:off x="0" y="0"/>
          <a:ext cx="0" cy="0"/>
          <a:chOff x="0" y="0"/>
          <a:chExt cx="0" cy="0"/>
        </a:xfrm>
      </p:grpSpPr>
      <p:sp>
        <p:nvSpPr>
          <p:cNvPr id="606" name="Google Shape;606;p60"/>
          <p:cNvSpPr txBox="1">
            <a:spLocks noGrp="1"/>
          </p:cNvSpPr>
          <p:nvPr>
            <p:ph type="title"/>
          </p:nvPr>
        </p:nvSpPr>
        <p:spPr>
          <a:xfrm>
            <a:off x="1343471" y="476250"/>
            <a:ext cx="64812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607" name="Google Shape;607;p60"/>
          <p:cNvSpPr txBox="1">
            <a:spLocks noGrp="1"/>
          </p:cNvSpPr>
          <p:nvPr>
            <p:ph type="body" idx="1"/>
          </p:nvPr>
        </p:nvSpPr>
        <p:spPr>
          <a:xfrm>
            <a:off x="1055440" y="1773239"/>
            <a:ext cx="6769200" cy="4392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608" name="Google Shape;608;p60"/>
          <p:cNvSpPr>
            <a:spLocks noGrp="1"/>
          </p:cNvSpPr>
          <p:nvPr>
            <p:ph type="pic" idx="2"/>
          </p:nvPr>
        </p:nvSpPr>
        <p:spPr>
          <a:xfrm>
            <a:off x="7731674" y="0"/>
            <a:ext cx="4460400" cy="6669300"/>
          </a:xfrm>
          <a:prstGeom prst="rect">
            <a:avLst/>
          </a:prstGeom>
          <a:solidFill>
            <a:schemeClr val="accent5"/>
          </a:solidFill>
          <a:ln>
            <a:noFill/>
          </a:ln>
        </p:spPr>
      </p:sp>
      <p:sp>
        <p:nvSpPr>
          <p:cNvPr id="609" name="Google Shape;609;p60"/>
          <p:cNvSpPr txBox="1">
            <a:spLocks noGrp="1"/>
          </p:cNvSpPr>
          <p:nvPr>
            <p:ph type="dt" idx="10"/>
          </p:nvPr>
        </p:nvSpPr>
        <p:spPr>
          <a:xfrm>
            <a:off x="911424" y="6381328"/>
            <a:ext cx="798900" cy="2169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10" name="Google Shape;610;p60"/>
          <p:cNvSpPr txBox="1">
            <a:spLocks noGrp="1"/>
          </p:cNvSpPr>
          <p:nvPr>
            <p:ph type="ftr" idx="11"/>
          </p:nvPr>
        </p:nvSpPr>
        <p:spPr>
          <a:xfrm>
            <a:off x="1703512" y="6381328"/>
            <a:ext cx="4392900" cy="2169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11" name="Google Shape;611;p60"/>
          <p:cNvSpPr txBox="1">
            <a:spLocks noGrp="1"/>
          </p:cNvSpPr>
          <p:nvPr>
            <p:ph type="sldNum" idx="12"/>
          </p:nvPr>
        </p:nvSpPr>
        <p:spPr>
          <a:xfrm>
            <a:off x="479425" y="6381551"/>
            <a:ext cx="432000" cy="215700"/>
          </a:xfrm>
          <a:prstGeom prst="rect">
            <a:avLst/>
          </a:prstGeom>
          <a:noFill/>
          <a:ln>
            <a:noFill/>
          </a:ln>
        </p:spPr>
        <p:txBody>
          <a:bodyPr spcFirstLastPara="1" wrap="square" lIns="0" tIns="0" rIns="0" bIns="0" anchor="ctr" anchorCtr="0">
            <a:noAutofit/>
          </a:bodyPr>
          <a:lstStyle>
            <a:lvl1pPr marL="0" lvl="0" indent="0" algn="l" rtl="0">
              <a:spcBef>
                <a:spcPts val="0"/>
              </a:spcBef>
              <a:buNone/>
              <a:defRPr sz="900" b="0" i="0" cap="none">
                <a:solidFill>
                  <a:schemeClr val="dk2"/>
                </a:solidFill>
                <a:latin typeface="Aleo"/>
                <a:ea typeface="Aleo"/>
                <a:cs typeface="Aleo"/>
                <a:sym typeface="Aleo"/>
              </a:defRPr>
            </a:lvl1pPr>
            <a:lvl2pPr marL="0" lvl="1" indent="0" algn="l" rtl="0">
              <a:spcBef>
                <a:spcPts val="0"/>
              </a:spcBef>
              <a:buNone/>
              <a:defRPr sz="900" b="0" i="0" cap="none">
                <a:solidFill>
                  <a:schemeClr val="dk2"/>
                </a:solidFill>
                <a:latin typeface="Aleo"/>
                <a:ea typeface="Aleo"/>
                <a:cs typeface="Aleo"/>
                <a:sym typeface="Aleo"/>
              </a:defRPr>
            </a:lvl2pPr>
            <a:lvl3pPr marL="0" lvl="2" indent="0" algn="l" rtl="0">
              <a:spcBef>
                <a:spcPts val="0"/>
              </a:spcBef>
              <a:buNone/>
              <a:defRPr sz="900" b="0" i="0" cap="none">
                <a:solidFill>
                  <a:schemeClr val="dk2"/>
                </a:solidFill>
                <a:latin typeface="Aleo"/>
                <a:ea typeface="Aleo"/>
                <a:cs typeface="Aleo"/>
                <a:sym typeface="Aleo"/>
              </a:defRPr>
            </a:lvl3pPr>
            <a:lvl4pPr marL="0" lvl="3" indent="0" algn="l" rtl="0">
              <a:spcBef>
                <a:spcPts val="0"/>
              </a:spcBef>
              <a:buNone/>
              <a:defRPr sz="900" b="0" i="0" cap="none">
                <a:solidFill>
                  <a:schemeClr val="dk2"/>
                </a:solidFill>
                <a:latin typeface="Aleo"/>
                <a:ea typeface="Aleo"/>
                <a:cs typeface="Aleo"/>
                <a:sym typeface="Aleo"/>
              </a:defRPr>
            </a:lvl4pPr>
            <a:lvl5pPr marL="0" lvl="4" indent="0" algn="l" rtl="0">
              <a:spcBef>
                <a:spcPts val="0"/>
              </a:spcBef>
              <a:buNone/>
              <a:defRPr sz="900" b="0" i="0" cap="none">
                <a:solidFill>
                  <a:schemeClr val="dk2"/>
                </a:solidFill>
                <a:latin typeface="Aleo"/>
                <a:ea typeface="Aleo"/>
                <a:cs typeface="Aleo"/>
                <a:sym typeface="Aleo"/>
              </a:defRPr>
            </a:lvl5pPr>
            <a:lvl6pPr marL="0" lvl="5" indent="0" algn="l" rtl="0">
              <a:spcBef>
                <a:spcPts val="0"/>
              </a:spcBef>
              <a:buNone/>
              <a:defRPr sz="900" b="0" i="0" cap="none">
                <a:solidFill>
                  <a:schemeClr val="dk2"/>
                </a:solidFill>
                <a:latin typeface="Aleo"/>
                <a:ea typeface="Aleo"/>
                <a:cs typeface="Aleo"/>
                <a:sym typeface="Aleo"/>
              </a:defRPr>
            </a:lvl6pPr>
            <a:lvl7pPr marL="0" lvl="6" indent="0" algn="l" rtl="0">
              <a:spcBef>
                <a:spcPts val="0"/>
              </a:spcBef>
              <a:buNone/>
              <a:defRPr sz="900" b="0" i="0" cap="none">
                <a:solidFill>
                  <a:schemeClr val="dk2"/>
                </a:solidFill>
                <a:latin typeface="Aleo"/>
                <a:ea typeface="Aleo"/>
                <a:cs typeface="Aleo"/>
                <a:sym typeface="Aleo"/>
              </a:defRPr>
            </a:lvl7pPr>
            <a:lvl8pPr marL="0" lvl="7" indent="0" algn="l" rtl="0">
              <a:spcBef>
                <a:spcPts val="0"/>
              </a:spcBef>
              <a:buNone/>
              <a:defRPr sz="900" b="0" i="0" cap="none">
                <a:solidFill>
                  <a:schemeClr val="dk2"/>
                </a:solidFill>
                <a:latin typeface="Aleo"/>
                <a:ea typeface="Aleo"/>
                <a:cs typeface="Aleo"/>
                <a:sym typeface="Aleo"/>
              </a:defRPr>
            </a:lvl8pPr>
            <a:lvl9pPr marL="0" lvl="8" indent="0" algn="l" rtl="0">
              <a:spcBef>
                <a:spcPts val="0"/>
              </a:spcBef>
              <a:buNone/>
              <a:defRPr sz="900" b="0" i="0" cap="none">
                <a:solidFill>
                  <a:schemeClr val="dk2"/>
                </a:solidFill>
                <a:latin typeface="Aleo"/>
                <a:ea typeface="Aleo"/>
                <a:cs typeface="Aleo"/>
                <a:sym typeface="Aleo"/>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Title and Half Picture">
  <p:cSld name="Title and Half Picture">
    <p:bg>
      <p:bgPr>
        <a:solidFill>
          <a:schemeClr val="accent2"/>
        </a:solidFill>
        <a:effectLst/>
      </p:bgPr>
    </p:bg>
    <p:spTree>
      <p:nvGrpSpPr>
        <p:cNvPr id="1" name="Shape 612"/>
        <p:cNvGrpSpPr/>
        <p:nvPr/>
      </p:nvGrpSpPr>
      <p:grpSpPr>
        <a:xfrm>
          <a:off x="0" y="0"/>
          <a:ext cx="0" cy="0"/>
          <a:chOff x="0" y="0"/>
          <a:chExt cx="0" cy="0"/>
        </a:xfrm>
      </p:grpSpPr>
      <p:sp>
        <p:nvSpPr>
          <p:cNvPr id="613" name="Google Shape;613;p61"/>
          <p:cNvSpPr txBox="1">
            <a:spLocks noGrp="1"/>
          </p:cNvSpPr>
          <p:nvPr>
            <p:ph type="title"/>
          </p:nvPr>
        </p:nvSpPr>
        <p:spPr>
          <a:xfrm>
            <a:off x="1055689" y="3789039"/>
            <a:ext cx="10656900" cy="8640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lt1"/>
              </a:buClr>
              <a:buSzPts val="3200"/>
              <a:buFont typeface="Aleo"/>
              <a:buNone/>
              <a:defRPr>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614" name="Google Shape;614;p61"/>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15" name="Google Shape;615;p61"/>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16" name="Google Shape;616;p61"/>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solidFill>
                  <a:schemeClr val="lt1"/>
                </a:solidFill>
                <a:latin typeface="Aleo"/>
                <a:ea typeface="Aleo"/>
                <a:cs typeface="Aleo"/>
                <a:sym typeface="Aleo"/>
              </a:defRPr>
            </a:lvl1pPr>
            <a:lvl2pPr marL="0" lvl="1" indent="0" algn="r" rtl="0">
              <a:spcBef>
                <a:spcPts val="0"/>
              </a:spcBef>
              <a:buNone/>
              <a:defRPr sz="900" b="0" i="0" cap="none">
                <a:solidFill>
                  <a:schemeClr val="lt1"/>
                </a:solidFill>
                <a:latin typeface="Aleo"/>
                <a:ea typeface="Aleo"/>
                <a:cs typeface="Aleo"/>
                <a:sym typeface="Aleo"/>
              </a:defRPr>
            </a:lvl2pPr>
            <a:lvl3pPr marL="0" lvl="2" indent="0" algn="r" rtl="0">
              <a:spcBef>
                <a:spcPts val="0"/>
              </a:spcBef>
              <a:buNone/>
              <a:defRPr sz="900" b="0" i="0" cap="none">
                <a:solidFill>
                  <a:schemeClr val="lt1"/>
                </a:solidFill>
                <a:latin typeface="Aleo"/>
                <a:ea typeface="Aleo"/>
                <a:cs typeface="Aleo"/>
                <a:sym typeface="Aleo"/>
              </a:defRPr>
            </a:lvl3pPr>
            <a:lvl4pPr marL="0" lvl="3" indent="0" algn="r" rtl="0">
              <a:spcBef>
                <a:spcPts val="0"/>
              </a:spcBef>
              <a:buNone/>
              <a:defRPr sz="900" b="0" i="0" cap="none">
                <a:solidFill>
                  <a:schemeClr val="lt1"/>
                </a:solidFill>
                <a:latin typeface="Aleo"/>
                <a:ea typeface="Aleo"/>
                <a:cs typeface="Aleo"/>
                <a:sym typeface="Aleo"/>
              </a:defRPr>
            </a:lvl4pPr>
            <a:lvl5pPr marL="0" lvl="4" indent="0" algn="r" rtl="0">
              <a:spcBef>
                <a:spcPts val="0"/>
              </a:spcBef>
              <a:buNone/>
              <a:defRPr sz="900" b="0" i="0" cap="none">
                <a:solidFill>
                  <a:schemeClr val="lt1"/>
                </a:solidFill>
                <a:latin typeface="Aleo"/>
                <a:ea typeface="Aleo"/>
                <a:cs typeface="Aleo"/>
                <a:sym typeface="Aleo"/>
              </a:defRPr>
            </a:lvl5pPr>
            <a:lvl6pPr marL="0" lvl="5" indent="0" algn="r" rtl="0">
              <a:spcBef>
                <a:spcPts val="0"/>
              </a:spcBef>
              <a:buNone/>
              <a:defRPr sz="900" b="0" i="0" cap="none">
                <a:solidFill>
                  <a:schemeClr val="lt1"/>
                </a:solidFill>
                <a:latin typeface="Aleo"/>
                <a:ea typeface="Aleo"/>
                <a:cs typeface="Aleo"/>
                <a:sym typeface="Aleo"/>
              </a:defRPr>
            </a:lvl6pPr>
            <a:lvl7pPr marL="0" lvl="6" indent="0" algn="r" rtl="0">
              <a:spcBef>
                <a:spcPts val="0"/>
              </a:spcBef>
              <a:buNone/>
              <a:defRPr sz="900" b="0" i="0" cap="none">
                <a:solidFill>
                  <a:schemeClr val="lt1"/>
                </a:solidFill>
                <a:latin typeface="Aleo"/>
                <a:ea typeface="Aleo"/>
                <a:cs typeface="Aleo"/>
                <a:sym typeface="Aleo"/>
              </a:defRPr>
            </a:lvl7pPr>
            <a:lvl8pPr marL="0" lvl="7" indent="0" algn="r" rtl="0">
              <a:spcBef>
                <a:spcPts val="0"/>
              </a:spcBef>
              <a:buNone/>
              <a:defRPr sz="900" b="0" i="0" cap="none">
                <a:solidFill>
                  <a:schemeClr val="lt1"/>
                </a:solidFill>
                <a:latin typeface="Aleo"/>
                <a:ea typeface="Aleo"/>
                <a:cs typeface="Aleo"/>
                <a:sym typeface="Aleo"/>
              </a:defRPr>
            </a:lvl8pPr>
            <a:lvl9pPr marL="0" lvl="8" indent="0" algn="r" rtl="0">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
        <p:nvSpPr>
          <p:cNvPr id="617" name="Google Shape;617;p61"/>
          <p:cNvSpPr txBox="1">
            <a:spLocks noGrp="1"/>
          </p:cNvSpPr>
          <p:nvPr>
            <p:ph type="body" idx="1"/>
          </p:nvPr>
        </p:nvSpPr>
        <p:spPr>
          <a:xfrm>
            <a:off x="1055440" y="4797152"/>
            <a:ext cx="10657200" cy="1368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solidFill>
                  <a:schemeClr val="lt1"/>
                </a:solidFill>
              </a:defRPr>
            </a:lvl1pPr>
            <a:lvl2pPr marL="914400" lvl="1" indent="-349250" algn="l" rtl="0">
              <a:lnSpc>
                <a:spcPct val="120000"/>
              </a:lnSpc>
              <a:spcBef>
                <a:spcPts val="400"/>
              </a:spcBef>
              <a:spcAft>
                <a:spcPts val="0"/>
              </a:spcAft>
              <a:buSzPts val="1900"/>
              <a:buChar char="–"/>
              <a:defRPr>
                <a:solidFill>
                  <a:schemeClr val="lt1"/>
                </a:solidFill>
              </a:defRPr>
            </a:lvl2pPr>
            <a:lvl3pPr marL="1371600" lvl="2" indent="-349250" algn="l" rtl="0">
              <a:lnSpc>
                <a:spcPct val="120000"/>
              </a:lnSpc>
              <a:spcBef>
                <a:spcPts val="400"/>
              </a:spcBef>
              <a:spcAft>
                <a:spcPts val="0"/>
              </a:spcAft>
              <a:buSzPts val="1900"/>
              <a:buChar char="•"/>
              <a:defRPr>
                <a:solidFill>
                  <a:schemeClr val="lt1"/>
                </a:solidFill>
              </a:defRPr>
            </a:lvl3pPr>
            <a:lvl4pPr marL="1828800" lvl="3" indent="-349250" algn="l" rtl="0">
              <a:lnSpc>
                <a:spcPct val="120000"/>
              </a:lnSpc>
              <a:spcBef>
                <a:spcPts val="400"/>
              </a:spcBef>
              <a:spcAft>
                <a:spcPts val="0"/>
              </a:spcAft>
              <a:buSzPts val="1900"/>
              <a:buChar char="•"/>
              <a:defRPr>
                <a:solidFill>
                  <a:schemeClr val="lt1"/>
                </a:solidFill>
              </a:defRPr>
            </a:lvl4pPr>
            <a:lvl5pPr marL="2286000" lvl="4" indent="-349250" algn="l" rtl="0">
              <a:lnSpc>
                <a:spcPct val="120000"/>
              </a:lnSpc>
              <a:spcBef>
                <a:spcPts val="400"/>
              </a:spcBef>
              <a:spcAft>
                <a:spcPts val="0"/>
              </a:spcAft>
              <a:buSzPts val="1900"/>
              <a:buChar char="•"/>
              <a:defRPr>
                <a:solidFill>
                  <a:schemeClr val="lt1"/>
                </a:solidFill>
              </a:defRPr>
            </a:lvl5pPr>
            <a:lvl6pPr marL="2743200" lvl="5" indent="-349250" algn="l" rtl="0">
              <a:lnSpc>
                <a:spcPct val="120000"/>
              </a:lnSpc>
              <a:spcBef>
                <a:spcPts val="400"/>
              </a:spcBef>
              <a:spcAft>
                <a:spcPts val="0"/>
              </a:spcAft>
              <a:buSzPts val="1900"/>
              <a:buChar char="•"/>
              <a:defRPr>
                <a:solidFill>
                  <a:schemeClr val="lt1"/>
                </a:solidFill>
              </a:defRPr>
            </a:lvl6pPr>
            <a:lvl7pPr marL="3200400" lvl="6" indent="-349250" algn="l" rtl="0">
              <a:lnSpc>
                <a:spcPct val="120000"/>
              </a:lnSpc>
              <a:spcBef>
                <a:spcPts val="400"/>
              </a:spcBef>
              <a:spcAft>
                <a:spcPts val="0"/>
              </a:spcAft>
              <a:buSzPts val="1900"/>
              <a:buChar char="•"/>
              <a:defRPr>
                <a:solidFill>
                  <a:schemeClr val="lt1"/>
                </a:solidFill>
              </a:defRPr>
            </a:lvl7pPr>
            <a:lvl8pPr marL="3657600" lvl="7" indent="-349250" algn="l" rtl="0">
              <a:lnSpc>
                <a:spcPct val="120000"/>
              </a:lnSpc>
              <a:spcBef>
                <a:spcPts val="400"/>
              </a:spcBef>
              <a:spcAft>
                <a:spcPts val="0"/>
              </a:spcAft>
              <a:buSzPts val="1900"/>
              <a:buChar char="•"/>
              <a:defRPr>
                <a:solidFill>
                  <a:schemeClr val="lt1"/>
                </a:solidFill>
              </a:defRPr>
            </a:lvl8pPr>
            <a:lvl9pPr marL="4114800" lvl="8" indent="-349250" algn="l" rtl="0">
              <a:lnSpc>
                <a:spcPct val="120000"/>
              </a:lnSpc>
              <a:spcBef>
                <a:spcPts val="400"/>
              </a:spcBef>
              <a:spcAft>
                <a:spcPts val="0"/>
              </a:spcAft>
              <a:buSzPts val="1900"/>
              <a:buChar char="•"/>
              <a:defRPr>
                <a:solidFill>
                  <a:schemeClr val="lt1"/>
                </a:solidFill>
              </a:defRPr>
            </a:lvl9pPr>
          </a:lstStyle>
          <a:p>
            <a:endParaRPr/>
          </a:p>
        </p:txBody>
      </p:sp>
      <p:sp>
        <p:nvSpPr>
          <p:cNvPr id="618" name="Google Shape;618;p61"/>
          <p:cNvSpPr>
            <a:spLocks noGrp="1"/>
          </p:cNvSpPr>
          <p:nvPr>
            <p:ph type="pic" idx="2"/>
          </p:nvPr>
        </p:nvSpPr>
        <p:spPr>
          <a:xfrm>
            <a:off x="0" y="1"/>
            <a:ext cx="12192000" cy="3357600"/>
          </a:xfrm>
          <a:prstGeom prst="rect">
            <a:avLst/>
          </a:prstGeom>
          <a:solidFill>
            <a:schemeClr val="lt2"/>
          </a:solidFill>
          <a:ln>
            <a:noFill/>
          </a:ln>
        </p:spPr>
      </p:sp>
      <p:sp>
        <p:nvSpPr>
          <p:cNvPr id="619" name="Google Shape;619;p61"/>
          <p:cNvSpPr/>
          <p:nvPr/>
        </p:nvSpPr>
        <p:spPr>
          <a:xfrm>
            <a:off x="632682" y="476672"/>
            <a:ext cx="269351" cy="611992"/>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matchingName="Title and Half Picture 2 ">
  <p:cSld name="Title and Half Picture 2 ">
    <p:bg>
      <p:bgPr>
        <a:solidFill>
          <a:schemeClr val="accent4"/>
        </a:solidFill>
        <a:effectLst/>
      </p:bgPr>
    </p:bg>
    <p:spTree>
      <p:nvGrpSpPr>
        <p:cNvPr id="1" name="Shape 620"/>
        <p:cNvGrpSpPr/>
        <p:nvPr/>
      </p:nvGrpSpPr>
      <p:grpSpPr>
        <a:xfrm>
          <a:off x="0" y="0"/>
          <a:ext cx="0" cy="0"/>
          <a:chOff x="0" y="0"/>
          <a:chExt cx="0" cy="0"/>
        </a:xfrm>
      </p:grpSpPr>
      <p:grpSp>
        <p:nvGrpSpPr>
          <p:cNvPr id="621" name="Google Shape;621;p62"/>
          <p:cNvGrpSpPr/>
          <p:nvPr/>
        </p:nvGrpSpPr>
        <p:grpSpPr>
          <a:xfrm>
            <a:off x="479450" y="27"/>
            <a:ext cx="575992" cy="1268794"/>
            <a:chOff x="5372826" y="1844824"/>
            <a:chExt cx="1457100" cy="3209700"/>
          </a:xfrm>
        </p:grpSpPr>
        <p:sp>
          <p:nvSpPr>
            <p:cNvPr id="622" name="Google Shape;622;p62"/>
            <p:cNvSpPr/>
            <p:nvPr/>
          </p:nvSpPr>
          <p:spPr>
            <a:xfrm>
              <a:off x="5372826" y="1844824"/>
              <a:ext cx="1457100" cy="32097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623" name="Google Shape;623;p62"/>
            <p:cNvSpPr/>
            <p:nvPr/>
          </p:nvSpPr>
          <p:spPr>
            <a:xfrm>
              <a:off x="5760666" y="3050717"/>
              <a:ext cx="681407" cy="1548241"/>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sp>
        <p:nvSpPr>
          <p:cNvPr id="624" name="Google Shape;624;p62"/>
          <p:cNvSpPr txBox="1">
            <a:spLocks noGrp="1"/>
          </p:cNvSpPr>
          <p:nvPr>
            <p:ph type="title"/>
          </p:nvPr>
        </p:nvSpPr>
        <p:spPr>
          <a:xfrm>
            <a:off x="1055689" y="3789039"/>
            <a:ext cx="10656900" cy="8640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625" name="Google Shape;625;p62"/>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26" name="Google Shape;626;p62"/>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27" name="Google Shape;627;p62"/>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28" name="Google Shape;628;p62"/>
          <p:cNvSpPr txBox="1">
            <a:spLocks noGrp="1"/>
          </p:cNvSpPr>
          <p:nvPr>
            <p:ph type="body" idx="1"/>
          </p:nvPr>
        </p:nvSpPr>
        <p:spPr>
          <a:xfrm>
            <a:off x="1055440" y="4797152"/>
            <a:ext cx="10657200" cy="1368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629" name="Google Shape;629;p62"/>
          <p:cNvSpPr>
            <a:spLocks noGrp="1"/>
          </p:cNvSpPr>
          <p:nvPr>
            <p:ph type="pic" idx="2"/>
          </p:nvPr>
        </p:nvSpPr>
        <p:spPr>
          <a:xfrm>
            <a:off x="0" y="1"/>
            <a:ext cx="12192000" cy="3357600"/>
          </a:xfrm>
          <a:prstGeom prst="rect">
            <a:avLst/>
          </a:prstGeom>
          <a:solidFill>
            <a:schemeClr val="lt2"/>
          </a:solidFill>
          <a:ln>
            <a:noFill/>
          </a:ln>
        </p:spPr>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 type="twoObj">
  <p:cSld name="TWO_OBJECTS">
    <p:spTree>
      <p:nvGrpSpPr>
        <p:cNvPr id="1" name="Shape 85"/>
        <p:cNvGrpSpPr/>
        <p:nvPr/>
      </p:nvGrpSpPr>
      <p:grpSpPr>
        <a:xfrm>
          <a:off x="0" y="0"/>
          <a:ext cx="0" cy="0"/>
          <a:chOff x="0" y="0"/>
          <a:chExt cx="0" cy="0"/>
        </a:xfrm>
      </p:grpSpPr>
      <p:sp>
        <p:nvSpPr>
          <p:cNvPr id="86" name="Google Shape;86;p7"/>
          <p:cNvSpPr txBox="1">
            <a:spLocks noGrp="1"/>
          </p:cNvSpPr>
          <p:nvPr>
            <p:ph type="title"/>
          </p:nvPr>
        </p:nvSpPr>
        <p:spPr>
          <a:xfrm>
            <a:off x="1343471" y="476250"/>
            <a:ext cx="10369103" cy="108054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7"/>
          <p:cNvSpPr txBox="1">
            <a:spLocks noGrp="1"/>
          </p:cNvSpPr>
          <p:nvPr>
            <p:ph type="body" idx="1"/>
          </p:nvPr>
        </p:nvSpPr>
        <p:spPr>
          <a:xfrm>
            <a:off x="1055688" y="1773239"/>
            <a:ext cx="4896296" cy="4392612"/>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88" name="Google Shape;88;p7"/>
          <p:cNvSpPr txBox="1">
            <a:spLocks noGrp="1"/>
          </p:cNvSpPr>
          <p:nvPr>
            <p:ph type="body" idx="2"/>
          </p:nvPr>
        </p:nvSpPr>
        <p:spPr>
          <a:xfrm>
            <a:off x="6240016" y="1773238"/>
            <a:ext cx="4896544" cy="4392612"/>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89" name="Google Shape;89;p7"/>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7"/>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7"/>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matchingName="Title and Half Picture 3">
  <p:cSld name="Title and Half Picture 3">
    <p:bg>
      <p:bgPr>
        <a:solidFill>
          <a:schemeClr val="accent1"/>
        </a:solidFill>
        <a:effectLst/>
      </p:bgPr>
    </p:bg>
    <p:spTree>
      <p:nvGrpSpPr>
        <p:cNvPr id="1" name="Shape 630"/>
        <p:cNvGrpSpPr/>
        <p:nvPr/>
      </p:nvGrpSpPr>
      <p:grpSpPr>
        <a:xfrm>
          <a:off x="0" y="0"/>
          <a:ext cx="0" cy="0"/>
          <a:chOff x="0" y="0"/>
          <a:chExt cx="0" cy="0"/>
        </a:xfrm>
      </p:grpSpPr>
      <p:sp>
        <p:nvSpPr>
          <p:cNvPr id="631" name="Google Shape;631;p63"/>
          <p:cNvSpPr txBox="1">
            <a:spLocks noGrp="1"/>
          </p:cNvSpPr>
          <p:nvPr>
            <p:ph type="title"/>
          </p:nvPr>
        </p:nvSpPr>
        <p:spPr>
          <a:xfrm>
            <a:off x="1055689" y="3789039"/>
            <a:ext cx="10656900" cy="8640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lt1"/>
              </a:buClr>
              <a:buSzPts val="3200"/>
              <a:buFont typeface="Aleo"/>
              <a:buNone/>
              <a:defRPr>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632" name="Google Shape;632;p63"/>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33" name="Google Shape;633;p63"/>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34" name="Google Shape;634;p63"/>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solidFill>
                  <a:schemeClr val="lt1"/>
                </a:solidFill>
                <a:latin typeface="Aleo"/>
                <a:ea typeface="Aleo"/>
                <a:cs typeface="Aleo"/>
                <a:sym typeface="Aleo"/>
              </a:defRPr>
            </a:lvl1pPr>
            <a:lvl2pPr marL="0" lvl="1" indent="0" algn="r" rtl="0">
              <a:spcBef>
                <a:spcPts val="0"/>
              </a:spcBef>
              <a:buNone/>
              <a:defRPr sz="900" b="0" i="0" cap="none">
                <a:solidFill>
                  <a:schemeClr val="lt1"/>
                </a:solidFill>
                <a:latin typeface="Aleo"/>
                <a:ea typeface="Aleo"/>
                <a:cs typeface="Aleo"/>
                <a:sym typeface="Aleo"/>
              </a:defRPr>
            </a:lvl2pPr>
            <a:lvl3pPr marL="0" lvl="2" indent="0" algn="r" rtl="0">
              <a:spcBef>
                <a:spcPts val="0"/>
              </a:spcBef>
              <a:buNone/>
              <a:defRPr sz="900" b="0" i="0" cap="none">
                <a:solidFill>
                  <a:schemeClr val="lt1"/>
                </a:solidFill>
                <a:latin typeface="Aleo"/>
                <a:ea typeface="Aleo"/>
                <a:cs typeface="Aleo"/>
                <a:sym typeface="Aleo"/>
              </a:defRPr>
            </a:lvl3pPr>
            <a:lvl4pPr marL="0" lvl="3" indent="0" algn="r" rtl="0">
              <a:spcBef>
                <a:spcPts val="0"/>
              </a:spcBef>
              <a:buNone/>
              <a:defRPr sz="900" b="0" i="0" cap="none">
                <a:solidFill>
                  <a:schemeClr val="lt1"/>
                </a:solidFill>
                <a:latin typeface="Aleo"/>
                <a:ea typeface="Aleo"/>
                <a:cs typeface="Aleo"/>
                <a:sym typeface="Aleo"/>
              </a:defRPr>
            </a:lvl4pPr>
            <a:lvl5pPr marL="0" lvl="4" indent="0" algn="r" rtl="0">
              <a:spcBef>
                <a:spcPts val="0"/>
              </a:spcBef>
              <a:buNone/>
              <a:defRPr sz="900" b="0" i="0" cap="none">
                <a:solidFill>
                  <a:schemeClr val="lt1"/>
                </a:solidFill>
                <a:latin typeface="Aleo"/>
                <a:ea typeface="Aleo"/>
                <a:cs typeface="Aleo"/>
                <a:sym typeface="Aleo"/>
              </a:defRPr>
            </a:lvl5pPr>
            <a:lvl6pPr marL="0" lvl="5" indent="0" algn="r" rtl="0">
              <a:spcBef>
                <a:spcPts val="0"/>
              </a:spcBef>
              <a:buNone/>
              <a:defRPr sz="900" b="0" i="0" cap="none">
                <a:solidFill>
                  <a:schemeClr val="lt1"/>
                </a:solidFill>
                <a:latin typeface="Aleo"/>
                <a:ea typeface="Aleo"/>
                <a:cs typeface="Aleo"/>
                <a:sym typeface="Aleo"/>
              </a:defRPr>
            </a:lvl6pPr>
            <a:lvl7pPr marL="0" lvl="6" indent="0" algn="r" rtl="0">
              <a:spcBef>
                <a:spcPts val="0"/>
              </a:spcBef>
              <a:buNone/>
              <a:defRPr sz="900" b="0" i="0" cap="none">
                <a:solidFill>
                  <a:schemeClr val="lt1"/>
                </a:solidFill>
                <a:latin typeface="Aleo"/>
                <a:ea typeface="Aleo"/>
                <a:cs typeface="Aleo"/>
                <a:sym typeface="Aleo"/>
              </a:defRPr>
            </a:lvl7pPr>
            <a:lvl8pPr marL="0" lvl="7" indent="0" algn="r" rtl="0">
              <a:spcBef>
                <a:spcPts val="0"/>
              </a:spcBef>
              <a:buNone/>
              <a:defRPr sz="900" b="0" i="0" cap="none">
                <a:solidFill>
                  <a:schemeClr val="lt1"/>
                </a:solidFill>
                <a:latin typeface="Aleo"/>
                <a:ea typeface="Aleo"/>
                <a:cs typeface="Aleo"/>
                <a:sym typeface="Aleo"/>
              </a:defRPr>
            </a:lvl8pPr>
            <a:lvl9pPr marL="0" lvl="8" indent="0" algn="r" rtl="0">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
        <p:nvSpPr>
          <p:cNvPr id="635" name="Google Shape;635;p63"/>
          <p:cNvSpPr txBox="1">
            <a:spLocks noGrp="1"/>
          </p:cNvSpPr>
          <p:nvPr>
            <p:ph type="body" idx="1"/>
          </p:nvPr>
        </p:nvSpPr>
        <p:spPr>
          <a:xfrm>
            <a:off x="1055440" y="4797152"/>
            <a:ext cx="10657200" cy="1368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Clr>
                <a:schemeClr val="accent2"/>
              </a:buClr>
              <a:buSzPts val="1900"/>
              <a:buChar char="•"/>
              <a:defRPr>
                <a:solidFill>
                  <a:schemeClr val="lt1"/>
                </a:solidFill>
              </a:defRPr>
            </a:lvl1pPr>
            <a:lvl2pPr marL="914400" lvl="1" indent="-349250" algn="l" rtl="0">
              <a:lnSpc>
                <a:spcPct val="120000"/>
              </a:lnSpc>
              <a:spcBef>
                <a:spcPts val="400"/>
              </a:spcBef>
              <a:spcAft>
                <a:spcPts val="0"/>
              </a:spcAft>
              <a:buClr>
                <a:schemeClr val="accent2"/>
              </a:buClr>
              <a:buSzPts val="1900"/>
              <a:buChar char="–"/>
              <a:defRPr>
                <a:solidFill>
                  <a:schemeClr val="lt1"/>
                </a:solidFill>
              </a:defRPr>
            </a:lvl2pPr>
            <a:lvl3pPr marL="1371600" lvl="2" indent="-349250" algn="l" rtl="0">
              <a:lnSpc>
                <a:spcPct val="120000"/>
              </a:lnSpc>
              <a:spcBef>
                <a:spcPts val="400"/>
              </a:spcBef>
              <a:spcAft>
                <a:spcPts val="0"/>
              </a:spcAft>
              <a:buClr>
                <a:schemeClr val="accent2"/>
              </a:buClr>
              <a:buSzPts val="1900"/>
              <a:buChar char="•"/>
              <a:defRPr>
                <a:solidFill>
                  <a:schemeClr val="lt1"/>
                </a:solidFill>
              </a:defRPr>
            </a:lvl3pPr>
            <a:lvl4pPr marL="1828800" lvl="3" indent="-349250" algn="l" rtl="0">
              <a:lnSpc>
                <a:spcPct val="120000"/>
              </a:lnSpc>
              <a:spcBef>
                <a:spcPts val="400"/>
              </a:spcBef>
              <a:spcAft>
                <a:spcPts val="0"/>
              </a:spcAft>
              <a:buClr>
                <a:schemeClr val="accent2"/>
              </a:buClr>
              <a:buSzPts val="1900"/>
              <a:buChar char="•"/>
              <a:defRPr>
                <a:solidFill>
                  <a:schemeClr val="lt1"/>
                </a:solidFill>
              </a:defRPr>
            </a:lvl4pPr>
            <a:lvl5pPr marL="2286000" lvl="4" indent="-349250" algn="l" rtl="0">
              <a:lnSpc>
                <a:spcPct val="120000"/>
              </a:lnSpc>
              <a:spcBef>
                <a:spcPts val="400"/>
              </a:spcBef>
              <a:spcAft>
                <a:spcPts val="0"/>
              </a:spcAft>
              <a:buClr>
                <a:schemeClr val="accent2"/>
              </a:buClr>
              <a:buSzPts val="1900"/>
              <a:buChar char="•"/>
              <a:defRPr>
                <a:solidFill>
                  <a:schemeClr val="lt1"/>
                </a:solidFill>
              </a:defRPr>
            </a:lvl5pPr>
            <a:lvl6pPr marL="2743200" lvl="5" indent="-349250" algn="l" rtl="0">
              <a:lnSpc>
                <a:spcPct val="120000"/>
              </a:lnSpc>
              <a:spcBef>
                <a:spcPts val="400"/>
              </a:spcBef>
              <a:spcAft>
                <a:spcPts val="0"/>
              </a:spcAft>
              <a:buClr>
                <a:schemeClr val="accent2"/>
              </a:buClr>
              <a:buSzPts val="1900"/>
              <a:buChar char="•"/>
              <a:defRPr>
                <a:solidFill>
                  <a:schemeClr val="lt1"/>
                </a:solidFill>
              </a:defRPr>
            </a:lvl6pPr>
            <a:lvl7pPr marL="3200400" lvl="6" indent="-349250" algn="l" rtl="0">
              <a:lnSpc>
                <a:spcPct val="120000"/>
              </a:lnSpc>
              <a:spcBef>
                <a:spcPts val="400"/>
              </a:spcBef>
              <a:spcAft>
                <a:spcPts val="0"/>
              </a:spcAft>
              <a:buClr>
                <a:schemeClr val="accent2"/>
              </a:buClr>
              <a:buSzPts val="1900"/>
              <a:buChar char="•"/>
              <a:defRPr>
                <a:solidFill>
                  <a:schemeClr val="lt1"/>
                </a:solidFill>
              </a:defRPr>
            </a:lvl7pPr>
            <a:lvl8pPr marL="3657600" lvl="7" indent="-349250" algn="l" rtl="0">
              <a:lnSpc>
                <a:spcPct val="120000"/>
              </a:lnSpc>
              <a:spcBef>
                <a:spcPts val="400"/>
              </a:spcBef>
              <a:spcAft>
                <a:spcPts val="0"/>
              </a:spcAft>
              <a:buClr>
                <a:schemeClr val="accent2"/>
              </a:buClr>
              <a:buSzPts val="1900"/>
              <a:buChar char="•"/>
              <a:defRPr>
                <a:solidFill>
                  <a:schemeClr val="lt1"/>
                </a:solidFill>
              </a:defRPr>
            </a:lvl8pPr>
            <a:lvl9pPr marL="4114800" lvl="8" indent="-349250" algn="l" rtl="0">
              <a:lnSpc>
                <a:spcPct val="120000"/>
              </a:lnSpc>
              <a:spcBef>
                <a:spcPts val="400"/>
              </a:spcBef>
              <a:spcAft>
                <a:spcPts val="0"/>
              </a:spcAft>
              <a:buClr>
                <a:schemeClr val="accent2"/>
              </a:buClr>
              <a:buSzPts val="1900"/>
              <a:buChar char="•"/>
              <a:defRPr>
                <a:solidFill>
                  <a:schemeClr val="lt1"/>
                </a:solidFill>
              </a:defRPr>
            </a:lvl9pPr>
          </a:lstStyle>
          <a:p>
            <a:endParaRPr/>
          </a:p>
        </p:txBody>
      </p:sp>
      <p:sp>
        <p:nvSpPr>
          <p:cNvPr id="636" name="Google Shape;636;p63"/>
          <p:cNvSpPr>
            <a:spLocks noGrp="1"/>
          </p:cNvSpPr>
          <p:nvPr>
            <p:ph type="pic" idx="2"/>
          </p:nvPr>
        </p:nvSpPr>
        <p:spPr>
          <a:xfrm>
            <a:off x="0" y="1"/>
            <a:ext cx="12192000" cy="3357600"/>
          </a:xfrm>
          <a:prstGeom prst="rect">
            <a:avLst/>
          </a:prstGeom>
          <a:solidFill>
            <a:schemeClr val="lt2"/>
          </a:solidFill>
          <a:ln>
            <a:noFill/>
          </a:ln>
        </p:spPr>
      </p:sp>
      <p:grpSp>
        <p:nvGrpSpPr>
          <p:cNvPr id="637" name="Google Shape;637;p63"/>
          <p:cNvGrpSpPr/>
          <p:nvPr/>
        </p:nvGrpSpPr>
        <p:grpSpPr>
          <a:xfrm>
            <a:off x="479450" y="27"/>
            <a:ext cx="575992" cy="1268794"/>
            <a:chOff x="5372826" y="1844824"/>
            <a:chExt cx="1457100" cy="3209700"/>
          </a:xfrm>
        </p:grpSpPr>
        <p:sp>
          <p:nvSpPr>
            <p:cNvPr id="638" name="Google Shape;638;p63"/>
            <p:cNvSpPr/>
            <p:nvPr/>
          </p:nvSpPr>
          <p:spPr>
            <a:xfrm>
              <a:off x="5372826" y="1844824"/>
              <a:ext cx="1457100" cy="32097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639" name="Google Shape;639;p63"/>
            <p:cNvSpPr/>
            <p:nvPr/>
          </p:nvSpPr>
          <p:spPr>
            <a:xfrm>
              <a:off x="5760666" y="3050717"/>
              <a:ext cx="681407" cy="1548241"/>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Title and Half Picture 4">
  <p:cSld name="Title and Half Picture 4">
    <p:bg>
      <p:bgPr>
        <a:solidFill>
          <a:schemeClr val="accent2"/>
        </a:solidFill>
        <a:effectLst/>
      </p:bgPr>
    </p:bg>
    <p:spTree>
      <p:nvGrpSpPr>
        <p:cNvPr id="1" name="Shape 640"/>
        <p:cNvGrpSpPr/>
        <p:nvPr/>
      </p:nvGrpSpPr>
      <p:grpSpPr>
        <a:xfrm>
          <a:off x="0" y="0"/>
          <a:ext cx="0" cy="0"/>
          <a:chOff x="0" y="0"/>
          <a:chExt cx="0" cy="0"/>
        </a:xfrm>
      </p:grpSpPr>
      <p:sp>
        <p:nvSpPr>
          <p:cNvPr id="641" name="Google Shape;641;p64"/>
          <p:cNvSpPr>
            <a:spLocks noGrp="1"/>
          </p:cNvSpPr>
          <p:nvPr>
            <p:ph type="pic" idx="2"/>
          </p:nvPr>
        </p:nvSpPr>
        <p:spPr>
          <a:xfrm>
            <a:off x="0" y="0"/>
            <a:ext cx="12192000" cy="6858000"/>
          </a:xfrm>
          <a:prstGeom prst="rect">
            <a:avLst/>
          </a:prstGeom>
          <a:solidFill>
            <a:schemeClr val="lt2"/>
          </a:solidFill>
          <a:ln>
            <a:noFill/>
          </a:ln>
        </p:spPr>
      </p:sp>
      <p:sp>
        <p:nvSpPr>
          <p:cNvPr id="642" name="Google Shape;642;p64"/>
          <p:cNvSpPr txBox="1">
            <a:spLocks noGrp="1"/>
          </p:cNvSpPr>
          <p:nvPr>
            <p:ph type="body" idx="1"/>
          </p:nvPr>
        </p:nvSpPr>
        <p:spPr>
          <a:xfrm>
            <a:off x="6096000" y="0"/>
            <a:ext cx="6096000" cy="6858000"/>
          </a:xfrm>
          <a:prstGeom prst="rect">
            <a:avLst/>
          </a:prstGeom>
          <a:solidFill>
            <a:schemeClr val="accent2">
              <a:alpha val="69800"/>
            </a:schemeClr>
          </a:solidFill>
          <a:ln>
            <a:noFill/>
          </a:ln>
        </p:spPr>
        <p:txBody>
          <a:bodyPr spcFirstLastPara="1" wrap="square" lIns="576000" tIns="2422800" rIns="1080000" bIns="1080000" anchor="t" anchorCtr="0">
            <a:noAutofit/>
          </a:bodyPr>
          <a:lstStyle>
            <a:lvl1pPr marL="457200" lvl="0" indent="-349250" algn="l" rtl="0">
              <a:lnSpc>
                <a:spcPct val="120000"/>
              </a:lnSpc>
              <a:spcBef>
                <a:spcPts val="400"/>
              </a:spcBef>
              <a:spcAft>
                <a:spcPts val="0"/>
              </a:spcAft>
              <a:buSzPts val="1900"/>
              <a:buChar char="•"/>
              <a:defRPr>
                <a:solidFill>
                  <a:schemeClr val="lt1"/>
                </a:solidFill>
              </a:defRPr>
            </a:lvl1pPr>
            <a:lvl2pPr marL="914400" lvl="1" indent="-349250" algn="l" rtl="0">
              <a:lnSpc>
                <a:spcPct val="120000"/>
              </a:lnSpc>
              <a:spcBef>
                <a:spcPts val="400"/>
              </a:spcBef>
              <a:spcAft>
                <a:spcPts val="0"/>
              </a:spcAft>
              <a:buSzPts val="1900"/>
              <a:buChar char="–"/>
              <a:defRPr>
                <a:solidFill>
                  <a:schemeClr val="lt1"/>
                </a:solidFill>
              </a:defRPr>
            </a:lvl2pPr>
            <a:lvl3pPr marL="1371600" lvl="2" indent="-349250" algn="l" rtl="0">
              <a:lnSpc>
                <a:spcPct val="120000"/>
              </a:lnSpc>
              <a:spcBef>
                <a:spcPts val="400"/>
              </a:spcBef>
              <a:spcAft>
                <a:spcPts val="0"/>
              </a:spcAft>
              <a:buSzPts val="1900"/>
              <a:buChar char="•"/>
              <a:defRPr>
                <a:solidFill>
                  <a:schemeClr val="lt1"/>
                </a:solidFill>
              </a:defRPr>
            </a:lvl3pPr>
            <a:lvl4pPr marL="1828800" lvl="3" indent="-349250" algn="l" rtl="0">
              <a:lnSpc>
                <a:spcPct val="120000"/>
              </a:lnSpc>
              <a:spcBef>
                <a:spcPts val="400"/>
              </a:spcBef>
              <a:spcAft>
                <a:spcPts val="0"/>
              </a:spcAft>
              <a:buSzPts val="1900"/>
              <a:buChar char="•"/>
              <a:defRPr>
                <a:solidFill>
                  <a:schemeClr val="lt1"/>
                </a:solidFill>
              </a:defRPr>
            </a:lvl4pPr>
            <a:lvl5pPr marL="2286000" lvl="4" indent="-349250" algn="l" rtl="0">
              <a:lnSpc>
                <a:spcPct val="120000"/>
              </a:lnSpc>
              <a:spcBef>
                <a:spcPts val="400"/>
              </a:spcBef>
              <a:spcAft>
                <a:spcPts val="0"/>
              </a:spcAft>
              <a:buSzPts val="1900"/>
              <a:buChar char="•"/>
              <a:defRPr>
                <a:solidFill>
                  <a:schemeClr val="lt1"/>
                </a:solidFill>
              </a:defRPr>
            </a:lvl5pPr>
            <a:lvl6pPr marL="2743200" lvl="5" indent="-349250" algn="l" rtl="0">
              <a:lnSpc>
                <a:spcPct val="120000"/>
              </a:lnSpc>
              <a:spcBef>
                <a:spcPts val="400"/>
              </a:spcBef>
              <a:spcAft>
                <a:spcPts val="0"/>
              </a:spcAft>
              <a:buSzPts val="1900"/>
              <a:buChar char="•"/>
              <a:defRPr>
                <a:solidFill>
                  <a:schemeClr val="lt1"/>
                </a:solidFill>
              </a:defRPr>
            </a:lvl6pPr>
            <a:lvl7pPr marL="3200400" lvl="6" indent="-349250" algn="l" rtl="0">
              <a:lnSpc>
                <a:spcPct val="120000"/>
              </a:lnSpc>
              <a:spcBef>
                <a:spcPts val="400"/>
              </a:spcBef>
              <a:spcAft>
                <a:spcPts val="0"/>
              </a:spcAft>
              <a:buSzPts val="1900"/>
              <a:buChar char="•"/>
              <a:defRPr>
                <a:solidFill>
                  <a:schemeClr val="lt1"/>
                </a:solidFill>
              </a:defRPr>
            </a:lvl7pPr>
            <a:lvl8pPr marL="3657600" lvl="7" indent="-349250" algn="l" rtl="0">
              <a:lnSpc>
                <a:spcPct val="120000"/>
              </a:lnSpc>
              <a:spcBef>
                <a:spcPts val="400"/>
              </a:spcBef>
              <a:spcAft>
                <a:spcPts val="0"/>
              </a:spcAft>
              <a:buSzPts val="1900"/>
              <a:buChar char="•"/>
              <a:defRPr>
                <a:solidFill>
                  <a:schemeClr val="lt1"/>
                </a:solidFill>
              </a:defRPr>
            </a:lvl8pPr>
            <a:lvl9pPr marL="4114800" lvl="8" indent="-349250" algn="l" rtl="0">
              <a:lnSpc>
                <a:spcPct val="120000"/>
              </a:lnSpc>
              <a:spcBef>
                <a:spcPts val="400"/>
              </a:spcBef>
              <a:spcAft>
                <a:spcPts val="0"/>
              </a:spcAft>
              <a:buSzPts val="1900"/>
              <a:buChar char="•"/>
              <a:defRPr>
                <a:solidFill>
                  <a:schemeClr val="lt1"/>
                </a:solidFill>
              </a:defRPr>
            </a:lvl9pPr>
          </a:lstStyle>
          <a:p>
            <a:endParaRPr/>
          </a:p>
        </p:txBody>
      </p:sp>
      <p:sp>
        <p:nvSpPr>
          <p:cNvPr id="643" name="Google Shape;643;p64"/>
          <p:cNvSpPr/>
          <p:nvPr/>
        </p:nvSpPr>
        <p:spPr>
          <a:xfrm>
            <a:off x="632682" y="476672"/>
            <a:ext cx="269351" cy="611992"/>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644" name="Google Shape;644;p64"/>
          <p:cNvSpPr txBox="1">
            <a:spLocks noGrp="1"/>
          </p:cNvSpPr>
          <p:nvPr>
            <p:ph type="title"/>
          </p:nvPr>
        </p:nvSpPr>
        <p:spPr>
          <a:xfrm>
            <a:off x="6672064" y="1051892"/>
            <a:ext cx="44649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lt1"/>
              </a:buClr>
              <a:buSzPts val="3200"/>
              <a:buFont typeface="Aleo"/>
              <a:buNone/>
              <a:defRPr>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645" name="Google Shape;645;p64"/>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46" name="Google Shape;646;p64"/>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47" name="Google Shape;647;p64"/>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solidFill>
                  <a:schemeClr val="lt1"/>
                </a:solidFill>
                <a:latin typeface="Aleo"/>
                <a:ea typeface="Aleo"/>
                <a:cs typeface="Aleo"/>
                <a:sym typeface="Aleo"/>
              </a:defRPr>
            </a:lvl1pPr>
            <a:lvl2pPr marL="0" lvl="1" indent="0" algn="r" rtl="0">
              <a:spcBef>
                <a:spcPts val="0"/>
              </a:spcBef>
              <a:buNone/>
              <a:defRPr sz="900" b="0" i="0" cap="none">
                <a:solidFill>
                  <a:schemeClr val="lt1"/>
                </a:solidFill>
                <a:latin typeface="Aleo"/>
                <a:ea typeface="Aleo"/>
                <a:cs typeface="Aleo"/>
                <a:sym typeface="Aleo"/>
              </a:defRPr>
            </a:lvl2pPr>
            <a:lvl3pPr marL="0" lvl="2" indent="0" algn="r" rtl="0">
              <a:spcBef>
                <a:spcPts val="0"/>
              </a:spcBef>
              <a:buNone/>
              <a:defRPr sz="900" b="0" i="0" cap="none">
                <a:solidFill>
                  <a:schemeClr val="lt1"/>
                </a:solidFill>
                <a:latin typeface="Aleo"/>
                <a:ea typeface="Aleo"/>
                <a:cs typeface="Aleo"/>
                <a:sym typeface="Aleo"/>
              </a:defRPr>
            </a:lvl3pPr>
            <a:lvl4pPr marL="0" lvl="3" indent="0" algn="r" rtl="0">
              <a:spcBef>
                <a:spcPts val="0"/>
              </a:spcBef>
              <a:buNone/>
              <a:defRPr sz="900" b="0" i="0" cap="none">
                <a:solidFill>
                  <a:schemeClr val="lt1"/>
                </a:solidFill>
                <a:latin typeface="Aleo"/>
                <a:ea typeface="Aleo"/>
                <a:cs typeface="Aleo"/>
                <a:sym typeface="Aleo"/>
              </a:defRPr>
            </a:lvl4pPr>
            <a:lvl5pPr marL="0" lvl="4" indent="0" algn="r" rtl="0">
              <a:spcBef>
                <a:spcPts val="0"/>
              </a:spcBef>
              <a:buNone/>
              <a:defRPr sz="900" b="0" i="0" cap="none">
                <a:solidFill>
                  <a:schemeClr val="lt1"/>
                </a:solidFill>
                <a:latin typeface="Aleo"/>
                <a:ea typeface="Aleo"/>
                <a:cs typeface="Aleo"/>
                <a:sym typeface="Aleo"/>
              </a:defRPr>
            </a:lvl5pPr>
            <a:lvl6pPr marL="0" lvl="5" indent="0" algn="r" rtl="0">
              <a:spcBef>
                <a:spcPts val="0"/>
              </a:spcBef>
              <a:buNone/>
              <a:defRPr sz="900" b="0" i="0" cap="none">
                <a:solidFill>
                  <a:schemeClr val="lt1"/>
                </a:solidFill>
                <a:latin typeface="Aleo"/>
                <a:ea typeface="Aleo"/>
                <a:cs typeface="Aleo"/>
                <a:sym typeface="Aleo"/>
              </a:defRPr>
            </a:lvl6pPr>
            <a:lvl7pPr marL="0" lvl="6" indent="0" algn="r" rtl="0">
              <a:spcBef>
                <a:spcPts val="0"/>
              </a:spcBef>
              <a:buNone/>
              <a:defRPr sz="900" b="0" i="0" cap="none">
                <a:solidFill>
                  <a:schemeClr val="lt1"/>
                </a:solidFill>
                <a:latin typeface="Aleo"/>
                <a:ea typeface="Aleo"/>
                <a:cs typeface="Aleo"/>
                <a:sym typeface="Aleo"/>
              </a:defRPr>
            </a:lvl7pPr>
            <a:lvl8pPr marL="0" lvl="7" indent="0" algn="r" rtl="0">
              <a:spcBef>
                <a:spcPts val="0"/>
              </a:spcBef>
              <a:buNone/>
              <a:defRPr sz="900" b="0" i="0" cap="none">
                <a:solidFill>
                  <a:schemeClr val="lt1"/>
                </a:solidFill>
                <a:latin typeface="Aleo"/>
                <a:ea typeface="Aleo"/>
                <a:cs typeface="Aleo"/>
                <a:sym typeface="Aleo"/>
              </a:defRPr>
            </a:lvl8pPr>
            <a:lvl9pPr marL="0" lvl="8" indent="0" algn="r" rtl="0">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Picture ">
  <p:cSld name="Picture ">
    <p:spTree>
      <p:nvGrpSpPr>
        <p:cNvPr id="1" name="Shape 648"/>
        <p:cNvGrpSpPr/>
        <p:nvPr/>
      </p:nvGrpSpPr>
      <p:grpSpPr>
        <a:xfrm>
          <a:off x="0" y="0"/>
          <a:ext cx="0" cy="0"/>
          <a:chOff x="0" y="0"/>
          <a:chExt cx="0" cy="0"/>
        </a:xfrm>
      </p:grpSpPr>
      <p:sp>
        <p:nvSpPr>
          <p:cNvPr id="649" name="Google Shape;649;p65"/>
          <p:cNvSpPr>
            <a:spLocks noGrp="1"/>
          </p:cNvSpPr>
          <p:nvPr>
            <p:ph type="pic" idx="2"/>
          </p:nvPr>
        </p:nvSpPr>
        <p:spPr>
          <a:xfrm>
            <a:off x="0" y="0"/>
            <a:ext cx="12192000" cy="6669300"/>
          </a:xfrm>
          <a:prstGeom prst="rect">
            <a:avLst/>
          </a:prstGeom>
          <a:solidFill>
            <a:schemeClr val="lt2"/>
          </a:solidFill>
          <a:ln>
            <a:noFill/>
          </a:ln>
        </p:spPr>
      </p:sp>
      <p:sp>
        <p:nvSpPr>
          <p:cNvPr id="650" name="Google Shape;650;p65"/>
          <p:cNvSpPr txBox="1">
            <a:spLocks noGrp="1"/>
          </p:cNvSpPr>
          <p:nvPr>
            <p:ph type="title"/>
          </p:nvPr>
        </p:nvSpPr>
        <p:spPr>
          <a:xfrm>
            <a:off x="1343471" y="476250"/>
            <a:ext cx="103692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lt1"/>
              </a:buClr>
              <a:buSzPts val="3200"/>
              <a:buFont typeface="Aleo"/>
              <a:buNone/>
              <a:defRPr>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651" name="Google Shape;651;p65"/>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52" name="Google Shape;652;p65"/>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53" name="Google Shape;653;p65"/>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solidFill>
                  <a:schemeClr val="lt1"/>
                </a:solidFill>
                <a:latin typeface="Aleo"/>
                <a:ea typeface="Aleo"/>
                <a:cs typeface="Aleo"/>
                <a:sym typeface="Aleo"/>
              </a:defRPr>
            </a:lvl1pPr>
            <a:lvl2pPr marL="0" lvl="1" indent="0" algn="r" rtl="0">
              <a:spcBef>
                <a:spcPts val="0"/>
              </a:spcBef>
              <a:buNone/>
              <a:defRPr sz="900" b="0" i="0" cap="none">
                <a:solidFill>
                  <a:schemeClr val="lt1"/>
                </a:solidFill>
                <a:latin typeface="Aleo"/>
                <a:ea typeface="Aleo"/>
                <a:cs typeface="Aleo"/>
                <a:sym typeface="Aleo"/>
              </a:defRPr>
            </a:lvl2pPr>
            <a:lvl3pPr marL="0" lvl="2" indent="0" algn="r" rtl="0">
              <a:spcBef>
                <a:spcPts val="0"/>
              </a:spcBef>
              <a:buNone/>
              <a:defRPr sz="900" b="0" i="0" cap="none">
                <a:solidFill>
                  <a:schemeClr val="lt1"/>
                </a:solidFill>
                <a:latin typeface="Aleo"/>
                <a:ea typeface="Aleo"/>
                <a:cs typeface="Aleo"/>
                <a:sym typeface="Aleo"/>
              </a:defRPr>
            </a:lvl3pPr>
            <a:lvl4pPr marL="0" lvl="3" indent="0" algn="r" rtl="0">
              <a:spcBef>
                <a:spcPts val="0"/>
              </a:spcBef>
              <a:buNone/>
              <a:defRPr sz="900" b="0" i="0" cap="none">
                <a:solidFill>
                  <a:schemeClr val="lt1"/>
                </a:solidFill>
                <a:latin typeface="Aleo"/>
                <a:ea typeface="Aleo"/>
                <a:cs typeface="Aleo"/>
                <a:sym typeface="Aleo"/>
              </a:defRPr>
            </a:lvl4pPr>
            <a:lvl5pPr marL="0" lvl="4" indent="0" algn="r" rtl="0">
              <a:spcBef>
                <a:spcPts val="0"/>
              </a:spcBef>
              <a:buNone/>
              <a:defRPr sz="900" b="0" i="0" cap="none">
                <a:solidFill>
                  <a:schemeClr val="lt1"/>
                </a:solidFill>
                <a:latin typeface="Aleo"/>
                <a:ea typeface="Aleo"/>
                <a:cs typeface="Aleo"/>
                <a:sym typeface="Aleo"/>
              </a:defRPr>
            </a:lvl5pPr>
            <a:lvl6pPr marL="0" lvl="5" indent="0" algn="r" rtl="0">
              <a:spcBef>
                <a:spcPts val="0"/>
              </a:spcBef>
              <a:buNone/>
              <a:defRPr sz="900" b="0" i="0" cap="none">
                <a:solidFill>
                  <a:schemeClr val="lt1"/>
                </a:solidFill>
                <a:latin typeface="Aleo"/>
                <a:ea typeface="Aleo"/>
                <a:cs typeface="Aleo"/>
                <a:sym typeface="Aleo"/>
              </a:defRPr>
            </a:lvl6pPr>
            <a:lvl7pPr marL="0" lvl="6" indent="0" algn="r" rtl="0">
              <a:spcBef>
                <a:spcPts val="0"/>
              </a:spcBef>
              <a:buNone/>
              <a:defRPr sz="900" b="0" i="0" cap="none">
                <a:solidFill>
                  <a:schemeClr val="lt1"/>
                </a:solidFill>
                <a:latin typeface="Aleo"/>
                <a:ea typeface="Aleo"/>
                <a:cs typeface="Aleo"/>
                <a:sym typeface="Aleo"/>
              </a:defRPr>
            </a:lvl7pPr>
            <a:lvl8pPr marL="0" lvl="7" indent="0" algn="r" rtl="0">
              <a:spcBef>
                <a:spcPts val="0"/>
              </a:spcBef>
              <a:buNone/>
              <a:defRPr sz="900" b="0" i="0" cap="none">
                <a:solidFill>
                  <a:schemeClr val="lt1"/>
                </a:solidFill>
                <a:latin typeface="Aleo"/>
                <a:ea typeface="Aleo"/>
                <a:cs typeface="Aleo"/>
                <a:sym typeface="Aleo"/>
              </a:defRPr>
            </a:lvl8pPr>
            <a:lvl9pPr marL="0" lvl="8" indent="0" algn="r" rtl="0">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ext and Picture ">
  <p:cSld name="Text and Picture ">
    <p:spTree>
      <p:nvGrpSpPr>
        <p:cNvPr id="1" name="Shape 654"/>
        <p:cNvGrpSpPr/>
        <p:nvPr/>
      </p:nvGrpSpPr>
      <p:grpSpPr>
        <a:xfrm>
          <a:off x="0" y="0"/>
          <a:ext cx="0" cy="0"/>
          <a:chOff x="0" y="0"/>
          <a:chExt cx="0" cy="0"/>
        </a:xfrm>
      </p:grpSpPr>
      <p:sp>
        <p:nvSpPr>
          <p:cNvPr id="655" name="Google Shape;655;p66"/>
          <p:cNvSpPr>
            <a:spLocks noGrp="1"/>
          </p:cNvSpPr>
          <p:nvPr>
            <p:ph type="pic" idx="2"/>
          </p:nvPr>
        </p:nvSpPr>
        <p:spPr>
          <a:xfrm>
            <a:off x="0" y="0"/>
            <a:ext cx="12192000" cy="6669300"/>
          </a:xfrm>
          <a:prstGeom prst="rect">
            <a:avLst/>
          </a:prstGeom>
          <a:solidFill>
            <a:schemeClr val="lt2"/>
          </a:solidFill>
          <a:ln>
            <a:noFill/>
          </a:ln>
        </p:spPr>
      </p:sp>
      <p:sp>
        <p:nvSpPr>
          <p:cNvPr id="656" name="Google Shape;656;p66"/>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57" name="Google Shape;657;p66"/>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58" name="Google Shape;658;p66"/>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solidFill>
                  <a:schemeClr val="lt1"/>
                </a:solidFill>
                <a:latin typeface="Aleo"/>
                <a:ea typeface="Aleo"/>
                <a:cs typeface="Aleo"/>
                <a:sym typeface="Aleo"/>
              </a:defRPr>
            </a:lvl1pPr>
            <a:lvl2pPr marL="0" lvl="1" indent="0" algn="r" rtl="0">
              <a:spcBef>
                <a:spcPts val="0"/>
              </a:spcBef>
              <a:buNone/>
              <a:defRPr sz="900" b="0" i="0" cap="none">
                <a:solidFill>
                  <a:schemeClr val="lt1"/>
                </a:solidFill>
                <a:latin typeface="Aleo"/>
                <a:ea typeface="Aleo"/>
                <a:cs typeface="Aleo"/>
                <a:sym typeface="Aleo"/>
              </a:defRPr>
            </a:lvl2pPr>
            <a:lvl3pPr marL="0" lvl="2" indent="0" algn="r" rtl="0">
              <a:spcBef>
                <a:spcPts val="0"/>
              </a:spcBef>
              <a:buNone/>
              <a:defRPr sz="900" b="0" i="0" cap="none">
                <a:solidFill>
                  <a:schemeClr val="lt1"/>
                </a:solidFill>
                <a:latin typeface="Aleo"/>
                <a:ea typeface="Aleo"/>
                <a:cs typeface="Aleo"/>
                <a:sym typeface="Aleo"/>
              </a:defRPr>
            </a:lvl3pPr>
            <a:lvl4pPr marL="0" lvl="3" indent="0" algn="r" rtl="0">
              <a:spcBef>
                <a:spcPts val="0"/>
              </a:spcBef>
              <a:buNone/>
              <a:defRPr sz="900" b="0" i="0" cap="none">
                <a:solidFill>
                  <a:schemeClr val="lt1"/>
                </a:solidFill>
                <a:latin typeface="Aleo"/>
                <a:ea typeface="Aleo"/>
                <a:cs typeface="Aleo"/>
                <a:sym typeface="Aleo"/>
              </a:defRPr>
            </a:lvl4pPr>
            <a:lvl5pPr marL="0" lvl="4" indent="0" algn="r" rtl="0">
              <a:spcBef>
                <a:spcPts val="0"/>
              </a:spcBef>
              <a:buNone/>
              <a:defRPr sz="900" b="0" i="0" cap="none">
                <a:solidFill>
                  <a:schemeClr val="lt1"/>
                </a:solidFill>
                <a:latin typeface="Aleo"/>
                <a:ea typeface="Aleo"/>
                <a:cs typeface="Aleo"/>
                <a:sym typeface="Aleo"/>
              </a:defRPr>
            </a:lvl5pPr>
            <a:lvl6pPr marL="0" lvl="5" indent="0" algn="r" rtl="0">
              <a:spcBef>
                <a:spcPts val="0"/>
              </a:spcBef>
              <a:buNone/>
              <a:defRPr sz="900" b="0" i="0" cap="none">
                <a:solidFill>
                  <a:schemeClr val="lt1"/>
                </a:solidFill>
                <a:latin typeface="Aleo"/>
                <a:ea typeface="Aleo"/>
                <a:cs typeface="Aleo"/>
                <a:sym typeface="Aleo"/>
              </a:defRPr>
            </a:lvl6pPr>
            <a:lvl7pPr marL="0" lvl="6" indent="0" algn="r" rtl="0">
              <a:spcBef>
                <a:spcPts val="0"/>
              </a:spcBef>
              <a:buNone/>
              <a:defRPr sz="900" b="0" i="0" cap="none">
                <a:solidFill>
                  <a:schemeClr val="lt1"/>
                </a:solidFill>
                <a:latin typeface="Aleo"/>
                <a:ea typeface="Aleo"/>
                <a:cs typeface="Aleo"/>
                <a:sym typeface="Aleo"/>
              </a:defRPr>
            </a:lvl7pPr>
            <a:lvl8pPr marL="0" lvl="7" indent="0" algn="r" rtl="0">
              <a:spcBef>
                <a:spcPts val="0"/>
              </a:spcBef>
              <a:buNone/>
              <a:defRPr sz="900" b="0" i="0" cap="none">
                <a:solidFill>
                  <a:schemeClr val="lt1"/>
                </a:solidFill>
                <a:latin typeface="Aleo"/>
                <a:ea typeface="Aleo"/>
                <a:cs typeface="Aleo"/>
                <a:sym typeface="Aleo"/>
              </a:defRPr>
            </a:lvl8pPr>
            <a:lvl9pPr marL="0" lvl="8" indent="0" algn="r" rtl="0">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
        <p:nvSpPr>
          <p:cNvPr id="659" name="Google Shape;659;p66"/>
          <p:cNvSpPr txBox="1">
            <a:spLocks noGrp="1"/>
          </p:cNvSpPr>
          <p:nvPr>
            <p:ph type="ctrTitle"/>
          </p:nvPr>
        </p:nvSpPr>
        <p:spPr>
          <a:xfrm>
            <a:off x="479425" y="2349451"/>
            <a:ext cx="11233200" cy="20163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Clr>
                <a:schemeClr val="accent2"/>
              </a:buClr>
              <a:buSzPts val="4000"/>
              <a:buFont typeface="Aleo"/>
              <a:buNone/>
              <a:defRPr sz="4000">
                <a:solidFill>
                  <a:schemeClr val="accent2"/>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matchingName="Text and Picture Nega">
  <p:cSld name="Text and Picture Nega">
    <p:spTree>
      <p:nvGrpSpPr>
        <p:cNvPr id="1" name="Shape 660"/>
        <p:cNvGrpSpPr/>
        <p:nvPr/>
      </p:nvGrpSpPr>
      <p:grpSpPr>
        <a:xfrm>
          <a:off x="0" y="0"/>
          <a:ext cx="0" cy="0"/>
          <a:chOff x="0" y="0"/>
          <a:chExt cx="0" cy="0"/>
        </a:xfrm>
      </p:grpSpPr>
      <p:sp>
        <p:nvSpPr>
          <p:cNvPr id="661" name="Google Shape;661;p67"/>
          <p:cNvSpPr>
            <a:spLocks noGrp="1"/>
          </p:cNvSpPr>
          <p:nvPr>
            <p:ph type="pic" idx="2"/>
          </p:nvPr>
        </p:nvSpPr>
        <p:spPr>
          <a:xfrm>
            <a:off x="0" y="0"/>
            <a:ext cx="12192000" cy="6669300"/>
          </a:xfrm>
          <a:prstGeom prst="rect">
            <a:avLst/>
          </a:prstGeom>
          <a:solidFill>
            <a:schemeClr val="lt2"/>
          </a:solidFill>
          <a:ln>
            <a:noFill/>
          </a:ln>
        </p:spPr>
      </p:sp>
      <p:sp>
        <p:nvSpPr>
          <p:cNvPr id="662" name="Google Shape;662;p67"/>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63" name="Google Shape;663;p67"/>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64" name="Google Shape;664;p67"/>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solidFill>
                  <a:schemeClr val="lt1"/>
                </a:solidFill>
                <a:latin typeface="Aleo"/>
                <a:ea typeface="Aleo"/>
                <a:cs typeface="Aleo"/>
                <a:sym typeface="Aleo"/>
              </a:defRPr>
            </a:lvl1pPr>
            <a:lvl2pPr marL="0" lvl="1" indent="0" algn="r" rtl="0">
              <a:spcBef>
                <a:spcPts val="0"/>
              </a:spcBef>
              <a:buNone/>
              <a:defRPr sz="900" b="0" i="0" cap="none">
                <a:solidFill>
                  <a:schemeClr val="lt1"/>
                </a:solidFill>
                <a:latin typeface="Aleo"/>
                <a:ea typeface="Aleo"/>
                <a:cs typeface="Aleo"/>
                <a:sym typeface="Aleo"/>
              </a:defRPr>
            </a:lvl2pPr>
            <a:lvl3pPr marL="0" lvl="2" indent="0" algn="r" rtl="0">
              <a:spcBef>
                <a:spcPts val="0"/>
              </a:spcBef>
              <a:buNone/>
              <a:defRPr sz="900" b="0" i="0" cap="none">
                <a:solidFill>
                  <a:schemeClr val="lt1"/>
                </a:solidFill>
                <a:latin typeface="Aleo"/>
                <a:ea typeface="Aleo"/>
                <a:cs typeface="Aleo"/>
                <a:sym typeface="Aleo"/>
              </a:defRPr>
            </a:lvl3pPr>
            <a:lvl4pPr marL="0" lvl="3" indent="0" algn="r" rtl="0">
              <a:spcBef>
                <a:spcPts val="0"/>
              </a:spcBef>
              <a:buNone/>
              <a:defRPr sz="900" b="0" i="0" cap="none">
                <a:solidFill>
                  <a:schemeClr val="lt1"/>
                </a:solidFill>
                <a:latin typeface="Aleo"/>
                <a:ea typeface="Aleo"/>
                <a:cs typeface="Aleo"/>
                <a:sym typeface="Aleo"/>
              </a:defRPr>
            </a:lvl4pPr>
            <a:lvl5pPr marL="0" lvl="4" indent="0" algn="r" rtl="0">
              <a:spcBef>
                <a:spcPts val="0"/>
              </a:spcBef>
              <a:buNone/>
              <a:defRPr sz="900" b="0" i="0" cap="none">
                <a:solidFill>
                  <a:schemeClr val="lt1"/>
                </a:solidFill>
                <a:latin typeface="Aleo"/>
                <a:ea typeface="Aleo"/>
                <a:cs typeface="Aleo"/>
                <a:sym typeface="Aleo"/>
              </a:defRPr>
            </a:lvl5pPr>
            <a:lvl6pPr marL="0" lvl="5" indent="0" algn="r" rtl="0">
              <a:spcBef>
                <a:spcPts val="0"/>
              </a:spcBef>
              <a:buNone/>
              <a:defRPr sz="900" b="0" i="0" cap="none">
                <a:solidFill>
                  <a:schemeClr val="lt1"/>
                </a:solidFill>
                <a:latin typeface="Aleo"/>
                <a:ea typeface="Aleo"/>
                <a:cs typeface="Aleo"/>
                <a:sym typeface="Aleo"/>
              </a:defRPr>
            </a:lvl6pPr>
            <a:lvl7pPr marL="0" lvl="6" indent="0" algn="r" rtl="0">
              <a:spcBef>
                <a:spcPts val="0"/>
              </a:spcBef>
              <a:buNone/>
              <a:defRPr sz="900" b="0" i="0" cap="none">
                <a:solidFill>
                  <a:schemeClr val="lt1"/>
                </a:solidFill>
                <a:latin typeface="Aleo"/>
                <a:ea typeface="Aleo"/>
                <a:cs typeface="Aleo"/>
                <a:sym typeface="Aleo"/>
              </a:defRPr>
            </a:lvl7pPr>
            <a:lvl8pPr marL="0" lvl="7" indent="0" algn="r" rtl="0">
              <a:spcBef>
                <a:spcPts val="0"/>
              </a:spcBef>
              <a:buNone/>
              <a:defRPr sz="900" b="0" i="0" cap="none">
                <a:solidFill>
                  <a:schemeClr val="lt1"/>
                </a:solidFill>
                <a:latin typeface="Aleo"/>
                <a:ea typeface="Aleo"/>
                <a:cs typeface="Aleo"/>
                <a:sym typeface="Aleo"/>
              </a:defRPr>
            </a:lvl8pPr>
            <a:lvl9pPr marL="0" lvl="8" indent="0" algn="r" rtl="0">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
        <p:nvSpPr>
          <p:cNvPr id="665" name="Google Shape;665;p67"/>
          <p:cNvSpPr txBox="1">
            <a:spLocks noGrp="1"/>
          </p:cNvSpPr>
          <p:nvPr>
            <p:ph type="ctrTitle"/>
          </p:nvPr>
        </p:nvSpPr>
        <p:spPr>
          <a:xfrm>
            <a:off x="479425" y="2349451"/>
            <a:ext cx="11233200" cy="20163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Clr>
                <a:schemeClr val="lt1"/>
              </a:buClr>
              <a:buSzPts val="4000"/>
              <a:buFont typeface="Aleo"/>
              <a:buNone/>
              <a:defRPr sz="4000">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666" name="Google Shape;666;p67"/>
          <p:cNvSpPr/>
          <p:nvPr/>
        </p:nvSpPr>
        <p:spPr>
          <a:xfrm>
            <a:off x="0" y="6669360"/>
            <a:ext cx="12192000" cy="1887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grpSp>
        <p:nvGrpSpPr>
          <p:cNvPr id="667" name="Google Shape;667;p67"/>
          <p:cNvGrpSpPr/>
          <p:nvPr/>
        </p:nvGrpSpPr>
        <p:grpSpPr>
          <a:xfrm>
            <a:off x="479450" y="27"/>
            <a:ext cx="575992" cy="1268794"/>
            <a:chOff x="5372826" y="1844824"/>
            <a:chExt cx="1457100" cy="3209700"/>
          </a:xfrm>
        </p:grpSpPr>
        <p:sp>
          <p:nvSpPr>
            <p:cNvPr id="668" name="Google Shape;668;p67"/>
            <p:cNvSpPr/>
            <p:nvPr/>
          </p:nvSpPr>
          <p:spPr>
            <a:xfrm>
              <a:off x="5372826" y="1844824"/>
              <a:ext cx="1457100" cy="3209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669" name="Google Shape;669;p67"/>
            <p:cNvSpPr/>
            <p:nvPr/>
          </p:nvSpPr>
          <p:spPr>
            <a:xfrm>
              <a:off x="5760666" y="3050717"/>
              <a:ext cx="681407" cy="1548241"/>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Logo Blue" type="blank">
  <p:cSld name="BLANK">
    <p:bg>
      <p:bgPr>
        <a:solidFill>
          <a:schemeClr val="accent2"/>
        </a:solidFill>
        <a:effectLst/>
      </p:bgPr>
    </p:bg>
    <p:spTree>
      <p:nvGrpSpPr>
        <p:cNvPr id="1" name="Shape 670"/>
        <p:cNvGrpSpPr/>
        <p:nvPr/>
      </p:nvGrpSpPr>
      <p:grpSpPr>
        <a:xfrm>
          <a:off x="0" y="0"/>
          <a:ext cx="0" cy="0"/>
          <a:chOff x="0" y="0"/>
          <a:chExt cx="0" cy="0"/>
        </a:xfrm>
      </p:grpSpPr>
      <p:sp>
        <p:nvSpPr>
          <p:cNvPr id="671" name="Google Shape;671;p68"/>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72" name="Google Shape;672;p68"/>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73" name="Google Shape;673;p68"/>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latin typeface="Aleo"/>
                <a:ea typeface="Aleo"/>
                <a:cs typeface="Aleo"/>
                <a:sym typeface="Aleo"/>
              </a:defRPr>
            </a:lvl1pPr>
            <a:lvl2pPr marL="0" lvl="1" indent="0" algn="r" rtl="0">
              <a:spcBef>
                <a:spcPts val="0"/>
              </a:spcBef>
              <a:buNone/>
              <a:defRPr sz="900" b="0" i="0" cap="none">
                <a:latin typeface="Aleo"/>
                <a:ea typeface="Aleo"/>
                <a:cs typeface="Aleo"/>
                <a:sym typeface="Aleo"/>
              </a:defRPr>
            </a:lvl2pPr>
            <a:lvl3pPr marL="0" lvl="2" indent="0" algn="r" rtl="0">
              <a:spcBef>
                <a:spcPts val="0"/>
              </a:spcBef>
              <a:buNone/>
              <a:defRPr sz="900" b="0" i="0" cap="none">
                <a:latin typeface="Aleo"/>
                <a:ea typeface="Aleo"/>
                <a:cs typeface="Aleo"/>
                <a:sym typeface="Aleo"/>
              </a:defRPr>
            </a:lvl3pPr>
            <a:lvl4pPr marL="0" lvl="3" indent="0" algn="r" rtl="0">
              <a:spcBef>
                <a:spcPts val="0"/>
              </a:spcBef>
              <a:buNone/>
              <a:defRPr sz="900" b="0" i="0" cap="none">
                <a:latin typeface="Aleo"/>
                <a:ea typeface="Aleo"/>
                <a:cs typeface="Aleo"/>
                <a:sym typeface="Aleo"/>
              </a:defRPr>
            </a:lvl4pPr>
            <a:lvl5pPr marL="0" lvl="4" indent="0" algn="r" rtl="0">
              <a:spcBef>
                <a:spcPts val="0"/>
              </a:spcBef>
              <a:buNone/>
              <a:defRPr sz="900" b="0" i="0" cap="none">
                <a:latin typeface="Aleo"/>
                <a:ea typeface="Aleo"/>
                <a:cs typeface="Aleo"/>
                <a:sym typeface="Aleo"/>
              </a:defRPr>
            </a:lvl5pPr>
            <a:lvl6pPr marL="0" lvl="5" indent="0" algn="r" rtl="0">
              <a:spcBef>
                <a:spcPts val="0"/>
              </a:spcBef>
              <a:buNone/>
              <a:defRPr sz="900" b="0" i="0" cap="none">
                <a:latin typeface="Aleo"/>
                <a:ea typeface="Aleo"/>
                <a:cs typeface="Aleo"/>
                <a:sym typeface="Aleo"/>
              </a:defRPr>
            </a:lvl6pPr>
            <a:lvl7pPr marL="0" lvl="6" indent="0" algn="r" rtl="0">
              <a:spcBef>
                <a:spcPts val="0"/>
              </a:spcBef>
              <a:buNone/>
              <a:defRPr sz="900" b="0" i="0" cap="none">
                <a:latin typeface="Aleo"/>
                <a:ea typeface="Aleo"/>
                <a:cs typeface="Aleo"/>
                <a:sym typeface="Aleo"/>
              </a:defRPr>
            </a:lvl7pPr>
            <a:lvl8pPr marL="0" lvl="7" indent="0" algn="r" rtl="0">
              <a:spcBef>
                <a:spcPts val="0"/>
              </a:spcBef>
              <a:buNone/>
              <a:defRPr sz="900" b="0" i="0" cap="none">
                <a:latin typeface="Aleo"/>
                <a:ea typeface="Aleo"/>
                <a:cs typeface="Aleo"/>
                <a:sym typeface="Aleo"/>
              </a:defRPr>
            </a:lvl8pPr>
            <a:lvl9pPr marL="0" lvl="8" indent="0" algn="r" rtl="0">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674" name="Google Shape;674;p68"/>
          <p:cNvGrpSpPr/>
          <p:nvPr/>
        </p:nvGrpSpPr>
        <p:grpSpPr>
          <a:xfrm>
            <a:off x="4368080" y="1916871"/>
            <a:ext cx="3456039" cy="2239874"/>
            <a:chOff x="4527550" y="2341563"/>
            <a:chExt cx="3135298" cy="2032000"/>
          </a:xfrm>
        </p:grpSpPr>
        <p:sp>
          <p:nvSpPr>
            <p:cNvPr id="675" name="Google Shape;675;p68"/>
            <p:cNvSpPr/>
            <p:nvPr/>
          </p:nvSpPr>
          <p:spPr>
            <a:xfrm>
              <a:off x="5768975" y="2341563"/>
              <a:ext cx="644523" cy="1463669"/>
            </a:xfrm>
            <a:custGeom>
              <a:avLst/>
              <a:gdLst/>
              <a:ahLst/>
              <a:cxnLst/>
              <a:rect l="l" t="t" r="r" b="b"/>
              <a:pathLst>
                <a:path w="2436" h="5531" extrusionOk="0">
                  <a:moveTo>
                    <a:pt x="1444" y="271"/>
                  </a:moveTo>
                  <a:lnTo>
                    <a:pt x="1463" y="289"/>
                  </a:lnTo>
                  <a:lnTo>
                    <a:pt x="1472" y="299"/>
                  </a:lnTo>
                  <a:lnTo>
                    <a:pt x="1480" y="308"/>
                  </a:lnTo>
                  <a:lnTo>
                    <a:pt x="1496" y="327"/>
                  </a:lnTo>
                  <a:lnTo>
                    <a:pt x="1503" y="337"/>
                  </a:lnTo>
                  <a:lnTo>
                    <a:pt x="1510" y="347"/>
                  </a:lnTo>
                  <a:lnTo>
                    <a:pt x="1523" y="366"/>
                  </a:lnTo>
                  <a:lnTo>
                    <a:pt x="1535" y="386"/>
                  </a:lnTo>
                  <a:lnTo>
                    <a:pt x="1541" y="397"/>
                  </a:lnTo>
                  <a:lnTo>
                    <a:pt x="1546" y="407"/>
                  </a:lnTo>
                  <a:lnTo>
                    <a:pt x="1556" y="427"/>
                  </a:lnTo>
                  <a:lnTo>
                    <a:pt x="1564" y="447"/>
                  </a:lnTo>
                  <a:lnTo>
                    <a:pt x="1571" y="469"/>
                  </a:lnTo>
                  <a:lnTo>
                    <a:pt x="1577" y="489"/>
                  </a:lnTo>
                  <a:lnTo>
                    <a:pt x="1583" y="510"/>
                  </a:lnTo>
                  <a:lnTo>
                    <a:pt x="1588" y="530"/>
                  </a:lnTo>
                  <a:lnTo>
                    <a:pt x="1592" y="551"/>
                  </a:lnTo>
                  <a:lnTo>
                    <a:pt x="1594" y="571"/>
                  </a:lnTo>
                  <a:lnTo>
                    <a:pt x="1596" y="591"/>
                  </a:lnTo>
                  <a:lnTo>
                    <a:pt x="1598" y="611"/>
                  </a:lnTo>
                  <a:lnTo>
                    <a:pt x="1598" y="630"/>
                  </a:lnTo>
                  <a:lnTo>
                    <a:pt x="1598" y="649"/>
                  </a:lnTo>
                  <a:lnTo>
                    <a:pt x="1598" y="667"/>
                  </a:lnTo>
                  <a:lnTo>
                    <a:pt x="1596" y="685"/>
                  </a:lnTo>
                  <a:lnTo>
                    <a:pt x="1594" y="703"/>
                  </a:lnTo>
                  <a:lnTo>
                    <a:pt x="1592" y="720"/>
                  </a:lnTo>
                  <a:lnTo>
                    <a:pt x="1589" y="735"/>
                  </a:lnTo>
                  <a:lnTo>
                    <a:pt x="1587" y="751"/>
                  </a:lnTo>
                  <a:lnTo>
                    <a:pt x="1583" y="765"/>
                  </a:lnTo>
                  <a:lnTo>
                    <a:pt x="1576" y="792"/>
                  </a:lnTo>
                  <a:lnTo>
                    <a:pt x="1572" y="804"/>
                  </a:lnTo>
                  <a:lnTo>
                    <a:pt x="1568" y="815"/>
                  </a:lnTo>
                  <a:lnTo>
                    <a:pt x="1564" y="824"/>
                  </a:lnTo>
                  <a:lnTo>
                    <a:pt x="1559" y="833"/>
                  </a:lnTo>
                  <a:lnTo>
                    <a:pt x="1551" y="851"/>
                  </a:lnTo>
                  <a:lnTo>
                    <a:pt x="1540" y="869"/>
                  </a:lnTo>
                  <a:lnTo>
                    <a:pt x="1529" y="887"/>
                  </a:lnTo>
                  <a:lnTo>
                    <a:pt x="1518" y="905"/>
                  </a:lnTo>
                  <a:lnTo>
                    <a:pt x="1494" y="942"/>
                  </a:lnTo>
                  <a:lnTo>
                    <a:pt x="1469" y="980"/>
                  </a:lnTo>
                  <a:lnTo>
                    <a:pt x="1443" y="1017"/>
                  </a:lnTo>
                  <a:lnTo>
                    <a:pt x="1430" y="1035"/>
                  </a:lnTo>
                  <a:lnTo>
                    <a:pt x="1415" y="1055"/>
                  </a:lnTo>
                  <a:lnTo>
                    <a:pt x="1388" y="1091"/>
                  </a:lnTo>
                  <a:lnTo>
                    <a:pt x="1360" y="1125"/>
                  </a:lnTo>
                  <a:lnTo>
                    <a:pt x="1307" y="1191"/>
                  </a:lnTo>
                  <a:lnTo>
                    <a:pt x="1259" y="1249"/>
                  </a:lnTo>
                  <a:lnTo>
                    <a:pt x="1221" y="1295"/>
                  </a:lnTo>
                  <a:lnTo>
                    <a:pt x="1193" y="1327"/>
                  </a:lnTo>
                  <a:lnTo>
                    <a:pt x="1174" y="1350"/>
                  </a:lnTo>
                  <a:lnTo>
                    <a:pt x="1151" y="1376"/>
                  </a:lnTo>
                  <a:lnTo>
                    <a:pt x="1097" y="1435"/>
                  </a:lnTo>
                  <a:lnTo>
                    <a:pt x="1037" y="1503"/>
                  </a:lnTo>
                  <a:lnTo>
                    <a:pt x="1005" y="1539"/>
                  </a:lnTo>
                  <a:lnTo>
                    <a:pt x="974" y="1577"/>
                  </a:lnTo>
                  <a:lnTo>
                    <a:pt x="958" y="1596"/>
                  </a:lnTo>
                  <a:lnTo>
                    <a:pt x="942" y="1614"/>
                  </a:lnTo>
                  <a:lnTo>
                    <a:pt x="914" y="1651"/>
                  </a:lnTo>
                  <a:lnTo>
                    <a:pt x="886" y="1688"/>
                  </a:lnTo>
                  <a:lnTo>
                    <a:pt x="873" y="1707"/>
                  </a:lnTo>
                  <a:lnTo>
                    <a:pt x="861" y="1725"/>
                  </a:lnTo>
                  <a:lnTo>
                    <a:pt x="850" y="1742"/>
                  </a:lnTo>
                  <a:lnTo>
                    <a:pt x="839" y="1760"/>
                  </a:lnTo>
                  <a:lnTo>
                    <a:pt x="834" y="1769"/>
                  </a:lnTo>
                  <a:lnTo>
                    <a:pt x="830" y="1777"/>
                  </a:lnTo>
                  <a:lnTo>
                    <a:pt x="821" y="1794"/>
                  </a:lnTo>
                  <a:lnTo>
                    <a:pt x="814" y="1809"/>
                  </a:lnTo>
                  <a:lnTo>
                    <a:pt x="808" y="1825"/>
                  </a:lnTo>
                  <a:lnTo>
                    <a:pt x="803" y="1841"/>
                  </a:lnTo>
                  <a:lnTo>
                    <a:pt x="800" y="1855"/>
                  </a:lnTo>
                  <a:lnTo>
                    <a:pt x="796" y="1879"/>
                  </a:lnTo>
                  <a:lnTo>
                    <a:pt x="795" y="1891"/>
                  </a:lnTo>
                  <a:lnTo>
                    <a:pt x="794" y="1904"/>
                  </a:lnTo>
                  <a:lnTo>
                    <a:pt x="792" y="1916"/>
                  </a:lnTo>
                  <a:lnTo>
                    <a:pt x="792" y="1929"/>
                  </a:lnTo>
                  <a:lnTo>
                    <a:pt x="792" y="1957"/>
                  </a:lnTo>
                  <a:lnTo>
                    <a:pt x="792" y="1983"/>
                  </a:lnTo>
                  <a:lnTo>
                    <a:pt x="795" y="2011"/>
                  </a:lnTo>
                  <a:lnTo>
                    <a:pt x="797" y="2037"/>
                  </a:lnTo>
                  <a:lnTo>
                    <a:pt x="800" y="2064"/>
                  </a:lnTo>
                  <a:lnTo>
                    <a:pt x="803" y="2090"/>
                  </a:lnTo>
                  <a:lnTo>
                    <a:pt x="808" y="2115"/>
                  </a:lnTo>
                  <a:lnTo>
                    <a:pt x="812" y="2138"/>
                  </a:lnTo>
                  <a:lnTo>
                    <a:pt x="816" y="2161"/>
                  </a:lnTo>
                  <a:lnTo>
                    <a:pt x="820" y="2181"/>
                  </a:lnTo>
                  <a:lnTo>
                    <a:pt x="824" y="2201"/>
                  </a:lnTo>
                  <a:lnTo>
                    <a:pt x="831" y="2231"/>
                  </a:lnTo>
                  <a:lnTo>
                    <a:pt x="660" y="2231"/>
                  </a:lnTo>
                  <a:lnTo>
                    <a:pt x="642" y="2184"/>
                  </a:lnTo>
                  <a:lnTo>
                    <a:pt x="634" y="2157"/>
                  </a:lnTo>
                  <a:lnTo>
                    <a:pt x="624" y="2130"/>
                  </a:lnTo>
                  <a:lnTo>
                    <a:pt x="616" y="2100"/>
                  </a:lnTo>
                  <a:lnTo>
                    <a:pt x="608" y="2067"/>
                  </a:lnTo>
                  <a:lnTo>
                    <a:pt x="599" y="2035"/>
                  </a:lnTo>
                  <a:lnTo>
                    <a:pt x="592" y="1999"/>
                  </a:lnTo>
                  <a:lnTo>
                    <a:pt x="586" y="1963"/>
                  </a:lnTo>
                  <a:lnTo>
                    <a:pt x="580" y="1926"/>
                  </a:lnTo>
                  <a:lnTo>
                    <a:pt x="579" y="1907"/>
                  </a:lnTo>
                  <a:lnTo>
                    <a:pt x="576" y="1886"/>
                  </a:lnTo>
                  <a:lnTo>
                    <a:pt x="575" y="1867"/>
                  </a:lnTo>
                  <a:lnTo>
                    <a:pt x="575" y="1847"/>
                  </a:lnTo>
                  <a:lnTo>
                    <a:pt x="574" y="1826"/>
                  </a:lnTo>
                  <a:lnTo>
                    <a:pt x="574" y="1806"/>
                  </a:lnTo>
                  <a:lnTo>
                    <a:pt x="576" y="1764"/>
                  </a:lnTo>
                  <a:lnTo>
                    <a:pt x="578" y="1742"/>
                  </a:lnTo>
                  <a:lnTo>
                    <a:pt x="580" y="1721"/>
                  </a:lnTo>
                  <a:lnTo>
                    <a:pt x="586" y="1677"/>
                  </a:lnTo>
                  <a:lnTo>
                    <a:pt x="590" y="1661"/>
                  </a:lnTo>
                  <a:lnTo>
                    <a:pt x="594" y="1644"/>
                  </a:lnTo>
                  <a:lnTo>
                    <a:pt x="600" y="1627"/>
                  </a:lnTo>
                  <a:lnTo>
                    <a:pt x="606" y="1609"/>
                  </a:lnTo>
                  <a:lnTo>
                    <a:pt x="615" y="1591"/>
                  </a:lnTo>
                  <a:lnTo>
                    <a:pt x="623" y="1572"/>
                  </a:lnTo>
                  <a:lnTo>
                    <a:pt x="633" y="1554"/>
                  </a:lnTo>
                  <a:lnTo>
                    <a:pt x="642" y="1535"/>
                  </a:lnTo>
                  <a:lnTo>
                    <a:pt x="664" y="1496"/>
                  </a:lnTo>
                  <a:lnTo>
                    <a:pt x="676" y="1478"/>
                  </a:lnTo>
                  <a:lnTo>
                    <a:pt x="688" y="1459"/>
                  </a:lnTo>
                  <a:lnTo>
                    <a:pt x="713" y="1422"/>
                  </a:lnTo>
                  <a:lnTo>
                    <a:pt x="740" y="1385"/>
                  </a:lnTo>
                  <a:lnTo>
                    <a:pt x="766" y="1350"/>
                  </a:lnTo>
                  <a:lnTo>
                    <a:pt x="792" y="1316"/>
                  </a:lnTo>
                  <a:lnTo>
                    <a:pt x="840" y="1257"/>
                  </a:lnTo>
                  <a:lnTo>
                    <a:pt x="879" y="1212"/>
                  </a:lnTo>
                  <a:lnTo>
                    <a:pt x="904" y="1183"/>
                  </a:lnTo>
                  <a:lnTo>
                    <a:pt x="941" y="1140"/>
                  </a:lnTo>
                  <a:lnTo>
                    <a:pt x="988" y="1085"/>
                  </a:lnTo>
                  <a:lnTo>
                    <a:pt x="1098" y="950"/>
                  </a:lnTo>
                  <a:lnTo>
                    <a:pt x="1157" y="879"/>
                  </a:lnTo>
                  <a:lnTo>
                    <a:pt x="1212" y="811"/>
                  </a:lnTo>
                  <a:lnTo>
                    <a:pt x="1262" y="750"/>
                  </a:lnTo>
                  <a:lnTo>
                    <a:pt x="1301" y="698"/>
                  </a:lnTo>
                  <a:lnTo>
                    <a:pt x="1311" y="686"/>
                  </a:lnTo>
                  <a:lnTo>
                    <a:pt x="1319" y="673"/>
                  </a:lnTo>
                  <a:lnTo>
                    <a:pt x="1336" y="649"/>
                  </a:lnTo>
                  <a:lnTo>
                    <a:pt x="1342" y="638"/>
                  </a:lnTo>
                  <a:lnTo>
                    <a:pt x="1349" y="626"/>
                  </a:lnTo>
                  <a:lnTo>
                    <a:pt x="1360" y="605"/>
                  </a:lnTo>
                  <a:lnTo>
                    <a:pt x="1364" y="594"/>
                  </a:lnTo>
                  <a:lnTo>
                    <a:pt x="1368" y="583"/>
                  </a:lnTo>
                  <a:lnTo>
                    <a:pt x="1374" y="563"/>
                  </a:lnTo>
                  <a:lnTo>
                    <a:pt x="1377" y="553"/>
                  </a:lnTo>
                  <a:lnTo>
                    <a:pt x="1378" y="542"/>
                  </a:lnTo>
                  <a:lnTo>
                    <a:pt x="1380" y="523"/>
                  </a:lnTo>
                  <a:lnTo>
                    <a:pt x="1380" y="504"/>
                  </a:lnTo>
                  <a:lnTo>
                    <a:pt x="1379" y="493"/>
                  </a:lnTo>
                  <a:lnTo>
                    <a:pt x="1378" y="483"/>
                  </a:lnTo>
                  <a:lnTo>
                    <a:pt x="1376" y="475"/>
                  </a:lnTo>
                  <a:lnTo>
                    <a:pt x="1374" y="465"/>
                  </a:lnTo>
                  <a:lnTo>
                    <a:pt x="1371" y="456"/>
                  </a:lnTo>
                  <a:lnTo>
                    <a:pt x="1368" y="446"/>
                  </a:lnTo>
                  <a:lnTo>
                    <a:pt x="1365" y="437"/>
                  </a:lnTo>
                  <a:lnTo>
                    <a:pt x="1360" y="427"/>
                  </a:lnTo>
                  <a:lnTo>
                    <a:pt x="1352" y="407"/>
                  </a:lnTo>
                  <a:lnTo>
                    <a:pt x="1341" y="387"/>
                  </a:lnTo>
                  <a:lnTo>
                    <a:pt x="1328" y="367"/>
                  </a:lnTo>
                  <a:lnTo>
                    <a:pt x="1334" y="363"/>
                  </a:lnTo>
                  <a:lnTo>
                    <a:pt x="1347" y="353"/>
                  </a:lnTo>
                  <a:lnTo>
                    <a:pt x="1386" y="319"/>
                  </a:lnTo>
                  <a:lnTo>
                    <a:pt x="1444" y="271"/>
                  </a:lnTo>
                  <a:close/>
                  <a:moveTo>
                    <a:pt x="1264" y="2459"/>
                  </a:moveTo>
                  <a:lnTo>
                    <a:pt x="969" y="2459"/>
                  </a:lnTo>
                  <a:lnTo>
                    <a:pt x="946" y="2390"/>
                  </a:lnTo>
                  <a:lnTo>
                    <a:pt x="934" y="2354"/>
                  </a:lnTo>
                  <a:lnTo>
                    <a:pt x="923" y="2317"/>
                  </a:lnTo>
                  <a:lnTo>
                    <a:pt x="912" y="2279"/>
                  </a:lnTo>
                  <a:lnTo>
                    <a:pt x="903" y="2241"/>
                  </a:lnTo>
                  <a:lnTo>
                    <a:pt x="894" y="2203"/>
                  </a:lnTo>
                  <a:lnTo>
                    <a:pt x="887" y="2163"/>
                  </a:lnTo>
                  <a:lnTo>
                    <a:pt x="884" y="2144"/>
                  </a:lnTo>
                  <a:lnTo>
                    <a:pt x="881" y="2125"/>
                  </a:lnTo>
                  <a:lnTo>
                    <a:pt x="879" y="2106"/>
                  </a:lnTo>
                  <a:lnTo>
                    <a:pt x="878" y="2085"/>
                  </a:lnTo>
                  <a:lnTo>
                    <a:pt x="876" y="2066"/>
                  </a:lnTo>
                  <a:lnTo>
                    <a:pt x="875" y="2047"/>
                  </a:lnTo>
                  <a:lnTo>
                    <a:pt x="875" y="2028"/>
                  </a:lnTo>
                  <a:lnTo>
                    <a:pt x="875" y="2009"/>
                  </a:lnTo>
                  <a:lnTo>
                    <a:pt x="876" y="1991"/>
                  </a:lnTo>
                  <a:lnTo>
                    <a:pt x="879" y="1971"/>
                  </a:lnTo>
                  <a:lnTo>
                    <a:pt x="881" y="1953"/>
                  </a:lnTo>
                  <a:lnTo>
                    <a:pt x="885" y="1934"/>
                  </a:lnTo>
                  <a:lnTo>
                    <a:pt x="888" y="1916"/>
                  </a:lnTo>
                  <a:lnTo>
                    <a:pt x="893" y="1898"/>
                  </a:lnTo>
                  <a:lnTo>
                    <a:pt x="898" y="1880"/>
                  </a:lnTo>
                  <a:lnTo>
                    <a:pt x="905" y="1863"/>
                  </a:lnTo>
                  <a:lnTo>
                    <a:pt x="914" y="1844"/>
                  </a:lnTo>
                  <a:lnTo>
                    <a:pt x="923" y="1825"/>
                  </a:lnTo>
                  <a:lnTo>
                    <a:pt x="934" y="1806"/>
                  </a:lnTo>
                  <a:lnTo>
                    <a:pt x="946" y="1785"/>
                  </a:lnTo>
                  <a:lnTo>
                    <a:pt x="960" y="1765"/>
                  </a:lnTo>
                  <a:lnTo>
                    <a:pt x="976" y="1743"/>
                  </a:lnTo>
                  <a:lnTo>
                    <a:pt x="992" y="1722"/>
                  </a:lnTo>
                  <a:lnTo>
                    <a:pt x="1010" y="1700"/>
                  </a:lnTo>
                  <a:lnTo>
                    <a:pt x="1028" y="1679"/>
                  </a:lnTo>
                  <a:lnTo>
                    <a:pt x="1047" y="1656"/>
                  </a:lnTo>
                  <a:lnTo>
                    <a:pt x="1067" y="1633"/>
                  </a:lnTo>
                  <a:lnTo>
                    <a:pt x="1089" y="1610"/>
                  </a:lnTo>
                  <a:lnTo>
                    <a:pt x="1132" y="1563"/>
                  </a:lnTo>
                  <a:lnTo>
                    <a:pt x="1156" y="1541"/>
                  </a:lnTo>
                  <a:lnTo>
                    <a:pt x="1179" y="1517"/>
                  </a:lnTo>
                  <a:lnTo>
                    <a:pt x="1227" y="1469"/>
                  </a:lnTo>
                  <a:lnTo>
                    <a:pt x="1276" y="1421"/>
                  </a:lnTo>
                  <a:lnTo>
                    <a:pt x="1376" y="1323"/>
                  </a:lnTo>
                  <a:lnTo>
                    <a:pt x="1425" y="1275"/>
                  </a:lnTo>
                  <a:lnTo>
                    <a:pt x="1472" y="1227"/>
                  </a:lnTo>
                  <a:lnTo>
                    <a:pt x="1517" y="1179"/>
                  </a:lnTo>
                  <a:lnTo>
                    <a:pt x="1539" y="1157"/>
                  </a:lnTo>
                  <a:lnTo>
                    <a:pt x="1560" y="1133"/>
                  </a:lnTo>
                  <a:lnTo>
                    <a:pt x="1571" y="1119"/>
                  </a:lnTo>
                  <a:lnTo>
                    <a:pt x="1582" y="1106"/>
                  </a:lnTo>
                  <a:lnTo>
                    <a:pt x="1601" y="1080"/>
                  </a:lnTo>
                  <a:lnTo>
                    <a:pt x="1619" y="1055"/>
                  </a:lnTo>
                  <a:lnTo>
                    <a:pt x="1628" y="1043"/>
                  </a:lnTo>
                  <a:lnTo>
                    <a:pt x="1635" y="1031"/>
                  </a:lnTo>
                  <a:lnTo>
                    <a:pt x="1642" y="1019"/>
                  </a:lnTo>
                  <a:lnTo>
                    <a:pt x="1648" y="1007"/>
                  </a:lnTo>
                  <a:lnTo>
                    <a:pt x="1660" y="984"/>
                  </a:lnTo>
                  <a:lnTo>
                    <a:pt x="1665" y="973"/>
                  </a:lnTo>
                  <a:lnTo>
                    <a:pt x="1670" y="962"/>
                  </a:lnTo>
                  <a:lnTo>
                    <a:pt x="1674" y="950"/>
                  </a:lnTo>
                  <a:lnTo>
                    <a:pt x="1678" y="939"/>
                  </a:lnTo>
                  <a:lnTo>
                    <a:pt x="1683" y="918"/>
                  </a:lnTo>
                  <a:lnTo>
                    <a:pt x="1684" y="907"/>
                  </a:lnTo>
                  <a:lnTo>
                    <a:pt x="1685" y="896"/>
                  </a:lnTo>
                  <a:lnTo>
                    <a:pt x="1686" y="885"/>
                  </a:lnTo>
                  <a:lnTo>
                    <a:pt x="1686" y="875"/>
                  </a:lnTo>
                  <a:lnTo>
                    <a:pt x="1684" y="853"/>
                  </a:lnTo>
                  <a:lnTo>
                    <a:pt x="1683" y="842"/>
                  </a:lnTo>
                  <a:lnTo>
                    <a:pt x="1680" y="831"/>
                  </a:lnTo>
                  <a:lnTo>
                    <a:pt x="1677" y="819"/>
                  </a:lnTo>
                  <a:lnTo>
                    <a:pt x="1673" y="809"/>
                  </a:lnTo>
                  <a:lnTo>
                    <a:pt x="1668" y="798"/>
                  </a:lnTo>
                  <a:lnTo>
                    <a:pt x="1664" y="786"/>
                  </a:lnTo>
                  <a:lnTo>
                    <a:pt x="1658" y="774"/>
                  </a:lnTo>
                  <a:lnTo>
                    <a:pt x="1652" y="762"/>
                  </a:lnTo>
                  <a:lnTo>
                    <a:pt x="1769" y="665"/>
                  </a:lnTo>
                  <a:lnTo>
                    <a:pt x="1780" y="675"/>
                  </a:lnTo>
                  <a:lnTo>
                    <a:pt x="1792" y="687"/>
                  </a:lnTo>
                  <a:lnTo>
                    <a:pt x="1803" y="699"/>
                  </a:lnTo>
                  <a:lnTo>
                    <a:pt x="1814" y="713"/>
                  </a:lnTo>
                  <a:lnTo>
                    <a:pt x="1824" y="727"/>
                  </a:lnTo>
                  <a:lnTo>
                    <a:pt x="1834" y="743"/>
                  </a:lnTo>
                  <a:lnTo>
                    <a:pt x="1844" y="758"/>
                  </a:lnTo>
                  <a:lnTo>
                    <a:pt x="1853" y="775"/>
                  </a:lnTo>
                  <a:lnTo>
                    <a:pt x="1862" y="792"/>
                  </a:lnTo>
                  <a:lnTo>
                    <a:pt x="1870" y="809"/>
                  </a:lnTo>
                  <a:lnTo>
                    <a:pt x="1878" y="828"/>
                  </a:lnTo>
                  <a:lnTo>
                    <a:pt x="1884" y="846"/>
                  </a:lnTo>
                  <a:lnTo>
                    <a:pt x="1892" y="865"/>
                  </a:lnTo>
                  <a:lnTo>
                    <a:pt x="1898" y="884"/>
                  </a:lnTo>
                  <a:lnTo>
                    <a:pt x="1902" y="903"/>
                  </a:lnTo>
                  <a:lnTo>
                    <a:pt x="1907" y="924"/>
                  </a:lnTo>
                  <a:lnTo>
                    <a:pt x="1911" y="944"/>
                  </a:lnTo>
                  <a:lnTo>
                    <a:pt x="1912" y="954"/>
                  </a:lnTo>
                  <a:lnTo>
                    <a:pt x="1913" y="965"/>
                  </a:lnTo>
                  <a:lnTo>
                    <a:pt x="1916" y="984"/>
                  </a:lnTo>
                  <a:lnTo>
                    <a:pt x="1917" y="1004"/>
                  </a:lnTo>
                  <a:lnTo>
                    <a:pt x="1917" y="1025"/>
                  </a:lnTo>
                  <a:lnTo>
                    <a:pt x="1916" y="1045"/>
                  </a:lnTo>
                  <a:lnTo>
                    <a:pt x="1916" y="1056"/>
                  </a:lnTo>
                  <a:lnTo>
                    <a:pt x="1914" y="1065"/>
                  </a:lnTo>
                  <a:lnTo>
                    <a:pt x="1911" y="1086"/>
                  </a:lnTo>
                  <a:lnTo>
                    <a:pt x="1907" y="1105"/>
                  </a:lnTo>
                  <a:lnTo>
                    <a:pt x="1902" y="1125"/>
                  </a:lnTo>
                  <a:lnTo>
                    <a:pt x="1896" y="1145"/>
                  </a:lnTo>
                  <a:lnTo>
                    <a:pt x="1889" y="1163"/>
                  </a:lnTo>
                  <a:lnTo>
                    <a:pt x="1881" y="1182"/>
                  </a:lnTo>
                  <a:lnTo>
                    <a:pt x="1871" y="1200"/>
                  </a:lnTo>
                  <a:lnTo>
                    <a:pt x="1866" y="1208"/>
                  </a:lnTo>
                  <a:lnTo>
                    <a:pt x="1860" y="1217"/>
                  </a:lnTo>
                  <a:lnTo>
                    <a:pt x="1848" y="1233"/>
                  </a:lnTo>
                  <a:lnTo>
                    <a:pt x="1817" y="1273"/>
                  </a:lnTo>
                  <a:lnTo>
                    <a:pt x="1786" y="1311"/>
                  </a:lnTo>
                  <a:lnTo>
                    <a:pt x="1754" y="1350"/>
                  </a:lnTo>
                  <a:lnTo>
                    <a:pt x="1720" y="1387"/>
                  </a:lnTo>
                  <a:lnTo>
                    <a:pt x="1649" y="1465"/>
                  </a:lnTo>
                  <a:lnTo>
                    <a:pt x="1571" y="1550"/>
                  </a:lnTo>
                  <a:lnTo>
                    <a:pt x="1530" y="1593"/>
                  </a:lnTo>
                  <a:lnTo>
                    <a:pt x="1490" y="1635"/>
                  </a:lnTo>
                  <a:lnTo>
                    <a:pt x="1404" y="1723"/>
                  </a:lnTo>
                  <a:lnTo>
                    <a:pt x="1360" y="1770"/>
                  </a:lnTo>
                  <a:lnTo>
                    <a:pt x="1313" y="1820"/>
                  </a:lnTo>
                  <a:lnTo>
                    <a:pt x="1263" y="1874"/>
                  </a:lnTo>
                  <a:lnTo>
                    <a:pt x="1210" y="1934"/>
                  </a:lnTo>
                  <a:lnTo>
                    <a:pt x="1205" y="1940"/>
                  </a:lnTo>
                  <a:lnTo>
                    <a:pt x="1200" y="1946"/>
                  </a:lnTo>
                  <a:lnTo>
                    <a:pt x="1192" y="1959"/>
                  </a:lnTo>
                  <a:lnTo>
                    <a:pt x="1188" y="1967"/>
                  </a:lnTo>
                  <a:lnTo>
                    <a:pt x="1185" y="1974"/>
                  </a:lnTo>
                  <a:lnTo>
                    <a:pt x="1179" y="1988"/>
                  </a:lnTo>
                  <a:lnTo>
                    <a:pt x="1174" y="2003"/>
                  </a:lnTo>
                  <a:lnTo>
                    <a:pt x="1172" y="2011"/>
                  </a:lnTo>
                  <a:lnTo>
                    <a:pt x="1170" y="2018"/>
                  </a:lnTo>
                  <a:lnTo>
                    <a:pt x="1169" y="2027"/>
                  </a:lnTo>
                  <a:lnTo>
                    <a:pt x="1168" y="2034"/>
                  </a:lnTo>
                  <a:lnTo>
                    <a:pt x="1166" y="2051"/>
                  </a:lnTo>
                  <a:lnTo>
                    <a:pt x="1166" y="2067"/>
                  </a:lnTo>
                  <a:lnTo>
                    <a:pt x="1166" y="2084"/>
                  </a:lnTo>
                  <a:lnTo>
                    <a:pt x="1166" y="2102"/>
                  </a:lnTo>
                  <a:lnTo>
                    <a:pt x="1168" y="2120"/>
                  </a:lnTo>
                  <a:lnTo>
                    <a:pt x="1170" y="2138"/>
                  </a:lnTo>
                  <a:lnTo>
                    <a:pt x="1173" y="2156"/>
                  </a:lnTo>
                  <a:lnTo>
                    <a:pt x="1176" y="2174"/>
                  </a:lnTo>
                  <a:lnTo>
                    <a:pt x="1180" y="2192"/>
                  </a:lnTo>
                  <a:lnTo>
                    <a:pt x="1185" y="2210"/>
                  </a:lnTo>
                  <a:lnTo>
                    <a:pt x="1190" y="2229"/>
                  </a:lnTo>
                  <a:lnTo>
                    <a:pt x="1199" y="2265"/>
                  </a:lnTo>
                  <a:lnTo>
                    <a:pt x="1211" y="2301"/>
                  </a:lnTo>
                  <a:lnTo>
                    <a:pt x="1223" y="2336"/>
                  </a:lnTo>
                  <a:lnTo>
                    <a:pt x="1245" y="2401"/>
                  </a:lnTo>
                  <a:lnTo>
                    <a:pt x="1256" y="2431"/>
                  </a:lnTo>
                  <a:lnTo>
                    <a:pt x="1264" y="2459"/>
                  </a:lnTo>
                  <a:close/>
                  <a:moveTo>
                    <a:pt x="1601" y="2459"/>
                  </a:moveTo>
                  <a:lnTo>
                    <a:pt x="1352" y="2459"/>
                  </a:lnTo>
                  <a:lnTo>
                    <a:pt x="1342" y="2425"/>
                  </a:lnTo>
                  <a:lnTo>
                    <a:pt x="1331" y="2391"/>
                  </a:lnTo>
                  <a:lnTo>
                    <a:pt x="1311" y="2323"/>
                  </a:lnTo>
                  <a:lnTo>
                    <a:pt x="1300" y="2288"/>
                  </a:lnTo>
                  <a:lnTo>
                    <a:pt x="1290" y="2253"/>
                  </a:lnTo>
                  <a:lnTo>
                    <a:pt x="1282" y="2220"/>
                  </a:lnTo>
                  <a:lnTo>
                    <a:pt x="1276" y="2185"/>
                  </a:lnTo>
                  <a:lnTo>
                    <a:pt x="1272" y="2165"/>
                  </a:lnTo>
                  <a:lnTo>
                    <a:pt x="1270" y="2145"/>
                  </a:lnTo>
                  <a:lnTo>
                    <a:pt x="1269" y="2127"/>
                  </a:lnTo>
                  <a:lnTo>
                    <a:pt x="1268" y="2109"/>
                  </a:lnTo>
                  <a:lnTo>
                    <a:pt x="1268" y="2093"/>
                  </a:lnTo>
                  <a:lnTo>
                    <a:pt x="1269" y="2076"/>
                  </a:lnTo>
                  <a:lnTo>
                    <a:pt x="1271" y="2060"/>
                  </a:lnTo>
                  <a:lnTo>
                    <a:pt x="1274" y="2046"/>
                  </a:lnTo>
                  <a:lnTo>
                    <a:pt x="1278" y="2030"/>
                  </a:lnTo>
                  <a:lnTo>
                    <a:pt x="1283" y="2016"/>
                  </a:lnTo>
                  <a:lnTo>
                    <a:pt x="1290" y="2001"/>
                  </a:lnTo>
                  <a:lnTo>
                    <a:pt x="1299" y="1987"/>
                  </a:lnTo>
                  <a:lnTo>
                    <a:pt x="1307" y="1973"/>
                  </a:lnTo>
                  <a:lnTo>
                    <a:pt x="1319" y="1958"/>
                  </a:lnTo>
                  <a:lnTo>
                    <a:pt x="1331" y="1944"/>
                  </a:lnTo>
                  <a:lnTo>
                    <a:pt x="1346" y="1928"/>
                  </a:lnTo>
                  <a:lnTo>
                    <a:pt x="1368" y="1907"/>
                  </a:lnTo>
                  <a:lnTo>
                    <a:pt x="1395" y="1881"/>
                  </a:lnTo>
                  <a:lnTo>
                    <a:pt x="1425" y="1856"/>
                  </a:lnTo>
                  <a:lnTo>
                    <a:pt x="1456" y="1831"/>
                  </a:lnTo>
                  <a:lnTo>
                    <a:pt x="1524" y="1776"/>
                  </a:lnTo>
                  <a:lnTo>
                    <a:pt x="1594" y="1722"/>
                  </a:lnTo>
                  <a:lnTo>
                    <a:pt x="1662" y="1668"/>
                  </a:lnTo>
                  <a:lnTo>
                    <a:pt x="1695" y="1643"/>
                  </a:lnTo>
                  <a:lnTo>
                    <a:pt x="1724" y="1619"/>
                  </a:lnTo>
                  <a:lnTo>
                    <a:pt x="1751" y="1595"/>
                  </a:lnTo>
                  <a:lnTo>
                    <a:pt x="1774" y="1573"/>
                  </a:lnTo>
                  <a:lnTo>
                    <a:pt x="1793" y="1554"/>
                  </a:lnTo>
                  <a:lnTo>
                    <a:pt x="1802" y="1545"/>
                  </a:lnTo>
                  <a:lnTo>
                    <a:pt x="1809" y="1537"/>
                  </a:lnTo>
                  <a:lnTo>
                    <a:pt x="1818" y="1523"/>
                  </a:lnTo>
                  <a:lnTo>
                    <a:pt x="1823" y="1515"/>
                  </a:lnTo>
                  <a:lnTo>
                    <a:pt x="1827" y="1508"/>
                  </a:lnTo>
                  <a:lnTo>
                    <a:pt x="1829" y="1501"/>
                  </a:lnTo>
                  <a:lnTo>
                    <a:pt x="1832" y="1497"/>
                  </a:lnTo>
                  <a:lnTo>
                    <a:pt x="1833" y="1493"/>
                  </a:lnTo>
                  <a:lnTo>
                    <a:pt x="1836" y="1478"/>
                  </a:lnTo>
                  <a:lnTo>
                    <a:pt x="1840" y="1464"/>
                  </a:lnTo>
                  <a:lnTo>
                    <a:pt x="1841" y="1449"/>
                  </a:lnTo>
                  <a:lnTo>
                    <a:pt x="1842" y="1436"/>
                  </a:lnTo>
                  <a:lnTo>
                    <a:pt x="1842" y="1423"/>
                  </a:lnTo>
                  <a:lnTo>
                    <a:pt x="1841" y="1411"/>
                  </a:lnTo>
                  <a:lnTo>
                    <a:pt x="1840" y="1400"/>
                  </a:lnTo>
                  <a:lnTo>
                    <a:pt x="1839" y="1391"/>
                  </a:lnTo>
                  <a:lnTo>
                    <a:pt x="1836" y="1382"/>
                  </a:lnTo>
                  <a:lnTo>
                    <a:pt x="1834" y="1370"/>
                  </a:lnTo>
                  <a:lnTo>
                    <a:pt x="1833" y="1365"/>
                  </a:lnTo>
                  <a:lnTo>
                    <a:pt x="1890" y="1317"/>
                  </a:lnTo>
                  <a:lnTo>
                    <a:pt x="1948" y="1269"/>
                  </a:lnTo>
                  <a:lnTo>
                    <a:pt x="1960" y="1285"/>
                  </a:lnTo>
                  <a:lnTo>
                    <a:pt x="1972" y="1302"/>
                  </a:lnTo>
                  <a:lnTo>
                    <a:pt x="1983" y="1317"/>
                  </a:lnTo>
                  <a:lnTo>
                    <a:pt x="1992" y="1335"/>
                  </a:lnTo>
                  <a:lnTo>
                    <a:pt x="2002" y="1352"/>
                  </a:lnTo>
                  <a:lnTo>
                    <a:pt x="2009" y="1369"/>
                  </a:lnTo>
                  <a:lnTo>
                    <a:pt x="2016" y="1387"/>
                  </a:lnTo>
                  <a:lnTo>
                    <a:pt x="2022" y="1405"/>
                  </a:lnTo>
                  <a:lnTo>
                    <a:pt x="2027" y="1423"/>
                  </a:lnTo>
                  <a:lnTo>
                    <a:pt x="2032" y="1441"/>
                  </a:lnTo>
                  <a:lnTo>
                    <a:pt x="2036" y="1459"/>
                  </a:lnTo>
                  <a:lnTo>
                    <a:pt x="2038" y="1477"/>
                  </a:lnTo>
                  <a:lnTo>
                    <a:pt x="2039" y="1494"/>
                  </a:lnTo>
                  <a:lnTo>
                    <a:pt x="2040" y="1512"/>
                  </a:lnTo>
                  <a:lnTo>
                    <a:pt x="2040" y="1530"/>
                  </a:lnTo>
                  <a:lnTo>
                    <a:pt x="2039" y="1548"/>
                  </a:lnTo>
                  <a:lnTo>
                    <a:pt x="2038" y="1565"/>
                  </a:lnTo>
                  <a:lnTo>
                    <a:pt x="2036" y="1581"/>
                  </a:lnTo>
                  <a:lnTo>
                    <a:pt x="2033" y="1598"/>
                  </a:lnTo>
                  <a:lnTo>
                    <a:pt x="2030" y="1615"/>
                  </a:lnTo>
                  <a:lnTo>
                    <a:pt x="2026" y="1631"/>
                  </a:lnTo>
                  <a:lnTo>
                    <a:pt x="2021" y="1646"/>
                  </a:lnTo>
                  <a:lnTo>
                    <a:pt x="2015" y="1662"/>
                  </a:lnTo>
                  <a:lnTo>
                    <a:pt x="2010" y="1676"/>
                  </a:lnTo>
                  <a:lnTo>
                    <a:pt x="2003" y="1689"/>
                  </a:lnTo>
                  <a:lnTo>
                    <a:pt x="1996" y="1704"/>
                  </a:lnTo>
                  <a:lnTo>
                    <a:pt x="1989" y="1716"/>
                  </a:lnTo>
                  <a:lnTo>
                    <a:pt x="1980" y="1728"/>
                  </a:lnTo>
                  <a:lnTo>
                    <a:pt x="1972" y="1740"/>
                  </a:lnTo>
                  <a:lnTo>
                    <a:pt x="1964" y="1751"/>
                  </a:lnTo>
                  <a:lnTo>
                    <a:pt x="1954" y="1760"/>
                  </a:lnTo>
                  <a:lnTo>
                    <a:pt x="1944" y="1769"/>
                  </a:lnTo>
                  <a:lnTo>
                    <a:pt x="1871" y="1831"/>
                  </a:lnTo>
                  <a:lnTo>
                    <a:pt x="1826" y="1868"/>
                  </a:lnTo>
                  <a:lnTo>
                    <a:pt x="1778" y="1910"/>
                  </a:lnTo>
                  <a:lnTo>
                    <a:pt x="1728" y="1953"/>
                  </a:lnTo>
                  <a:lnTo>
                    <a:pt x="1679" y="1998"/>
                  </a:lnTo>
                  <a:lnTo>
                    <a:pt x="1655" y="2019"/>
                  </a:lnTo>
                  <a:lnTo>
                    <a:pt x="1632" y="2042"/>
                  </a:lnTo>
                  <a:lnTo>
                    <a:pt x="1610" y="2064"/>
                  </a:lnTo>
                  <a:lnTo>
                    <a:pt x="1588" y="2084"/>
                  </a:lnTo>
                  <a:lnTo>
                    <a:pt x="1569" y="2105"/>
                  </a:lnTo>
                  <a:lnTo>
                    <a:pt x="1553" y="2121"/>
                  </a:lnTo>
                  <a:lnTo>
                    <a:pt x="1547" y="2129"/>
                  </a:lnTo>
                  <a:lnTo>
                    <a:pt x="1542" y="2136"/>
                  </a:lnTo>
                  <a:lnTo>
                    <a:pt x="1539" y="2144"/>
                  </a:lnTo>
                  <a:lnTo>
                    <a:pt x="1536" y="2151"/>
                  </a:lnTo>
                  <a:lnTo>
                    <a:pt x="1535" y="2159"/>
                  </a:lnTo>
                  <a:lnTo>
                    <a:pt x="1534" y="2167"/>
                  </a:lnTo>
                  <a:lnTo>
                    <a:pt x="1534" y="2177"/>
                  </a:lnTo>
                  <a:lnTo>
                    <a:pt x="1535" y="2187"/>
                  </a:lnTo>
                  <a:lnTo>
                    <a:pt x="1536" y="2199"/>
                  </a:lnTo>
                  <a:lnTo>
                    <a:pt x="1539" y="2211"/>
                  </a:lnTo>
                  <a:lnTo>
                    <a:pt x="1545" y="2244"/>
                  </a:lnTo>
                  <a:lnTo>
                    <a:pt x="1559" y="2300"/>
                  </a:lnTo>
                  <a:lnTo>
                    <a:pt x="1575" y="2359"/>
                  </a:lnTo>
                  <a:lnTo>
                    <a:pt x="1589" y="2414"/>
                  </a:lnTo>
                  <a:lnTo>
                    <a:pt x="1601" y="2459"/>
                  </a:lnTo>
                  <a:close/>
                  <a:moveTo>
                    <a:pt x="506" y="1777"/>
                  </a:moveTo>
                  <a:lnTo>
                    <a:pt x="494" y="1758"/>
                  </a:lnTo>
                  <a:lnTo>
                    <a:pt x="482" y="1740"/>
                  </a:lnTo>
                  <a:lnTo>
                    <a:pt x="471" y="1722"/>
                  </a:lnTo>
                  <a:lnTo>
                    <a:pt x="461" y="1703"/>
                  </a:lnTo>
                  <a:lnTo>
                    <a:pt x="456" y="1694"/>
                  </a:lnTo>
                  <a:lnTo>
                    <a:pt x="452" y="1685"/>
                  </a:lnTo>
                  <a:lnTo>
                    <a:pt x="443" y="1667"/>
                  </a:lnTo>
                  <a:lnTo>
                    <a:pt x="436" y="1647"/>
                  </a:lnTo>
                  <a:lnTo>
                    <a:pt x="429" y="1628"/>
                  </a:lnTo>
                  <a:lnTo>
                    <a:pt x="423" y="1609"/>
                  </a:lnTo>
                  <a:lnTo>
                    <a:pt x="417" y="1589"/>
                  </a:lnTo>
                  <a:lnTo>
                    <a:pt x="412" y="1569"/>
                  </a:lnTo>
                  <a:lnTo>
                    <a:pt x="408" y="1549"/>
                  </a:lnTo>
                  <a:lnTo>
                    <a:pt x="405" y="1527"/>
                  </a:lnTo>
                  <a:lnTo>
                    <a:pt x="401" y="1506"/>
                  </a:lnTo>
                  <a:lnTo>
                    <a:pt x="399" y="1484"/>
                  </a:lnTo>
                  <a:lnTo>
                    <a:pt x="398" y="1460"/>
                  </a:lnTo>
                  <a:lnTo>
                    <a:pt x="396" y="1435"/>
                  </a:lnTo>
                  <a:lnTo>
                    <a:pt x="396" y="1409"/>
                  </a:lnTo>
                  <a:lnTo>
                    <a:pt x="399" y="1383"/>
                  </a:lnTo>
                  <a:lnTo>
                    <a:pt x="401" y="1358"/>
                  </a:lnTo>
                  <a:lnTo>
                    <a:pt x="405" y="1333"/>
                  </a:lnTo>
                  <a:lnTo>
                    <a:pt x="410" y="1309"/>
                  </a:lnTo>
                  <a:lnTo>
                    <a:pt x="416" y="1284"/>
                  </a:lnTo>
                  <a:lnTo>
                    <a:pt x="422" y="1260"/>
                  </a:lnTo>
                  <a:lnTo>
                    <a:pt x="429" y="1236"/>
                  </a:lnTo>
                  <a:lnTo>
                    <a:pt x="437" y="1212"/>
                  </a:lnTo>
                  <a:lnTo>
                    <a:pt x="447" y="1189"/>
                  </a:lnTo>
                  <a:lnTo>
                    <a:pt x="456" y="1165"/>
                  </a:lnTo>
                  <a:lnTo>
                    <a:pt x="467" y="1142"/>
                  </a:lnTo>
                  <a:lnTo>
                    <a:pt x="479" y="1119"/>
                  </a:lnTo>
                  <a:lnTo>
                    <a:pt x="491" y="1097"/>
                  </a:lnTo>
                  <a:lnTo>
                    <a:pt x="504" y="1074"/>
                  </a:lnTo>
                  <a:lnTo>
                    <a:pt x="531" y="1028"/>
                  </a:lnTo>
                  <a:lnTo>
                    <a:pt x="545" y="1005"/>
                  </a:lnTo>
                  <a:lnTo>
                    <a:pt x="560" y="984"/>
                  </a:lnTo>
                  <a:lnTo>
                    <a:pt x="590" y="939"/>
                  </a:lnTo>
                  <a:lnTo>
                    <a:pt x="621" y="895"/>
                  </a:lnTo>
                  <a:lnTo>
                    <a:pt x="684" y="807"/>
                  </a:lnTo>
                  <a:lnTo>
                    <a:pt x="717" y="763"/>
                  </a:lnTo>
                  <a:lnTo>
                    <a:pt x="748" y="720"/>
                  </a:lnTo>
                  <a:lnTo>
                    <a:pt x="852" y="573"/>
                  </a:lnTo>
                  <a:lnTo>
                    <a:pt x="899" y="506"/>
                  </a:lnTo>
                  <a:lnTo>
                    <a:pt x="942" y="444"/>
                  </a:lnTo>
                  <a:lnTo>
                    <a:pt x="962" y="414"/>
                  </a:lnTo>
                  <a:lnTo>
                    <a:pt x="980" y="386"/>
                  </a:lnTo>
                  <a:lnTo>
                    <a:pt x="995" y="361"/>
                  </a:lnTo>
                  <a:lnTo>
                    <a:pt x="1008" y="336"/>
                  </a:lnTo>
                  <a:lnTo>
                    <a:pt x="1020" y="314"/>
                  </a:lnTo>
                  <a:lnTo>
                    <a:pt x="1030" y="294"/>
                  </a:lnTo>
                  <a:lnTo>
                    <a:pt x="1037" y="276"/>
                  </a:lnTo>
                  <a:lnTo>
                    <a:pt x="1041" y="260"/>
                  </a:lnTo>
                  <a:lnTo>
                    <a:pt x="1042" y="254"/>
                  </a:lnTo>
                  <a:lnTo>
                    <a:pt x="1043" y="248"/>
                  </a:lnTo>
                  <a:lnTo>
                    <a:pt x="1044" y="237"/>
                  </a:lnTo>
                  <a:lnTo>
                    <a:pt x="1044" y="227"/>
                  </a:lnTo>
                  <a:lnTo>
                    <a:pt x="1044" y="216"/>
                  </a:lnTo>
                  <a:lnTo>
                    <a:pt x="1043" y="205"/>
                  </a:lnTo>
                  <a:lnTo>
                    <a:pt x="1042" y="193"/>
                  </a:lnTo>
                  <a:lnTo>
                    <a:pt x="1037" y="173"/>
                  </a:lnTo>
                  <a:lnTo>
                    <a:pt x="1032" y="151"/>
                  </a:lnTo>
                  <a:lnTo>
                    <a:pt x="1025" y="132"/>
                  </a:lnTo>
                  <a:lnTo>
                    <a:pt x="1018" y="115"/>
                  </a:lnTo>
                  <a:lnTo>
                    <a:pt x="1011" y="98"/>
                  </a:lnTo>
                  <a:lnTo>
                    <a:pt x="1066" y="53"/>
                  </a:lnTo>
                  <a:lnTo>
                    <a:pt x="1130" y="0"/>
                  </a:lnTo>
                  <a:lnTo>
                    <a:pt x="1143" y="13"/>
                  </a:lnTo>
                  <a:lnTo>
                    <a:pt x="1156" y="27"/>
                  </a:lnTo>
                  <a:lnTo>
                    <a:pt x="1169" y="42"/>
                  </a:lnTo>
                  <a:lnTo>
                    <a:pt x="1180" y="56"/>
                  </a:lnTo>
                  <a:lnTo>
                    <a:pt x="1191" y="72"/>
                  </a:lnTo>
                  <a:lnTo>
                    <a:pt x="1200" y="86"/>
                  </a:lnTo>
                  <a:lnTo>
                    <a:pt x="1210" y="102"/>
                  </a:lnTo>
                  <a:lnTo>
                    <a:pt x="1218" y="119"/>
                  </a:lnTo>
                  <a:lnTo>
                    <a:pt x="1226" y="134"/>
                  </a:lnTo>
                  <a:lnTo>
                    <a:pt x="1233" y="151"/>
                  </a:lnTo>
                  <a:lnTo>
                    <a:pt x="1239" y="168"/>
                  </a:lnTo>
                  <a:lnTo>
                    <a:pt x="1245" y="185"/>
                  </a:lnTo>
                  <a:lnTo>
                    <a:pt x="1250" y="201"/>
                  </a:lnTo>
                  <a:lnTo>
                    <a:pt x="1253" y="218"/>
                  </a:lnTo>
                  <a:lnTo>
                    <a:pt x="1256" y="235"/>
                  </a:lnTo>
                  <a:lnTo>
                    <a:pt x="1259" y="253"/>
                  </a:lnTo>
                  <a:lnTo>
                    <a:pt x="1260" y="270"/>
                  </a:lnTo>
                  <a:lnTo>
                    <a:pt x="1262" y="288"/>
                  </a:lnTo>
                  <a:lnTo>
                    <a:pt x="1263" y="305"/>
                  </a:lnTo>
                  <a:lnTo>
                    <a:pt x="1263" y="323"/>
                  </a:lnTo>
                  <a:lnTo>
                    <a:pt x="1262" y="339"/>
                  </a:lnTo>
                  <a:lnTo>
                    <a:pt x="1260" y="357"/>
                  </a:lnTo>
                  <a:lnTo>
                    <a:pt x="1258" y="374"/>
                  </a:lnTo>
                  <a:lnTo>
                    <a:pt x="1256" y="392"/>
                  </a:lnTo>
                  <a:lnTo>
                    <a:pt x="1252" y="409"/>
                  </a:lnTo>
                  <a:lnTo>
                    <a:pt x="1248" y="426"/>
                  </a:lnTo>
                  <a:lnTo>
                    <a:pt x="1245" y="443"/>
                  </a:lnTo>
                  <a:lnTo>
                    <a:pt x="1240" y="459"/>
                  </a:lnTo>
                  <a:lnTo>
                    <a:pt x="1234" y="475"/>
                  </a:lnTo>
                  <a:lnTo>
                    <a:pt x="1228" y="492"/>
                  </a:lnTo>
                  <a:lnTo>
                    <a:pt x="1222" y="507"/>
                  </a:lnTo>
                  <a:lnTo>
                    <a:pt x="1215" y="523"/>
                  </a:lnTo>
                  <a:lnTo>
                    <a:pt x="1206" y="540"/>
                  </a:lnTo>
                  <a:lnTo>
                    <a:pt x="1197" y="558"/>
                  </a:lnTo>
                  <a:lnTo>
                    <a:pt x="1178" y="594"/>
                  </a:lnTo>
                  <a:lnTo>
                    <a:pt x="1167" y="611"/>
                  </a:lnTo>
                  <a:lnTo>
                    <a:pt x="1155" y="630"/>
                  </a:lnTo>
                  <a:lnTo>
                    <a:pt x="1132" y="666"/>
                  </a:lnTo>
                  <a:lnTo>
                    <a:pt x="1107" y="703"/>
                  </a:lnTo>
                  <a:lnTo>
                    <a:pt x="1079" y="740"/>
                  </a:lnTo>
                  <a:lnTo>
                    <a:pt x="1052" y="779"/>
                  </a:lnTo>
                  <a:lnTo>
                    <a:pt x="1023" y="817"/>
                  </a:lnTo>
                  <a:lnTo>
                    <a:pt x="993" y="855"/>
                  </a:lnTo>
                  <a:lnTo>
                    <a:pt x="962" y="895"/>
                  </a:lnTo>
                  <a:lnTo>
                    <a:pt x="899" y="974"/>
                  </a:lnTo>
                  <a:lnTo>
                    <a:pt x="837" y="1055"/>
                  </a:lnTo>
                  <a:lnTo>
                    <a:pt x="776" y="1135"/>
                  </a:lnTo>
                  <a:lnTo>
                    <a:pt x="746" y="1176"/>
                  </a:lnTo>
                  <a:lnTo>
                    <a:pt x="717" y="1217"/>
                  </a:lnTo>
                  <a:lnTo>
                    <a:pt x="688" y="1257"/>
                  </a:lnTo>
                  <a:lnTo>
                    <a:pt x="675" y="1278"/>
                  </a:lnTo>
                  <a:lnTo>
                    <a:pt x="662" y="1298"/>
                  </a:lnTo>
                  <a:lnTo>
                    <a:pt x="636" y="1339"/>
                  </a:lnTo>
                  <a:lnTo>
                    <a:pt x="624" y="1359"/>
                  </a:lnTo>
                  <a:lnTo>
                    <a:pt x="612" y="1380"/>
                  </a:lnTo>
                  <a:lnTo>
                    <a:pt x="600" y="1400"/>
                  </a:lnTo>
                  <a:lnTo>
                    <a:pt x="591" y="1421"/>
                  </a:lnTo>
                  <a:lnTo>
                    <a:pt x="580" y="1441"/>
                  </a:lnTo>
                  <a:lnTo>
                    <a:pt x="570" y="1461"/>
                  </a:lnTo>
                  <a:lnTo>
                    <a:pt x="561" y="1481"/>
                  </a:lnTo>
                  <a:lnTo>
                    <a:pt x="552" y="1501"/>
                  </a:lnTo>
                  <a:lnTo>
                    <a:pt x="544" y="1521"/>
                  </a:lnTo>
                  <a:lnTo>
                    <a:pt x="537" y="1542"/>
                  </a:lnTo>
                  <a:lnTo>
                    <a:pt x="531" y="1561"/>
                  </a:lnTo>
                  <a:lnTo>
                    <a:pt x="525" y="1581"/>
                  </a:lnTo>
                  <a:lnTo>
                    <a:pt x="519" y="1602"/>
                  </a:lnTo>
                  <a:lnTo>
                    <a:pt x="514" y="1621"/>
                  </a:lnTo>
                  <a:lnTo>
                    <a:pt x="510" y="1640"/>
                  </a:lnTo>
                  <a:lnTo>
                    <a:pt x="507" y="1661"/>
                  </a:lnTo>
                  <a:lnTo>
                    <a:pt x="504" y="1680"/>
                  </a:lnTo>
                  <a:lnTo>
                    <a:pt x="503" y="1699"/>
                  </a:lnTo>
                  <a:lnTo>
                    <a:pt x="502" y="1719"/>
                  </a:lnTo>
                  <a:lnTo>
                    <a:pt x="503" y="1739"/>
                  </a:lnTo>
                  <a:lnTo>
                    <a:pt x="503" y="1758"/>
                  </a:lnTo>
                  <a:lnTo>
                    <a:pt x="506" y="1777"/>
                  </a:lnTo>
                  <a:close/>
                  <a:moveTo>
                    <a:pt x="1430" y="5531"/>
                  </a:moveTo>
                  <a:lnTo>
                    <a:pt x="1007" y="5531"/>
                  </a:lnTo>
                  <a:lnTo>
                    <a:pt x="1007" y="4975"/>
                  </a:lnTo>
                  <a:lnTo>
                    <a:pt x="1007" y="4419"/>
                  </a:lnTo>
                  <a:lnTo>
                    <a:pt x="1007" y="3864"/>
                  </a:lnTo>
                  <a:lnTo>
                    <a:pt x="1007" y="3309"/>
                  </a:lnTo>
                  <a:lnTo>
                    <a:pt x="1013" y="3311"/>
                  </a:lnTo>
                  <a:lnTo>
                    <a:pt x="1042" y="3319"/>
                  </a:lnTo>
                  <a:lnTo>
                    <a:pt x="1071" y="3326"/>
                  </a:lnTo>
                  <a:lnTo>
                    <a:pt x="1097" y="3332"/>
                  </a:lnTo>
                  <a:lnTo>
                    <a:pt x="1122" y="3337"/>
                  </a:lnTo>
                  <a:lnTo>
                    <a:pt x="1148" y="3342"/>
                  </a:lnTo>
                  <a:lnTo>
                    <a:pt x="1172" y="3344"/>
                  </a:lnTo>
                  <a:lnTo>
                    <a:pt x="1196" y="3347"/>
                  </a:lnTo>
                  <a:lnTo>
                    <a:pt x="1218" y="3348"/>
                  </a:lnTo>
                  <a:lnTo>
                    <a:pt x="1242" y="3347"/>
                  </a:lnTo>
                  <a:lnTo>
                    <a:pt x="1253" y="3347"/>
                  </a:lnTo>
                  <a:lnTo>
                    <a:pt x="1265" y="3345"/>
                  </a:lnTo>
                  <a:lnTo>
                    <a:pt x="1289" y="3343"/>
                  </a:lnTo>
                  <a:lnTo>
                    <a:pt x="1314" y="3339"/>
                  </a:lnTo>
                  <a:lnTo>
                    <a:pt x="1340" y="3335"/>
                  </a:lnTo>
                  <a:lnTo>
                    <a:pt x="1366" y="3327"/>
                  </a:lnTo>
                  <a:lnTo>
                    <a:pt x="1395" y="3320"/>
                  </a:lnTo>
                  <a:lnTo>
                    <a:pt x="1424" y="3312"/>
                  </a:lnTo>
                  <a:lnTo>
                    <a:pt x="1430" y="3309"/>
                  </a:lnTo>
                  <a:lnTo>
                    <a:pt x="1430" y="3864"/>
                  </a:lnTo>
                  <a:lnTo>
                    <a:pt x="1430" y="4419"/>
                  </a:lnTo>
                  <a:lnTo>
                    <a:pt x="1430" y="4975"/>
                  </a:lnTo>
                  <a:lnTo>
                    <a:pt x="1430" y="5531"/>
                  </a:lnTo>
                  <a:close/>
                  <a:moveTo>
                    <a:pt x="1218" y="3207"/>
                  </a:moveTo>
                  <a:lnTo>
                    <a:pt x="1167" y="3206"/>
                  </a:lnTo>
                  <a:lnTo>
                    <a:pt x="1116" y="3204"/>
                  </a:lnTo>
                  <a:lnTo>
                    <a:pt x="1091" y="3201"/>
                  </a:lnTo>
                  <a:lnTo>
                    <a:pt x="1066" y="3199"/>
                  </a:lnTo>
                  <a:lnTo>
                    <a:pt x="1017" y="3193"/>
                  </a:lnTo>
                  <a:lnTo>
                    <a:pt x="992" y="3188"/>
                  </a:lnTo>
                  <a:lnTo>
                    <a:pt x="968" y="3185"/>
                  </a:lnTo>
                  <a:lnTo>
                    <a:pt x="920" y="3175"/>
                  </a:lnTo>
                  <a:lnTo>
                    <a:pt x="896" y="3169"/>
                  </a:lnTo>
                  <a:lnTo>
                    <a:pt x="873" y="3163"/>
                  </a:lnTo>
                  <a:lnTo>
                    <a:pt x="849" y="3157"/>
                  </a:lnTo>
                  <a:lnTo>
                    <a:pt x="826" y="3151"/>
                  </a:lnTo>
                  <a:lnTo>
                    <a:pt x="780" y="3137"/>
                  </a:lnTo>
                  <a:lnTo>
                    <a:pt x="736" y="3121"/>
                  </a:lnTo>
                  <a:lnTo>
                    <a:pt x="714" y="3113"/>
                  </a:lnTo>
                  <a:lnTo>
                    <a:pt x="692" y="3104"/>
                  </a:lnTo>
                  <a:lnTo>
                    <a:pt x="650" y="3086"/>
                  </a:lnTo>
                  <a:lnTo>
                    <a:pt x="608" y="3066"/>
                  </a:lnTo>
                  <a:lnTo>
                    <a:pt x="586" y="3056"/>
                  </a:lnTo>
                  <a:lnTo>
                    <a:pt x="566" y="3045"/>
                  </a:lnTo>
                  <a:lnTo>
                    <a:pt x="526" y="3024"/>
                  </a:lnTo>
                  <a:lnTo>
                    <a:pt x="486" y="3001"/>
                  </a:lnTo>
                  <a:lnTo>
                    <a:pt x="448" y="2977"/>
                  </a:lnTo>
                  <a:lnTo>
                    <a:pt x="411" y="2953"/>
                  </a:lnTo>
                  <a:lnTo>
                    <a:pt x="375" y="2927"/>
                  </a:lnTo>
                  <a:lnTo>
                    <a:pt x="357" y="2913"/>
                  </a:lnTo>
                  <a:lnTo>
                    <a:pt x="339" y="2900"/>
                  </a:lnTo>
                  <a:lnTo>
                    <a:pt x="305" y="2874"/>
                  </a:lnTo>
                  <a:lnTo>
                    <a:pt x="288" y="2859"/>
                  </a:lnTo>
                  <a:lnTo>
                    <a:pt x="272" y="2846"/>
                  </a:lnTo>
                  <a:lnTo>
                    <a:pt x="240" y="2817"/>
                  </a:lnTo>
                  <a:lnTo>
                    <a:pt x="209" y="2789"/>
                  </a:lnTo>
                  <a:lnTo>
                    <a:pt x="195" y="2773"/>
                  </a:lnTo>
                  <a:lnTo>
                    <a:pt x="179" y="2759"/>
                  </a:lnTo>
                  <a:lnTo>
                    <a:pt x="150" y="2729"/>
                  </a:lnTo>
                  <a:lnTo>
                    <a:pt x="137" y="2713"/>
                  </a:lnTo>
                  <a:lnTo>
                    <a:pt x="124" y="2699"/>
                  </a:lnTo>
                  <a:lnTo>
                    <a:pt x="111" y="2683"/>
                  </a:lnTo>
                  <a:lnTo>
                    <a:pt x="98" y="2667"/>
                  </a:lnTo>
                  <a:lnTo>
                    <a:pt x="72" y="2636"/>
                  </a:lnTo>
                  <a:lnTo>
                    <a:pt x="48" y="2605"/>
                  </a:lnTo>
                  <a:lnTo>
                    <a:pt x="26" y="2574"/>
                  </a:lnTo>
                  <a:lnTo>
                    <a:pt x="5" y="2541"/>
                  </a:lnTo>
                  <a:lnTo>
                    <a:pt x="0" y="2535"/>
                  </a:lnTo>
                  <a:lnTo>
                    <a:pt x="609" y="2535"/>
                  </a:lnTo>
                  <a:lnTo>
                    <a:pt x="1218" y="2535"/>
                  </a:lnTo>
                  <a:lnTo>
                    <a:pt x="1827" y="2535"/>
                  </a:lnTo>
                  <a:lnTo>
                    <a:pt x="2436" y="2535"/>
                  </a:lnTo>
                  <a:lnTo>
                    <a:pt x="2432" y="2541"/>
                  </a:lnTo>
                  <a:lnTo>
                    <a:pt x="2420" y="2562"/>
                  </a:lnTo>
                  <a:lnTo>
                    <a:pt x="2406" y="2581"/>
                  </a:lnTo>
                  <a:lnTo>
                    <a:pt x="2381" y="2618"/>
                  </a:lnTo>
                  <a:lnTo>
                    <a:pt x="2354" y="2655"/>
                  </a:lnTo>
                  <a:lnTo>
                    <a:pt x="2325" y="2690"/>
                  </a:lnTo>
                  <a:lnTo>
                    <a:pt x="2296" y="2725"/>
                  </a:lnTo>
                  <a:lnTo>
                    <a:pt x="2266" y="2759"/>
                  </a:lnTo>
                  <a:lnTo>
                    <a:pt x="2250" y="2775"/>
                  </a:lnTo>
                  <a:lnTo>
                    <a:pt x="2235" y="2791"/>
                  </a:lnTo>
                  <a:lnTo>
                    <a:pt x="2204" y="2822"/>
                  </a:lnTo>
                  <a:lnTo>
                    <a:pt x="2170" y="2852"/>
                  </a:lnTo>
                  <a:lnTo>
                    <a:pt x="2136" y="2881"/>
                  </a:lnTo>
                  <a:lnTo>
                    <a:pt x="2120" y="2895"/>
                  </a:lnTo>
                  <a:lnTo>
                    <a:pt x="2102" y="2910"/>
                  </a:lnTo>
                  <a:lnTo>
                    <a:pt x="2067" y="2936"/>
                  </a:lnTo>
                  <a:lnTo>
                    <a:pt x="2049" y="2949"/>
                  </a:lnTo>
                  <a:lnTo>
                    <a:pt x="2031" y="2961"/>
                  </a:lnTo>
                  <a:lnTo>
                    <a:pt x="1994" y="2987"/>
                  </a:lnTo>
                  <a:lnTo>
                    <a:pt x="1955" y="3009"/>
                  </a:lnTo>
                  <a:lnTo>
                    <a:pt x="1936" y="3020"/>
                  </a:lnTo>
                  <a:lnTo>
                    <a:pt x="1917" y="3031"/>
                  </a:lnTo>
                  <a:lnTo>
                    <a:pt x="1898" y="3042"/>
                  </a:lnTo>
                  <a:lnTo>
                    <a:pt x="1877" y="3053"/>
                  </a:lnTo>
                  <a:lnTo>
                    <a:pt x="1838" y="3072"/>
                  </a:lnTo>
                  <a:lnTo>
                    <a:pt x="1797" y="3090"/>
                  </a:lnTo>
                  <a:lnTo>
                    <a:pt x="1776" y="3098"/>
                  </a:lnTo>
                  <a:lnTo>
                    <a:pt x="1756" y="3107"/>
                  </a:lnTo>
                  <a:lnTo>
                    <a:pt x="1736" y="3115"/>
                  </a:lnTo>
                  <a:lnTo>
                    <a:pt x="1714" y="3122"/>
                  </a:lnTo>
                  <a:lnTo>
                    <a:pt x="1694" y="3131"/>
                  </a:lnTo>
                  <a:lnTo>
                    <a:pt x="1672" y="3137"/>
                  </a:lnTo>
                  <a:lnTo>
                    <a:pt x="1629" y="3150"/>
                  </a:lnTo>
                  <a:lnTo>
                    <a:pt x="1586" y="3162"/>
                  </a:lnTo>
                  <a:lnTo>
                    <a:pt x="1541" y="3173"/>
                  </a:lnTo>
                  <a:lnTo>
                    <a:pt x="1518" y="3177"/>
                  </a:lnTo>
                  <a:lnTo>
                    <a:pt x="1497" y="3182"/>
                  </a:lnTo>
                  <a:lnTo>
                    <a:pt x="1451" y="3189"/>
                  </a:lnTo>
                  <a:lnTo>
                    <a:pt x="1428" y="3193"/>
                  </a:lnTo>
                  <a:lnTo>
                    <a:pt x="1406" y="3195"/>
                  </a:lnTo>
                  <a:lnTo>
                    <a:pt x="1359" y="3200"/>
                  </a:lnTo>
                  <a:lnTo>
                    <a:pt x="1336" y="3203"/>
                  </a:lnTo>
                  <a:lnTo>
                    <a:pt x="1313" y="3204"/>
                  </a:lnTo>
                  <a:lnTo>
                    <a:pt x="1289" y="3205"/>
                  </a:lnTo>
                  <a:lnTo>
                    <a:pt x="1265" y="3206"/>
                  </a:lnTo>
                  <a:lnTo>
                    <a:pt x="1242" y="3207"/>
                  </a:lnTo>
                  <a:lnTo>
                    <a:pt x="1218" y="3207"/>
                  </a:lnTo>
                  <a:close/>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676" name="Google Shape;676;p68"/>
            <p:cNvSpPr/>
            <p:nvPr/>
          </p:nvSpPr>
          <p:spPr>
            <a:xfrm>
              <a:off x="4694238" y="3829051"/>
              <a:ext cx="2776526" cy="250824"/>
            </a:xfrm>
            <a:custGeom>
              <a:avLst/>
              <a:gdLst/>
              <a:ahLst/>
              <a:cxnLst/>
              <a:rect l="l" t="t" r="r" b="b"/>
              <a:pathLst>
                <a:path w="10493" h="945" extrusionOk="0">
                  <a:moveTo>
                    <a:pt x="9936" y="454"/>
                  </a:moveTo>
                  <a:lnTo>
                    <a:pt x="9937" y="480"/>
                  </a:lnTo>
                  <a:lnTo>
                    <a:pt x="9941" y="508"/>
                  </a:lnTo>
                  <a:lnTo>
                    <a:pt x="9946" y="536"/>
                  </a:lnTo>
                  <a:lnTo>
                    <a:pt x="9954" y="566"/>
                  </a:lnTo>
                  <a:lnTo>
                    <a:pt x="9962" y="594"/>
                  </a:lnTo>
                  <a:lnTo>
                    <a:pt x="9974" y="621"/>
                  </a:lnTo>
                  <a:lnTo>
                    <a:pt x="9988" y="646"/>
                  </a:lnTo>
                  <a:lnTo>
                    <a:pt x="10003" y="668"/>
                  </a:lnTo>
                  <a:lnTo>
                    <a:pt x="10021" y="688"/>
                  </a:lnTo>
                  <a:lnTo>
                    <a:pt x="10039" y="706"/>
                  </a:lnTo>
                  <a:lnTo>
                    <a:pt x="10060" y="720"/>
                  </a:lnTo>
                  <a:lnTo>
                    <a:pt x="10081" y="731"/>
                  </a:lnTo>
                  <a:lnTo>
                    <a:pt x="10104" y="741"/>
                  </a:lnTo>
                  <a:lnTo>
                    <a:pt x="10128" y="748"/>
                  </a:lnTo>
                  <a:lnTo>
                    <a:pt x="10153" y="752"/>
                  </a:lnTo>
                  <a:lnTo>
                    <a:pt x="10181" y="753"/>
                  </a:lnTo>
                  <a:lnTo>
                    <a:pt x="10212" y="750"/>
                  </a:lnTo>
                  <a:lnTo>
                    <a:pt x="10243" y="746"/>
                  </a:lnTo>
                  <a:lnTo>
                    <a:pt x="10271" y="736"/>
                  </a:lnTo>
                  <a:lnTo>
                    <a:pt x="10298" y="723"/>
                  </a:lnTo>
                  <a:lnTo>
                    <a:pt x="10322" y="705"/>
                  </a:lnTo>
                  <a:lnTo>
                    <a:pt x="10343" y="683"/>
                  </a:lnTo>
                  <a:lnTo>
                    <a:pt x="10362" y="658"/>
                  </a:lnTo>
                  <a:lnTo>
                    <a:pt x="10369" y="644"/>
                  </a:lnTo>
                  <a:lnTo>
                    <a:pt x="10376" y="628"/>
                  </a:lnTo>
                  <a:lnTo>
                    <a:pt x="10388" y="596"/>
                  </a:lnTo>
                  <a:lnTo>
                    <a:pt x="10397" y="561"/>
                  </a:lnTo>
                  <a:lnTo>
                    <a:pt x="10402" y="524"/>
                  </a:lnTo>
                  <a:lnTo>
                    <a:pt x="10403" y="485"/>
                  </a:lnTo>
                  <a:lnTo>
                    <a:pt x="10402" y="443"/>
                  </a:lnTo>
                  <a:lnTo>
                    <a:pt x="10396" y="404"/>
                  </a:lnTo>
                  <a:lnTo>
                    <a:pt x="10386" y="365"/>
                  </a:lnTo>
                  <a:lnTo>
                    <a:pt x="10373" y="330"/>
                  </a:lnTo>
                  <a:lnTo>
                    <a:pt x="10356" y="298"/>
                  </a:lnTo>
                  <a:lnTo>
                    <a:pt x="10336" y="270"/>
                  </a:lnTo>
                  <a:lnTo>
                    <a:pt x="10312" y="248"/>
                  </a:lnTo>
                  <a:lnTo>
                    <a:pt x="10298" y="237"/>
                  </a:lnTo>
                  <a:lnTo>
                    <a:pt x="10285" y="228"/>
                  </a:lnTo>
                  <a:lnTo>
                    <a:pt x="10256" y="215"/>
                  </a:lnTo>
                  <a:lnTo>
                    <a:pt x="10225" y="206"/>
                  </a:lnTo>
                  <a:lnTo>
                    <a:pt x="10193" y="200"/>
                  </a:lnTo>
                  <a:lnTo>
                    <a:pt x="10159" y="197"/>
                  </a:lnTo>
                  <a:lnTo>
                    <a:pt x="10110" y="202"/>
                  </a:lnTo>
                  <a:lnTo>
                    <a:pt x="10088" y="207"/>
                  </a:lnTo>
                  <a:lnTo>
                    <a:pt x="10067" y="214"/>
                  </a:lnTo>
                  <a:lnTo>
                    <a:pt x="10048" y="222"/>
                  </a:lnTo>
                  <a:lnTo>
                    <a:pt x="10028" y="233"/>
                  </a:lnTo>
                  <a:lnTo>
                    <a:pt x="10012" y="246"/>
                  </a:lnTo>
                  <a:lnTo>
                    <a:pt x="9996" y="262"/>
                  </a:lnTo>
                  <a:lnTo>
                    <a:pt x="9983" y="279"/>
                  </a:lnTo>
                  <a:lnTo>
                    <a:pt x="9970" y="298"/>
                  </a:lnTo>
                  <a:lnTo>
                    <a:pt x="9960" y="320"/>
                  </a:lnTo>
                  <a:lnTo>
                    <a:pt x="9952" y="342"/>
                  </a:lnTo>
                  <a:lnTo>
                    <a:pt x="9944" y="368"/>
                  </a:lnTo>
                  <a:lnTo>
                    <a:pt x="9941" y="394"/>
                  </a:lnTo>
                  <a:lnTo>
                    <a:pt x="9937" y="423"/>
                  </a:lnTo>
                  <a:lnTo>
                    <a:pt x="9936" y="454"/>
                  </a:lnTo>
                  <a:close/>
                  <a:moveTo>
                    <a:pt x="9848" y="482"/>
                  </a:moveTo>
                  <a:lnTo>
                    <a:pt x="9850" y="450"/>
                  </a:lnTo>
                  <a:lnTo>
                    <a:pt x="9852" y="420"/>
                  </a:lnTo>
                  <a:lnTo>
                    <a:pt x="9858" y="390"/>
                  </a:lnTo>
                  <a:lnTo>
                    <a:pt x="9866" y="363"/>
                  </a:lnTo>
                  <a:lnTo>
                    <a:pt x="9877" y="335"/>
                  </a:lnTo>
                  <a:lnTo>
                    <a:pt x="9892" y="309"/>
                  </a:lnTo>
                  <a:lnTo>
                    <a:pt x="9908" y="284"/>
                  </a:lnTo>
                  <a:lnTo>
                    <a:pt x="9929" y="260"/>
                  </a:lnTo>
                  <a:lnTo>
                    <a:pt x="9952" y="238"/>
                  </a:lnTo>
                  <a:lnTo>
                    <a:pt x="9977" y="218"/>
                  </a:lnTo>
                  <a:lnTo>
                    <a:pt x="10006" y="201"/>
                  </a:lnTo>
                  <a:lnTo>
                    <a:pt x="10036" y="186"/>
                  </a:lnTo>
                  <a:lnTo>
                    <a:pt x="10067" y="176"/>
                  </a:lnTo>
                  <a:lnTo>
                    <a:pt x="10102" y="167"/>
                  </a:lnTo>
                  <a:lnTo>
                    <a:pt x="10138" y="162"/>
                  </a:lnTo>
                  <a:lnTo>
                    <a:pt x="10176" y="161"/>
                  </a:lnTo>
                  <a:lnTo>
                    <a:pt x="10211" y="162"/>
                  </a:lnTo>
                  <a:lnTo>
                    <a:pt x="10244" y="166"/>
                  </a:lnTo>
                  <a:lnTo>
                    <a:pt x="10277" y="172"/>
                  </a:lnTo>
                  <a:lnTo>
                    <a:pt x="10307" y="180"/>
                  </a:lnTo>
                  <a:lnTo>
                    <a:pt x="10334" y="192"/>
                  </a:lnTo>
                  <a:lnTo>
                    <a:pt x="10361" y="206"/>
                  </a:lnTo>
                  <a:lnTo>
                    <a:pt x="10385" y="221"/>
                  </a:lnTo>
                  <a:lnTo>
                    <a:pt x="10408" y="240"/>
                  </a:lnTo>
                  <a:lnTo>
                    <a:pt x="10427" y="261"/>
                  </a:lnTo>
                  <a:lnTo>
                    <a:pt x="10445" y="284"/>
                  </a:lnTo>
                  <a:lnTo>
                    <a:pt x="10459" y="308"/>
                  </a:lnTo>
                  <a:lnTo>
                    <a:pt x="10471" y="334"/>
                  </a:lnTo>
                  <a:lnTo>
                    <a:pt x="10481" y="362"/>
                  </a:lnTo>
                  <a:lnTo>
                    <a:pt x="10488" y="392"/>
                  </a:lnTo>
                  <a:lnTo>
                    <a:pt x="10492" y="423"/>
                  </a:lnTo>
                  <a:lnTo>
                    <a:pt x="10493" y="456"/>
                  </a:lnTo>
                  <a:lnTo>
                    <a:pt x="10490" y="503"/>
                  </a:lnTo>
                  <a:lnTo>
                    <a:pt x="10487" y="526"/>
                  </a:lnTo>
                  <a:lnTo>
                    <a:pt x="10483" y="548"/>
                  </a:lnTo>
                  <a:lnTo>
                    <a:pt x="10470" y="590"/>
                  </a:lnTo>
                  <a:lnTo>
                    <a:pt x="10451" y="629"/>
                  </a:lnTo>
                  <a:lnTo>
                    <a:pt x="10428" y="665"/>
                  </a:lnTo>
                  <a:lnTo>
                    <a:pt x="10399" y="698"/>
                  </a:lnTo>
                  <a:lnTo>
                    <a:pt x="10384" y="712"/>
                  </a:lnTo>
                  <a:lnTo>
                    <a:pt x="10367" y="725"/>
                  </a:lnTo>
                  <a:lnTo>
                    <a:pt x="10330" y="748"/>
                  </a:lnTo>
                  <a:lnTo>
                    <a:pt x="10290" y="767"/>
                  </a:lnTo>
                  <a:lnTo>
                    <a:pt x="10247" y="780"/>
                  </a:lnTo>
                  <a:lnTo>
                    <a:pt x="10201" y="789"/>
                  </a:lnTo>
                  <a:lnTo>
                    <a:pt x="10153" y="791"/>
                  </a:lnTo>
                  <a:lnTo>
                    <a:pt x="10120" y="790"/>
                  </a:lnTo>
                  <a:lnTo>
                    <a:pt x="10087" y="785"/>
                  </a:lnTo>
                  <a:lnTo>
                    <a:pt x="10056" y="778"/>
                  </a:lnTo>
                  <a:lnTo>
                    <a:pt x="10026" y="768"/>
                  </a:lnTo>
                  <a:lnTo>
                    <a:pt x="9997" y="755"/>
                  </a:lnTo>
                  <a:lnTo>
                    <a:pt x="9972" y="738"/>
                  </a:lnTo>
                  <a:lnTo>
                    <a:pt x="9948" y="720"/>
                  </a:lnTo>
                  <a:lnTo>
                    <a:pt x="9926" y="699"/>
                  </a:lnTo>
                  <a:lnTo>
                    <a:pt x="9907" y="675"/>
                  </a:lnTo>
                  <a:lnTo>
                    <a:pt x="9890" y="648"/>
                  </a:lnTo>
                  <a:lnTo>
                    <a:pt x="9877" y="621"/>
                  </a:lnTo>
                  <a:lnTo>
                    <a:pt x="9866" y="592"/>
                  </a:lnTo>
                  <a:lnTo>
                    <a:pt x="9852" y="534"/>
                  </a:lnTo>
                  <a:lnTo>
                    <a:pt x="9850" y="507"/>
                  </a:lnTo>
                  <a:lnTo>
                    <a:pt x="9848" y="482"/>
                  </a:lnTo>
                  <a:close/>
                  <a:moveTo>
                    <a:pt x="281" y="176"/>
                  </a:moveTo>
                  <a:lnTo>
                    <a:pt x="281" y="197"/>
                  </a:lnTo>
                  <a:lnTo>
                    <a:pt x="233" y="203"/>
                  </a:lnTo>
                  <a:lnTo>
                    <a:pt x="218" y="206"/>
                  </a:lnTo>
                  <a:lnTo>
                    <a:pt x="209" y="209"/>
                  </a:lnTo>
                  <a:lnTo>
                    <a:pt x="205" y="213"/>
                  </a:lnTo>
                  <a:lnTo>
                    <a:pt x="203" y="218"/>
                  </a:lnTo>
                  <a:lnTo>
                    <a:pt x="199" y="231"/>
                  </a:lnTo>
                  <a:lnTo>
                    <a:pt x="197" y="279"/>
                  </a:lnTo>
                  <a:lnTo>
                    <a:pt x="197" y="377"/>
                  </a:lnTo>
                  <a:lnTo>
                    <a:pt x="197" y="683"/>
                  </a:lnTo>
                  <a:lnTo>
                    <a:pt x="193" y="744"/>
                  </a:lnTo>
                  <a:lnTo>
                    <a:pt x="185" y="794"/>
                  </a:lnTo>
                  <a:lnTo>
                    <a:pt x="178" y="814"/>
                  </a:lnTo>
                  <a:lnTo>
                    <a:pt x="168" y="834"/>
                  </a:lnTo>
                  <a:lnTo>
                    <a:pt x="156" y="854"/>
                  </a:lnTo>
                  <a:lnTo>
                    <a:pt x="143" y="873"/>
                  </a:lnTo>
                  <a:lnTo>
                    <a:pt x="127" y="890"/>
                  </a:lnTo>
                  <a:lnTo>
                    <a:pt x="113" y="904"/>
                  </a:lnTo>
                  <a:lnTo>
                    <a:pt x="97" y="917"/>
                  </a:lnTo>
                  <a:lnTo>
                    <a:pt x="80" y="927"/>
                  </a:lnTo>
                  <a:lnTo>
                    <a:pt x="65" y="934"/>
                  </a:lnTo>
                  <a:lnTo>
                    <a:pt x="49" y="940"/>
                  </a:lnTo>
                  <a:lnTo>
                    <a:pt x="34" y="944"/>
                  </a:lnTo>
                  <a:lnTo>
                    <a:pt x="18" y="945"/>
                  </a:lnTo>
                  <a:lnTo>
                    <a:pt x="0" y="942"/>
                  </a:lnTo>
                  <a:lnTo>
                    <a:pt x="1" y="909"/>
                  </a:lnTo>
                  <a:lnTo>
                    <a:pt x="0" y="876"/>
                  </a:lnTo>
                  <a:lnTo>
                    <a:pt x="8" y="872"/>
                  </a:lnTo>
                  <a:lnTo>
                    <a:pt x="19" y="879"/>
                  </a:lnTo>
                  <a:lnTo>
                    <a:pt x="30" y="884"/>
                  </a:lnTo>
                  <a:lnTo>
                    <a:pt x="54" y="887"/>
                  </a:lnTo>
                  <a:lnTo>
                    <a:pt x="73" y="885"/>
                  </a:lnTo>
                  <a:lnTo>
                    <a:pt x="89" y="880"/>
                  </a:lnTo>
                  <a:lnTo>
                    <a:pt x="100" y="870"/>
                  </a:lnTo>
                  <a:lnTo>
                    <a:pt x="104" y="864"/>
                  </a:lnTo>
                  <a:lnTo>
                    <a:pt x="107" y="858"/>
                  </a:lnTo>
                  <a:lnTo>
                    <a:pt x="112" y="839"/>
                  </a:lnTo>
                  <a:lnTo>
                    <a:pt x="114" y="809"/>
                  </a:lnTo>
                  <a:lnTo>
                    <a:pt x="115" y="748"/>
                  </a:lnTo>
                  <a:lnTo>
                    <a:pt x="115" y="377"/>
                  </a:lnTo>
                  <a:lnTo>
                    <a:pt x="114" y="294"/>
                  </a:lnTo>
                  <a:lnTo>
                    <a:pt x="114" y="254"/>
                  </a:lnTo>
                  <a:lnTo>
                    <a:pt x="112" y="232"/>
                  </a:lnTo>
                  <a:lnTo>
                    <a:pt x="109" y="220"/>
                  </a:lnTo>
                  <a:lnTo>
                    <a:pt x="106" y="213"/>
                  </a:lnTo>
                  <a:lnTo>
                    <a:pt x="100" y="208"/>
                  </a:lnTo>
                  <a:lnTo>
                    <a:pt x="90" y="206"/>
                  </a:lnTo>
                  <a:lnTo>
                    <a:pt x="71" y="202"/>
                  </a:lnTo>
                  <a:lnTo>
                    <a:pt x="34" y="201"/>
                  </a:lnTo>
                  <a:lnTo>
                    <a:pt x="30" y="176"/>
                  </a:lnTo>
                  <a:lnTo>
                    <a:pt x="156" y="177"/>
                  </a:lnTo>
                  <a:lnTo>
                    <a:pt x="278" y="173"/>
                  </a:lnTo>
                  <a:lnTo>
                    <a:pt x="281" y="176"/>
                  </a:lnTo>
                  <a:close/>
                  <a:moveTo>
                    <a:pt x="307" y="213"/>
                  </a:moveTo>
                  <a:lnTo>
                    <a:pt x="304" y="209"/>
                  </a:lnTo>
                  <a:lnTo>
                    <a:pt x="304" y="191"/>
                  </a:lnTo>
                  <a:lnTo>
                    <a:pt x="307" y="188"/>
                  </a:lnTo>
                  <a:lnTo>
                    <a:pt x="428" y="167"/>
                  </a:lnTo>
                  <a:lnTo>
                    <a:pt x="440" y="178"/>
                  </a:lnTo>
                  <a:lnTo>
                    <a:pt x="454" y="190"/>
                  </a:lnTo>
                  <a:lnTo>
                    <a:pt x="468" y="209"/>
                  </a:lnTo>
                  <a:lnTo>
                    <a:pt x="488" y="242"/>
                  </a:lnTo>
                  <a:lnTo>
                    <a:pt x="548" y="345"/>
                  </a:lnTo>
                  <a:lnTo>
                    <a:pt x="619" y="479"/>
                  </a:lnTo>
                  <a:lnTo>
                    <a:pt x="662" y="410"/>
                  </a:lnTo>
                  <a:lnTo>
                    <a:pt x="712" y="328"/>
                  </a:lnTo>
                  <a:lnTo>
                    <a:pt x="802" y="173"/>
                  </a:lnTo>
                  <a:lnTo>
                    <a:pt x="834" y="174"/>
                  </a:lnTo>
                  <a:lnTo>
                    <a:pt x="864" y="173"/>
                  </a:lnTo>
                  <a:lnTo>
                    <a:pt x="868" y="184"/>
                  </a:lnTo>
                  <a:lnTo>
                    <a:pt x="840" y="218"/>
                  </a:lnTo>
                  <a:lnTo>
                    <a:pt x="802" y="269"/>
                  </a:lnTo>
                  <a:lnTo>
                    <a:pt x="734" y="366"/>
                  </a:lnTo>
                  <a:lnTo>
                    <a:pt x="680" y="453"/>
                  </a:lnTo>
                  <a:lnTo>
                    <a:pt x="655" y="496"/>
                  </a:lnTo>
                  <a:lnTo>
                    <a:pt x="646" y="516"/>
                  </a:lnTo>
                  <a:lnTo>
                    <a:pt x="643" y="528"/>
                  </a:lnTo>
                  <a:lnTo>
                    <a:pt x="642" y="542"/>
                  </a:lnTo>
                  <a:lnTo>
                    <a:pt x="642" y="604"/>
                  </a:lnTo>
                  <a:lnTo>
                    <a:pt x="643" y="669"/>
                  </a:lnTo>
                  <a:lnTo>
                    <a:pt x="646" y="720"/>
                  </a:lnTo>
                  <a:lnTo>
                    <a:pt x="648" y="732"/>
                  </a:lnTo>
                  <a:lnTo>
                    <a:pt x="652" y="740"/>
                  </a:lnTo>
                  <a:lnTo>
                    <a:pt x="658" y="743"/>
                  </a:lnTo>
                  <a:lnTo>
                    <a:pt x="667" y="747"/>
                  </a:lnTo>
                  <a:lnTo>
                    <a:pt x="688" y="749"/>
                  </a:lnTo>
                  <a:lnTo>
                    <a:pt x="724" y="752"/>
                  </a:lnTo>
                  <a:lnTo>
                    <a:pt x="727" y="776"/>
                  </a:lnTo>
                  <a:lnTo>
                    <a:pt x="649" y="776"/>
                  </a:lnTo>
                  <a:lnTo>
                    <a:pt x="601" y="776"/>
                  </a:lnTo>
                  <a:lnTo>
                    <a:pt x="480" y="779"/>
                  </a:lnTo>
                  <a:lnTo>
                    <a:pt x="476" y="754"/>
                  </a:lnTo>
                  <a:lnTo>
                    <a:pt x="512" y="749"/>
                  </a:lnTo>
                  <a:lnTo>
                    <a:pt x="533" y="747"/>
                  </a:lnTo>
                  <a:lnTo>
                    <a:pt x="544" y="744"/>
                  </a:lnTo>
                  <a:lnTo>
                    <a:pt x="551" y="741"/>
                  </a:lnTo>
                  <a:lnTo>
                    <a:pt x="557" y="725"/>
                  </a:lnTo>
                  <a:lnTo>
                    <a:pt x="560" y="677"/>
                  </a:lnTo>
                  <a:lnTo>
                    <a:pt x="562" y="604"/>
                  </a:lnTo>
                  <a:lnTo>
                    <a:pt x="562" y="522"/>
                  </a:lnTo>
                  <a:lnTo>
                    <a:pt x="541" y="484"/>
                  </a:lnTo>
                  <a:lnTo>
                    <a:pt x="498" y="412"/>
                  </a:lnTo>
                  <a:lnTo>
                    <a:pt x="461" y="352"/>
                  </a:lnTo>
                  <a:lnTo>
                    <a:pt x="416" y="284"/>
                  </a:lnTo>
                  <a:lnTo>
                    <a:pt x="392" y="251"/>
                  </a:lnTo>
                  <a:lnTo>
                    <a:pt x="374" y="232"/>
                  </a:lnTo>
                  <a:lnTo>
                    <a:pt x="361" y="221"/>
                  </a:lnTo>
                  <a:lnTo>
                    <a:pt x="350" y="215"/>
                  </a:lnTo>
                  <a:lnTo>
                    <a:pt x="336" y="214"/>
                  </a:lnTo>
                  <a:lnTo>
                    <a:pt x="307" y="213"/>
                  </a:lnTo>
                  <a:close/>
                  <a:moveTo>
                    <a:pt x="1176" y="783"/>
                  </a:moveTo>
                  <a:lnTo>
                    <a:pt x="1123" y="640"/>
                  </a:lnTo>
                  <a:lnTo>
                    <a:pt x="978" y="281"/>
                  </a:lnTo>
                  <a:lnTo>
                    <a:pt x="958" y="233"/>
                  </a:lnTo>
                  <a:lnTo>
                    <a:pt x="947" y="212"/>
                  </a:lnTo>
                  <a:lnTo>
                    <a:pt x="931" y="204"/>
                  </a:lnTo>
                  <a:lnTo>
                    <a:pt x="896" y="201"/>
                  </a:lnTo>
                  <a:lnTo>
                    <a:pt x="893" y="196"/>
                  </a:lnTo>
                  <a:lnTo>
                    <a:pt x="893" y="177"/>
                  </a:lnTo>
                  <a:lnTo>
                    <a:pt x="896" y="173"/>
                  </a:lnTo>
                  <a:lnTo>
                    <a:pt x="1007" y="177"/>
                  </a:lnTo>
                  <a:lnTo>
                    <a:pt x="1120" y="173"/>
                  </a:lnTo>
                  <a:lnTo>
                    <a:pt x="1123" y="200"/>
                  </a:lnTo>
                  <a:lnTo>
                    <a:pt x="1058" y="207"/>
                  </a:lnTo>
                  <a:lnTo>
                    <a:pt x="1051" y="212"/>
                  </a:lnTo>
                  <a:lnTo>
                    <a:pt x="1049" y="219"/>
                  </a:lnTo>
                  <a:lnTo>
                    <a:pt x="1062" y="264"/>
                  </a:lnTo>
                  <a:lnTo>
                    <a:pt x="1086" y="332"/>
                  </a:lnTo>
                  <a:lnTo>
                    <a:pt x="1219" y="669"/>
                  </a:lnTo>
                  <a:lnTo>
                    <a:pt x="1331" y="389"/>
                  </a:lnTo>
                  <a:lnTo>
                    <a:pt x="1364" y="298"/>
                  </a:lnTo>
                  <a:lnTo>
                    <a:pt x="1381" y="246"/>
                  </a:lnTo>
                  <a:lnTo>
                    <a:pt x="1387" y="221"/>
                  </a:lnTo>
                  <a:lnTo>
                    <a:pt x="1384" y="213"/>
                  </a:lnTo>
                  <a:lnTo>
                    <a:pt x="1381" y="209"/>
                  </a:lnTo>
                  <a:lnTo>
                    <a:pt x="1376" y="208"/>
                  </a:lnTo>
                  <a:lnTo>
                    <a:pt x="1355" y="204"/>
                  </a:lnTo>
                  <a:lnTo>
                    <a:pt x="1314" y="201"/>
                  </a:lnTo>
                  <a:lnTo>
                    <a:pt x="1310" y="197"/>
                  </a:lnTo>
                  <a:lnTo>
                    <a:pt x="1310" y="177"/>
                  </a:lnTo>
                  <a:lnTo>
                    <a:pt x="1314" y="173"/>
                  </a:lnTo>
                  <a:lnTo>
                    <a:pt x="1409" y="177"/>
                  </a:lnTo>
                  <a:lnTo>
                    <a:pt x="1495" y="173"/>
                  </a:lnTo>
                  <a:lnTo>
                    <a:pt x="1499" y="197"/>
                  </a:lnTo>
                  <a:lnTo>
                    <a:pt x="1471" y="202"/>
                  </a:lnTo>
                  <a:lnTo>
                    <a:pt x="1458" y="206"/>
                  </a:lnTo>
                  <a:lnTo>
                    <a:pt x="1452" y="210"/>
                  </a:lnTo>
                  <a:lnTo>
                    <a:pt x="1446" y="219"/>
                  </a:lnTo>
                  <a:lnTo>
                    <a:pt x="1416" y="286"/>
                  </a:lnTo>
                  <a:lnTo>
                    <a:pt x="1283" y="612"/>
                  </a:lnTo>
                  <a:lnTo>
                    <a:pt x="1244" y="710"/>
                  </a:lnTo>
                  <a:lnTo>
                    <a:pt x="1219" y="783"/>
                  </a:lnTo>
                  <a:lnTo>
                    <a:pt x="1176" y="783"/>
                  </a:lnTo>
                  <a:close/>
                  <a:moveTo>
                    <a:pt x="1428" y="779"/>
                  </a:moveTo>
                  <a:lnTo>
                    <a:pt x="1423" y="776"/>
                  </a:lnTo>
                  <a:lnTo>
                    <a:pt x="1423" y="753"/>
                  </a:lnTo>
                  <a:lnTo>
                    <a:pt x="1428" y="749"/>
                  </a:lnTo>
                  <a:lnTo>
                    <a:pt x="1453" y="749"/>
                  </a:lnTo>
                  <a:lnTo>
                    <a:pt x="1468" y="747"/>
                  </a:lnTo>
                  <a:lnTo>
                    <a:pt x="1476" y="742"/>
                  </a:lnTo>
                  <a:lnTo>
                    <a:pt x="1483" y="736"/>
                  </a:lnTo>
                  <a:lnTo>
                    <a:pt x="1494" y="718"/>
                  </a:lnTo>
                  <a:lnTo>
                    <a:pt x="1512" y="681"/>
                  </a:lnTo>
                  <a:lnTo>
                    <a:pt x="1556" y="584"/>
                  </a:lnTo>
                  <a:lnTo>
                    <a:pt x="1673" y="321"/>
                  </a:lnTo>
                  <a:lnTo>
                    <a:pt x="1738" y="167"/>
                  </a:lnTo>
                  <a:lnTo>
                    <a:pt x="1765" y="167"/>
                  </a:lnTo>
                  <a:lnTo>
                    <a:pt x="1948" y="594"/>
                  </a:lnTo>
                  <a:lnTo>
                    <a:pt x="1972" y="652"/>
                  </a:lnTo>
                  <a:lnTo>
                    <a:pt x="1997" y="705"/>
                  </a:lnTo>
                  <a:lnTo>
                    <a:pt x="2016" y="738"/>
                  </a:lnTo>
                  <a:lnTo>
                    <a:pt x="2029" y="747"/>
                  </a:lnTo>
                  <a:lnTo>
                    <a:pt x="2041" y="749"/>
                  </a:lnTo>
                  <a:lnTo>
                    <a:pt x="2064" y="749"/>
                  </a:lnTo>
                  <a:lnTo>
                    <a:pt x="2068" y="776"/>
                  </a:lnTo>
                  <a:lnTo>
                    <a:pt x="1982" y="774"/>
                  </a:lnTo>
                  <a:lnTo>
                    <a:pt x="1841" y="779"/>
                  </a:lnTo>
                  <a:lnTo>
                    <a:pt x="1837" y="753"/>
                  </a:lnTo>
                  <a:lnTo>
                    <a:pt x="1879" y="749"/>
                  </a:lnTo>
                  <a:lnTo>
                    <a:pt x="1901" y="746"/>
                  </a:lnTo>
                  <a:lnTo>
                    <a:pt x="1906" y="743"/>
                  </a:lnTo>
                  <a:lnTo>
                    <a:pt x="1909" y="741"/>
                  </a:lnTo>
                  <a:lnTo>
                    <a:pt x="1912" y="736"/>
                  </a:lnTo>
                  <a:lnTo>
                    <a:pt x="1913" y="731"/>
                  </a:lnTo>
                  <a:lnTo>
                    <a:pt x="1912" y="720"/>
                  </a:lnTo>
                  <a:lnTo>
                    <a:pt x="1907" y="706"/>
                  </a:lnTo>
                  <a:lnTo>
                    <a:pt x="1854" y="576"/>
                  </a:lnTo>
                  <a:lnTo>
                    <a:pt x="1608" y="576"/>
                  </a:lnTo>
                  <a:lnTo>
                    <a:pt x="1561" y="686"/>
                  </a:lnTo>
                  <a:lnTo>
                    <a:pt x="1552" y="711"/>
                  </a:lnTo>
                  <a:lnTo>
                    <a:pt x="1549" y="729"/>
                  </a:lnTo>
                  <a:lnTo>
                    <a:pt x="1552" y="737"/>
                  </a:lnTo>
                  <a:lnTo>
                    <a:pt x="1560" y="744"/>
                  </a:lnTo>
                  <a:lnTo>
                    <a:pt x="1568" y="747"/>
                  </a:lnTo>
                  <a:lnTo>
                    <a:pt x="1580" y="748"/>
                  </a:lnTo>
                  <a:lnTo>
                    <a:pt x="1618" y="749"/>
                  </a:lnTo>
                  <a:lnTo>
                    <a:pt x="1622" y="753"/>
                  </a:lnTo>
                  <a:lnTo>
                    <a:pt x="1622" y="776"/>
                  </a:lnTo>
                  <a:lnTo>
                    <a:pt x="1523" y="776"/>
                  </a:lnTo>
                  <a:lnTo>
                    <a:pt x="1428" y="779"/>
                  </a:lnTo>
                  <a:close/>
                  <a:moveTo>
                    <a:pt x="1622" y="539"/>
                  </a:moveTo>
                  <a:lnTo>
                    <a:pt x="1837" y="539"/>
                  </a:lnTo>
                  <a:lnTo>
                    <a:pt x="1730" y="282"/>
                  </a:lnTo>
                  <a:lnTo>
                    <a:pt x="1622" y="539"/>
                  </a:lnTo>
                  <a:close/>
                  <a:moveTo>
                    <a:pt x="1642" y="96"/>
                  </a:moveTo>
                  <a:lnTo>
                    <a:pt x="1632" y="95"/>
                  </a:lnTo>
                  <a:lnTo>
                    <a:pt x="1622" y="93"/>
                  </a:lnTo>
                  <a:lnTo>
                    <a:pt x="1614" y="88"/>
                  </a:lnTo>
                  <a:lnTo>
                    <a:pt x="1607" y="82"/>
                  </a:lnTo>
                  <a:lnTo>
                    <a:pt x="1601" y="75"/>
                  </a:lnTo>
                  <a:lnTo>
                    <a:pt x="1596" y="66"/>
                  </a:lnTo>
                  <a:lnTo>
                    <a:pt x="1592" y="48"/>
                  </a:lnTo>
                  <a:lnTo>
                    <a:pt x="1594" y="39"/>
                  </a:lnTo>
                  <a:lnTo>
                    <a:pt x="1596" y="29"/>
                  </a:lnTo>
                  <a:lnTo>
                    <a:pt x="1601" y="22"/>
                  </a:lnTo>
                  <a:lnTo>
                    <a:pt x="1607" y="14"/>
                  </a:lnTo>
                  <a:lnTo>
                    <a:pt x="1614" y="8"/>
                  </a:lnTo>
                  <a:lnTo>
                    <a:pt x="1622" y="4"/>
                  </a:lnTo>
                  <a:lnTo>
                    <a:pt x="1642" y="0"/>
                  </a:lnTo>
                  <a:lnTo>
                    <a:pt x="1651" y="0"/>
                  </a:lnTo>
                  <a:lnTo>
                    <a:pt x="1660" y="4"/>
                  </a:lnTo>
                  <a:lnTo>
                    <a:pt x="1668" y="8"/>
                  </a:lnTo>
                  <a:lnTo>
                    <a:pt x="1675" y="14"/>
                  </a:lnTo>
                  <a:lnTo>
                    <a:pt x="1681" y="22"/>
                  </a:lnTo>
                  <a:lnTo>
                    <a:pt x="1686" y="29"/>
                  </a:lnTo>
                  <a:lnTo>
                    <a:pt x="1688" y="48"/>
                  </a:lnTo>
                  <a:lnTo>
                    <a:pt x="1688" y="58"/>
                  </a:lnTo>
                  <a:lnTo>
                    <a:pt x="1686" y="66"/>
                  </a:lnTo>
                  <a:lnTo>
                    <a:pt x="1681" y="75"/>
                  </a:lnTo>
                  <a:lnTo>
                    <a:pt x="1675" y="82"/>
                  </a:lnTo>
                  <a:lnTo>
                    <a:pt x="1668" y="88"/>
                  </a:lnTo>
                  <a:lnTo>
                    <a:pt x="1660" y="93"/>
                  </a:lnTo>
                  <a:lnTo>
                    <a:pt x="1642" y="96"/>
                  </a:lnTo>
                  <a:close/>
                  <a:moveTo>
                    <a:pt x="1852" y="96"/>
                  </a:moveTo>
                  <a:lnTo>
                    <a:pt x="1842" y="95"/>
                  </a:lnTo>
                  <a:lnTo>
                    <a:pt x="1832" y="93"/>
                  </a:lnTo>
                  <a:lnTo>
                    <a:pt x="1824" y="88"/>
                  </a:lnTo>
                  <a:lnTo>
                    <a:pt x="1817" y="82"/>
                  </a:lnTo>
                  <a:lnTo>
                    <a:pt x="1811" y="75"/>
                  </a:lnTo>
                  <a:lnTo>
                    <a:pt x="1807" y="66"/>
                  </a:lnTo>
                  <a:lnTo>
                    <a:pt x="1804" y="48"/>
                  </a:lnTo>
                  <a:lnTo>
                    <a:pt x="1804" y="39"/>
                  </a:lnTo>
                  <a:lnTo>
                    <a:pt x="1807" y="29"/>
                  </a:lnTo>
                  <a:lnTo>
                    <a:pt x="1811" y="22"/>
                  </a:lnTo>
                  <a:lnTo>
                    <a:pt x="1817" y="14"/>
                  </a:lnTo>
                  <a:lnTo>
                    <a:pt x="1824" y="8"/>
                  </a:lnTo>
                  <a:lnTo>
                    <a:pt x="1832" y="4"/>
                  </a:lnTo>
                  <a:lnTo>
                    <a:pt x="1852" y="0"/>
                  </a:lnTo>
                  <a:lnTo>
                    <a:pt x="1861" y="0"/>
                  </a:lnTo>
                  <a:lnTo>
                    <a:pt x="1870" y="4"/>
                  </a:lnTo>
                  <a:lnTo>
                    <a:pt x="1878" y="8"/>
                  </a:lnTo>
                  <a:lnTo>
                    <a:pt x="1885" y="14"/>
                  </a:lnTo>
                  <a:lnTo>
                    <a:pt x="1891" y="22"/>
                  </a:lnTo>
                  <a:lnTo>
                    <a:pt x="1896" y="29"/>
                  </a:lnTo>
                  <a:lnTo>
                    <a:pt x="1898" y="48"/>
                  </a:lnTo>
                  <a:lnTo>
                    <a:pt x="1898" y="58"/>
                  </a:lnTo>
                  <a:lnTo>
                    <a:pt x="1896" y="66"/>
                  </a:lnTo>
                  <a:lnTo>
                    <a:pt x="1891" y="75"/>
                  </a:lnTo>
                  <a:lnTo>
                    <a:pt x="1885" y="82"/>
                  </a:lnTo>
                  <a:lnTo>
                    <a:pt x="1878" y="88"/>
                  </a:lnTo>
                  <a:lnTo>
                    <a:pt x="1870" y="93"/>
                  </a:lnTo>
                  <a:lnTo>
                    <a:pt x="1852" y="96"/>
                  </a:lnTo>
                  <a:close/>
                  <a:moveTo>
                    <a:pt x="2122" y="629"/>
                  </a:moveTo>
                  <a:lnTo>
                    <a:pt x="2146" y="626"/>
                  </a:lnTo>
                  <a:lnTo>
                    <a:pt x="2152" y="672"/>
                  </a:lnTo>
                  <a:lnTo>
                    <a:pt x="2155" y="695"/>
                  </a:lnTo>
                  <a:lnTo>
                    <a:pt x="2162" y="708"/>
                  </a:lnTo>
                  <a:lnTo>
                    <a:pt x="2178" y="720"/>
                  </a:lnTo>
                  <a:lnTo>
                    <a:pt x="2189" y="728"/>
                  </a:lnTo>
                  <a:lnTo>
                    <a:pt x="2201" y="734"/>
                  </a:lnTo>
                  <a:lnTo>
                    <a:pt x="2230" y="743"/>
                  </a:lnTo>
                  <a:lnTo>
                    <a:pt x="2262" y="749"/>
                  </a:lnTo>
                  <a:lnTo>
                    <a:pt x="2294" y="752"/>
                  </a:lnTo>
                  <a:lnTo>
                    <a:pt x="2316" y="750"/>
                  </a:lnTo>
                  <a:lnTo>
                    <a:pt x="2338" y="747"/>
                  </a:lnTo>
                  <a:lnTo>
                    <a:pt x="2357" y="742"/>
                  </a:lnTo>
                  <a:lnTo>
                    <a:pt x="2376" y="735"/>
                  </a:lnTo>
                  <a:lnTo>
                    <a:pt x="2393" y="725"/>
                  </a:lnTo>
                  <a:lnTo>
                    <a:pt x="2407" y="714"/>
                  </a:lnTo>
                  <a:lnTo>
                    <a:pt x="2420" y="701"/>
                  </a:lnTo>
                  <a:lnTo>
                    <a:pt x="2431" y="686"/>
                  </a:lnTo>
                  <a:lnTo>
                    <a:pt x="2441" y="670"/>
                  </a:lnTo>
                  <a:lnTo>
                    <a:pt x="2447" y="652"/>
                  </a:lnTo>
                  <a:lnTo>
                    <a:pt x="2450" y="633"/>
                  </a:lnTo>
                  <a:lnTo>
                    <a:pt x="2452" y="614"/>
                  </a:lnTo>
                  <a:lnTo>
                    <a:pt x="2449" y="587"/>
                  </a:lnTo>
                  <a:lnTo>
                    <a:pt x="2447" y="575"/>
                  </a:lnTo>
                  <a:lnTo>
                    <a:pt x="2442" y="564"/>
                  </a:lnTo>
                  <a:lnTo>
                    <a:pt x="2431" y="546"/>
                  </a:lnTo>
                  <a:lnTo>
                    <a:pt x="2424" y="538"/>
                  </a:lnTo>
                  <a:lnTo>
                    <a:pt x="2416" y="531"/>
                  </a:lnTo>
                  <a:lnTo>
                    <a:pt x="2396" y="520"/>
                  </a:lnTo>
                  <a:lnTo>
                    <a:pt x="2387" y="516"/>
                  </a:lnTo>
                  <a:lnTo>
                    <a:pt x="2376" y="513"/>
                  </a:lnTo>
                  <a:lnTo>
                    <a:pt x="2310" y="500"/>
                  </a:lnTo>
                  <a:lnTo>
                    <a:pt x="2243" y="486"/>
                  </a:lnTo>
                  <a:lnTo>
                    <a:pt x="2219" y="479"/>
                  </a:lnTo>
                  <a:lnTo>
                    <a:pt x="2195" y="470"/>
                  </a:lnTo>
                  <a:lnTo>
                    <a:pt x="2173" y="456"/>
                  </a:lnTo>
                  <a:lnTo>
                    <a:pt x="2155" y="441"/>
                  </a:lnTo>
                  <a:lnTo>
                    <a:pt x="2141" y="420"/>
                  </a:lnTo>
                  <a:lnTo>
                    <a:pt x="2135" y="410"/>
                  </a:lnTo>
                  <a:lnTo>
                    <a:pt x="2130" y="398"/>
                  </a:lnTo>
                  <a:lnTo>
                    <a:pt x="2123" y="370"/>
                  </a:lnTo>
                  <a:lnTo>
                    <a:pt x="2120" y="342"/>
                  </a:lnTo>
                  <a:lnTo>
                    <a:pt x="2122" y="322"/>
                  </a:lnTo>
                  <a:lnTo>
                    <a:pt x="2124" y="304"/>
                  </a:lnTo>
                  <a:lnTo>
                    <a:pt x="2128" y="286"/>
                  </a:lnTo>
                  <a:lnTo>
                    <a:pt x="2134" y="269"/>
                  </a:lnTo>
                  <a:lnTo>
                    <a:pt x="2152" y="238"/>
                  </a:lnTo>
                  <a:lnTo>
                    <a:pt x="2176" y="212"/>
                  </a:lnTo>
                  <a:lnTo>
                    <a:pt x="2206" y="189"/>
                  </a:lnTo>
                  <a:lnTo>
                    <a:pt x="2222" y="180"/>
                  </a:lnTo>
                  <a:lnTo>
                    <a:pt x="2240" y="173"/>
                  </a:lnTo>
                  <a:lnTo>
                    <a:pt x="2260" y="167"/>
                  </a:lnTo>
                  <a:lnTo>
                    <a:pt x="2280" y="164"/>
                  </a:lnTo>
                  <a:lnTo>
                    <a:pt x="2324" y="160"/>
                  </a:lnTo>
                  <a:lnTo>
                    <a:pt x="2363" y="162"/>
                  </a:lnTo>
                  <a:lnTo>
                    <a:pt x="2405" y="170"/>
                  </a:lnTo>
                  <a:lnTo>
                    <a:pt x="2447" y="180"/>
                  </a:lnTo>
                  <a:lnTo>
                    <a:pt x="2484" y="196"/>
                  </a:lnTo>
                  <a:lnTo>
                    <a:pt x="2488" y="202"/>
                  </a:lnTo>
                  <a:lnTo>
                    <a:pt x="2483" y="224"/>
                  </a:lnTo>
                  <a:lnTo>
                    <a:pt x="2480" y="249"/>
                  </a:lnTo>
                  <a:lnTo>
                    <a:pt x="2478" y="279"/>
                  </a:lnTo>
                  <a:lnTo>
                    <a:pt x="2476" y="314"/>
                  </a:lnTo>
                  <a:lnTo>
                    <a:pt x="2472" y="317"/>
                  </a:lnTo>
                  <a:lnTo>
                    <a:pt x="2450" y="317"/>
                  </a:lnTo>
                  <a:lnTo>
                    <a:pt x="2444" y="249"/>
                  </a:lnTo>
                  <a:lnTo>
                    <a:pt x="2441" y="243"/>
                  </a:lnTo>
                  <a:lnTo>
                    <a:pt x="2434" y="234"/>
                  </a:lnTo>
                  <a:lnTo>
                    <a:pt x="2422" y="226"/>
                  </a:lnTo>
                  <a:lnTo>
                    <a:pt x="2405" y="216"/>
                  </a:lnTo>
                  <a:lnTo>
                    <a:pt x="2387" y="208"/>
                  </a:lnTo>
                  <a:lnTo>
                    <a:pt x="2366" y="202"/>
                  </a:lnTo>
                  <a:lnTo>
                    <a:pt x="2346" y="198"/>
                  </a:lnTo>
                  <a:lnTo>
                    <a:pt x="2324" y="197"/>
                  </a:lnTo>
                  <a:lnTo>
                    <a:pt x="2290" y="201"/>
                  </a:lnTo>
                  <a:lnTo>
                    <a:pt x="2257" y="212"/>
                  </a:lnTo>
                  <a:lnTo>
                    <a:pt x="2242" y="220"/>
                  </a:lnTo>
                  <a:lnTo>
                    <a:pt x="2230" y="230"/>
                  </a:lnTo>
                  <a:lnTo>
                    <a:pt x="2219" y="243"/>
                  </a:lnTo>
                  <a:lnTo>
                    <a:pt x="2209" y="257"/>
                  </a:lnTo>
                  <a:lnTo>
                    <a:pt x="2202" y="273"/>
                  </a:lnTo>
                  <a:lnTo>
                    <a:pt x="2197" y="288"/>
                  </a:lnTo>
                  <a:lnTo>
                    <a:pt x="2194" y="321"/>
                  </a:lnTo>
                  <a:lnTo>
                    <a:pt x="2196" y="345"/>
                  </a:lnTo>
                  <a:lnTo>
                    <a:pt x="2198" y="354"/>
                  </a:lnTo>
                  <a:lnTo>
                    <a:pt x="2203" y="365"/>
                  </a:lnTo>
                  <a:lnTo>
                    <a:pt x="2214" y="382"/>
                  </a:lnTo>
                  <a:lnTo>
                    <a:pt x="2221" y="389"/>
                  </a:lnTo>
                  <a:lnTo>
                    <a:pt x="2228" y="395"/>
                  </a:lnTo>
                  <a:lnTo>
                    <a:pt x="2245" y="406"/>
                  </a:lnTo>
                  <a:lnTo>
                    <a:pt x="2264" y="412"/>
                  </a:lnTo>
                  <a:lnTo>
                    <a:pt x="2293" y="419"/>
                  </a:lnTo>
                  <a:lnTo>
                    <a:pt x="2340" y="426"/>
                  </a:lnTo>
                  <a:lnTo>
                    <a:pt x="2375" y="432"/>
                  </a:lnTo>
                  <a:lnTo>
                    <a:pt x="2405" y="438"/>
                  </a:lnTo>
                  <a:lnTo>
                    <a:pt x="2430" y="444"/>
                  </a:lnTo>
                  <a:lnTo>
                    <a:pt x="2450" y="452"/>
                  </a:lnTo>
                  <a:lnTo>
                    <a:pt x="2466" y="461"/>
                  </a:lnTo>
                  <a:lnTo>
                    <a:pt x="2480" y="472"/>
                  </a:lnTo>
                  <a:lnTo>
                    <a:pt x="2494" y="485"/>
                  </a:lnTo>
                  <a:lnTo>
                    <a:pt x="2504" y="500"/>
                  </a:lnTo>
                  <a:lnTo>
                    <a:pt x="2514" y="518"/>
                  </a:lnTo>
                  <a:lnTo>
                    <a:pt x="2520" y="536"/>
                  </a:lnTo>
                  <a:lnTo>
                    <a:pt x="2525" y="557"/>
                  </a:lnTo>
                  <a:lnTo>
                    <a:pt x="2526" y="579"/>
                  </a:lnTo>
                  <a:lnTo>
                    <a:pt x="2525" y="602"/>
                  </a:lnTo>
                  <a:lnTo>
                    <a:pt x="2521" y="623"/>
                  </a:lnTo>
                  <a:lnTo>
                    <a:pt x="2515" y="644"/>
                  </a:lnTo>
                  <a:lnTo>
                    <a:pt x="2507" y="663"/>
                  </a:lnTo>
                  <a:lnTo>
                    <a:pt x="2497" y="681"/>
                  </a:lnTo>
                  <a:lnTo>
                    <a:pt x="2484" y="699"/>
                  </a:lnTo>
                  <a:lnTo>
                    <a:pt x="2452" y="730"/>
                  </a:lnTo>
                  <a:lnTo>
                    <a:pt x="2432" y="744"/>
                  </a:lnTo>
                  <a:lnTo>
                    <a:pt x="2413" y="756"/>
                  </a:lnTo>
                  <a:lnTo>
                    <a:pt x="2392" y="767"/>
                  </a:lnTo>
                  <a:lnTo>
                    <a:pt x="2370" y="776"/>
                  </a:lnTo>
                  <a:lnTo>
                    <a:pt x="2347" y="783"/>
                  </a:lnTo>
                  <a:lnTo>
                    <a:pt x="2323" y="788"/>
                  </a:lnTo>
                  <a:lnTo>
                    <a:pt x="2273" y="791"/>
                  </a:lnTo>
                  <a:lnTo>
                    <a:pt x="2230" y="789"/>
                  </a:lnTo>
                  <a:lnTo>
                    <a:pt x="2190" y="783"/>
                  </a:lnTo>
                  <a:lnTo>
                    <a:pt x="2153" y="773"/>
                  </a:lnTo>
                  <a:lnTo>
                    <a:pt x="2118" y="760"/>
                  </a:lnTo>
                  <a:lnTo>
                    <a:pt x="2116" y="754"/>
                  </a:lnTo>
                  <a:lnTo>
                    <a:pt x="2119" y="710"/>
                  </a:lnTo>
                  <a:lnTo>
                    <a:pt x="2122" y="629"/>
                  </a:lnTo>
                  <a:close/>
                  <a:moveTo>
                    <a:pt x="2734" y="467"/>
                  </a:moveTo>
                  <a:lnTo>
                    <a:pt x="2888" y="322"/>
                  </a:lnTo>
                  <a:lnTo>
                    <a:pt x="2966" y="244"/>
                  </a:lnTo>
                  <a:lnTo>
                    <a:pt x="3004" y="204"/>
                  </a:lnTo>
                  <a:lnTo>
                    <a:pt x="3004" y="177"/>
                  </a:lnTo>
                  <a:lnTo>
                    <a:pt x="3008" y="173"/>
                  </a:lnTo>
                  <a:lnTo>
                    <a:pt x="3079" y="174"/>
                  </a:lnTo>
                  <a:lnTo>
                    <a:pt x="3146" y="173"/>
                  </a:lnTo>
                  <a:lnTo>
                    <a:pt x="3150" y="177"/>
                  </a:lnTo>
                  <a:lnTo>
                    <a:pt x="3150" y="197"/>
                  </a:lnTo>
                  <a:lnTo>
                    <a:pt x="3114" y="202"/>
                  </a:lnTo>
                  <a:lnTo>
                    <a:pt x="3092" y="206"/>
                  </a:lnTo>
                  <a:lnTo>
                    <a:pt x="3074" y="214"/>
                  </a:lnTo>
                  <a:lnTo>
                    <a:pt x="3050" y="232"/>
                  </a:lnTo>
                  <a:lnTo>
                    <a:pt x="2987" y="288"/>
                  </a:lnTo>
                  <a:lnTo>
                    <a:pt x="2814" y="447"/>
                  </a:lnTo>
                  <a:lnTo>
                    <a:pt x="3070" y="683"/>
                  </a:lnTo>
                  <a:lnTo>
                    <a:pt x="3119" y="728"/>
                  </a:lnTo>
                  <a:lnTo>
                    <a:pt x="3132" y="741"/>
                  </a:lnTo>
                  <a:lnTo>
                    <a:pt x="3139" y="747"/>
                  </a:lnTo>
                  <a:lnTo>
                    <a:pt x="3144" y="748"/>
                  </a:lnTo>
                  <a:lnTo>
                    <a:pt x="3151" y="750"/>
                  </a:lnTo>
                  <a:lnTo>
                    <a:pt x="3170" y="753"/>
                  </a:lnTo>
                  <a:lnTo>
                    <a:pt x="3173" y="773"/>
                  </a:lnTo>
                  <a:lnTo>
                    <a:pt x="3145" y="776"/>
                  </a:lnTo>
                  <a:lnTo>
                    <a:pt x="3119" y="776"/>
                  </a:lnTo>
                  <a:lnTo>
                    <a:pt x="3050" y="777"/>
                  </a:lnTo>
                  <a:lnTo>
                    <a:pt x="2982" y="712"/>
                  </a:lnTo>
                  <a:lnTo>
                    <a:pt x="2734" y="484"/>
                  </a:lnTo>
                  <a:lnTo>
                    <a:pt x="2734" y="574"/>
                  </a:lnTo>
                  <a:lnTo>
                    <a:pt x="2735" y="658"/>
                  </a:lnTo>
                  <a:lnTo>
                    <a:pt x="2735" y="698"/>
                  </a:lnTo>
                  <a:lnTo>
                    <a:pt x="2737" y="720"/>
                  </a:lnTo>
                  <a:lnTo>
                    <a:pt x="2740" y="731"/>
                  </a:lnTo>
                  <a:lnTo>
                    <a:pt x="2743" y="738"/>
                  </a:lnTo>
                  <a:lnTo>
                    <a:pt x="2749" y="743"/>
                  </a:lnTo>
                  <a:lnTo>
                    <a:pt x="2759" y="747"/>
                  </a:lnTo>
                  <a:lnTo>
                    <a:pt x="2778" y="749"/>
                  </a:lnTo>
                  <a:lnTo>
                    <a:pt x="2815" y="752"/>
                  </a:lnTo>
                  <a:lnTo>
                    <a:pt x="2819" y="776"/>
                  </a:lnTo>
                  <a:lnTo>
                    <a:pt x="2741" y="776"/>
                  </a:lnTo>
                  <a:lnTo>
                    <a:pt x="2693" y="776"/>
                  </a:lnTo>
                  <a:lnTo>
                    <a:pt x="2572" y="779"/>
                  </a:lnTo>
                  <a:lnTo>
                    <a:pt x="2568" y="754"/>
                  </a:lnTo>
                  <a:lnTo>
                    <a:pt x="2604" y="749"/>
                  </a:lnTo>
                  <a:lnTo>
                    <a:pt x="2624" y="747"/>
                  </a:lnTo>
                  <a:lnTo>
                    <a:pt x="2635" y="744"/>
                  </a:lnTo>
                  <a:lnTo>
                    <a:pt x="2641" y="741"/>
                  </a:lnTo>
                  <a:lnTo>
                    <a:pt x="2648" y="723"/>
                  </a:lnTo>
                  <a:lnTo>
                    <a:pt x="2651" y="702"/>
                  </a:lnTo>
                  <a:lnTo>
                    <a:pt x="2652" y="664"/>
                  </a:lnTo>
                  <a:lnTo>
                    <a:pt x="2652" y="574"/>
                  </a:lnTo>
                  <a:lnTo>
                    <a:pt x="2652" y="377"/>
                  </a:lnTo>
                  <a:lnTo>
                    <a:pt x="2652" y="294"/>
                  </a:lnTo>
                  <a:lnTo>
                    <a:pt x="2651" y="254"/>
                  </a:lnTo>
                  <a:lnTo>
                    <a:pt x="2650" y="232"/>
                  </a:lnTo>
                  <a:lnTo>
                    <a:pt x="2647" y="220"/>
                  </a:lnTo>
                  <a:lnTo>
                    <a:pt x="2644" y="213"/>
                  </a:lnTo>
                  <a:lnTo>
                    <a:pt x="2638" y="208"/>
                  </a:lnTo>
                  <a:lnTo>
                    <a:pt x="2628" y="206"/>
                  </a:lnTo>
                  <a:lnTo>
                    <a:pt x="2608" y="202"/>
                  </a:lnTo>
                  <a:lnTo>
                    <a:pt x="2572" y="201"/>
                  </a:lnTo>
                  <a:lnTo>
                    <a:pt x="2568" y="176"/>
                  </a:lnTo>
                  <a:lnTo>
                    <a:pt x="2624" y="174"/>
                  </a:lnTo>
                  <a:lnTo>
                    <a:pt x="2693" y="177"/>
                  </a:lnTo>
                  <a:lnTo>
                    <a:pt x="2815" y="173"/>
                  </a:lnTo>
                  <a:lnTo>
                    <a:pt x="2819" y="197"/>
                  </a:lnTo>
                  <a:lnTo>
                    <a:pt x="2770" y="203"/>
                  </a:lnTo>
                  <a:lnTo>
                    <a:pt x="2756" y="206"/>
                  </a:lnTo>
                  <a:lnTo>
                    <a:pt x="2747" y="209"/>
                  </a:lnTo>
                  <a:lnTo>
                    <a:pt x="2743" y="213"/>
                  </a:lnTo>
                  <a:lnTo>
                    <a:pt x="2741" y="218"/>
                  </a:lnTo>
                  <a:lnTo>
                    <a:pt x="2737" y="231"/>
                  </a:lnTo>
                  <a:lnTo>
                    <a:pt x="2735" y="279"/>
                  </a:lnTo>
                  <a:lnTo>
                    <a:pt x="2734" y="377"/>
                  </a:lnTo>
                  <a:lnTo>
                    <a:pt x="2734" y="467"/>
                  </a:lnTo>
                  <a:close/>
                  <a:moveTo>
                    <a:pt x="3186" y="213"/>
                  </a:moveTo>
                  <a:lnTo>
                    <a:pt x="3182" y="209"/>
                  </a:lnTo>
                  <a:lnTo>
                    <a:pt x="3182" y="191"/>
                  </a:lnTo>
                  <a:lnTo>
                    <a:pt x="3186" y="188"/>
                  </a:lnTo>
                  <a:lnTo>
                    <a:pt x="3307" y="167"/>
                  </a:lnTo>
                  <a:lnTo>
                    <a:pt x="3319" y="178"/>
                  </a:lnTo>
                  <a:lnTo>
                    <a:pt x="3331" y="190"/>
                  </a:lnTo>
                  <a:lnTo>
                    <a:pt x="3347" y="209"/>
                  </a:lnTo>
                  <a:lnTo>
                    <a:pt x="3367" y="242"/>
                  </a:lnTo>
                  <a:lnTo>
                    <a:pt x="3427" y="345"/>
                  </a:lnTo>
                  <a:lnTo>
                    <a:pt x="3497" y="479"/>
                  </a:lnTo>
                  <a:lnTo>
                    <a:pt x="3541" y="410"/>
                  </a:lnTo>
                  <a:lnTo>
                    <a:pt x="3589" y="328"/>
                  </a:lnTo>
                  <a:lnTo>
                    <a:pt x="3680" y="173"/>
                  </a:lnTo>
                  <a:lnTo>
                    <a:pt x="3713" y="174"/>
                  </a:lnTo>
                  <a:lnTo>
                    <a:pt x="3743" y="173"/>
                  </a:lnTo>
                  <a:lnTo>
                    <a:pt x="3745" y="184"/>
                  </a:lnTo>
                  <a:lnTo>
                    <a:pt x="3719" y="218"/>
                  </a:lnTo>
                  <a:lnTo>
                    <a:pt x="3679" y="269"/>
                  </a:lnTo>
                  <a:lnTo>
                    <a:pt x="3613" y="366"/>
                  </a:lnTo>
                  <a:lnTo>
                    <a:pt x="3559" y="453"/>
                  </a:lnTo>
                  <a:lnTo>
                    <a:pt x="3534" y="496"/>
                  </a:lnTo>
                  <a:lnTo>
                    <a:pt x="3524" y="516"/>
                  </a:lnTo>
                  <a:lnTo>
                    <a:pt x="3522" y="528"/>
                  </a:lnTo>
                  <a:lnTo>
                    <a:pt x="3521" y="542"/>
                  </a:lnTo>
                  <a:lnTo>
                    <a:pt x="3521" y="604"/>
                  </a:lnTo>
                  <a:lnTo>
                    <a:pt x="3522" y="669"/>
                  </a:lnTo>
                  <a:lnTo>
                    <a:pt x="3524" y="720"/>
                  </a:lnTo>
                  <a:lnTo>
                    <a:pt x="3527" y="732"/>
                  </a:lnTo>
                  <a:lnTo>
                    <a:pt x="3530" y="740"/>
                  </a:lnTo>
                  <a:lnTo>
                    <a:pt x="3536" y="743"/>
                  </a:lnTo>
                  <a:lnTo>
                    <a:pt x="3546" y="747"/>
                  </a:lnTo>
                  <a:lnTo>
                    <a:pt x="3565" y="749"/>
                  </a:lnTo>
                  <a:lnTo>
                    <a:pt x="3602" y="752"/>
                  </a:lnTo>
                  <a:lnTo>
                    <a:pt x="3606" y="776"/>
                  </a:lnTo>
                  <a:lnTo>
                    <a:pt x="3528" y="776"/>
                  </a:lnTo>
                  <a:lnTo>
                    <a:pt x="3480" y="776"/>
                  </a:lnTo>
                  <a:lnTo>
                    <a:pt x="3359" y="779"/>
                  </a:lnTo>
                  <a:lnTo>
                    <a:pt x="3355" y="754"/>
                  </a:lnTo>
                  <a:lnTo>
                    <a:pt x="3391" y="749"/>
                  </a:lnTo>
                  <a:lnTo>
                    <a:pt x="3412" y="747"/>
                  </a:lnTo>
                  <a:lnTo>
                    <a:pt x="3422" y="744"/>
                  </a:lnTo>
                  <a:lnTo>
                    <a:pt x="3428" y="741"/>
                  </a:lnTo>
                  <a:lnTo>
                    <a:pt x="3436" y="725"/>
                  </a:lnTo>
                  <a:lnTo>
                    <a:pt x="3439" y="677"/>
                  </a:lnTo>
                  <a:lnTo>
                    <a:pt x="3439" y="604"/>
                  </a:lnTo>
                  <a:lnTo>
                    <a:pt x="3439" y="522"/>
                  </a:lnTo>
                  <a:lnTo>
                    <a:pt x="3419" y="484"/>
                  </a:lnTo>
                  <a:lnTo>
                    <a:pt x="3377" y="412"/>
                  </a:lnTo>
                  <a:lnTo>
                    <a:pt x="3340" y="352"/>
                  </a:lnTo>
                  <a:lnTo>
                    <a:pt x="3294" y="284"/>
                  </a:lnTo>
                  <a:lnTo>
                    <a:pt x="3270" y="251"/>
                  </a:lnTo>
                  <a:lnTo>
                    <a:pt x="3252" y="232"/>
                  </a:lnTo>
                  <a:lnTo>
                    <a:pt x="3239" y="221"/>
                  </a:lnTo>
                  <a:lnTo>
                    <a:pt x="3229" y="215"/>
                  </a:lnTo>
                  <a:lnTo>
                    <a:pt x="3215" y="214"/>
                  </a:lnTo>
                  <a:lnTo>
                    <a:pt x="3186" y="213"/>
                  </a:lnTo>
                  <a:close/>
                  <a:moveTo>
                    <a:pt x="3778" y="176"/>
                  </a:moveTo>
                  <a:lnTo>
                    <a:pt x="3902" y="177"/>
                  </a:lnTo>
                  <a:lnTo>
                    <a:pt x="4025" y="173"/>
                  </a:lnTo>
                  <a:lnTo>
                    <a:pt x="4028" y="197"/>
                  </a:lnTo>
                  <a:lnTo>
                    <a:pt x="3980" y="203"/>
                  </a:lnTo>
                  <a:lnTo>
                    <a:pt x="3966" y="206"/>
                  </a:lnTo>
                  <a:lnTo>
                    <a:pt x="3956" y="209"/>
                  </a:lnTo>
                  <a:lnTo>
                    <a:pt x="3953" y="213"/>
                  </a:lnTo>
                  <a:lnTo>
                    <a:pt x="3950" y="218"/>
                  </a:lnTo>
                  <a:lnTo>
                    <a:pt x="3947" y="231"/>
                  </a:lnTo>
                  <a:lnTo>
                    <a:pt x="3944" y="279"/>
                  </a:lnTo>
                  <a:lnTo>
                    <a:pt x="3944" y="377"/>
                  </a:lnTo>
                  <a:lnTo>
                    <a:pt x="3944" y="566"/>
                  </a:lnTo>
                  <a:lnTo>
                    <a:pt x="3944" y="664"/>
                  </a:lnTo>
                  <a:lnTo>
                    <a:pt x="3947" y="738"/>
                  </a:lnTo>
                  <a:lnTo>
                    <a:pt x="4034" y="738"/>
                  </a:lnTo>
                  <a:lnTo>
                    <a:pt x="4118" y="737"/>
                  </a:lnTo>
                  <a:lnTo>
                    <a:pt x="4164" y="736"/>
                  </a:lnTo>
                  <a:lnTo>
                    <a:pt x="4189" y="731"/>
                  </a:lnTo>
                  <a:lnTo>
                    <a:pt x="4213" y="723"/>
                  </a:lnTo>
                  <a:lnTo>
                    <a:pt x="4219" y="706"/>
                  </a:lnTo>
                  <a:lnTo>
                    <a:pt x="4226" y="675"/>
                  </a:lnTo>
                  <a:lnTo>
                    <a:pt x="4236" y="630"/>
                  </a:lnTo>
                  <a:lnTo>
                    <a:pt x="4240" y="627"/>
                  </a:lnTo>
                  <a:lnTo>
                    <a:pt x="4260" y="627"/>
                  </a:lnTo>
                  <a:lnTo>
                    <a:pt x="4260" y="654"/>
                  </a:lnTo>
                  <a:lnTo>
                    <a:pt x="4256" y="696"/>
                  </a:lnTo>
                  <a:lnTo>
                    <a:pt x="4253" y="776"/>
                  </a:lnTo>
                  <a:lnTo>
                    <a:pt x="4037" y="776"/>
                  </a:lnTo>
                  <a:lnTo>
                    <a:pt x="3912" y="776"/>
                  </a:lnTo>
                  <a:lnTo>
                    <a:pt x="3826" y="779"/>
                  </a:lnTo>
                  <a:lnTo>
                    <a:pt x="3822" y="761"/>
                  </a:lnTo>
                  <a:lnTo>
                    <a:pt x="3826" y="756"/>
                  </a:lnTo>
                  <a:lnTo>
                    <a:pt x="3846" y="746"/>
                  </a:lnTo>
                  <a:lnTo>
                    <a:pt x="3854" y="741"/>
                  </a:lnTo>
                  <a:lnTo>
                    <a:pt x="3857" y="725"/>
                  </a:lnTo>
                  <a:lnTo>
                    <a:pt x="3859" y="686"/>
                  </a:lnTo>
                  <a:lnTo>
                    <a:pt x="3862" y="628"/>
                  </a:lnTo>
                  <a:lnTo>
                    <a:pt x="3863" y="560"/>
                  </a:lnTo>
                  <a:lnTo>
                    <a:pt x="3863" y="377"/>
                  </a:lnTo>
                  <a:lnTo>
                    <a:pt x="3862" y="294"/>
                  </a:lnTo>
                  <a:lnTo>
                    <a:pt x="3860" y="254"/>
                  </a:lnTo>
                  <a:lnTo>
                    <a:pt x="3859" y="232"/>
                  </a:lnTo>
                  <a:lnTo>
                    <a:pt x="3857" y="220"/>
                  </a:lnTo>
                  <a:lnTo>
                    <a:pt x="3853" y="213"/>
                  </a:lnTo>
                  <a:lnTo>
                    <a:pt x="3847" y="208"/>
                  </a:lnTo>
                  <a:lnTo>
                    <a:pt x="3838" y="206"/>
                  </a:lnTo>
                  <a:lnTo>
                    <a:pt x="3818" y="202"/>
                  </a:lnTo>
                  <a:lnTo>
                    <a:pt x="3781" y="201"/>
                  </a:lnTo>
                  <a:lnTo>
                    <a:pt x="3778" y="176"/>
                  </a:lnTo>
                  <a:close/>
                  <a:moveTo>
                    <a:pt x="4314" y="779"/>
                  </a:moveTo>
                  <a:lnTo>
                    <a:pt x="4310" y="776"/>
                  </a:lnTo>
                  <a:lnTo>
                    <a:pt x="4310" y="753"/>
                  </a:lnTo>
                  <a:lnTo>
                    <a:pt x="4314" y="749"/>
                  </a:lnTo>
                  <a:lnTo>
                    <a:pt x="4339" y="749"/>
                  </a:lnTo>
                  <a:lnTo>
                    <a:pt x="4354" y="747"/>
                  </a:lnTo>
                  <a:lnTo>
                    <a:pt x="4362" y="742"/>
                  </a:lnTo>
                  <a:lnTo>
                    <a:pt x="4370" y="736"/>
                  </a:lnTo>
                  <a:lnTo>
                    <a:pt x="4380" y="718"/>
                  </a:lnTo>
                  <a:lnTo>
                    <a:pt x="4398" y="681"/>
                  </a:lnTo>
                  <a:lnTo>
                    <a:pt x="4442" y="584"/>
                  </a:lnTo>
                  <a:lnTo>
                    <a:pt x="4559" y="321"/>
                  </a:lnTo>
                  <a:lnTo>
                    <a:pt x="4624" y="167"/>
                  </a:lnTo>
                  <a:lnTo>
                    <a:pt x="4651" y="167"/>
                  </a:lnTo>
                  <a:lnTo>
                    <a:pt x="4834" y="594"/>
                  </a:lnTo>
                  <a:lnTo>
                    <a:pt x="4858" y="652"/>
                  </a:lnTo>
                  <a:lnTo>
                    <a:pt x="4883" y="705"/>
                  </a:lnTo>
                  <a:lnTo>
                    <a:pt x="4902" y="738"/>
                  </a:lnTo>
                  <a:lnTo>
                    <a:pt x="4915" y="747"/>
                  </a:lnTo>
                  <a:lnTo>
                    <a:pt x="4927" y="749"/>
                  </a:lnTo>
                  <a:lnTo>
                    <a:pt x="4950" y="749"/>
                  </a:lnTo>
                  <a:lnTo>
                    <a:pt x="4954" y="776"/>
                  </a:lnTo>
                  <a:lnTo>
                    <a:pt x="4868" y="774"/>
                  </a:lnTo>
                  <a:lnTo>
                    <a:pt x="4727" y="779"/>
                  </a:lnTo>
                  <a:lnTo>
                    <a:pt x="4724" y="753"/>
                  </a:lnTo>
                  <a:lnTo>
                    <a:pt x="4765" y="749"/>
                  </a:lnTo>
                  <a:lnTo>
                    <a:pt x="4787" y="746"/>
                  </a:lnTo>
                  <a:lnTo>
                    <a:pt x="4792" y="743"/>
                  </a:lnTo>
                  <a:lnTo>
                    <a:pt x="4796" y="741"/>
                  </a:lnTo>
                  <a:lnTo>
                    <a:pt x="4798" y="736"/>
                  </a:lnTo>
                  <a:lnTo>
                    <a:pt x="4799" y="731"/>
                  </a:lnTo>
                  <a:lnTo>
                    <a:pt x="4798" y="720"/>
                  </a:lnTo>
                  <a:lnTo>
                    <a:pt x="4793" y="706"/>
                  </a:lnTo>
                  <a:lnTo>
                    <a:pt x="4740" y="576"/>
                  </a:lnTo>
                  <a:lnTo>
                    <a:pt x="4494" y="576"/>
                  </a:lnTo>
                  <a:lnTo>
                    <a:pt x="4447" y="686"/>
                  </a:lnTo>
                  <a:lnTo>
                    <a:pt x="4438" y="711"/>
                  </a:lnTo>
                  <a:lnTo>
                    <a:pt x="4435" y="729"/>
                  </a:lnTo>
                  <a:lnTo>
                    <a:pt x="4438" y="737"/>
                  </a:lnTo>
                  <a:lnTo>
                    <a:pt x="4446" y="744"/>
                  </a:lnTo>
                  <a:lnTo>
                    <a:pt x="4454" y="747"/>
                  </a:lnTo>
                  <a:lnTo>
                    <a:pt x="4466" y="748"/>
                  </a:lnTo>
                  <a:lnTo>
                    <a:pt x="4505" y="749"/>
                  </a:lnTo>
                  <a:lnTo>
                    <a:pt x="4508" y="753"/>
                  </a:lnTo>
                  <a:lnTo>
                    <a:pt x="4508" y="776"/>
                  </a:lnTo>
                  <a:lnTo>
                    <a:pt x="4409" y="776"/>
                  </a:lnTo>
                  <a:lnTo>
                    <a:pt x="4314" y="779"/>
                  </a:lnTo>
                  <a:close/>
                  <a:moveTo>
                    <a:pt x="4508" y="539"/>
                  </a:moveTo>
                  <a:lnTo>
                    <a:pt x="4724" y="539"/>
                  </a:lnTo>
                  <a:lnTo>
                    <a:pt x="4616" y="282"/>
                  </a:lnTo>
                  <a:lnTo>
                    <a:pt x="4508" y="539"/>
                  </a:lnTo>
                  <a:close/>
                  <a:moveTo>
                    <a:pt x="4528" y="96"/>
                  </a:moveTo>
                  <a:lnTo>
                    <a:pt x="4518" y="95"/>
                  </a:lnTo>
                  <a:lnTo>
                    <a:pt x="4508" y="93"/>
                  </a:lnTo>
                  <a:lnTo>
                    <a:pt x="4501" y="88"/>
                  </a:lnTo>
                  <a:lnTo>
                    <a:pt x="4493" y="82"/>
                  </a:lnTo>
                  <a:lnTo>
                    <a:pt x="4487" y="75"/>
                  </a:lnTo>
                  <a:lnTo>
                    <a:pt x="4483" y="66"/>
                  </a:lnTo>
                  <a:lnTo>
                    <a:pt x="4480" y="48"/>
                  </a:lnTo>
                  <a:lnTo>
                    <a:pt x="4480" y="39"/>
                  </a:lnTo>
                  <a:lnTo>
                    <a:pt x="4483" y="29"/>
                  </a:lnTo>
                  <a:lnTo>
                    <a:pt x="4487" y="22"/>
                  </a:lnTo>
                  <a:lnTo>
                    <a:pt x="4493" y="14"/>
                  </a:lnTo>
                  <a:lnTo>
                    <a:pt x="4501" y="8"/>
                  </a:lnTo>
                  <a:lnTo>
                    <a:pt x="4508" y="4"/>
                  </a:lnTo>
                  <a:lnTo>
                    <a:pt x="4528" y="0"/>
                  </a:lnTo>
                  <a:lnTo>
                    <a:pt x="4537" y="0"/>
                  </a:lnTo>
                  <a:lnTo>
                    <a:pt x="4546" y="4"/>
                  </a:lnTo>
                  <a:lnTo>
                    <a:pt x="4554" y="8"/>
                  </a:lnTo>
                  <a:lnTo>
                    <a:pt x="4561" y="14"/>
                  </a:lnTo>
                  <a:lnTo>
                    <a:pt x="4567" y="22"/>
                  </a:lnTo>
                  <a:lnTo>
                    <a:pt x="4572" y="29"/>
                  </a:lnTo>
                  <a:lnTo>
                    <a:pt x="4576" y="48"/>
                  </a:lnTo>
                  <a:lnTo>
                    <a:pt x="4574" y="58"/>
                  </a:lnTo>
                  <a:lnTo>
                    <a:pt x="4572" y="66"/>
                  </a:lnTo>
                  <a:lnTo>
                    <a:pt x="4567" y="75"/>
                  </a:lnTo>
                  <a:lnTo>
                    <a:pt x="4561" y="82"/>
                  </a:lnTo>
                  <a:lnTo>
                    <a:pt x="4554" y="88"/>
                  </a:lnTo>
                  <a:lnTo>
                    <a:pt x="4546" y="93"/>
                  </a:lnTo>
                  <a:lnTo>
                    <a:pt x="4528" y="96"/>
                  </a:lnTo>
                  <a:close/>
                  <a:moveTo>
                    <a:pt x="4738" y="96"/>
                  </a:moveTo>
                  <a:lnTo>
                    <a:pt x="4728" y="95"/>
                  </a:lnTo>
                  <a:lnTo>
                    <a:pt x="4718" y="93"/>
                  </a:lnTo>
                  <a:lnTo>
                    <a:pt x="4711" y="88"/>
                  </a:lnTo>
                  <a:lnTo>
                    <a:pt x="4703" y="82"/>
                  </a:lnTo>
                  <a:lnTo>
                    <a:pt x="4697" y="75"/>
                  </a:lnTo>
                  <a:lnTo>
                    <a:pt x="4693" y="66"/>
                  </a:lnTo>
                  <a:lnTo>
                    <a:pt x="4690" y="48"/>
                  </a:lnTo>
                  <a:lnTo>
                    <a:pt x="4690" y="39"/>
                  </a:lnTo>
                  <a:lnTo>
                    <a:pt x="4693" y="29"/>
                  </a:lnTo>
                  <a:lnTo>
                    <a:pt x="4697" y="22"/>
                  </a:lnTo>
                  <a:lnTo>
                    <a:pt x="4703" y="14"/>
                  </a:lnTo>
                  <a:lnTo>
                    <a:pt x="4711" y="8"/>
                  </a:lnTo>
                  <a:lnTo>
                    <a:pt x="4718" y="4"/>
                  </a:lnTo>
                  <a:lnTo>
                    <a:pt x="4738" y="0"/>
                  </a:lnTo>
                  <a:lnTo>
                    <a:pt x="4747" y="0"/>
                  </a:lnTo>
                  <a:lnTo>
                    <a:pt x="4756" y="4"/>
                  </a:lnTo>
                  <a:lnTo>
                    <a:pt x="4764" y="8"/>
                  </a:lnTo>
                  <a:lnTo>
                    <a:pt x="4771" y="14"/>
                  </a:lnTo>
                  <a:lnTo>
                    <a:pt x="4777" y="22"/>
                  </a:lnTo>
                  <a:lnTo>
                    <a:pt x="4782" y="29"/>
                  </a:lnTo>
                  <a:lnTo>
                    <a:pt x="4786" y="48"/>
                  </a:lnTo>
                  <a:lnTo>
                    <a:pt x="4784" y="58"/>
                  </a:lnTo>
                  <a:lnTo>
                    <a:pt x="4782" y="66"/>
                  </a:lnTo>
                  <a:lnTo>
                    <a:pt x="4777" y="75"/>
                  </a:lnTo>
                  <a:lnTo>
                    <a:pt x="4771" y="82"/>
                  </a:lnTo>
                  <a:lnTo>
                    <a:pt x="4764" y="88"/>
                  </a:lnTo>
                  <a:lnTo>
                    <a:pt x="4756" y="93"/>
                  </a:lnTo>
                  <a:lnTo>
                    <a:pt x="4738" y="96"/>
                  </a:lnTo>
                  <a:close/>
                  <a:moveTo>
                    <a:pt x="5002" y="778"/>
                  </a:moveTo>
                  <a:lnTo>
                    <a:pt x="4998" y="774"/>
                  </a:lnTo>
                  <a:lnTo>
                    <a:pt x="4998" y="755"/>
                  </a:lnTo>
                  <a:lnTo>
                    <a:pt x="5002" y="752"/>
                  </a:lnTo>
                  <a:lnTo>
                    <a:pt x="5026" y="750"/>
                  </a:lnTo>
                  <a:lnTo>
                    <a:pt x="5044" y="748"/>
                  </a:lnTo>
                  <a:lnTo>
                    <a:pt x="5057" y="746"/>
                  </a:lnTo>
                  <a:lnTo>
                    <a:pt x="5064" y="740"/>
                  </a:lnTo>
                  <a:lnTo>
                    <a:pt x="5068" y="732"/>
                  </a:lnTo>
                  <a:lnTo>
                    <a:pt x="5070" y="720"/>
                  </a:lnTo>
                  <a:lnTo>
                    <a:pt x="5071" y="699"/>
                  </a:lnTo>
                  <a:lnTo>
                    <a:pt x="5072" y="662"/>
                  </a:lnTo>
                  <a:lnTo>
                    <a:pt x="5074" y="594"/>
                  </a:lnTo>
                  <a:lnTo>
                    <a:pt x="5074" y="250"/>
                  </a:lnTo>
                  <a:lnTo>
                    <a:pt x="5072" y="231"/>
                  </a:lnTo>
                  <a:lnTo>
                    <a:pt x="5066" y="218"/>
                  </a:lnTo>
                  <a:lnTo>
                    <a:pt x="5057" y="209"/>
                  </a:lnTo>
                  <a:lnTo>
                    <a:pt x="5045" y="204"/>
                  </a:lnTo>
                  <a:lnTo>
                    <a:pt x="5027" y="203"/>
                  </a:lnTo>
                  <a:lnTo>
                    <a:pt x="4998" y="202"/>
                  </a:lnTo>
                  <a:lnTo>
                    <a:pt x="4994" y="178"/>
                  </a:lnTo>
                  <a:lnTo>
                    <a:pt x="4998" y="174"/>
                  </a:lnTo>
                  <a:lnTo>
                    <a:pt x="5076" y="177"/>
                  </a:lnTo>
                  <a:lnTo>
                    <a:pt x="5146" y="174"/>
                  </a:lnTo>
                  <a:lnTo>
                    <a:pt x="5282" y="351"/>
                  </a:lnTo>
                  <a:lnTo>
                    <a:pt x="5482" y="602"/>
                  </a:lnTo>
                  <a:lnTo>
                    <a:pt x="5556" y="688"/>
                  </a:lnTo>
                  <a:lnTo>
                    <a:pt x="5556" y="358"/>
                  </a:lnTo>
                  <a:lnTo>
                    <a:pt x="5555" y="293"/>
                  </a:lnTo>
                  <a:lnTo>
                    <a:pt x="5551" y="230"/>
                  </a:lnTo>
                  <a:lnTo>
                    <a:pt x="5548" y="218"/>
                  </a:lnTo>
                  <a:lnTo>
                    <a:pt x="5543" y="210"/>
                  </a:lnTo>
                  <a:lnTo>
                    <a:pt x="5536" y="207"/>
                  </a:lnTo>
                  <a:lnTo>
                    <a:pt x="5524" y="204"/>
                  </a:lnTo>
                  <a:lnTo>
                    <a:pt x="5483" y="201"/>
                  </a:lnTo>
                  <a:lnTo>
                    <a:pt x="5480" y="178"/>
                  </a:lnTo>
                  <a:lnTo>
                    <a:pt x="5483" y="174"/>
                  </a:lnTo>
                  <a:lnTo>
                    <a:pt x="5581" y="177"/>
                  </a:lnTo>
                  <a:lnTo>
                    <a:pt x="5666" y="174"/>
                  </a:lnTo>
                  <a:lnTo>
                    <a:pt x="5670" y="178"/>
                  </a:lnTo>
                  <a:lnTo>
                    <a:pt x="5670" y="197"/>
                  </a:lnTo>
                  <a:lnTo>
                    <a:pt x="5623" y="204"/>
                  </a:lnTo>
                  <a:lnTo>
                    <a:pt x="5611" y="208"/>
                  </a:lnTo>
                  <a:lnTo>
                    <a:pt x="5604" y="214"/>
                  </a:lnTo>
                  <a:lnTo>
                    <a:pt x="5602" y="221"/>
                  </a:lnTo>
                  <a:lnTo>
                    <a:pt x="5599" y="232"/>
                  </a:lnTo>
                  <a:lnTo>
                    <a:pt x="5598" y="254"/>
                  </a:lnTo>
                  <a:lnTo>
                    <a:pt x="5596" y="291"/>
                  </a:lnTo>
                  <a:lnTo>
                    <a:pt x="5594" y="358"/>
                  </a:lnTo>
                  <a:lnTo>
                    <a:pt x="5594" y="561"/>
                  </a:lnTo>
                  <a:lnTo>
                    <a:pt x="5594" y="677"/>
                  </a:lnTo>
                  <a:lnTo>
                    <a:pt x="5597" y="794"/>
                  </a:lnTo>
                  <a:lnTo>
                    <a:pt x="5522" y="776"/>
                  </a:lnTo>
                  <a:lnTo>
                    <a:pt x="5492" y="740"/>
                  </a:lnTo>
                  <a:lnTo>
                    <a:pt x="5402" y="629"/>
                  </a:lnTo>
                  <a:lnTo>
                    <a:pt x="5113" y="268"/>
                  </a:lnTo>
                  <a:lnTo>
                    <a:pt x="5113" y="594"/>
                  </a:lnTo>
                  <a:lnTo>
                    <a:pt x="5114" y="664"/>
                  </a:lnTo>
                  <a:lnTo>
                    <a:pt x="5118" y="725"/>
                  </a:lnTo>
                  <a:lnTo>
                    <a:pt x="5120" y="735"/>
                  </a:lnTo>
                  <a:lnTo>
                    <a:pt x="5124" y="740"/>
                  </a:lnTo>
                  <a:lnTo>
                    <a:pt x="5138" y="748"/>
                  </a:lnTo>
                  <a:lnTo>
                    <a:pt x="5155" y="750"/>
                  </a:lnTo>
                  <a:lnTo>
                    <a:pt x="5185" y="752"/>
                  </a:lnTo>
                  <a:lnTo>
                    <a:pt x="5189" y="774"/>
                  </a:lnTo>
                  <a:lnTo>
                    <a:pt x="5113" y="776"/>
                  </a:lnTo>
                  <a:lnTo>
                    <a:pt x="5002" y="778"/>
                  </a:lnTo>
                  <a:close/>
                  <a:moveTo>
                    <a:pt x="5924" y="213"/>
                  </a:moveTo>
                  <a:lnTo>
                    <a:pt x="5920" y="209"/>
                  </a:lnTo>
                  <a:lnTo>
                    <a:pt x="5920" y="191"/>
                  </a:lnTo>
                  <a:lnTo>
                    <a:pt x="5924" y="188"/>
                  </a:lnTo>
                  <a:lnTo>
                    <a:pt x="6044" y="167"/>
                  </a:lnTo>
                  <a:lnTo>
                    <a:pt x="6058" y="178"/>
                  </a:lnTo>
                  <a:lnTo>
                    <a:pt x="6070" y="190"/>
                  </a:lnTo>
                  <a:lnTo>
                    <a:pt x="6084" y="209"/>
                  </a:lnTo>
                  <a:lnTo>
                    <a:pt x="6104" y="242"/>
                  </a:lnTo>
                  <a:lnTo>
                    <a:pt x="6164" y="345"/>
                  </a:lnTo>
                  <a:lnTo>
                    <a:pt x="6235" y="479"/>
                  </a:lnTo>
                  <a:lnTo>
                    <a:pt x="6278" y="410"/>
                  </a:lnTo>
                  <a:lnTo>
                    <a:pt x="6328" y="328"/>
                  </a:lnTo>
                  <a:lnTo>
                    <a:pt x="6418" y="173"/>
                  </a:lnTo>
                  <a:lnTo>
                    <a:pt x="6450" y="174"/>
                  </a:lnTo>
                  <a:lnTo>
                    <a:pt x="6480" y="173"/>
                  </a:lnTo>
                  <a:lnTo>
                    <a:pt x="6484" y="184"/>
                  </a:lnTo>
                  <a:lnTo>
                    <a:pt x="6456" y="218"/>
                  </a:lnTo>
                  <a:lnTo>
                    <a:pt x="6418" y="269"/>
                  </a:lnTo>
                  <a:lnTo>
                    <a:pt x="6350" y="366"/>
                  </a:lnTo>
                  <a:lnTo>
                    <a:pt x="6296" y="453"/>
                  </a:lnTo>
                  <a:lnTo>
                    <a:pt x="6272" y="496"/>
                  </a:lnTo>
                  <a:lnTo>
                    <a:pt x="6262" y="516"/>
                  </a:lnTo>
                  <a:lnTo>
                    <a:pt x="6259" y="528"/>
                  </a:lnTo>
                  <a:lnTo>
                    <a:pt x="6259" y="542"/>
                  </a:lnTo>
                  <a:lnTo>
                    <a:pt x="6259" y="604"/>
                  </a:lnTo>
                  <a:lnTo>
                    <a:pt x="6259" y="669"/>
                  </a:lnTo>
                  <a:lnTo>
                    <a:pt x="6262" y="720"/>
                  </a:lnTo>
                  <a:lnTo>
                    <a:pt x="6265" y="732"/>
                  </a:lnTo>
                  <a:lnTo>
                    <a:pt x="6269" y="740"/>
                  </a:lnTo>
                  <a:lnTo>
                    <a:pt x="6275" y="743"/>
                  </a:lnTo>
                  <a:lnTo>
                    <a:pt x="6284" y="747"/>
                  </a:lnTo>
                  <a:lnTo>
                    <a:pt x="6304" y="749"/>
                  </a:lnTo>
                  <a:lnTo>
                    <a:pt x="6341" y="752"/>
                  </a:lnTo>
                  <a:lnTo>
                    <a:pt x="6343" y="776"/>
                  </a:lnTo>
                  <a:lnTo>
                    <a:pt x="6265" y="776"/>
                  </a:lnTo>
                  <a:lnTo>
                    <a:pt x="6218" y="776"/>
                  </a:lnTo>
                  <a:lnTo>
                    <a:pt x="6096" y="779"/>
                  </a:lnTo>
                  <a:lnTo>
                    <a:pt x="6092" y="754"/>
                  </a:lnTo>
                  <a:lnTo>
                    <a:pt x="6130" y="749"/>
                  </a:lnTo>
                  <a:lnTo>
                    <a:pt x="6150" y="747"/>
                  </a:lnTo>
                  <a:lnTo>
                    <a:pt x="6160" y="744"/>
                  </a:lnTo>
                  <a:lnTo>
                    <a:pt x="6167" y="741"/>
                  </a:lnTo>
                  <a:lnTo>
                    <a:pt x="6170" y="735"/>
                  </a:lnTo>
                  <a:lnTo>
                    <a:pt x="6174" y="725"/>
                  </a:lnTo>
                  <a:lnTo>
                    <a:pt x="6176" y="677"/>
                  </a:lnTo>
                  <a:lnTo>
                    <a:pt x="6178" y="604"/>
                  </a:lnTo>
                  <a:lnTo>
                    <a:pt x="6178" y="522"/>
                  </a:lnTo>
                  <a:lnTo>
                    <a:pt x="6157" y="484"/>
                  </a:lnTo>
                  <a:lnTo>
                    <a:pt x="6115" y="412"/>
                  </a:lnTo>
                  <a:lnTo>
                    <a:pt x="6077" y="352"/>
                  </a:lnTo>
                  <a:lnTo>
                    <a:pt x="6032" y="284"/>
                  </a:lnTo>
                  <a:lnTo>
                    <a:pt x="6008" y="251"/>
                  </a:lnTo>
                  <a:lnTo>
                    <a:pt x="5990" y="232"/>
                  </a:lnTo>
                  <a:lnTo>
                    <a:pt x="5977" y="221"/>
                  </a:lnTo>
                  <a:lnTo>
                    <a:pt x="5968" y="215"/>
                  </a:lnTo>
                  <a:lnTo>
                    <a:pt x="5952" y="214"/>
                  </a:lnTo>
                  <a:lnTo>
                    <a:pt x="5924" y="213"/>
                  </a:lnTo>
                  <a:close/>
                  <a:moveTo>
                    <a:pt x="6516" y="176"/>
                  </a:moveTo>
                  <a:lnTo>
                    <a:pt x="6641" y="177"/>
                  </a:lnTo>
                  <a:lnTo>
                    <a:pt x="6763" y="173"/>
                  </a:lnTo>
                  <a:lnTo>
                    <a:pt x="6767" y="197"/>
                  </a:lnTo>
                  <a:lnTo>
                    <a:pt x="6718" y="203"/>
                  </a:lnTo>
                  <a:lnTo>
                    <a:pt x="6704" y="206"/>
                  </a:lnTo>
                  <a:lnTo>
                    <a:pt x="6695" y="209"/>
                  </a:lnTo>
                  <a:lnTo>
                    <a:pt x="6691" y="213"/>
                  </a:lnTo>
                  <a:lnTo>
                    <a:pt x="6689" y="218"/>
                  </a:lnTo>
                  <a:lnTo>
                    <a:pt x="6685" y="231"/>
                  </a:lnTo>
                  <a:lnTo>
                    <a:pt x="6683" y="279"/>
                  </a:lnTo>
                  <a:lnTo>
                    <a:pt x="6682" y="377"/>
                  </a:lnTo>
                  <a:lnTo>
                    <a:pt x="6682" y="566"/>
                  </a:lnTo>
                  <a:lnTo>
                    <a:pt x="6683" y="664"/>
                  </a:lnTo>
                  <a:lnTo>
                    <a:pt x="6685" y="738"/>
                  </a:lnTo>
                  <a:lnTo>
                    <a:pt x="6772" y="738"/>
                  </a:lnTo>
                  <a:lnTo>
                    <a:pt x="6856" y="737"/>
                  </a:lnTo>
                  <a:lnTo>
                    <a:pt x="6901" y="736"/>
                  </a:lnTo>
                  <a:lnTo>
                    <a:pt x="6926" y="731"/>
                  </a:lnTo>
                  <a:lnTo>
                    <a:pt x="6952" y="723"/>
                  </a:lnTo>
                  <a:lnTo>
                    <a:pt x="6956" y="706"/>
                  </a:lnTo>
                  <a:lnTo>
                    <a:pt x="6965" y="675"/>
                  </a:lnTo>
                  <a:lnTo>
                    <a:pt x="6973" y="630"/>
                  </a:lnTo>
                  <a:lnTo>
                    <a:pt x="6978" y="627"/>
                  </a:lnTo>
                  <a:lnTo>
                    <a:pt x="6998" y="627"/>
                  </a:lnTo>
                  <a:lnTo>
                    <a:pt x="6997" y="654"/>
                  </a:lnTo>
                  <a:lnTo>
                    <a:pt x="6995" y="696"/>
                  </a:lnTo>
                  <a:lnTo>
                    <a:pt x="6991" y="776"/>
                  </a:lnTo>
                  <a:lnTo>
                    <a:pt x="6775" y="776"/>
                  </a:lnTo>
                  <a:lnTo>
                    <a:pt x="6650" y="776"/>
                  </a:lnTo>
                  <a:lnTo>
                    <a:pt x="6563" y="779"/>
                  </a:lnTo>
                  <a:lnTo>
                    <a:pt x="6560" y="761"/>
                  </a:lnTo>
                  <a:lnTo>
                    <a:pt x="6563" y="756"/>
                  </a:lnTo>
                  <a:lnTo>
                    <a:pt x="6583" y="746"/>
                  </a:lnTo>
                  <a:lnTo>
                    <a:pt x="6593" y="741"/>
                  </a:lnTo>
                  <a:lnTo>
                    <a:pt x="6595" y="725"/>
                  </a:lnTo>
                  <a:lnTo>
                    <a:pt x="6598" y="686"/>
                  </a:lnTo>
                  <a:lnTo>
                    <a:pt x="6600" y="628"/>
                  </a:lnTo>
                  <a:lnTo>
                    <a:pt x="6600" y="560"/>
                  </a:lnTo>
                  <a:lnTo>
                    <a:pt x="6600" y="377"/>
                  </a:lnTo>
                  <a:lnTo>
                    <a:pt x="6600" y="294"/>
                  </a:lnTo>
                  <a:lnTo>
                    <a:pt x="6599" y="254"/>
                  </a:lnTo>
                  <a:lnTo>
                    <a:pt x="6598" y="232"/>
                  </a:lnTo>
                  <a:lnTo>
                    <a:pt x="6595" y="220"/>
                  </a:lnTo>
                  <a:lnTo>
                    <a:pt x="6592" y="213"/>
                  </a:lnTo>
                  <a:lnTo>
                    <a:pt x="6586" y="208"/>
                  </a:lnTo>
                  <a:lnTo>
                    <a:pt x="6576" y="206"/>
                  </a:lnTo>
                  <a:lnTo>
                    <a:pt x="6556" y="202"/>
                  </a:lnTo>
                  <a:lnTo>
                    <a:pt x="6518" y="201"/>
                  </a:lnTo>
                  <a:lnTo>
                    <a:pt x="6516" y="176"/>
                  </a:lnTo>
                  <a:close/>
                  <a:moveTo>
                    <a:pt x="7058" y="173"/>
                  </a:moveTo>
                  <a:lnTo>
                    <a:pt x="7111" y="174"/>
                  </a:lnTo>
                  <a:lnTo>
                    <a:pt x="7180" y="177"/>
                  </a:lnTo>
                  <a:lnTo>
                    <a:pt x="7302" y="173"/>
                  </a:lnTo>
                  <a:lnTo>
                    <a:pt x="7306" y="197"/>
                  </a:lnTo>
                  <a:lnTo>
                    <a:pt x="7256" y="203"/>
                  </a:lnTo>
                  <a:lnTo>
                    <a:pt x="7243" y="206"/>
                  </a:lnTo>
                  <a:lnTo>
                    <a:pt x="7234" y="209"/>
                  </a:lnTo>
                  <a:lnTo>
                    <a:pt x="7230" y="213"/>
                  </a:lnTo>
                  <a:lnTo>
                    <a:pt x="7228" y="218"/>
                  </a:lnTo>
                  <a:lnTo>
                    <a:pt x="7224" y="231"/>
                  </a:lnTo>
                  <a:lnTo>
                    <a:pt x="7222" y="279"/>
                  </a:lnTo>
                  <a:lnTo>
                    <a:pt x="7220" y="377"/>
                  </a:lnTo>
                  <a:lnTo>
                    <a:pt x="7220" y="574"/>
                  </a:lnTo>
                  <a:lnTo>
                    <a:pt x="7222" y="658"/>
                  </a:lnTo>
                  <a:lnTo>
                    <a:pt x="7222" y="698"/>
                  </a:lnTo>
                  <a:lnTo>
                    <a:pt x="7224" y="720"/>
                  </a:lnTo>
                  <a:lnTo>
                    <a:pt x="7226" y="731"/>
                  </a:lnTo>
                  <a:lnTo>
                    <a:pt x="7230" y="738"/>
                  </a:lnTo>
                  <a:lnTo>
                    <a:pt x="7236" y="743"/>
                  </a:lnTo>
                  <a:lnTo>
                    <a:pt x="7246" y="747"/>
                  </a:lnTo>
                  <a:lnTo>
                    <a:pt x="7266" y="749"/>
                  </a:lnTo>
                  <a:lnTo>
                    <a:pt x="7302" y="752"/>
                  </a:lnTo>
                  <a:lnTo>
                    <a:pt x="7306" y="776"/>
                  </a:lnTo>
                  <a:lnTo>
                    <a:pt x="7228" y="776"/>
                  </a:lnTo>
                  <a:lnTo>
                    <a:pt x="7180" y="776"/>
                  </a:lnTo>
                  <a:lnTo>
                    <a:pt x="7058" y="779"/>
                  </a:lnTo>
                  <a:lnTo>
                    <a:pt x="7055" y="754"/>
                  </a:lnTo>
                  <a:lnTo>
                    <a:pt x="7091" y="749"/>
                  </a:lnTo>
                  <a:lnTo>
                    <a:pt x="7111" y="747"/>
                  </a:lnTo>
                  <a:lnTo>
                    <a:pt x="7122" y="744"/>
                  </a:lnTo>
                  <a:lnTo>
                    <a:pt x="7129" y="741"/>
                  </a:lnTo>
                  <a:lnTo>
                    <a:pt x="7133" y="734"/>
                  </a:lnTo>
                  <a:lnTo>
                    <a:pt x="7136" y="723"/>
                  </a:lnTo>
                  <a:lnTo>
                    <a:pt x="7138" y="702"/>
                  </a:lnTo>
                  <a:lnTo>
                    <a:pt x="7139" y="664"/>
                  </a:lnTo>
                  <a:lnTo>
                    <a:pt x="7140" y="574"/>
                  </a:lnTo>
                  <a:lnTo>
                    <a:pt x="7140" y="377"/>
                  </a:lnTo>
                  <a:lnTo>
                    <a:pt x="7139" y="294"/>
                  </a:lnTo>
                  <a:lnTo>
                    <a:pt x="7138" y="254"/>
                  </a:lnTo>
                  <a:lnTo>
                    <a:pt x="7136" y="232"/>
                  </a:lnTo>
                  <a:lnTo>
                    <a:pt x="7134" y="220"/>
                  </a:lnTo>
                  <a:lnTo>
                    <a:pt x="7130" y="213"/>
                  </a:lnTo>
                  <a:lnTo>
                    <a:pt x="7124" y="208"/>
                  </a:lnTo>
                  <a:lnTo>
                    <a:pt x="7115" y="206"/>
                  </a:lnTo>
                  <a:lnTo>
                    <a:pt x="7094" y="202"/>
                  </a:lnTo>
                  <a:lnTo>
                    <a:pt x="7058" y="201"/>
                  </a:lnTo>
                  <a:lnTo>
                    <a:pt x="7055" y="176"/>
                  </a:lnTo>
                  <a:lnTo>
                    <a:pt x="7058" y="173"/>
                  </a:lnTo>
                  <a:close/>
                  <a:moveTo>
                    <a:pt x="7348" y="482"/>
                  </a:moveTo>
                  <a:lnTo>
                    <a:pt x="7349" y="450"/>
                  </a:lnTo>
                  <a:lnTo>
                    <a:pt x="7352" y="420"/>
                  </a:lnTo>
                  <a:lnTo>
                    <a:pt x="7357" y="390"/>
                  </a:lnTo>
                  <a:lnTo>
                    <a:pt x="7366" y="363"/>
                  </a:lnTo>
                  <a:lnTo>
                    <a:pt x="7376" y="335"/>
                  </a:lnTo>
                  <a:lnTo>
                    <a:pt x="7391" y="309"/>
                  </a:lnTo>
                  <a:lnTo>
                    <a:pt x="7408" y="284"/>
                  </a:lnTo>
                  <a:lnTo>
                    <a:pt x="7428" y="260"/>
                  </a:lnTo>
                  <a:lnTo>
                    <a:pt x="7452" y="238"/>
                  </a:lnTo>
                  <a:lnTo>
                    <a:pt x="7477" y="218"/>
                  </a:lnTo>
                  <a:lnTo>
                    <a:pt x="7505" y="201"/>
                  </a:lnTo>
                  <a:lnTo>
                    <a:pt x="7535" y="186"/>
                  </a:lnTo>
                  <a:lnTo>
                    <a:pt x="7567" y="176"/>
                  </a:lnTo>
                  <a:lnTo>
                    <a:pt x="7601" y="167"/>
                  </a:lnTo>
                  <a:lnTo>
                    <a:pt x="7637" y="162"/>
                  </a:lnTo>
                  <a:lnTo>
                    <a:pt x="7675" y="161"/>
                  </a:lnTo>
                  <a:lnTo>
                    <a:pt x="7711" y="162"/>
                  </a:lnTo>
                  <a:lnTo>
                    <a:pt x="7744" y="166"/>
                  </a:lnTo>
                  <a:lnTo>
                    <a:pt x="7776" y="172"/>
                  </a:lnTo>
                  <a:lnTo>
                    <a:pt x="7806" y="180"/>
                  </a:lnTo>
                  <a:lnTo>
                    <a:pt x="7834" y="192"/>
                  </a:lnTo>
                  <a:lnTo>
                    <a:pt x="7860" y="206"/>
                  </a:lnTo>
                  <a:lnTo>
                    <a:pt x="7884" y="221"/>
                  </a:lnTo>
                  <a:lnTo>
                    <a:pt x="7907" y="240"/>
                  </a:lnTo>
                  <a:lnTo>
                    <a:pt x="7927" y="261"/>
                  </a:lnTo>
                  <a:lnTo>
                    <a:pt x="7944" y="284"/>
                  </a:lnTo>
                  <a:lnTo>
                    <a:pt x="7960" y="308"/>
                  </a:lnTo>
                  <a:lnTo>
                    <a:pt x="7972" y="334"/>
                  </a:lnTo>
                  <a:lnTo>
                    <a:pt x="7980" y="362"/>
                  </a:lnTo>
                  <a:lnTo>
                    <a:pt x="7987" y="392"/>
                  </a:lnTo>
                  <a:lnTo>
                    <a:pt x="7991" y="423"/>
                  </a:lnTo>
                  <a:lnTo>
                    <a:pt x="7993" y="456"/>
                  </a:lnTo>
                  <a:lnTo>
                    <a:pt x="7990" y="503"/>
                  </a:lnTo>
                  <a:lnTo>
                    <a:pt x="7987" y="526"/>
                  </a:lnTo>
                  <a:lnTo>
                    <a:pt x="7982" y="548"/>
                  </a:lnTo>
                  <a:lnTo>
                    <a:pt x="7969" y="590"/>
                  </a:lnTo>
                  <a:lnTo>
                    <a:pt x="7950" y="629"/>
                  </a:lnTo>
                  <a:lnTo>
                    <a:pt x="7927" y="665"/>
                  </a:lnTo>
                  <a:lnTo>
                    <a:pt x="7900" y="698"/>
                  </a:lnTo>
                  <a:lnTo>
                    <a:pt x="7884" y="712"/>
                  </a:lnTo>
                  <a:lnTo>
                    <a:pt x="7867" y="725"/>
                  </a:lnTo>
                  <a:lnTo>
                    <a:pt x="7830" y="748"/>
                  </a:lnTo>
                  <a:lnTo>
                    <a:pt x="7789" y="767"/>
                  </a:lnTo>
                  <a:lnTo>
                    <a:pt x="7746" y="780"/>
                  </a:lnTo>
                  <a:lnTo>
                    <a:pt x="7700" y="789"/>
                  </a:lnTo>
                  <a:lnTo>
                    <a:pt x="7654" y="791"/>
                  </a:lnTo>
                  <a:lnTo>
                    <a:pt x="7619" y="790"/>
                  </a:lnTo>
                  <a:lnTo>
                    <a:pt x="7586" y="785"/>
                  </a:lnTo>
                  <a:lnTo>
                    <a:pt x="7555" y="778"/>
                  </a:lnTo>
                  <a:lnTo>
                    <a:pt x="7525" y="768"/>
                  </a:lnTo>
                  <a:lnTo>
                    <a:pt x="7498" y="755"/>
                  </a:lnTo>
                  <a:lnTo>
                    <a:pt x="7471" y="738"/>
                  </a:lnTo>
                  <a:lnTo>
                    <a:pt x="7447" y="720"/>
                  </a:lnTo>
                  <a:lnTo>
                    <a:pt x="7426" y="699"/>
                  </a:lnTo>
                  <a:lnTo>
                    <a:pt x="7406" y="675"/>
                  </a:lnTo>
                  <a:lnTo>
                    <a:pt x="7390" y="648"/>
                  </a:lnTo>
                  <a:lnTo>
                    <a:pt x="7376" y="621"/>
                  </a:lnTo>
                  <a:lnTo>
                    <a:pt x="7366" y="592"/>
                  </a:lnTo>
                  <a:lnTo>
                    <a:pt x="7352" y="534"/>
                  </a:lnTo>
                  <a:lnTo>
                    <a:pt x="7349" y="507"/>
                  </a:lnTo>
                  <a:lnTo>
                    <a:pt x="7348" y="482"/>
                  </a:lnTo>
                  <a:close/>
                  <a:moveTo>
                    <a:pt x="7436" y="454"/>
                  </a:moveTo>
                  <a:lnTo>
                    <a:pt x="7438" y="480"/>
                  </a:lnTo>
                  <a:lnTo>
                    <a:pt x="7440" y="508"/>
                  </a:lnTo>
                  <a:lnTo>
                    <a:pt x="7446" y="536"/>
                  </a:lnTo>
                  <a:lnTo>
                    <a:pt x="7453" y="566"/>
                  </a:lnTo>
                  <a:lnTo>
                    <a:pt x="7463" y="594"/>
                  </a:lnTo>
                  <a:lnTo>
                    <a:pt x="7474" y="621"/>
                  </a:lnTo>
                  <a:lnTo>
                    <a:pt x="7488" y="646"/>
                  </a:lnTo>
                  <a:lnTo>
                    <a:pt x="7504" y="668"/>
                  </a:lnTo>
                  <a:lnTo>
                    <a:pt x="7520" y="688"/>
                  </a:lnTo>
                  <a:lnTo>
                    <a:pt x="7540" y="706"/>
                  </a:lnTo>
                  <a:lnTo>
                    <a:pt x="7559" y="720"/>
                  </a:lnTo>
                  <a:lnTo>
                    <a:pt x="7580" y="731"/>
                  </a:lnTo>
                  <a:lnTo>
                    <a:pt x="7603" y="741"/>
                  </a:lnTo>
                  <a:lnTo>
                    <a:pt x="7627" y="748"/>
                  </a:lnTo>
                  <a:lnTo>
                    <a:pt x="7652" y="752"/>
                  </a:lnTo>
                  <a:lnTo>
                    <a:pt x="7680" y="753"/>
                  </a:lnTo>
                  <a:lnTo>
                    <a:pt x="7712" y="750"/>
                  </a:lnTo>
                  <a:lnTo>
                    <a:pt x="7742" y="746"/>
                  </a:lnTo>
                  <a:lnTo>
                    <a:pt x="7771" y="736"/>
                  </a:lnTo>
                  <a:lnTo>
                    <a:pt x="7798" y="723"/>
                  </a:lnTo>
                  <a:lnTo>
                    <a:pt x="7822" y="705"/>
                  </a:lnTo>
                  <a:lnTo>
                    <a:pt x="7843" y="683"/>
                  </a:lnTo>
                  <a:lnTo>
                    <a:pt x="7861" y="658"/>
                  </a:lnTo>
                  <a:lnTo>
                    <a:pt x="7868" y="644"/>
                  </a:lnTo>
                  <a:lnTo>
                    <a:pt x="7876" y="628"/>
                  </a:lnTo>
                  <a:lnTo>
                    <a:pt x="7888" y="596"/>
                  </a:lnTo>
                  <a:lnTo>
                    <a:pt x="7896" y="561"/>
                  </a:lnTo>
                  <a:lnTo>
                    <a:pt x="7901" y="524"/>
                  </a:lnTo>
                  <a:lnTo>
                    <a:pt x="7903" y="485"/>
                  </a:lnTo>
                  <a:lnTo>
                    <a:pt x="7901" y="443"/>
                  </a:lnTo>
                  <a:lnTo>
                    <a:pt x="7895" y="404"/>
                  </a:lnTo>
                  <a:lnTo>
                    <a:pt x="7885" y="365"/>
                  </a:lnTo>
                  <a:lnTo>
                    <a:pt x="7872" y="330"/>
                  </a:lnTo>
                  <a:lnTo>
                    <a:pt x="7855" y="298"/>
                  </a:lnTo>
                  <a:lnTo>
                    <a:pt x="7835" y="270"/>
                  </a:lnTo>
                  <a:lnTo>
                    <a:pt x="7812" y="248"/>
                  </a:lnTo>
                  <a:lnTo>
                    <a:pt x="7799" y="237"/>
                  </a:lnTo>
                  <a:lnTo>
                    <a:pt x="7784" y="228"/>
                  </a:lnTo>
                  <a:lnTo>
                    <a:pt x="7756" y="215"/>
                  </a:lnTo>
                  <a:lnTo>
                    <a:pt x="7724" y="206"/>
                  </a:lnTo>
                  <a:lnTo>
                    <a:pt x="7693" y="200"/>
                  </a:lnTo>
                  <a:lnTo>
                    <a:pt x="7660" y="197"/>
                  </a:lnTo>
                  <a:lnTo>
                    <a:pt x="7610" y="202"/>
                  </a:lnTo>
                  <a:lnTo>
                    <a:pt x="7588" y="207"/>
                  </a:lnTo>
                  <a:lnTo>
                    <a:pt x="7566" y="214"/>
                  </a:lnTo>
                  <a:lnTo>
                    <a:pt x="7547" y="222"/>
                  </a:lnTo>
                  <a:lnTo>
                    <a:pt x="7529" y="233"/>
                  </a:lnTo>
                  <a:lnTo>
                    <a:pt x="7511" y="246"/>
                  </a:lnTo>
                  <a:lnTo>
                    <a:pt x="7495" y="262"/>
                  </a:lnTo>
                  <a:lnTo>
                    <a:pt x="7482" y="279"/>
                  </a:lnTo>
                  <a:lnTo>
                    <a:pt x="7470" y="298"/>
                  </a:lnTo>
                  <a:lnTo>
                    <a:pt x="7459" y="320"/>
                  </a:lnTo>
                  <a:lnTo>
                    <a:pt x="7451" y="342"/>
                  </a:lnTo>
                  <a:lnTo>
                    <a:pt x="7445" y="368"/>
                  </a:lnTo>
                  <a:lnTo>
                    <a:pt x="7440" y="394"/>
                  </a:lnTo>
                  <a:lnTo>
                    <a:pt x="7438" y="423"/>
                  </a:lnTo>
                  <a:lnTo>
                    <a:pt x="7436" y="454"/>
                  </a:lnTo>
                  <a:close/>
                  <a:moveTo>
                    <a:pt x="8039" y="173"/>
                  </a:moveTo>
                  <a:lnTo>
                    <a:pt x="8176" y="177"/>
                  </a:lnTo>
                  <a:lnTo>
                    <a:pt x="8266" y="174"/>
                  </a:lnTo>
                  <a:lnTo>
                    <a:pt x="8330" y="173"/>
                  </a:lnTo>
                  <a:lnTo>
                    <a:pt x="8359" y="173"/>
                  </a:lnTo>
                  <a:lnTo>
                    <a:pt x="8384" y="176"/>
                  </a:lnTo>
                  <a:lnTo>
                    <a:pt x="8408" y="179"/>
                  </a:lnTo>
                  <a:lnTo>
                    <a:pt x="8429" y="185"/>
                  </a:lnTo>
                  <a:lnTo>
                    <a:pt x="8448" y="192"/>
                  </a:lnTo>
                  <a:lnTo>
                    <a:pt x="8465" y="202"/>
                  </a:lnTo>
                  <a:lnTo>
                    <a:pt x="8480" y="215"/>
                  </a:lnTo>
                  <a:lnTo>
                    <a:pt x="8494" y="230"/>
                  </a:lnTo>
                  <a:lnTo>
                    <a:pt x="8504" y="248"/>
                  </a:lnTo>
                  <a:lnTo>
                    <a:pt x="8513" y="267"/>
                  </a:lnTo>
                  <a:lnTo>
                    <a:pt x="8518" y="287"/>
                  </a:lnTo>
                  <a:lnTo>
                    <a:pt x="8519" y="310"/>
                  </a:lnTo>
                  <a:lnTo>
                    <a:pt x="8518" y="328"/>
                  </a:lnTo>
                  <a:lnTo>
                    <a:pt x="8514" y="347"/>
                  </a:lnTo>
                  <a:lnTo>
                    <a:pt x="8509" y="365"/>
                  </a:lnTo>
                  <a:lnTo>
                    <a:pt x="8501" y="383"/>
                  </a:lnTo>
                  <a:lnTo>
                    <a:pt x="8491" y="401"/>
                  </a:lnTo>
                  <a:lnTo>
                    <a:pt x="8479" y="417"/>
                  </a:lnTo>
                  <a:lnTo>
                    <a:pt x="8466" y="431"/>
                  </a:lnTo>
                  <a:lnTo>
                    <a:pt x="8452" y="444"/>
                  </a:lnTo>
                  <a:lnTo>
                    <a:pt x="8419" y="466"/>
                  </a:lnTo>
                  <a:lnTo>
                    <a:pt x="8387" y="480"/>
                  </a:lnTo>
                  <a:lnTo>
                    <a:pt x="8353" y="489"/>
                  </a:lnTo>
                  <a:lnTo>
                    <a:pt x="8336" y="491"/>
                  </a:lnTo>
                  <a:lnTo>
                    <a:pt x="8318" y="491"/>
                  </a:lnTo>
                  <a:lnTo>
                    <a:pt x="8291" y="490"/>
                  </a:lnTo>
                  <a:lnTo>
                    <a:pt x="8260" y="485"/>
                  </a:lnTo>
                  <a:lnTo>
                    <a:pt x="8252" y="460"/>
                  </a:lnTo>
                  <a:lnTo>
                    <a:pt x="8256" y="455"/>
                  </a:lnTo>
                  <a:lnTo>
                    <a:pt x="8285" y="461"/>
                  </a:lnTo>
                  <a:lnTo>
                    <a:pt x="8308" y="462"/>
                  </a:lnTo>
                  <a:lnTo>
                    <a:pt x="8335" y="460"/>
                  </a:lnTo>
                  <a:lnTo>
                    <a:pt x="8347" y="458"/>
                  </a:lnTo>
                  <a:lnTo>
                    <a:pt x="8358" y="453"/>
                  </a:lnTo>
                  <a:lnTo>
                    <a:pt x="8380" y="442"/>
                  </a:lnTo>
                  <a:lnTo>
                    <a:pt x="8389" y="435"/>
                  </a:lnTo>
                  <a:lnTo>
                    <a:pt x="8398" y="425"/>
                  </a:lnTo>
                  <a:lnTo>
                    <a:pt x="8413" y="406"/>
                  </a:lnTo>
                  <a:lnTo>
                    <a:pt x="8423" y="383"/>
                  </a:lnTo>
                  <a:lnTo>
                    <a:pt x="8430" y="359"/>
                  </a:lnTo>
                  <a:lnTo>
                    <a:pt x="8431" y="332"/>
                  </a:lnTo>
                  <a:lnTo>
                    <a:pt x="8430" y="304"/>
                  </a:lnTo>
                  <a:lnTo>
                    <a:pt x="8423" y="279"/>
                  </a:lnTo>
                  <a:lnTo>
                    <a:pt x="8412" y="257"/>
                  </a:lnTo>
                  <a:lnTo>
                    <a:pt x="8396" y="239"/>
                  </a:lnTo>
                  <a:lnTo>
                    <a:pt x="8377" y="224"/>
                  </a:lnTo>
                  <a:lnTo>
                    <a:pt x="8365" y="218"/>
                  </a:lnTo>
                  <a:lnTo>
                    <a:pt x="8352" y="213"/>
                  </a:lnTo>
                  <a:lnTo>
                    <a:pt x="8323" y="207"/>
                  </a:lnTo>
                  <a:lnTo>
                    <a:pt x="8291" y="204"/>
                  </a:lnTo>
                  <a:lnTo>
                    <a:pt x="8250" y="208"/>
                  </a:lnTo>
                  <a:lnTo>
                    <a:pt x="8204" y="219"/>
                  </a:lnTo>
                  <a:lnTo>
                    <a:pt x="8202" y="275"/>
                  </a:lnTo>
                  <a:lnTo>
                    <a:pt x="8201" y="377"/>
                  </a:lnTo>
                  <a:lnTo>
                    <a:pt x="8201" y="574"/>
                  </a:lnTo>
                  <a:lnTo>
                    <a:pt x="8202" y="658"/>
                  </a:lnTo>
                  <a:lnTo>
                    <a:pt x="8202" y="698"/>
                  </a:lnTo>
                  <a:lnTo>
                    <a:pt x="8204" y="720"/>
                  </a:lnTo>
                  <a:lnTo>
                    <a:pt x="8207" y="731"/>
                  </a:lnTo>
                  <a:lnTo>
                    <a:pt x="8210" y="738"/>
                  </a:lnTo>
                  <a:lnTo>
                    <a:pt x="8216" y="743"/>
                  </a:lnTo>
                  <a:lnTo>
                    <a:pt x="8226" y="747"/>
                  </a:lnTo>
                  <a:lnTo>
                    <a:pt x="8245" y="749"/>
                  </a:lnTo>
                  <a:lnTo>
                    <a:pt x="8282" y="752"/>
                  </a:lnTo>
                  <a:lnTo>
                    <a:pt x="8286" y="776"/>
                  </a:lnTo>
                  <a:lnTo>
                    <a:pt x="8160" y="776"/>
                  </a:lnTo>
                  <a:lnTo>
                    <a:pt x="8039" y="779"/>
                  </a:lnTo>
                  <a:lnTo>
                    <a:pt x="8035" y="754"/>
                  </a:lnTo>
                  <a:lnTo>
                    <a:pt x="8071" y="749"/>
                  </a:lnTo>
                  <a:lnTo>
                    <a:pt x="8092" y="747"/>
                  </a:lnTo>
                  <a:lnTo>
                    <a:pt x="8102" y="744"/>
                  </a:lnTo>
                  <a:lnTo>
                    <a:pt x="8108" y="741"/>
                  </a:lnTo>
                  <a:lnTo>
                    <a:pt x="8113" y="734"/>
                  </a:lnTo>
                  <a:lnTo>
                    <a:pt x="8116" y="723"/>
                  </a:lnTo>
                  <a:lnTo>
                    <a:pt x="8118" y="702"/>
                  </a:lnTo>
                  <a:lnTo>
                    <a:pt x="8119" y="664"/>
                  </a:lnTo>
                  <a:lnTo>
                    <a:pt x="8119" y="574"/>
                  </a:lnTo>
                  <a:lnTo>
                    <a:pt x="8119" y="377"/>
                  </a:lnTo>
                  <a:lnTo>
                    <a:pt x="8119" y="294"/>
                  </a:lnTo>
                  <a:lnTo>
                    <a:pt x="8118" y="254"/>
                  </a:lnTo>
                  <a:lnTo>
                    <a:pt x="8117" y="232"/>
                  </a:lnTo>
                  <a:lnTo>
                    <a:pt x="8114" y="220"/>
                  </a:lnTo>
                  <a:lnTo>
                    <a:pt x="8111" y="213"/>
                  </a:lnTo>
                  <a:lnTo>
                    <a:pt x="8105" y="208"/>
                  </a:lnTo>
                  <a:lnTo>
                    <a:pt x="8095" y="206"/>
                  </a:lnTo>
                  <a:lnTo>
                    <a:pt x="8075" y="202"/>
                  </a:lnTo>
                  <a:lnTo>
                    <a:pt x="8039" y="201"/>
                  </a:lnTo>
                  <a:lnTo>
                    <a:pt x="8035" y="176"/>
                  </a:lnTo>
                  <a:lnTo>
                    <a:pt x="8039" y="173"/>
                  </a:lnTo>
                  <a:close/>
                  <a:moveTo>
                    <a:pt x="8566" y="173"/>
                  </a:moveTo>
                  <a:lnTo>
                    <a:pt x="8618" y="174"/>
                  </a:lnTo>
                  <a:lnTo>
                    <a:pt x="8688" y="177"/>
                  </a:lnTo>
                  <a:lnTo>
                    <a:pt x="8809" y="173"/>
                  </a:lnTo>
                  <a:lnTo>
                    <a:pt x="8813" y="197"/>
                  </a:lnTo>
                  <a:lnTo>
                    <a:pt x="8765" y="203"/>
                  </a:lnTo>
                  <a:lnTo>
                    <a:pt x="8750" y="206"/>
                  </a:lnTo>
                  <a:lnTo>
                    <a:pt x="8741" y="209"/>
                  </a:lnTo>
                  <a:lnTo>
                    <a:pt x="8738" y="213"/>
                  </a:lnTo>
                  <a:lnTo>
                    <a:pt x="8735" y="218"/>
                  </a:lnTo>
                  <a:lnTo>
                    <a:pt x="8731" y="231"/>
                  </a:lnTo>
                  <a:lnTo>
                    <a:pt x="8729" y="279"/>
                  </a:lnTo>
                  <a:lnTo>
                    <a:pt x="8729" y="377"/>
                  </a:lnTo>
                  <a:lnTo>
                    <a:pt x="8729" y="574"/>
                  </a:lnTo>
                  <a:lnTo>
                    <a:pt x="8729" y="658"/>
                  </a:lnTo>
                  <a:lnTo>
                    <a:pt x="8730" y="698"/>
                  </a:lnTo>
                  <a:lnTo>
                    <a:pt x="8731" y="720"/>
                  </a:lnTo>
                  <a:lnTo>
                    <a:pt x="8734" y="731"/>
                  </a:lnTo>
                  <a:lnTo>
                    <a:pt x="8737" y="738"/>
                  </a:lnTo>
                  <a:lnTo>
                    <a:pt x="8743" y="743"/>
                  </a:lnTo>
                  <a:lnTo>
                    <a:pt x="8753" y="747"/>
                  </a:lnTo>
                  <a:lnTo>
                    <a:pt x="8773" y="749"/>
                  </a:lnTo>
                  <a:lnTo>
                    <a:pt x="8809" y="752"/>
                  </a:lnTo>
                  <a:lnTo>
                    <a:pt x="8813" y="776"/>
                  </a:lnTo>
                  <a:lnTo>
                    <a:pt x="8735" y="776"/>
                  </a:lnTo>
                  <a:lnTo>
                    <a:pt x="8688" y="776"/>
                  </a:lnTo>
                  <a:lnTo>
                    <a:pt x="8566" y="779"/>
                  </a:lnTo>
                  <a:lnTo>
                    <a:pt x="8562" y="754"/>
                  </a:lnTo>
                  <a:lnTo>
                    <a:pt x="8598" y="749"/>
                  </a:lnTo>
                  <a:lnTo>
                    <a:pt x="8618" y="747"/>
                  </a:lnTo>
                  <a:lnTo>
                    <a:pt x="8629" y="744"/>
                  </a:lnTo>
                  <a:lnTo>
                    <a:pt x="8636" y="741"/>
                  </a:lnTo>
                  <a:lnTo>
                    <a:pt x="8640" y="734"/>
                  </a:lnTo>
                  <a:lnTo>
                    <a:pt x="8644" y="723"/>
                  </a:lnTo>
                  <a:lnTo>
                    <a:pt x="8646" y="702"/>
                  </a:lnTo>
                  <a:lnTo>
                    <a:pt x="8646" y="664"/>
                  </a:lnTo>
                  <a:lnTo>
                    <a:pt x="8647" y="574"/>
                  </a:lnTo>
                  <a:lnTo>
                    <a:pt x="8647" y="377"/>
                  </a:lnTo>
                  <a:lnTo>
                    <a:pt x="8646" y="294"/>
                  </a:lnTo>
                  <a:lnTo>
                    <a:pt x="8645" y="254"/>
                  </a:lnTo>
                  <a:lnTo>
                    <a:pt x="8644" y="232"/>
                  </a:lnTo>
                  <a:lnTo>
                    <a:pt x="8641" y="220"/>
                  </a:lnTo>
                  <a:lnTo>
                    <a:pt x="8638" y="213"/>
                  </a:lnTo>
                  <a:lnTo>
                    <a:pt x="8632" y="208"/>
                  </a:lnTo>
                  <a:lnTo>
                    <a:pt x="8622" y="206"/>
                  </a:lnTo>
                  <a:lnTo>
                    <a:pt x="8603" y="202"/>
                  </a:lnTo>
                  <a:lnTo>
                    <a:pt x="8566" y="201"/>
                  </a:lnTo>
                  <a:lnTo>
                    <a:pt x="8562" y="176"/>
                  </a:lnTo>
                  <a:lnTo>
                    <a:pt x="8566" y="173"/>
                  </a:lnTo>
                  <a:close/>
                  <a:moveTo>
                    <a:pt x="8868" y="629"/>
                  </a:moveTo>
                  <a:lnTo>
                    <a:pt x="8892" y="626"/>
                  </a:lnTo>
                  <a:lnTo>
                    <a:pt x="8898" y="672"/>
                  </a:lnTo>
                  <a:lnTo>
                    <a:pt x="8902" y="695"/>
                  </a:lnTo>
                  <a:lnTo>
                    <a:pt x="8909" y="708"/>
                  </a:lnTo>
                  <a:lnTo>
                    <a:pt x="8924" y="720"/>
                  </a:lnTo>
                  <a:lnTo>
                    <a:pt x="8935" y="728"/>
                  </a:lnTo>
                  <a:lnTo>
                    <a:pt x="8947" y="734"/>
                  </a:lnTo>
                  <a:lnTo>
                    <a:pt x="8976" y="743"/>
                  </a:lnTo>
                  <a:lnTo>
                    <a:pt x="9008" y="749"/>
                  </a:lnTo>
                  <a:lnTo>
                    <a:pt x="9041" y="752"/>
                  </a:lnTo>
                  <a:lnTo>
                    <a:pt x="9064" y="750"/>
                  </a:lnTo>
                  <a:lnTo>
                    <a:pt x="9084" y="747"/>
                  </a:lnTo>
                  <a:lnTo>
                    <a:pt x="9103" y="742"/>
                  </a:lnTo>
                  <a:lnTo>
                    <a:pt x="9122" y="735"/>
                  </a:lnTo>
                  <a:lnTo>
                    <a:pt x="9139" y="725"/>
                  </a:lnTo>
                  <a:lnTo>
                    <a:pt x="9155" y="714"/>
                  </a:lnTo>
                  <a:lnTo>
                    <a:pt x="9167" y="701"/>
                  </a:lnTo>
                  <a:lnTo>
                    <a:pt x="9179" y="686"/>
                  </a:lnTo>
                  <a:lnTo>
                    <a:pt x="9187" y="670"/>
                  </a:lnTo>
                  <a:lnTo>
                    <a:pt x="9193" y="652"/>
                  </a:lnTo>
                  <a:lnTo>
                    <a:pt x="9197" y="633"/>
                  </a:lnTo>
                  <a:lnTo>
                    <a:pt x="9198" y="614"/>
                  </a:lnTo>
                  <a:lnTo>
                    <a:pt x="9196" y="587"/>
                  </a:lnTo>
                  <a:lnTo>
                    <a:pt x="9193" y="575"/>
                  </a:lnTo>
                  <a:lnTo>
                    <a:pt x="9188" y="564"/>
                  </a:lnTo>
                  <a:lnTo>
                    <a:pt x="9178" y="546"/>
                  </a:lnTo>
                  <a:lnTo>
                    <a:pt x="9170" y="538"/>
                  </a:lnTo>
                  <a:lnTo>
                    <a:pt x="9162" y="531"/>
                  </a:lnTo>
                  <a:lnTo>
                    <a:pt x="9144" y="520"/>
                  </a:lnTo>
                  <a:lnTo>
                    <a:pt x="9133" y="516"/>
                  </a:lnTo>
                  <a:lnTo>
                    <a:pt x="9122" y="513"/>
                  </a:lnTo>
                  <a:lnTo>
                    <a:pt x="9056" y="500"/>
                  </a:lnTo>
                  <a:lnTo>
                    <a:pt x="8989" y="486"/>
                  </a:lnTo>
                  <a:lnTo>
                    <a:pt x="8965" y="479"/>
                  </a:lnTo>
                  <a:lnTo>
                    <a:pt x="8942" y="470"/>
                  </a:lnTo>
                  <a:lnTo>
                    <a:pt x="8920" y="456"/>
                  </a:lnTo>
                  <a:lnTo>
                    <a:pt x="8902" y="441"/>
                  </a:lnTo>
                  <a:lnTo>
                    <a:pt x="8887" y="420"/>
                  </a:lnTo>
                  <a:lnTo>
                    <a:pt x="8881" y="410"/>
                  </a:lnTo>
                  <a:lnTo>
                    <a:pt x="8876" y="398"/>
                  </a:lnTo>
                  <a:lnTo>
                    <a:pt x="8869" y="370"/>
                  </a:lnTo>
                  <a:lnTo>
                    <a:pt x="8867" y="342"/>
                  </a:lnTo>
                  <a:lnTo>
                    <a:pt x="8868" y="322"/>
                  </a:lnTo>
                  <a:lnTo>
                    <a:pt x="8870" y="304"/>
                  </a:lnTo>
                  <a:lnTo>
                    <a:pt x="8875" y="286"/>
                  </a:lnTo>
                  <a:lnTo>
                    <a:pt x="8881" y="269"/>
                  </a:lnTo>
                  <a:lnTo>
                    <a:pt x="8898" y="238"/>
                  </a:lnTo>
                  <a:lnTo>
                    <a:pt x="8922" y="212"/>
                  </a:lnTo>
                  <a:lnTo>
                    <a:pt x="8952" y="189"/>
                  </a:lnTo>
                  <a:lnTo>
                    <a:pt x="8969" y="180"/>
                  </a:lnTo>
                  <a:lnTo>
                    <a:pt x="8987" y="173"/>
                  </a:lnTo>
                  <a:lnTo>
                    <a:pt x="9006" y="167"/>
                  </a:lnTo>
                  <a:lnTo>
                    <a:pt x="9026" y="164"/>
                  </a:lnTo>
                  <a:lnTo>
                    <a:pt x="9071" y="160"/>
                  </a:lnTo>
                  <a:lnTo>
                    <a:pt x="9109" y="162"/>
                  </a:lnTo>
                  <a:lnTo>
                    <a:pt x="9151" y="170"/>
                  </a:lnTo>
                  <a:lnTo>
                    <a:pt x="9193" y="180"/>
                  </a:lnTo>
                  <a:lnTo>
                    <a:pt x="9232" y="196"/>
                  </a:lnTo>
                  <a:lnTo>
                    <a:pt x="9234" y="202"/>
                  </a:lnTo>
                  <a:lnTo>
                    <a:pt x="9230" y="224"/>
                  </a:lnTo>
                  <a:lnTo>
                    <a:pt x="9227" y="249"/>
                  </a:lnTo>
                  <a:lnTo>
                    <a:pt x="9224" y="279"/>
                  </a:lnTo>
                  <a:lnTo>
                    <a:pt x="9223" y="314"/>
                  </a:lnTo>
                  <a:lnTo>
                    <a:pt x="9218" y="317"/>
                  </a:lnTo>
                  <a:lnTo>
                    <a:pt x="9197" y="317"/>
                  </a:lnTo>
                  <a:lnTo>
                    <a:pt x="9191" y="249"/>
                  </a:lnTo>
                  <a:lnTo>
                    <a:pt x="9187" y="243"/>
                  </a:lnTo>
                  <a:lnTo>
                    <a:pt x="9180" y="234"/>
                  </a:lnTo>
                  <a:lnTo>
                    <a:pt x="9168" y="226"/>
                  </a:lnTo>
                  <a:lnTo>
                    <a:pt x="9152" y="216"/>
                  </a:lnTo>
                  <a:lnTo>
                    <a:pt x="9133" y="208"/>
                  </a:lnTo>
                  <a:lnTo>
                    <a:pt x="9113" y="202"/>
                  </a:lnTo>
                  <a:lnTo>
                    <a:pt x="9092" y="198"/>
                  </a:lnTo>
                  <a:lnTo>
                    <a:pt x="9072" y="197"/>
                  </a:lnTo>
                  <a:lnTo>
                    <a:pt x="9036" y="201"/>
                  </a:lnTo>
                  <a:lnTo>
                    <a:pt x="9004" y="212"/>
                  </a:lnTo>
                  <a:lnTo>
                    <a:pt x="8989" y="220"/>
                  </a:lnTo>
                  <a:lnTo>
                    <a:pt x="8976" y="230"/>
                  </a:lnTo>
                  <a:lnTo>
                    <a:pt x="8965" y="243"/>
                  </a:lnTo>
                  <a:lnTo>
                    <a:pt x="8956" y="257"/>
                  </a:lnTo>
                  <a:lnTo>
                    <a:pt x="8948" y="273"/>
                  </a:lnTo>
                  <a:lnTo>
                    <a:pt x="8944" y="288"/>
                  </a:lnTo>
                  <a:lnTo>
                    <a:pt x="8940" y="321"/>
                  </a:lnTo>
                  <a:lnTo>
                    <a:pt x="8942" y="345"/>
                  </a:lnTo>
                  <a:lnTo>
                    <a:pt x="8945" y="354"/>
                  </a:lnTo>
                  <a:lnTo>
                    <a:pt x="8950" y="365"/>
                  </a:lnTo>
                  <a:lnTo>
                    <a:pt x="8960" y="382"/>
                  </a:lnTo>
                  <a:lnTo>
                    <a:pt x="8968" y="389"/>
                  </a:lnTo>
                  <a:lnTo>
                    <a:pt x="8975" y="395"/>
                  </a:lnTo>
                  <a:lnTo>
                    <a:pt x="8992" y="406"/>
                  </a:lnTo>
                  <a:lnTo>
                    <a:pt x="9011" y="412"/>
                  </a:lnTo>
                  <a:lnTo>
                    <a:pt x="9041" y="419"/>
                  </a:lnTo>
                  <a:lnTo>
                    <a:pt x="9086" y="426"/>
                  </a:lnTo>
                  <a:lnTo>
                    <a:pt x="9122" y="432"/>
                  </a:lnTo>
                  <a:lnTo>
                    <a:pt x="9152" y="438"/>
                  </a:lnTo>
                  <a:lnTo>
                    <a:pt x="9176" y="444"/>
                  </a:lnTo>
                  <a:lnTo>
                    <a:pt x="9197" y="452"/>
                  </a:lnTo>
                  <a:lnTo>
                    <a:pt x="9212" y="461"/>
                  </a:lnTo>
                  <a:lnTo>
                    <a:pt x="9227" y="472"/>
                  </a:lnTo>
                  <a:lnTo>
                    <a:pt x="9240" y="485"/>
                  </a:lnTo>
                  <a:lnTo>
                    <a:pt x="9252" y="500"/>
                  </a:lnTo>
                  <a:lnTo>
                    <a:pt x="9260" y="518"/>
                  </a:lnTo>
                  <a:lnTo>
                    <a:pt x="9266" y="536"/>
                  </a:lnTo>
                  <a:lnTo>
                    <a:pt x="9271" y="557"/>
                  </a:lnTo>
                  <a:lnTo>
                    <a:pt x="9272" y="579"/>
                  </a:lnTo>
                  <a:lnTo>
                    <a:pt x="9271" y="602"/>
                  </a:lnTo>
                  <a:lnTo>
                    <a:pt x="9268" y="623"/>
                  </a:lnTo>
                  <a:lnTo>
                    <a:pt x="9262" y="644"/>
                  </a:lnTo>
                  <a:lnTo>
                    <a:pt x="9253" y="663"/>
                  </a:lnTo>
                  <a:lnTo>
                    <a:pt x="9244" y="681"/>
                  </a:lnTo>
                  <a:lnTo>
                    <a:pt x="9230" y="699"/>
                  </a:lnTo>
                  <a:lnTo>
                    <a:pt x="9198" y="730"/>
                  </a:lnTo>
                  <a:lnTo>
                    <a:pt x="9179" y="744"/>
                  </a:lnTo>
                  <a:lnTo>
                    <a:pt x="9160" y="756"/>
                  </a:lnTo>
                  <a:lnTo>
                    <a:pt x="9138" y="767"/>
                  </a:lnTo>
                  <a:lnTo>
                    <a:pt x="9116" y="776"/>
                  </a:lnTo>
                  <a:lnTo>
                    <a:pt x="9094" y="783"/>
                  </a:lnTo>
                  <a:lnTo>
                    <a:pt x="9070" y="788"/>
                  </a:lnTo>
                  <a:lnTo>
                    <a:pt x="9019" y="791"/>
                  </a:lnTo>
                  <a:lnTo>
                    <a:pt x="8976" y="789"/>
                  </a:lnTo>
                  <a:lnTo>
                    <a:pt x="8936" y="783"/>
                  </a:lnTo>
                  <a:lnTo>
                    <a:pt x="8899" y="773"/>
                  </a:lnTo>
                  <a:lnTo>
                    <a:pt x="8864" y="760"/>
                  </a:lnTo>
                  <a:lnTo>
                    <a:pt x="8862" y="754"/>
                  </a:lnTo>
                  <a:lnTo>
                    <a:pt x="8866" y="710"/>
                  </a:lnTo>
                  <a:lnTo>
                    <a:pt x="8868" y="629"/>
                  </a:lnTo>
                  <a:close/>
                  <a:moveTo>
                    <a:pt x="9808" y="173"/>
                  </a:moveTo>
                  <a:lnTo>
                    <a:pt x="9811" y="177"/>
                  </a:lnTo>
                  <a:lnTo>
                    <a:pt x="9808" y="230"/>
                  </a:lnTo>
                  <a:lnTo>
                    <a:pt x="9808" y="311"/>
                  </a:lnTo>
                  <a:lnTo>
                    <a:pt x="9784" y="314"/>
                  </a:lnTo>
                  <a:lnTo>
                    <a:pt x="9780" y="310"/>
                  </a:lnTo>
                  <a:lnTo>
                    <a:pt x="9775" y="272"/>
                  </a:lnTo>
                  <a:lnTo>
                    <a:pt x="9770" y="232"/>
                  </a:lnTo>
                  <a:lnTo>
                    <a:pt x="9764" y="222"/>
                  </a:lnTo>
                  <a:lnTo>
                    <a:pt x="9755" y="219"/>
                  </a:lnTo>
                  <a:lnTo>
                    <a:pt x="9737" y="216"/>
                  </a:lnTo>
                  <a:lnTo>
                    <a:pt x="9684" y="215"/>
                  </a:lnTo>
                  <a:lnTo>
                    <a:pt x="9604" y="215"/>
                  </a:lnTo>
                  <a:lnTo>
                    <a:pt x="9600" y="326"/>
                  </a:lnTo>
                  <a:lnTo>
                    <a:pt x="9600" y="574"/>
                  </a:lnTo>
                  <a:lnTo>
                    <a:pt x="9601" y="658"/>
                  </a:lnTo>
                  <a:lnTo>
                    <a:pt x="9601" y="698"/>
                  </a:lnTo>
                  <a:lnTo>
                    <a:pt x="9604" y="720"/>
                  </a:lnTo>
                  <a:lnTo>
                    <a:pt x="9606" y="732"/>
                  </a:lnTo>
                  <a:lnTo>
                    <a:pt x="9610" y="738"/>
                  </a:lnTo>
                  <a:lnTo>
                    <a:pt x="9614" y="743"/>
                  </a:lnTo>
                  <a:lnTo>
                    <a:pt x="9625" y="747"/>
                  </a:lnTo>
                  <a:lnTo>
                    <a:pt x="9644" y="749"/>
                  </a:lnTo>
                  <a:lnTo>
                    <a:pt x="9682" y="752"/>
                  </a:lnTo>
                  <a:lnTo>
                    <a:pt x="9685" y="776"/>
                  </a:lnTo>
                  <a:lnTo>
                    <a:pt x="9560" y="776"/>
                  </a:lnTo>
                  <a:lnTo>
                    <a:pt x="9438" y="779"/>
                  </a:lnTo>
                  <a:lnTo>
                    <a:pt x="9434" y="754"/>
                  </a:lnTo>
                  <a:lnTo>
                    <a:pt x="9472" y="749"/>
                  </a:lnTo>
                  <a:lnTo>
                    <a:pt x="9492" y="747"/>
                  </a:lnTo>
                  <a:lnTo>
                    <a:pt x="9503" y="744"/>
                  </a:lnTo>
                  <a:lnTo>
                    <a:pt x="9509" y="741"/>
                  </a:lnTo>
                  <a:lnTo>
                    <a:pt x="9514" y="734"/>
                  </a:lnTo>
                  <a:lnTo>
                    <a:pt x="9516" y="723"/>
                  </a:lnTo>
                  <a:lnTo>
                    <a:pt x="9518" y="702"/>
                  </a:lnTo>
                  <a:lnTo>
                    <a:pt x="9520" y="664"/>
                  </a:lnTo>
                  <a:lnTo>
                    <a:pt x="9521" y="574"/>
                  </a:lnTo>
                  <a:lnTo>
                    <a:pt x="9521" y="326"/>
                  </a:lnTo>
                  <a:lnTo>
                    <a:pt x="9517" y="215"/>
                  </a:lnTo>
                  <a:lnTo>
                    <a:pt x="9454" y="215"/>
                  </a:lnTo>
                  <a:lnTo>
                    <a:pt x="9385" y="216"/>
                  </a:lnTo>
                  <a:lnTo>
                    <a:pt x="9373" y="218"/>
                  </a:lnTo>
                  <a:lnTo>
                    <a:pt x="9364" y="220"/>
                  </a:lnTo>
                  <a:lnTo>
                    <a:pt x="9356" y="222"/>
                  </a:lnTo>
                  <a:lnTo>
                    <a:pt x="9353" y="225"/>
                  </a:lnTo>
                  <a:lnTo>
                    <a:pt x="9348" y="240"/>
                  </a:lnTo>
                  <a:lnTo>
                    <a:pt x="9344" y="272"/>
                  </a:lnTo>
                  <a:lnTo>
                    <a:pt x="9340" y="310"/>
                  </a:lnTo>
                  <a:lnTo>
                    <a:pt x="9336" y="314"/>
                  </a:lnTo>
                  <a:lnTo>
                    <a:pt x="9317" y="314"/>
                  </a:lnTo>
                  <a:lnTo>
                    <a:pt x="9312" y="226"/>
                  </a:lnTo>
                  <a:lnTo>
                    <a:pt x="9310" y="177"/>
                  </a:lnTo>
                  <a:lnTo>
                    <a:pt x="9313" y="173"/>
                  </a:lnTo>
                  <a:lnTo>
                    <a:pt x="9412" y="176"/>
                  </a:lnTo>
                  <a:lnTo>
                    <a:pt x="9560" y="177"/>
                  </a:lnTo>
                  <a:lnTo>
                    <a:pt x="9709" y="176"/>
                  </a:lnTo>
                  <a:lnTo>
                    <a:pt x="9808" y="17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677" name="Google Shape;677;p68"/>
            <p:cNvSpPr/>
            <p:nvPr/>
          </p:nvSpPr>
          <p:spPr>
            <a:xfrm>
              <a:off x="4527550" y="4124326"/>
              <a:ext cx="3135298" cy="249237"/>
            </a:xfrm>
            <a:custGeom>
              <a:avLst/>
              <a:gdLst/>
              <a:ahLst/>
              <a:cxnLst/>
              <a:rect l="l" t="t" r="r" b="b"/>
              <a:pathLst>
                <a:path w="11852" h="944" extrusionOk="0">
                  <a:moveTo>
                    <a:pt x="11636" y="96"/>
                  </a:moveTo>
                  <a:lnTo>
                    <a:pt x="11627" y="94"/>
                  </a:lnTo>
                  <a:lnTo>
                    <a:pt x="11618" y="92"/>
                  </a:lnTo>
                  <a:lnTo>
                    <a:pt x="11610" y="87"/>
                  </a:lnTo>
                  <a:lnTo>
                    <a:pt x="11603" y="81"/>
                  </a:lnTo>
                  <a:lnTo>
                    <a:pt x="11597" y="74"/>
                  </a:lnTo>
                  <a:lnTo>
                    <a:pt x="11592" y="67"/>
                  </a:lnTo>
                  <a:lnTo>
                    <a:pt x="11588" y="48"/>
                  </a:lnTo>
                  <a:lnTo>
                    <a:pt x="11590" y="38"/>
                  </a:lnTo>
                  <a:lnTo>
                    <a:pt x="11592" y="30"/>
                  </a:lnTo>
                  <a:lnTo>
                    <a:pt x="11597" y="21"/>
                  </a:lnTo>
                  <a:lnTo>
                    <a:pt x="11603" y="14"/>
                  </a:lnTo>
                  <a:lnTo>
                    <a:pt x="11610" y="8"/>
                  </a:lnTo>
                  <a:lnTo>
                    <a:pt x="11618" y="3"/>
                  </a:lnTo>
                  <a:lnTo>
                    <a:pt x="11636" y="0"/>
                  </a:lnTo>
                  <a:lnTo>
                    <a:pt x="11646" y="1"/>
                  </a:lnTo>
                  <a:lnTo>
                    <a:pt x="11654" y="3"/>
                  </a:lnTo>
                  <a:lnTo>
                    <a:pt x="11663" y="8"/>
                  </a:lnTo>
                  <a:lnTo>
                    <a:pt x="11670" y="14"/>
                  </a:lnTo>
                  <a:lnTo>
                    <a:pt x="11676" y="21"/>
                  </a:lnTo>
                  <a:lnTo>
                    <a:pt x="11681" y="30"/>
                  </a:lnTo>
                  <a:lnTo>
                    <a:pt x="11684" y="48"/>
                  </a:lnTo>
                  <a:lnTo>
                    <a:pt x="11683" y="57"/>
                  </a:lnTo>
                  <a:lnTo>
                    <a:pt x="11681" y="67"/>
                  </a:lnTo>
                  <a:lnTo>
                    <a:pt x="11676" y="74"/>
                  </a:lnTo>
                  <a:lnTo>
                    <a:pt x="11670" y="81"/>
                  </a:lnTo>
                  <a:lnTo>
                    <a:pt x="11663" y="87"/>
                  </a:lnTo>
                  <a:lnTo>
                    <a:pt x="11654" y="92"/>
                  </a:lnTo>
                  <a:lnTo>
                    <a:pt x="11636" y="96"/>
                  </a:lnTo>
                  <a:close/>
                  <a:moveTo>
                    <a:pt x="11426" y="96"/>
                  </a:moveTo>
                  <a:lnTo>
                    <a:pt x="11417" y="94"/>
                  </a:lnTo>
                  <a:lnTo>
                    <a:pt x="11408" y="92"/>
                  </a:lnTo>
                  <a:lnTo>
                    <a:pt x="11400" y="87"/>
                  </a:lnTo>
                  <a:lnTo>
                    <a:pt x="11393" y="81"/>
                  </a:lnTo>
                  <a:lnTo>
                    <a:pt x="11386" y="74"/>
                  </a:lnTo>
                  <a:lnTo>
                    <a:pt x="11382" y="67"/>
                  </a:lnTo>
                  <a:lnTo>
                    <a:pt x="11378" y="48"/>
                  </a:lnTo>
                  <a:lnTo>
                    <a:pt x="11380" y="38"/>
                  </a:lnTo>
                  <a:lnTo>
                    <a:pt x="11382" y="30"/>
                  </a:lnTo>
                  <a:lnTo>
                    <a:pt x="11386" y="21"/>
                  </a:lnTo>
                  <a:lnTo>
                    <a:pt x="11393" y="14"/>
                  </a:lnTo>
                  <a:lnTo>
                    <a:pt x="11400" y="8"/>
                  </a:lnTo>
                  <a:lnTo>
                    <a:pt x="11408" y="3"/>
                  </a:lnTo>
                  <a:lnTo>
                    <a:pt x="11426" y="0"/>
                  </a:lnTo>
                  <a:lnTo>
                    <a:pt x="11436" y="1"/>
                  </a:lnTo>
                  <a:lnTo>
                    <a:pt x="11444" y="3"/>
                  </a:lnTo>
                  <a:lnTo>
                    <a:pt x="11453" y="8"/>
                  </a:lnTo>
                  <a:lnTo>
                    <a:pt x="11460" y="14"/>
                  </a:lnTo>
                  <a:lnTo>
                    <a:pt x="11466" y="21"/>
                  </a:lnTo>
                  <a:lnTo>
                    <a:pt x="11471" y="30"/>
                  </a:lnTo>
                  <a:lnTo>
                    <a:pt x="11474" y="48"/>
                  </a:lnTo>
                  <a:lnTo>
                    <a:pt x="11473" y="57"/>
                  </a:lnTo>
                  <a:lnTo>
                    <a:pt x="11471" y="67"/>
                  </a:lnTo>
                  <a:lnTo>
                    <a:pt x="11466" y="74"/>
                  </a:lnTo>
                  <a:lnTo>
                    <a:pt x="11460" y="81"/>
                  </a:lnTo>
                  <a:lnTo>
                    <a:pt x="11453" y="87"/>
                  </a:lnTo>
                  <a:lnTo>
                    <a:pt x="11444" y="92"/>
                  </a:lnTo>
                  <a:lnTo>
                    <a:pt x="11426" y="96"/>
                  </a:lnTo>
                  <a:close/>
                  <a:moveTo>
                    <a:pt x="11407" y="540"/>
                  </a:moveTo>
                  <a:lnTo>
                    <a:pt x="11623" y="540"/>
                  </a:lnTo>
                  <a:lnTo>
                    <a:pt x="11516" y="282"/>
                  </a:lnTo>
                  <a:lnTo>
                    <a:pt x="11407" y="540"/>
                  </a:lnTo>
                  <a:close/>
                  <a:moveTo>
                    <a:pt x="11213" y="778"/>
                  </a:moveTo>
                  <a:lnTo>
                    <a:pt x="11209" y="775"/>
                  </a:lnTo>
                  <a:lnTo>
                    <a:pt x="11209" y="753"/>
                  </a:lnTo>
                  <a:lnTo>
                    <a:pt x="11213" y="750"/>
                  </a:lnTo>
                  <a:lnTo>
                    <a:pt x="11238" y="748"/>
                  </a:lnTo>
                  <a:lnTo>
                    <a:pt x="11252" y="746"/>
                  </a:lnTo>
                  <a:lnTo>
                    <a:pt x="11261" y="742"/>
                  </a:lnTo>
                  <a:lnTo>
                    <a:pt x="11269" y="735"/>
                  </a:lnTo>
                  <a:lnTo>
                    <a:pt x="11280" y="717"/>
                  </a:lnTo>
                  <a:lnTo>
                    <a:pt x="11297" y="681"/>
                  </a:lnTo>
                  <a:lnTo>
                    <a:pt x="11342" y="584"/>
                  </a:lnTo>
                  <a:lnTo>
                    <a:pt x="11458" y="321"/>
                  </a:lnTo>
                  <a:lnTo>
                    <a:pt x="11524" y="166"/>
                  </a:lnTo>
                  <a:lnTo>
                    <a:pt x="11551" y="166"/>
                  </a:lnTo>
                  <a:lnTo>
                    <a:pt x="11732" y="595"/>
                  </a:lnTo>
                  <a:lnTo>
                    <a:pt x="11758" y="651"/>
                  </a:lnTo>
                  <a:lnTo>
                    <a:pt x="11782" y="704"/>
                  </a:lnTo>
                  <a:lnTo>
                    <a:pt x="11801" y="738"/>
                  </a:lnTo>
                  <a:lnTo>
                    <a:pt x="11814" y="746"/>
                  </a:lnTo>
                  <a:lnTo>
                    <a:pt x="11827" y="748"/>
                  </a:lnTo>
                  <a:lnTo>
                    <a:pt x="11849" y="750"/>
                  </a:lnTo>
                  <a:lnTo>
                    <a:pt x="11852" y="775"/>
                  </a:lnTo>
                  <a:lnTo>
                    <a:pt x="11767" y="775"/>
                  </a:lnTo>
                  <a:lnTo>
                    <a:pt x="11627" y="778"/>
                  </a:lnTo>
                  <a:lnTo>
                    <a:pt x="11623" y="753"/>
                  </a:lnTo>
                  <a:lnTo>
                    <a:pt x="11665" y="748"/>
                  </a:lnTo>
                  <a:lnTo>
                    <a:pt x="11686" y="745"/>
                  </a:lnTo>
                  <a:lnTo>
                    <a:pt x="11692" y="744"/>
                  </a:lnTo>
                  <a:lnTo>
                    <a:pt x="11695" y="740"/>
                  </a:lnTo>
                  <a:lnTo>
                    <a:pt x="11698" y="735"/>
                  </a:lnTo>
                  <a:lnTo>
                    <a:pt x="11698" y="730"/>
                  </a:lnTo>
                  <a:lnTo>
                    <a:pt x="11696" y="720"/>
                  </a:lnTo>
                  <a:lnTo>
                    <a:pt x="11692" y="705"/>
                  </a:lnTo>
                  <a:lnTo>
                    <a:pt x="11640" y="576"/>
                  </a:lnTo>
                  <a:lnTo>
                    <a:pt x="11393" y="576"/>
                  </a:lnTo>
                  <a:lnTo>
                    <a:pt x="11346" y="685"/>
                  </a:lnTo>
                  <a:lnTo>
                    <a:pt x="11336" y="710"/>
                  </a:lnTo>
                  <a:lnTo>
                    <a:pt x="11334" y="728"/>
                  </a:lnTo>
                  <a:lnTo>
                    <a:pt x="11336" y="738"/>
                  </a:lnTo>
                  <a:lnTo>
                    <a:pt x="11345" y="744"/>
                  </a:lnTo>
                  <a:lnTo>
                    <a:pt x="11353" y="746"/>
                  </a:lnTo>
                  <a:lnTo>
                    <a:pt x="11365" y="747"/>
                  </a:lnTo>
                  <a:lnTo>
                    <a:pt x="11404" y="750"/>
                  </a:lnTo>
                  <a:lnTo>
                    <a:pt x="11407" y="753"/>
                  </a:lnTo>
                  <a:lnTo>
                    <a:pt x="11407" y="775"/>
                  </a:lnTo>
                  <a:lnTo>
                    <a:pt x="11308" y="775"/>
                  </a:lnTo>
                  <a:lnTo>
                    <a:pt x="11213" y="778"/>
                  </a:lnTo>
                  <a:close/>
                  <a:moveTo>
                    <a:pt x="0" y="176"/>
                  </a:moveTo>
                  <a:lnTo>
                    <a:pt x="125" y="176"/>
                  </a:lnTo>
                  <a:lnTo>
                    <a:pt x="247" y="172"/>
                  </a:lnTo>
                  <a:lnTo>
                    <a:pt x="251" y="196"/>
                  </a:lnTo>
                  <a:lnTo>
                    <a:pt x="203" y="202"/>
                  </a:lnTo>
                  <a:lnTo>
                    <a:pt x="188" y="205"/>
                  </a:lnTo>
                  <a:lnTo>
                    <a:pt x="179" y="208"/>
                  </a:lnTo>
                  <a:lnTo>
                    <a:pt x="175" y="212"/>
                  </a:lnTo>
                  <a:lnTo>
                    <a:pt x="173" y="217"/>
                  </a:lnTo>
                  <a:lnTo>
                    <a:pt x="169" y="231"/>
                  </a:lnTo>
                  <a:lnTo>
                    <a:pt x="167" y="279"/>
                  </a:lnTo>
                  <a:lnTo>
                    <a:pt x="167" y="376"/>
                  </a:lnTo>
                  <a:lnTo>
                    <a:pt x="167" y="512"/>
                  </a:lnTo>
                  <a:lnTo>
                    <a:pt x="169" y="610"/>
                  </a:lnTo>
                  <a:lnTo>
                    <a:pt x="173" y="639"/>
                  </a:lnTo>
                  <a:lnTo>
                    <a:pt x="181" y="663"/>
                  </a:lnTo>
                  <a:lnTo>
                    <a:pt x="192" y="684"/>
                  </a:lnTo>
                  <a:lnTo>
                    <a:pt x="200" y="692"/>
                  </a:lnTo>
                  <a:lnTo>
                    <a:pt x="209" y="700"/>
                  </a:lnTo>
                  <a:lnTo>
                    <a:pt x="232" y="715"/>
                  </a:lnTo>
                  <a:lnTo>
                    <a:pt x="246" y="721"/>
                  </a:lnTo>
                  <a:lnTo>
                    <a:pt x="263" y="726"/>
                  </a:lnTo>
                  <a:lnTo>
                    <a:pt x="281" y="730"/>
                  </a:lnTo>
                  <a:lnTo>
                    <a:pt x="300" y="733"/>
                  </a:lnTo>
                  <a:lnTo>
                    <a:pt x="342" y="735"/>
                  </a:lnTo>
                  <a:lnTo>
                    <a:pt x="388" y="733"/>
                  </a:lnTo>
                  <a:lnTo>
                    <a:pt x="430" y="722"/>
                  </a:lnTo>
                  <a:lnTo>
                    <a:pt x="466" y="706"/>
                  </a:lnTo>
                  <a:lnTo>
                    <a:pt x="480" y="697"/>
                  </a:lnTo>
                  <a:lnTo>
                    <a:pt x="491" y="685"/>
                  </a:lnTo>
                  <a:lnTo>
                    <a:pt x="502" y="672"/>
                  </a:lnTo>
                  <a:lnTo>
                    <a:pt x="509" y="656"/>
                  </a:lnTo>
                  <a:lnTo>
                    <a:pt x="515" y="639"/>
                  </a:lnTo>
                  <a:lnTo>
                    <a:pt x="520" y="620"/>
                  </a:lnTo>
                  <a:lnTo>
                    <a:pt x="524" y="572"/>
                  </a:lnTo>
                  <a:lnTo>
                    <a:pt x="526" y="508"/>
                  </a:lnTo>
                  <a:lnTo>
                    <a:pt x="526" y="376"/>
                  </a:lnTo>
                  <a:lnTo>
                    <a:pt x="524" y="285"/>
                  </a:lnTo>
                  <a:lnTo>
                    <a:pt x="523" y="240"/>
                  </a:lnTo>
                  <a:lnTo>
                    <a:pt x="520" y="218"/>
                  </a:lnTo>
                  <a:lnTo>
                    <a:pt x="514" y="211"/>
                  </a:lnTo>
                  <a:lnTo>
                    <a:pt x="505" y="205"/>
                  </a:lnTo>
                  <a:lnTo>
                    <a:pt x="485" y="201"/>
                  </a:lnTo>
                  <a:lnTo>
                    <a:pt x="444" y="200"/>
                  </a:lnTo>
                  <a:lnTo>
                    <a:pt x="442" y="176"/>
                  </a:lnTo>
                  <a:lnTo>
                    <a:pt x="444" y="172"/>
                  </a:lnTo>
                  <a:lnTo>
                    <a:pt x="546" y="176"/>
                  </a:lnTo>
                  <a:lnTo>
                    <a:pt x="646" y="172"/>
                  </a:lnTo>
                  <a:lnTo>
                    <a:pt x="650" y="176"/>
                  </a:lnTo>
                  <a:lnTo>
                    <a:pt x="650" y="196"/>
                  </a:lnTo>
                  <a:lnTo>
                    <a:pt x="646" y="200"/>
                  </a:lnTo>
                  <a:lnTo>
                    <a:pt x="613" y="201"/>
                  </a:lnTo>
                  <a:lnTo>
                    <a:pt x="594" y="204"/>
                  </a:lnTo>
                  <a:lnTo>
                    <a:pt x="583" y="206"/>
                  </a:lnTo>
                  <a:lnTo>
                    <a:pt x="577" y="210"/>
                  </a:lnTo>
                  <a:lnTo>
                    <a:pt x="572" y="216"/>
                  </a:lnTo>
                  <a:lnTo>
                    <a:pt x="570" y="224"/>
                  </a:lnTo>
                  <a:lnTo>
                    <a:pt x="566" y="280"/>
                  </a:lnTo>
                  <a:lnTo>
                    <a:pt x="565" y="376"/>
                  </a:lnTo>
                  <a:lnTo>
                    <a:pt x="565" y="506"/>
                  </a:lnTo>
                  <a:lnTo>
                    <a:pt x="564" y="576"/>
                  </a:lnTo>
                  <a:lnTo>
                    <a:pt x="559" y="628"/>
                  </a:lnTo>
                  <a:lnTo>
                    <a:pt x="556" y="650"/>
                  </a:lnTo>
                  <a:lnTo>
                    <a:pt x="550" y="669"/>
                  </a:lnTo>
                  <a:lnTo>
                    <a:pt x="542" y="687"/>
                  </a:lnTo>
                  <a:lnTo>
                    <a:pt x="533" y="702"/>
                  </a:lnTo>
                  <a:lnTo>
                    <a:pt x="510" y="728"/>
                  </a:lnTo>
                  <a:lnTo>
                    <a:pt x="497" y="740"/>
                  </a:lnTo>
                  <a:lnTo>
                    <a:pt x="484" y="751"/>
                  </a:lnTo>
                  <a:lnTo>
                    <a:pt x="451" y="768"/>
                  </a:lnTo>
                  <a:lnTo>
                    <a:pt x="432" y="775"/>
                  </a:lnTo>
                  <a:lnTo>
                    <a:pt x="410" y="780"/>
                  </a:lnTo>
                  <a:lnTo>
                    <a:pt x="366" y="788"/>
                  </a:lnTo>
                  <a:lnTo>
                    <a:pt x="319" y="790"/>
                  </a:lnTo>
                  <a:lnTo>
                    <a:pt x="290" y="789"/>
                  </a:lnTo>
                  <a:lnTo>
                    <a:pt x="263" y="787"/>
                  </a:lnTo>
                  <a:lnTo>
                    <a:pt x="214" y="777"/>
                  </a:lnTo>
                  <a:lnTo>
                    <a:pt x="173" y="762"/>
                  </a:lnTo>
                  <a:lnTo>
                    <a:pt x="156" y="753"/>
                  </a:lnTo>
                  <a:lnTo>
                    <a:pt x="142" y="742"/>
                  </a:lnTo>
                  <a:lnTo>
                    <a:pt x="128" y="732"/>
                  </a:lnTo>
                  <a:lnTo>
                    <a:pt x="119" y="720"/>
                  </a:lnTo>
                  <a:lnTo>
                    <a:pt x="103" y="697"/>
                  </a:lnTo>
                  <a:lnTo>
                    <a:pt x="94" y="670"/>
                  </a:lnTo>
                  <a:lnTo>
                    <a:pt x="89" y="640"/>
                  </a:lnTo>
                  <a:lnTo>
                    <a:pt x="85" y="598"/>
                  </a:lnTo>
                  <a:lnTo>
                    <a:pt x="85" y="541"/>
                  </a:lnTo>
                  <a:lnTo>
                    <a:pt x="85" y="376"/>
                  </a:lnTo>
                  <a:lnTo>
                    <a:pt x="84" y="294"/>
                  </a:lnTo>
                  <a:lnTo>
                    <a:pt x="83" y="254"/>
                  </a:lnTo>
                  <a:lnTo>
                    <a:pt x="82" y="231"/>
                  </a:lnTo>
                  <a:lnTo>
                    <a:pt x="79" y="219"/>
                  </a:lnTo>
                  <a:lnTo>
                    <a:pt x="76" y="212"/>
                  </a:lnTo>
                  <a:lnTo>
                    <a:pt x="70" y="208"/>
                  </a:lnTo>
                  <a:lnTo>
                    <a:pt x="60" y="205"/>
                  </a:lnTo>
                  <a:lnTo>
                    <a:pt x="40" y="202"/>
                  </a:lnTo>
                  <a:lnTo>
                    <a:pt x="4" y="200"/>
                  </a:lnTo>
                  <a:lnTo>
                    <a:pt x="0" y="176"/>
                  </a:lnTo>
                  <a:close/>
                  <a:moveTo>
                    <a:pt x="695" y="777"/>
                  </a:moveTo>
                  <a:lnTo>
                    <a:pt x="690" y="774"/>
                  </a:lnTo>
                  <a:lnTo>
                    <a:pt x="690" y="754"/>
                  </a:lnTo>
                  <a:lnTo>
                    <a:pt x="695" y="751"/>
                  </a:lnTo>
                  <a:lnTo>
                    <a:pt x="718" y="750"/>
                  </a:lnTo>
                  <a:lnTo>
                    <a:pt x="736" y="748"/>
                  </a:lnTo>
                  <a:lnTo>
                    <a:pt x="749" y="745"/>
                  </a:lnTo>
                  <a:lnTo>
                    <a:pt x="756" y="740"/>
                  </a:lnTo>
                  <a:lnTo>
                    <a:pt x="760" y="732"/>
                  </a:lnTo>
                  <a:lnTo>
                    <a:pt x="762" y="721"/>
                  </a:lnTo>
                  <a:lnTo>
                    <a:pt x="763" y="699"/>
                  </a:lnTo>
                  <a:lnTo>
                    <a:pt x="764" y="661"/>
                  </a:lnTo>
                  <a:lnTo>
                    <a:pt x="767" y="594"/>
                  </a:lnTo>
                  <a:lnTo>
                    <a:pt x="767" y="249"/>
                  </a:lnTo>
                  <a:lnTo>
                    <a:pt x="764" y="231"/>
                  </a:lnTo>
                  <a:lnTo>
                    <a:pt x="758" y="218"/>
                  </a:lnTo>
                  <a:lnTo>
                    <a:pt x="749" y="210"/>
                  </a:lnTo>
                  <a:lnTo>
                    <a:pt x="737" y="205"/>
                  </a:lnTo>
                  <a:lnTo>
                    <a:pt x="719" y="202"/>
                  </a:lnTo>
                  <a:lnTo>
                    <a:pt x="690" y="201"/>
                  </a:lnTo>
                  <a:lnTo>
                    <a:pt x="688" y="177"/>
                  </a:lnTo>
                  <a:lnTo>
                    <a:pt x="690" y="174"/>
                  </a:lnTo>
                  <a:lnTo>
                    <a:pt x="768" y="176"/>
                  </a:lnTo>
                  <a:lnTo>
                    <a:pt x="839" y="174"/>
                  </a:lnTo>
                  <a:lnTo>
                    <a:pt x="974" y="350"/>
                  </a:lnTo>
                  <a:lnTo>
                    <a:pt x="1174" y="601"/>
                  </a:lnTo>
                  <a:lnTo>
                    <a:pt x="1248" y="687"/>
                  </a:lnTo>
                  <a:lnTo>
                    <a:pt x="1248" y="357"/>
                  </a:lnTo>
                  <a:lnTo>
                    <a:pt x="1247" y="292"/>
                  </a:lnTo>
                  <a:lnTo>
                    <a:pt x="1243" y="229"/>
                  </a:lnTo>
                  <a:lnTo>
                    <a:pt x="1240" y="217"/>
                  </a:lnTo>
                  <a:lnTo>
                    <a:pt x="1235" y="211"/>
                  </a:lnTo>
                  <a:lnTo>
                    <a:pt x="1228" y="206"/>
                  </a:lnTo>
                  <a:lnTo>
                    <a:pt x="1216" y="204"/>
                  </a:lnTo>
                  <a:lnTo>
                    <a:pt x="1176" y="201"/>
                  </a:lnTo>
                  <a:lnTo>
                    <a:pt x="1172" y="177"/>
                  </a:lnTo>
                  <a:lnTo>
                    <a:pt x="1176" y="174"/>
                  </a:lnTo>
                  <a:lnTo>
                    <a:pt x="1274" y="176"/>
                  </a:lnTo>
                  <a:lnTo>
                    <a:pt x="1358" y="174"/>
                  </a:lnTo>
                  <a:lnTo>
                    <a:pt x="1362" y="177"/>
                  </a:lnTo>
                  <a:lnTo>
                    <a:pt x="1362" y="198"/>
                  </a:lnTo>
                  <a:lnTo>
                    <a:pt x="1315" y="204"/>
                  </a:lnTo>
                  <a:lnTo>
                    <a:pt x="1303" y="207"/>
                  </a:lnTo>
                  <a:lnTo>
                    <a:pt x="1296" y="213"/>
                  </a:lnTo>
                  <a:lnTo>
                    <a:pt x="1294" y="220"/>
                  </a:lnTo>
                  <a:lnTo>
                    <a:pt x="1291" y="232"/>
                  </a:lnTo>
                  <a:lnTo>
                    <a:pt x="1290" y="253"/>
                  </a:lnTo>
                  <a:lnTo>
                    <a:pt x="1288" y="291"/>
                  </a:lnTo>
                  <a:lnTo>
                    <a:pt x="1286" y="357"/>
                  </a:lnTo>
                  <a:lnTo>
                    <a:pt x="1286" y="560"/>
                  </a:lnTo>
                  <a:lnTo>
                    <a:pt x="1288" y="678"/>
                  </a:lnTo>
                  <a:lnTo>
                    <a:pt x="1289" y="793"/>
                  </a:lnTo>
                  <a:lnTo>
                    <a:pt x="1216" y="775"/>
                  </a:lnTo>
                  <a:lnTo>
                    <a:pt x="1184" y="739"/>
                  </a:lnTo>
                  <a:lnTo>
                    <a:pt x="1094" y="628"/>
                  </a:lnTo>
                  <a:lnTo>
                    <a:pt x="805" y="267"/>
                  </a:lnTo>
                  <a:lnTo>
                    <a:pt x="805" y="594"/>
                  </a:lnTo>
                  <a:lnTo>
                    <a:pt x="806" y="664"/>
                  </a:lnTo>
                  <a:lnTo>
                    <a:pt x="810" y="724"/>
                  </a:lnTo>
                  <a:lnTo>
                    <a:pt x="812" y="734"/>
                  </a:lnTo>
                  <a:lnTo>
                    <a:pt x="816" y="740"/>
                  </a:lnTo>
                  <a:lnTo>
                    <a:pt x="830" y="747"/>
                  </a:lnTo>
                  <a:lnTo>
                    <a:pt x="847" y="750"/>
                  </a:lnTo>
                  <a:lnTo>
                    <a:pt x="877" y="751"/>
                  </a:lnTo>
                  <a:lnTo>
                    <a:pt x="881" y="775"/>
                  </a:lnTo>
                  <a:lnTo>
                    <a:pt x="805" y="775"/>
                  </a:lnTo>
                  <a:lnTo>
                    <a:pt x="695" y="777"/>
                  </a:lnTo>
                  <a:close/>
                  <a:moveTo>
                    <a:pt x="1417" y="172"/>
                  </a:moveTo>
                  <a:lnTo>
                    <a:pt x="1470" y="175"/>
                  </a:lnTo>
                  <a:lnTo>
                    <a:pt x="1538" y="176"/>
                  </a:lnTo>
                  <a:lnTo>
                    <a:pt x="1661" y="172"/>
                  </a:lnTo>
                  <a:lnTo>
                    <a:pt x="1664" y="196"/>
                  </a:lnTo>
                  <a:lnTo>
                    <a:pt x="1615" y="202"/>
                  </a:lnTo>
                  <a:lnTo>
                    <a:pt x="1602" y="205"/>
                  </a:lnTo>
                  <a:lnTo>
                    <a:pt x="1592" y="208"/>
                  </a:lnTo>
                  <a:lnTo>
                    <a:pt x="1589" y="212"/>
                  </a:lnTo>
                  <a:lnTo>
                    <a:pt x="1586" y="217"/>
                  </a:lnTo>
                  <a:lnTo>
                    <a:pt x="1583" y="231"/>
                  </a:lnTo>
                  <a:lnTo>
                    <a:pt x="1580" y="279"/>
                  </a:lnTo>
                  <a:lnTo>
                    <a:pt x="1579" y="376"/>
                  </a:lnTo>
                  <a:lnTo>
                    <a:pt x="1579" y="574"/>
                  </a:lnTo>
                  <a:lnTo>
                    <a:pt x="1580" y="657"/>
                  </a:lnTo>
                  <a:lnTo>
                    <a:pt x="1580" y="697"/>
                  </a:lnTo>
                  <a:lnTo>
                    <a:pt x="1583" y="720"/>
                  </a:lnTo>
                  <a:lnTo>
                    <a:pt x="1585" y="732"/>
                  </a:lnTo>
                  <a:lnTo>
                    <a:pt x="1589" y="738"/>
                  </a:lnTo>
                  <a:lnTo>
                    <a:pt x="1595" y="742"/>
                  </a:lnTo>
                  <a:lnTo>
                    <a:pt x="1604" y="746"/>
                  </a:lnTo>
                  <a:lnTo>
                    <a:pt x="1624" y="748"/>
                  </a:lnTo>
                  <a:lnTo>
                    <a:pt x="1661" y="751"/>
                  </a:lnTo>
                  <a:lnTo>
                    <a:pt x="1664" y="775"/>
                  </a:lnTo>
                  <a:lnTo>
                    <a:pt x="1586" y="776"/>
                  </a:lnTo>
                  <a:lnTo>
                    <a:pt x="1538" y="775"/>
                  </a:lnTo>
                  <a:lnTo>
                    <a:pt x="1417" y="778"/>
                  </a:lnTo>
                  <a:lnTo>
                    <a:pt x="1414" y="753"/>
                  </a:lnTo>
                  <a:lnTo>
                    <a:pt x="1450" y="750"/>
                  </a:lnTo>
                  <a:lnTo>
                    <a:pt x="1470" y="747"/>
                  </a:lnTo>
                  <a:lnTo>
                    <a:pt x="1481" y="744"/>
                  </a:lnTo>
                  <a:lnTo>
                    <a:pt x="1487" y="740"/>
                  </a:lnTo>
                  <a:lnTo>
                    <a:pt x="1494" y="723"/>
                  </a:lnTo>
                  <a:lnTo>
                    <a:pt x="1496" y="702"/>
                  </a:lnTo>
                  <a:lnTo>
                    <a:pt x="1498" y="664"/>
                  </a:lnTo>
                  <a:lnTo>
                    <a:pt x="1498" y="574"/>
                  </a:lnTo>
                  <a:lnTo>
                    <a:pt x="1498" y="376"/>
                  </a:lnTo>
                  <a:lnTo>
                    <a:pt x="1498" y="294"/>
                  </a:lnTo>
                  <a:lnTo>
                    <a:pt x="1496" y="254"/>
                  </a:lnTo>
                  <a:lnTo>
                    <a:pt x="1495" y="231"/>
                  </a:lnTo>
                  <a:lnTo>
                    <a:pt x="1493" y="219"/>
                  </a:lnTo>
                  <a:lnTo>
                    <a:pt x="1489" y="212"/>
                  </a:lnTo>
                  <a:lnTo>
                    <a:pt x="1483" y="208"/>
                  </a:lnTo>
                  <a:lnTo>
                    <a:pt x="1474" y="205"/>
                  </a:lnTo>
                  <a:lnTo>
                    <a:pt x="1453" y="202"/>
                  </a:lnTo>
                  <a:lnTo>
                    <a:pt x="1417" y="200"/>
                  </a:lnTo>
                  <a:lnTo>
                    <a:pt x="1414" y="176"/>
                  </a:lnTo>
                  <a:lnTo>
                    <a:pt x="1417" y="172"/>
                  </a:lnTo>
                  <a:close/>
                  <a:moveTo>
                    <a:pt x="1979" y="782"/>
                  </a:moveTo>
                  <a:lnTo>
                    <a:pt x="1926" y="639"/>
                  </a:lnTo>
                  <a:lnTo>
                    <a:pt x="1781" y="280"/>
                  </a:lnTo>
                  <a:lnTo>
                    <a:pt x="1760" y="232"/>
                  </a:lnTo>
                  <a:lnTo>
                    <a:pt x="1750" y="211"/>
                  </a:lnTo>
                  <a:lnTo>
                    <a:pt x="1734" y="204"/>
                  </a:lnTo>
                  <a:lnTo>
                    <a:pt x="1698" y="200"/>
                  </a:lnTo>
                  <a:lnTo>
                    <a:pt x="1694" y="196"/>
                  </a:lnTo>
                  <a:lnTo>
                    <a:pt x="1694" y="176"/>
                  </a:lnTo>
                  <a:lnTo>
                    <a:pt x="1698" y="172"/>
                  </a:lnTo>
                  <a:lnTo>
                    <a:pt x="1810" y="176"/>
                  </a:lnTo>
                  <a:lnTo>
                    <a:pt x="1922" y="172"/>
                  </a:lnTo>
                  <a:lnTo>
                    <a:pt x="1926" y="200"/>
                  </a:lnTo>
                  <a:lnTo>
                    <a:pt x="1860" y="206"/>
                  </a:lnTo>
                  <a:lnTo>
                    <a:pt x="1853" y="211"/>
                  </a:lnTo>
                  <a:lnTo>
                    <a:pt x="1850" y="218"/>
                  </a:lnTo>
                  <a:lnTo>
                    <a:pt x="1864" y="264"/>
                  </a:lnTo>
                  <a:lnTo>
                    <a:pt x="1889" y="332"/>
                  </a:lnTo>
                  <a:lnTo>
                    <a:pt x="2022" y="669"/>
                  </a:lnTo>
                  <a:lnTo>
                    <a:pt x="2134" y="390"/>
                  </a:lnTo>
                  <a:lnTo>
                    <a:pt x="2167" y="297"/>
                  </a:lnTo>
                  <a:lnTo>
                    <a:pt x="2183" y="247"/>
                  </a:lnTo>
                  <a:lnTo>
                    <a:pt x="2189" y="220"/>
                  </a:lnTo>
                  <a:lnTo>
                    <a:pt x="2186" y="212"/>
                  </a:lnTo>
                  <a:lnTo>
                    <a:pt x="2183" y="210"/>
                  </a:lnTo>
                  <a:lnTo>
                    <a:pt x="2178" y="207"/>
                  </a:lnTo>
                  <a:lnTo>
                    <a:pt x="2158" y="204"/>
                  </a:lnTo>
                  <a:lnTo>
                    <a:pt x="2116" y="200"/>
                  </a:lnTo>
                  <a:lnTo>
                    <a:pt x="2112" y="196"/>
                  </a:lnTo>
                  <a:lnTo>
                    <a:pt x="2112" y="176"/>
                  </a:lnTo>
                  <a:lnTo>
                    <a:pt x="2116" y="172"/>
                  </a:lnTo>
                  <a:lnTo>
                    <a:pt x="2212" y="176"/>
                  </a:lnTo>
                  <a:lnTo>
                    <a:pt x="2297" y="172"/>
                  </a:lnTo>
                  <a:lnTo>
                    <a:pt x="2300" y="196"/>
                  </a:lnTo>
                  <a:lnTo>
                    <a:pt x="2273" y="201"/>
                  </a:lnTo>
                  <a:lnTo>
                    <a:pt x="2260" y="205"/>
                  </a:lnTo>
                  <a:lnTo>
                    <a:pt x="2254" y="210"/>
                  </a:lnTo>
                  <a:lnTo>
                    <a:pt x="2249" y="218"/>
                  </a:lnTo>
                  <a:lnTo>
                    <a:pt x="2219" y="285"/>
                  </a:lnTo>
                  <a:lnTo>
                    <a:pt x="2086" y="613"/>
                  </a:lnTo>
                  <a:lnTo>
                    <a:pt x="2047" y="710"/>
                  </a:lnTo>
                  <a:lnTo>
                    <a:pt x="2022" y="782"/>
                  </a:lnTo>
                  <a:lnTo>
                    <a:pt x="1979" y="782"/>
                  </a:lnTo>
                  <a:close/>
                  <a:moveTo>
                    <a:pt x="2347" y="176"/>
                  </a:moveTo>
                  <a:lnTo>
                    <a:pt x="2538" y="175"/>
                  </a:lnTo>
                  <a:lnTo>
                    <a:pt x="2786" y="172"/>
                  </a:lnTo>
                  <a:lnTo>
                    <a:pt x="2779" y="228"/>
                  </a:lnTo>
                  <a:lnTo>
                    <a:pt x="2773" y="304"/>
                  </a:lnTo>
                  <a:lnTo>
                    <a:pt x="2749" y="307"/>
                  </a:lnTo>
                  <a:lnTo>
                    <a:pt x="2746" y="304"/>
                  </a:lnTo>
                  <a:lnTo>
                    <a:pt x="2746" y="297"/>
                  </a:lnTo>
                  <a:lnTo>
                    <a:pt x="2744" y="261"/>
                  </a:lnTo>
                  <a:lnTo>
                    <a:pt x="2741" y="228"/>
                  </a:lnTo>
                  <a:lnTo>
                    <a:pt x="2725" y="223"/>
                  </a:lnTo>
                  <a:lnTo>
                    <a:pt x="2708" y="218"/>
                  </a:lnTo>
                  <a:lnTo>
                    <a:pt x="2666" y="212"/>
                  </a:lnTo>
                  <a:lnTo>
                    <a:pt x="2594" y="208"/>
                  </a:lnTo>
                  <a:lnTo>
                    <a:pt x="2556" y="210"/>
                  </a:lnTo>
                  <a:lnTo>
                    <a:pt x="2508" y="213"/>
                  </a:lnTo>
                  <a:lnTo>
                    <a:pt x="2507" y="282"/>
                  </a:lnTo>
                  <a:lnTo>
                    <a:pt x="2506" y="360"/>
                  </a:lnTo>
                  <a:lnTo>
                    <a:pt x="2504" y="446"/>
                  </a:lnTo>
                  <a:lnTo>
                    <a:pt x="2590" y="448"/>
                  </a:lnTo>
                  <a:lnTo>
                    <a:pt x="2654" y="446"/>
                  </a:lnTo>
                  <a:lnTo>
                    <a:pt x="2676" y="444"/>
                  </a:lnTo>
                  <a:lnTo>
                    <a:pt x="2686" y="441"/>
                  </a:lnTo>
                  <a:lnTo>
                    <a:pt x="2693" y="430"/>
                  </a:lnTo>
                  <a:lnTo>
                    <a:pt x="2696" y="403"/>
                  </a:lnTo>
                  <a:lnTo>
                    <a:pt x="2699" y="376"/>
                  </a:lnTo>
                  <a:lnTo>
                    <a:pt x="2722" y="373"/>
                  </a:lnTo>
                  <a:lnTo>
                    <a:pt x="2723" y="422"/>
                  </a:lnTo>
                  <a:lnTo>
                    <a:pt x="2723" y="469"/>
                  </a:lnTo>
                  <a:lnTo>
                    <a:pt x="2725" y="565"/>
                  </a:lnTo>
                  <a:lnTo>
                    <a:pt x="2701" y="568"/>
                  </a:lnTo>
                  <a:lnTo>
                    <a:pt x="2695" y="540"/>
                  </a:lnTo>
                  <a:lnTo>
                    <a:pt x="2689" y="504"/>
                  </a:lnTo>
                  <a:lnTo>
                    <a:pt x="2687" y="499"/>
                  </a:lnTo>
                  <a:lnTo>
                    <a:pt x="2682" y="494"/>
                  </a:lnTo>
                  <a:lnTo>
                    <a:pt x="2671" y="490"/>
                  </a:lnTo>
                  <a:lnTo>
                    <a:pt x="2650" y="487"/>
                  </a:lnTo>
                  <a:lnTo>
                    <a:pt x="2580" y="484"/>
                  </a:lnTo>
                  <a:lnTo>
                    <a:pt x="2504" y="487"/>
                  </a:lnTo>
                  <a:lnTo>
                    <a:pt x="2502" y="606"/>
                  </a:lnTo>
                  <a:lnTo>
                    <a:pt x="2504" y="738"/>
                  </a:lnTo>
                  <a:lnTo>
                    <a:pt x="2582" y="738"/>
                  </a:lnTo>
                  <a:lnTo>
                    <a:pt x="2666" y="738"/>
                  </a:lnTo>
                  <a:lnTo>
                    <a:pt x="2712" y="735"/>
                  </a:lnTo>
                  <a:lnTo>
                    <a:pt x="2737" y="730"/>
                  </a:lnTo>
                  <a:lnTo>
                    <a:pt x="2761" y="723"/>
                  </a:lnTo>
                  <a:lnTo>
                    <a:pt x="2767" y="706"/>
                  </a:lnTo>
                  <a:lnTo>
                    <a:pt x="2774" y="678"/>
                  </a:lnTo>
                  <a:lnTo>
                    <a:pt x="2784" y="633"/>
                  </a:lnTo>
                  <a:lnTo>
                    <a:pt x="2789" y="630"/>
                  </a:lnTo>
                  <a:lnTo>
                    <a:pt x="2809" y="630"/>
                  </a:lnTo>
                  <a:lnTo>
                    <a:pt x="2808" y="657"/>
                  </a:lnTo>
                  <a:lnTo>
                    <a:pt x="2804" y="697"/>
                  </a:lnTo>
                  <a:lnTo>
                    <a:pt x="2801" y="775"/>
                  </a:lnTo>
                  <a:lnTo>
                    <a:pt x="2585" y="776"/>
                  </a:lnTo>
                  <a:lnTo>
                    <a:pt x="2470" y="775"/>
                  </a:lnTo>
                  <a:lnTo>
                    <a:pt x="2384" y="778"/>
                  </a:lnTo>
                  <a:lnTo>
                    <a:pt x="2382" y="760"/>
                  </a:lnTo>
                  <a:lnTo>
                    <a:pt x="2384" y="757"/>
                  </a:lnTo>
                  <a:lnTo>
                    <a:pt x="2413" y="740"/>
                  </a:lnTo>
                  <a:lnTo>
                    <a:pt x="2417" y="721"/>
                  </a:lnTo>
                  <a:lnTo>
                    <a:pt x="2419" y="666"/>
                  </a:lnTo>
                  <a:lnTo>
                    <a:pt x="2422" y="558"/>
                  </a:lnTo>
                  <a:lnTo>
                    <a:pt x="2422" y="400"/>
                  </a:lnTo>
                  <a:lnTo>
                    <a:pt x="2422" y="304"/>
                  </a:lnTo>
                  <a:lnTo>
                    <a:pt x="2420" y="253"/>
                  </a:lnTo>
                  <a:lnTo>
                    <a:pt x="2418" y="224"/>
                  </a:lnTo>
                  <a:lnTo>
                    <a:pt x="2413" y="212"/>
                  </a:lnTo>
                  <a:lnTo>
                    <a:pt x="2404" y="206"/>
                  </a:lnTo>
                  <a:lnTo>
                    <a:pt x="2383" y="202"/>
                  </a:lnTo>
                  <a:lnTo>
                    <a:pt x="2351" y="200"/>
                  </a:lnTo>
                  <a:lnTo>
                    <a:pt x="2347" y="176"/>
                  </a:lnTo>
                  <a:close/>
                  <a:moveTo>
                    <a:pt x="2867" y="176"/>
                  </a:moveTo>
                  <a:lnTo>
                    <a:pt x="2992" y="176"/>
                  </a:lnTo>
                  <a:lnTo>
                    <a:pt x="3122" y="174"/>
                  </a:lnTo>
                  <a:lnTo>
                    <a:pt x="3166" y="172"/>
                  </a:lnTo>
                  <a:lnTo>
                    <a:pt x="3215" y="175"/>
                  </a:lnTo>
                  <a:lnTo>
                    <a:pt x="3236" y="177"/>
                  </a:lnTo>
                  <a:lnTo>
                    <a:pt x="3257" y="182"/>
                  </a:lnTo>
                  <a:lnTo>
                    <a:pt x="3288" y="194"/>
                  </a:lnTo>
                  <a:lnTo>
                    <a:pt x="3301" y="202"/>
                  </a:lnTo>
                  <a:lnTo>
                    <a:pt x="3312" y="211"/>
                  </a:lnTo>
                  <a:lnTo>
                    <a:pt x="3329" y="232"/>
                  </a:lnTo>
                  <a:lnTo>
                    <a:pt x="3341" y="254"/>
                  </a:lnTo>
                  <a:lnTo>
                    <a:pt x="3344" y="266"/>
                  </a:lnTo>
                  <a:lnTo>
                    <a:pt x="3348" y="278"/>
                  </a:lnTo>
                  <a:lnTo>
                    <a:pt x="3350" y="304"/>
                  </a:lnTo>
                  <a:lnTo>
                    <a:pt x="3349" y="322"/>
                  </a:lnTo>
                  <a:lnTo>
                    <a:pt x="3346" y="339"/>
                  </a:lnTo>
                  <a:lnTo>
                    <a:pt x="3331" y="375"/>
                  </a:lnTo>
                  <a:lnTo>
                    <a:pt x="3322" y="391"/>
                  </a:lnTo>
                  <a:lnTo>
                    <a:pt x="3308" y="406"/>
                  </a:lnTo>
                  <a:lnTo>
                    <a:pt x="3293" y="421"/>
                  </a:lnTo>
                  <a:lnTo>
                    <a:pt x="3276" y="434"/>
                  </a:lnTo>
                  <a:lnTo>
                    <a:pt x="3256" y="445"/>
                  </a:lnTo>
                  <a:lnTo>
                    <a:pt x="3233" y="456"/>
                  </a:lnTo>
                  <a:lnTo>
                    <a:pt x="3205" y="464"/>
                  </a:lnTo>
                  <a:lnTo>
                    <a:pt x="3175" y="470"/>
                  </a:lnTo>
                  <a:lnTo>
                    <a:pt x="3218" y="528"/>
                  </a:lnTo>
                  <a:lnTo>
                    <a:pt x="3278" y="608"/>
                  </a:lnTo>
                  <a:lnTo>
                    <a:pt x="3342" y="692"/>
                  </a:lnTo>
                  <a:lnTo>
                    <a:pt x="3370" y="727"/>
                  </a:lnTo>
                  <a:lnTo>
                    <a:pt x="3385" y="741"/>
                  </a:lnTo>
                  <a:lnTo>
                    <a:pt x="3402" y="748"/>
                  </a:lnTo>
                  <a:lnTo>
                    <a:pt x="3425" y="750"/>
                  </a:lnTo>
                  <a:lnTo>
                    <a:pt x="3428" y="774"/>
                  </a:lnTo>
                  <a:lnTo>
                    <a:pt x="3424" y="777"/>
                  </a:lnTo>
                  <a:lnTo>
                    <a:pt x="3376" y="775"/>
                  </a:lnTo>
                  <a:lnTo>
                    <a:pt x="3310" y="777"/>
                  </a:lnTo>
                  <a:lnTo>
                    <a:pt x="3271" y="728"/>
                  </a:lnTo>
                  <a:lnTo>
                    <a:pt x="3217" y="654"/>
                  </a:lnTo>
                  <a:lnTo>
                    <a:pt x="3143" y="555"/>
                  </a:lnTo>
                  <a:lnTo>
                    <a:pt x="3067" y="464"/>
                  </a:lnTo>
                  <a:lnTo>
                    <a:pt x="3071" y="451"/>
                  </a:lnTo>
                  <a:lnTo>
                    <a:pt x="3106" y="452"/>
                  </a:lnTo>
                  <a:lnTo>
                    <a:pt x="3140" y="450"/>
                  </a:lnTo>
                  <a:lnTo>
                    <a:pt x="3156" y="447"/>
                  </a:lnTo>
                  <a:lnTo>
                    <a:pt x="3172" y="442"/>
                  </a:lnTo>
                  <a:lnTo>
                    <a:pt x="3185" y="438"/>
                  </a:lnTo>
                  <a:lnTo>
                    <a:pt x="3198" y="432"/>
                  </a:lnTo>
                  <a:lnTo>
                    <a:pt x="3221" y="416"/>
                  </a:lnTo>
                  <a:lnTo>
                    <a:pt x="3230" y="408"/>
                  </a:lnTo>
                  <a:lnTo>
                    <a:pt x="3240" y="397"/>
                  </a:lnTo>
                  <a:lnTo>
                    <a:pt x="3252" y="374"/>
                  </a:lnTo>
                  <a:lnTo>
                    <a:pt x="3260" y="348"/>
                  </a:lnTo>
                  <a:lnTo>
                    <a:pt x="3263" y="319"/>
                  </a:lnTo>
                  <a:lnTo>
                    <a:pt x="3260" y="292"/>
                  </a:lnTo>
                  <a:lnTo>
                    <a:pt x="3258" y="280"/>
                  </a:lnTo>
                  <a:lnTo>
                    <a:pt x="3253" y="268"/>
                  </a:lnTo>
                  <a:lnTo>
                    <a:pt x="3242" y="249"/>
                  </a:lnTo>
                  <a:lnTo>
                    <a:pt x="3234" y="241"/>
                  </a:lnTo>
                  <a:lnTo>
                    <a:pt x="3226" y="234"/>
                  </a:lnTo>
                  <a:lnTo>
                    <a:pt x="3205" y="220"/>
                  </a:lnTo>
                  <a:lnTo>
                    <a:pt x="3181" y="212"/>
                  </a:lnTo>
                  <a:lnTo>
                    <a:pt x="3155" y="206"/>
                  </a:lnTo>
                  <a:lnTo>
                    <a:pt x="3124" y="205"/>
                  </a:lnTo>
                  <a:lnTo>
                    <a:pt x="3102" y="205"/>
                  </a:lnTo>
                  <a:lnTo>
                    <a:pt x="3080" y="207"/>
                  </a:lnTo>
                  <a:lnTo>
                    <a:pt x="3060" y="212"/>
                  </a:lnTo>
                  <a:lnTo>
                    <a:pt x="3040" y="217"/>
                  </a:lnTo>
                  <a:lnTo>
                    <a:pt x="3037" y="230"/>
                  </a:lnTo>
                  <a:lnTo>
                    <a:pt x="3035" y="261"/>
                  </a:lnTo>
                  <a:lnTo>
                    <a:pt x="3034" y="376"/>
                  </a:lnTo>
                  <a:lnTo>
                    <a:pt x="3034" y="574"/>
                  </a:lnTo>
                  <a:lnTo>
                    <a:pt x="3034" y="657"/>
                  </a:lnTo>
                  <a:lnTo>
                    <a:pt x="3035" y="697"/>
                  </a:lnTo>
                  <a:lnTo>
                    <a:pt x="3036" y="720"/>
                  </a:lnTo>
                  <a:lnTo>
                    <a:pt x="3038" y="732"/>
                  </a:lnTo>
                  <a:lnTo>
                    <a:pt x="3042" y="738"/>
                  </a:lnTo>
                  <a:lnTo>
                    <a:pt x="3048" y="742"/>
                  </a:lnTo>
                  <a:lnTo>
                    <a:pt x="3058" y="746"/>
                  </a:lnTo>
                  <a:lnTo>
                    <a:pt x="3078" y="748"/>
                  </a:lnTo>
                  <a:lnTo>
                    <a:pt x="3115" y="751"/>
                  </a:lnTo>
                  <a:lnTo>
                    <a:pt x="3118" y="775"/>
                  </a:lnTo>
                  <a:lnTo>
                    <a:pt x="3040" y="776"/>
                  </a:lnTo>
                  <a:lnTo>
                    <a:pt x="2993" y="775"/>
                  </a:lnTo>
                  <a:lnTo>
                    <a:pt x="2870" y="778"/>
                  </a:lnTo>
                  <a:lnTo>
                    <a:pt x="2867" y="753"/>
                  </a:lnTo>
                  <a:lnTo>
                    <a:pt x="2903" y="750"/>
                  </a:lnTo>
                  <a:lnTo>
                    <a:pt x="2923" y="747"/>
                  </a:lnTo>
                  <a:lnTo>
                    <a:pt x="2934" y="744"/>
                  </a:lnTo>
                  <a:lnTo>
                    <a:pt x="2941" y="740"/>
                  </a:lnTo>
                  <a:lnTo>
                    <a:pt x="2948" y="723"/>
                  </a:lnTo>
                  <a:lnTo>
                    <a:pt x="2951" y="702"/>
                  </a:lnTo>
                  <a:lnTo>
                    <a:pt x="2951" y="664"/>
                  </a:lnTo>
                  <a:lnTo>
                    <a:pt x="2952" y="574"/>
                  </a:lnTo>
                  <a:lnTo>
                    <a:pt x="2952" y="376"/>
                  </a:lnTo>
                  <a:lnTo>
                    <a:pt x="2951" y="294"/>
                  </a:lnTo>
                  <a:lnTo>
                    <a:pt x="2950" y="254"/>
                  </a:lnTo>
                  <a:lnTo>
                    <a:pt x="2948" y="231"/>
                  </a:lnTo>
                  <a:lnTo>
                    <a:pt x="2946" y="219"/>
                  </a:lnTo>
                  <a:lnTo>
                    <a:pt x="2942" y="212"/>
                  </a:lnTo>
                  <a:lnTo>
                    <a:pt x="2936" y="208"/>
                  </a:lnTo>
                  <a:lnTo>
                    <a:pt x="2927" y="205"/>
                  </a:lnTo>
                  <a:lnTo>
                    <a:pt x="2908" y="202"/>
                  </a:lnTo>
                  <a:lnTo>
                    <a:pt x="2870" y="200"/>
                  </a:lnTo>
                  <a:lnTo>
                    <a:pt x="2867" y="176"/>
                  </a:lnTo>
                  <a:close/>
                  <a:moveTo>
                    <a:pt x="3466" y="628"/>
                  </a:moveTo>
                  <a:lnTo>
                    <a:pt x="3490" y="625"/>
                  </a:lnTo>
                  <a:lnTo>
                    <a:pt x="3496" y="672"/>
                  </a:lnTo>
                  <a:lnTo>
                    <a:pt x="3499" y="694"/>
                  </a:lnTo>
                  <a:lnTo>
                    <a:pt x="3506" y="708"/>
                  </a:lnTo>
                  <a:lnTo>
                    <a:pt x="3522" y="721"/>
                  </a:lnTo>
                  <a:lnTo>
                    <a:pt x="3533" y="727"/>
                  </a:lnTo>
                  <a:lnTo>
                    <a:pt x="3545" y="733"/>
                  </a:lnTo>
                  <a:lnTo>
                    <a:pt x="3574" y="742"/>
                  </a:lnTo>
                  <a:lnTo>
                    <a:pt x="3606" y="748"/>
                  </a:lnTo>
                  <a:lnTo>
                    <a:pt x="3638" y="751"/>
                  </a:lnTo>
                  <a:lnTo>
                    <a:pt x="3661" y="750"/>
                  </a:lnTo>
                  <a:lnTo>
                    <a:pt x="3682" y="747"/>
                  </a:lnTo>
                  <a:lnTo>
                    <a:pt x="3702" y="741"/>
                  </a:lnTo>
                  <a:lnTo>
                    <a:pt x="3720" y="734"/>
                  </a:lnTo>
                  <a:lnTo>
                    <a:pt x="3737" y="726"/>
                  </a:lnTo>
                  <a:lnTo>
                    <a:pt x="3752" y="714"/>
                  </a:lnTo>
                  <a:lnTo>
                    <a:pt x="3766" y="700"/>
                  </a:lnTo>
                  <a:lnTo>
                    <a:pt x="3776" y="686"/>
                  </a:lnTo>
                  <a:lnTo>
                    <a:pt x="3785" y="669"/>
                  </a:lnTo>
                  <a:lnTo>
                    <a:pt x="3791" y="651"/>
                  </a:lnTo>
                  <a:lnTo>
                    <a:pt x="3794" y="633"/>
                  </a:lnTo>
                  <a:lnTo>
                    <a:pt x="3796" y="613"/>
                  </a:lnTo>
                  <a:lnTo>
                    <a:pt x="3793" y="586"/>
                  </a:lnTo>
                  <a:lnTo>
                    <a:pt x="3791" y="576"/>
                  </a:lnTo>
                  <a:lnTo>
                    <a:pt x="3786" y="565"/>
                  </a:lnTo>
                  <a:lnTo>
                    <a:pt x="3775" y="546"/>
                  </a:lnTo>
                  <a:lnTo>
                    <a:pt x="3768" y="537"/>
                  </a:lnTo>
                  <a:lnTo>
                    <a:pt x="3760" y="531"/>
                  </a:lnTo>
                  <a:lnTo>
                    <a:pt x="3742" y="520"/>
                  </a:lnTo>
                  <a:lnTo>
                    <a:pt x="3731" y="516"/>
                  </a:lnTo>
                  <a:lnTo>
                    <a:pt x="3720" y="512"/>
                  </a:lnTo>
                  <a:lnTo>
                    <a:pt x="3654" y="499"/>
                  </a:lnTo>
                  <a:lnTo>
                    <a:pt x="3588" y="487"/>
                  </a:lnTo>
                  <a:lnTo>
                    <a:pt x="3564" y="480"/>
                  </a:lnTo>
                  <a:lnTo>
                    <a:pt x="3540" y="469"/>
                  </a:lnTo>
                  <a:lnTo>
                    <a:pt x="3517" y="456"/>
                  </a:lnTo>
                  <a:lnTo>
                    <a:pt x="3499" y="440"/>
                  </a:lnTo>
                  <a:lnTo>
                    <a:pt x="3485" y="421"/>
                  </a:lnTo>
                  <a:lnTo>
                    <a:pt x="3479" y="409"/>
                  </a:lnTo>
                  <a:lnTo>
                    <a:pt x="3474" y="397"/>
                  </a:lnTo>
                  <a:lnTo>
                    <a:pt x="3467" y="370"/>
                  </a:lnTo>
                  <a:lnTo>
                    <a:pt x="3464" y="342"/>
                  </a:lnTo>
                  <a:lnTo>
                    <a:pt x="3466" y="322"/>
                  </a:lnTo>
                  <a:lnTo>
                    <a:pt x="3468" y="303"/>
                  </a:lnTo>
                  <a:lnTo>
                    <a:pt x="3473" y="285"/>
                  </a:lnTo>
                  <a:lnTo>
                    <a:pt x="3479" y="268"/>
                  </a:lnTo>
                  <a:lnTo>
                    <a:pt x="3496" y="238"/>
                  </a:lnTo>
                  <a:lnTo>
                    <a:pt x="3520" y="211"/>
                  </a:lnTo>
                  <a:lnTo>
                    <a:pt x="3550" y="188"/>
                  </a:lnTo>
                  <a:lnTo>
                    <a:pt x="3566" y="180"/>
                  </a:lnTo>
                  <a:lnTo>
                    <a:pt x="3584" y="172"/>
                  </a:lnTo>
                  <a:lnTo>
                    <a:pt x="3604" y="166"/>
                  </a:lnTo>
                  <a:lnTo>
                    <a:pt x="3624" y="163"/>
                  </a:lnTo>
                  <a:lnTo>
                    <a:pt x="3668" y="160"/>
                  </a:lnTo>
                  <a:lnTo>
                    <a:pt x="3707" y="162"/>
                  </a:lnTo>
                  <a:lnTo>
                    <a:pt x="3750" y="169"/>
                  </a:lnTo>
                  <a:lnTo>
                    <a:pt x="3791" y="181"/>
                  </a:lnTo>
                  <a:lnTo>
                    <a:pt x="3829" y="196"/>
                  </a:lnTo>
                  <a:lnTo>
                    <a:pt x="3832" y="201"/>
                  </a:lnTo>
                  <a:lnTo>
                    <a:pt x="3828" y="223"/>
                  </a:lnTo>
                  <a:lnTo>
                    <a:pt x="3824" y="249"/>
                  </a:lnTo>
                  <a:lnTo>
                    <a:pt x="3822" y="279"/>
                  </a:lnTo>
                  <a:lnTo>
                    <a:pt x="3821" y="313"/>
                  </a:lnTo>
                  <a:lnTo>
                    <a:pt x="3816" y="316"/>
                  </a:lnTo>
                  <a:lnTo>
                    <a:pt x="3794" y="316"/>
                  </a:lnTo>
                  <a:lnTo>
                    <a:pt x="3788" y="249"/>
                  </a:lnTo>
                  <a:lnTo>
                    <a:pt x="3785" y="242"/>
                  </a:lnTo>
                  <a:lnTo>
                    <a:pt x="3778" y="234"/>
                  </a:lnTo>
                  <a:lnTo>
                    <a:pt x="3766" y="225"/>
                  </a:lnTo>
                  <a:lnTo>
                    <a:pt x="3750" y="216"/>
                  </a:lnTo>
                  <a:lnTo>
                    <a:pt x="3731" y="207"/>
                  </a:lnTo>
                  <a:lnTo>
                    <a:pt x="3710" y="201"/>
                  </a:lnTo>
                  <a:lnTo>
                    <a:pt x="3690" y="198"/>
                  </a:lnTo>
                  <a:lnTo>
                    <a:pt x="3670" y="196"/>
                  </a:lnTo>
                  <a:lnTo>
                    <a:pt x="3634" y="200"/>
                  </a:lnTo>
                  <a:lnTo>
                    <a:pt x="3601" y="211"/>
                  </a:lnTo>
                  <a:lnTo>
                    <a:pt x="3587" y="219"/>
                  </a:lnTo>
                  <a:lnTo>
                    <a:pt x="3574" y="230"/>
                  </a:lnTo>
                  <a:lnTo>
                    <a:pt x="3563" y="242"/>
                  </a:lnTo>
                  <a:lnTo>
                    <a:pt x="3553" y="256"/>
                  </a:lnTo>
                  <a:lnTo>
                    <a:pt x="3546" y="272"/>
                  </a:lnTo>
                  <a:lnTo>
                    <a:pt x="3541" y="288"/>
                  </a:lnTo>
                  <a:lnTo>
                    <a:pt x="3538" y="320"/>
                  </a:lnTo>
                  <a:lnTo>
                    <a:pt x="3540" y="344"/>
                  </a:lnTo>
                  <a:lnTo>
                    <a:pt x="3542" y="355"/>
                  </a:lnTo>
                  <a:lnTo>
                    <a:pt x="3547" y="364"/>
                  </a:lnTo>
                  <a:lnTo>
                    <a:pt x="3558" y="382"/>
                  </a:lnTo>
                  <a:lnTo>
                    <a:pt x="3565" y="390"/>
                  </a:lnTo>
                  <a:lnTo>
                    <a:pt x="3572" y="396"/>
                  </a:lnTo>
                  <a:lnTo>
                    <a:pt x="3589" y="405"/>
                  </a:lnTo>
                  <a:lnTo>
                    <a:pt x="3608" y="412"/>
                  </a:lnTo>
                  <a:lnTo>
                    <a:pt x="3638" y="418"/>
                  </a:lnTo>
                  <a:lnTo>
                    <a:pt x="3684" y="426"/>
                  </a:lnTo>
                  <a:lnTo>
                    <a:pt x="3720" y="432"/>
                  </a:lnTo>
                  <a:lnTo>
                    <a:pt x="3750" y="438"/>
                  </a:lnTo>
                  <a:lnTo>
                    <a:pt x="3774" y="445"/>
                  </a:lnTo>
                  <a:lnTo>
                    <a:pt x="3794" y="452"/>
                  </a:lnTo>
                  <a:lnTo>
                    <a:pt x="3810" y="460"/>
                  </a:lnTo>
                  <a:lnTo>
                    <a:pt x="3826" y="471"/>
                  </a:lnTo>
                  <a:lnTo>
                    <a:pt x="3838" y="484"/>
                  </a:lnTo>
                  <a:lnTo>
                    <a:pt x="3850" y="500"/>
                  </a:lnTo>
                  <a:lnTo>
                    <a:pt x="3858" y="517"/>
                  </a:lnTo>
                  <a:lnTo>
                    <a:pt x="3865" y="536"/>
                  </a:lnTo>
                  <a:lnTo>
                    <a:pt x="3869" y="556"/>
                  </a:lnTo>
                  <a:lnTo>
                    <a:pt x="3870" y="579"/>
                  </a:lnTo>
                  <a:lnTo>
                    <a:pt x="3869" y="601"/>
                  </a:lnTo>
                  <a:lnTo>
                    <a:pt x="3865" y="622"/>
                  </a:lnTo>
                  <a:lnTo>
                    <a:pt x="3859" y="643"/>
                  </a:lnTo>
                  <a:lnTo>
                    <a:pt x="3851" y="662"/>
                  </a:lnTo>
                  <a:lnTo>
                    <a:pt x="3841" y="680"/>
                  </a:lnTo>
                  <a:lnTo>
                    <a:pt x="3828" y="698"/>
                  </a:lnTo>
                  <a:lnTo>
                    <a:pt x="3796" y="730"/>
                  </a:lnTo>
                  <a:lnTo>
                    <a:pt x="3776" y="745"/>
                  </a:lnTo>
                  <a:lnTo>
                    <a:pt x="3757" y="757"/>
                  </a:lnTo>
                  <a:lnTo>
                    <a:pt x="3736" y="766"/>
                  </a:lnTo>
                  <a:lnTo>
                    <a:pt x="3714" y="776"/>
                  </a:lnTo>
                  <a:lnTo>
                    <a:pt x="3691" y="782"/>
                  </a:lnTo>
                  <a:lnTo>
                    <a:pt x="3667" y="787"/>
                  </a:lnTo>
                  <a:lnTo>
                    <a:pt x="3617" y="790"/>
                  </a:lnTo>
                  <a:lnTo>
                    <a:pt x="3574" y="788"/>
                  </a:lnTo>
                  <a:lnTo>
                    <a:pt x="3534" y="783"/>
                  </a:lnTo>
                  <a:lnTo>
                    <a:pt x="3497" y="772"/>
                  </a:lnTo>
                  <a:lnTo>
                    <a:pt x="3462" y="759"/>
                  </a:lnTo>
                  <a:lnTo>
                    <a:pt x="3460" y="753"/>
                  </a:lnTo>
                  <a:lnTo>
                    <a:pt x="3463" y="709"/>
                  </a:lnTo>
                  <a:lnTo>
                    <a:pt x="3466" y="628"/>
                  </a:lnTo>
                  <a:close/>
                  <a:moveTo>
                    <a:pt x="3916" y="172"/>
                  </a:moveTo>
                  <a:lnTo>
                    <a:pt x="3968" y="175"/>
                  </a:lnTo>
                  <a:lnTo>
                    <a:pt x="4037" y="176"/>
                  </a:lnTo>
                  <a:lnTo>
                    <a:pt x="4159" y="172"/>
                  </a:lnTo>
                  <a:lnTo>
                    <a:pt x="4163" y="196"/>
                  </a:lnTo>
                  <a:lnTo>
                    <a:pt x="4115" y="202"/>
                  </a:lnTo>
                  <a:lnTo>
                    <a:pt x="4100" y="205"/>
                  </a:lnTo>
                  <a:lnTo>
                    <a:pt x="4091" y="208"/>
                  </a:lnTo>
                  <a:lnTo>
                    <a:pt x="4087" y="212"/>
                  </a:lnTo>
                  <a:lnTo>
                    <a:pt x="4085" y="217"/>
                  </a:lnTo>
                  <a:lnTo>
                    <a:pt x="4081" y="231"/>
                  </a:lnTo>
                  <a:lnTo>
                    <a:pt x="4079" y="279"/>
                  </a:lnTo>
                  <a:lnTo>
                    <a:pt x="4079" y="376"/>
                  </a:lnTo>
                  <a:lnTo>
                    <a:pt x="4079" y="574"/>
                  </a:lnTo>
                  <a:lnTo>
                    <a:pt x="4079" y="657"/>
                  </a:lnTo>
                  <a:lnTo>
                    <a:pt x="4080" y="697"/>
                  </a:lnTo>
                  <a:lnTo>
                    <a:pt x="4081" y="720"/>
                  </a:lnTo>
                  <a:lnTo>
                    <a:pt x="4084" y="732"/>
                  </a:lnTo>
                  <a:lnTo>
                    <a:pt x="4087" y="738"/>
                  </a:lnTo>
                  <a:lnTo>
                    <a:pt x="4093" y="742"/>
                  </a:lnTo>
                  <a:lnTo>
                    <a:pt x="4103" y="746"/>
                  </a:lnTo>
                  <a:lnTo>
                    <a:pt x="4123" y="748"/>
                  </a:lnTo>
                  <a:lnTo>
                    <a:pt x="4159" y="751"/>
                  </a:lnTo>
                  <a:lnTo>
                    <a:pt x="4163" y="775"/>
                  </a:lnTo>
                  <a:lnTo>
                    <a:pt x="4085" y="776"/>
                  </a:lnTo>
                  <a:lnTo>
                    <a:pt x="4037" y="775"/>
                  </a:lnTo>
                  <a:lnTo>
                    <a:pt x="3916" y="778"/>
                  </a:lnTo>
                  <a:lnTo>
                    <a:pt x="3912" y="753"/>
                  </a:lnTo>
                  <a:lnTo>
                    <a:pt x="3948" y="750"/>
                  </a:lnTo>
                  <a:lnTo>
                    <a:pt x="3968" y="747"/>
                  </a:lnTo>
                  <a:lnTo>
                    <a:pt x="3979" y="744"/>
                  </a:lnTo>
                  <a:lnTo>
                    <a:pt x="3986" y="740"/>
                  </a:lnTo>
                  <a:lnTo>
                    <a:pt x="3994" y="723"/>
                  </a:lnTo>
                  <a:lnTo>
                    <a:pt x="3996" y="702"/>
                  </a:lnTo>
                  <a:lnTo>
                    <a:pt x="3996" y="664"/>
                  </a:lnTo>
                  <a:lnTo>
                    <a:pt x="3997" y="574"/>
                  </a:lnTo>
                  <a:lnTo>
                    <a:pt x="3997" y="376"/>
                  </a:lnTo>
                  <a:lnTo>
                    <a:pt x="3996" y="294"/>
                  </a:lnTo>
                  <a:lnTo>
                    <a:pt x="3995" y="254"/>
                  </a:lnTo>
                  <a:lnTo>
                    <a:pt x="3994" y="231"/>
                  </a:lnTo>
                  <a:lnTo>
                    <a:pt x="3991" y="219"/>
                  </a:lnTo>
                  <a:lnTo>
                    <a:pt x="3988" y="212"/>
                  </a:lnTo>
                  <a:lnTo>
                    <a:pt x="3982" y="208"/>
                  </a:lnTo>
                  <a:lnTo>
                    <a:pt x="3972" y="205"/>
                  </a:lnTo>
                  <a:lnTo>
                    <a:pt x="3952" y="202"/>
                  </a:lnTo>
                  <a:lnTo>
                    <a:pt x="3916" y="200"/>
                  </a:lnTo>
                  <a:lnTo>
                    <a:pt x="3912" y="176"/>
                  </a:lnTo>
                  <a:lnTo>
                    <a:pt x="3916" y="172"/>
                  </a:lnTo>
                  <a:close/>
                  <a:moveTo>
                    <a:pt x="4699" y="172"/>
                  </a:moveTo>
                  <a:lnTo>
                    <a:pt x="4703" y="176"/>
                  </a:lnTo>
                  <a:lnTo>
                    <a:pt x="4699" y="229"/>
                  </a:lnTo>
                  <a:lnTo>
                    <a:pt x="4699" y="310"/>
                  </a:lnTo>
                  <a:lnTo>
                    <a:pt x="4675" y="314"/>
                  </a:lnTo>
                  <a:lnTo>
                    <a:pt x="4672" y="310"/>
                  </a:lnTo>
                  <a:lnTo>
                    <a:pt x="4667" y="271"/>
                  </a:lnTo>
                  <a:lnTo>
                    <a:pt x="4662" y="232"/>
                  </a:lnTo>
                  <a:lnTo>
                    <a:pt x="4656" y="222"/>
                  </a:lnTo>
                  <a:lnTo>
                    <a:pt x="4646" y="219"/>
                  </a:lnTo>
                  <a:lnTo>
                    <a:pt x="4628" y="217"/>
                  </a:lnTo>
                  <a:lnTo>
                    <a:pt x="4576" y="214"/>
                  </a:lnTo>
                  <a:lnTo>
                    <a:pt x="4495" y="214"/>
                  </a:lnTo>
                  <a:lnTo>
                    <a:pt x="4492" y="326"/>
                  </a:lnTo>
                  <a:lnTo>
                    <a:pt x="4492" y="574"/>
                  </a:lnTo>
                  <a:lnTo>
                    <a:pt x="4493" y="657"/>
                  </a:lnTo>
                  <a:lnTo>
                    <a:pt x="4493" y="697"/>
                  </a:lnTo>
                  <a:lnTo>
                    <a:pt x="4495" y="720"/>
                  </a:lnTo>
                  <a:lnTo>
                    <a:pt x="4498" y="732"/>
                  </a:lnTo>
                  <a:lnTo>
                    <a:pt x="4501" y="739"/>
                  </a:lnTo>
                  <a:lnTo>
                    <a:pt x="4507" y="742"/>
                  </a:lnTo>
                  <a:lnTo>
                    <a:pt x="4517" y="746"/>
                  </a:lnTo>
                  <a:lnTo>
                    <a:pt x="4536" y="748"/>
                  </a:lnTo>
                  <a:lnTo>
                    <a:pt x="4573" y="751"/>
                  </a:lnTo>
                  <a:lnTo>
                    <a:pt x="4577" y="775"/>
                  </a:lnTo>
                  <a:lnTo>
                    <a:pt x="4452" y="775"/>
                  </a:lnTo>
                  <a:lnTo>
                    <a:pt x="4330" y="778"/>
                  </a:lnTo>
                  <a:lnTo>
                    <a:pt x="4327" y="753"/>
                  </a:lnTo>
                  <a:lnTo>
                    <a:pt x="4363" y="750"/>
                  </a:lnTo>
                  <a:lnTo>
                    <a:pt x="4384" y="747"/>
                  </a:lnTo>
                  <a:lnTo>
                    <a:pt x="4394" y="744"/>
                  </a:lnTo>
                  <a:lnTo>
                    <a:pt x="4400" y="740"/>
                  </a:lnTo>
                  <a:lnTo>
                    <a:pt x="4405" y="734"/>
                  </a:lnTo>
                  <a:lnTo>
                    <a:pt x="4408" y="723"/>
                  </a:lnTo>
                  <a:lnTo>
                    <a:pt x="4410" y="702"/>
                  </a:lnTo>
                  <a:lnTo>
                    <a:pt x="4411" y="664"/>
                  </a:lnTo>
                  <a:lnTo>
                    <a:pt x="4412" y="574"/>
                  </a:lnTo>
                  <a:lnTo>
                    <a:pt x="4412" y="326"/>
                  </a:lnTo>
                  <a:lnTo>
                    <a:pt x="4409" y="214"/>
                  </a:lnTo>
                  <a:lnTo>
                    <a:pt x="4345" y="214"/>
                  </a:lnTo>
                  <a:lnTo>
                    <a:pt x="4277" y="216"/>
                  </a:lnTo>
                  <a:lnTo>
                    <a:pt x="4265" y="217"/>
                  </a:lnTo>
                  <a:lnTo>
                    <a:pt x="4255" y="219"/>
                  </a:lnTo>
                  <a:lnTo>
                    <a:pt x="4248" y="222"/>
                  </a:lnTo>
                  <a:lnTo>
                    <a:pt x="4244" y="225"/>
                  </a:lnTo>
                  <a:lnTo>
                    <a:pt x="4240" y="240"/>
                  </a:lnTo>
                  <a:lnTo>
                    <a:pt x="4236" y="271"/>
                  </a:lnTo>
                  <a:lnTo>
                    <a:pt x="4231" y="310"/>
                  </a:lnTo>
                  <a:lnTo>
                    <a:pt x="4228" y="314"/>
                  </a:lnTo>
                  <a:lnTo>
                    <a:pt x="4208" y="314"/>
                  </a:lnTo>
                  <a:lnTo>
                    <a:pt x="4204" y="226"/>
                  </a:lnTo>
                  <a:lnTo>
                    <a:pt x="4201" y="176"/>
                  </a:lnTo>
                  <a:lnTo>
                    <a:pt x="4205" y="172"/>
                  </a:lnTo>
                  <a:lnTo>
                    <a:pt x="4303" y="175"/>
                  </a:lnTo>
                  <a:lnTo>
                    <a:pt x="4452" y="176"/>
                  </a:lnTo>
                  <a:lnTo>
                    <a:pt x="4601" y="175"/>
                  </a:lnTo>
                  <a:lnTo>
                    <a:pt x="4699" y="172"/>
                  </a:lnTo>
                  <a:close/>
                  <a:moveTo>
                    <a:pt x="4726" y="213"/>
                  </a:moveTo>
                  <a:lnTo>
                    <a:pt x="4722" y="208"/>
                  </a:lnTo>
                  <a:lnTo>
                    <a:pt x="4722" y="190"/>
                  </a:lnTo>
                  <a:lnTo>
                    <a:pt x="4726" y="187"/>
                  </a:lnTo>
                  <a:lnTo>
                    <a:pt x="4847" y="168"/>
                  </a:lnTo>
                  <a:lnTo>
                    <a:pt x="4859" y="177"/>
                  </a:lnTo>
                  <a:lnTo>
                    <a:pt x="4871" y="189"/>
                  </a:lnTo>
                  <a:lnTo>
                    <a:pt x="4886" y="210"/>
                  </a:lnTo>
                  <a:lnTo>
                    <a:pt x="4907" y="241"/>
                  </a:lnTo>
                  <a:lnTo>
                    <a:pt x="4967" y="344"/>
                  </a:lnTo>
                  <a:lnTo>
                    <a:pt x="5036" y="478"/>
                  </a:lnTo>
                  <a:lnTo>
                    <a:pt x="5081" y="409"/>
                  </a:lnTo>
                  <a:lnTo>
                    <a:pt x="5129" y="327"/>
                  </a:lnTo>
                  <a:lnTo>
                    <a:pt x="5220" y="172"/>
                  </a:lnTo>
                  <a:lnTo>
                    <a:pt x="5252" y="175"/>
                  </a:lnTo>
                  <a:lnTo>
                    <a:pt x="5282" y="172"/>
                  </a:lnTo>
                  <a:lnTo>
                    <a:pt x="5285" y="184"/>
                  </a:lnTo>
                  <a:lnTo>
                    <a:pt x="5258" y="217"/>
                  </a:lnTo>
                  <a:lnTo>
                    <a:pt x="5219" y="270"/>
                  </a:lnTo>
                  <a:lnTo>
                    <a:pt x="5153" y="366"/>
                  </a:lnTo>
                  <a:lnTo>
                    <a:pt x="5099" y="453"/>
                  </a:lnTo>
                  <a:lnTo>
                    <a:pt x="5074" y="495"/>
                  </a:lnTo>
                  <a:lnTo>
                    <a:pt x="5064" y="516"/>
                  </a:lnTo>
                  <a:lnTo>
                    <a:pt x="5062" y="528"/>
                  </a:lnTo>
                  <a:lnTo>
                    <a:pt x="5060" y="541"/>
                  </a:lnTo>
                  <a:lnTo>
                    <a:pt x="5060" y="604"/>
                  </a:lnTo>
                  <a:lnTo>
                    <a:pt x="5062" y="668"/>
                  </a:lnTo>
                  <a:lnTo>
                    <a:pt x="5064" y="720"/>
                  </a:lnTo>
                  <a:lnTo>
                    <a:pt x="5066" y="732"/>
                  </a:lnTo>
                  <a:lnTo>
                    <a:pt x="5070" y="739"/>
                  </a:lnTo>
                  <a:lnTo>
                    <a:pt x="5076" y="742"/>
                  </a:lnTo>
                  <a:lnTo>
                    <a:pt x="5086" y="746"/>
                  </a:lnTo>
                  <a:lnTo>
                    <a:pt x="5105" y="748"/>
                  </a:lnTo>
                  <a:lnTo>
                    <a:pt x="5142" y="751"/>
                  </a:lnTo>
                  <a:lnTo>
                    <a:pt x="5146" y="775"/>
                  </a:lnTo>
                  <a:lnTo>
                    <a:pt x="5068" y="776"/>
                  </a:lnTo>
                  <a:lnTo>
                    <a:pt x="5020" y="775"/>
                  </a:lnTo>
                  <a:lnTo>
                    <a:pt x="4898" y="778"/>
                  </a:lnTo>
                  <a:lnTo>
                    <a:pt x="4895" y="753"/>
                  </a:lnTo>
                  <a:lnTo>
                    <a:pt x="4931" y="750"/>
                  </a:lnTo>
                  <a:lnTo>
                    <a:pt x="4951" y="747"/>
                  </a:lnTo>
                  <a:lnTo>
                    <a:pt x="4962" y="744"/>
                  </a:lnTo>
                  <a:lnTo>
                    <a:pt x="4968" y="740"/>
                  </a:lnTo>
                  <a:lnTo>
                    <a:pt x="4975" y="724"/>
                  </a:lnTo>
                  <a:lnTo>
                    <a:pt x="4979" y="676"/>
                  </a:lnTo>
                  <a:lnTo>
                    <a:pt x="4979" y="603"/>
                  </a:lnTo>
                  <a:lnTo>
                    <a:pt x="4979" y="523"/>
                  </a:lnTo>
                  <a:lnTo>
                    <a:pt x="4958" y="483"/>
                  </a:lnTo>
                  <a:lnTo>
                    <a:pt x="4916" y="412"/>
                  </a:lnTo>
                  <a:lnTo>
                    <a:pt x="4879" y="351"/>
                  </a:lnTo>
                  <a:lnTo>
                    <a:pt x="4834" y="284"/>
                  </a:lnTo>
                  <a:lnTo>
                    <a:pt x="4810" y="252"/>
                  </a:lnTo>
                  <a:lnTo>
                    <a:pt x="4792" y="231"/>
                  </a:lnTo>
                  <a:lnTo>
                    <a:pt x="4778" y="220"/>
                  </a:lnTo>
                  <a:lnTo>
                    <a:pt x="4769" y="214"/>
                  </a:lnTo>
                  <a:lnTo>
                    <a:pt x="4754" y="213"/>
                  </a:lnTo>
                  <a:lnTo>
                    <a:pt x="4726" y="213"/>
                  </a:lnTo>
                  <a:close/>
                  <a:moveTo>
                    <a:pt x="5540" y="481"/>
                  </a:moveTo>
                  <a:lnTo>
                    <a:pt x="5542" y="450"/>
                  </a:lnTo>
                  <a:lnTo>
                    <a:pt x="5545" y="420"/>
                  </a:lnTo>
                  <a:lnTo>
                    <a:pt x="5550" y="390"/>
                  </a:lnTo>
                  <a:lnTo>
                    <a:pt x="5558" y="362"/>
                  </a:lnTo>
                  <a:lnTo>
                    <a:pt x="5569" y="334"/>
                  </a:lnTo>
                  <a:lnTo>
                    <a:pt x="5584" y="308"/>
                  </a:lnTo>
                  <a:lnTo>
                    <a:pt x="5600" y="283"/>
                  </a:lnTo>
                  <a:lnTo>
                    <a:pt x="5621" y="259"/>
                  </a:lnTo>
                  <a:lnTo>
                    <a:pt x="5644" y="237"/>
                  </a:lnTo>
                  <a:lnTo>
                    <a:pt x="5670" y="218"/>
                  </a:lnTo>
                  <a:lnTo>
                    <a:pt x="5698" y="201"/>
                  </a:lnTo>
                  <a:lnTo>
                    <a:pt x="5728" y="187"/>
                  </a:lnTo>
                  <a:lnTo>
                    <a:pt x="5759" y="175"/>
                  </a:lnTo>
                  <a:lnTo>
                    <a:pt x="5794" y="168"/>
                  </a:lnTo>
                  <a:lnTo>
                    <a:pt x="5830" y="163"/>
                  </a:lnTo>
                  <a:lnTo>
                    <a:pt x="5868" y="160"/>
                  </a:lnTo>
                  <a:lnTo>
                    <a:pt x="5903" y="162"/>
                  </a:lnTo>
                  <a:lnTo>
                    <a:pt x="5936" y="165"/>
                  </a:lnTo>
                  <a:lnTo>
                    <a:pt x="5969" y="171"/>
                  </a:lnTo>
                  <a:lnTo>
                    <a:pt x="5999" y="181"/>
                  </a:lnTo>
                  <a:lnTo>
                    <a:pt x="6026" y="192"/>
                  </a:lnTo>
                  <a:lnTo>
                    <a:pt x="6053" y="205"/>
                  </a:lnTo>
                  <a:lnTo>
                    <a:pt x="6077" y="222"/>
                  </a:lnTo>
                  <a:lnTo>
                    <a:pt x="6100" y="240"/>
                  </a:lnTo>
                  <a:lnTo>
                    <a:pt x="6120" y="260"/>
                  </a:lnTo>
                  <a:lnTo>
                    <a:pt x="6137" y="283"/>
                  </a:lnTo>
                  <a:lnTo>
                    <a:pt x="6151" y="307"/>
                  </a:lnTo>
                  <a:lnTo>
                    <a:pt x="6164" y="333"/>
                  </a:lnTo>
                  <a:lnTo>
                    <a:pt x="6173" y="361"/>
                  </a:lnTo>
                  <a:lnTo>
                    <a:pt x="6180" y="391"/>
                  </a:lnTo>
                  <a:lnTo>
                    <a:pt x="6184" y="422"/>
                  </a:lnTo>
                  <a:lnTo>
                    <a:pt x="6185" y="456"/>
                  </a:lnTo>
                  <a:lnTo>
                    <a:pt x="6182" y="502"/>
                  </a:lnTo>
                  <a:lnTo>
                    <a:pt x="6180" y="525"/>
                  </a:lnTo>
                  <a:lnTo>
                    <a:pt x="6175" y="547"/>
                  </a:lnTo>
                  <a:lnTo>
                    <a:pt x="6162" y="589"/>
                  </a:lnTo>
                  <a:lnTo>
                    <a:pt x="6143" y="628"/>
                  </a:lnTo>
                  <a:lnTo>
                    <a:pt x="6120" y="664"/>
                  </a:lnTo>
                  <a:lnTo>
                    <a:pt x="6092" y="697"/>
                  </a:lnTo>
                  <a:lnTo>
                    <a:pt x="6076" y="711"/>
                  </a:lnTo>
                  <a:lnTo>
                    <a:pt x="6059" y="724"/>
                  </a:lnTo>
                  <a:lnTo>
                    <a:pt x="6023" y="748"/>
                  </a:lnTo>
                  <a:lnTo>
                    <a:pt x="5982" y="766"/>
                  </a:lnTo>
                  <a:lnTo>
                    <a:pt x="5939" y="780"/>
                  </a:lnTo>
                  <a:lnTo>
                    <a:pt x="5893" y="788"/>
                  </a:lnTo>
                  <a:lnTo>
                    <a:pt x="5845" y="790"/>
                  </a:lnTo>
                  <a:lnTo>
                    <a:pt x="5812" y="789"/>
                  </a:lnTo>
                  <a:lnTo>
                    <a:pt x="5779" y="784"/>
                  </a:lnTo>
                  <a:lnTo>
                    <a:pt x="5748" y="777"/>
                  </a:lnTo>
                  <a:lnTo>
                    <a:pt x="5718" y="768"/>
                  </a:lnTo>
                  <a:lnTo>
                    <a:pt x="5689" y="754"/>
                  </a:lnTo>
                  <a:lnTo>
                    <a:pt x="5664" y="739"/>
                  </a:lnTo>
                  <a:lnTo>
                    <a:pt x="5640" y="720"/>
                  </a:lnTo>
                  <a:lnTo>
                    <a:pt x="5618" y="698"/>
                  </a:lnTo>
                  <a:lnTo>
                    <a:pt x="5599" y="674"/>
                  </a:lnTo>
                  <a:lnTo>
                    <a:pt x="5582" y="649"/>
                  </a:lnTo>
                  <a:lnTo>
                    <a:pt x="5569" y="621"/>
                  </a:lnTo>
                  <a:lnTo>
                    <a:pt x="5558" y="591"/>
                  </a:lnTo>
                  <a:lnTo>
                    <a:pt x="5545" y="534"/>
                  </a:lnTo>
                  <a:lnTo>
                    <a:pt x="5542" y="507"/>
                  </a:lnTo>
                  <a:lnTo>
                    <a:pt x="5540" y="481"/>
                  </a:lnTo>
                  <a:close/>
                  <a:moveTo>
                    <a:pt x="5629" y="453"/>
                  </a:moveTo>
                  <a:lnTo>
                    <a:pt x="5629" y="480"/>
                  </a:lnTo>
                  <a:lnTo>
                    <a:pt x="5633" y="507"/>
                  </a:lnTo>
                  <a:lnTo>
                    <a:pt x="5639" y="536"/>
                  </a:lnTo>
                  <a:lnTo>
                    <a:pt x="5646" y="565"/>
                  </a:lnTo>
                  <a:lnTo>
                    <a:pt x="5656" y="594"/>
                  </a:lnTo>
                  <a:lnTo>
                    <a:pt x="5666" y="620"/>
                  </a:lnTo>
                  <a:lnTo>
                    <a:pt x="5680" y="645"/>
                  </a:lnTo>
                  <a:lnTo>
                    <a:pt x="5696" y="668"/>
                  </a:lnTo>
                  <a:lnTo>
                    <a:pt x="5713" y="687"/>
                  </a:lnTo>
                  <a:lnTo>
                    <a:pt x="5732" y="705"/>
                  </a:lnTo>
                  <a:lnTo>
                    <a:pt x="5752" y="720"/>
                  </a:lnTo>
                  <a:lnTo>
                    <a:pt x="5773" y="732"/>
                  </a:lnTo>
                  <a:lnTo>
                    <a:pt x="5796" y="740"/>
                  </a:lnTo>
                  <a:lnTo>
                    <a:pt x="5820" y="747"/>
                  </a:lnTo>
                  <a:lnTo>
                    <a:pt x="5845" y="751"/>
                  </a:lnTo>
                  <a:lnTo>
                    <a:pt x="5873" y="752"/>
                  </a:lnTo>
                  <a:lnTo>
                    <a:pt x="5905" y="751"/>
                  </a:lnTo>
                  <a:lnTo>
                    <a:pt x="5935" y="745"/>
                  </a:lnTo>
                  <a:lnTo>
                    <a:pt x="5964" y="735"/>
                  </a:lnTo>
                  <a:lnTo>
                    <a:pt x="5990" y="722"/>
                  </a:lnTo>
                  <a:lnTo>
                    <a:pt x="6014" y="705"/>
                  </a:lnTo>
                  <a:lnTo>
                    <a:pt x="6036" y="684"/>
                  </a:lnTo>
                  <a:lnTo>
                    <a:pt x="6054" y="657"/>
                  </a:lnTo>
                  <a:lnTo>
                    <a:pt x="6061" y="643"/>
                  </a:lnTo>
                  <a:lnTo>
                    <a:pt x="6068" y="628"/>
                  </a:lnTo>
                  <a:lnTo>
                    <a:pt x="6080" y="595"/>
                  </a:lnTo>
                  <a:lnTo>
                    <a:pt x="6089" y="560"/>
                  </a:lnTo>
                  <a:lnTo>
                    <a:pt x="6094" y="524"/>
                  </a:lnTo>
                  <a:lnTo>
                    <a:pt x="6095" y="484"/>
                  </a:lnTo>
                  <a:lnTo>
                    <a:pt x="6094" y="442"/>
                  </a:lnTo>
                  <a:lnTo>
                    <a:pt x="6088" y="403"/>
                  </a:lnTo>
                  <a:lnTo>
                    <a:pt x="6078" y="366"/>
                  </a:lnTo>
                  <a:lnTo>
                    <a:pt x="6065" y="330"/>
                  </a:lnTo>
                  <a:lnTo>
                    <a:pt x="6048" y="297"/>
                  </a:lnTo>
                  <a:lnTo>
                    <a:pt x="6028" y="270"/>
                  </a:lnTo>
                  <a:lnTo>
                    <a:pt x="6004" y="247"/>
                  </a:lnTo>
                  <a:lnTo>
                    <a:pt x="5992" y="237"/>
                  </a:lnTo>
                  <a:lnTo>
                    <a:pt x="5977" y="229"/>
                  </a:lnTo>
                  <a:lnTo>
                    <a:pt x="5948" y="214"/>
                  </a:lnTo>
                  <a:lnTo>
                    <a:pt x="5917" y="205"/>
                  </a:lnTo>
                  <a:lnTo>
                    <a:pt x="5885" y="199"/>
                  </a:lnTo>
                  <a:lnTo>
                    <a:pt x="5851" y="196"/>
                  </a:lnTo>
                  <a:lnTo>
                    <a:pt x="5802" y="201"/>
                  </a:lnTo>
                  <a:lnTo>
                    <a:pt x="5780" y="206"/>
                  </a:lnTo>
                  <a:lnTo>
                    <a:pt x="5759" y="213"/>
                  </a:lnTo>
                  <a:lnTo>
                    <a:pt x="5740" y="222"/>
                  </a:lnTo>
                  <a:lnTo>
                    <a:pt x="5720" y="234"/>
                  </a:lnTo>
                  <a:lnTo>
                    <a:pt x="5704" y="247"/>
                  </a:lnTo>
                  <a:lnTo>
                    <a:pt x="5688" y="261"/>
                  </a:lnTo>
                  <a:lnTo>
                    <a:pt x="5675" y="279"/>
                  </a:lnTo>
                  <a:lnTo>
                    <a:pt x="5663" y="298"/>
                  </a:lnTo>
                  <a:lnTo>
                    <a:pt x="5652" y="319"/>
                  </a:lnTo>
                  <a:lnTo>
                    <a:pt x="5644" y="342"/>
                  </a:lnTo>
                  <a:lnTo>
                    <a:pt x="5638" y="367"/>
                  </a:lnTo>
                  <a:lnTo>
                    <a:pt x="5633" y="393"/>
                  </a:lnTo>
                  <a:lnTo>
                    <a:pt x="5629" y="422"/>
                  </a:lnTo>
                  <a:lnTo>
                    <a:pt x="5629" y="453"/>
                  </a:lnTo>
                  <a:close/>
                  <a:moveTo>
                    <a:pt x="6391" y="488"/>
                  </a:moveTo>
                  <a:lnTo>
                    <a:pt x="6391" y="574"/>
                  </a:lnTo>
                  <a:lnTo>
                    <a:pt x="6392" y="657"/>
                  </a:lnTo>
                  <a:lnTo>
                    <a:pt x="6395" y="718"/>
                  </a:lnTo>
                  <a:lnTo>
                    <a:pt x="6397" y="732"/>
                  </a:lnTo>
                  <a:lnTo>
                    <a:pt x="6401" y="739"/>
                  </a:lnTo>
                  <a:lnTo>
                    <a:pt x="6407" y="742"/>
                  </a:lnTo>
                  <a:lnTo>
                    <a:pt x="6416" y="746"/>
                  </a:lnTo>
                  <a:lnTo>
                    <a:pt x="6437" y="748"/>
                  </a:lnTo>
                  <a:lnTo>
                    <a:pt x="6473" y="751"/>
                  </a:lnTo>
                  <a:lnTo>
                    <a:pt x="6476" y="775"/>
                  </a:lnTo>
                  <a:lnTo>
                    <a:pt x="6350" y="775"/>
                  </a:lnTo>
                  <a:lnTo>
                    <a:pt x="6229" y="778"/>
                  </a:lnTo>
                  <a:lnTo>
                    <a:pt x="6226" y="753"/>
                  </a:lnTo>
                  <a:lnTo>
                    <a:pt x="6262" y="750"/>
                  </a:lnTo>
                  <a:lnTo>
                    <a:pt x="6282" y="747"/>
                  </a:lnTo>
                  <a:lnTo>
                    <a:pt x="6293" y="744"/>
                  </a:lnTo>
                  <a:lnTo>
                    <a:pt x="6299" y="740"/>
                  </a:lnTo>
                  <a:lnTo>
                    <a:pt x="6304" y="734"/>
                  </a:lnTo>
                  <a:lnTo>
                    <a:pt x="6307" y="723"/>
                  </a:lnTo>
                  <a:lnTo>
                    <a:pt x="6308" y="702"/>
                  </a:lnTo>
                  <a:lnTo>
                    <a:pt x="6310" y="664"/>
                  </a:lnTo>
                  <a:lnTo>
                    <a:pt x="6311" y="574"/>
                  </a:lnTo>
                  <a:lnTo>
                    <a:pt x="6311" y="376"/>
                  </a:lnTo>
                  <a:lnTo>
                    <a:pt x="6310" y="294"/>
                  </a:lnTo>
                  <a:lnTo>
                    <a:pt x="6308" y="254"/>
                  </a:lnTo>
                  <a:lnTo>
                    <a:pt x="6307" y="231"/>
                  </a:lnTo>
                  <a:lnTo>
                    <a:pt x="6305" y="219"/>
                  </a:lnTo>
                  <a:lnTo>
                    <a:pt x="6301" y="212"/>
                  </a:lnTo>
                  <a:lnTo>
                    <a:pt x="6295" y="208"/>
                  </a:lnTo>
                  <a:lnTo>
                    <a:pt x="6286" y="205"/>
                  </a:lnTo>
                  <a:lnTo>
                    <a:pt x="6265" y="202"/>
                  </a:lnTo>
                  <a:lnTo>
                    <a:pt x="6229" y="200"/>
                  </a:lnTo>
                  <a:lnTo>
                    <a:pt x="6226" y="176"/>
                  </a:lnTo>
                  <a:lnTo>
                    <a:pt x="6439" y="175"/>
                  </a:lnTo>
                  <a:lnTo>
                    <a:pt x="6648" y="172"/>
                  </a:lnTo>
                  <a:lnTo>
                    <a:pt x="6642" y="224"/>
                  </a:lnTo>
                  <a:lnTo>
                    <a:pt x="6637" y="301"/>
                  </a:lnTo>
                  <a:lnTo>
                    <a:pt x="6614" y="304"/>
                  </a:lnTo>
                  <a:lnTo>
                    <a:pt x="6610" y="291"/>
                  </a:lnTo>
                  <a:lnTo>
                    <a:pt x="6607" y="267"/>
                  </a:lnTo>
                  <a:lnTo>
                    <a:pt x="6605" y="246"/>
                  </a:lnTo>
                  <a:lnTo>
                    <a:pt x="6600" y="224"/>
                  </a:lnTo>
                  <a:lnTo>
                    <a:pt x="6576" y="218"/>
                  </a:lnTo>
                  <a:lnTo>
                    <a:pt x="6547" y="213"/>
                  </a:lnTo>
                  <a:lnTo>
                    <a:pt x="6515" y="211"/>
                  </a:lnTo>
                  <a:lnTo>
                    <a:pt x="6478" y="210"/>
                  </a:lnTo>
                  <a:lnTo>
                    <a:pt x="6440" y="211"/>
                  </a:lnTo>
                  <a:lnTo>
                    <a:pt x="6396" y="214"/>
                  </a:lnTo>
                  <a:lnTo>
                    <a:pt x="6392" y="272"/>
                  </a:lnTo>
                  <a:lnTo>
                    <a:pt x="6391" y="376"/>
                  </a:lnTo>
                  <a:lnTo>
                    <a:pt x="6391" y="451"/>
                  </a:lnTo>
                  <a:lnTo>
                    <a:pt x="6466" y="451"/>
                  </a:lnTo>
                  <a:lnTo>
                    <a:pt x="6528" y="448"/>
                  </a:lnTo>
                  <a:lnTo>
                    <a:pt x="6559" y="444"/>
                  </a:lnTo>
                  <a:lnTo>
                    <a:pt x="6563" y="440"/>
                  </a:lnTo>
                  <a:lnTo>
                    <a:pt x="6566" y="434"/>
                  </a:lnTo>
                  <a:lnTo>
                    <a:pt x="6569" y="422"/>
                  </a:lnTo>
                  <a:lnTo>
                    <a:pt x="6572" y="403"/>
                  </a:lnTo>
                  <a:lnTo>
                    <a:pt x="6575" y="380"/>
                  </a:lnTo>
                  <a:lnTo>
                    <a:pt x="6599" y="376"/>
                  </a:lnTo>
                  <a:lnTo>
                    <a:pt x="6602" y="380"/>
                  </a:lnTo>
                  <a:lnTo>
                    <a:pt x="6600" y="474"/>
                  </a:lnTo>
                  <a:lnTo>
                    <a:pt x="6601" y="520"/>
                  </a:lnTo>
                  <a:lnTo>
                    <a:pt x="6602" y="574"/>
                  </a:lnTo>
                  <a:lnTo>
                    <a:pt x="6599" y="578"/>
                  </a:lnTo>
                  <a:lnTo>
                    <a:pt x="6577" y="578"/>
                  </a:lnTo>
                  <a:lnTo>
                    <a:pt x="6572" y="538"/>
                  </a:lnTo>
                  <a:lnTo>
                    <a:pt x="6569" y="507"/>
                  </a:lnTo>
                  <a:lnTo>
                    <a:pt x="6564" y="499"/>
                  </a:lnTo>
                  <a:lnTo>
                    <a:pt x="6559" y="494"/>
                  </a:lnTo>
                  <a:lnTo>
                    <a:pt x="6547" y="492"/>
                  </a:lnTo>
                  <a:lnTo>
                    <a:pt x="6528" y="489"/>
                  </a:lnTo>
                  <a:lnTo>
                    <a:pt x="6456" y="487"/>
                  </a:lnTo>
                  <a:lnTo>
                    <a:pt x="6391" y="488"/>
                  </a:lnTo>
                  <a:close/>
                  <a:moveTo>
                    <a:pt x="7180" y="176"/>
                  </a:moveTo>
                  <a:lnTo>
                    <a:pt x="7180" y="196"/>
                  </a:lnTo>
                  <a:lnTo>
                    <a:pt x="7132" y="202"/>
                  </a:lnTo>
                  <a:lnTo>
                    <a:pt x="7117" y="205"/>
                  </a:lnTo>
                  <a:lnTo>
                    <a:pt x="7108" y="208"/>
                  </a:lnTo>
                  <a:lnTo>
                    <a:pt x="7105" y="212"/>
                  </a:lnTo>
                  <a:lnTo>
                    <a:pt x="7102" y="217"/>
                  </a:lnTo>
                  <a:lnTo>
                    <a:pt x="7098" y="231"/>
                  </a:lnTo>
                  <a:lnTo>
                    <a:pt x="7096" y="279"/>
                  </a:lnTo>
                  <a:lnTo>
                    <a:pt x="7096" y="376"/>
                  </a:lnTo>
                  <a:lnTo>
                    <a:pt x="7096" y="682"/>
                  </a:lnTo>
                  <a:lnTo>
                    <a:pt x="7092" y="744"/>
                  </a:lnTo>
                  <a:lnTo>
                    <a:pt x="7084" y="793"/>
                  </a:lnTo>
                  <a:lnTo>
                    <a:pt x="7076" y="814"/>
                  </a:lnTo>
                  <a:lnTo>
                    <a:pt x="7067" y="834"/>
                  </a:lnTo>
                  <a:lnTo>
                    <a:pt x="7055" y="854"/>
                  </a:lnTo>
                  <a:lnTo>
                    <a:pt x="7042" y="872"/>
                  </a:lnTo>
                  <a:lnTo>
                    <a:pt x="7026" y="889"/>
                  </a:lnTo>
                  <a:lnTo>
                    <a:pt x="7012" y="904"/>
                  </a:lnTo>
                  <a:lnTo>
                    <a:pt x="6996" y="916"/>
                  </a:lnTo>
                  <a:lnTo>
                    <a:pt x="6980" y="926"/>
                  </a:lnTo>
                  <a:lnTo>
                    <a:pt x="6964" y="934"/>
                  </a:lnTo>
                  <a:lnTo>
                    <a:pt x="6948" y="939"/>
                  </a:lnTo>
                  <a:lnTo>
                    <a:pt x="6932" y="943"/>
                  </a:lnTo>
                  <a:lnTo>
                    <a:pt x="6917" y="944"/>
                  </a:lnTo>
                  <a:lnTo>
                    <a:pt x="6899" y="942"/>
                  </a:lnTo>
                  <a:lnTo>
                    <a:pt x="6900" y="908"/>
                  </a:lnTo>
                  <a:lnTo>
                    <a:pt x="6899" y="877"/>
                  </a:lnTo>
                  <a:lnTo>
                    <a:pt x="6907" y="871"/>
                  </a:lnTo>
                  <a:lnTo>
                    <a:pt x="6918" y="878"/>
                  </a:lnTo>
                  <a:lnTo>
                    <a:pt x="6930" y="883"/>
                  </a:lnTo>
                  <a:lnTo>
                    <a:pt x="6953" y="886"/>
                  </a:lnTo>
                  <a:lnTo>
                    <a:pt x="6972" y="885"/>
                  </a:lnTo>
                  <a:lnTo>
                    <a:pt x="6988" y="879"/>
                  </a:lnTo>
                  <a:lnTo>
                    <a:pt x="6998" y="870"/>
                  </a:lnTo>
                  <a:lnTo>
                    <a:pt x="7003" y="864"/>
                  </a:lnTo>
                  <a:lnTo>
                    <a:pt x="7006" y="858"/>
                  </a:lnTo>
                  <a:lnTo>
                    <a:pt x="7010" y="838"/>
                  </a:lnTo>
                  <a:lnTo>
                    <a:pt x="7013" y="808"/>
                  </a:lnTo>
                  <a:lnTo>
                    <a:pt x="7014" y="747"/>
                  </a:lnTo>
                  <a:lnTo>
                    <a:pt x="7014" y="376"/>
                  </a:lnTo>
                  <a:lnTo>
                    <a:pt x="7014" y="294"/>
                  </a:lnTo>
                  <a:lnTo>
                    <a:pt x="7013" y="254"/>
                  </a:lnTo>
                  <a:lnTo>
                    <a:pt x="7010" y="231"/>
                  </a:lnTo>
                  <a:lnTo>
                    <a:pt x="7008" y="219"/>
                  </a:lnTo>
                  <a:lnTo>
                    <a:pt x="7004" y="212"/>
                  </a:lnTo>
                  <a:lnTo>
                    <a:pt x="6998" y="208"/>
                  </a:lnTo>
                  <a:lnTo>
                    <a:pt x="6989" y="205"/>
                  </a:lnTo>
                  <a:lnTo>
                    <a:pt x="6970" y="202"/>
                  </a:lnTo>
                  <a:lnTo>
                    <a:pt x="6932" y="200"/>
                  </a:lnTo>
                  <a:lnTo>
                    <a:pt x="6930" y="176"/>
                  </a:lnTo>
                  <a:lnTo>
                    <a:pt x="7055" y="176"/>
                  </a:lnTo>
                  <a:lnTo>
                    <a:pt x="7177" y="172"/>
                  </a:lnTo>
                  <a:lnTo>
                    <a:pt x="7180" y="176"/>
                  </a:lnTo>
                  <a:close/>
                  <a:moveTo>
                    <a:pt x="7206" y="213"/>
                  </a:moveTo>
                  <a:lnTo>
                    <a:pt x="7202" y="208"/>
                  </a:lnTo>
                  <a:lnTo>
                    <a:pt x="7202" y="190"/>
                  </a:lnTo>
                  <a:lnTo>
                    <a:pt x="7206" y="187"/>
                  </a:lnTo>
                  <a:lnTo>
                    <a:pt x="7327" y="168"/>
                  </a:lnTo>
                  <a:lnTo>
                    <a:pt x="7339" y="177"/>
                  </a:lnTo>
                  <a:lnTo>
                    <a:pt x="7352" y="189"/>
                  </a:lnTo>
                  <a:lnTo>
                    <a:pt x="7367" y="210"/>
                  </a:lnTo>
                  <a:lnTo>
                    <a:pt x="7387" y="241"/>
                  </a:lnTo>
                  <a:lnTo>
                    <a:pt x="7447" y="344"/>
                  </a:lnTo>
                  <a:lnTo>
                    <a:pt x="7518" y="478"/>
                  </a:lnTo>
                  <a:lnTo>
                    <a:pt x="7561" y="409"/>
                  </a:lnTo>
                  <a:lnTo>
                    <a:pt x="7610" y="327"/>
                  </a:lnTo>
                  <a:lnTo>
                    <a:pt x="7700" y="172"/>
                  </a:lnTo>
                  <a:lnTo>
                    <a:pt x="7733" y="175"/>
                  </a:lnTo>
                  <a:lnTo>
                    <a:pt x="7763" y="172"/>
                  </a:lnTo>
                  <a:lnTo>
                    <a:pt x="7766" y="184"/>
                  </a:lnTo>
                  <a:lnTo>
                    <a:pt x="7739" y="217"/>
                  </a:lnTo>
                  <a:lnTo>
                    <a:pt x="7700" y="270"/>
                  </a:lnTo>
                  <a:lnTo>
                    <a:pt x="7633" y="366"/>
                  </a:lnTo>
                  <a:lnTo>
                    <a:pt x="7579" y="453"/>
                  </a:lnTo>
                  <a:lnTo>
                    <a:pt x="7555" y="495"/>
                  </a:lnTo>
                  <a:lnTo>
                    <a:pt x="7544" y="516"/>
                  </a:lnTo>
                  <a:lnTo>
                    <a:pt x="7542" y="528"/>
                  </a:lnTo>
                  <a:lnTo>
                    <a:pt x="7542" y="541"/>
                  </a:lnTo>
                  <a:lnTo>
                    <a:pt x="7542" y="604"/>
                  </a:lnTo>
                  <a:lnTo>
                    <a:pt x="7542" y="668"/>
                  </a:lnTo>
                  <a:lnTo>
                    <a:pt x="7544" y="720"/>
                  </a:lnTo>
                  <a:lnTo>
                    <a:pt x="7548" y="732"/>
                  </a:lnTo>
                  <a:lnTo>
                    <a:pt x="7552" y="739"/>
                  </a:lnTo>
                  <a:lnTo>
                    <a:pt x="7556" y="742"/>
                  </a:lnTo>
                  <a:lnTo>
                    <a:pt x="7566" y="746"/>
                  </a:lnTo>
                  <a:lnTo>
                    <a:pt x="7586" y="748"/>
                  </a:lnTo>
                  <a:lnTo>
                    <a:pt x="7622" y="751"/>
                  </a:lnTo>
                  <a:lnTo>
                    <a:pt x="7626" y="775"/>
                  </a:lnTo>
                  <a:lnTo>
                    <a:pt x="7548" y="776"/>
                  </a:lnTo>
                  <a:lnTo>
                    <a:pt x="7500" y="775"/>
                  </a:lnTo>
                  <a:lnTo>
                    <a:pt x="7379" y="778"/>
                  </a:lnTo>
                  <a:lnTo>
                    <a:pt x="7375" y="753"/>
                  </a:lnTo>
                  <a:lnTo>
                    <a:pt x="7412" y="750"/>
                  </a:lnTo>
                  <a:lnTo>
                    <a:pt x="7432" y="747"/>
                  </a:lnTo>
                  <a:lnTo>
                    <a:pt x="7442" y="744"/>
                  </a:lnTo>
                  <a:lnTo>
                    <a:pt x="7450" y="740"/>
                  </a:lnTo>
                  <a:lnTo>
                    <a:pt x="7453" y="734"/>
                  </a:lnTo>
                  <a:lnTo>
                    <a:pt x="7457" y="724"/>
                  </a:lnTo>
                  <a:lnTo>
                    <a:pt x="7459" y="676"/>
                  </a:lnTo>
                  <a:lnTo>
                    <a:pt x="7460" y="603"/>
                  </a:lnTo>
                  <a:lnTo>
                    <a:pt x="7460" y="523"/>
                  </a:lnTo>
                  <a:lnTo>
                    <a:pt x="7440" y="483"/>
                  </a:lnTo>
                  <a:lnTo>
                    <a:pt x="7398" y="412"/>
                  </a:lnTo>
                  <a:lnTo>
                    <a:pt x="7360" y="351"/>
                  </a:lnTo>
                  <a:lnTo>
                    <a:pt x="7315" y="284"/>
                  </a:lnTo>
                  <a:lnTo>
                    <a:pt x="7291" y="252"/>
                  </a:lnTo>
                  <a:lnTo>
                    <a:pt x="7273" y="231"/>
                  </a:lnTo>
                  <a:lnTo>
                    <a:pt x="7260" y="220"/>
                  </a:lnTo>
                  <a:lnTo>
                    <a:pt x="7250" y="214"/>
                  </a:lnTo>
                  <a:lnTo>
                    <a:pt x="7235" y="213"/>
                  </a:lnTo>
                  <a:lnTo>
                    <a:pt x="7206" y="213"/>
                  </a:lnTo>
                  <a:close/>
                  <a:moveTo>
                    <a:pt x="8076" y="782"/>
                  </a:moveTo>
                  <a:lnTo>
                    <a:pt x="8022" y="639"/>
                  </a:lnTo>
                  <a:lnTo>
                    <a:pt x="7877" y="280"/>
                  </a:lnTo>
                  <a:lnTo>
                    <a:pt x="7858" y="232"/>
                  </a:lnTo>
                  <a:lnTo>
                    <a:pt x="7847" y="211"/>
                  </a:lnTo>
                  <a:lnTo>
                    <a:pt x="7830" y="204"/>
                  </a:lnTo>
                  <a:lnTo>
                    <a:pt x="7795" y="200"/>
                  </a:lnTo>
                  <a:lnTo>
                    <a:pt x="7792" y="196"/>
                  </a:lnTo>
                  <a:lnTo>
                    <a:pt x="7792" y="176"/>
                  </a:lnTo>
                  <a:lnTo>
                    <a:pt x="7795" y="172"/>
                  </a:lnTo>
                  <a:lnTo>
                    <a:pt x="7906" y="176"/>
                  </a:lnTo>
                  <a:lnTo>
                    <a:pt x="8018" y="172"/>
                  </a:lnTo>
                  <a:lnTo>
                    <a:pt x="8022" y="200"/>
                  </a:lnTo>
                  <a:lnTo>
                    <a:pt x="7957" y="206"/>
                  </a:lnTo>
                  <a:lnTo>
                    <a:pt x="7950" y="211"/>
                  </a:lnTo>
                  <a:lnTo>
                    <a:pt x="7948" y="218"/>
                  </a:lnTo>
                  <a:lnTo>
                    <a:pt x="7961" y="264"/>
                  </a:lnTo>
                  <a:lnTo>
                    <a:pt x="7985" y="332"/>
                  </a:lnTo>
                  <a:lnTo>
                    <a:pt x="8118" y="669"/>
                  </a:lnTo>
                  <a:lnTo>
                    <a:pt x="8230" y="390"/>
                  </a:lnTo>
                  <a:lnTo>
                    <a:pt x="8263" y="297"/>
                  </a:lnTo>
                  <a:lnTo>
                    <a:pt x="8280" y="247"/>
                  </a:lnTo>
                  <a:lnTo>
                    <a:pt x="8286" y="220"/>
                  </a:lnTo>
                  <a:lnTo>
                    <a:pt x="8284" y="212"/>
                  </a:lnTo>
                  <a:lnTo>
                    <a:pt x="8280" y="210"/>
                  </a:lnTo>
                  <a:lnTo>
                    <a:pt x="8275" y="207"/>
                  </a:lnTo>
                  <a:lnTo>
                    <a:pt x="8255" y="204"/>
                  </a:lnTo>
                  <a:lnTo>
                    <a:pt x="8213" y="200"/>
                  </a:lnTo>
                  <a:lnTo>
                    <a:pt x="8209" y="196"/>
                  </a:lnTo>
                  <a:lnTo>
                    <a:pt x="8209" y="176"/>
                  </a:lnTo>
                  <a:lnTo>
                    <a:pt x="8213" y="172"/>
                  </a:lnTo>
                  <a:lnTo>
                    <a:pt x="8308" y="176"/>
                  </a:lnTo>
                  <a:lnTo>
                    <a:pt x="8394" y="172"/>
                  </a:lnTo>
                  <a:lnTo>
                    <a:pt x="8398" y="196"/>
                  </a:lnTo>
                  <a:lnTo>
                    <a:pt x="8370" y="201"/>
                  </a:lnTo>
                  <a:lnTo>
                    <a:pt x="8357" y="205"/>
                  </a:lnTo>
                  <a:lnTo>
                    <a:pt x="8351" y="210"/>
                  </a:lnTo>
                  <a:lnTo>
                    <a:pt x="8346" y="218"/>
                  </a:lnTo>
                  <a:lnTo>
                    <a:pt x="8315" y="285"/>
                  </a:lnTo>
                  <a:lnTo>
                    <a:pt x="8182" y="613"/>
                  </a:lnTo>
                  <a:lnTo>
                    <a:pt x="8144" y="710"/>
                  </a:lnTo>
                  <a:lnTo>
                    <a:pt x="8118" y="782"/>
                  </a:lnTo>
                  <a:lnTo>
                    <a:pt x="8076" y="782"/>
                  </a:lnTo>
                  <a:close/>
                  <a:moveTo>
                    <a:pt x="8327" y="778"/>
                  </a:moveTo>
                  <a:lnTo>
                    <a:pt x="8323" y="775"/>
                  </a:lnTo>
                  <a:lnTo>
                    <a:pt x="8323" y="753"/>
                  </a:lnTo>
                  <a:lnTo>
                    <a:pt x="8327" y="750"/>
                  </a:lnTo>
                  <a:lnTo>
                    <a:pt x="8352" y="748"/>
                  </a:lnTo>
                  <a:lnTo>
                    <a:pt x="8366" y="746"/>
                  </a:lnTo>
                  <a:lnTo>
                    <a:pt x="8375" y="742"/>
                  </a:lnTo>
                  <a:lnTo>
                    <a:pt x="8383" y="735"/>
                  </a:lnTo>
                  <a:lnTo>
                    <a:pt x="8393" y="717"/>
                  </a:lnTo>
                  <a:lnTo>
                    <a:pt x="8411" y="681"/>
                  </a:lnTo>
                  <a:lnTo>
                    <a:pt x="8455" y="584"/>
                  </a:lnTo>
                  <a:lnTo>
                    <a:pt x="8572" y="321"/>
                  </a:lnTo>
                  <a:lnTo>
                    <a:pt x="8636" y="166"/>
                  </a:lnTo>
                  <a:lnTo>
                    <a:pt x="8665" y="166"/>
                  </a:lnTo>
                  <a:lnTo>
                    <a:pt x="8846" y="595"/>
                  </a:lnTo>
                  <a:lnTo>
                    <a:pt x="8870" y="651"/>
                  </a:lnTo>
                  <a:lnTo>
                    <a:pt x="8896" y="704"/>
                  </a:lnTo>
                  <a:lnTo>
                    <a:pt x="8915" y="738"/>
                  </a:lnTo>
                  <a:lnTo>
                    <a:pt x="8928" y="746"/>
                  </a:lnTo>
                  <a:lnTo>
                    <a:pt x="8940" y="748"/>
                  </a:lnTo>
                  <a:lnTo>
                    <a:pt x="8963" y="750"/>
                  </a:lnTo>
                  <a:lnTo>
                    <a:pt x="8966" y="775"/>
                  </a:lnTo>
                  <a:lnTo>
                    <a:pt x="8881" y="775"/>
                  </a:lnTo>
                  <a:lnTo>
                    <a:pt x="8740" y="778"/>
                  </a:lnTo>
                  <a:lnTo>
                    <a:pt x="8737" y="753"/>
                  </a:lnTo>
                  <a:lnTo>
                    <a:pt x="8778" y="748"/>
                  </a:lnTo>
                  <a:lnTo>
                    <a:pt x="8800" y="745"/>
                  </a:lnTo>
                  <a:lnTo>
                    <a:pt x="8804" y="744"/>
                  </a:lnTo>
                  <a:lnTo>
                    <a:pt x="8809" y="740"/>
                  </a:lnTo>
                  <a:lnTo>
                    <a:pt x="8810" y="735"/>
                  </a:lnTo>
                  <a:lnTo>
                    <a:pt x="8812" y="730"/>
                  </a:lnTo>
                  <a:lnTo>
                    <a:pt x="8810" y="720"/>
                  </a:lnTo>
                  <a:lnTo>
                    <a:pt x="8806" y="705"/>
                  </a:lnTo>
                  <a:lnTo>
                    <a:pt x="8753" y="576"/>
                  </a:lnTo>
                  <a:lnTo>
                    <a:pt x="8507" y="576"/>
                  </a:lnTo>
                  <a:lnTo>
                    <a:pt x="8460" y="685"/>
                  </a:lnTo>
                  <a:lnTo>
                    <a:pt x="8450" y="710"/>
                  </a:lnTo>
                  <a:lnTo>
                    <a:pt x="8448" y="728"/>
                  </a:lnTo>
                  <a:lnTo>
                    <a:pt x="8450" y="738"/>
                  </a:lnTo>
                  <a:lnTo>
                    <a:pt x="8459" y="744"/>
                  </a:lnTo>
                  <a:lnTo>
                    <a:pt x="8467" y="746"/>
                  </a:lnTo>
                  <a:lnTo>
                    <a:pt x="8479" y="747"/>
                  </a:lnTo>
                  <a:lnTo>
                    <a:pt x="8518" y="750"/>
                  </a:lnTo>
                  <a:lnTo>
                    <a:pt x="8521" y="753"/>
                  </a:lnTo>
                  <a:lnTo>
                    <a:pt x="8521" y="775"/>
                  </a:lnTo>
                  <a:lnTo>
                    <a:pt x="8422" y="775"/>
                  </a:lnTo>
                  <a:lnTo>
                    <a:pt x="8327" y="778"/>
                  </a:lnTo>
                  <a:close/>
                  <a:moveTo>
                    <a:pt x="8521" y="540"/>
                  </a:moveTo>
                  <a:lnTo>
                    <a:pt x="8737" y="540"/>
                  </a:lnTo>
                  <a:lnTo>
                    <a:pt x="8629" y="282"/>
                  </a:lnTo>
                  <a:lnTo>
                    <a:pt x="8521" y="540"/>
                  </a:lnTo>
                  <a:close/>
                  <a:moveTo>
                    <a:pt x="8540" y="96"/>
                  </a:moveTo>
                  <a:lnTo>
                    <a:pt x="8531" y="94"/>
                  </a:lnTo>
                  <a:lnTo>
                    <a:pt x="8521" y="92"/>
                  </a:lnTo>
                  <a:lnTo>
                    <a:pt x="8514" y="87"/>
                  </a:lnTo>
                  <a:lnTo>
                    <a:pt x="8506" y="81"/>
                  </a:lnTo>
                  <a:lnTo>
                    <a:pt x="8500" y="74"/>
                  </a:lnTo>
                  <a:lnTo>
                    <a:pt x="8496" y="67"/>
                  </a:lnTo>
                  <a:lnTo>
                    <a:pt x="8492" y="48"/>
                  </a:lnTo>
                  <a:lnTo>
                    <a:pt x="8492" y="38"/>
                  </a:lnTo>
                  <a:lnTo>
                    <a:pt x="8496" y="30"/>
                  </a:lnTo>
                  <a:lnTo>
                    <a:pt x="8500" y="21"/>
                  </a:lnTo>
                  <a:lnTo>
                    <a:pt x="8506" y="14"/>
                  </a:lnTo>
                  <a:lnTo>
                    <a:pt x="8514" y="8"/>
                  </a:lnTo>
                  <a:lnTo>
                    <a:pt x="8521" y="3"/>
                  </a:lnTo>
                  <a:lnTo>
                    <a:pt x="8540" y="0"/>
                  </a:lnTo>
                  <a:lnTo>
                    <a:pt x="8550" y="1"/>
                  </a:lnTo>
                  <a:lnTo>
                    <a:pt x="8558" y="3"/>
                  </a:lnTo>
                  <a:lnTo>
                    <a:pt x="8567" y="8"/>
                  </a:lnTo>
                  <a:lnTo>
                    <a:pt x="8574" y="14"/>
                  </a:lnTo>
                  <a:lnTo>
                    <a:pt x="8580" y="21"/>
                  </a:lnTo>
                  <a:lnTo>
                    <a:pt x="8585" y="30"/>
                  </a:lnTo>
                  <a:lnTo>
                    <a:pt x="8588" y="48"/>
                  </a:lnTo>
                  <a:lnTo>
                    <a:pt x="8587" y="57"/>
                  </a:lnTo>
                  <a:lnTo>
                    <a:pt x="8585" y="67"/>
                  </a:lnTo>
                  <a:lnTo>
                    <a:pt x="8580" y="74"/>
                  </a:lnTo>
                  <a:lnTo>
                    <a:pt x="8574" y="81"/>
                  </a:lnTo>
                  <a:lnTo>
                    <a:pt x="8567" y="87"/>
                  </a:lnTo>
                  <a:lnTo>
                    <a:pt x="8558" y="92"/>
                  </a:lnTo>
                  <a:lnTo>
                    <a:pt x="8540" y="96"/>
                  </a:lnTo>
                  <a:close/>
                  <a:moveTo>
                    <a:pt x="8750" y="96"/>
                  </a:moveTo>
                  <a:lnTo>
                    <a:pt x="8741" y="94"/>
                  </a:lnTo>
                  <a:lnTo>
                    <a:pt x="8731" y="92"/>
                  </a:lnTo>
                  <a:lnTo>
                    <a:pt x="8724" y="87"/>
                  </a:lnTo>
                  <a:lnTo>
                    <a:pt x="8716" y="81"/>
                  </a:lnTo>
                  <a:lnTo>
                    <a:pt x="8710" y="74"/>
                  </a:lnTo>
                  <a:lnTo>
                    <a:pt x="8706" y="67"/>
                  </a:lnTo>
                  <a:lnTo>
                    <a:pt x="8702" y="48"/>
                  </a:lnTo>
                  <a:lnTo>
                    <a:pt x="8702" y="38"/>
                  </a:lnTo>
                  <a:lnTo>
                    <a:pt x="8706" y="30"/>
                  </a:lnTo>
                  <a:lnTo>
                    <a:pt x="8710" y="21"/>
                  </a:lnTo>
                  <a:lnTo>
                    <a:pt x="8716" y="14"/>
                  </a:lnTo>
                  <a:lnTo>
                    <a:pt x="8724" y="8"/>
                  </a:lnTo>
                  <a:lnTo>
                    <a:pt x="8731" y="3"/>
                  </a:lnTo>
                  <a:lnTo>
                    <a:pt x="8750" y="0"/>
                  </a:lnTo>
                  <a:lnTo>
                    <a:pt x="8760" y="1"/>
                  </a:lnTo>
                  <a:lnTo>
                    <a:pt x="8768" y="3"/>
                  </a:lnTo>
                  <a:lnTo>
                    <a:pt x="8777" y="8"/>
                  </a:lnTo>
                  <a:lnTo>
                    <a:pt x="8784" y="14"/>
                  </a:lnTo>
                  <a:lnTo>
                    <a:pt x="8790" y="21"/>
                  </a:lnTo>
                  <a:lnTo>
                    <a:pt x="8795" y="30"/>
                  </a:lnTo>
                  <a:lnTo>
                    <a:pt x="8798" y="48"/>
                  </a:lnTo>
                  <a:lnTo>
                    <a:pt x="8797" y="57"/>
                  </a:lnTo>
                  <a:lnTo>
                    <a:pt x="8795" y="67"/>
                  </a:lnTo>
                  <a:lnTo>
                    <a:pt x="8790" y="74"/>
                  </a:lnTo>
                  <a:lnTo>
                    <a:pt x="8784" y="81"/>
                  </a:lnTo>
                  <a:lnTo>
                    <a:pt x="8777" y="87"/>
                  </a:lnTo>
                  <a:lnTo>
                    <a:pt x="8768" y="92"/>
                  </a:lnTo>
                  <a:lnTo>
                    <a:pt x="8750" y="96"/>
                  </a:lnTo>
                  <a:close/>
                  <a:moveTo>
                    <a:pt x="9020" y="628"/>
                  </a:moveTo>
                  <a:lnTo>
                    <a:pt x="9044" y="625"/>
                  </a:lnTo>
                  <a:lnTo>
                    <a:pt x="9050" y="672"/>
                  </a:lnTo>
                  <a:lnTo>
                    <a:pt x="9054" y="694"/>
                  </a:lnTo>
                  <a:lnTo>
                    <a:pt x="9061" y="708"/>
                  </a:lnTo>
                  <a:lnTo>
                    <a:pt x="9077" y="721"/>
                  </a:lnTo>
                  <a:lnTo>
                    <a:pt x="9088" y="727"/>
                  </a:lnTo>
                  <a:lnTo>
                    <a:pt x="9100" y="733"/>
                  </a:lnTo>
                  <a:lnTo>
                    <a:pt x="9128" y="742"/>
                  </a:lnTo>
                  <a:lnTo>
                    <a:pt x="9161" y="748"/>
                  </a:lnTo>
                  <a:lnTo>
                    <a:pt x="9193" y="751"/>
                  </a:lnTo>
                  <a:lnTo>
                    <a:pt x="9216" y="750"/>
                  </a:lnTo>
                  <a:lnTo>
                    <a:pt x="9236" y="747"/>
                  </a:lnTo>
                  <a:lnTo>
                    <a:pt x="9256" y="741"/>
                  </a:lnTo>
                  <a:lnTo>
                    <a:pt x="9275" y="734"/>
                  </a:lnTo>
                  <a:lnTo>
                    <a:pt x="9292" y="726"/>
                  </a:lnTo>
                  <a:lnTo>
                    <a:pt x="9307" y="714"/>
                  </a:lnTo>
                  <a:lnTo>
                    <a:pt x="9319" y="700"/>
                  </a:lnTo>
                  <a:lnTo>
                    <a:pt x="9331" y="686"/>
                  </a:lnTo>
                  <a:lnTo>
                    <a:pt x="9340" y="669"/>
                  </a:lnTo>
                  <a:lnTo>
                    <a:pt x="9346" y="651"/>
                  </a:lnTo>
                  <a:lnTo>
                    <a:pt x="9349" y="633"/>
                  </a:lnTo>
                  <a:lnTo>
                    <a:pt x="9350" y="613"/>
                  </a:lnTo>
                  <a:lnTo>
                    <a:pt x="9348" y="586"/>
                  </a:lnTo>
                  <a:lnTo>
                    <a:pt x="9346" y="576"/>
                  </a:lnTo>
                  <a:lnTo>
                    <a:pt x="9341" y="565"/>
                  </a:lnTo>
                  <a:lnTo>
                    <a:pt x="9330" y="546"/>
                  </a:lnTo>
                  <a:lnTo>
                    <a:pt x="9323" y="537"/>
                  </a:lnTo>
                  <a:lnTo>
                    <a:pt x="9314" y="531"/>
                  </a:lnTo>
                  <a:lnTo>
                    <a:pt x="9296" y="520"/>
                  </a:lnTo>
                  <a:lnTo>
                    <a:pt x="9286" y="516"/>
                  </a:lnTo>
                  <a:lnTo>
                    <a:pt x="9275" y="512"/>
                  </a:lnTo>
                  <a:lnTo>
                    <a:pt x="9209" y="499"/>
                  </a:lnTo>
                  <a:lnTo>
                    <a:pt x="9142" y="487"/>
                  </a:lnTo>
                  <a:lnTo>
                    <a:pt x="9118" y="480"/>
                  </a:lnTo>
                  <a:lnTo>
                    <a:pt x="9095" y="469"/>
                  </a:lnTo>
                  <a:lnTo>
                    <a:pt x="9072" y="456"/>
                  </a:lnTo>
                  <a:lnTo>
                    <a:pt x="9054" y="440"/>
                  </a:lnTo>
                  <a:lnTo>
                    <a:pt x="9040" y="421"/>
                  </a:lnTo>
                  <a:lnTo>
                    <a:pt x="9034" y="409"/>
                  </a:lnTo>
                  <a:lnTo>
                    <a:pt x="9029" y="397"/>
                  </a:lnTo>
                  <a:lnTo>
                    <a:pt x="9022" y="370"/>
                  </a:lnTo>
                  <a:lnTo>
                    <a:pt x="9019" y="342"/>
                  </a:lnTo>
                  <a:lnTo>
                    <a:pt x="9020" y="322"/>
                  </a:lnTo>
                  <a:lnTo>
                    <a:pt x="9023" y="303"/>
                  </a:lnTo>
                  <a:lnTo>
                    <a:pt x="9028" y="285"/>
                  </a:lnTo>
                  <a:lnTo>
                    <a:pt x="9034" y="268"/>
                  </a:lnTo>
                  <a:lnTo>
                    <a:pt x="9050" y="238"/>
                  </a:lnTo>
                  <a:lnTo>
                    <a:pt x="9074" y="211"/>
                  </a:lnTo>
                  <a:lnTo>
                    <a:pt x="9104" y="188"/>
                  </a:lnTo>
                  <a:lnTo>
                    <a:pt x="9121" y="180"/>
                  </a:lnTo>
                  <a:lnTo>
                    <a:pt x="9139" y="172"/>
                  </a:lnTo>
                  <a:lnTo>
                    <a:pt x="9158" y="166"/>
                  </a:lnTo>
                  <a:lnTo>
                    <a:pt x="9179" y="163"/>
                  </a:lnTo>
                  <a:lnTo>
                    <a:pt x="9223" y="160"/>
                  </a:lnTo>
                  <a:lnTo>
                    <a:pt x="9262" y="162"/>
                  </a:lnTo>
                  <a:lnTo>
                    <a:pt x="9304" y="169"/>
                  </a:lnTo>
                  <a:lnTo>
                    <a:pt x="9346" y="181"/>
                  </a:lnTo>
                  <a:lnTo>
                    <a:pt x="9384" y="196"/>
                  </a:lnTo>
                  <a:lnTo>
                    <a:pt x="9386" y="201"/>
                  </a:lnTo>
                  <a:lnTo>
                    <a:pt x="9383" y="223"/>
                  </a:lnTo>
                  <a:lnTo>
                    <a:pt x="9379" y="249"/>
                  </a:lnTo>
                  <a:lnTo>
                    <a:pt x="9377" y="279"/>
                  </a:lnTo>
                  <a:lnTo>
                    <a:pt x="9376" y="313"/>
                  </a:lnTo>
                  <a:lnTo>
                    <a:pt x="9371" y="316"/>
                  </a:lnTo>
                  <a:lnTo>
                    <a:pt x="9349" y="316"/>
                  </a:lnTo>
                  <a:lnTo>
                    <a:pt x="9343" y="249"/>
                  </a:lnTo>
                  <a:lnTo>
                    <a:pt x="9340" y="242"/>
                  </a:lnTo>
                  <a:lnTo>
                    <a:pt x="9332" y="234"/>
                  </a:lnTo>
                  <a:lnTo>
                    <a:pt x="9320" y="225"/>
                  </a:lnTo>
                  <a:lnTo>
                    <a:pt x="9305" y="216"/>
                  </a:lnTo>
                  <a:lnTo>
                    <a:pt x="9286" y="207"/>
                  </a:lnTo>
                  <a:lnTo>
                    <a:pt x="9265" y="201"/>
                  </a:lnTo>
                  <a:lnTo>
                    <a:pt x="9245" y="198"/>
                  </a:lnTo>
                  <a:lnTo>
                    <a:pt x="9223" y="196"/>
                  </a:lnTo>
                  <a:lnTo>
                    <a:pt x="9188" y="200"/>
                  </a:lnTo>
                  <a:lnTo>
                    <a:pt x="9156" y="211"/>
                  </a:lnTo>
                  <a:lnTo>
                    <a:pt x="9142" y="219"/>
                  </a:lnTo>
                  <a:lnTo>
                    <a:pt x="9128" y="230"/>
                  </a:lnTo>
                  <a:lnTo>
                    <a:pt x="9118" y="242"/>
                  </a:lnTo>
                  <a:lnTo>
                    <a:pt x="9108" y="256"/>
                  </a:lnTo>
                  <a:lnTo>
                    <a:pt x="9101" y="272"/>
                  </a:lnTo>
                  <a:lnTo>
                    <a:pt x="9096" y="288"/>
                  </a:lnTo>
                  <a:lnTo>
                    <a:pt x="9092" y="320"/>
                  </a:lnTo>
                  <a:lnTo>
                    <a:pt x="9095" y="344"/>
                  </a:lnTo>
                  <a:lnTo>
                    <a:pt x="9097" y="355"/>
                  </a:lnTo>
                  <a:lnTo>
                    <a:pt x="9102" y="364"/>
                  </a:lnTo>
                  <a:lnTo>
                    <a:pt x="9113" y="382"/>
                  </a:lnTo>
                  <a:lnTo>
                    <a:pt x="9120" y="390"/>
                  </a:lnTo>
                  <a:lnTo>
                    <a:pt x="9127" y="396"/>
                  </a:lnTo>
                  <a:lnTo>
                    <a:pt x="9144" y="405"/>
                  </a:lnTo>
                  <a:lnTo>
                    <a:pt x="9163" y="412"/>
                  </a:lnTo>
                  <a:lnTo>
                    <a:pt x="9193" y="418"/>
                  </a:lnTo>
                  <a:lnTo>
                    <a:pt x="9239" y="426"/>
                  </a:lnTo>
                  <a:lnTo>
                    <a:pt x="9275" y="432"/>
                  </a:lnTo>
                  <a:lnTo>
                    <a:pt x="9305" y="438"/>
                  </a:lnTo>
                  <a:lnTo>
                    <a:pt x="9329" y="445"/>
                  </a:lnTo>
                  <a:lnTo>
                    <a:pt x="9349" y="452"/>
                  </a:lnTo>
                  <a:lnTo>
                    <a:pt x="9365" y="460"/>
                  </a:lnTo>
                  <a:lnTo>
                    <a:pt x="9379" y="471"/>
                  </a:lnTo>
                  <a:lnTo>
                    <a:pt x="9392" y="484"/>
                  </a:lnTo>
                  <a:lnTo>
                    <a:pt x="9404" y="500"/>
                  </a:lnTo>
                  <a:lnTo>
                    <a:pt x="9413" y="517"/>
                  </a:lnTo>
                  <a:lnTo>
                    <a:pt x="9419" y="536"/>
                  </a:lnTo>
                  <a:lnTo>
                    <a:pt x="9424" y="556"/>
                  </a:lnTo>
                  <a:lnTo>
                    <a:pt x="9425" y="579"/>
                  </a:lnTo>
                  <a:lnTo>
                    <a:pt x="9424" y="601"/>
                  </a:lnTo>
                  <a:lnTo>
                    <a:pt x="9420" y="622"/>
                  </a:lnTo>
                  <a:lnTo>
                    <a:pt x="9414" y="643"/>
                  </a:lnTo>
                  <a:lnTo>
                    <a:pt x="9406" y="662"/>
                  </a:lnTo>
                  <a:lnTo>
                    <a:pt x="9396" y="680"/>
                  </a:lnTo>
                  <a:lnTo>
                    <a:pt x="9383" y="698"/>
                  </a:lnTo>
                  <a:lnTo>
                    <a:pt x="9350" y="730"/>
                  </a:lnTo>
                  <a:lnTo>
                    <a:pt x="9331" y="745"/>
                  </a:lnTo>
                  <a:lnTo>
                    <a:pt x="9312" y="757"/>
                  </a:lnTo>
                  <a:lnTo>
                    <a:pt x="9290" y="766"/>
                  </a:lnTo>
                  <a:lnTo>
                    <a:pt x="9269" y="776"/>
                  </a:lnTo>
                  <a:lnTo>
                    <a:pt x="9246" y="782"/>
                  </a:lnTo>
                  <a:lnTo>
                    <a:pt x="9222" y="787"/>
                  </a:lnTo>
                  <a:lnTo>
                    <a:pt x="9172" y="790"/>
                  </a:lnTo>
                  <a:lnTo>
                    <a:pt x="9128" y="788"/>
                  </a:lnTo>
                  <a:lnTo>
                    <a:pt x="9089" y="783"/>
                  </a:lnTo>
                  <a:lnTo>
                    <a:pt x="9052" y="772"/>
                  </a:lnTo>
                  <a:lnTo>
                    <a:pt x="9017" y="759"/>
                  </a:lnTo>
                  <a:lnTo>
                    <a:pt x="9014" y="753"/>
                  </a:lnTo>
                  <a:lnTo>
                    <a:pt x="9018" y="709"/>
                  </a:lnTo>
                  <a:lnTo>
                    <a:pt x="9020" y="628"/>
                  </a:lnTo>
                  <a:close/>
                  <a:moveTo>
                    <a:pt x="9632" y="466"/>
                  </a:moveTo>
                  <a:lnTo>
                    <a:pt x="9787" y="322"/>
                  </a:lnTo>
                  <a:lnTo>
                    <a:pt x="9866" y="243"/>
                  </a:lnTo>
                  <a:lnTo>
                    <a:pt x="9902" y="204"/>
                  </a:lnTo>
                  <a:lnTo>
                    <a:pt x="9902" y="176"/>
                  </a:lnTo>
                  <a:lnTo>
                    <a:pt x="9907" y="172"/>
                  </a:lnTo>
                  <a:lnTo>
                    <a:pt x="9978" y="175"/>
                  </a:lnTo>
                  <a:lnTo>
                    <a:pt x="10045" y="174"/>
                  </a:lnTo>
                  <a:lnTo>
                    <a:pt x="10049" y="177"/>
                  </a:lnTo>
                  <a:lnTo>
                    <a:pt x="10049" y="196"/>
                  </a:lnTo>
                  <a:lnTo>
                    <a:pt x="10013" y="201"/>
                  </a:lnTo>
                  <a:lnTo>
                    <a:pt x="9991" y="205"/>
                  </a:lnTo>
                  <a:lnTo>
                    <a:pt x="9974" y="214"/>
                  </a:lnTo>
                  <a:lnTo>
                    <a:pt x="9949" y="232"/>
                  </a:lnTo>
                  <a:lnTo>
                    <a:pt x="9886" y="288"/>
                  </a:lnTo>
                  <a:lnTo>
                    <a:pt x="9713" y="446"/>
                  </a:lnTo>
                  <a:lnTo>
                    <a:pt x="9970" y="684"/>
                  </a:lnTo>
                  <a:lnTo>
                    <a:pt x="10018" y="728"/>
                  </a:lnTo>
                  <a:lnTo>
                    <a:pt x="10031" y="740"/>
                  </a:lnTo>
                  <a:lnTo>
                    <a:pt x="10038" y="746"/>
                  </a:lnTo>
                  <a:lnTo>
                    <a:pt x="10043" y="748"/>
                  </a:lnTo>
                  <a:lnTo>
                    <a:pt x="10050" y="750"/>
                  </a:lnTo>
                  <a:lnTo>
                    <a:pt x="10069" y="752"/>
                  </a:lnTo>
                  <a:lnTo>
                    <a:pt x="10073" y="774"/>
                  </a:lnTo>
                  <a:lnTo>
                    <a:pt x="10044" y="775"/>
                  </a:lnTo>
                  <a:lnTo>
                    <a:pt x="10019" y="775"/>
                  </a:lnTo>
                  <a:lnTo>
                    <a:pt x="9949" y="776"/>
                  </a:lnTo>
                  <a:lnTo>
                    <a:pt x="9881" y="711"/>
                  </a:lnTo>
                  <a:lnTo>
                    <a:pt x="9632" y="483"/>
                  </a:lnTo>
                  <a:lnTo>
                    <a:pt x="9632" y="574"/>
                  </a:lnTo>
                  <a:lnTo>
                    <a:pt x="9634" y="657"/>
                  </a:lnTo>
                  <a:lnTo>
                    <a:pt x="9635" y="697"/>
                  </a:lnTo>
                  <a:lnTo>
                    <a:pt x="9636" y="720"/>
                  </a:lnTo>
                  <a:lnTo>
                    <a:pt x="9638" y="732"/>
                  </a:lnTo>
                  <a:lnTo>
                    <a:pt x="9642" y="738"/>
                  </a:lnTo>
                  <a:lnTo>
                    <a:pt x="9648" y="742"/>
                  </a:lnTo>
                  <a:lnTo>
                    <a:pt x="9658" y="746"/>
                  </a:lnTo>
                  <a:lnTo>
                    <a:pt x="9678" y="748"/>
                  </a:lnTo>
                  <a:lnTo>
                    <a:pt x="9714" y="751"/>
                  </a:lnTo>
                  <a:lnTo>
                    <a:pt x="9718" y="775"/>
                  </a:lnTo>
                  <a:lnTo>
                    <a:pt x="9640" y="776"/>
                  </a:lnTo>
                  <a:lnTo>
                    <a:pt x="9592" y="775"/>
                  </a:lnTo>
                  <a:lnTo>
                    <a:pt x="9470" y="778"/>
                  </a:lnTo>
                  <a:lnTo>
                    <a:pt x="9467" y="753"/>
                  </a:lnTo>
                  <a:lnTo>
                    <a:pt x="9503" y="750"/>
                  </a:lnTo>
                  <a:lnTo>
                    <a:pt x="9523" y="747"/>
                  </a:lnTo>
                  <a:lnTo>
                    <a:pt x="9534" y="744"/>
                  </a:lnTo>
                  <a:lnTo>
                    <a:pt x="9541" y="740"/>
                  </a:lnTo>
                  <a:lnTo>
                    <a:pt x="9545" y="734"/>
                  </a:lnTo>
                  <a:lnTo>
                    <a:pt x="9548" y="723"/>
                  </a:lnTo>
                  <a:lnTo>
                    <a:pt x="9550" y="702"/>
                  </a:lnTo>
                  <a:lnTo>
                    <a:pt x="9551" y="664"/>
                  </a:lnTo>
                  <a:lnTo>
                    <a:pt x="9552" y="574"/>
                  </a:lnTo>
                  <a:lnTo>
                    <a:pt x="9552" y="376"/>
                  </a:lnTo>
                  <a:lnTo>
                    <a:pt x="9551" y="294"/>
                  </a:lnTo>
                  <a:lnTo>
                    <a:pt x="9550" y="254"/>
                  </a:lnTo>
                  <a:lnTo>
                    <a:pt x="9548" y="231"/>
                  </a:lnTo>
                  <a:lnTo>
                    <a:pt x="9546" y="219"/>
                  </a:lnTo>
                  <a:lnTo>
                    <a:pt x="9542" y="212"/>
                  </a:lnTo>
                  <a:lnTo>
                    <a:pt x="9536" y="208"/>
                  </a:lnTo>
                  <a:lnTo>
                    <a:pt x="9527" y="205"/>
                  </a:lnTo>
                  <a:lnTo>
                    <a:pt x="9506" y="202"/>
                  </a:lnTo>
                  <a:lnTo>
                    <a:pt x="9470" y="200"/>
                  </a:lnTo>
                  <a:lnTo>
                    <a:pt x="9467" y="176"/>
                  </a:lnTo>
                  <a:lnTo>
                    <a:pt x="9523" y="175"/>
                  </a:lnTo>
                  <a:lnTo>
                    <a:pt x="9592" y="176"/>
                  </a:lnTo>
                  <a:lnTo>
                    <a:pt x="9714" y="172"/>
                  </a:lnTo>
                  <a:lnTo>
                    <a:pt x="9718" y="196"/>
                  </a:lnTo>
                  <a:lnTo>
                    <a:pt x="9668" y="202"/>
                  </a:lnTo>
                  <a:lnTo>
                    <a:pt x="9655" y="205"/>
                  </a:lnTo>
                  <a:lnTo>
                    <a:pt x="9646" y="208"/>
                  </a:lnTo>
                  <a:lnTo>
                    <a:pt x="9642" y="212"/>
                  </a:lnTo>
                  <a:lnTo>
                    <a:pt x="9640" y="217"/>
                  </a:lnTo>
                  <a:lnTo>
                    <a:pt x="9636" y="231"/>
                  </a:lnTo>
                  <a:lnTo>
                    <a:pt x="9634" y="279"/>
                  </a:lnTo>
                  <a:lnTo>
                    <a:pt x="9632" y="376"/>
                  </a:lnTo>
                  <a:lnTo>
                    <a:pt x="9632" y="466"/>
                  </a:lnTo>
                  <a:close/>
                  <a:moveTo>
                    <a:pt x="10085" y="213"/>
                  </a:moveTo>
                  <a:lnTo>
                    <a:pt x="10081" y="208"/>
                  </a:lnTo>
                  <a:lnTo>
                    <a:pt x="10081" y="190"/>
                  </a:lnTo>
                  <a:lnTo>
                    <a:pt x="10085" y="187"/>
                  </a:lnTo>
                  <a:lnTo>
                    <a:pt x="10206" y="168"/>
                  </a:lnTo>
                  <a:lnTo>
                    <a:pt x="10218" y="177"/>
                  </a:lnTo>
                  <a:lnTo>
                    <a:pt x="10231" y="189"/>
                  </a:lnTo>
                  <a:lnTo>
                    <a:pt x="10246" y="210"/>
                  </a:lnTo>
                  <a:lnTo>
                    <a:pt x="10266" y="241"/>
                  </a:lnTo>
                  <a:lnTo>
                    <a:pt x="10326" y="344"/>
                  </a:lnTo>
                  <a:lnTo>
                    <a:pt x="10397" y="478"/>
                  </a:lnTo>
                  <a:lnTo>
                    <a:pt x="10440" y="409"/>
                  </a:lnTo>
                  <a:lnTo>
                    <a:pt x="10489" y="327"/>
                  </a:lnTo>
                  <a:lnTo>
                    <a:pt x="10579" y="172"/>
                  </a:lnTo>
                  <a:lnTo>
                    <a:pt x="10612" y="175"/>
                  </a:lnTo>
                  <a:lnTo>
                    <a:pt x="10642" y="172"/>
                  </a:lnTo>
                  <a:lnTo>
                    <a:pt x="10645" y="184"/>
                  </a:lnTo>
                  <a:lnTo>
                    <a:pt x="10618" y="217"/>
                  </a:lnTo>
                  <a:lnTo>
                    <a:pt x="10579" y="270"/>
                  </a:lnTo>
                  <a:lnTo>
                    <a:pt x="10512" y="366"/>
                  </a:lnTo>
                  <a:lnTo>
                    <a:pt x="10458" y="453"/>
                  </a:lnTo>
                  <a:lnTo>
                    <a:pt x="10433" y="495"/>
                  </a:lnTo>
                  <a:lnTo>
                    <a:pt x="10423" y="516"/>
                  </a:lnTo>
                  <a:lnTo>
                    <a:pt x="10421" y="528"/>
                  </a:lnTo>
                  <a:lnTo>
                    <a:pt x="10420" y="541"/>
                  </a:lnTo>
                  <a:lnTo>
                    <a:pt x="10420" y="604"/>
                  </a:lnTo>
                  <a:lnTo>
                    <a:pt x="10421" y="668"/>
                  </a:lnTo>
                  <a:lnTo>
                    <a:pt x="10423" y="720"/>
                  </a:lnTo>
                  <a:lnTo>
                    <a:pt x="10426" y="732"/>
                  </a:lnTo>
                  <a:lnTo>
                    <a:pt x="10429" y="739"/>
                  </a:lnTo>
                  <a:lnTo>
                    <a:pt x="10435" y="742"/>
                  </a:lnTo>
                  <a:lnTo>
                    <a:pt x="10445" y="746"/>
                  </a:lnTo>
                  <a:lnTo>
                    <a:pt x="10465" y="748"/>
                  </a:lnTo>
                  <a:lnTo>
                    <a:pt x="10501" y="751"/>
                  </a:lnTo>
                  <a:lnTo>
                    <a:pt x="10505" y="775"/>
                  </a:lnTo>
                  <a:lnTo>
                    <a:pt x="10427" y="776"/>
                  </a:lnTo>
                  <a:lnTo>
                    <a:pt x="10379" y="775"/>
                  </a:lnTo>
                  <a:lnTo>
                    <a:pt x="10258" y="778"/>
                  </a:lnTo>
                  <a:lnTo>
                    <a:pt x="10254" y="753"/>
                  </a:lnTo>
                  <a:lnTo>
                    <a:pt x="10290" y="750"/>
                  </a:lnTo>
                  <a:lnTo>
                    <a:pt x="10310" y="747"/>
                  </a:lnTo>
                  <a:lnTo>
                    <a:pt x="10321" y="744"/>
                  </a:lnTo>
                  <a:lnTo>
                    <a:pt x="10328" y="740"/>
                  </a:lnTo>
                  <a:lnTo>
                    <a:pt x="10332" y="734"/>
                  </a:lnTo>
                  <a:lnTo>
                    <a:pt x="10334" y="724"/>
                  </a:lnTo>
                  <a:lnTo>
                    <a:pt x="10338" y="676"/>
                  </a:lnTo>
                  <a:lnTo>
                    <a:pt x="10339" y="603"/>
                  </a:lnTo>
                  <a:lnTo>
                    <a:pt x="10339" y="523"/>
                  </a:lnTo>
                  <a:lnTo>
                    <a:pt x="10319" y="483"/>
                  </a:lnTo>
                  <a:lnTo>
                    <a:pt x="10276" y="412"/>
                  </a:lnTo>
                  <a:lnTo>
                    <a:pt x="10238" y="351"/>
                  </a:lnTo>
                  <a:lnTo>
                    <a:pt x="10194" y="284"/>
                  </a:lnTo>
                  <a:lnTo>
                    <a:pt x="10170" y="252"/>
                  </a:lnTo>
                  <a:lnTo>
                    <a:pt x="10152" y="231"/>
                  </a:lnTo>
                  <a:lnTo>
                    <a:pt x="10139" y="220"/>
                  </a:lnTo>
                  <a:lnTo>
                    <a:pt x="10129" y="214"/>
                  </a:lnTo>
                  <a:lnTo>
                    <a:pt x="10114" y="213"/>
                  </a:lnTo>
                  <a:lnTo>
                    <a:pt x="10085" y="213"/>
                  </a:lnTo>
                  <a:close/>
                  <a:moveTo>
                    <a:pt x="10676" y="176"/>
                  </a:moveTo>
                  <a:lnTo>
                    <a:pt x="10802" y="176"/>
                  </a:lnTo>
                  <a:lnTo>
                    <a:pt x="10925" y="172"/>
                  </a:lnTo>
                  <a:lnTo>
                    <a:pt x="10927" y="196"/>
                  </a:lnTo>
                  <a:lnTo>
                    <a:pt x="10879" y="202"/>
                  </a:lnTo>
                  <a:lnTo>
                    <a:pt x="10865" y="205"/>
                  </a:lnTo>
                  <a:lnTo>
                    <a:pt x="10855" y="208"/>
                  </a:lnTo>
                  <a:lnTo>
                    <a:pt x="10853" y="212"/>
                  </a:lnTo>
                  <a:lnTo>
                    <a:pt x="10849" y="217"/>
                  </a:lnTo>
                  <a:lnTo>
                    <a:pt x="10846" y="231"/>
                  </a:lnTo>
                  <a:lnTo>
                    <a:pt x="10843" y="279"/>
                  </a:lnTo>
                  <a:lnTo>
                    <a:pt x="10843" y="376"/>
                  </a:lnTo>
                  <a:lnTo>
                    <a:pt x="10843" y="565"/>
                  </a:lnTo>
                  <a:lnTo>
                    <a:pt x="10843" y="664"/>
                  </a:lnTo>
                  <a:lnTo>
                    <a:pt x="10846" y="738"/>
                  </a:lnTo>
                  <a:lnTo>
                    <a:pt x="10933" y="738"/>
                  </a:lnTo>
                  <a:lnTo>
                    <a:pt x="11017" y="738"/>
                  </a:lnTo>
                  <a:lnTo>
                    <a:pt x="11063" y="735"/>
                  </a:lnTo>
                  <a:lnTo>
                    <a:pt x="11088" y="730"/>
                  </a:lnTo>
                  <a:lnTo>
                    <a:pt x="11112" y="723"/>
                  </a:lnTo>
                  <a:lnTo>
                    <a:pt x="11118" y="705"/>
                  </a:lnTo>
                  <a:lnTo>
                    <a:pt x="11125" y="674"/>
                  </a:lnTo>
                  <a:lnTo>
                    <a:pt x="11135" y="630"/>
                  </a:lnTo>
                  <a:lnTo>
                    <a:pt x="11138" y="626"/>
                  </a:lnTo>
                  <a:lnTo>
                    <a:pt x="11160" y="626"/>
                  </a:lnTo>
                  <a:lnTo>
                    <a:pt x="11159" y="654"/>
                  </a:lnTo>
                  <a:lnTo>
                    <a:pt x="11155" y="696"/>
                  </a:lnTo>
                  <a:lnTo>
                    <a:pt x="11152" y="775"/>
                  </a:lnTo>
                  <a:lnTo>
                    <a:pt x="10936" y="776"/>
                  </a:lnTo>
                  <a:lnTo>
                    <a:pt x="10811" y="775"/>
                  </a:lnTo>
                  <a:lnTo>
                    <a:pt x="10724" y="778"/>
                  </a:lnTo>
                  <a:lnTo>
                    <a:pt x="10721" y="760"/>
                  </a:lnTo>
                  <a:lnTo>
                    <a:pt x="10724" y="757"/>
                  </a:lnTo>
                  <a:lnTo>
                    <a:pt x="10745" y="746"/>
                  </a:lnTo>
                  <a:lnTo>
                    <a:pt x="10753" y="740"/>
                  </a:lnTo>
                  <a:lnTo>
                    <a:pt x="10756" y="724"/>
                  </a:lnTo>
                  <a:lnTo>
                    <a:pt x="10759" y="685"/>
                  </a:lnTo>
                  <a:lnTo>
                    <a:pt x="10760" y="627"/>
                  </a:lnTo>
                  <a:lnTo>
                    <a:pt x="10762" y="560"/>
                  </a:lnTo>
                  <a:lnTo>
                    <a:pt x="10762" y="376"/>
                  </a:lnTo>
                  <a:lnTo>
                    <a:pt x="10760" y="294"/>
                  </a:lnTo>
                  <a:lnTo>
                    <a:pt x="10760" y="254"/>
                  </a:lnTo>
                  <a:lnTo>
                    <a:pt x="10758" y="231"/>
                  </a:lnTo>
                  <a:lnTo>
                    <a:pt x="10756" y="219"/>
                  </a:lnTo>
                  <a:lnTo>
                    <a:pt x="10752" y="212"/>
                  </a:lnTo>
                  <a:lnTo>
                    <a:pt x="10746" y="208"/>
                  </a:lnTo>
                  <a:lnTo>
                    <a:pt x="10736" y="205"/>
                  </a:lnTo>
                  <a:lnTo>
                    <a:pt x="10717" y="202"/>
                  </a:lnTo>
                  <a:lnTo>
                    <a:pt x="10680" y="200"/>
                  </a:lnTo>
                  <a:lnTo>
                    <a:pt x="10676" y="17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grpSp>
        <p:nvGrpSpPr>
          <p:cNvPr id="678" name="Google Shape;678;p68"/>
          <p:cNvGrpSpPr/>
          <p:nvPr/>
        </p:nvGrpSpPr>
        <p:grpSpPr>
          <a:xfrm>
            <a:off x="46" y="6669386"/>
            <a:ext cx="12191711" cy="188640"/>
            <a:chOff x="2207568" y="692696"/>
            <a:chExt cx="2304192" cy="576000"/>
          </a:xfrm>
        </p:grpSpPr>
        <p:sp>
          <p:nvSpPr>
            <p:cNvPr id="679" name="Google Shape;679;p68"/>
            <p:cNvSpPr/>
            <p:nvPr/>
          </p:nvSpPr>
          <p:spPr>
            <a:xfrm>
              <a:off x="2783632" y="692696"/>
              <a:ext cx="576000" cy="576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680" name="Google Shape;680;p68"/>
            <p:cNvSpPr/>
            <p:nvPr/>
          </p:nvSpPr>
          <p:spPr>
            <a:xfrm>
              <a:off x="3359696" y="692696"/>
              <a:ext cx="576000" cy="576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681" name="Google Shape;681;p68"/>
            <p:cNvSpPr/>
            <p:nvPr/>
          </p:nvSpPr>
          <p:spPr>
            <a:xfrm>
              <a:off x="3935760" y="692696"/>
              <a:ext cx="576000" cy="576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682" name="Google Shape;682;p68"/>
            <p:cNvSpPr/>
            <p:nvPr/>
          </p:nvSpPr>
          <p:spPr>
            <a:xfrm>
              <a:off x="2207568" y="692696"/>
              <a:ext cx="576000" cy="576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grpSp>
      <p:sp>
        <p:nvSpPr>
          <p:cNvPr id="683" name="Google Shape;683;p68">
            <a:hlinkClick r:id="rId2"/>
          </p:cNvPr>
          <p:cNvSpPr/>
          <p:nvPr/>
        </p:nvSpPr>
        <p:spPr>
          <a:xfrm>
            <a:off x="6312024" y="5013176"/>
            <a:ext cx="288001" cy="288001"/>
          </a:xfrm>
          <a:custGeom>
            <a:avLst/>
            <a:gdLst/>
            <a:ahLst/>
            <a:cxnLst/>
            <a:rect l="l" t="t" r="r" b="b"/>
            <a:pathLst>
              <a:path w="2806" h="2806" extrusionOk="0">
                <a:moveTo>
                  <a:pt x="1055" y="2164"/>
                </a:moveTo>
                <a:lnTo>
                  <a:pt x="1089" y="2164"/>
                </a:lnTo>
                <a:lnTo>
                  <a:pt x="1121" y="2162"/>
                </a:lnTo>
                <a:lnTo>
                  <a:pt x="1153" y="2160"/>
                </a:lnTo>
                <a:lnTo>
                  <a:pt x="1184" y="2158"/>
                </a:lnTo>
                <a:lnTo>
                  <a:pt x="1215" y="2154"/>
                </a:lnTo>
                <a:lnTo>
                  <a:pt x="1246" y="2149"/>
                </a:lnTo>
                <a:lnTo>
                  <a:pt x="1276" y="2144"/>
                </a:lnTo>
                <a:lnTo>
                  <a:pt x="1305" y="2138"/>
                </a:lnTo>
                <a:lnTo>
                  <a:pt x="1335" y="2132"/>
                </a:lnTo>
                <a:lnTo>
                  <a:pt x="1364" y="2124"/>
                </a:lnTo>
                <a:lnTo>
                  <a:pt x="1391" y="2115"/>
                </a:lnTo>
                <a:lnTo>
                  <a:pt x="1419" y="2107"/>
                </a:lnTo>
                <a:lnTo>
                  <a:pt x="1446" y="2097"/>
                </a:lnTo>
                <a:lnTo>
                  <a:pt x="1472" y="2087"/>
                </a:lnTo>
                <a:lnTo>
                  <a:pt x="1498" y="2076"/>
                </a:lnTo>
                <a:lnTo>
                  <a:pt x="1524" y="2065"/>
                </a:lnTo>
                <a:lnTo>
                  <a:pt x="1549" y="2052"/>
                </a:lnTo>
                <a:lnTo>
                  <a:pt x="1574" y="2040"/>
                </a:lnTo>
                <a:lnTo>
                  <a:pt x="1599" y="2026"/>
                </a:lnTo>
                <a:lnTo>
                  <a:pt x="1622" y="2013"/>
                </a:lnTo>
                <a:lnTo>
                  <a:pt x="1646" y="1998"/>
                </a:lnTo>
                <a:lnTo>
                  <a:pt x="1668" y="1983"/>
                </a:lnTo>
                <a:lnTo>
                  <a:pt x="1690" y="1968"/>
                </a:lnTo>
                <a:lnTo>
                  <a:pt x="1712" y="1952"/>
                </a:lnTo>
                <a:lnTo>
                  <a:pt x="1733" y="1936"/>
                </a:lnTo>
                <a:lnTo>
                  <a:pt x="1753" y="1919"/>
                </a:lnTo>
                <a:lnTo>
                  <a:pt x="1774" y="1901"/>
                </a:lnTo>
                <a:lnTo>
                  <a:pt x="1794" y="1883"/>
                </a:lnTo>
                <a:lnTo>
                  <a:pt x="1813" y="1866"/>
                </a:lnTo>
                <a:lnTo>
                  <a:pt x="1831" y="1847"/>
                </a:lnTo>
                <a:lnTo>
                  <a:pt x="1850" y="1827"/>
                </a:lnTo>
                <a:lnTo>
                  <a:pt x="1867" y="1807"/>
                </a:lnTo>
                <a:lnTo>
                  <a:pt x="1884" y="1788"/>
                </a:lnTo>
                <a:lnTo>
                  <a:pt x="1900" y="1768"/>
                </a:lnTo>
                <a:lnTo>
                  <a:pt x="1917" y="1747"/>
                </a:lnTo>
                <a:lnTo>
                  <a:pt x="1933" y="1727"/>
                </a:lnTo>
                <a:lnTo>
                  <a:pt x="1947" y="1705"/>
                </a:lnTo>
                <a:lnTo>
                  <a:pt x="1962" y="1684"/>
                </a:lnTo>
                <a:lnTo>
                  <a:pt x="1976" y="1661"/>
                </a:lnTo>
                <a:lnTo>
                  <a:pt x="1990" y="1640"/>
                </a:lnTo>
                <a:lnTo>
                  <a:pt x="2002" y="1618"/>
                </a:lnTo>
                <a:lnTo>
                  <a:pt x="2014" y="1595"/>
                </a:lnTo>
                <a:lnTo>
                  <a:pt x="2027" y="1572"/>
                </a:lnTo>
                <a:lnTo>
                  <a:pt x="2038" y="1549"/>
                </a:lnTo>
                <a:lnTo>
                  <a:pt x="2048" y="1526"/>
                </a:lnTo>
                <a:lnTo>
                  <a:pt x="2059" y="1503"/>
                </a:lnTo>
                <a:lnTo>
                  <a:pt x="2069" y="1479"/>
                </a:lnTo>
                <a:lnTo>
                  <a:pt x="2077" y="1456"/>
                </a:lnTo>
                <a:lnTo>
                  <a:pt x="2086" y="1432"/>
                </a:lnTo>
                <a:lnTo>
                  <a:pt x="2093" y="1408"/>
                </a:lnTo>
                <a:lnTo>
                  <a:pt x="2101" y="1384"/>
                </a:lnTo>
                <a:lnTo>
                  <a:pt x="2108" y="1361"/>
                </a:lnTo>
                <a:lnTo>
                  <a:pt x="2115" y="1336"/>
                </a:lnTo>
                <a:lnTo>
                  <a:pt x="2121" y="1312"/>
                </a:lnTo>
                <a:lnTo>
                  <a:pt x="2126" y="1288"/>
                </a:lnTo>
                <a:lnTo>
                  <a:pt x="2131" y="1263"/>
                </a:lnTo>
                <a:lnTo>
                  <a:pt x="2136" y="1239"/>
                </a:lnTo>
                <a:lnTo>
                  <a:pt x="2138" y="1215"/>
                </a:lnTo>
                <a:lnTo>
                  <a:pt x="2144" y="1166"/>
                </a:lnTo>
                <a:lnTo>
                  <a:pt x="2147" y="1143"/>
                </a:lnTo>
                <a:lnTo>
                  <a:pt x="2148" y="1118"/>
                </a:lnTo>
                <a:lnTo>
                  <a:pt x="2148" y="1095"/>
                </a:lnTo>
                <a:lnTo>
                  <a:pt x="2149" y="1071"/>
                </a:lnTo>
                <a:lnTo>
                  <a:pt x="2148" y="1046"/>
                </a:lnTo>
                <a:lnTo>
                  <a:pt x="2148" y="1022"/>
                </a:lnTo>
                <a:lnTo>
                  <a:pt x="2175" y="1001"/>
                </a:lnTo>
                <a:lnTo>
                  <a:pt x="2189" y="990"/>
                </a:lnTo>
                <a:lnTo>
                  <a:pt x="2202" y="978"/>
                </a:lnTo>
                <a:lnTo>
                  <a:pt x="2228" y="955"/>
                </a:lnTo>
                <a:lnTo>
                  <a:pt x="2252" y="930"/>
                </a:lnTo>
                <a:lnTo>
                  <a:pt x="2264" y="918"/>
                </a:lnTo>
                <a:lnTo>
                  <a:pt x="2275" y="904"/>
                </a:lnTo>
                <a:lnTo>
                  <a:pt x="2288" y="892"/>
                </a:lnTo>
                <a:lnTo>
                  <a:pt x="2299" y="878"/>
                </a:lnTo>
                <a:lnTo>
                  <a:pt x="2320" y="851"/>
                </a:lnTo>
                <a:lnTo>
                  <a:pt x="2330" y="836"/>
                </a:lnTo>
                <a:lnTo>
                  <a:pt x="2340" y="822"/>
                </a:lnTo>
                <a:lnTo>
                  <a:pt x="2314" y="834"/>
                </a:lnTo>
                <a:lnTo>
                  <a:pt x="2286" y="844"/>
                </a:lnTo>
                <a:lnTo>
                  <a:pt x="2259" y="852"/>
                </a:lnTo>
                <a:lnTo>
                  <a:pt x="2232" y="861"/>
                </a:lnTo>
                <a:lnTo>
                  <a:pt x="2205" y="867"/>
                </a:lnTo>
                <a:lnTo>
                  <a:pt x="2176" y="873"/>
                </a:lnTo>
                <a:lnTo>
                  <a:pt x="2148" y="878"/>
                </a:lnTo>
                <a:lnTo>
                  <a:pt x="2118" y="883"/>
                </a:lnTo>
                <a:lnTo>
                  <a:pt x="2133" y="873"/>
                </a:lnTo>
                <a:lnTo>
                  <a:pt x="2148" y="863"/>
                </a:lnTo>
                <a:lnTo>
                  <a:pt x="2162" y="853"/>
                </a:lnTo>
                <a:lnTo>
                  <a:pt x="2175" y="842"/>
                </a:lnTo>
                <a:lnTo>
                  <a:pt x="2188" y="830"/>
                </a:lnTo>
                <a:lnTo>
                  <a:pt x="2200" y="818"/>
                </a:lnTo>
                <a:lnTo>
                  <a:pt x="2211" y="805"/>
                </a:lnTo>
                <a:lnTo>
                  <a:pt x="2222" y="792"/>
                </a:lnTo>
                <a:lnTo>
                  <a:pt x="2232" y="778"/>
                </a:lnTo>
                <a:lnTo>
                  <a:pt x="2242" y="764"/>
                </a:lnTo>
                <a:lnTo>
                  <a:pt x="2252" y="749"/>
                </a:lnTo>
                <a:lnTo>
                  <a:pt x="2261" y="735"/>
                </a:lnTo>
                <a:lnTo>
                  <a:pt x="2268" y="719"/>
                </a:lnTo>
                <a:lnTo>
                  <a:pt x="2275" y="702"/>
                </a:lnTo>
                <a:lnTo>
                  <a:pt x="2282" y="686"/>
                </a:lnTo>
                <a:lnTo>
                  <a:pt x="2288" y="670"/>
                </a:lnTo>
                <a:lnTo>
                  <a:pt x="2259" y="686"/>
                </a:lnTo>
                <a:lnTo>
                  <a:pt x="2231" y="701"/>
                </a:lnTo>
                <a:lnTo>
                  <a:pt x="2201" y="715"/>
                </a:lnTo>
                <a:lnTo>
                  <a:pt x="2170" y="727"/>
                </a:lnTo>
                <a:lnTo>
                  <a:pt x="2155" y="732"/>
                </a:lnTo>
                <a:lnTo>
                  <a:pt x="2139" y="738"/>
                </a:lnTo>
                <a:lnTo>
                  <a:pt x="2108" y="748"/>
                </a:lnTo>
                <a:lnTo>
                  <a:pt x="2092" y="752"/>
                </a:lnTo>
                <a:lnTo>
                  <a:pt x="2076" y="756"/>
                </a:lnTo>
                <a:lnTo>
                  <a:pt x="2044" y="763"/>
                </a:lnTo>
                <a:lnTo>
                  <a:pt x="2030" y="749"/>
                </a:lnTo>
                <a:lnTo>
                  <a:pt x="2016" y="737"/>
                </a:lnTo>
                <a:lnTo>
                  <a:pt x="2001" y="725"/>
                </a:lnTo>
                <a:lnTo>
                  <a:pt x="1986" y="712"/>
                </a:lnTo>
                <a:lnTo>
                  <a:pt x="1970" y="702"/>
                </a:lnTo>
                <a:lnTo>
                  <a:pt x="1954" y="693"/>
                </a:lnTo>
                <a:lnTo>
                  <a:pt x="1936" y="683"/>
                </a:lnTo>
                <a:lnTo>
                  <a:pt x="1919" y="674"/>
                </a:lnTo>
                <a:lnTo>
                  <a:pt x="1900" y="667"/>
                </a:lnTo>
                <a:lnTo>
                  <a:pt x="1882" y="660"/>
                </a:lnTo>
                <a:lnTo>
                  <a:pt x="1863" y="655"/>
                </a:lnTo>
                <a:lnTo>
                  <a:pt x="1844" y="650"/>
                </a:lnTo>
                <a:lnTo>
                  <a:pt x="1824" y="647"/>
                </a:lnTo>
                <a:lnTo>
                  <a:pt x="1804" y="644"/>
                </a:lnTo>
                <a:lnTo>
                  <a:pt x="1784" y="643"/>
                </a:lnTo>
                <a:lnTo>
                  <a:pt x="1763" y="642"/>
                </a:lnTo>
                <a:lnTo>
                  <a:pt x="1743" y="642"/>
                </a:lnTo>
                <a:lnTo>
                  <a:pt x="1724" y="644"/>
                </a:lnTo>
                <a:lnTo>
                  <a:pt x="1705" y="647"/>
                </a:lnTo>
                <a:lnTo>
                  <a:pt x="1685" y="649"/>
                </a:lnTo>
                <a:lnTo>
                  <a:pt x="1667" y="654"/>
                </a:lnTo>
                <a:lnTo>
                  <a:pt x="1649" y="659"/>
                </a:lnTo>
                <a:lnTo>
                  <a:pt x="1631" y="665"/>
                </a:lnTo>
                <a:lnTo>
                  <a:pt x="1613" y="672"/>
                </a:lnTo>
                <a:lnTo>
                  <a:pt x="1596" y="680"/>
                </a:lnTo>
                <a:lnTo>
                  <a:pt x="1580" y="689"/>
                </a:lnTo>
                <a:lnTo>
                  <a:pt x="1564" y="698"/>
                </a:lnTo>
                <a:lnTo>
                  <a:pt x="1548" y="707"/>
                </a:lnTo>
                <a:lnTo>
                  <a:pt x="1533" y="719"/>
                </a:lnTo>
                <a:lnTo>
                  <a:pt x="1518" y="730"/>
                </a:lnTo>
                <a:lnTo>
                  <a:pt x="1505" y="742"/>
                </a:lnTo>
                <a:lnTo>
                  <a:pt x="1491" y="754"/>
                </a:lnTo>
                <a:lnTo>
                  <a:pt x="1479" y="768"/>
                </a:lnTo>
                <a:lnTo>
                  <a:pt x="1466" y="782"/>
                </a:lnTo>
                <a:lnTo>
                  <a:pt x="1455" y="796"/>
                </a:lnTo>
                <a:lnTo>
                  <a:pt x="1444" y="811"/>
                </a:lnTo>
                <a:lnTo>
                  <a:pt x="1434" y="827"/>
                </a:lnTo>
                <a:lnTo>
                  <a:pt x="1425" y="844"/>
                </a:lnTo>
                <a:lnTo>
                  <a:pt x="1420" y="851"/>
                </a:lnTo>
                <a:lnTo>
                  <a:pt x="1417" y="860"/>
                </a:lnTo>
                <a:lnTo>
                  <a:pt x="1409" y="877"/>
                </a:lnTo>
                <a:lnTo>
                  <a:pt x="1402" y="894"/>
                </a:lnTo>
                <a:lnTo>
                  <a:pt x="1396" y="912"/>
                </a:lnTo>
                <a:lnTo>
                  <a:pt x="1391" y="930"/>
                </a:lnTo>
                <a:lnTo>
                  <a:pt x="1387" y="949"/>
                </a:lnTo>
                <a:lnTo>
                  <a:pt x="1383" y="967"/>
                </a:lnTo>
                <a:lnTo>
                  <a:pt x="1381" y="987"/>
                </a:lnTo>
                <a:lnTo>
                  <a:pt x="1380" y="1007"/>
                </a:lnTo>
                <a:lnTo>
                  <a:pt x="1378" y="1027"/>
                </a:lnTo>
                <a:lnTo>
                  <a:pt x="1380" y="1049"/>
                </a:lnTo>
                <a:lnTo>
                  <a:pt x="1381" y="1060"/>
                </a:lnTo>
                <a:lnTo>
                  <a:pt x="1381" y="1071"/>
                </a:lnTo>
                <a:lnTo>
                  <a:pt x="1385" y="1092"/>
                </a:lnTo>
                <a:lnTo>
                  <a:pt x="1388" y="1113"/>
                </a:lnTo>
                <a:lnTo>
                  <a:pt x="1359" y="1112"/>
                </a:lnTo>
                <a:lnTo>
                  <a:pt x="1329" y="1110"/>
                </a:lnTo>
                <a:lnTo>
                  <a:pt x="1300" y="1106"/>
                </a:lnTo>
                <a:lnTo>
                  <a:pt x="1271" y="1101"/>
                </a:lnTo>
                <a:lnTo>
                  <a:pt x="1242" y="1096"/>
                </a:lnTo>
                <a:lnTo>
                  <a:pt x="1214" y="1091"/>
                </a:lnTo>
                <a:lnTo>
                  <a:pt x="1185" y="1085"/>
                </a:lnTo>
                <a:lnTo>
                  <a:pt x="1157" y="1077"/>
                </a:lnTo>
                <a:lnTo>
                  <a:pt x="1130" y="1069"/>
                </a:lnTo>
                <a:lnTo>
                  <a:pt x="1101" y="1060"/>
                </a:lnTo>
                <a:lnTo>
                  <a:pt x="1075" y="1051"/>
                </a:lnTo>
                <a:lnTo>
                  <a:pt x="1048" y="1041"/>
                </a:lnTo>
                <a:lnTo>
                  <a:pt x="1021" y="1030"/>
                </a:lnTo>
                <a:lnTo>
                  <a:pt x="995" y="1019"/>
                </a:lnTo>
                <a:lnTo>
                  <a:pt x="970" y="1007"/>
                </a:lnTo>
                <a:lnTo>
                  <a:pt x="944" y="994"/>
                </a:lnTo>
                <a:lnTo>
                  <a:pt x="919" y="981"/>
                </a:lnTo>
                <a:lnTo>
                  <a:pt x="895" y="967"/>
                </a:lnTo>
                <a:lnTo>
                  <a:pt x="870" y="952"/>
                </a:lnTo>
                <a:lnTo>
                  <a:pt x="846" y="938"/>
                </a:lnTo>
                <a:lnTo>
                  <a:pt x="823" y="921"/>
                </a:lnTo>
                <a:lnTo>
                  <a:pt x="801" y="905"/>
                </a:lnTo>
                <a:lnTo>
                  <a:pt x="777" y="888"/>
                </a:lnTo>
                <a:lnTo>
                  <a:pt x="756" y="871"/>
                </a:lnTo>
                <a:lnTo>
                  <a:pt x="734" y="853"/>
                </a:lnTo>
                <a:lnTo>
                  <a:pt x="713" y="835"/>
                </a:lnTo>
                <a:lnTo>
                  <a:pt x="692" y="815"/>
                </a:lnTo>
                <a:lnTo>
                  <a:pt x="672" y="795"/>
                </a:lnTo>
                <a:lnTo>
                  <a:pt x="652" y="775"/>
                </a:lnTo>
                <a:lnTo>
                  <a:pt x="634" y="754"/>
                </a:lnTo>
                <a:lnTo>
                  <a:pt x="615" y="733"/>
                </a:lnTo>
                <a:lnTo>
                  <a:pt x="596" y="712"/>
                </a:lnTo>
                <a:lnTo>
                  <a:pt x="585" y="735"/>
                </a:lnTo>
                <a:lnTo>
                  <a:pt x="580" y="746"/>
                </a:lnTo>
                <a:lnTo>
                  <a:pt x="574" y="757"/>
                </a:lnTo>
                <a:lnTo>
                  <a:pt x="565" y="780"/>
                </a:lnTo>
                <a:lnTo>
                  <a:pt x="562" y="792"/>
                </a:lnTo>
                <a:lnTo>
                  <a:pt x="558" y="804"/>
                </a:lnTo>
                <a:lnTo>
                  <a:pt x="556" y="816"/>
                </a:lnTo>
                <a:lnTo>
                  <a:pt x="553" y="829"/>
                </a:lnTo>
                <a:lnTo>
                  <a:pt x="548" y="853"/>
                </a:lnTo>
                <a:lnTo>
                  <a:pt x="547" y="866"/>
                </a:lnTo>
                <a:lnTo>
                  <a:pt x="546" y="879"/>
                </a:lnTo>
                <a:lnTo>
                  <a:pt x="544" y="892"/>
                </a:lnTo>
                <a:lnTo>
                  <a:pt x="544" y="905"/>
                </a:lnTo>
                <a:lnTo>
                  <a:pt x="544" y="918"/>
                </a:lnTo>
                <a:lnTo>
                  <a:pt x="546" y="930"/>
                </a:lnTo>
                <a:lnTo>
                  <a:pt x="547" y="942"/>
                </a:lnTo>
                <a:lnTo>
                  <a:pt x="548" y="955"/>
                </a:lnTo>
                <a:lnTo>
                  <a:pt x="549" y="967"/>
                </a:lnTo>
                <a:lnTo>
                  <a:pt x="552" y="978"/>
                </a:lnTo>
                <a:lnTo>
                  <a:pt x="557" y="1002"/>
                </a:lnTo>
                <a:lnTo>
                  <a:pt x="561" y="1013"/>
                </a:lnTo>
                <a:lnTo>
                  <a:pt x="564" y="1025"/>
                </a:lnTo>
                <a:lnTo>
                  <a:pt x="572" y="1048"/>
                </a:lnTo>
                <a:lnTo>
                  <a:pt x="577" y="1058"/>
                </a:lnTo>
                <a:lnTo>
                  <a:pt x="582" y="1069"/>
                </a:lnTo>
                <a:lnTo>
                  <a:pt x="591" y="1090"/>
                </a:lnTo>
                <a:lnTo>
                  <a:pt x="604" y="1110"/>
                </a:lnTo>
                <a:lnTo>
                  <a:pt x="610" y="1119"/>
                </a:lnTo>
                <a:lnTo>
                  <a:pt x="616" y="1129"/>
                </a:lnTo>
                <a:lnTo>
                  <a:pt x="630" y="1148"/>
                </a:lnTo>
                <a:lnTo>
                  <a:pt x="646" y="1165"/>
                </a:lnTo>
                <a:lnTo>
                  <a:pt x="662" y="1181"/>
                </a:lnTo>
                <a:lnTo>
                  <a:pt x="679" y="1197"/>
                </a:lnTo>
                <a:lnTo>
                  <a:pt x="697" y="1212"/>
                </a:lnTo>
                <a:lnTo>
                  <a:pt x="715" y="1226"/>
                </a:lnTo>
                <a:lnTo>
                  <a:pt x="704" y="1225"/>
                </a:lnTo>
                <a:lnTo>
                  <a:pt x="692" y="1223"/>
                </a:lnTo>
                <a:lnTo>
                  <a:pt x="669" y="1221"/>
                </a:lnTo>
                <a:lnTo>
                  <a:pt x="658" y="1220"/>
                </a:lnTo>
                <a:lnTo>
                  <a:pt x="647" y="1217"/>
                </a:lnTo>
                <a:lnTo>
                  <a:pt x="625" y="1211"/>
                </a:lnTo>
                <a:lnTo>
                  <a:pt x="603" y="1205"/>
                </a:lnTo>
                <a:lnTo>
                  <a:pt x="582" y="1196"/>
                </a:lnTo>
                <a:lnTo>
                  <a:pt x="562" y="1187"/>
                </a:lnTo>
                <a:lnTo>
                  <a:pt x="552" y="1183"/>
                </a:lnTo>
                <a:lnTo>
                  <a:pt x="542" y="1178"/>
                </a:lnTo>
                <a:lnTo>
                  <a:pt x="542" y="1183"/>
                </a:lnTo>
                <a:lnTo>
                  <a:pt x="542" y="1200"/>
                </a:lnTo>
                <a:lnTo>
                  <a:pt x="543" y="1217"/>
                </a:lnTo>
                <a:lnTo>
                  <a:pt x="544" y="1233"/>
                </a:lnTo>
                <a:lnTo>
                  <a:pt x="548" y="1251"/>
                </a:lnTo>
                <a:lnTo>
                  <a:pt x="551" y="1267"/>
                </a:lnTo>
                <a:lnTo>
                  <a:pt x="556" y="1283"/>
                </a:lnTo>
                <a:lnTo>
                  <a:pt x="559" y="1299"/>
                </a:lnTo>
                <a:lnTo>
                  <a:pt x="565" y="1315"/>
                </a:lnTo>
                <a:lnTo>
                  <a:pt x="572" y="1330"/>
                </a:lnTo>
                <a:lnTo>
                  <a:pt x="578" y="1345"/>
                </a:lnTo>
                <a:lnTo>
                  <a:pt x="585" y="1359"/>
                </a:lnTo>
                <a:lnTo>
                  <a:pt x="593" y="1374"/>
                </a:lnTo>
                <a:lnTo>
                  <a:pt x="601" y="1388"/>
                </a:lnTo>
                <a:lnTo>
                  <a:pt x="610" y="1402"/>
                </a:lnTo>
                <a:lnTo>
                  <a:pt x="620" y="1414"/>
                </a:lnTo>
                <a:lnTo>
                  <a:pt x="625" y="1421"/>
                </a:lnTo>
                <a:lnTo>
                  <a:pt x="630" y="1428"/>
                </a:lnTo>
                <a:lnTo>
                  <a:pt x="641" y="1440"/>
                </a:lnTo>
                <a:lnTo>
                  <a:pt x="652" y="1451"/>
                </a:lnTo>
                <a:lnTo>
                  <a:pt x="663" y="1462"/>
                </a:lnTo>
                <a:lnTo>
                  <a:pt x="676" y="1473"/>
                </a:lnTo>
                <a:lnTo>
                  <a:pt x="688" y="1483"/>
                </a:lnTo>
                <a:lnTo>
                  <a:pt x="700" y="1493"/>
                </a:lnTo>
                <a:lnTo>
                  <a:pt x="714" y="1503"/>
                </a:lnTo>
                <a:lnTo>
                  <a:pt x="728" y="1512"/>
                </a:lnTo>
                <a:lnTo>
                  <a:pt x="741" y="1519"/>
                </a:lnTo>
                <a:lnTo>
                  <a:pt x="756" y="1526"/>
                </a:lnTo>
                <a:lnTo>
                  <a:pt x="771" y="1534"/>
                </a:lnTo>
                <a:lnTo>
                  <a:pt x="786" y="1540"/>
                </a:lnTo>
                <a:lnTo>
                  <a:pt x="802" y="1546"/>
                </a:lnTo>
                <a:lnTo>
                  <a:pt x="818" y="1551"/>
                </a:lnTo>
                <a:lnTo>
                  <a:pt x="834" y="1555"/>
                </a:lnTo>
                <a:lnTo>
                  <a:pt x="850" y="1559"/>
                </a:lnTo>
                <a:lnTo>
                  <a:pt x="825" y="1565"/>
                </a:lnTo>
                <a:lnTo>
                  <a:pt x="801" y="1569"/>
                </a:lnTo>
                <a:lnTo>
                  <a:pt x="787" y="1570"/>
                </a:lnTo>
                <a:lnTo>
                  <a:pt x="775" y="1571"/>
                </a:lnTo>
                <a:lnTo>
                  <a:pt x="749" y="1572"/>
                </a:lnTo>
                <a:lnTo>
                  <a:pt x="730" y="1572"/>
                </a:lnTo>
                <a:lnTo>
                  <a:pt x="711" y="1571"/>
                </a:lnTo>
                <a:lnTo>
                  <a:pt x="694" y="1569"/>
                </a:lnTo>
                <a:lnTo>
                  <a:pt x="677" y="1565"/>
                </a:lnTo>
                <a:lnTo>
                  <a:pt x="682" y="1580"/>
                </a:lnTo>
                <a:lnTo>
                  <a:pt x="687" y="1593"/>
                </a:lnTo>
                <a:lnTo>
                  <a:pt x="693" y="1607"/>
                </a:lnTo>
                <a:lnTo>
                  <a:pt x="699" y="1621"/>
                </a:lnTo>
                <a:lnTo>
                  <a:pt x="705" y="1634"/>
                </a:lnTo>
                <a:lnTo>
                  <a:pt x="713" y="1647"/>
                </a:lnTo>
                <a:lnTo>
                  <a:pt x="721" y="1659"/>
                </a:lnTo>
                <a:lnTo>
                  <a:pt x="730" y="1671"/>
                </a:lnTo>
                <a:lnTo>
                  <a:pt x="739" y="1682"/>
                </a:lnTo>
                <a:lnTo>
                  <a:pt x="747" y="1695"/>
                </a:lnTo>
                <a:lnTo>
                  <a:pt x="757" y="1706"/>
                </a:lnTo>
                <a:lnTo>
                  <a:pt x="767" y="1716"/>
                </a:lnTo>
                <a:lnTo>
                  <a:pt x="777" y="1727"/>
                </a:lnTo>
                <a:lnTo>
                  <a:pt x="788" y="1737"/>
                </a:lnTo>
                <a:lnTo>
                  <a:pt x="799" y="1745"/>
                </a:lnTo>
                <a:lnTo>
                  <a:pt x="812" y="1755"/>
                </a:lnTo>
                <a:lnTo>
                  <a:pt x="823" y="1764"/>
                </a:lnTo>
                <a:lnTo>
                  <a:pt x="835" y="1771"/>
                </a:lnTo>
                <a:lnTo>
                  <a:pt x="848" y="1779"/>
                </a:lnTo>
                <a:lnTo>
                  <a:pt x="861" y="1786"/>
                </a:lnTo>
                <a:lnTo>
                  <a:pt x="874" y="1794"/>
                </a:lnTo>
                <a:lnTo>
                  <a:pt x="887" y="1800"/>
                </a:lnTo>
                <a:lnTo>
                  <a:pt x="901" y="1806"/>
                </a:lnTo>
                <a:lnTo>
                  <a:pt x="916" y="1811"/>
                </a:lnTo>
                <a:lnTo>
                  <a:pt x="929" y="1816"/>
                </a:lnTo>
                <a:lnTo>
                  <a:pt x="944" y="1820"/>
                </a:lnTo>
                <a:lnTo>
                  <a:pt x="974" y="1826"/>
                </a:lnTo>
                <a:lnTo>
                  <a:pt x="989" y="1828"/>
                </a:lnTo>
                <a:lnTo>
                  <a:pt x="1005" y="1831"/>
                </a:lnTo>
                <a:lnTo>
                  <a:pt x="1020" y="1832"/>
                </a:lnTo>
                <a:lnTo>
                  <a:pt x="1036" y="1832"/>
                </a:lnTo>
                <a:lnTo>
                  <a:pt x="1011" y="1851"/>
                </a:lnTo>
                <a:lnTo>
                  <a:pt x="997" y="1861"/>
                </a:lnTo>
                <a:lnTo>
                  <a:pt x="985" y="1869"/>
                </a:lnTo>
                <a:lnTo>
                  <a:pt x="971" y="1878"/>
                </a:lnTo>
                <a:lnTo>
                  <a:pt x="958" y="1885"/>
                </a:lnTo>
                <a:lnTo>
                  <a:pt x="930" y="1901"/>
                </a:lnTo>
                <a:lnTo>
                  <a:pt x="903" y="1916"/>
                </a:lnTo>
                <a:lnTo>
                  <a:pt x="874" y="1930"/>
                </a:lnTo>
                <a:lnTo>
                  <a:pt x="845" y="1942"/>
                </a:lnTo>
                <a:lnTo>
                  <a:pt x="815" y="1953"/>
                </a:lnTo>
                <a:lnTo>
                  <a:pt x="784" y="1963"/>
                </a:lnTo>
                <a:lnTo>
                  <a:pt x="770" y="1968"/>
                </a:lnTo>
                <a:lnTo>
                  <a:pt x="754" y="1972"/>
                </a:lnTo>
                <a:lnTo>
                  <a:pt x="723" y="1979"/>
                </a:lnTo>
                <a:lnTo>
                  <a:pt x="690" y="1986"/>
                </a:lnTo>
                <a:lnTo>
                  <a:pt x="658" y="1990"/>
                </a:lnTo>
                <a:lnTo>
                  <a:pt x="641" y="1993"/>
                </a:lnTo>
                <a:lnTo>
                  <a:pt x="625" y="1994"/>
                </a:lnTo>
                <a:lnTo>
                  <a:pt x="591" y="1997"/>
                </a:lnTo>
                <a:lnTo>
                  <a:pt x="575" y="1997"/>
                </a:lnTo>
                <a:lnTo>
                  <a:pt x="558" y="1997"/>
                </a:lnTo>
                <a:lnTo>
                  <a:pt x="535" y="1997"/>
                </a:lnTo>
                <a:lnTo>
                  <a:pt x="512" y="1995"/>
                </a:lnTo>
                <a:lnTo>
                  <a:pt x="489" y="1994"/>
                </a:lnTo>
                <a:lnTo>
                  <a:pt x="466" y="1992"/>
                </a:lnTo>
                <a:lnTo>
                  <a:pt x="499" y="2012"/>
                </a:lnTo>
                <a:lnTo>
                  <a:pt x="532" y="2030"/>
                </a:lnTo>
                <a:lnTo>
                  <a:pt x="548" y="2039"/>
                </a:lnTo>
                <a:lnTo>
                  <a:pt x="565" y="2047"/>
                </a:lnTo>
                <a:lnTo>
                  <a:pt x="600" y="2065"/>
                </a:lnTo>
                <a:lnTo>
                  <a:pt x="635" y="2080"/>
                </a:lnTo>
                <a:lnTo>
                  <a:pt x="671" y="2094"/>
                </a:lnTo>
                <a:lnTo>
                  <a:pt x="707" y="2107"/>
                </a:lnTo>
                <a:lnTo>
                  <a:pt x="744" y="2119"/>
                </a:lnTo>
                <a:lnTo>
                  <a:pt x="781" y="2129"/>
                </a:lnTo>
                <a:lnTo>
                  <a:pt x="819" y="2138"/>
                </a:lnTo>
                <a:lnTo>
                  <a:pt x="838" y="2143"/>
                </a:lnTo>
                <a:lnTo>
                  <a:pt x="857" y="2146"/>
                </a:lnTo>
                <a:lnTo>
                  <a:pt x="876" y="2149"/>
                </a:lnTo>
                <a:lnTo>
                  <a:pt x="896" y="2153"/>
                </a:lnTo>
                <a:lnTo>
                  <a:pt x="916" y="2155"/>
                </a:lnTo>
                <a:lnTo>
                  <a:pt x="935" y="2158"/>
                </a:lnTo>
                <a:lnTo>
                  <a:pt x="975" y="2161"/>
                </a:lnTo>
                <a:lnTo>
                  <a:pt x="995" y="2162"/>
                </a:lnTo>
                <a:lnTo>
                  <a:pt x="1015" y="2164"/>
                </a:lnTo>
                <a:lnTo>
                  <a:pt x="1036" y="2164"/>
                </a:lnTo>
                <a:lnTo>
                  <a:pt x="1055" y="2164"/>
                </a:lnTo>
                <a:close/>
                <a:moveTo>
                  <a:pt x="0" y="0"/>
                </a:moveTo>
                <a:lnTo>
                  <a:pt x="702" y="0"/>
                </a:lnTo>
                <a:lnTo>
                  <a:pt x="1403" y="0"/>
                </a:lnTo>
                <a:lnTo>
                  <a:pt x="2105" y="0"/>
                </a:lnTo>
                <a:lnTo>
                  <a:pt x="2806" y="0"/>
                </a:lnTo>
                <a:lnTo>
                  <a:pt x="2806" y="701"/>
                </a:lnTo>
                <a:lnTo>
                  <a:pt x="2806" y="1403"/>
                </a:lnTo>
                <a:lnTo>
                  <a:pt x="2806" y="2104"/>
                </a:lnTo>
                <a:lnTo>
                  <a:pt x="2806" y="2806"/>
                </a:lnTo>
                <a:lnTo>
                  <a:pt x="2105" y="2806"/>
                </a:lnTo>
                <a:lnTo>
                  <a:pt x="1403" y="2806"/>
                </a:lnTo>
                <a:lnTo>
                  <a:pt x="702" y="2806"/>
                </a:lnTo>
                <a:lnTo>
                  <a:pt x="0" y="2806"/>
                </a:lnTo>
                <a:lnTo>
                  <a:pt x="0" y="2104"/>
                </a:lnTo>
                <a:lnTo>
                  <a:pt x="0" y="1403"/>
                </a:lnTo>
                <a:lnTo>
                  <a:pt x="0" y="701"/>
                </a:lnTo>
                <a:lnTo>
                  <a:pt x="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684" name="Google Shape;684;p68">
            <a:hlinkClick r:id="rId3"/>
          </p:cNvPr>
          <p:cNvSpPr/>
          <p:nvPr/>
        </p:nvSpPr>
        <p:spPr>
          <a:xfrm>
            <a:off x="5231422" y="5012630"/>
            <a:ext cx="288510" cy="288001"/>
          </a:xfrm>
          <a:custGeom>
            <a:avLst/>
            <a:gdLst/>
            <a:ahLst/>
            <a:cxnLst/>
            <a:rect l="l" t="t" r="r" b="b"/>
            <a:pathLst>
              <a:path w="2807" h="2806" extrusionOk="0">
                <a:moveTo>
                  <a:pt x="1541" y="2287"/>
                </a:moveTo>
                <a:lnTo>
                  <a:pt x="1541" y="1481"/>
                </a:lnTo>
                <a:lnTo>
                  <a:pt x="1812" y="1481"/>
                </a:lnTo>
                <a:lnTo>
                  <a:pt x="1853" y="1166"/>
                </a:lnTo>
                <a:lnTo>
                  <a:pt x="1541" y="1166"/>
                </a:lnTo>
                <a:lnTo>
                  <a:pt x="1541" y="965"/>
                </a:lnTo>
                <a:lnTo>
                  <a:pt x="1542" y="933"/>
                </a:lnTo>
                <a:lnTo>
                  <a:pt x="1547" y="903"/>
                </a:lnTo>
                <a:lnTo>
                  <a:pt x="1556" y="877"/>
                </a:lnTo>
                <a:lnTo>
                  <a:pt x="1569" y="855"/>
                </a:lnTo>
                <a:lnTo>
                  <a:pt x="1590" y="837"/>
                </a:lnTo>
                <a:lnTo>
                  <a:pt x="1618" y="824"/>
                </a:lnTo>
                <a:lnTo>
                  <a:pt x="1652" y="815"/>
                </a:lnTo>
                <a:lnTo>
                  <a:pt x="1673" y="813"/>
                </a:lnTo>
                <a:lnTo>
                  <a:pt x="1697" y="813"/>
                </a:lnTo>
                <a:lnTo>
                  <a:pt x="1862" y="813"/>
                </a:lnTo>
                <a:lnTo>
                  <a:pt x="1862" y="530"/>
                </a:lnTo>
                <a:lnTo>
                  <a:pt x="1773" y="523"/>
                </a:lnTo>
                <a:lnTo>
                  <a:pt x="1703" y="521"/>
                </a:lnTo>
                <a:lnTo>
                  <a:pt x="1620" y="518"/>
                </a:lnTo>
                <a:lnTo>
                  <a:pt x="1577" y="521"/>
                </a:lnTo>
                <a:lnTo>
                  <a:pt x="1535" y="526"/>
                </a:lnTo>
                <a:lnTo>
                  <a:pt x="1494" y="534"/>
                </a:lnTo>
                <a:lnTo>
                  <a:pt x="1455" y="545"/>
                </a:lnTo>
                <a:lnTo>
                  <a:pt x="1420" y="560"/>
                </a:lnTo>
                <a:lnTo>
                  <a:pt x="1387" y="579"/>
                </a:lnTo>
                <a:lnTo>
                  <a:pt x="1356" y="601"/>
                </a:lnTo>
                <a:lnTo>
                  <a:pt x="1328" y="626"/>
                </a:lnTo>
                <a:lnTo>
                  <a:pt x="1303" y="653"/>
                </a:lnTo>
                <a:lnTo>
                  <a:pt x="1281" y="684"/>
                </a:lnTo>
                <a:lnTo>
                  <a:pt x="1261" y="719"/>
                </a:lnTo>
                <a:lnTo>
                  <a:pt x="1245" y="756"/>
                </a:lnTo>
                <a:lnTo>
                  <a:pt x="1233" y="796"/>
                </a:lnTo>
                <a:lnTo>
                  <a:pt x="1224" y="839"/>
                </a:lnTo>
                <a:lnTo>
                  <a:pt x="1218" y="886"/>
                </a:lnTo>
                <a:lnTo>
                  <a:pt x="1215" y="934"/>
                </a:lnTo>
                <a:lnTo>
                  <a:pt x="1215" y="1166"/>
                </a:lnTo>
                <a:lnTo>
                  <a:pt x="944" y="1166"/>
                </a:lnTo>
                <a:lnTo>
                  <a:pt x="944" y="1481"/>
                </a:lnTo>
                <a:lnTo>
                  <a:pt x="1215" y="1481"/>
                </a:lnTo>
                <a:lnTo>
                  <a:pt x="1215" y="2287"/>
                </a:lnTo>
                <a:lnTo>
                  <a:pt x="1541" y="2287"/>
                </a:lnTo>
                <a:close/>
                <a:moveTo>
                  <a:pt x="0" y="0"/>
                </a:moveTo>
                <a:lnTo>
                  <a:pt x="702" y="0"/>
                </a:lnTo>
                <a:lnTo>
                  <a:pt x="1403" y="0"/>
                </a:lnTo>
                <a:lnTo>
                  <a:pt x="2105" y="0"/>
                </a:lnTo>
                <a:lnTo>
                  <a:pt x="2807" y="0"/>
                </a:lnTo>
                <a:lnTo>
                  <a:pt x="2807" y="701"/>
                </a:lnTo>
                <a:lnTo>
                  <a:pt x="2807" y="1403"/>
                </a:lnTo>
                <a:lnTo>
                  <a:pt x="2807" y="2104"/>
                </a:lnTo>
                <a:lnTo>
                  <a:pt x="2807" y="2806"/>
                </a:lnTo>
                <a:lnTo>
                  <a:pt x="2105" y="2806"/>
                </a:lnTo>
                <a:lnTo>
                  <a:pt x="1403" y="2806"/>
                </a:lnTo>
                <a:lnTo>
                  <a:pt x="702" y="2806"/>
                </a:lnTo>
                <a:lnTo>
                  <a:pt x="0" y="2806"/>
                </a:lnTo>
                <a:lnTo>
                  <a:pt x="0" y="2104"/>
                </a:lnTo>
                <a:lnTo>
                  <a:pt x="0" y="1403"/>
                </a:lnTo>
                <a:lnTo>
                  <a:pt x="0" y="701"/>
                </a:lnTo>
                <a:lnTo>
                  <a:pt x="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685" name="Google Shape;685;p68">
            <a:hlinkClick r:id="rId4"/>
          </p:cNvPr>
          <p:cNvSpPr/>
          <p:nvPr/>
        </p:nvSpPr>
        <p:spPr>
          <a:xfrm>
            <a:off x="5952016" y="5012630"/>
            <a:ext cx="287999" cy="288001"/>
          </a:xfrm>
          <a:custGeom>
            <a:avLst/>
            <a:gdLst/>
            <a:ahLst/>
            <a:cxnLst/>
            <a:rect l="l" t="t" r="r" b="b"/>
            <a:pathLst>
              <a:path w="2804" h="2806" extrusionOk="0">
                <a:moveTo>
                  <a:pt x="632" y="1136"/>
                </a:moveTo>
                <a:lnTo>
                  <a:pt x="962" y="1136"/>
                </a:lnTo>
                <a:lnTo>
                  <a:pt x="962" y="1666"/>
                </a:lnTo>
                <a:lnTo>
                  <a:pt x="962" y="2198"/>
                </a:lnTo>
                <a:lnTo>
                  <a:pt x="632" y="2198"/>
                </a:lnTo>
                <a:lnTo>
                  <a:pt x="632" y="1666"/>
                </a:lnTo>
                <a:lnTo>
                  <a:pt x="632" y="1136"/>
                </a:lnTo>
                <a:close/>
                <a:moveTo>
                  <a:pt x="798" y="609"/>
                </a:moveTo>
                <a:lnTo>
                  <a:pt x="816" y="610"/>
                </a:lnTo>
                <a:lnTo>
                  <a:pt x="826" y="611"/>
                </a:lnTo>
                <a:lnTo>
                  <a:pt x="836" y="612"/>
                </a:lnTo>
                <a:lnTo>
                  <a:pt x="845" y="615"/>
                </a:lnTo>
                <a:lnTo>
                  <a:pt x="855" y="617"/>
                </a:lnTo>
                <a:lnTo>
                  <a:pt x="872" y="623"/>
                </a:lnTo>
                <a:lnTo>
                  <a:pt x="888" y="632"/>
                </a:lnTo>
                <a:lnTo>
                  <a:pt x="904" y="641"/>
                </a:lnTo>
                <a:lnTo>
                  <a:pt x="919" y="652"/>
                </a:lnTo>
                <a:lnTo>
                  <a:pt x="933" y="664"/>
                </a:lnTo>
                <a:lnTo>
                  <a:pt x="945" y="678"/>
                </a:lnTo>
                <a:lnTo>
                  <a:pt x="950" y="685"/>
                </a:lnTo>
                <a:lnTo>
                  <a:pt x="956" y="693"/>
                </a:lnTo>
                <a:lnTo>
                  <a:pt x="965" y="709"/>
                </a:lnTo>
                <a:lnTo>
                  <a:pt x="970" y="717"/>
                </a:lnTo>
                <a:lnTo>
                  <a:pt x="973" y="725"/>
                </a:lnTo>
                <a:lnTo>
                  <a:pt x="977" y="734"/>
                </a:lnTo>
                <a:lnTo>
                  <a:pt x="980" y="743"/>
                </a:lnTo>
                <a:lnTo>
                  <a:pt x="982" y="752"/>
                </a:lnTo>
                <a:lnTo>
                  <a:pt x="984" y="761"/>
                </a:lnTo>
                <a:lnTo>
                  <a:pt x="987" y="781"/>
                </a:lnTo>
                <a:lnTo>
                  <a:pt x="988" y="800"/>
                </a:lnTo>
                <a:lnTo>
                  <a:pt x="987" y="819"/>
                </a:lnTo>
                <a:lnTo>
                  <a:pt x="986" y="829"/>
                </a:lnTo>
                <a:lnTo>
                  <a:pt x="984" y="839"/>
                </a:lnTo>
                <a:lnTo>
                  <a:pt x="982" y="847"/>
                </a:lnTo>
                <a:lnTo>
                  <a:pt x="980" y="857"/>
                </a:lnTo>
                <a:lnTo>
                  <a:pt x="973" y="875"/>
                </a:lnTo>
                <a:lnTo>
                  <a:pt x="965" y="891"/>
                </a:lnTo>
                <a:lnTo>
                  <a:pt x="956" y="907"/>
                </a:lnTo>
                <a:lnTo>
                  <a:pt x="945" y="922"/>
                </a:lnTo>
                <a:lnTo>
                  <a:pt x="933" y="935"/>
                </a:lnTo>
                <a:lnTo>
                  <a:pt x="919" y="948"/>
                </a:lnTo>
                <a:lnTo>
                  <a:pt x="911" y="954"/>
                </a:lnTo>
                <a:lnTo>
                  <a:pt x="904" y="959"/>
                </a:lnTo>
                <a:lnTo>
                  <a:pt x="888" y="969"/>
                </a:lnTo>
                <a:lnTo>
                  <a:pt x="881" y="972"/>
                </a:lnTo>
                <a:lnTo>
                  <a:pt x="872" y="976"/>
                </a:lnTo>
                <a:lnTo>
                  <a:pt x="863" y="980"/>
                </a:lnTo>
                <a:lnTo>
                  <a:pt x="855" y="982"/>
                </a:lnTo>
                <a:lnTo>
                  <a:pt x="845" y="985"/>
                </a:lnTo>
                <a:lnTo>
                  <a:pt x="836" y="987"/>
                </a:lnTo>
                <a:lnTo>
                  <a:pt x="816" y="990"/>
                </a:lnTo>
                <a:lnTo>
                  <a:pt x="798" y="991"/>
                </a:lnTo>
                <a:lnTo>
                  <a:pt x="788" y="991"/>
                </a:lnTo>
                <a:lnTo>
                  <a:pt x="778" y="990"/>
                </a:lnTo>
                <a:lnTo>
                  <a:pt x="758" y="987"/>
                </a:lnTo>
                <a:lnTo>
                  <a:pt x="749" y="985"/>
                </a:lnTo>
                <a:lnTo>
                  <a:pt x="740" y="982"/>
                </a:lnTo>
                <a:lnTo>
                  <a:pt x="722" y="976"/>
                </a:lnTo>
                <a:lnTo>
                  <a:pt x="706" y="969"/>
                </a:lnTo>
                <a:lnTo>
                  <a:pt x="690" y="959"/>
                </a:lnTo>
                <a:lnTo>
                  <a:pt x="675" y="948"/>
                </a:lnTo>
                <a:lnTo>
                  <a:pt x="662" y="935"/>
                </a:lnTo>
                <a:lnTo>
                  <a:pt x="649" y="922"/>
                </a:lnTo>
                <a:lnTo>
                  <a:pt x="644" y="914"/>
                </a:lnTo>
                <a:lnTo>
                  <a:pt x="638" y="907"/>
                </a:lnTo>
                <a:lnTo>
                  <a:pt x="628" y="891"/>
                </a:lnTo>
                <a:lnTo>
                  <a:pt x="624" y="883"/>
                </a:lnTo>
                <a:lnTo>
                  <a:pt x="621" y="875"/>
                </a:lnTo>
                <a:lnTo>
                  <a:pt x="617" y="866"/>
                </a:lnTo>
                <a:lnTo>
                  <a:pt x="615" y="857"/>
                </a:lnTo>
                <a:lnTo>
                  <a:pt x="612" y="847"/>
                </a:lnTo>
                <a:lnTo>
                  <a:pt x="610" y="839"/>
                </a:lnTo>
                <a:lnTo>
                  <a:pt x="607" y="819"/>
                </a:lnTo>
                <a:lnTo>
                  <a:pt x="606" y="800"/>
                </a:lnTo>
                <a:lnTo>
                  <a:pt x="607" y="781"/>
                </a:lnTo>
                <a:lnTo>
                  <a:pt x="608" y="771"/>
                </a:lnTo>
                <a:lnTo>
                  <a:pt x="610" y="761"/>
                </a:lnTo>
                <a:lnTo>
                  <a:pt x="612" y="752"/>
                </a:lnTo>
                <a:lnTo>
                  <a:pt x="615" y="743"/>
                </a:lnTo>
                <a:lnTo>
                  <a:pt x="621" y="725"/>
                </a:lnTo>
                <a:lnTo>
                  <a:pt x="628" y="709"/>
                </a:lnTo>
                <a:lnTo>
                  <a:pt x="638" y="693"/>
                </a:lnTo>
                <a:lnTo>
                  <a:pt x="649" y="678"/>
                </a:lnTo>
                <a:lnTo>
                  <a:pt x="662" y="664"/>
                </a:lnTo>
                <a:lnTo>
                  <a:pt x="675" y="652"/>
                </a:lnTo>
                <a:lnTo>
                  <a:pt x="683" y="647"/>
                </a:lnTo>
                <a:lnTo>
                  <a:pt x="690" y="641"/>
                </a:lnTo>
                <a:lnTo>
                  <a:pt x="706" y="632"/>
                </a:lnTo>
                <a:lnTo>
                  <a:pt x="714" y="627"/>
                </a:lnTo>
                <a:lnTo>
                  <a:pt x="722" y="623"/>
                </a:lnTo>
                <a:lnTo>
                  <a:pt x="740" y="617"/>
                </a:lnTo>
                <a:lnTo>
                  <a:pt x="749" y="615"/>
                </a:lnTo>
                <a:lnTo>
                  <a:pt x="758" y="612"/>
                </a:lnTo>
                <a:lnTo>
                  <a:pt x="768" y="611"/>
                </a:lnTo>
                <a:lnTo>
                  <a:pt x="778" y="610"/>
                </a:lnTo>
                <a:lnTo>
                  <a:pt x="798" y="609"/>
                </a:lnTo>
                <a:close/>
                <a:moveTo>
                  <a:pt x="1169" y="1136"/>
                </a:moveTo>
                <a:lnTo>
                  <a:pt x="1486" y="1136"/>
                </a:lnTo>
                <a:lnTo>
                  <a:pt x="1486" y="1282"/>
                </a:lnTo>
                <a:lnTo>
                  <a:pt x="1491" y="1282"/>
                </a:lnTo>
                <a:lnTo>
                  <a:pt x="1499" y="1266"/>
                </a:lnTo>
                <a:lnTo>
                  <a:pt x="1509" y="1249"/>
                </a:lnTo>
                <a:lnTo>
                  <a:pt x="1515" y="1242"/>
                </a:lnTo>
                <a:lnTo>
                  <a:pt x="1521" y="1235"/>
                </a:lnTo>
                <a:lnTo>
                  <a:pt x="1535" y="1220"/>
                </a:lnTo>
                <a:lnTo>
                  <a:pt x="1550" y="1205"/>
                </a:lnTo>
                <a:lnTo>
                  <a:pt x="1566" y="1190"/>
                </a:lnTo>
                <a:lnTo>
                  <a:pt x="1583" y="1176"/>
                </a:lnTo>
                <a:lnTo>
                  <a:pt x="1602" y="1164"/>
                </a:lnTo>
                <a:lnTo>
                  <a:pt x="1623" y="1153"/>
                </a:lnTo>
                <a:lnTo>
                  <a:pt x="1644" y="1142"/>
                </a:lnTo>
                <a:lnTo>
                  <a:pt x="1656" y="1137"/>
                </a:lnTo>
                <a:lnTo>
                  <a:pt x="1667" y="1133"/>
                </a:lnTo>
                <a:lnTo>
                  <a:pt x="1692" y="1125"/>
                </a:lnTo>
                <a:lnTo>
                  <a:pt x="1705" y="1122"/>
                </a:lnTo>
                <a:lnTo>
                  <a:pt x="1718" y="1118"/>
                </a:lnTo>
                <a:lnTo>
                  <a:pt x="1731" y="1116"/>
                </a:lnTo>
                <a:lnTo>
                  <a:pt x="1744" y="1113"/>
                </a:lnTo>
                <a:lnTo>
                  <a:pt x="1759" y="1112"/>
                </a:lnTo>
                <a:lnTo>
                  <a:pt x="1773" y="1111"/>
                </a:lnTo>
                <a:lnTo>
                  <a:pt x="1802" y="1110"/>
                </a:lnTo>
                <a:lnTo>
                  <a:pt x="1833" y="1111"/>
                </a:lnTo>
                <a:lnTo>
                  <a:pt x="1848" y="1111"/>
                </a:lnTo>
                <a:lnTo>
                  <a:pt x="1862" y="1112"/>
                </a:lnTo>
                <a:lnTo>
                  <a:pt x="1889" y="1116"/>
                </a:lnTo>
                <a:lnTo>
                  <a:pt x="1915" y="1120"/>
                </a:lnTo>
                <a:lnTo>
                  <a:pt x="1927" y="1122"/>
                </a:lnTo>
                <a:lnTo>
                  <a:pt x="1940" y="1126"/>
                </a:lnTo>
                <a:lnTo>
                  <a:pt x="1963" y="1132"/>
                </a:lnTo>
                <a:lnTo>
                  <a:pt x="1984" y="1139"/>
                </a:lnTo>
                <a:lnTo>
                  <a:pt x="2005" y="1149"/>
                </a:lnTo>
                <a:lnTo>
                  <a:pt x="2024" y="1159"/>
                </a:lnTo>
                <a:lnTo>
                  <a:pt x="2042" y="1169"/>
                </a:lnTo>
                <a:lnTo>
                  <a:pt x="2051" y="1175"/>
                </a:lnTo>
                <a:lnTo>
                  <a:pt x="2058" y="1181"/>
                </a:lnTo>
                <a:lnTo>
                  <a:pt x="2067" y="1188"/>
                </a:lnTo>
                <a:lnTo>
                  <a:pt x="2075" y="1195"/>
                </a:lnTo>
                <a:lnTo>
                  <a:pt x="2082" y="1201"/>
                </a:lnTo>
                <a:lnTo>
                  <a:pt x="2088" y="1209"/>
                </a:lnTo>
                <a:lnTo>
                  <a:pt x="2096" y="1216"/>
                </a:lnTo>
                <a:lnTo>
                  <a:pt x="2102" y="1223"/>
                </a:lnTo>
                <a:lnTo>
                  <a:pt x="2108" y="1231"/>
                </a:lnTo>
                <a:lnTo>
                  <a:pt x="2114" y="1240"/>
                </a:lnTo>
                <a:lnTo>
                  <a:pt x="2120" y="1247"/>
                </a:lnTo>
                <a:lnTo>
                  <a:pt x="2125" y="1256"/>
                </a:lnTo>
                <a:lnTo>
                  <a:pt x="2130" y="1264"/>
                </a:lnTo>
                <a:lnTo>
                  <a:pt x="2135" y="1273"/>
                </a:lnTo>
                <a:lnTo>
                  <a:pt x="2140" y="1282"/>
                </a:lnTo>
                <a:lnTo>
                  <a:pt x="2145" y="1292"/>
                </a:lnTo>
                <a:lnTo>
                  <a:pt x="2154" y="1310"/>
                </a:lnTo>
                <a:lnTo>
                  <a:pt x="2157" y="1320"/>
                </a:lnTo>
                <a:lnTo>
                  <a:pt x="2161" y="1330"/>
                </a:lnTo>
                <a:lnTo>
                  <a:pt x="2167" y="1351"/>
                </a:lnTo>
                <a:lnTo>
                  <a:pt x="2173" y="1372"/>
                </a:lnTo>
                <a:lnTo>
                  <a:pt x="2178" y="1393"/>
                </a:lnTo>
                <a:lnTo>
                  <a:pt x="2183" y="1417"/>
                </a:lnTo>
                <a:lnTo>
                  <a:pt x="2185" y="1428"/>
                </a:lnTo>
                <a:lnTo>
                  <a:pt x="2187" y="1439"/>
                </a:lnTo>
                <a:lnTo>
                  <a:pt x="2190" y="1462"/>
                </a:lnTo>
                <a:lnTo>
                  <a:pt x="2193" y="1487"/>
                </a:lnTo>
                <a:lnTo>
                  <a:pt x="2195" y="1512"/>
                </a:lnTo>
                <a:lnTo>
                  <a:pt x="2196" y="1538"/>
                </a:lnTo>
                <a:lnTo>
                  <a:pt x="2197" y="1563"/>
                </a:lnTo>
                <a:lnTo>
                  <a:pt x="2198" y="1588"/>
                </a:lnTo>
                <a:lnTo>
                  <a:pt x="2198" y="1616"/>
                </a:lnTo>
                <a:lnTo>
                  <a:pt x="2198" y="2198"/>
                </a:lnTo>
                <a:lnTo>
                  <a:pt x="1868" y="2198"/>
                </a:lnTo>
                <a:lnTo>
                  <a:pt x="1868" y="1681"/>
                </a:lnTo>
                <a:lnTo>
                  <a:pt x="1868" y="1634"/>
                </a:lnTo>
                <a:lnTo>
                  <a:pt x="1867" y="1610"/>
                </a:lnTo>
                <a:lnTo>
                  <a:pt x="1865" y="1586"/>
                </a:lnTo>
                <a:lnTo>
                  <a:pt x="1864" y="1574"/>
                </a:lnTo>
                <a:lnTo>
                  <a:pt x="1863" y="1561"/>
                </a:lnTo>
                <a:lnTo>
                  <a:pt x="1858" y="1539"/>
                </a:lnTo>
                <a:lnTo>
                  <a:pt x="1856" y="1527"/>
                </a:lnTo>
                <a:lnTo>
                  <a:pt x="1853" y="1515"/>
                </a:lnTo>
                <a:lnTo>
                  <a:pt x="1849" y="1506"/>
                </a:lnTo>
                <a:lnTo>
                  <a:pt x="1846" y="1494"/>
                </a:lnTo>
                <a:lnTo>
                  <a:pt x="1842" y="1485"/>
                </a:lnTo>
                <a:lnTo>
                  <a:pt x="1837" y="1475"/>
                </a:lnTo>
                <a:lnTo>
                  <a:pt x="1831" y="1466"/>
                </a:lnTo>
                <a:lnTo>
                  <a:pt x="1826" y="1457"/>
                </a:lnTo>
                <a:lnTo>
                  <a:pt x="1818" y="1449"/>
                </a:lnTo>
                <a:lnTo>
                  <a:pt x="1811" y="1441"/>
                </a:lnTo>
                <a:lnTo>
                  <a:pt x="1804" y="1434"/>
                </a:lnTo>
                <a:lnTo>
                  <a:pt x="1800" y="1430"/>
                </a:lnTo>
                <a:lnTo>
                  <a:pt x="1795" y="1426"/>
                </a:lnTo>
                <a:lnTo>
                  <a:pt x="1785" y="1421"/>
                </a:lnTo>
                <a:lnTo>
                  <a:pt x="1775" y="1415"/>
                </a:lnTo>
                <a:lnTo>
                  <a:pt x="1764" y="1412"/>
                </a:lnTo>
                <a:lnTo>
                  <a:pt x="1759" y="1409"/>
                </a:lnTo>
                <a:lnTo>
                  <a:pt x="1753" y="1407"/>
                </a:lnTo>
                <a:lnTo>
                  <a:pt x="1740" y="1404"/>
                </a:lnTo>
                <a:lnTo>
                  <a:pt x="1727" y="1402"/>
                </a:lnTo>
                <a:lnTo>
                  <a:pt x="1712" y="1400"/>
                </a:lnTo>
                <a:lnTo>
                  <a:pt x="1697" y="1400"/>
                </a:lnTo>
                <a:lnTo>
                  <a:pt x="1681" y="1400"/>
                </a:lnTo>
                <a:lnTo>
                  <a:pt x="1666" y="1402"/>
                </a:lnTo>
                <a:lnTo>
                  <a:pt x="1653" y="1404"/>
                </a:lnTo>
                <a:lnTo>
                  <a:pt x="1639" y="1407"/>
                </a:lnTo>
                <a:lnTo>
                  <a:pt x="1627" y="1409"/>
                </a:lnTo>
                <a:lnTo>
                  <a:pt x="1614" y="1414"/>
                </a:lnTo>
                <a:lnTo>
                  <a:pt x="1603" y="1418"/>
                </a:lnTo>
                <a:lnTo>
                  <a:pt x="1593" y="1423"/>
                </a:lnTo>
                <a:lnTo>
                  <a:pt x="1583" y="1429"/>
                </a:lnTo>
                <a:lnTo>
                  <a:pt x="1580" y="1433"/>
                </a:lnTo>
                <a:lnTo>
                  <a:pt x="1575" y="1435"/>
                </a:lnTo>
                <a:lnTo>
                  <a:pt x="1566" y="1442"/>
                </a:lnTo>
                <a:lnTo>
                  <a:pt x="1559" y="1450"/>
                </a:lnTo>
                <a:lnTo>
                  <a:pt x="1551" y="1457"/>
                </a:lnTo>
                <a:lnTo>
                  <a:pt x="1545" y="1466"/>
                </a:lnTo>
                <a:lnTo>
                  <a:pt x="1539" y="1475"/>
                </a:lnTo>
                <a:lnTo>
                  <a:pt x="1534" y="1485"/>
                </a:lnTo>
                <a:lnTo>
                  <a:pt x="1529" y="1494"/>
                </a:lnTo>
                <a:lnTo>
                  <a:pt x="1524" y="1504"/>
                </a:lnTo>
                <a:lnTo>
                  <a:pt x="1520" y="1515"/>
                </a:lnTo>
                <a:lnTo>
                  <a:pt x="1517" y="1525"/>
                </a:lnTo>
                <a:lnTo>
                  <a:pt x="1513" y="1537"/>
                </a:lnTo>
                <a:lnTo>
                  <a:pt x="1510" y="1548"/>
                </a:lnTo>
                <a:lnTo>
                  <a:pt x="1508" y="1560"/>
                </a:lnTo>
                <a:lnTo>
                  <a:pt x="1505" y="1572"/>
                </a:lnTo>
                <a:lnTo>
                  <a:pt x="1504" y="1584"/>
                </a:lnTo>
                <a:lnTo>
                  <a:pt x="1503" y="1596"/>
                </a:lnTo>
                <a:lnTo>
                  <a:pt x="1500" y="1622"/>
                </a:lnTo>
                <a:lnTo>
                  <a:pt x="1499" y="1647"/>
                </a:lnTo>
                <a:lnTo>
                  <a:pt x="1499" y="1673"/>
                </a:lnTo>
                <a:lnTo>
                  <a:pt x="1499" y="2198"/>
                </a:lnTo>
                <a:lnTo>
                  <a:pt x="1169" y="2198"/>
                </a:lnTo>
                <a:lnTo>
                  <a:pt x="1169" y="1666"/>
                </a:lnTo>
                <a:lnTo>
                  <a:pt x="1169" y="1136"/>
                </a:lnTo>
                <a:close/>
                <a:moveTo>
                  <a:pt x="0" y="0"/>
                </a:moveTo>
                <a:lnTo>
                  <a:pt x="700" y="0"/>
                </a:lnTo>
                <a:lnTo>
                  <a:pt x="1401" y="0"/>
                </a:lnTo>
                <a:lnTo>
                  <a:pt x="2103" y="0"/>
                </a:lnTo>
                <a:lnTo>
                  <a:pt x="2804" y="0"/>
                </a:lnTo>
                <a:lnTo>
                  <a:pt x="2804" y="701"/>
                </a:lnTo>
                <a:lnTo>
                  <a:pt x="2804" y="1403"/>
                </a:lnTo>
                <a:lnTo>
                  <a:pt x="2804" y="2104"/>
                </a:lnTo>
                <a:lnTo>
                  <a:pt x="2804" y="2806"/>
                </a:lnTo>
                <a:lnTo>
                  <a:pt x="2103" y="2806"/>
                </a:lnTo>
                <a:lnTo>
                  <a:pt x="1401" y="2806"/>
                </a:lnTo>
                <a:lnTo>
                  <a:pt x="700" y="2806"/>
                </a:lnTo>
                <a:lnTo>
                  <a:pt x="0" y="2806"/>
                </a:lnTo>
                <a:lnTo>
                  <a:pt x="0" y="2104"/>
                </a:lnTo>
                <a:lnTo>
                  <a:pt x="0" y="1403"/>
                </a:lnTo>
                <a:lnTo>
                  <a:pt x="0" y="701"/>
                </a:lnTo>
                <a:lnTo>
                  <a:pt x="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686" name="Google Shape;686;p68">
            <a:hlinkClick r:id="rId5"/>
          </p:cNvPr>
          <p:cNvSpPr/>
          <p:nvPr/>
        </p:nvSpPr>
        <p:spPr>
          <a:xfrm>
            <a:off x="6672064" y="5013176"/>
            <a:ext cx="287628" cy="288006"/>
          </a:xfrm>
          <a:custGeom>
            <a:avLst/>
            <a:gdLst/>
            <a:ahLst/>
            <a:cxnLst/>
            <a:rect l="l" t="t" r="r" b="b"/>
            <a:pathLst>
              <a:path w="2281" h="2282" extrusionOk="0">
                <a:moveTo>
                  <a:pt x="1906" y="755"/>
                </a:moveTo>
                <a:lnTo>
                  <a:pt x="1902" y="742"/>
                </a:lnTo>
                <a:lnTo>
                  <a:pt x="1897" y="729"/>
                </a:lnTo>
                <a:lnTo>
                  <a:pt x="1892" y="717"/>
                </a:lnTo>
                <a:lnTo>
                  <a:pt x="1885" y="705"/>
                </a:lnTo>
                <a:lnTo>
                  <a:pt x="1879" y="694"/>
                </a:lnTo>
                <a:lnTo>
                  <a:pt x="1871" y="684"/>
                </a:lnTo>
                <a:lnTo>
                  <a:pt x="1867" y="679"/>
                </a:lnTo>
                <a:lnTo>
                  <a:pt x="1863" y="674"/>
                </a:lnTo>
                <a:lnTo>
                  <a:pt x="1854" y="664"/>
                </a:lnTo>
                <a:lnTo>
                  <a:pt x="1845" y="655"/>
                </a:lnTo>
                <a:lnTo>
                  <a:pt x="1834" y="647"/>
                </a:lnTo>
                <a:lnTo>
                  <a:pt x="1823" y="640"/>
                </a:lnTo>
                <a:lnTo>
                  <a:pt x="1812" y="633"/>
                </a:lnTo>
                <a:lnTo>
                  <a:pt x="1801" y="626"/>
                </a:lnTo>
                <a:lnTo>
                  <a:pt x="1789" y="621"/>
                </a:lnTo>
                <a:lnTo>
                  <a:pt x="1777" y="616"/>
                </a:lnTo>
                <a:lnTo>
                  <a:pt x="1771" y="614"/>
                </a:lnTo>
                <a:lnTo>
                  <a:pt x="1764" y="612"/>
                </a:lnTo>
                <a:lnTo>
                  <a:pt x="1751" y="609"/>
                </a:lnTo>
                <a:lnTo>
                  <a:pt x="1737" y="607"/>
                </a:lnTo>
                <a:lnTo>
                  <a:pt x="1702" y="601"/>
                </a:lnTo>
                <a:lnTo>
                  <a:pt x="1660" y="597"/>
                </a:lnTo>
                <a:lnTo>
                  <a:pt x="1638" y="595"/>
                </a:lnTo>
                <a:lnTo>
                  <a:pt x="1614" y="593"/>
                </a:lnTo>
                <a:lnTo>
                  <a:pt x="1564" y="590"/>
                </a:lnTo>
                <a:lnTo>
                  <a:pt x="1513" y="587"/>
                </a:lnTo>
                <a:lnTo>
                  <a:pt x="1459" y="585"/>
                </a:lnTo>
                <a:lnTo>
                  <a:pt x="1406" y="583"/>
                </a:lnTo>
                <a:lnTo>
                  <a:pt x="1305" y="581"/>
                </a:lnTo>
                <a:lnTo>
                  <a:pt x="1220" y="580"/>
                </a:lnTo>
                <a:lnTo>
                  <a:pt x="1141" y="579"/>
                </a:lnTo>
                <a:lnTo>
                  <a:pt x="1060" y="580"/>
                </a:lnTo>
                <a:lnTo>
                  <a:pt x="976" y="581"/>
                </a:lnTo>
                <a:lnTo>
                  <a:pt x="927" y="582"/>
                </a:lnTo>
                <a:lnTo>
                  <a:pt x="875" y="583"/>
                </a:lnTo>
                <a:lnTo>
                  <a:pt x="822" y="585"/>
                </a:lnTo>
                <a:lnTo>
                  <a:pt x="768" y="587"/>
                </a:lnTo>
                <a:lnTo>
                  <a:pt x="716" y="590"/>
                </a:lnTo>
                <a:lnTo>
                  <a:pt x="667" y="593"/>
                </a:lnTo>
                <a:lnTo>
                  <a:pt x="621" y="597"/>
                </a:lnTo>
                <a:lnTo>
                  <a:pt x="599" y="599"/>
                </a:lnTo>
                <a:lnTo>
                  <a:pt x="579" y="601"/>
                </a:lnTo>
                <a:lnTo>
                  <a:pt x="561" y="604"/>
                </a:lnTo>
                <a:lnTo>
                  <a:pt x="544" y="607"/>
                </a:lnTo>
                <a:lnTo>
                  <a:pt x="529" y="609"/>
                </a:lnTo>
                <a:lnTo>
                  <a:pt x="517" y="612"/>
                </a:lnTo>
                <a:lnTo>
                  <a:pt x="504" y="616"/>
                </a:lnTo>
                <a:lnTo>
                  <a:pt x="492" y="621"/>
                </a:lnTo>
                <a:lnTo>
                  <a:pt x="480" y="626"/>
                </a:lnTo>
                <a:lnTo>
                  <a:pt x="469" y="633"/>
                </a:lnTo>
                <a:lnTo>
                  <a:pt x="458" y="640"/>
                </a:lnTo>
                <a:lnTo>
                  <a:pt x="447" y="647"/>
                </a:lnTo>
                <a:lnTo>
                  <a:pt x="436" y="655"/>
                </a:lnTo>
                <a:lnTo>
                  <a:pt x="427" y="664"/>
                </a:lnTo>
                <a:lnTo>
                  <a:pt x="418" y="674"/>
                </a:lnTo>
                <a:lnTo>
                  <a:pt x="410" y="684"/>
                </a:lnTo>
                <a:lnTo>
                  <a:pt x="402" y="694"/>
                </a:lnTo>
                <a:lnTo>
                  <a:pt x="399" y="700"/>
                </a:lnTo>
                <a:lnTo>
                  <a:pt x="395" y="705"/>
                </a:lnTo>
                <a:lnTo>
                  <a:pt x="389" y="717"/>
                </a:lnTo>
                <a:lnTo>
                  <a:pt x="384" y="729"/>
                </a:lnTo>
                <a:lnTo>
                  <a:pt x="379" y="742"/>
                </a:lnTo>
                <a:lnTo>
                  <a:pt x="375" y="755"/>
                </a:lnTo>
                <a:lnTo>
                  <a:pt x="372" y="767"/>
                </a:lnTo>
                <a:lnTo>
                  <a:pt x="370" y="780"/>
                </a:lnTo>
                <a:lnTo>
                  <a:pt x="365" y="807"/>
                </a:lnTo>
                <a:lnTo>
                  <a:pt x="360" y="836"/>
                </a:lnTo>
                <a:lnTo>
                  <a:pt x="358" y="852"/>
                </a:lnTo>
                <a:lnTo>
                  <a:pt x="356" y="867"/>
                </a:lnTo>
                <a:lnTo>
                  <a:pt x="353" y="900"/>
                </a:lnTo>
                <a:lnTo>
                  <a:pt x="350" y="932"/>
                </a:lnTo>
                <a:lnTo>
                  <a:pt x="348" y="964"/>
                </a:lnTo>
                <a:lnTo>
                  <a:pt x="346" y="995"/>
                </a:lnTo>
                <a:lnTo>
                  <a:pt x="344" y="1051"/>
                </a:lnTo>
                <a:lnTo>
                  <a:pt x="343" y="1099"/>
                </a:lnTo>
                <a:lnTo>
                  <a:pt x="342" y="1141"/>
                </a:lnTo>
                <a:lnTo>
                  <a:pt x="343" y="1184"/>
                </a:lnTo>
                <a:lnTo>
                  <a:pt x="344" y="1231"/>
                </a:lnTo>
                <a:lnTo>
                  <a:pt x="345" y="1258"/>
                </a:lnTo>
                <a:lnTo>
                  <a:pt x="346" y="1288"/>
                </a:lnTo>
                <a:lnTo>
                  <a:pt x="348" y="1319"/>
                </a:lnTo>
                <a:lnTo>
                  <a:pt x="350" y="1350"/>
                </a:lnTo>
                <a:lnTo>
                  <a:pt x="353" y="1382"/>
                </a:lnTo>
                <a:lnTo>
                  <a:pt x="356" y="1415"/>
                </a:lnTo>
                <a:lnTo>
                  <a:pt x="360" y="1446"/>
                </a:lnTo>
                <a:lnTo>
                  <a:pt x="362" y="1461"/>
                </a:lnTo>
                <a:lnTo>
                  <a:pt x="365" y="1476"/>
                </a:lnTo>
                <a:lnTo>
                  <a:pt x="370" y="1503"/>
                </a:lnTo>
                <a:lnTo>
                  <a:pt x="372" y="1516"/>
                </a:lnTo>
                <a:lnTo>
                  <a:pt x="375" y="1528"/>
                </a:lnTo>
                <a:lnTo>
                  <a:pt x="379" y="1541"/>
                </a:lnTo>
                <a:lnTo>
                  <a:pt x="384" y="1554"/>
                </a:lnTo>
                <a:lnTo>
                  <a:pt x="389" y="1566"/>
                </a:lnTo>
                <a:lnTo>
                  <a:pt x="395" y="1577"/>
                </a:lnTo>
                <a:lnTo>
                  <a:pt x="402" y="1588"/>
                </a:lnTo>
                <a:lnTo>
                  <a:pt x="410" y="1599"/>
                </a:lnTo>
                <a:lnTo>
                  <a:pt x="414" y="1604"/>
                </a:lnTo>
                <a:lnTo>
                  <a:pt x="418" y="1609"/>
                </a:lnTo>
                <a:lnTo>
                  <a:pt x="427" y="1618"/>
                </a:lnTo>
                <a:lnTo>
                  <a:pt x="436" y="1627"/>
                </a:lnTo>
                <a:lnTo>
                  <a:pt x="447" y="1635"/>
                </a:lnTo>
                <a:lnTo>
                  <a:pt x="458" y="1643"/>
                </a:lnTo>
                <a:lnTo>
                  <a:pt x="469" y="1650"/>
                </a:lnTo>
                <a:lnTo>
                  <a:pt x="480" y="1656"/>
                </a:lnTo>
                <a:lnTo>
                  <a:pt x="492" y="1662"/>
                </a:lnTo>
                <a:lnTo>
                  <a:pt x="504" y="1666"/>
                </a:lnTo>
                <a:lnTo>
                  <a:pt x="510" y="1668"/>
                </a:lnTo>
                <a:lnTo>
                  <a:pt x="517" y="1670"/>
                </a:lnTo>
                <a:lnTo>
                  <a:pt x="529" y="1673"/>
                </a:lnTo>
                <a:lnTo>
                  <a:pt x="544" y="1676"/>
                </a:lnTo>
                <a:lnTo>
                  <a:pt x="579" y="1681"/>
                </a:lnTo>
                <a:lnTo>
                  <a:pt x="621" y="1686"/>
                </a:lnTo>
                <a:lnTo>
                  <a:pt x="643" y="1688"/>
                </a:lnTo>
                <a:lnTo>
                  <a:pt x="667" y="1689"/>
                </a:lnTo>
                <a:lnTo>
                  <a:pt x="716" y="1693"/>
                </a:lnTo>
                <a:lnTo>
                  <a:pt x="768" y="1695"/>
                </a:lnTo>
                <a:lnTo>
                  <a:pt x="822" y="1698"/>
                </a:lnTo>
                <a:lnTo>
                  <a:pt x="875" y="1699"/>
                </a:lnTo>
                <a:lnTo>
                  <a:pt x="976" y="1702"/>
                </a:lnTo>
                <a:lnTo>
                  <a:pt x="1060" y="1703"/>
                </a:lnTo>
                <a:lnTo>
                  <a:pt x="1141" y="1703"/>
                </a:lnTo>
                <a:lnTo>
                  <a:pt x="1220" y="1703"/>
                </a:lnTo>
                <a:lnTo>
                  <a:pt x="1305" y="1702"/>
                </a:lnTo>
                <a:lnTo>
                  <a:pt x="1354" y="1701"/>
                </a:lnTo>
                <a:lnTo>
                  <a:pt x="1406" y="1699"/>
                </a:lnTo>
                <a:lnTo>
                  <a:pt x="1459" y="1698"/>
                </a:lnTo>
                <a:lnTo>
                  <a:pt x="1513" y="1695"/>
                </a:lnTo>
                <a:lnTo>
                  <a:pt x="1564" y="1693"/>
                </a:lnTo>
                <a:lnTo>
                  <a:pt x="1614" y="1689"/>
                </a:lnTo>
                <a:lnTo>
                  <a:pt x="1660" y="1686"/>
                </a:lnTo>
                <a:lnTo>
                  <a:pt x="1682" y="1683"/>
                </a:lnTo>
                <a:lnTo>
                  <a:pt x="1702" y="1681"/>
                </a:lnTo>
                <a:lnTo>
                  <a:pt x="1720" y="1679"/>
                </a:lnTo>
                <a:lnTo>
                  <a:pt x="1737" y="1676"/>
                </a:lnTo>
                <a:lnTo>
                  <a:pt x="1751" y="1673"/>
                </a:lnTo>
                <a:lnTo>
                  <a:pt x="1764" y="1670"/>
                </a:lnTo>
                <a:lnTo>
                  <a:pt x="1777" y="1666"/>
                </a:lnTo>
                <a:lnTo>
                  <a:pt x="1789" y="1662"/>
                </a:lnTo>
                <a:lnTo>
                  <a:pt x="1801" y="1656"/>
                </a:lnTo>
                <a:lnTo>
                  <a:pt x="1812" y="1650"/>
                </a:lnTo>
                <a:lnTo>
                  <a:pt x="1823" y="1643"/>
                </a:lnTo>
                <a:lnTo>
                  <a:pt x="1834" y="1635"/>
                </a:lnTo>
                <a:lnTo>
                  <a:pt x="1845" y="1627"/>
                </a:lnTo>
                <a:lnTo>
                  <a:pt x="1854" y="1618"/>
                </a:lnTo>
                <a:lnTo>
                  <a:pt x="1863" y="1609"/>
                </a:lnTo>
                <a:lnTo>
                  <a:pt x="1871" y="1599"/>
                </a:lnTo>
                <a:lnTo>
                  <a:pt x="1879" y="1588"/>
                </a:lnTo>
                <a:lnTo>
                  <a:pt x="1882" y="1583"/>
                </a:lnTo>
                <a:lnTo>
                  <a:pt x="1885" y="1577"/>
                </a:lnTo>
                <a:lnTo>
                  <a:pt x="1892" y="1566"/>
                </a:lnTo>
                <a:lnTo>
                  <a:pt x="1897" y="1554"/>
                </a:lnTo>
                <a:lnTo>
                  <a:pt x="1902" y="1541"/>
                </a:lnTo>
                <a:lnTo>
                  <a:pt x="1906" y="1528"/>
                </a:lnTo>
                <a:lnTo>
                  <a:pt x="1909" y="1516"/>
                </a:lnTo>
                <a:lnTo>
                  <a:pt x="1911" y="1503"/>
                </a:lnTo>
                <a:lnTo>
                  <a:pt x="1916" y="1476"/>
                </a:lnTo>
                <a:lnTo>
                  <a:pt x="1921" y="1446"/>
                </a:lnTo>
                <a:lnTo>
                  <a:pt x="1923" y="1431"/>
                </a:lnTo>
                <a:lnTo>
                  <a:pt x="1925" y="1415"/>
                </a:lnTo>
                <a:lnTo>
                  <a:pt x="1928" y="1382"/>
                </a:lnTo>
                <a:lnTo>
                  <a:pt x="1931" y="1350"/>
                </a:lnTo>
                <a:lnTo>
                  <a:pt x="1933" y="1319"/>
                </a:lnTo>
                <a:lnTo>
                  <a:pt x="1935" y="1288"/>
                </a:lnTo>
                <a:lnTo>
                  <a:pt x="1937" y="1231"/>
                </a:lnTo>
                <a:lnTo>
                  <a:pt x="1938" y="1184"/>
                </a:lnTo>
                <a:lnTo>
                  <a:pt x="1939" y="1141"/>
                </a:lnTo>
                <a:lnTo>
                  <a:pt x="1938" y="1099"/>
                </a:lnTo>
                <a:lnTo>
                  <a:pt x="1937" y="1051"/>
                </a:lnTo>
                <a:lnTo>
                  <a:pt x="1936" y="1024"/>
                </a:lnTo>
                <a:lnTo>
                  <a:pt x="1935" y="995"/>
                </a:lnTo>
                <a:lnTo>
                  <a:pt x="1933" y="964"/>
                </a:lnTo>
                <a:lnTo>
                  <a:pt x="1931" y="932"/>
                </a:lnTo>
                <a:lnTo>
                  <a:pt x="1928" y="900"/>
                </a:lnTo>
                <a:lnTo>
                  <a:pt x="1925" y="867"/>
                </a:lnTo>
                <a:lnTo>
                  <a:pt x="1921" y="836"/>
                </a:lnTo>
                <a:lnTo>
                  <a:pt x="1919" y="822"/>
                </a:lnTo>
                <a:lnTo>
                  <a:pt x="1916" y="807"/>
                </a:lnTo>
                <a:lnTo>
                  <a:pt x="1911" y="780"/>
                </a:lnTo>
                <a:lnTo>
                  <a:pt x="1909" y="767"/>
                </a:lnTo>
                <a:lnTo>
                  <a:pt x="1906" y="755"/>
                </a:lnTo>
                <a:close/>
                <a:moveTo>
                  <a:pt x="978" y="1378"/>
                </a:moveTo>
                <a:lnTo>
                  <a:pt x="1395" y="1141"/>
                </a:lnTo>
                <a:lnTo>
                  <a:pt x="978" y="904"/>
                </a:lnTo>
                <a:lnTo>
                  <a:pt x="978" y="1378"/>
                </a:lnTo>
                <a:close/>
                <a:moveTo>
                  <a:pt x="0" y="0"/>
                </a:moveTo>
                <a:lnTo>
                  <a:pt x="570" y="0"/>
                </a:lnTo>
                <a:lnTo>
                  <a:pt x="1141" y="0"/>
                </a:lnTo>
                <a:lnTo>
                  <a:pt x="1711" y="0"/>
                </a:lnTo>
                <a:lnTo>
                  <a:pt x="2281" y="0"/>
                </a:lnTo>
                <a:lnTo>
                  <a:pt x="2281" y="571"/>
                </a:lnTo>
                <a:lnTo>
                  <a:pt x="2281" y="1141"/>
                </a:lnTo>
                <a:lnTo>
                  <a:pt x="2281" y="1712"/>
                </a:lnTo>
                <a:lnTo>
                  <a:pt x="2281" y="2282"/>
                </a:lnTo>
                <a:lnTo>
                  <a:pt x="1711" y="2282"/>
                </a:lnTo>
                <a:lnTo>
                  <a:pt x="1141" y="2282"/>
                </a:lnTo>
                <a:lnTo>
                  <a:pt x="570" y="2282"/>
                </a:lnTo>
                <a:lnTo>
                  <a:pt x="0" y="2282"/>
                </a:lnTo>
                <a:lnTo>
                  <a:pt x="0" y="1712"/>
                </a:lnTo>
                <a:lnTo>
                  <a:pt x="0" y="1141"/>
                </a:lnTo>
                <a:lnTo>
                  <a:pt x="0" y="571"/>
                </a:lnTo>
                <a:lnTo>
                  <a:pt x="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687" name="Google Shape;687;p68">
            <a:hlinkClick r:id="rId6"/>
          </p:cNvPr>
          <p:cNvSpPr/>
          <p:nvPr/>
        </p:nvSpPr>
        <p:spPr>
          <a:xfrm>
            <a:off x="5591849" y="5012630"/>
            <a:ext cx="288125" cy="287998"/>
          </a:xfrm>
          <a:custGeom>
            <a:avLst/>
            <a:gdLst/>
            <a:ahLst/>
            <a:cxnLst/>
            <a:rect l="l" t="t" r="r" b="b"/>
            <a:pathLst>
              <a:path w="2270" h="2269" extrusionOk="0">
                <a:moveTo>
                  <a:pt x="1135" y="548"/>
                </a:moveTo>
                <a:lnTo>
                  <a:pt x="1250" y="548"/>
                </a:lnTo>
                <a:lnTo>
                  <a:pt x="1290" y="549"/>
                </a:lnTo>
                <a:lnTo>
                  <a:pt x="1323" y="549"/>
                </a:lnTo>
                <a:lnTo>
                  <a:pt x="1374" y="550"/>
                </a:lnTo>
                <a:lnTo>
                  <a:pt x="1424" y="552"/>
                </a:lnTo>
                <a:lnTo>
                  <a:pt x="1448" y="554"/>
                </a:lnTo>
                <a:lnTo>
                  <a:pt x="1470" y="556"/>
                </a:lnTo>
                <a:lnTo>
                  <a:pt x="1490" y="559"/>
                </a:lnTo>
                <a:lnTo>
                  <a:pt x="1507" y="562"/>
                </a:lnTo>
                <a:lnTo>
                  <a:pt x="1522" y="566"/>
                </a:lnTo>
                <a:lnTo>
                  <a:pt x="1535" y="570"/>
                </a:lnTo>
                <a:lnTo>
                  <a:pt x="1546" y="573"/>
                </a:lnTo>
                <a:lnTo>
                  <a:pt x="1557" y="577"/>
                </a:lnTo>
                <a:lnTo>
                  <a:pt x="1569" y="582"/>
                </a:lnTo>
                <a:lnTo>
                  <a:pt x="1580" y="587"/>
                </a:lnTo>
                <a:lnTo>
                  <a:pt x="1591" y="593"/>
                </a:lnTo>
                <a:lnTo>
                  <a:pt x="1601" y="599"/>
                </a:lnTo>
                <a:lnTo>
                  <a:pt x="1611" y="606"/>
                </a:lnTo>
                <a:lnTo>
                  <a:pt x="1620" y="613"/>
                </a:lnTo>
                <a:lnTo>
                  <a:pt x="1625" y="617"/>
                </a:lnTo>
                <a:lnTo>
                  <a:pt x="1629" y="622"/>
                </a:lnTo>
                <a:lnTo>
                  <a:pt x="1639" y="631"/>
                </a:lnTo>
                <a:lnTo>
                  <a:pt x="1648" y="640"/>
                </a:lnTo>
                <a:lnTo>
                  <a:pt x="1656" y="649"/>
                </a:lnTo>
                <a:lnTo>
                  <a:pt x="1663" y="659"/>
                </a:lnTo>
                <a:lnTo>
                  <a:pt x="1670" y="668"/>
                </a:lnTo>
                <a:lnTo>
                  <a:pt x="1676" y="679"/>
                </a:lnTo>
                <a:lnTo>
                  <a:pt x="1682" y="689"/>
                </a:lnTo>
                <a:lnTo>
                  <a:pt x="1687" y="701"/>
                </a:lnTo>
                <a:lnTo>
                  <a:pt x="1692" y="713"/>
                </a:lnTo>
                <a:lnTo>
                  <a:pt x="1696" y="723"/>
                </a:lnTo>
                <a:lnTo>
                  <a:pt x="1700" y="734"/>
                </a:lnTo>
                <a:lnTo>
                  <a:pt x="1703" y="747"/>
                </a:lnTo>
                <a:lnTo>
                  <a:pt x="1708" y="762"/>
                </a:lnTo>
                <a:lnTo>
                  <a:pt x="1711" y="779"/>
                </a:lnTo>
                <a:lnTo>
                  <a:pt x="1714" y="799"/>
                </a:lnTo>
                <a:lnTo>
                  <a:pt x="1716" y="821"/>
                </a:lnTo>
                <a:lnTo>
                  <a:pt x="1717" y="833"/>
                </a:lnTo>
                <a:lnTo>
                  <a:pt x="1718" y="845"/>
                </a:lnTo>
                <a:lnTo>
                  <a:pt x="1720" y="896"/>
                </a:lnTo>
                <a:lnTo>
                  <a:pt x="1721" y="947"/>
                </a:lnTo>
                <a:lnTo>
                  <a:pt x="1722" y="1019"/>
                </a:lnTo>
                <a:lnTo>
                  <a:pt x="1722" y="1134"/>
                </a:lnTo>
                <a:lnTo>
                  <a:pt x="1722" y="1250"/>
                </a:lnTo>
                <a:lnTo>
                  <a:pt x="1722" y="1291"/>
                </a:lnTo>
                <a:lnTo>
                  <a:pt x="1721" y="1323"/>
                </a:lnTo>
                <a:lnTo>
                  <a:pt x="1720" y="1374"/>
                </a:lnTo>
                <a:lnTo>
                  <a:pt x="1718" y="1424"/>
                </a:lnTo>
                <a:lnTo>
                  <a:pt x="1716" y="1449"/>
                </a:lnTo>
                <a:lnTo>
                  <a:pt x="1714" y="1471"/>
                </a:lnTo>
                <a:lnTo>
                  <a:pt x="1711" y="1490"/>
                </a:lnTo>
                <a:lnTo>
                  <a:pt x="1708" y="1507"/>
                </a:lnTo>
                <a:lnTo>
                  <a:pt x="1703" y="1522"/>
                </a:lnTo>
                <a:lnTo>
                  <a:pt x="1700" y="1535"/>
                </a:lnTo>
                <a:lnTo>
                  <a:pt x="1696" y="1547"/>
                </a:lnTo>
                <a:lnTo>
                  <a:pt x="1692" y="1557"/>
                </a:lnTo>
                <a:lnTo>
                  <a:pt x="1687" y="1569"/>
                </a:lnTo>
                <a:lnTo>
                  <a:pt x="1682" y="1580"/>
                </a:lnTo>
                <a:lnTo>
                  <a:pt x="1676" y="1591"/>
                </a:lnTo>
                <a:lnTo>
                  <a:pt x="1670" y="1601"/>
                </a:lnTo>
                <a:lnTo>
                  <a:pt x="1663" y="1611"/>
                </a:lnTo>
                <a:lnTo>
                  <a:pt x="1656" y="1620"/>
                </a:lnTo>
                <a:lnTo>
                  <a:pt x="1652" y="1625"/>
                </a:lnTo>
                <a:lnTo>
                  <a:pt x="1648" y="1630"/>
                </a:lnTo>
                <a:lnTo>
                  <a:pt x="1639" y="1639"/>
                </a:lnTo>
                <a:lnTo>
                  <a:pt x="1629" y="1648"/>
                </a:lnTo>
                <a:lnTo>
                  <a:pt x="1620" y="1656"/>
                </a:lnTo>
                <a:lnTo>
                  <a:pt x="1611" y="1663"/>
                </a:lnTo>
                <a:lnTo>
                  <a:pt x="1601" y="1670"/>
                </a:lnTo>
                <a:lnTo>
                  <a:pt x="1591" y="1676"/>
                </a:lnTo>
                <a:lnTo>
                  <a:pt x="1580" y="1682"/>
                </a:lnTo>
                <a:lnTo>
                  <a:pt x="1569" y="1687"/>
                </a:lnTo>
                <a:lnTo>
                  <a:pt x="1557" y="1692"/>
                </a:lnTo>
                <a:lnTo>
                  <a:pt x="1546" y="1696"/>
                </a:lnTo>
                <a:lnTo>
                  <a:pt x="1535" y="1700"/>
                </a:lnTo>
                <a:lnTo>
                  <a:pt x="1522" y="1704"/>
                </a:lnTo>
                <a:lnTo>
                  <a:pt x="1507" y="1707"/>
                </a:lnTo>
                <a:lnTo>
                  <a:pt x="1490" y="1710"/>
                </a:lnTo>
                <a:lnTo>
                  <a:pt x="1470" y="1713"/>
                </a:lnTo>
                <a:lnTo>
                  <a:pt x="1448" y="1716"/>
                </a:lnTo>
                <a:lnTo>
                  <a:pt x="1437" y="1716"/>
                </a:lnTo>
                <a:lnTo>
                  <a:pt x="1424" y="1717"/>
                </a:lnTo>
                <a:lnTo>
                  <a:pt x="1374" y="1719"/>
                </a:lnTo>
                <a:lnTo>
                  <a:pt x="1323" y="1720"/>
                </a:lnTo>
                <a:lnTo>
                  <a:pt x="1250" y="1721"/>
                </a:lnTo>
                <a:lnTo>
                  <a:pt x="1135" y="1721"/>
                </a:lnTo>
                <a:lnTo>
                  <a:pt x="1020" y="1721"/>
                </a:lnTo>
                <a:lnTo>
                  <a:pt x="980" y="1721"/>
                </a:lnTo>
                <a:lnTo>
                  <a:pt x="947" y="1720"/>
                </a:lnTo>
                <a:lnTo>
                  <a:pt x="896" y="1719"/>
                </a:lnTo>
                <a:lnTo>
                  <a:pt x="846" y="1717"/>
                </a:lnTo>
                <a:lnTo>
                  <a:pt x="821" y="1716"/>
                </a:lnTo>
                <a:lnTo>
                  <a:pt x="800" y="1713"/>
                </a:lnTo>
                <a:lnTo>
                  <a:pt x="780" y="1710"/>
                </a:lnTo>
                <a:lnTo>
                  <a:pt x="763" y="1707"/>
                </a:lnTo>
                <a:lnTo>
                  <a:pt x="748" y="1704"/>
                </a:lnTo>
                <a:lnTo>
                  <a:pt x="735" y="1700"/>
                </a:lnTo>
                <a:lnTo>
                  <a:pt x="723" y="1696"/>
                </a:lnTo>
                <a:lnTo>
                  <a:pt x="713" y="1692"/>
                </a:lnTo>
                <a:lnTo>
                  <a:pt x="701" y="1687"/>
                </a:lnTo>
                <a:lnTo>
                  <a:pt x="690" y="1682"/>
                </a:lnTo>
                <a:lnTo>
                  <a:pt x="679" y="1676"/>
                </a:lnTo>
                <a:lnTo>
                  <a:pt x="669" y="1670"/>
                </a:lnTo>
                <a:lnTo>
                  <a:pt x="659" y="1664"/>
                </a:lnTo>
                <a:lnTo>
                  <a:pt x="650" y="1656"/>
                </a:lnTo>
                <a:lnTo>
                  <a:pt x="645" y="1652"/>
                </a:lnTo>
                <a:lnTo>
                  <a:pt x="641" y="1648"/>
                </a:lnTo>
                <a:lnTo>
                  <a:pt x="631" y="1639"/>
                </a:lnTo>
                <a:lnTo>
                  <a:pt x="622" y="1630"/>
                </a:lnTo>
                <a:lnTo>
                  <a:pt x="614" y="1620"/>
                </a:lnTo>
                <a:lnTo>
                  <a:pt x="607" y="1611"/>
                </a:lnTo>
                <a:lnTo>
                  <a:pt x="600" y="1601"/>
                </a:lnTo>
                <a:lnTo>
                  <a:pt x="594" y="1591"/>
                </a:lnTo>
                <a:lnTo>
                  <a:pt x="588" y="1580"/>
                </a:lnTo>
                <a:lnTo>
                  <a:pt x="583" y="1569"/>
                </a:lnTo>
                <a:lnTo>
                  <a:pt x="578" y="1557"/>
                </a:lnTo>
                <a:lnTo>
                  <a:pt x="574" y="1547"/>
                </a:lnTo>
                <a:lnTo>
                  <a:pt x="570" y="1535"/>
                </a:lnTo>
                <a:lnTo>
                  <a:pt x="566" y="1522"/>
                </a:lnTo>
                <a:lnTo>
                  <a:pt x="562" y="1507"/>
                </a:lnTo>
                <a:lnTo>
                  <a:pt x="559" y="1490"/>
                </a:lnTo>
                <a:lnTo>
                  <a:pt x="556" y="1471"/>
                </a:lnTo>
                <a:lnTo>
                  <a:pt x="554" y="1449"/>
                </a:lnTo>
                <a:lnTo>
                  <a:pt x="553" y="1437"/>
                </a:lnTo>
                <a:lnTo>
                  <a:pt x="552" y="1424"/>
                </a:lnTo>
                <a:lnTo>
                  <a:pt x="550" y="1374"/>
                </a:lnTo>
                <a:lnTo>
                  <a:pt x="549" y="1323"/>
                </a:lnTo>
                <a:lnTo>
                  <a:pt x="548" y="1250"/>
                </a:lnTo>
                <a:lnTo>
                  <a:pt x="548" y="1134"/>
                </a:lnTo>
                <a:lnTo>
                  <a:pt x="548" y="1019"/>
                </a:lnTo>
                <a:lnTo>
                  <a:pt x="548" y="979"/>
                </a:lnTo>
                <a:lnTo>
                  <a:pt x="549" y="947"/>
                </a:lnTo>
                <a:lnTo>
                  <a:pt x="550" y="896"/>
                </a:lnTo>
                <a:lnTo>
                  <a:pt x="552" y="845"/>
                </a:lnTo>
                <a:lnTo>
                  <a:pt x="554" y="821"/>
                </a:lnTo>
                <a:lnTo>
                  <a:pt x="556" y="799"/>
                </a:lnTo>
                <a:lnTo>
                  <a:pt x="559" y="779"/>
                </a:lnTo>
                <a:lnTo>
                  <a:pt x="562" y="762"/>
                </a:lnTo>
                <a:lnTo>
                  <a:pt x="566" y="747"/>
                </a:lnTo>
                <a:lnTo>
                  <a:pt x="570" y="734"/>
                </a:lnTo>
                <a:lnTo>
                  <a:pt x="574" y="723"/>
                </a:lnTo>
                <a:lnTo>
                  <a:pt x="578" y="713"/>
                </a:lnTo>
                <a:lnTo>
                  <a:pt x="583" y="701"/>
                </a:lnTo>
                <a:lnTo>
                  <a:pt x="588" y="689"/>
                </a:lnTo>
                <a:lnTo>
                  <a:pt x="594" y="679"/>
                </a:lnTo>
                <a:lnTo>
                  <a:pt x="600" y="668"/>
                </a:lnTo>
                <a:lnTo>
                  <a:pt x="607" y="659"/>
                </a:lnTo>
                <a:lnTo>
                  <a:pt x="614" y="649"/>
                </a:lnTo>
                <a:lnTo>
                  <a:pt x="618" y="645"/>
                </a:lnTo>
                <a:lnTo>
                  <a:pt x="622" y="640"/>
                </a:lnTo>
                <a:lnTo>
                  <a:pt x="631" y="631"/>
                </a:lnTo>
                <a:lnTo>
                  <a:pt x="641" y="622"/>
                </a:lnTo>
                <a:lnTo>
                  <a:pt x="650" y="613"/>
                </a:lnTo>
                <a:lnTo>
                  <a:pt x="659" y="606"/>
                </a:lnTo>
                <a:lnTo>
                  <a:pt x="669" y="599"/>
                </a:lnTo>
                <a:lnTo>
                  <a:pt x="679" y="593"/>
                </a:lnTo>
                <a:lnTo>
                  <a:pt x="690" y="587"/>
                </a:lnTo>
                <a:lnTo>
                  <a:pt x="701" y="582"/>
                </a:lnTo>
                <a:lnTo>
                  <a:pt x="713" y="577"/>
                </a:lnTo>
                <a:lnTo>
                  <a:pt x="723" y="573"/>
                </a:lnTo>
                <a:lnTo>
                  <a:pt x="735" y="570"/>
                </a:lnTo>
                <a:lnTo>
                  <a:pt x="748" y="566"/>
                </a:lnTo>
                <a:lnTo>
                  <a:pt x="763" y="562"/>
                </a:lnTo>
                <a:lnTo>
                  <a:pt x="780" y="559"/>
                </a:lnTo>
                <a:lnTo>
                  <a:pt x="800" y="556"/>
                </a:lnTo>
                <a:lnTo>
                  <a:pt x="821" y="554"/>
                </a:lnTo>
                <a:lnTo>
                  <a:pt x="833" y="553"/>
                </a:lnTo>
                <a:lnTo>
                  <a:pt x="846" y="552"/>
                </a:lnTo>
                <a:lnTo>
                  <a:pt x="896" y="550"/>
                </a:lnTo>
                <a:lnTo>
                  <a:pt x="947" y="549"/>
                </a:lnTo>
                <a:lnTo>
                  <a:pt x="1020" y="548"/>
                </a:lnTo>
                <a:lnTo>
                  <a:pt x="1135" y="548"/>
                </a:lnTo>
                <a:close/>
                <a:moveTo>
                  <a:pt x="1135" y="419"/>
                </a:moveTo>
                <a:lnTo>
                  <a:pt x="1018" y="420"/>
                </a:lnTo>
                <a:lnTo>
                  <a:pt x="977" y="420"/>
                </a:lnTo>
                <a:lnTo>
                  <a:pt x="943" y="420"/>
                </a:lnTo>
                <a:lnTo>
                  <a:pt x="891" y="422"/>
                </a:lnTo>
                <a:lnTo>
                  <a:pt x="840" y="424"/>
                </a:lnTo>
                <a:lnTo>
                  <a:pt x="813" y="425"/>
                </a:lnTo>
                <a:lnTo>
                  <a:pt x="787" y="428"/>
                </a:lnTo>
                <a:lnTo>
                  <a:pt x="764" y="431"/>
                </a:lnTo>
                <a:lnTo>
                  <a:pt x="742" y="435"/>
                </a:lnTo>
                <a:lnTo>
                  <a:pt x="722" y="440"/>
                </a:lnTo>
                <a:lnTo>
                  <a:pt x="712" y="442"/>
                </a:lnTo>
                <a:lnTo>
                  <a:pt x="702" y="445"/>
                </a:lnTo>
                <a:lnTo>
                  <a:pt x="684" y="451"/>
                </a:lnTo>
                <a:lnTo>
                  <a:pt x="667" y="457"/>
                </a:lnTo>
                <a:lnTo>
                  <a:pt x="649" y="464"/>
                </a:lnTo>
                <a:lnTo>
                  <a:pt x="633" y="472"/>
                </a:lnTo>
                <a:lnTo>
                  <a:pt x="625" y="476"/>
                </a:lnTo>
                <a:lnTo>
                  <a:pt x="617" y="481"/>
                </a:lnTo>
                <a:lnTo>
                  <a:pt x="601" y="490"/>
                </a:lnTo>
                <a:lnTo>
                  <a:pt x="585" y="501"/>
                </a:lnTo>
                <a:lnTo>
                  <a:pt x="578" y="506"/>
                </a:lnTo>
                <a:lnTo>
                  <a:pt x="570" y="512"/>
                </a:lnTo>
                <a:lnTo>
                  <a:pt x="554" y="525"/>
                </a:lnTo>
                <a:lnTo>
                  <a:pt x="539" y="539"/>
                </a:lnTo>
                <a:lnTo>
                  <a:pt x="525" y="554"/>
                </a:lnTo>
                <a:lnTo>
                  <a:pt x="512" y="569"/>
                </a:lnTo>
                <a:lnTo>
                  <a:pt x="500" y="585"/>
                </a:lnTo>
                <a:lnTo>
                  <a:pt x="495" y="592"/>
                </a:lnTo>
                <a:lnTo>
                  <a:pt x="490" y="600"/>
                </a:lnTo>
                <a:lnTo>
                  <a:pt x="480" y="616"/>
                </a:lnTo>
                <a:lnTo>
                  <a:pt x="472" y="632"/>
                </a:lnTo>
                <a:lnTo>
                  <a:pt x="464" y="649"/>
                </a:lnTo>
                <a:lnTo>
                  <a:pt x="457" y="666"/>
                </a:lnTo>
                <a:lnTo>
                  <a:pt x="450" y="683"/>
                </a:lnTo>
                <a:lnTo>
                  <a:pt x="445" y="702"/>
                </a:lnTo>
                <a:lnTo>
                  <a:pt x="439" y="721"/>
                </a:lnTo>
                <a:lnTo>
                  <a:pt x="437" y="731"/>
                </a:lnTo>
                <a:lnTo>
                  <a:pt x="435" y="741"/>
                </a:lnTo>
                <a:lnTo>
                  <a:pt x="431" y="763"/>
                </a:lnTo>
                <a:lnTo>
                  <a:pt x="428" y="787"/>
                </a:lnTo>
                <a:lnTo>
                  <a:pt x="425" y="812"/>
                </a:lnTo>
                <a:lnTo>
                  <a:pt x="423" y="840"/>
                </a:lnTo>
                <a:lnTo>
                  <a:pt x="421" y="890"/>
                </a:lnTo>
                <a:lnTo>
                  <a:pt x="420" y="943"/>
                </a:lnTo>
                <a:lnTo>
                  <a:pt x="419" y="1017"/>
                </a:lnTo>
                <a:lnTo>
                  <a:pt x="419" y="1134"/>
                </a:lnTo>
                <a:lnTo>
                  <a:pt x="419" y="1252"/>
                </a:lnTo>
                <a:lnTo>
                  <a:pt x="420" y="1294"/>
                </a:lnTo>
                <a:lnTo>
                  <a:pt x="420" y="1327"/>
                </a:lnTo>
                <a:lnTo>
                  <a:pt x="421" y="1379"/>
                </a:lnTo>
                <a:lnTo>
                  <a:pt x="423" y="1430"/>
                </a:lnTo>
                <a:lnTo>
                  <a:pt x="425" y="1457"/>
                </a:lnTo>
                <a:lnTo>
                  <a:pt x="428" y="1483"/>
                </a:lnTo>
                <a:lnTo>
                  <a:pt x="431" y="1506"/>
                </a:lnTo>
                <a:lnTo>
                  <a:pt x="435" y="1528"/>
                </a:lnTo>
                <a:lnTo>
                  <a:pt x="439" y="1549"/>
                </a:lnTo>
                <a:lnTo>
                  <a:pt x="442" y="1558"/>
                </a:lnTo>
                <a:lnTo>
                  <a:pt x="445" y="1568"/>
                </a:lnTo>
                <a:lnTo>
                  <a:pt x="450" y="1586"/>
                </a:lnTo>
                <a:lnTo>
                  <a:pt x="457" y="1603"/>
                </a:lnTo>
                <a:lnTo>
                  <a:pt x="464" y="1621"/>
                </a:lnTo>
                <a:lnTo>
                  <a:pt x="472" y="1637"/>
                </a:lnTo>
                <a:lnTo>
                  <a:pt x="476" y="1646"/>
                </a:lnTo>
                <a:lnTo>
                  <a:pt x="480" y="1654"/>
                </a:lnTo>
                <a:lnTo>
                  <a:pt x="490" y="1670"/>
                </a:lnTo>
                <a:lnTo>
                  <a:pt x="500" y="1685"/>
                </a:lnTo>
                <a:lnTo>
                  <a:pt x="506" y="1693"/>
                </a:lnTo>
                <a:lnTo>
                  <a:pt x="512" y="1700"/>
                </a:lnTo>
                <a:lnTo>
                  <a:pt x="518" y="1708"/>
                </a:lnTo>
                <a:lnTo>
                  <a:pt x="525" y="1715"/>
                </a:lnTo>
                <a:lnTo>
                  <a:pt x="539" y="1730"/>
                </a:lnTo>
                <a:lnTo>
                  <a:pt x="554" y="1744"/>
                </a:lnTo>
                <a:lnTo>
                  <a:pt x="570" y="1757"/>
                </a:lnTo>
                <a:lnTo>
                  <a:pt x="585" y="1769"/>
                </a:lnTo>
                <a:lnTo>
                  <a:pt x="593" y="1774"/>
                </a:lnTo>
                <a:lnTo>
                  <a:pt x="601" y="1779"/>
                </a:lnTo>
                <a:lnTo>
                  <a:pt x="617" y="1789"/>
                </a:lnTo>
                <a:lnTo>
                  <a:pt x="633" y="1798"/>
                </a:lnTo>
                <a:lnTo>
                  <a:pt x="649" y="1805"/>
                </a:lnTo>
                <a:lnTo>
                  <a:pt x="667" y="1813"/>
                </a:lnTo>
                <a:lnTo>
                  <a:pt x="684" y="1819"/>
                </a:lnTo>
                <a:lnTo>
                  <a:pt x="702" y="1825"/>
                </a:lnTo>
                <a:lnTo>
                  <a:pt x="722" y="1830"/>
                </a:lnTo>
                <a:lnTo>
                  <a:pt x="732" y="1832"/>
                </a:lnTo>
                <a:lnTo>
                  <a:pt x="742" y="1834"/>
                </a:lnTo>
                <a:lnTo>
                  <a:pt x="764" y="1838"/>
                </a:lnTo>
                <a:lnTo>
                  <a:pt x="787" y="1842"/>
                </a:lnTo>
                <a:lnTo>
                  <a:pt x="813" y="1844"/>
                </a:lnTo>
                <a:lnTo>
                  <a:pt x="840" y="1846"/>
                </a:lnTo>
                <a:lnTo>
                  <a:pt x="891" y="1848"/>
                </a:lnTo>
                <a:lnTo>
                  <a:pt x="943" y="1849"/>
                </a:lnTo>
                <a:lnTo>
                  <a:pt x="1018" y="1850"/>
                </a:lnTo>
                <a:lnTo>
                  <a:pt x="1135" y="1850"/>
                </a:lnTo>
                <a:lnTo>
                  <a:pt x="1252" y="1850"/>
                </a:lnTo>
                <a:lnTo>
                  <a:pt x="1293" y="1850"/>
                </a:lnTo>
                <a:lnTo>
                  <a:pt x="1327" y="1849"/>
                </a:lnTo>
                <a:lnTo>
                  <a:pt x="1379" y="1848"/>
                </a:lnTo>
                <a:lnTo>
                  <a:pt x="1430" y="1846"/>
                </a:lnTo>
                <a:lnTo>
                  <a:pt x="1457" y="1844"/>
                </a:lnTo>
                <a:lnTo>
                  <a:pt x="1483" y="1842"/>
                </a:lnTo>
                <a:lnTo>
                  <a:pt x="1506" y="1838"/>
                </a:lnTo>
                <a:lnTo>
                  <a:pt x="1528" y="1834"/>
                </a:lnTo>
                <a:lnTo>
                  <a:pt x="1548" y="1830"/>
                </a:lnTo>
                <a:lnTo>
                  <a:pt x="1558" y="1827"/>
                </a:lnTo>
                <a:lnTo>
                  <a:pt x="1568" y="1825"/>
                </a:lnTo>
                <a:lnTo>
                  <a:pt x="1586" y="1819"/>
                </a:lnTo>
                <a:lnTo>
                  <a:pt x="1603" y="1813"/>
                </a:lnTo>
                <a:lnTo>
                  <a:pt x="1621" y="1805"/>
                </a:lnTo>
                <a:lnTo>
                  <a:pt x="1637" y="1798"/>
                </a:lnTo>
                <a:lnTo>
                  <a:pt x="1645" y="1793"/>
                </a:lnTo>
                <a:lnTo>
                  <a:pt x="1653" y="1789"/>
                </a:lnTo>
                <a:lnTo>
                  <a:pt x="1669" y="1779"/>
                </a:lnTo>
                <a:lnTo>
                  <a:pt x="1685" y="1769"/>
                </a:lnTo>
                <a:lnTo>
                  <a:pt x="1692" y="1763"/>
                </a:lnTo>
                <a:lnTo>
                  <a:pt x="1700" y="1757"/>
                </a:lnTo>
                <a:lnTo>
                  <a:pt x="1716" y="1744"/>
                </a:lnTo>
                <a:lnTo>
                  <a:pt x="1731" y="1730"/>
                </a:lnTo>
                <a:lnTo>
                  <a:pt x="1745" y="1715"/>
                </a:lnTo>
                <a:lnTo>
                  <a:pt x="1758" y="1700"/>
                </a:lnTo>
                <a:lnTo>
                  <a:pt x="1770" y="1685"/>
                </a:lnTo>
                <a:lnTo>
                  <a:pt x="1775" y="1677"/>
                </a:lnTo>
                <a:lnTo>
                  <a:pt x="1780" y="1670"/>
                </a:lnTo>
                <a:lnTo>
                  <a:pt x="1790" y="1654"/>
                </a:lnTo>
                <a:lnTo>
                  <a:pt x="1798" y="1637"/>
                </a:lnTo>
                <a:lnTo>
                  <a:pt x="1806" y="1621"/>
                </a:lnTo>
                <a:lnTo>
                  <a:pt x="1813" y="1603"/>
                </a:lnTo>
                <a:lnTo>
                  <a:pt x="1820" y="1586"/>
                </a:lnTo>
                <a:lnTo>
                  <a:pt x="1825" y="1568"/>
                </a:lnTo>
                <a:lnTo>
                  <a:pt x="1831" y="1549"/>
                </a:lnTo>
                <a:lnTo>
                  <a:pt x="1833" y="1539"/>
                </a:lnTo>
                <a:lnTo>
                  <a:pt x="1835" y="1528"/>
                </a:lnTo>
                <a:lnTo>
                  <a:pt x="1839" y="1506"/>
                </a:lnTo>
                <a:lnTo>
                  <a:pt x="1842" y="1483"/>
                </a:lnTo>
                <a:lnTo>
                  <a:pt x="1845" y="1457"/>
                </a:lnTo>
                <a:lnTo>
                  <a:pt x="1846" y="1430"/>
                </a:lnTo>
                <a:lnTo>
                  <a:pt x="1849" y="1379"/>
                </a:lnTo>
                <a:lnTo>
                  <a:pt x="1850" y="1327"/>
                </a:lnTo>
                <a:lnTo>
                  <a:pt x="1851" y="1252"/>
                </a:lnTo>
                <a:lnTo>
                  <a:pt x="1851" y="1134"/>
                </a:lnTo>
                <a:lnTo>
                  <a:pt x="1851" y="1017"/>
                </a:lnTo>
                <a:lnTo>
                  <a:pt x="1850" y="976"/>
                </a:lnTo>
                <a:lnTo>
                  <a:pt x="1850" y="943"/>
                </a:lnTo>
                <a:lnTo>
                  <a:pt x="1849" y="890"/>
                </a:lnTo>
                <a:lnTo>
                  <a:pt x="1846" y="840"/>
                </a:lnTo>
                <a:lnTo>
                  <a:pt x="1845" y="812"/>
                </a:lnTo>
                <a:lnTo>
                  <a:pt x="1842" y="787"/>
                </a:lnTo>
                <a:lnTo>
                  <a:pt x="1839" y="763"/>
                </a:lnTo>
                <a:lnTo>
                  <a:pt x="1835" y="741"/>
                </a:lnTo>
                <a:lnTo>
                  <a:pt x="1831" y="721"/>
                </a:lnTo>
                <a:lnTo>
                  <a:pt x="1828" y="711"/>
                </a:lnTo>
                <a:lnTo>
                  <a:pt x="1825" y="702"/>
                </a:lnTo>
                <a:lnTo>
                  <a:pt x="1820" y="683"/>
                </a:lnTo>
                <a:lnTo>
                  <a:pt x="1813" y="666"/>
                </a:lnTo>
                <a:lnTo>
                  <a:pt x="1806" y="649"/>
                </a:lnTo>
                <a:lnTo>
                  <a:pt x="1798" y="632"/>
                </a:lnTo>
                <a:lnTo>
                  <a:pt x="1794" y="624"/>
                </a:lnTo>
                <a:lnTo>
                  <a:pt x="1790" y="616"/>
                </a:lnTo>
                <a:lnTo>
                  <a:pt x="1780" y="600"/>
                </a:lnTo>
                <a:lnTo>
                  <a:pt x="1770" y="585"/>
                </a:lnTo>
                <a:lnTo>
                  <a:pt x="1764" y="577"/>
                </a:lnTo>
                <a:lnTo>
                  <a:pt x="1758" y="569"/>
                </a:lnTo>
                <a:lnTo>
                  <a:pt x="1752" y="562"/>
                </a:lnTo>
                <a:lnTo>
                  <a:pt x="1745" y="554"/>
                </a:lnTo>
                <a:lnTo>
                  <a:pt x="1731" y="539"/>
                </a:lnTo>
                <a:lnTo>
                  <a:pt x="1716" y="525"/>
                </a:lnTo>
                <a:lnTo>
                  <a:pt x="1700" y="512"/>
                </a:lnTo>
                <a:lnTo>
                  <a:pt x="1685" y="501"/>
                </a:lnTo>
                <a:lnTo>
                  <a:pt x="1677" y="495"/>
                </a:lnTo>
                <a:lnTo>
                  <a:pt x="1669" y="490"/>
                </a:lnTo>
                <a:lnTo>
                  <a:pt x="1653" y="481"/>
                </a:lnTo>
                <a:lnTo>
                  <a:pt x="1637" y="472"/>
                </a:lnTo>
                <a:lnTo>
                  <a:pt x="1621" y="464"/>
                </a:lnTo>
                <a:lnTo>
                  <a:pt x="1603" y="457"/>
                </a:lnTo>
                <a:lnTo>
                  <a:pt x="1586" y="451"/>
                </a:lnTo>
                <a:lnTo>
                  <a:pt x="1568" y="445"/>
                </a:lnTo>
                <a:lnTo>
                  <a:pt x="1548" y="440"/>
                </a:lnTo>
                <a:lnTo>
                  <a:pt x="1538" y="437"/>
                </a:lnTo>
                <a:lnTo>
                  <a:pt x="1528" y="435"/>
                </a:lnTo>
                <a:lnTo>
                  <a:pt x="1506" y="431"/>
                </a:lnTo>
                <a:lnTo>
                  <a:pt x="1483" y="428"/>
                </a:lnTo>
                <a:lnTo>
                  <a:pt x="1457" y="425"/>
                </a:lnTo>
                <a:lnTo>
                  <a:pt x="1430" y="424"/>
                </a:lnTo>
                <a:lnTo>
                  <a:pt x="1379" y="422"/>
                </a:lnTo>
                <a:lnTo>
                  <a:pt x="1327" y="420"/>
                </a:lnTo>
                <a:lnTo>
                  <a:pt x="1252" y="420"/>
                </a:lnTo>
                <a:lnTo>
                  <a:pt x="1135" y="419"/>
                </a:lnTo>
                <a:close/>
                <a:moveTo>
                  <a:pt x="1135" y="767"/>
                </a:moveTo>
                <a:lnTo>
                  <a:pt x="1116" y="768"/>
                </a:lnTo>
                <a:lnTo>
                  <a:pt x="1097" y="769"/>
                </a:lnTo>
                <a:lnTo>
                  <a:pt x="1079" y="771"/>
                </a:lnTo>
                <a:lnTo>
                  <a:pt x="1061" y="775"/>
                </a:lnTo>
                <a:lnTo>
                  <a:pt x="1043" y="779"/>
                </a:lnTo>
                <a:lnTo>
                  <a:pt x="1026" y="784"/>
                </a:lnTo>
                <a:lnTo>
                  <a:pt x="1009" y="789"/>
                </a:lnTo>
                <a:lnTo>
                  <a:pt x="992" y="796"/>
                </a:lnTo>
                <a:lnTo>
                  <a:pt x="976" y="803"/>
                </a:lnTo>
                <a:lnTo>
                  <a:pt x="960" y="812"/>
                </a:lnTo>
                <a:lnTo>
                  <a:pt x="945" y="820"/>
                </a:lnTo>
                <a:lnTo>
                  <a:pt x="930" y="830"/>
                </a:lnTo>
                <a:lnTo>
                  <a:pt x="915" y="840"/>
                </a:lnTo>
                <a:lnTo>
                  <a:pt x="902" y="851"/>
                </a:lnTo>
                <a:lnTo>
                  <a:pt x="888" y="863"/>
                </a:lnTo>
                <a:lnTo>
                  <a:pt x="875" y="875"/>
                </a:lnTo>
                <a:lnTo>
                  <a:pt x="863" y="887"/>
                </a:lnTo>
                <a:lnTo>
                  <a:pt x="852" y="901"/>
                </a:lnTo>
                <a:lnTo>
                  <a:pt x="841" y="915"/>
                </a:lnTo>
                <a:lnTo>
                  <a:pt x="831" y="929"/>
                </a:lnTo>
                <a:lnTo>
                  <a:pt x="821" y="944"/>
                </a:lnTo>
                <a:lnTo>
                  <a:pt x="812" y="959"/>
                </a:lnTo>
                <a:lnTo>
                  <a:pt x="804" y="975"/>
                </a:lnTo>
                <a:lnTo>
                  <a:pt x="797" y="991"/>
                </a:lnTo>
                <a:lnTo>
                  <a:pt x="790" y="1008"/>
                </a:lnTo>
                <a:lnTo>
                  <a:pt x="784" y="1025"/>
                </a:lnTo>
                <a:lnTo>
                  <a:pt x="779" y="1043"/>
                </a:lnTo>
                <a:lnTo>
                  <a:pt x="777" y="1051"/>
                </a:lnTo>
                <a:lnTo>
                  <a:pt x="775" y="1060"/>
                </a:lnTo>
                <a:lnTo>
                  <a:pt x="772" y="1078"/>
                </a:lnTo>
                <a:lnTo>
                  <a:pt x="770" y="1097"/>
                </a:lnTo>
                <a:lnTo>
                  <a:pt x="768" y="1115"/>
                </a:lnTo>
                <a:lnTo>
                  <a:pt x="768" y="1134"/>
                </a:lnTo>
                <a:lnTo>
                  <a:pt x="768" y="1154"/>
                </a:lnTo>
                <a:lnTo>
                  <a:pt x="770" y="1173"/>
                </a:lnTo>
                <a:lnTo>
                  <a:pt x="772" y="1191"/>
                </a:lnTo>
                <a:lnTo>
                  <a:pt x="775" y="1209"/>
                </a:lnTo>
                <a:lnTo>
                  <a:pt x="779" y="1227"/>
                </a:lnTo>
                <a:lnTo>
                  <a:pt x="784" y="1244"/>
                </a:lnTo>
                <a:lnTo>
                  <a:pt x="790" y="1261"/>
                </a:lnTo>
                <a:lnTo>
                  <a:pt x="797" y="1278"/>
                </a:lnTo>
                <a:lnTo>
                  <a:pt x="804" y="1294"/>
                </a:lnTo>
                <a:lnTo>
                  <a:pt x="812" y="1310"/>
                </a:lnTo>
                <a:lnTo>
                  <a:pt x="821" y="1326"/>
                </a:lnTo>
                <a:lnTo>
                  <a:pt x="831" y="1340"/>
                </a:lnTo>
                <a:lnTo>
                  <a:pt x="841" y="1355"/>
                </a:lnTo>
                <a:lnTo>
                  <a:pt x="852" y="1369"/>
                </a:lnTo>
                <a:lnTo>
                  <a:pt x="863" y="1382"/>
                </a:lnTo>
                <a:lnTo>
                  <a:pt x="875" y="1395"/>
                </a:lnTo>
                <a:lnTo>
                  <a:pt x="888" y="1407"/>
                </a:lnTo>
                <a:lnTo>
                  <a:pt x="902" y="1418"/>
                </a:lnTo>
                <a:lnTo>
                  <a:pt x="915" y="1429"/>
                </a:lnTo>
                <a:lnTo>
                  <a:pt x="930" y="1440"/>
                </a:lnTo>
                <a:lnTo>
                  <a:pt x="945" y="1449"/>
                </a:lnTo>
                <a:lnTo>
                  <a:pt x="960" y="1458"/>
                </a:lnTo>
                <a:lnTo>
                  <a:pt x="976" y="1466"/>
                </a:lnTo>
                <a:lnTo>
                  <a:pt x="992" y="1473"/>
                </a:lnTo>
                <a:lnTo>
                  <a:pt x="1009" y="1480"/>
                </a:lnTo>
                <a:lnTo>
                  <a:pt x="1026" y="1486"/>
                </a:lnTo>
                <a:lnTo>
                  <a:pt x="1043" y="1491"/>
                </a:lnTo>
                <a:lnTo>
                  <a:pt x="1052" y="1493"/>
                </a:lnTo>
                <a:lnTo>
                  <a:pt x="1061" y="1495"/>
                </a:lnTo>
                <a:lnTo>
                  <a:pt x="1079" y="1498"/>
                </a:lnTo>
                <a:lnTo>
                  <a:pt x="1097" y="1500"/>
                </a:lnTo>
                <a:lnTo>
                  <a:pt x="1116" y="1502"/>
                </a:lnTo>
                <a:lnTo>
                  <a:pt x="1135" y="1502"/>
                </a:lnTo>
                <a:lnTo>
                  <a:pt x="1154" y="1502"/>
                </a:lnTo>
                <a:lnTo>
                  <a:pt x="1173" y="1500"/>
                </a:lnTo>
                <a:lnTo>
                  <a:pt x="1191" y="1498"/>
                </a:lnTo>
                <a:lnTo>
                  <a:pt x="1209" y="1495"/>
                </a:lnTo>
                <a:lnTo>
                  <a:pt x="1227" y="1491"/>
                </a:lnTo>
                <a:lnTo>
                  <a:pt x="1244" y="1486"/>
                </a:lnTo>
                <a:lnTo>
                  <a:pt x="1261" y="1480"/>
                </a:lnTo>
                <a:lnTo>
                  <a:pt x="1278" y="1473"/>
                </a:lnTo>
                <a:lnTo>
                  <a:pt x="1294" y="1466"/>
                </a:lnTo>
                <a:lnTo>
                  <a:pt x="1310" y="1458"/>
                </a:lnTo>
                <a:lnTo>
                  <a:pt x="1325" y="1449"/>
                </a:lnTo>
                <a:lnTo>
                  <a:pt x="1340" y="1440"/>
                </a:lnTo>
                <a:lnTo>
                  <a:pt x="1355" y="1429"/>
                </a:lnTo>
                <a:lnTo>
                  <a:pt x="1368" y="1418"/>
                </a:lnTo>
                <a:lnTo>
                  <a:pt x="1382" y="1407"/>
                </a:lnTo>
                <a:lnTo>
                  <a:pt x="1395" y="1395"/>
                </a:lnTo>
                <a:lnTo>
                  <a:pt x="1407" y="1382"/>
                </a:lnTo>
                <a:lnTo>
                  <a:pt x="1418" y="1369"/>
                </a:lnTo>
                <a:lnTo>
                  <a:pt x="1429" y="1355"/>
                </a:lnTo>
                <a:lnTo>
                  <a:pt x="1439" y="1340"/>
                </a:lnTo>
                <a:lnTo>
                  <a:pt x="1449" y="1326"/>
                </a:lnTo>
                <a:lnTo>
                  <a:pt x="1458" y="1310"/>
                </a:lnTo>
                <a:lnTo>
                  <a:pt x="1466" y="1294"/>
                </a:lnTo>
                <a:lnTo>
                  <a:pt x="1473" y="1278"/>
                </a:lnTo>
                <a:lnTo>
                  <a:pt x="1480" y="1261"/>
                </a:lnTo>
                <a:lnTo>
                  <a:pt x="1486" y="1244"/>
                </a:lnTo>
                <a:lnTo>
                  <a:pt x="1490" y="1227"/>
                </a:lnTo>
                <a:lnTo>
                  <a:pt x="1493" y="1218"/>
                </a:lnTo>
                <a:lnTo>
                  <a:pt x="1495" y="1209"/>
                </a:lnTo>
                <a:lnTo>
                  <a:pt x="1498" y="1191"/>
                </a:lnTo>
                <a:lnTo>
                  <a:pt x="1500" y="1173"/>
                </a:lnTo>
                <a:lnTo>
                  <a:pt x="1502" y="1154"/>
                </a:lnTo>
                <a:lnTo>
                  <a:pt x="1502" y="1134"/>
                </a:lnTo>
                <a:lnTo>
                  <a:pt x="1502" y="1115"/>
                </a:lnTo>
                <a:lnTo>
                  <a:pt x="1500" y="1097"/>
                </a:lnTo>
                <a:lnTo>
                  <a:pt x="1498" y="1078"/>
                </a:lnTo>
                <a:lnTo>
                  <a:pt x="1495" y="1060"/>
                </a:lnTo>
                <a:lnTo>
                  <a:pt x="1490" y="1043"/>
                </a:lnTo>
                <a:lnTo>
                  <a:pt x="1486" y="1025"/>
                </a:lnTo>
                <a:lnTo>
                  <a:pt x="1480" y="1008"/>
                </a:lnTo>
                <a:lnTo>
                  <a:pt x="1473" y="991"/>
                </a:lnTo>
                <a:lnTo>
                  <a:pt x="1466" y="975"/>
                </a:lnTo>
                <a:lnTo>
                  <a:pt x="1458" y="959"/>
                </a:lnTo>
                <a:lnTo>
                  <a:pt x="1449" y="944"/>
                </a:lnTo>
                <a:lnTo>
                  <a:pt x="1439" y="929"/>
                </a:lnTo>
                <a:lnTo>
                  <a:pt x="1429" y="915"/>
                </a:lnTo>
                <a:lnTo>
                  <a:pt x="1418" y="901"/>
                </a:lnTo>
                <a:lnTo>
                  <a:pt x="1407" y="887"/>
                </a:lnTo>
                <a:lnTo>
                  <a:pt x="1395" y="875"/>
                </a:lnTo>
                <a:lnTo>
                  <a:pt x="1382" y="863"/>
                </a:lnTo>
                <a:lnTo>
                  <a:pt x="1368" y="851"/>
                </a:lnTo>
                <a:lnTo>
                  <a:pt x="1355" y="840"/>
                </a:lnTo>
                <a:lnTo>
                  <a:pt x="1340" y="830"/>
                </a:lnTo>
                <a:lnTo>
                  <a:pt x="1325" y="820"/>
                </a:lnTo>
                <a:lnTo>
                  <a:pt x="1310" y="812"/>
                </a:lnTo>
                <a:lnTo>
                  <a:pt x="1294" y="803"/>
                </a:lnTo>
                <a:lnTo>
                  <a:pt x="1278" y="796"/>
                </a:lnTo>
                <a:lnTo>
                  <a:pt x="1261" y="789"/>
                </a:lnTo>
                <a:lnTo>
                  <a:pt x="1244" y="784"/>
                </a:lnTo>
                <a:lnTo>
                  <a:pt x="1227" y="779"/>
                </a:lnTo>
                <a:lnTo>
                  <a:pt x="1218" y="777"/>
                </a:lnTo>
                <a:lnTo>
                  <a:pt x="1209" y="775"/>
                </a:lnTo>
                <a:lnTo>
                  <a:pt x="1191" y="771"/>
                </a:lnTo>
                <a:lnTo>
                  <a:pt x="1173" y="769"/>
                </a:lnTo>
                <a:lnTo>
                  <a:pt x="1154" y="768"/>
                </a:lnTo>
                <a:lnTo>
                  <a:pt x="1135" y="767"/>
                </a:lnTo>
                <a:close/>
                <a:moveTo>
                  <a:pt x="1135" y="1374"/>
                </a:moveTo>
                <a:lnTo>
                  <a:pt x="1123" y="1373"/>
                </a:lnTo>
                <a:lnTo>
                  <a:pt x="1111" y="1372"/>
                </a:lnTo>
                <a:lnTo>
                  <a:pt x="1099" y="1371"/>
                </a:lnTo>
                <a:lnTo>
                  <a:pt x="1087" y="1369"/>
                </a:lnTo>
                <a:lnTo>
                  <a:pt x="1075" y="1366"/>
                </a:lnTo>
                <a:lnTo>
                  <a:pt x="1064" y="1363"/>
                </a:lnTo>
                <a:lnTo>
                  <a:pt x="1053" y="1359"/>
                </a:lnTo>
                <a:lnTo>
                  <a:pt x="1042" y="1355"/>
                </a:lnTo>
                <a:lnTo>
                  <a:pt x="1032" y="1350"/>
                </a:lnTo>
                <a:lnTo>
                  <a:pt x="1021" y="1345"/>
                </a:lnTo>
                <a:lnTo>
                  <a:pt x="1011" y="1339"/>
                </a:lnTo>
                <a:lnTo>
                  <a:pt x="1002" y="1333"/>
                </a:lnTo>
                <a:lnTo>
                  <a:pt x="992" y="1326"/>
                </a:lnTo>
                <a:lnTo>
                  <a:pt x="983" y="1319"/>
                </a:lnTo>
                <a:lnTo>
                  <a:pt x="975" y="1312"/>
                </a:lnTo>
                <a:lnTo>
                  <a:pt x="967" y="1304"/>
                </a:lnTo>
                <a:lnTo>
                  <a:pt x="959" y="1295"/>
                </a:lnTo>
                <a:lnTo>
                  <a:pt x="951" y="1287"/>
                </a:lnTo>
                <a:lnTo>
                  <a:pt x="944" y="1278"/>
                </a:lnTo>
                <a:lnTo>
                  <a:pt x="937" y="1268"/>
                </a:lnTo>
                <a:lnTo>
                  <a:pt x="931" y="1259"/>
                </a:lnTo>
                <a:lnTo>
                  <a:pt x="925" y="1249"/>
                </a:lnTo>
                <a:lnTo>
                  <a:pt x="920" y="1239"/>
                </a:lnTo>
                <a:lnTo>
                  <a:pt x="915" y="1228"/>
                </a:lnTo>
                <a:lnTo>
                  <a:pt x="911" y="1217"/>
                </a:lnTo>
                <a:lnTo>
                  <a:pt x="907" y="1206"/>
                </a:lnTo>
                <a:lnTo>
                  <a:pt x="904" y="1195"/>
                </a:lnTo>
                <a:lnTo>
                  <a:pt x="902" y="1183"/>
                </a:lnTo>
                <a:lnTo>
                  <a:pt x="899" y="1172"/>
                </a:lnTo>
                <a:lnTo>
                  <a:pt x="898" y="1160"/>
                </a:lnTo>
                <a:lnTo>
                  <a:pt x="897" y="1148"/>
                </a:lnTo>
                <a:lnTo>
                  <a:pt x="897" y="1134"/>
                </a:lnTo>
                <a:lnTo>
                  <a:pt x="897" y="1122"/>
                </a:lnTo>
                <a:lnTo>
                  <a:pt x="898" y="1110"/>
                </a:lnTo>
                <a:lnTo>
                  <a:pt x="899" y="1098"/>
                </a:lnTo>
                <a:lnTo>
                  <a:pt x="902" y="1086"/>
                </a:lnTo>
                <a:lnTo>
                  <a:pt x="904" y="1075"/>
                </a:lnTo>
                <a:lnTo>
                  <a:pt x="907" y="1063"/>
                </a:lnTo>
                <a:lnTo>
                  <a:pt x="911" y="1052"/>
                </a:lnTo>
                <a:lnTo>
                  <a:pt x="915" y="1042"/>
                </a:lnTo>
                <a:lnTo>
                  <a:pt x="920" y="1031"/>
                </a:lnTo>
                <a:lnTo>
                  <a:pt x="925" y="1021"/>
                </a:lnTo>
                <a:lnTo>
                  <a:pt x="931" y="1011"/>
                </a:lnTo>
                <a:lnTo>
                  <a:pt x="937" y="1001"/>
                </a:lnTo>
                <a:lnTo>
                  <a:pt x="944" y="992"/>
                </a:lnTo>
                <a:lnTo>
                  <a:pt x="951" y="983"/>
                </a:lnTo>
                <a:lnTo>
                  <a:pt x="959" y="974"/>
                </a:lnTo>
                <a:lnTo>
                  <a:pt x="967" y="966"/>
                </a:lnTo>
                <a:lnTo>
                  <a:pt x="975" y="958"/>
                </a:lnTo>
                <a:lnTo>
                  <a:pt x="983" y="950"/>
                </a:lnTo>
                <a:lnTo>
                  <a:pt x="992" y="943"/>
                </a:lnTo>
                <a:lnTo>
                  <a:pt x="1002" y="937"/>
                </a:lnTo>
                <a:lnTo>
                  <a:pt x="1011" y="931"/>
                </a:lnTo>
                <a:lnTo>
                  <a:pt x="1021" y="925"/>
                </a:lnTo>
                <a:lnTo>
                  <a:pt x="1032" y="920"/>
                </a:lnTo>
                <a:lnTo>
                  <a:pt x="1042" y="915"/>
                </a:lnTo>
                <a:lnTo>
                  <a:pt x="1053" y="910"/>
                </a:lnTo>
                <a:lnTo>
                  <a:pt x="1064" y="907"/>
                </a:lnTo>
                <a:lnTo>
                  <a:pt x="1075" y="904"/>
                </a:lnTo>
                <a:lnTo>
                  <a:pt x="1087" y="901"/>
                </a:lnTo>
                <a:lnTo>
                  <a:pt x="1099" y="899"/>
                </a:lnTo>
                <a:lnTo>
                  <a:pt x="1111" y="897"/>
                </a:lnTo>
                <a:lnTo>
                  <a:pt x="1123" y="896"/>
                </a:lnTo>
                <a:lnTo>
                  <a:pt x="1135" y="896"/>
                </a:lnTo>
                <a:lnTo>
                  <a:pt x="1147" y="896"/>
                </a:lnTo>
                <a:lnTo>
                  <a:pt x="1159" y="897"/>
                </a:lnTo>
                <a:lnTo>
                  <a:pt x="1171" y="899"/>
                </a:lnTo>
                <a:lnTo>
                  <a:pt x="1183" y="901"/>
                </a:lnTo>
                <a:lnTo>
                  <a:pt x="1195" y="904"/>
                </a:lnTo>
                <a:lnTo>
                  <a:pt x="1206" y="907"/>
                </a:lnTo>
                <a:lnTo>
                  <a:pt x="1217" y="910"/>
                </a:lnTo>
                <a:lnTo>
                  <a:pt x="1228" y="915"/>
                </a:lnTo>
                <a:lnTo>
                  <a:pt x="1238" y="920"/>
                </a:lnTo>
                <a:lnTo>
                  <a:pt x="1249" y="925"/>
                </a:lnTo>
                <a:lnTo>
                  <a:pt x="1259" y="931"/>
                </a:lnTo>
                <a:lnTo>
                  <a:pt x="1268" y="937"/>
                </a:lnTo>
                <a:lnTo>
                  <a:pt x="1278" y="943"/>
                </a:lnTo>
                <a:lnTo>
                  <a:pt x="1287" y="950"/>
                </a:lnTo>
                <a:lnTo>
                  <a:pt x="1295" y="958"/>
                </a:lnTo>
                <a:lnTo>
                  <a:pt x="1303" y="966"/>
                </a:lnTo>
                <a:lnTo>
                  <a:pt x="1311" y="974"/>
                </a:lnTo>
                <a:lnTo>
                  <a:pt x="1319" y="983"/>
                </a:lnTo>
                <a:lnTo>
                  <a:pt x="1326" y="992"/>
                </a:lnTo>
                <a:lnTo>
                  <a:pt x="1333" y="1001"/>
                </a:lnTo>
                <a:lnTo>
                  <a:pt x="1339" y="1011"/>
                </a:lnTo>
                <a:lnTo>
                  <a:pt x="1344" y="1021"/>
                </a:lnTo>
                <a:lnTo>
                  <a:pt x="1350" y="1031"/>
                </a:lnTo>
                <a:lnTo>
                  <a:pt x="1355" y="1042"/>
                </a:lnTo>
                <a:lnTo>
                  <a:pt x="1359" y="1052"/>
                </a:lnTo>
                <a:lnTo>
                  <a:pt x="1363" y="1063"/>
                </a:lnTo>
                <a:lnTo>
                  <a:pt x="1366" y="1075"/>
                </a:lnTo>
                <a:lnTo>
                  <a:pt x="1368" y="1086"/>
                </a:lnTo>
                <a:lnTo>
                  <a:pt x="1370" y="1098"/>
                </a:lnTo>
                <a:lnTo>
                  <a:pt x="1372" y="1110"/>
                </a:lnTo>
                <a:lnTo>
                  <a:pt x="1373" y="1122"/>
                </a:lnTo>
                <a:lnTo>
                  <a:pt x="1373" y="1134"/>
                </a:lnTo>
                <a:lnTo>
                  <a:pt x="1373" y="1148"/>
                </a:lnTo>
                <a:lnTo>
                  <a:pt x="1372" y="1160"/>
                </a:lnTo>
                <a:lnTo>
                  <a:pt x="1370" y="1172"/>
                </a:lnTo>
                <a:lnTo>
                  <a:pt x="1368" y="1183"/>
                </a:lnTo>
                <a:lnTo>
                  <a:pt x="1366" y="1195"/>
                </a:lnTo>
                <a:lnTo>
                  <a:pt x="1363" y="1206"/>
                </a:lnTo>
                <a:lnTo>
                  <a:pt x="1359" y="1217"/>
                </a:lnTo>
                <a:lnTo>
                  <a:pt x="1355" y="1228"/>
                </a:lnTo>
                <a:lnTo>
                  <a:pt x="1350" y="1239"/>
                </a:lnTo>
                <a:lnTo>
                  <a:pt x="1344" y="1249"/>
                </a:lnTo>
                <a:lnTo>
                  <a:pt x="1339" y="1259"/>
                </a:lnTo>
                <a:lnTo>
                  <a:pt x="1333" y="1268"/>
                </a:lnTo>
                <a:lnTo>
                  <a:pt x="1326" y="1278"/>
                </a:lnTo>
                <a:lnTo>
                  <a:pt x="1319" y="1287"/>
                </a:lnTo>
                <a:lnTo>
                  <a:pt x="1311" y="1295"/>
                </a:lnTo>
                <a:lnTo>
                  <a:pt x="1303" y="1304"/>
                </a:lnTo>
                <a:lnTo>
                  <a:pt x="1295" y="1312"/>
                </a:lnTo>
                <a:lnTo>
                  <a:pt x="1287" y="1319"/>
                </a:lnTo>
                <a:lnTo>
                  <a:pt x="1278" y="1326"/>
                </a:lnTo>
                <a:lnTo>
                  <a:pt x="1268" y="1333"/>
                </a:lnTo>
                <a:lnTo>
                  <a:pt x="1259" y="1339"/>
                </a:lnTo>
                <a:lnTo>
                  <a:pt x="1249" y="1345"/>
                </a:lnTo>
                <a:lnTo>
                  <a:pt x="1238" y="1350"/>
                </a:lnTo>
                <a:lnTo>
                  <a:pt x="1228" y="1355"/>
                </a:lnTo>
                <a:lnTo>
                  <a:pt x="1217" y="1359"/>
                </a:lnTo>
                <a:lnTo>
                  <a:pt x="1206" y="1363"/>
                </a:lnTo>
                <a:lnTo>
                  <a:pt x="1195" y="1366"/>
                </a:lnTo>
                <a:lnTo>
                  <a:pt x="1183" y="1369"/>
                </a:lnTo>
                <a:lnTo>
                  <a:pt x="1171" y="1371"/>
                </a:lnTo>
                <a:lnTo>
                  <a:pt x="1159" y="1372"/>
                </a:lnTo>
                <a:lnTo>
                  <a:pt x="1147" y="1373"/>
                </a:lnTo>
                <a:lnTo>
                  <a:pt x="1135" y="1374"/>
                </a:lnTo>
                <a:close/>
                <a:moveTo>
                  <a:pt x="1431" y="753"/>
                </a:moveTo>
                <a:lnTo>
                  <a:pt x="1431" y="744"/>
                </a:lnTo>
                <a:lnTo>
                  <a:pt x="1433" y="735"/>
                </a:lnTo>
                <a:lnTo>
                  <a:pt x="1435" y="727"/>
                </a:lnTo>
                <a:lnTo>
                  <a:pt x="1438" y="719"/>
                </a:lnTo>
                <a:lnTo>
                  <a:pt x="1441" y="712"/>
                </a:lnTo>
                <a:lnTo>
                  <a:pt x="1445" y="705"/>
                </a:lnTo>
                <a:lnTo>
                  <a:pt x="1450" y="698"/>
                </a:lnTo>
                <a:lnTo>
                  <a:pt x="1453" y="695"/>
                </a:lnTo>
                <a:lnTo>
                  <a:pt x="1456" y="692"/>
                </a:lnTo>
                <a:lnTo>
                  <a:pt x="1462" y="687"/>
                </a:lnTo>
                <a:lnTo>
                  <a:pt x="1469" y="682"/>
                </a:lnTo>
                <a:lnTo>
                  <a:pt x="1476" y="677"/>
                </a:lnTo>
                <a:lnTo>
                  <a:pt x="1483" y="674"/>
                </a:lnTo>
                <a:lnTo>
                  <a:pt x="1491" y="671"/>
                </a:lnTo>
                <a:lnTo>
                  <a:pt x="1499" y="669"/>
                </a:lnTo>
                <a:lnTo>
                  <a:pt x="1508" y="667"/>
                </a:lnTo>
                <a:lnTo>
                  <a:pt x="1517" y="667"/>
                </a:lnTo>
                <a:lnTo>
                  <a:pt x="1525" y="667"/>
                </a:lnTo>
                <a:lnTo>
                  <a:pt x="1534" y="669"/>
                </a:lnTo>
                <a:lnTo>
                  <a:pt x="1542" y="671"/>
                </a:lnTo>
                <a:lnTo>
                  <a:pt x="1550" y="674"/>
                </a:lnTo>
                <a:lnTo>
                  <a:pt x="1557" y="677"/>
                </a:lnTo>
                <a:lnTo>
                  <a:pt x="1564" y="682"/>
                </a:lnTo>
                <a:lnTo>
                  <a:pt x="1571" y="687"/>
                </a:lnTo>
                <a:lnTo>
                  <a:pt x="1574" y="689"/>
                </a:lnTo>
                <a:lnTo>
                  <a:pt x="1577" y="692"/>
                </a:lnTo>
                <a:lnTo>
                  <a:pt x="1583" y="698"/>
                </a:lnTo>
                <a:lnTo>
                  <a:pt x="1588" y="705"/>
                </a:lnTo>
                <a:lnTo>
                  <a:pt x="1592" y="712"/>
                </a:lnTo>
                <a:lnTo>
                  <a:pt x="1596" y="719"/>
                </a:lnTo>
                <a:lnTo>
                  <a:pt x="1598" y="727"/>
                </a:lnTo>
                <a:lnTo>
                  <a:pt x="1601" y="735"/>
                </a:lnTo>
                <a:lnTo>
                  <a:pt x="1602" y="744"/>
                </a:lnTo>
                <a:lnTo>
                  <a:pt x="1602" y="753"/>
                </a:lnTo>
                <a:lnTo>
                  <a:pt x="1602" y="761"/>
                </a:lnTo>
                <a:lnTo>
                  <a:pt x="1601" y="770"/>
                </a:lnTo>
                <a:lnTo>
                  <a:pt x="1598" y="778"/>
                </a:lnTo>
                <a:lnTo>
                  <a:pt x="1596" y="786"/>
                </a:lnTo>
                <a:lnTo>
                  <a:pt x="1592" y="794"/>
                </a:lnTo>
                <a:lnTo>
                  <a:pt x="1588" y="801"/>
                </a:lnTo>
                <a:lnTo>
                  <a:pt x="1583" y="807"/>
                </a:lnTo>
                <a:lnTo>
                  <a:pt x="1580" y="810"/>
                </a:lnTo>
                <a:lnTo>
                  <a:pt x="1577" y="813"/>
                </a:lnTo>
                <a:lnTo>
                  <a:pt x="1571" y="819"/>
                </a:lnTo>
                <a:lnTo>
                  <a:pt x="1564" y="824"/>
                </a:lnTo>
                <a:lnTo>
                  <a:pt x="1557" y="828"/>
                </a:lnTo>
                <a:lnTo>
                  <a:pt x="1550" y="832"/>
                </a:lnTo>
                <a:lnTo>
                  <a:pt x="1542" y="835"/>
                </a:lnTo>
                <a:lnTo>
                  <a:pt x="1534" y="837"/>
                </a:lnTo>
                <a:lnTo>
                  <a:pt x="1525" y="838"/>
                </a:lnTo>
                <a:lnTo>
                  <a:pt x="1517" y="838"/>
                </a:lnTo>
                <a:lnTo>
                  <a:pt x="1508" y="838"/>
                </a:lnTo>
                <a:lnTo>
                  <a:pt x="1499" y="837"/>
                </a:lnTo>
                <a:lnTo>
                  <a:pt x="1491" y="835"/>
                </a:lnTo>
                <a:lnTo>
                  <a:pt x="1483" y="832"/>
                </a:lnTo>
                <a:lnTo>
                  <a:pt x="1476" y="828"/>
                </a:lnTo>
                <a:lnTo>
                  <a:pt x="1469" y="824"/>
                </a:lnTo>
                <a:lnTo>
                  <a:pt x="1462" y="819"/>
                </a:lnTo>
                <a:lnTo>
                  <a:pt x="1459" y="816"/>
                </a:lnTo>
                <a:lnTo>
                  <a:pt x="1456" y="813"/>
                </a:lnTo>
                <a:lnTo>
                  <a:pt x="1450" y="807"/>
                </a:lnTo>
                <a:lnTo>
                  <a:pt x="1445" y="801"/>
                </a:lnTo>
                <a:lnTo>
                  <a:pt x="1441" y="794"/>
                </a:lnTo>
                <a:lnTo>
                  <a:pt x="1438" y="786"/>
                </a:lnTo>
                <a:lnTo>
                  <a:pt x="1435" y="778"/>
                </a:lnTo>
                <a:lnTo>
                  <a:pt x="1433" y="770"/>
                </a:lnTo>
                <a:lnTo>
                  <a:pt x="1431" y="761"/>
                </a:lnTo>
                <a:lnTo>
                  <a:pt x="1431" y="753"/>
                </a:lnTo>
                <a:close/>
                <a:moveTo>
                  <a:pt x="0" y="0"/>
                </a:moveTo>
                <a:lnTo>
                  <a:pt x="567" y="0"/>
                </a:lnTo>
                <a:lnTo>
                  <a:pt x="1135" y="0"/>
                </a:lnTo>
                <a:lnTo>
                  <a:pt x="1702" y="0"/>
                </a:lnTo>
                <a:lnTo>
                  <a:pt x="2270" y="0"/>
                </a:lnTo>
                <a:lnTo>
                  <a:pt x="2270" y="567"/>
                </a:lnTo>
                <a:lnTo>
                  <a:pt x="2270" y="1134"/>
                </a:lnTo>
                <a:lnTo>
                  <a:pt x="2270" y="1702"/>
                </a:lnTo>
                <a:lnTo>
                  <a:pt x="2270" y="2269"/>
                </a:lnTo>
                <a:lnTo>
                  <a:pt x="1702" y="2269"/>
                </a:lnTo>
                <a:lnTo>
                  <a:pt x="1135" y="2269"/>
                </a:lnTo>
                <a:lnTo>
                  <a:pt x="567" y="2269"/>
                </a:lnTo>
                <a:lnTo>
                  <a:pt x="0" y="2269"/>
                </a:lnTo>
                <a:lnTo>
                  <a:pt x="0" y="1702"/>
                </a:lnTo>
                <a:lnTo>
                  <a:pt x="0" y="1134"/>
                </a:lnTo>
                <a:lnTo>
                  <a:pt x="0" y="567"/>
                </a:lnTo>
                <a:lnTo>
                  <a:pt x="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matchingName="Logo Gray">
  <p:cSld name="Logo Gray">
    <p:bg>
      <p:bgPr>
        <a:solidFill>
          <a:schemeClr val="accent4"/>
        </a:solidFill>
        <a:effectLst/>
      </p:bgPr>
    </p:bg>
    <p:spTree>
      <p:nvGrpSpPr>
        <p:cNvPr id="1" name="Shape 688"/>
        <p:cNvGrpSpPr/>
        <p:nvPr/>
      </p:nvGrpSpPr>
      <p:grpSpPr>
        <a:xfrm>
          <a:off x="0" y="0"/>
          <a:ext cx="0" cy="0"/>
          <a:chOff x="0" y="0"/>
          <a:chExt cx="0" cy="0"/>
        </a:xfrm>
      </p:grpSpPr>
      <p:sp>
        <p:nvSpPr>
          <p:cNvPr id="689" name="Google Shape;689;p69"/>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90" name="Google Shape;690;p69"/>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91" name="Google Shape;691;p69"/>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latin typeface="Aleo"/>
                <a:ea typeface="Aleo"/>
                <a:cs typeface="Aleo"/>
                <a:sym typeface="Aleo"/>
              </a:defRPr>
            </a:lvl1pPr>
            <a:lvl2pPr marL="0" lvl="1" indent="0" algn="r" rtl="0">
              <a:spcBef>
                <a:spcPts val="0"/>
              </a:spcBef>
              <a:buNone/>
              <a:defRPr sz="900" b="0" i="0" cap="none">
                <a:latin typeface="Aleo"/>
                <a:ea typeface="Aleo"/>
                <a:cs typeface="Aleo"/>
                <a:sym typeface="Aleo"/>
              </a:defRPr>
            </a:lvl2pPr>
            <a:lvl3pPr marL="0" lvl="2" indent="0" algn="r" rtl="0">
              <a:spcBef>
                <a:spcPts val="0"/>
              </a:spcBef>
              <a:buNone/>
              <a:defRPr sz="900" b="0" i="0" cap="none">
                <a:latin typeface="Aleo"/>
                <a:ea typeface="Aleo"/>
                <a:cs typeface="Aleo"/>
                <a:sym typeface="Aleo"/>
              </a:defRPr>
            </a:lvl3pPr>
            <a:lvl4pPr marL="0" lvl="3" indent="0" algn="r" rtl="0">
              <a:spcBef>
                <a:spcPts val="0"/>
              </a:spcBef>
              <a:buNone/>
              <a:defRPr sz="900" b="0" i="0" cap="none">
                <a:latin typeface="Aleo"/>
                <a:ea typeface="Aleo"/>
                <a:cs typeface="Aleo"/>
                <a:sym typeface="Aleo"/>
              </a:defRPr>
            </a:lvl4pPr>
            <a:lvl5pPr marL="0" lvl="4" indent="0" algn="r" rtl="0">
              <a:spcBef>
                <a:spcPts val="0"/>
              </a:spcBef>
              <a:buNone/>
              <a:defRPr sz="900" b="0" i="0" cap="none">
                <a:latin typeface="Aleo"/>
                <a:ea typeface="Aleo"/>
                <a:cs typeface="Aleo"/>
                <a:sym typeface="Aleo"/>
              </a:defRPr>
            </a:lvl5pPr>
            <a:lvl6pPr marL="0" lvl="5" indent="0" algn="r" rtl="0">
              <a:spcBef>
                <a:spcPts val="0"/>
              </a:spcBef>
              <a:buNone/>
              <a:defRPr sz="900" b="0" i="0" cap="none">
                <a:latin typeface="Aleo"/>
                <a:ea typeface="Aleo"/>
                <a:cs typeface="Aleo"/>
                <a:sym typeface="Aleo"/>
              </a:defRPr>
            </a:lvl6pPr>
            <a:lvl7pPr marL="0" lvl="6" indent="0" algn="r" rtl="0">
              <a:spcBef>
                <a:spcPts val="0"/>
              </a:spcBef>
              <a:buNone/>
              <a:defRPr sz="900" b="0" i="0" cap="none">
                <a:latin typeface="Aleo"/>
                <a:ea typeface="Aleo"/>
                <a:cs typeface="Aleo"/>
                <a:sym typeface="Aleo"/>
              </a:defRPr>
            </a:lvl7pPr>
            <a:lvl8pPr marL="0" lvl="7" indent="0" algn="r" rtl="0">
              <a:spcBef>
                <a:spcPts val="0"/>
              </a:spcBef>
              <a:buNone/>
              <a:defRPr sz="900" b="0" i="0" cap="none">
                <a:latin typeface="Aleo"/>
                <a:ea typeface="Aleo"/>
                <a:cs typeface="Aleo"/>
                <a:sym typeface="Aleo"/>
              </a:defRPr>
            </a:lvl8pPr>
            <a:lvl9pPr marL="0" lvl="8" indent="0" algn="r" rtl="0">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692" name="Google Shape;692;p69"/>
          <p:cNvGrpSpPr/>
          <p:nvPr/>
        </p:nvGrpSpPr>
        <p:grpSpPr>
          <a:xfrm>
            <a:off x="4368080" y="1916871"/>
            <a:ext cx="3456039" cy="2239874"/>
            <a:chOff x="4527550" y="2341563"/>
            <a:chExt cx="3135298" cy="2032000"/>
          </a:xfrm>
        </p:grpSpPr>
        <p:sp>
          <p:nvSpPr>
            <p:cNvPr id="693" name="Google Shape;693;p69"/>
            <p:cNvSpPr/>
            <p:nvPr/>
          </p:nvSpPr>
          <p:spPr>
            <a:xfrm>
              <a:off x="5768975" y="2341563"/>
              <a:ext cx="644523" cy="1463669"/>
            </a:xfrm>
            <a:custGeom>
              <a:avLst/>
              <a:gdLst/>
              <a:ahLst/>
              <a:cxnLst/>
              <a:rect l="l" t="t" r="r" b="b"/>
              <a:pathLst>
                <a:path w="2436" h="5531" extrusionOk="0">
                  <a:moveTo>
                    <a:pt x="1444" y="271"/>
                  </a:moveTo>
                  <a:lnTo>
                    <a:pt x="1463" y="289"/>
                  </a:lnTo>
                  <a:lnTo>
                    <a:pt x="1472" y="299"/>
                  </a:lnTo>
                  <a:lnTo>
                    <a:pt x="1480" y="308"/>
                  </a:lnTo>
                  <a:lnTo>
                    <a:pt x="1496" y="327"/>
                  </a:lnTo>
                  <a:lnTo>
                    <a:pt x="1503" y="337"/>
                  </a:lnTo>
                  <a:lnTo>
                    <a:pt x="1510" y="347"/>
                  </a:lnTo>
                  <a:lnTo>
                    <a:pt x="1523" y="366"/>
                  </a:lnTo>
                  <a:lnTo>
                    <a:pt x="1535" y="386"/>
                  </a:lnTo>
                  <a:lnTo>
                    <a:pt x="1541" y="397"/>
                  </a:lnTo>
                  <a:lnTo>
                    <a:pt x="1546" y="407"/>
                  </a:lnTo>
                  <a:lnTo>
                    <a:pt x="1556" y="427"/>
                  </a:lnTo>
                  <a:lnTo>
                    <a:pt x="1564" y="447"/>
                  </a:lnTo>
                  <a:lnTo>
                    <a:pt x="1571" y="469"/>
                  </a:lnTo>
                  <a:lnTo>
                    <a:pt x="1577" y="489"/>
                  </a:lnTo>
                  <a:lnTo>
                    <a:pt x="1583" y="510"/>
                  </a:lnTo>
                  <a:lnTo>
                    <a:pt x="1588" y="530"/>
                  </a:lnTo>
                  <a:lnTo>
                    <a:pt x="1592" y="551"/>
                  </a:lnTo>
                  <a:lnTo>
                    <a:pt x="1594" y="571"/>
                  </a:lnTo>
                  <a:lnTo>
                    <a:pt x="1596" y="591"/>
                  </a:lnTo>
                  <a:lnTo>
                    <a:pt x="1598" y="611"/>
                  </a:lnTo>
                  <a:lnTo>
                    <a:pt x="1598" y="630"/>
                  </a:lnTo>
                  <a:lnTo>
                    <a:pt x="1598" y="649"/>
                  </a:lnTo>
                  <a:lnTo>
                    <a:pt x="1598" y="667"/>
                  </a:lnTo>
                  <a:lnTo>
                    <a:pt x="1596" y="685"/>
                  </a:lnTo>
                  <a:lnTo>
                    <a:pt x="1594" y="703"/>
                  </a:lnTo>
                  <a:lnTo>
                    <a:pt x="1592" y="720"/>
                  </a:lnTo>
                  <a:lnTo>
                    <a:pt x="1589" y="735"/>
                  </a:lnTo>
                  <a:lnTo>
                    <a:pt x="1587" y="751"/>
                  </a:lnTo>
                  <a:lnTo>
                    <a:pt x="1583" y="765"/>
                  </a:lnTo>
                  <a:lnTo>
                    <a:pt x="1576" y="792"/>
                  </a:lnTo>
                  <a:lnTo>
                    <a:pt x="1572" y="804"/>
                  </a:lnTo>
                  <a:lnTo>
                    <a:pt x="1568" y="815"/>
                  </a:lnTo>
                  <a:lnTo>
                    <a:pt x="1564" y="824"/>
                  </a:lnTo>
                  <a:lnTo>
                    <a:pt x="1559" y="833"/>
                  </a:lnTo>
                  <a:lnTo>
                    <a:pt x="1551" y="851"/>
                  </a:lnTo>
                  <a:lnTo>
                    <a:pt x="1540" y="869"/>
                  </a:lnTo>
                  <a:lnTo>
                    <a:pt x="1529" y="887"/>
                  </a:lnTo>
                  <a:lnTo>
                    <a:pt x="1518" y="905"/>
                  </a:lnTo>
                  <a:lnTo>
                    <a:pt x="1494" y="942"/>
                  </a:lnTo>
                  <a:lnTo>
                    <a:pt x="1469" y="980"/>
                  </a:lnTo>
                  <a:lnTo>
                    <a:pt x="1443" y="1017"/>
                  </a:lnTo>
                  <a:lnTo>
                    <a:pt x="1430" y="1035"/>
                  </a:lnTo>
                  <a:lnTo>
                    <a:pt x="1415" y="1055"/>
                  </a:lnTo>
                  <a:lnTo>
                    <a:pt x="1388" y="1091"/>
                  </a:lnTo>
                  <a:lnTo>
                    <a:pt x="1360" y="1125"/>
                  </a:lnTo>
                  <a:lnTo>
                    <a:pt x="1307" y="1191"/>
                  </a:lnTo>
                  <a:lnTo>
                    <a:pt x="1259" y="1249"/>
                  </a:lnTo>
                  <a:lnTo>
                    <a:pt x="1221" y="1295"/>
                  </a:lnTo>
                  <a:lnTo>
                    <a:pt x="1193" y="1327"/>
                  </a:lnTo>
                  <a:lnTo>
                    <a:pt x="1174" y="1350"/>
                  </a:lnTo>
                  <a:lnTo>
                    <a:pt x="1151" y="1376"/>
                  </a:lnTo>
                  <a:lnTo>
                    <a:pt x="1097" y="1435"/>
                  </a:lnTo>
                  <a:lnTo>
                    <a:pt x="1037" y="1503"/>
                  </a:lnTo>
                  <a:lnTo>
                    <a:pt x="1005" y="1539"/>
                  </a:lnTo>
                  <a:lnTo>
                    <a:pt x="974" y="1577"/>
                  </a:lnTo>
                  <a:lnTo>
                    <a:pt x="958" y="1596"/>
                  </a:lnTo>
                  <a:lnTo>
                    <a:pt x="942" y="1614"/>
                  </a:lnTo>
                  <a:lnTo>
                    <a:pt x="914" y="1651"/>
                  </a:lnTo>
                  <a:lnTo>
                    <a:pt x="886" y="1688"/>
                  </a:lnTo>
                  <a:lnTo>
                    <a:pt x="873" y="1707"/>
                  </a:lnTo>
                  <a:lnTo>
                    <a:pt x="861" y="1725"/>
                  </a:lnTo>
                  <a:lnTo>
                    <a:pt x="850" y="1742"/>
                  </a:lnTo>
                  <a:lnTo>
                    <a:pt x="839" y="1760"/>
                  </a:lnTo>
                  <a:lnTo>
                    <a:pt x="834" y="1769"/>
                  </a:lnTo>
                  <a:lnTo>
                    <a:pt x="830" y="1777"/>
                  </a:lnTo>
                  <a:lnTo>
                    <a:pt x="821" y="1794"/>
                  </a:lnTo>
                  <a:lnTo>
                    <a:pt x="814" y="1809"/>
                  </a:lnTo>
                  <a:lnTo>
                    <a:pt x="808" y="1825"/>
                  </a:lnTo>
                  <a:lnTo>
                    <a:pt x="803" y="1841"/>
                  </a:lnTo>
                  <a:lnTo>
                    <a:pt x="800" y="1855"/>
                  </a:lnTo>
                  <a:lnTo>
                    <a:pt x="796" y="1879"/>
                  </a:lnTo>
                  <a:lnTo>
                    <a:pt x="795" y="1891"/>
                  </a:lnTo>
                  <a:lnTo>
                    <a:pt x="794" y="1904"/>
                  </a:lnTo>
                  <a:lnTo>
                    <a:pt x="792" y="1916"/>
                  </a:lnTo>
                  <a:lnTo>
                    <a:pt x="792" y="1929"/>
                  </a:lnTo>
                  <a:lnTo>
                    <a:pt x="792" y="1957"/>
                  </a:lnTo>
                  <a:lnTo>
                    <a:pt x="792" y="1983"/>
                  </a:lnTo>
                  <a:lnTo>
                    <a:pt x="795" y="2011"/>
                  </a:lnTo>
                  <a:lnTo>
                    <a:pt x="797" y="2037"/>
                  </a:lnTo>
                  <a:lnTo>
                    <a:pt x="800" y="2064"/>
                  </a:lnTo>
                  <a:lnTo>
                    <a:pt x="803" y="2090"/>
                  </a:lnTo>
                  <a:lnTo>
                    <a:pt x="808" y="2115"/>
                  </a:lnTo>
                  <a:lnTo>
                    <a:pt x="812" y="2138"/>
                  </a:lnTo>
                  <a:lnTo>
                    <a:pt x="816" y="2161"/>
                  </a:lnTo>
                  <a:lnTo>
                    <a:pt x="820" y="2181"/>
                  </a:lnTo>
                  <a:lnTo>
                    <a:pt x="824" y="2201"/>
                  </a:lnTo>
                  <a:lnTo>
                    <a:pt x="831" y="2231"/>
                  </a:lnTo>
                  <a:lnTo>
                    <a:pt x="660" y="2231"/>
                  </a:lnTo>
                  <a:lnTo>
                    <a:pt x="642" y="2184"/>
                  </a:lnTo>
                  <a:lnTo>
                    <a:pt x="634" y="2157"/>
                  </a:lnTo>
                  <a:lnTo>
                    <a:pt x="624" y="2130"/>
                  </a:lnTo>
                  <a:lnTo>
                    <a:pt x="616" y="2100"/>
                  </a:lnTo>
                  <a:lnTo>
                    <a:pt x="608" y="2067"/>
                  </a:lnTo>
                  <a:lnTo>
                    <a:pt x="599" y="2035"/>
                  </a:lnTo>
                  <a:lnTo>
                    <a:pt x="592" y="1999"/>
                  </a:lnTo>
                  <a:lnTo>
                    <a:pt x="586" y="1963"/>
                  </a:lnTo>
                  <a:lnTo>
                    <a:pt x="580" y="1926"/>
                  </a:lnTo>
                  <a:lnTo>
                    <a:pt x="579" y="1907"/>
                  </a:lnTo>
                  <a:lnTo>
                    <a:pt x="576" y="1886"/>
                  </a:lnTo>
                  <a:lnTo>
                    <a:pt x="575" y="1867"/>
                  </a:lnTo>
                  <a:lnTo>
                    <a:pt x="575" y="1847"/>
                  </a:lnTo>
                  <a:lnTo>
                    <a:pt x="574" y="1826"/>
                  </a:lnTo>
                  <a:lnTo>
                    <a:pt x="574" y="1806"/>
                  </a:lnTo>
                  <a:lnTo>
                    <a:pt x="576" y="1764"/>
                  </a:lnTo>
                  <a:lnTo>
                    <a:pt x="578" y="1742"/>
                  </a:lnTo>
                  <a:lnTo>
                    <a:pt x="580" y="1721"/>
                  </a:lnTo>
                  <a:lnTo>
                    <a:pt x="586" y="1677"/>
                  </a:lnTo>
                  <a:lnTo>
                    <a:pt x="590" y="1661"/>
                  </a:lnTo>
                  <a:lnTo>
                    <a:pt x="594" y="1644"/>
                  </a:lnTo>
                  <a:lnTo>
                    <a:pt x="600" y="1627"/>
                  </a:lnTo>
                  <a:lnTo>
                    <a:pt x="606" y="1609"/>
                  </a:lnTo>
                  <a:lnTo>
                    <a:pt x="615" y="1591"/>
                  </a:lnTo>
                  <a:lnTo>
                    <a:pt x="623" y="1572"/>
                  </a:lnTo>
                  <a:lnTo>
                    <a:pt x="633" y="1554"/>
                  </a:lnTo>
                  <a:lnTo>
                    <a:pt x="642" y="1535"/>
                  </a:lnTo>
                  <a:lnTo>
                    <a:pt x="664" y="1496"/>
                  </a:lnTo>
                  <a:lnTo>
                    <a:pt x="676" y="1478"/>
                  </a:lnTo>
                  <a:lnTo>
                    <a:pt x="688" y="1459"/>
                  </a:lnTo>
                  <a:lnTo>
                    <a:pt x="713" y="1422"/>
                  </a:lnTo>
                  <a:lnTo>
                    <a:pt x="740" y="1385"/>
                  </a:lnTo>
                  <a:lnTo>
                    <a:pt x="766" y="1350"/>
                  </a:lnTo>
                  <a:lnTo>
                    <a:pt x="792" y="1316"/>
                  </a:lnTo>
                  <a:lnTo>
                    <a:pt x="840" y="1257"/>
                  </a:lnTo>
                  <a:lnTo>
                    <a:pt x="879" y="1212"/>
                  </a:lnTo>
                  <a:lnTo>
                    <a:pt x="904" y="1183"/>
                  </a:lnTo>
                  <a:lnTo>
                    <a:pt x="941" y="1140"/>
                  </a:lnTo>
                  <a:lnTo>
                    <a:pt x="988" y="1085"/>
                  </a:lnTo>
                  <a:lnTo>
                    <a:pt x="1098" y="950"/>
                  </a:lnTo>
                  <a:lnTo>
                    <a:pt x="1157" y="879"/>
                  </a:lnTo>
                  <a:lnTo>
                    <a:pt x="1212" y="811"/>
                  </a:lnTo>
                  <a:lnTo>
                    <a:pt x="1262" y="750"/>
                  </a:lnTo>
                  <a:lnTo>
                    <a:pt x="1301" y="698"/>
                  </a:lnTo>
                  <a:lnTo>
                    <a:pt x="1311" y="686"/>
                  </a:lnTo>
                  <a:lnTo>
                    <a:pt x="1319" y="673"/>
                  </a:lnTo>
                  <a:lnTo>
                    <a:pt x="1336" y="649"/>
                  </a:lnTo>
                  <a:lnTo>
                    <a:pt x="1342" y="638"/>
                  </a:lnTo>
                  <a:lnTo>
                    <a:pt x="1349" y="626"/>
                  </a:lnTo>
                  <a:lnTo>
                    <a:pt x="1360" y="605"/>
                  </a:lnTo>
                  <a:lnTo>
                    <a:pt x="1364" y="594"/>
                  </a:lnTo>
                  <a:lnTo>
                    <a:pt x="1368" y="583"/>
                  </a:lnTo>
                  <a:lnTo>
                    <a:pt x="1374" y="563"/>
                  </a:lnTo>
                  <a:lnTo>
                    <a:pt x="1377" y="553"/>
                  </a:lnTo>
                  <a:lnTo>
                    <a:pt x="1378" y="542"/>
                  </a:lnTo>
                  <a:lnTo>
                    <a:pt x="1380" y="523"/>
                  </a:lnTo>
                  <a:lnTo>
                    <a:pt x="1380" y="504"/>
                  </a:lnTo>
                  <a:lnTo>
                    <a:pt x="1379" y="493"/>
                  </a:lnTo>
                  <a:lnTo>
                    <a:pt x="1378" y="483"/>
                  </a:lnTo>
                  <a:lnTo>
                    <a:pt x="1376" y="475"/>
                  </a:lnTo>
                  <a:lnTo>
                    <a:pt x="1374" y="465"/>
                  </a:lnTo>
                  <a:lnTo>
                    <a:pt x="1371" y="456"/>
                  </a:lnTo>
                  <a:lnTo>
                    <a:pt x="1368" y="446"/>
                  </a:lnTo>
                  <a:lnTo>
                    <a:pt x="1365" y="437"/>
                  </a:lnTo>
                  <a:lnTo>
                    <a:pt x="1360" y="427"/>
                  </a:lnTo>
                  <a:lnTo>
                    <a:pt x="1352" y="407"/>
                  </a:lnTo>
                  <a:lnTo>
                    <a:pt x="1341" y="387"/>
                  </a:lnTo>
                  <a:lnTo>
                    <a:pt x="1328" y="367"/>
                  </a:lnTo>
                  <a:lnTo>
                    <a:pt x="1334" y="363"/>
                  </a:lnTo>
                  <a:lnTo>
                    <a:pt x="1347" y="353"/>
                  </a:lnTo>
                  <a:lnTo>
                    <a:pt x="1386" y="319"/>
                  </a:lnTo>
                  <a:lnTo>
                    <a:pt x="1444" y="271"/>
                  </a:lnTo>
                  <a:close/>
                  <a:moveTo>
                    <a:pt x="1264" y="2459"/>
                  </a:moveTo>
                  <a:lnTo>
                    <a:pt x="969" y="2459"/>
                  </a:lnTo>
                  <a:lnTo>
                    <a:pt x="946" y="2390"/>
                  </a:lnTo>
                  <a:lnTo>
                    <a:pt x="934" y="2354"/>
                  </a:lnTo>
                  <a:lnTo>
                    <a:pt x="923" y="2317"/>
                  </a:lnTo>
                  <a:lnTo>
                    <a:pt x="912" y="2279"/>
                  </a:lnTo>
                  <a:lnTo>
                    <a:pt x="903" y="2241"/>
                  </a:lnTo>
                  <a:lnTo>
                    <a:pt x="894" y="2203"/>
                  </a:lnTo>
                  <a:lnTo>
                    <a:pt x="887" y="2163"/>
                  </a:lnTo>
                  <a:lnTo>
                    <a:pt x="884" y="2144"/>
                  </a:lnTo>
                  <a:lnTo>
                    <a:pt x="881" y="2125"/>
                  </a:lnTo>
                  <a:lnTo>
                    <a:pt x="879" y="2106"/>
                  </a:lnTo>
                  <a:lnTo>
                    <a:pt x="878" y="2085"/>
                  </a:lnTo>
                  <a:lnTo>
                    <a:pt x="876" y="2066"/>
                  </a:lnTo>
                  <a:lnTo>
                    <a:pt x="875" y="2047"/>
                  </a:lnTo>
                  <a:lnTo>
                    <a:pt x="875" y="2028"/>
                  </a:lnTo>
                  <a:lnTo>
                    <a:pt x="875" y="2009"/>
                  </a:lnTo>
                  <a:lnTo>
                    <a:pt x="876" y="1991"/>
                  </a:lnTo>
                  <a:lnTo>
                    <a:pt x="879" y="1971"/>
                  </a:lnTo>
                  <a:lnTo>
                    <a:pt x="881" y="1953"/>
                  </a:lnTo>
                  <a:lnTo>
                    <a:pt x="885" y="1934"/>
                  </a:lnTo>
                  <a:lnTo>
                    <a:pt x="888" y="1916"/>
                  </a:lnTo>
                  <a:lnTo>
                    <a:pt x="893" y="1898"/>
                  </a:lnTo>
                  <a:lnTo>
                    <a:pt x="898" y="1880"/>
                  </a:lnTo>
                  <a:lnTo>
                    <a:pt x="905" y="1863"/>
                  </a:lnTo>
                  <a:lnTo>
                    <a:pt x="914" y="1844"/>
                  </a:lnTo>
                  <a:lnTo>
                    <a:pt x="923" y="1825"/>
                  </a:lnTo>
                  <a:lnTo>
                    <a:pt x="934" y="1806"/>
                  </a:lnTo>
                  <a:lnTo>
                    <a:pt x="946" y="1785"/>
                  </a:lnTo>
                  <a:lnTo>
                    <a:pt x="960" y="1765"/>
                  </a:lnTo>
                  <a:lnTo>
                    <a:pt x="976" y="1743"/>
                  </a:lnTo>
                  <a:lnTo>
                    <a:pt x="992" y="1722"/>
                  </a:lnTo>
                  <a:lnTo>
                    <a:pt x="1010" y="1700"/>
                  </a:lnTo>
                  <a:lnTo>
                    <a:pt x="1028" y="1679"/>
                  </a:lnTo>
                  <a:lnTo>
                    <a:pt x="1047" y="1656"/>
                  </a:lnTo>
                  <a:lnTo>
                    <a:pt x="1067" y="1633"/>
                  </a:lnTo>
                  <a:lnTo>
                    <a:pt x="1089" y="1610"/>
                  </a:lnTo>
                  <a:lnTo>
                    <a:pt x="1132" y="1563"/>
                  </a:lnTo>
                  <a:lnTo>
                    <a:pt x="1156" y="1541"/>
                  </a:lnTo>
                  <a:lnTo>
                    <a:pt x="1179" y="1517"/>
                  </a:lnTo>
                  <a:lnTo>
                    <a:pt x="1227" y="1469"/>
                  </a:lnTo>
                  <a:lnTo>
                    <a:pt x="1276" y="1421"/>
                  </a:lnTo>
                  <a:lnTo>
                    <a:pt x="1376" y="1323"/>
                  </a:lnTo>
                  <a:lnTo>
                    <a:pt x="1425" y="1275"/>
                  </a:lnTo>
                  <a:lnTo>
                    <a:pt x="1472" y="1227"/>
                  </a:lnTo>
                  <a:lnTo>
                    <a:pt x="1517" y="1179"/>
                  </a:lnTo>
                  <a:lnTo>
                    <a:pt x="1539" y="1157"/>
                  </a:lnTo>
                  <a:lnTo>
                    <a:pt x="1560" y="1133"/>
                  </a:lnTo>
                  <a:lnTo>
                    <a:pt x="1571" y="1119"/>
                  </a:lnTo>
                  <a:lnTo>
                    <a:pt x="1582" y="1106"/>
                  </a:lnTo>
                  <a:lnTo>
                    <a:pt x="1601" y="1080"/>
                  </a:lnTo>
                  <a:lnTo>
                    <a:pt x="1619" y="1055"/>
                  </a:lnTo>
                  <a:lnTo>
                    <a:pt x="1628" y="1043"/>
                  </a:lnTo>
                  <a:lnTo>
                    <a:pt x="1635" y="1031"/>
                  </a:lnTo>
                  <a:lnTo>
                    <a:pt x="1642" y="1019"/>
                  </a:lnTo>
                  <a:lnTo>
                    <a:pt x="1648" y="1007"/>
                  </a:lnTo>
                  <a:lnTo>
                    <a:pt x="1660" y="984"/>
                  </a:lnTo>
                  <a:lnTo>
                    <a:pt x="1665" y="973"/>
                  </a:lnTo>
                  <a:lnTo>
                    <a:pt x="1670" y="962"/>
                  </a:lnTo>
                  <a:lnTo>
                    <a:pt x="1674" y="950"/>
                  </a:lnTo>
                  <a:lnTo>
                    <a:pt x="1678" y="939"/>
                  </a:lnTo>
                  <a:lnTo>
                    <a:pt x="1683" y="918"/>
                  </a:lnTo>
                  <a:lnTo>
                    <a:pt x="1684" y="907"/>
                  </a:lnTo>
                  <a:lnTo>
                    <a:pt x="1685" y="896"/>
                  </a:lnTo>
                  <a:lnTo>
                    <a:pt x="1686" y="885"/>
                  </a:lnTo>
                  <a:lnTo>
                    <a:pt x="1686" y="875"/>
                  </a:lnTo>
                  <a:lnTo>
                    <a:pt x="1684" y="853"/>
                  </a:lnTo>
                  <a:lnTo>
                    <a:pt x="1683" y="842"/>
                  </a:lnTo>
                  <a:lnTo>
                    <a:pt x="1680" y="831"/>
                  </a:lnTo>
                  <a:lnTo>
                    <a:pt x="1677" y="819"/>
                  </a:lnTo>
                  <a:lnTo>
                    <a:pt x="1673" y="809"/>
                  </a:lnTo>
                  <a:lnTo>
                    <a:pt x="1668" y="798"/>
                  </a:lnTo>
                  <a:lnTo>
                    <a:pt x="1664" y="786"/>
                  </a:lnTo>
                  <a:lnTo>
                    <a:pt x="1658" y="774"/>
                  </a:lnTo>
                  <a:lnTo>
                    <a:pt x="1652" y="762"/>
                  </a:lnTo>
                  <a:lnTo>
                    <a:pt x="1769" y="665"/>
                  </a:lnTo>
                  <a:lnTo>
                    <a:pt x="1780" y="675"/>
                  </a:lnTo>
                  <a:lnTo>
                    <a:pt x="1792" y="687"/>
                  </a:lnTo>
                  <a:lnTo>
                    <a:pt x="1803" y="699"/>
                  </a:lnTo>
                  <a:lnTo>
                    <a:pt x="1814" y="713"/>
                  </a:lnTo>
                  <a:lnTo>
                    <a:pt x="1824" y="727"/>
                  </a:lnTo>
                  <a:lnTo>
                    <a:pt x="1834" y="743"/>
                  </a:lnTo>
                  <a:lnTo>
                    <a:pt x="1844" y="758"/>
                  </a:lnTo>
                  <a:lnTo>
                    <a:pt x="1853" y="775"/>
                  </a:lnTo>
                  <a:lnTo>
                    <a:pt x="1862" y="792"/>
                  </a:lnTo>
                  <a:lnTo>
                    <a:pt x="1870" y="809"/>
                  </a:lnTo>
                  <a:lnTo>
                    <a:pt x="1878" y="828"/>
                  </a:lnTo>
                  <a:lnTo>
                    <a:pt x="1884" y="846"/>
                  </a:lnTo>
                  <a:lnTo>
                    <a:pt x="1892" y="865"/>
                  </a:lnTo>
                  <a:lnTo>
                    <a:pt x="1898" y="884"/>
                  </a:lnTo>
                  <a:lnTo>
                    <a:pt x="1902" y="903"/>
                  </a:lnTo>
                  <a:lnTo>
                    <a:pt x="1907" y="924"/>
                  </a:lnTo>
                  <a:lnTo>
                    <a:pt x="1911" y="944"/>
                  </a:lnTo>
                  <a:lnTo>
                    <a:pt x="1912" y="954"/>
                  </a:lnTo>
                  <a:lnTo>
                    <a:pt x="1913" y="965"/>
                  </a:lnTo>
                  <a:lnTo>
                    <a:pt x="1916" y="984"/>
                  </a:lnTo>
                  <a:lnTo>
                    <a:pt x="1917" y="1004"/>
                  </a:lnTo>
                  <a:lnTo>
                    <a:pt x="1917" y="1025"/>
                  </a:lnTo>
                  <a:lnTo>
                    <a:pt x="1916" y="1045"/>
                  </a:lnTo>
                  <a:lnTo>
                    <a:pt x="1916" y="1056"/>
                  </a:lnTo>
                  <a:lnTo>
                    <a:pt x="1914" y="1065"/>
                  </a:lnTo>
                  <a:lnTo>
                    <a:pt x="1911" y="1086"/>
                  </a:lnTo>
                  <a:lnTo>
                    <a:pt x="1907" y="1105"/>
                  </a:lnTo>
                  <a:lnTo>
                    <a:pt x="1902" y="1125"/>
                  </a:lnTo>
                  <a:lnTo>
                    <a:pt x="1896" y="1145"/>
                  </a:lnTo>
                  <a:lnTo>
                    <a:pt x="1889" y="1163"/>
                  </a:lnTo>
                  <a:lnTo>
                    <a:pt x="1881" y="1182"/>
                  </a:lnTo>
                  <a:lnTo>
                    <a:pt x="1871" y="1200"/>
                  </a:lnTo>
                  <a:lnTo>
                    <a:pt x="1866" y="1208"/>
                  </a:lnTo>
                  <a:lnTo>
                    <a:pt x="1860" y="1217"/>
                  </a:lnTo>
                  <a:lnTo>
                    <a:pt x="1848" y="1233"/>
                  </a:lnTo>
                  <a:lnTo>
                    <a:pt x="1817" y="1273"/>
                  </a:lnTo>
                  <a:lnTo>
                    <a:pt x="1786" y="1311"/>
                  </a:lnTo>
                  <a:lnTo>
                    <a:pt x="1754" y="1350"/>
                  </a:lnTo>
                  <a:lnTo>
                    <a:pt x="1720" y="1387"/>
                  </a:lnTo>
                  <a:lnTo>
                    <a:pt x="1649" y="1465"/>
                  </a:lnTo>
                  <a:lnTo>
                    <a:pt x="1571" y="1550"/>
                  </a:lnTo>
                  <a:lnTo>
                    <a:pt x="1530" y="1593"/>
                  </a:lnTo>
                  <a:lnTo>
                    <a:pt x="1490" y="1635"/>
                  </a:lnTo>
                  <a:lnTo>
                    <a:pt x="1404" y="1723"/>
                  </a:lnTo>
                  <a:lnTo>
                    <a:pt x="1360" y="1770"/>
                  </a:lnTo>
                  <a:lnTo>
                    <a:pt x="1313" y="1820"/>
                  </a:lnTo>
                  <a:lnTo>
                    <a:pt x="1263" y="1874"/>
                  </a:lnTo>
                  <a:lnTo>
                    <a:pt x="1210" y="1934"/>
                  </a:lnTo>
                  <a:lnTo>
                    <a:pt x="1205" y="1940"/>
                  </a:lnTo>
                  <a:lnTo>
                    <a:pt x="1200" y="1946"/>
                  </a:lnTo>
                  <a:lnTo>
                    <a:pt x="1192" y="1959"/>
                  </a:lnTo>
                  <a:lnTo>
                    <a:pt x="1188" y="1967"/>
                  </a:lnTo>
                  <a:lnTo>
                    <a:pt x="1185" y="1974"/>
                  </a:lnTo>
                  <a:lnTo>
                    <a:pt x="1179" y="1988"/>
                  </a:lnTo>
                  <a:lnTo>
                    <a:pt x="1174" y="2003"/>
                  </a:lnTo>
                  <a:lnTo>
                    <a:pt x="1172" y="2011"/>
                  </a:lnTo>
                  <a:lnTo>
                    <a:pt x="1170" y="2018"/>
                  </a:lnTo>
                  <a:lnTo>
                    <a:pt x="1169" y="2027"/>
                  </a:lnTo>
                  <a:lnTo>
                    <a:pt x="1168" y="2034"/>
                  </a:lnTo>
                  <a:lnTo>
                    <a:pt x="1166" y="2051"/>
                  </a:lnTo>
                  <a:lnTo>
                    <a:pt x="1166" y="2067"/>
                  </a:lnTo>
                  <a:lnTo>
                    <a:pt x="1166" y="2084"/>
                  </a:lnTo>
                  <a:lnTo>
                    <a:pt x="1166" y="2102"/>
                  </a:lnTo>
                  <a:lnTo>
                    <a:pt x="1168" y="2120"/>
                  </a:lnTo>
                  <a:lnTo>
                    <a:pt x="1170" y="2138"/>
                  </a:lnTo>
                  <a:lnTo>
                    <a:pt x="1173" y="2156"/>
                  </a:lnTo>
                  <a:lnTo>
                    <a:pt x="1176" y="2174"/>
                  </a:lnTo>
                  <a:lnTo>
                    <a:pt x="1180" y="2192"/>
                  </a:lnTo>
                  <a:lnTo>
                    <a:pt x="1185" y="2210"/>
                  </a:lnTo>
                  <a:lnTo>
                    <a:pt x="1190" y="2229"/>
                  </a:lnTo>
                  <a:lnTo>
                    <a:pt x="1199" y="2265"/>
                  </a:lnTo>
                  <a:lnTo>
                    <a:pt x="1211" y="2301"/>
                  </a:lnTo>
                  <a:lnTo>
                    <a:pt x="1223" y="2336"/>
                  </a:lnTo>
                  <a:lnTo>
                    <a:pt x="1245" y="2401"/>
                  </a:lnTo>
                  <a:lnTo>
                    <a:pt x="1256" y="2431"/>
                  </a:lnTo>
                  <a:lnTo>
                    <a:pt x="1264" y="2459"/>
                  </a:lnTo>
                  <a:close/>
                  <a:moveTo>
                    <a:pt x="1601" y="2459"/>
                  </a:moveTo>
                  <a:lnTo>
                    <a:pt x="1352" y="2459"/>
                  </a:lnTo>
                  <a:lnTo>
                    <a:pt x="1342" y="2425"/>
                  </a:lnTo>
                  <a:lnTo>
                    <a:pt x="1331" y="2391"/>
                  </a:lnTo>
                  <a:lnTo>
                    <a:pt x="1311" y="2323"/>
                  </a:lnTo>
                  <a:lnTo>
                    <a:pt x="1300" y="2288"/>
                  </a:lnTo>
                  <a:lnTo>
                    <a:pt x="1290" y="2253"/>
                  </a:lnTo>
                  <a:lnTo>
                    <a:pt x="1282" y="2220"/>
                  </a:lnTo>
                  <a:lnTo>
                    <a:pt x="1276" y="2185"/>
                  </a:lnTo>
                  <a:lnTo>
                    <a:pt x="1272" y="2165"/>
                  </a:lnTo>
                  <a:lnTo>
                    <a:pt x="1270" y="2145"/>
                  </a:lnTo>
                  <a:lnTo>
                    <a:pt x="1269" y="2127"/>
                  </a:lnTo>
                  <a:lnTo>
                    <a:pt x="1268" y="2109"/>
                  </a:lnTo>
                  <a:lnTo>
                    <a:pt x="1268" y="2093"/>
                  </a:lnTo>
                  <a:lnTo>
                    <a:pt x="1269" y="2076"/>
                  </a:lnTo>
                  <a:lnTo>
                    <a:pt x="1271" y="2060"/>
                  </a:lnTo>
                  <a:lnTo>
                    <a:pt x="1274" y="2046"/>
                  </a:lnTo>
                  <a:lnTo>
                    <a:pt x="1278" y="2030"/>
                  </a:lnTo>
                  <a:lnTo>
                    <a:pt x="1283" y="2016"/>
                  </a:lnTo>
                  <a:lnTo>
                    <a:pt x="1290" y="2001"/>
                  </a:lnTo>
                  <a:lnTo>
                    <a:pt x="1299" y="1987"/>
                  </a:lnTo>
                  <a:lnTo>
                    <a:pt x="1307" y="1973"/>
                  </a:lnTo>
                  <a:lnTo>
                    <a:pt x="1319" y="1958"/>
                  </a:lnTo>
                  <a:lnTo>
                    <a:pt x="1331" y="1944"/>
                  </a:lnTo>
                  <a:lnTo>
                    <a:pt x="1346" y="1928"/>
                  </a:lnTo>
                  <a:lnTo>
                    <a:pt x="1368" y="1907"/>
                  </a:lnTo>
                  <a:lnTo>
                    <a:pt x="1395" y="1881"/>
                  </a:lnTo>
                  <a:lnTo>
                    <a:pt x="1425" y="1856"/>
                  </a:lnTo>
                  <a:lnTo>
                    <a:pt x="1456" y="1831"/>
                  </a:lnTo>
                  <a:lnTo>
                    <a:pt x="1524" y="1776"/>
                  </a:lnTo>
                  <a:lnTo>
                    <a:pt x="1594" y="1722"/>
                  </a:lnTo>
                  <a:lnTo>
                    <a:pt x="1662" y="1668"/>
                  </a:lnTo>
                  <a:lnTo>
                    <a:pt x="1695" y="1643"/>
                  </a:lnTo>
                  <a:lnTo>
                    <a:pt x="1724" y="1619"/>
                  </a:lnTo>
                  <a:lnTo>
                    <a:pt x="1751" y="1595"/>
                  </a:lnTo>
                  <a:lnTo>
                    <a:pt x="1774" y="1573"/>
                  </a:lnTo>
                  <a:lnTo>
                    <a:pt x="1793" y="1554"/>
                  </a:lnTo>
                  <a:lnTo>
                    <a:pt x="1802" y="1545"/>
                  </a:lnTo>
                  <a:lnTo>
                    <a:pt x="1809" y="1537"/>
                  </a:lnTo>
                  <a:lnTo>
                    <a:pt x="1818" y="1523"/>
                  </a:lnTo>
                  <a:lnTo>
                    <a:pt x="1823" y="1515"/>
                  </a:lnTo>
                  <a:lnTo>
                    <a:pt x="1827" y="1508"/>
                  </a:lnTo>
                  <a:lnTo>
                    <a:pt x="1829" y="1501"/>
                  </a:lnTo>
                  <a:lnTo>
                    <a:pt x="1832" y="1497"/>
                  </a:lnTo>
                  <a:lnTo>
                    <a:pt x="1833" y="1493"/>
                  </a:lnTo>
                  <a:lnTo>
                    <a:pt x="1836" y="1478"/>
                  </a:lnTo>
                  <a:lnTo>
                    <a:pt x="1840" y="1464"/>
                  </a:lnTo>
                  <a:lnTo>
                    <a:pt x="1841" y="1449"/>
                  </a:lnTo>
                  <a:lnTo>
                    <a:pt x="1842" y="1436"/>
                  </a:lnTo>
                  <a:lnTo>
                    <a:pt x="1842" y="1423"/>
                  </a:lnTo>
                  <a:lnTo>
                    <a:pt x="1841" y="1411"/>
                  </a:lnTo>
                  <a:lnTo>
                    <a:pt x="1840" y="1400"/>
                  </a:lnTo>
                  <a:lnTo>
                    <a:pt x="1839" y="1391"/>
                  </a:lnTo>
                  <a:lnTo>
                    <a:pt x="1836" y="1382"/>
                  </a:lnTo>
                  <a:lnTo>
                    <a:pt x="1834" y="1370"/>
                  </a:lnTo>
                  <a:lnTo>
                    <a:pt x="1833" y="1365"/>
                  </a:lnTo>
                  <a:lnTo>
                    <a:pt x="1890" y="1317"/>
                  </a:lnTo>
                  <a:lnTo>
                    <a:pt x="1948" y="1269"/>
                  </a:lnTo>
                  <a:lnTo>
                    <a:pt x="1960" y="1285"/>
                  </a:lnTo>
                  <a:lnTo>
                    <a:pt x="1972" y="1302"/>
                  </a:lnTo>
                  <a:lnTo>
                    <a:pt x="1983" y="1317"/>
                  </a:lnTo>
                  <a:lnTo>
                    <a:pt x="1992" y="1335"/>
                  </a:lnTo>
                  <a:lnTo>
                    <a:pt x="2002" y="1352"/>
                  </a:lnTo>
                  <a:lnTo>
                    <a:pt x="2009" y="1369"/>
                  </a:lnTo>
                  <a:lnTo>
                    <a:pt x="2016" y="1387"/>
                  </a:lnTo>
                  <a:lnTo>
                    <a:pt x="2022" y="1405"/>
                  </a:lnTo>
                  <a:lnTo>
                    <a:pt x="2027" y="1423"/>
                  </a:lnTo>
                  <a:lnTo>
                    <a:pt x="2032" y="1441"/>
                  </a:lnTo>
                  <a:lnTo>
                    <a:pt x="2036" y="1459"/>
                  </a:lnTo>
                  <a:lnTo>
                    <a:pt x="2038" y="1477"/>
                  </a:lnTo>
                  <a:lnTo>
                    <a:pt x="2039" y="1494"/>
                  </a:lnTo>
                  <a:lnTo>
                    <a:pt x="2040" y="1512"/>
                  </a:lnTo>
                  <a:lnTo>
                    <a:pt x="2040" y="1530"/>
                  </a:lnTo>
                  <a:lnTo>
                    <a:pt x="2039" y="1548"/>
                  </a:lnTo>
                  <a:lnTo>
                    <a:pt x="2038" y="1565"/>
                  </a:lnTo>
                  <a:lnTo>
                    <a:pt x="2036" y="1581"/>
                  </a:lnTo>
                  <a:lnTo>
                    <a:pt x="2033" y="1598"/>
                  </a:lnTo>
                  <a:lnTo>
                    <a:pt x="2030" y="1615"/>
                  </a:lnTo>
                  <a:lnTo>
                    <a:pt x="2026" y="1631"/>
                  </a:lnTo>
                  <a:lnTo>
                    <a:pt x="2021" y="1646"/>
                  </a:lnTo>
                  <a:lnTo>
                    <a:pt x="2015" y="1662"/>
                  </a:lnTo>
                  <a:lnTo>
                    <a:pt x="2010" y="1676"/>
                  </a:lnTo>
                  <a:lnTo>
                    <a:pt x="2003" y="1689"/>
                  </a:lnTo>
                  <a:lnTo>
                    <a:pt x="1996" y="1704"/>
                  </a:lnTo>
                  <a:lnTo>
                    <a:pt x="1989" y="1716"/>
                  </a:lnTo>
                  <a:lnTo>
                    <a:pt x="1980" y="1728"/>
                  </a:lnTo>
                  <a:lnTo>
                    <a:pt x="1972" y="1740"/>
                  </a:lnTo>
                  <a:lnTo>
                    <a:pt x="1964" y="1751"/>
                  </a:lnTo>
                  <a:lnTo>
                    <a:pt x="1954" y="1760"/>
                  </a:lnTo>
                  <a:lnTo>
                    <a:pt x="1944" y="1769"/>
                  </a:lnTo>
                  <a:lnTo>
                    <a:pt x="1871" y="1831"/>
                  </a:lnTo>
                  <a:lnTo>
                    <a:pt x="1826" y="1868"/>
                  </a:lnTo>
                  <a:lnTo>
                    <a:pt x="1778" y="1910"/>
                  </a:lnTo>
                  <a:lnTo>
                    <a:pt x="1728" y="1953"/>
                  </a:lnTo>
                  <a:lnTo>
                    <a:pt x="1679" y="1998"/>
                  </a:lnTo>
                  <a:lnTo>
                    <a:pt x="1655" y="2019"/>
                  </a:lnTo>
                  <a:lnTo>
                    <a:pt x="1632" y="2042"/>
                  </a:lnTo>
                  <a:lnTo>
                    <a:pt x="1610" y="2064"/>
                  </a:lnTo>
                  <a:lnTo>
                    <a:pt x="1588" y="2084"/>
                  </a:lnTo>
                  <a:lnTo>
                    <a:pt x="1569" y="2105"/>
                  </a:lnTo>
                  <a:lnTo>
                    <a:pt x="1553" y="2121"/>
                  </a:lnTo>
                  <a:lnTo>
                    <a:pt x="1547" y="2129"/>
                  </a:lnTo>
                  <a:lnTo>
                    <a:pt x="1542" y="2136"/>
                  </a:lnTo>
                  <a:lnTo>
                    <a:pt x="1539" y="2144"/>
                  </a:lnTo>
                  <a:lnTo>
                    <a:pt x="1536" y="2151"/>
                  </a:lnTo>
                  <a:lnTo>
                    <a:pt x="1535" y="2159"/>
                  </a:lnTo>
                  <a:lnTo>
                    <a:pt x="1534" y="2167"/>
                  </a:lnTo>
                  <a:lnTo>
                    <a:pt x="1534" y="2177"/>
                  </a:lnTo>
                  <a:lnTo>
                    <a:pt x="1535" y="2187"/>
                  </a:lnTo>
                  <a:lnTo>
                    <a:pt x="1536" y="2199"/>
                  </a:lnTo>
                  <a:lnTo>
                    <a:pt x="1539" y="2211"/>
                  </a:lnTo>
                  <a:lnTo>
                    <a:pt x="1545" y="2244"/>
                  </a:lnTo>
                  <a:lnTo>
                    <a:pt x="1559" y="2300"/>
                  </a:lnTo>
                  <a:lnTo>
                    <a:pt x="1575" y="2359"/>
                  </a:lnTo>
                  <a:lnTo>
                    <a:pt x="1589" y="2414"/>
                  </a:lnTo>
                  <a:lnTo>
                    <a:pt x="1601" y="2459"/>
                  </a:lnTo>
                  <a:close/>
                  <a:moveTo>
                    <a:pt x="506" y="1777"/>
                  </a:moveTo>
                  <a:lnTo>
                    <a:pt x="494" y="1758"/>
                  </a:lnTo>
                  <a:lnTo>
                    <a:pt x="482" y="1740"/>
                  </a:lnTo>
                  <a:lnTo>
                    <a:pt x="471" y="1722"/>
                  </a:lnTo>
                  <a:lnTo>
                    <a:pt x="461" y="1703"/>
                  </a:lnTo>
                  <a:lnTo>
                    <a:pt x="456" y="1694"/>
                  </a:lnTo>
                  <a:lnTo>
                    <a:pt x="452" y="1685"/>
                  </a:lnTo>
                  <a:lnTo>
                    <a:pt x="443" y="1667"/>
                  </a:lnTo>
                  <a:lnTo>
                    <a:pt x="436" y="1647"/>
                  </a:lnTo>
                  <a:lnTo>
                    <a:pt x="429" y="1628"/>
                  </a:lnTo>
                  <a:lnTo>
                    <a:pt x="423" y="1609"/>
                  </a:lnTo>
                  <a:lnTo>
                    <a:pt x="417" y="1589"/>
                  </a:lnTo>
                  <a:lnTo>
                    <a:pt x="412" y="1569"/>
                  </a:lnTo>
                  <a:lnTo>
                    <a:pt x="408" y="1549"/>
                  </a:lnTo>
                  <a:lnTo>
                    <a:pt x="405" y="1527"/>
                  </a:lnTo>
                  <a:lnTo>
                    <a:pt x="401" y="1506"/>
                  </a:lnTo>
                  <a:lnTo>
                    <a:pt x="399" y="1484"/>
                  </a:lnTo>
                  <a:lnTo>
                    <a:pt x="398" y="1460"/>
                  </a:lnTo>
                  <a:lnTo>
                    <a:pt x="396" y="1435"/>
                  </a:lnTo>
                  <a:lnTo>
                    <a:pt x="396" y="1409"/>
                  </a:lnTo>
                  <a:lnTo>
                    <a:pt x="399" y="1383"/>
                  </a:lnTo>
                  <a:lnTo>
                    <a:pt x="401" y="1358"/>
                  </a:lnTo>
                  <a:lnTo>
                    <a:pt x="405" y="1333"/>
                  </a:lnTo>
                  <a:lnTo>
                    <a:pt x="410" y="1309"/>
                  </a:lnTo>
                  <a:lnTo>
                    <a:pt x="416" y="1284"/>
                  </a:lnTo>
                  <a:lnTo>
                    <a:pt x="422" y="1260"/>
                  </a:lnTo>
                  <a:lnTo>
                    <a:pt x="429" y="1236"/>
                  </a:lnTo>
                  <a:lnTo>
                    <a:pt x="437" y="1212"/>
                  </a:lnTo>
                  <a:lnTo>
                    <a:pt x="447" y="1189"/>
                  </a:lnTo>
                  <a:lnTo>
                    <a:pt x="456" y="1165"/>
                  </a:lnTo>
                  <a:lnTo>
                    <a:pt x="467" y="1142"/>
                  </a:lnTo>
                  <a:lnTo>
                    <a:pt x="479" y="1119"/>
                  </a:lnTo>
                  <a:lnTo>
                    <a:pt x="491" y="1097"/>
                  </a:lnTo>
                  <a:lnTo>
                    <a:pt x="504" y="1074"/>
                  </a:lnTo>
                  <a:lnTo>
                    <a:pt x="531" y="1028"/>
                  </a:lnTo>
                  <a:lnTo>
                    <a:pt x="545" y="1005"/>
                  </a:lnTo>
                  <a:lnTo>
                    <a:pt x="560" y="984"/>
                  </a:lnTo>
                  <a:lnTo>
                    <a:pt x="590" y="939"/>
                  </a:lnTo>
                  <a:lnTo>
                    <a:pt x="621" y="895"/>
                  </a:lnTo>
                  <a:lnTo>
                    <a:pt x="684" y="807"/>
                  </a:lnTo>
                  <a:lnTo>
                    <a:pt x="717" y="763"/>
                  </a:lnTo>
                  <a:lnTo>
                    <a:pt x="748" y="720"/>
                  </a:lnTo>
                  <a:lnTo>
                    <a:pt x="852" y="573"/>
                  </a:lnTo>
                  <a:lnTo>
                    <a:pt x="899" y="506"/>
                  </a:lnTo>
                  <a:lnTo>
                    <a:pt x="942" y="444"/>
                  </a:lnTo>
                  <a:lnTo>
                    <a:pt x="962" y="414"/>
                  </a:lnTo>
                  <a:lnTo>
                    <a:pt x="980" y="386"/>
                  </a:lnTo>
                  <a:lnTo>
                    <a:pt x="995" y="361"/>
                  </a:lnTo>
                  <a:lnTo>
                    <a:pt x="1008" y="336"/>
                  </a:lnTo>
                  <a:lnTo>
                    <a:pt x="1020" y="314"/>
                  </a:lnTo>
                  <a:lnTo>
                    <a:pt x="1030" y="294"/>
                  </a:lnTo>
                  <a:lnTo>
                    <a:pt x="1037" y="276"/>
                  </a:lnTo>
                  <a:lnTo>
                    <a:pt x="1041" y="260"/>
                  </a:lnTo>
                  <a:lnTo>
                    <a:pt x="1042" y="254"/>
                  </a:lnTo>
                  <a:lnTo>
                    <a:pt x="1043" y="248"/>
                  </a:lnTo>
                  <a:lnTo>
                    <a:pt x="1044" y="237"/>
                  </a:lnTo>
                  <a:lnTo>
                    <a:pt x="1044" y="227"/>
                  </a:lnTo>
                  <a:lnTo>
                    <a:pt x="1044" y="216"/>
                  </a:lnTo>
                  <a:lnTo>
                    <a:pt x="1043" y="205"/>
                  </a:lnTo>
                  <a:lnTo>
                    <a:pt x="1042" y="193"/>
                  </a:lnTo>
                  <a:lnTo>
                    <a:pt x="1037" y="173"/>
                  </a:lnTo>
                  <a:lnTo>
                    <a:pt x="1032" y="151"/>
                  </a:lnTo>
                  <a:lnTo>
                    <a:pt x="1025" y="132"/>
                  </a:lnTo>
                  <a:lnTo>
                    <a:pt x="1018" y="115"/>
                  </a:lnTo>
                  <a:lnTo>
                    <a:pt x="1011" y="98"/>
                  </a:lnTo>
                  <a:lnTo>
                    <a:pt x="1066" y="53"/>
                  </a:lnTo>
                  <a:lnTo>
                    <a:pt x="1130" y="0"/>
                  </a:lnTo>
                  <a:lnTo>
                    <a:pt x="1143" y="13"/>
                  </a:lnTo>
                  <a:lnTo>
                    <a:pt x="1156" y="27"/>
                  </a:lnTo>
                  <a:lnTo>
                    <a:pt x="1169" y="42"/>
                  </a:lnTo>
                  <a:lnTo>
                    <a:pt x="1180" y="56"/>
                  </a:lnTo>
                  <a:lnTo>
                    <a:pt x="1191" y="72"/>
                  </a:lnTo>
                  <a:lnTo>
                    <a:pt x="1200" y="86"/>
                  </a:lnTo>
                  <a:lnTo>
                    <a:pt x="1210" y="102"/>
                  </a:lnTo>
                  <a:lnTo>
                    <a:pt x="1218" y="119"/>
                  </a:lnTo>
                  <a:lnTo>
                    <a:pt x="1226" y="134"/>
                  </a:lnTo>
                  <a:lnTo>
                    <a:pt x="1233" y="151"/>
                  </a:lnTo>
                  <a:lnTo>
                    <a:pt x="1239" y="168"/>
                  </a:lnTo>
                  <a:lnTo>
                    <a:pt x="1245" y="185"/>
                  </a:lnTo>
                  <a:lnTo>
                    <a:pt x="1250" y="201"/>
                  </a:lnTo>
                  <a:lnTo>
                    <a:pt x="1253" y="218"/>
                  </a:lnTo>
                  <a:lnTo>
                    <a:pt x="1256" y="235"/>
                  </a:lnTo>
                  <a:lnTo>
                    <a:pt x="1259" y="253"/>
                  </a:lnTo>
                  <a:lnTo>
                    <a:pt x="1260" y="270"/>
                  </a:lnTo>
                  <a:lnTo>
                    <a:pt x="1262" y="288"/>
                  </a:lnTo>
                  <a:lnTo>
                    <a:pt x="1263" y="305"/>
                  </a:lnTo>
                  <a:lnTo>
                    <a:pt x="1263" y="323"/>
                  </a:lnTo>
                  <a:lnTo>
                    <a:pt x="1262" y="339"/>
                  </a:lnTo>
                  <a:lnTo>
                    <a:pt x="1260" y="357"/>
                  </a:lnTo>
                  <a:lnTo>
                    <a:pt x="1258" y="374"/>
                  </a:lnTo>
                  <a:lnTo>
                    <a:pt x="1256" y="392"/>
                  </a:lnTo>
                  <a:lnTo>
                    <a:pt x="1252" y="409"/>
                  </a:lnTo>
                  <a:lnTo>
                    <a:pt x="1248" y="426"/>
                  </a:lnTo>
                  <a:lnTo>
                    <a:pt x="1245" y="443"/>
                  </a:lnTo>
                  <a:lnTo>
                    <a:pt x="1240" y="459"/>
                  </a:lnTo>
                  <a:lnTo>
                    <a:pt x="1234" y="475"/>
                  </a:lnTo>
                  <a:lnTo>
                    <a:pt x="1228" y="492"/>
                  </a:lnTo>
                  <a:lnTo>
                    <a:pt x="1222" y="507"/>
                  </a:lnTo>
                  <a:lnTo>
                    <a:pt x="1215" y="523"/>
                  </a:lnTo>
                  <a:lnTo>
                    <a:pt x="1206" y="540"/>
                  </a:lnTo>
                  <a:lnTo>
                    <a:pt x="1197" y="558"/>
                  </a:lnTo>
                  <a:lnTo>
                    <a:pt x="1178" y="594"/>
                  </a:lnTo>
                  <a:lnTo>
                    <a:pt x="1167" y="611"/>
                  </a:lnTo>
                  <a:lnTo>
                    <a:pt x="1155" y="630"/>
                  </a:lnTo>
                  <a:lnTo>
                    <a:pt x="1132" y="666"/>
                  </a:lnTo>
                  <a:lnTo>
                    <a:pt x="1107" y="703"/>
                  </a:lnTo>
                  <a:lnTo>
                    <a:pt x="1079" y="740"/>
                  </a:lnTo>
                  <a:lnTo>
                    <a:pt x="1052" y="779"/>
                  </a:lnTo>
                  <a:lnTo>
                    <a:pt x="1023" y="817"/>
                  </a:lnTo>
                  <a:lnTo>
                    <a:pt x="993" y="855"/>
                  </a:lnTo>
                  <a:lnTo>
                    <a:pt x="962" y="895"/>
                  </a:lnTo>
                  <a:lnTo>
                    <a:pt x="899" y="974"/>
                  </a:lnTo>
                  <a:lnTo>
                    <a:pt x="837" y="1055"/>
                  </a:lnTo>
                  <a:lnTo>
                    <a:pt x="776" y="1135"/>
                  </a:lnTo>
                  <a:lnTo>
                    <a:pt x="746" y="1176"/>
                  </a:lnTo>
                  <a:lnTo>
                    <a:pt x="717" y="1217"/>
                  </a:lnTo>
                  <a:lnTo>
                    <a:pt x="688" y="1257"/>
                  </a:lnTo>
                  <a:lnTo>
                    <a:pt x="675" y="1278"/>
                  </a:lnTo>
                  <a:lnTo>
                    <a:pt x="662" y="1298"/>
                  </a:lnTo>
                  <a:lnTo>
                    <a:pt x="636" y="1339"/>
                  </a:lnTo>
                  <a:lnTo>
                    <a:pt x="624" y="1359"/>
                  </a:lnTo>
                  <a:lnTo>
                    <a:pt x="612" y="1380"/>
                  </a:lnTo>
                  <a:lnTo>
                    <a:pt x="600" y="1400"/>
                  </a:lnTo>
                  <a:lnTo>
                    <a:pt x="591" y="1421"/>
                  </a:lnTo>
                  <a:lnTo>
                    <a:pt x="580" y="1441"/>
                  </a:lnTo>
                  <a:lnTo>
                    <a:pt x="570" y="1461"/>
                  </a:lnTo>
                  <a:lnTo>
                    <a:pt x="561" y="1481"/>
                  </a:lnTo>
                  <a:lnTo>
                    <a:pt x="552" y="1501"/>
                  </a:lnTo>
                  <a:lnTo>
                    <a:pt x="544" y="1521"/>
                  </a:lnTo>
                  <a:lnTo>
                    <a:pt x="537" y="1542"/>
                  </a:lnTo>
                  <a:lnTo>
                    <a:pt x="531" y="1561"/>
                  </a:lnTo>
                  <a:lnTo>
                    <a:pt x="525" y="1581"/>
                  </a:lnTo>
                  <a:lnTo>
                    <a:pt x="519" y="1602"/>
                  </a:lnTo>
                  <a:lnTo>
                    <a:pt x="514" y="1621"/>
                  </a:lnTo>
                  <a:lnTo>
                    <a:pt x="510" y="1640"/>
                  </a:lnTo>
                  <a:lnTo>
                    <a:pt x="507" y="1661"/>
                  </a:lnTo>
                  <a:lnTo>
                    <a:pt x="504" y="1680"/>
                  </a:lnTo>
                  <a:lnTo>
                    <a:pt x="503" y="1699"/>
                  </a:lnTo>
                  <a:lnTo>
                    <a:pt x="502" y="1719"/>
                  </a:lnTo>
                  <a:lnTo>
                    <a:pt x="503" y="1739"/>
                  </a:lnTo>
                  <a:lnTo>
                    <a:pt x="503" y="1758"/>
                  </a:lnTo>
                  <a:lnTo>
                    <a:pt x="506" y="1777"/>
                  </a:lnTo>
                  <a:close/>
                  <a:moveTo>
                    <a:pt x="1430" y="5531"/>
                  </a:moveTo>
                  <a:lnTo>
                    <a:pt x="1007" y="5531"/>
                  </a:lnTo>
                  <a:lnTo>
                    <a:pt x="1007" y="4975"/>
                  </a:lnTo>
                  <a:lnTo>
                    <a:pt x="1007" y="4419"/>
                  </a:lnTo>
                  <a:lnTo>
                    <a:pt x="1007" y="3864"/>
                  </a:lnTo>
                  <a:lnTo>
                    <a:pt x="1007" y="3309"/>
                  </a:lnTo>
                  <a:lnTo>
                    <a:pt x="1013" y="3311"/>
                  </a:lnTo>
                  <a:lnTo>
                    <a:pt x="1042" y="3319"/>
                  </a:lnTo>
                  <a:lnTo>
                    <a:pt x="1071" y="3326"/>
                  </a:lnTo>
                  <a:lnTo>
                    <a:pt x="1097" y="3332"/>
                  </a:lnTo>
                  <a:lnTo>
                    <a:pt x="1122" y="3337"/>
                  </a:lnTo>
                  <a:lnTo>
                    <a:pt x="1148" y="3342"/>
                  </a:lnTo>
                  <a:lnTo>
                    <a:pt x="1172" y="3344"/>
                  </a:lnTo>
                  <a:lnTo>
                    <a:pt x="1196" y="3347"/>
                  </a:lnTo>
                  <a:lnTo>
                    <a:pt x="1218" y="3348"/>
                  </a:lnTo>
                  <a:lnTo>
                    <a:pt x="1242" y="3347"/>
                  </a:lnTo>
                  <a:lnTo>
                    <a:pt x="1253" y="3347"/>
                  </a:lnTo>
                  <a:lnTo>
                    <a:pt x="1265" y="3345"/>
                  </a:lnTo>
                  <a:lnTo>
                    <a:pt x="1289" y="3343"/>
                  </a:lnTo>
                  <a:lnTo>
                    <a:pt x="1314" y="3339"/>
                  </a:lnTo>
                  <a:lnTo>
                    <a:pt x="1340" y="3335"/>
                  </a:lnTo>
                  <a:lnTo>
                    <a:pt x="1366" y="3327"/>
                  </a:lnTo>
                  <a:lnTo>
                    <a:pt x="1395" y="3320"/>
                  </a:lnTo>
                  <a:lnTo>
                    <a:pt x="1424" y="3312"/>
                  </a:lnTo>
                  <a:lnTo>
                    <a:pt x="1430" y="3309"/>
                  </a:lnTo>
                  <a:lnTo>
                    <a:pt x="1430" y="3864"/>
                  </a:lnTo>
                  <a:lnTo>
                    <a:pt x="1430" y="4419"/>
                  </a:lnTo>
                  <a:lnTo>
                    <a:pt x="1430" y="4975"/>
                  </a:lnTo>
                  <a:lnTo>
                    <a:pt x="1430" y="5531"/>
                  </a:lnTo>
                  <a:close/>
                  <a:moveTo>
                    <a:pt x="1218" y="3207"/>
                  </a:moveTo>
                  <a:lnTo>
                    <a:pt x="1167" y="3206"/>
                  </a:lnTo>
                  <a:lnTo>
                    <a:pt x="1116" y="3204"/>
                  </a:lnTo>
                  <a:lnTo>
                    <a:pt x="1091" y="3201"/>
                  </a:lnTo>
                  <a:lnTo>
                    <a:pt x="1066" y="3199"/>
                  </a:lnTo>
                  <a:lnTo>
                    <a:pt x="1017" y="3193"/>
                  </a:lnTo>
                  <a:lnTo>
                    <a:pt x="992" y="3188"/>
                  </a:lnTo>
                  <a:lnTo>
                    <a:pt x="968" y="3185"/>
                  </a:lnTo>
                  <a:lnTo>
                    <a:pt x="920" y="3175"/>
                  </a:lnTo>
                  <a:lnTo>
                    <a:pt x="896" y="3169"/>
                  </a:lnTo>
                  <a:lnTo>
                    <a:pt x="873" y="3163"/>
                  </a:lnTo>
                  <a:lnTo>
                    <a:pt x="849" y="3157"/>
                  </a:lnTo>
                  <a:lnTo>
                    <a:pt x="826" y="3151"/>
                  </a:lnTo>
                  <a:lnTo>
                    <a:pt x="780" y="3137"/>
                  </a:lnTo>
                  <a:lnTo>
                    <a:pt x="736" y="3121"/>
                  </a:lnTo>
                  <a:lnTo>
                    <a:pt x="714" y="3113"/>
                  </a:lnTo>
                  <a:lnTo>
                    <a:pt x="692" y="3104"/>
                  </a:lnTo>
                  <a:lnTo>
                    <a:pt x="650" y="3086"/>
                  </a:lnTo>
                  <a:lnTo>
                    <a:pt x="608" y="3066"/>
                  </a:lnTo>
                  <a:lnTo>
                    <a:pt x="586" y="3056"/>
                  </a:lnTo>
                  <a:lnTo>
                    <a:pt x="566" y="3045"/>
                  </a:lnTo>
                  <a:lnTo>
                    <a:pt x="526" y="3024"/>
                  </a:lnTo>
                  <a:lnTo>
                    <a:pt x="486" y="3001"/>
                  </a:lnTo>
                  <a:lnTo>
                    <a:pt x="448" y="2977"/>
                  </a:lnTo>
                  <a:lnTo>
                    <a:pt x="411" y="2953"/>
                  </a:lnTo>
                  <a:lnTo>
                    <a:pt x="375" y="2927"/>
                  </a:lnTo>
                  <a:lnTo>
                    <a:pt x="357" y="2913"/>
                  </a:lnTo>
                  <a:lnTo>
                    <a:pt x="339" y="2900"/>
                  </a:lnTo>
                  <a:lnTo>
                    <a:pt x="305" y="2874"/>
                  </a:lnTo>
                  <a:lnTo>
                    <a:pt x="288" y="2859"/>
                  </a:lnTo>
                  <a:lnTo>
                    <a:pt x="272" y="2846"/>
                  </a:lnTo>
                  <a:lnTo>
                    <a:pt x="240" y="2817"/>
                  </a:lnTo>
                  <a:lnTo>
                    <a:pt x="209" y="2789"/>
                  </a:lnTo>
                  <a:lnTo>
                    <a:pt x="195" y="2773"/>
                  </a:lnTo>
                  <a:lnTo>
                    <a:pt x="179" y="2759"/>
                  </a:lnTo>
                  <a:lnTo>
                    <a:pt x="150" y="2729"/>
                  </a:lnTo>
                  <a:lnTo>
                    <a:pt x="137" y="2713"/>
                  </a:lnTo>
                  <a:lnTo>
                    <a:pt x="124" y="2699"/>
                  </a:lnTo>
                  <a:lnTo>
                    <a:pt x="111" y="2683"/>
                  </a:lnTo>
                  <a:lnTo>
                    <a:pt x="98" y="2667"/>
                  </a:lnTo>
                  <a:lnTo>
                    <a:pt x="72" y="2636"/>
                  </a:lnTo>
                  <a:lnTo>
                    <a:pt x="48" y="2605"/>
                  </a:lnTo>
                  <a:lnTo>
                    <a:pt x="26" y="2574"/>
                  </a:lnTo>
                  <a:lnTo>
                    <a:pt x="5" y="2541"/>
                  </a:lnTo>
                  <a:lnTo>
                    <a:pt x="0" y="2535"/>
                  </a:lnTo>
                  <a:lnTo>
                    <a:pt x="609" y="2535"/>
                  </a:lnTo>
                  <a:lnTo>
                    <a:pt x="1218" y="2535"/>
                  </a:lnTo>
                  <a:lnTo>
                    <a:pt x="1827" y="2535"/>
                  </a:lnTo>
                  <a:lnTo>
                    <a:pt x="2436" y="2535"/>
                  </a:lnTo>
                  <a:lnTo>
                    <a:pt x="2432" y="2541"/>
                  </a:lnTo>
                  <a:lnTo>
                    <a:pt x="2420" y="2562"/>
                  </a:lnTo>
                  <a:lnTo>
                    <a:pt x="2406" y="2581"/>
                  </a:lnTo>
                  <a:lnTo>
                    <a:pt x="2381" y="2618"/>
                  </a:lnTo>
                  <a:lnTo>
                    <a:pt x="2354" y="2655"/>
                  </a:lnTo>
                  <a:lnTo>
                    <a:pt x="2325" y="2690"/>
                  </a:lnTo>
                  <a:lnTo>
                    <a:pt x="2296" y="2725"/>
                  </a:lnTo>
                  <a:lnTo>
                    <a:pt x="2266" y="2759"/>
                  </a:lnTo>
                  <a:lnTo>
                    <a:pt x="2250" y="2775"/>
                  </a:lnTo>
                  <a:lnTo>
                    <a:pt x="2235" y="2791"/>
                  </a:lnTo>
                  <a:lnTo>
                    <a:pt x="2204" y="2822"/>
                  </a:lnTo>
                  <a:lnTo>
                    <a:pt x="2170" y="2852"/>
                  </a:lnTo>
                  <a:lnTo>
                    <a:pt x="2136" y="2881"/>
                  </a:lnTo>
                  <a:lnTo>
                    <a:pt x="2120" y="2895"/>
                  </a:lnTo>
                  <a:lnTo>
                    <a:pt x="2102" y="2910"/>
                  </a:lnTo>
                  <a:lnTo>
                    <a:pt x="2067" y="2936"/>
                  </a:lnTo>
                  <a:lnTo>
                    <a:pt x="2049" y="2949"/>
                  </a:lnTo>
                  <a:lnTo>
                    <a:pt x="2031" y="2961"/>
                  </a:lnTo>
                  <a:lnTo>
                    <a:pt x="1994" y="2987"/>
                  </a:lnTo>
                  <a:lnTo>
                    <a:pt x="1955" y="3009"/>
                  </a:lnTo>
                  <a:lnTo>
                    <a:pt x="1936" y="3020"/>
                  </a:lnTo>
                  <a:lnTo>
                    <a:pt x="1917" y="3031"/>
                  </a:lnTo>
                  <a:lnTo>
                    <a:pt x="1898" y="3042"/>
                  </a:lnTo>
                  <a:lnTo>
                    <a:pt x="1877" y="3053"/>
                  </a:lnTo>
                  <a:lnTo>
                    <a:pt x="1838" y="3072"/>
                  </a:lnTo>
                  <a:lnTo>
                    <a:pt x="1797" y="3090"/>
                  </a:lnTo>
                  <a:lnTo>
                    <a:pt x="1776" y="3098"/>
                  </a:lnTo>
                  <a:lnTo>
                    <a:pt x="1756" y="3107"/>
                  </a:lnTo>
                  <a:lnTo>
                    <a:pt x="1736" y="3115"/>
                  </a:lnTo>
                  <a:lnTo>
                    <a:pt x="1714" y="3122"/>
                  </a:lnTo>
                  <a:lnTo>
                    <a:pt x="1694" y="3131"/>
                  </a:lnTo>
                  <a:lnTo>
                    <a:pt x="1672" y="3137"/>
                  </a:lnTo>
                  <a:lnTo>
                    <a:pt x="1629" y="3150"/>
                  </a:lnTo>
                  <a:lnTo>
                    <a:pt x="1586" y="3162"/>
                  </a:lnTo>
                  <a:lnTo>
                    <a:pt x="1541" y="3173"/>
                  </a:lnTo>
                  <a:lnTo>
                    <a:pt x="1518" y="3177"/>
                  </a:lnTo>
                  <a:lnTo>
                    <a:pt x="1497" y="3182"/>
                  </a:lnTo>
                  <a:lnTo>
                    <a:pt x="1451" y="3189"/>
                  </a:lnTo>
                  <a:lnTo>
                    <a:pt x="1428" y="3193"/>
                  </a:lnTo>
                  <a:lnTo>
                    <a:pt x="1406" y="3195"/>
                  </a:lnTo>
                  <a:lnTo>
                    <a:pt x="1359" y="3200"/>
                  </a:lnTo>
                  <a:lnTo>
                    <a:pt x="1336" y="3203"/>
                  </a:lnTo>
                  <a:lnTo>
                    <a:pt x="1313" y="3204"/>
                  </a:lnTo>
                  <a:lnTo>
                    <a:pt x="1289" y="3205"/>
                  </a:lnTo>
                  <a:lnTo>
                    <a:pt x="1265" y="3206"/>
                  </a:lnTo>
                  <a:lnTo>
                    <a:pt x="1242" y="3207"/>
                  </a:lnTo>
                  <a:lnTo>
                    <a:pt x="1218" y="3207"/>
                  </a:lnTo>
                  <a:close/>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694" name="Google Shape;694;p69"/>
            <p:cNvSpPr/>
            <p:nvPr/>
          </p:nvSpPr>
          <p:spPr>
            <a:xfrm>
              <a:off x="4694238" y="3829051"/>
              <a:ext cx="2776526" cy="250824"/>
            </a:xfrm>
            <a:custGeom>
              <a:avLst/>
              <a:gdLst/>
              <a:ahLst/>
              <a:cxnLst/>
              <a:rect l="l" t="t" r="r" b="b"/>
              <a:pathLst>
                <a:path w="10493" h="945" extrusionOk="0">
                  <a:moveTo>
                    <a:pt x="9936" y="454"/>
                  </a:moveTo>
                  <a:lnTo>
                    <a:pt x="9937" y="480"/>
                  </a:lnTo>
                  <a:lnTo>
                    <a:pt x="9941" y="508"/>
                  </a:lnTo>
                  <a:lnTo>
                    <a:pt x="9946" y="536"/>
                  </a:lnTo>
                  <a:lnTo>
                    <a:pt x="9954" y="566"/>
                  </a:lnTo>
                  <a:lnTo>
                    <a:pt x="9962" y="594"/>
                  </a:lnTo>
                  <a:lnTo>
                    <a:pt x="9974" y="621"/>
                  </a:lnTo>
                  <a:lnTo>
                    <a:pt x="9988" y="646"/>
                  </a:lnTo>
                  <a:lnTo>
                    <a:pt x="10003" y="668"/>
                  </a:lnTo>
                  <a:lnTo>
                    <a:pt x="10021" y="688"/>
                  </a:lnTo>
                  <a:lnTo>
                    <a:pt x="10039" y="706"/>
                  </a:lnTo>
                  <a:lnTo>
                    <a:pt x="10060" y="720"/>
                  </a:lnTo>
                  <a:lnTo>
                    <a:pt x="10081" y="731"/>
                  </a:lnTo>
                  <a:lnTo>
                    <a:pt x="10104" y="741"/>
                  </a:lnTo>
                  <a:lnTo>
                    <a:pt x="10128" y="748"/>
                  </a:lnTo>
                  <a:lnTo>
                    <a:pt x="10153" y="752"/>
                  </a:lnTo>
                  <a:lnTo>
                    <a:pt x="10181" y="753"/>
                  </a:lnTo>
                  <a:lnTo>
                    <a:pt x="10212" y="750"/>
                  </a:lnTo>
                  <a:lnTo>
                    <a:pt x="10243" y="746"/>
                  </a:lnTo>
                  <a:lnTo>
                    <a:pt x="10271" y="736"/>
                  </a:lnTo>
                  <a:lnTo>
                    <a:pt x="10298" y="723"/>
                  </a:lnTo>
                  <a:lnTo>
                    <a:pt x="10322" y="705"/>
                  </a:lnTo>
                  <a:lnTo>
                    <a:pt x="10343" y="683"/>
                  </a:lnTo>
                  <a:lnTo>
                    <a:pt x="10362" y="658"/>
                  </a:lnTo>
                  <a:lnTo>
                    <a:pt x="10369" y="644"/>
                  </a:lnTo>
                  <a:lnTo>
                    <a:pt x="10376" y="628"/>
                  </a:lnTo>
                  <a:lnTo>
                    <a:pt x="10388" y="596"/>
                  </a:lnTo>
                  <a:lnTo>
                    <a:pt x="10397" y="561"/>
                  </a:lnTo>
                  <a:lnTo>
                    <a:pt x="10402" y="524"/>
                  </a:lnTo>
                  <a:lnTo>
                    <a:pt x="10403" y="485"/>
                  </a:lnTo>
                  <a:lnTo>
                    <a:pt x="10402" y="443"/>
                  </a:lnTo>
                  <a:lnTo>
                    <a:pt x="10396" y="404"/>
                  </a:lnTo>
                  <a:lnTo>
                    <a:pt x="10386" y="365"/>
                  </a:lnTo>
                  <a:lnTo>
                    <a:pt x="10373" y="330"/>
                  </a:lnTo>
                  <a:lnTo>
                    <a:pt x="10356" y="298"/>
                  </a:lnTo>
                  <a:lnTo>
                    <a:pt x="10336" y="270"/>
                  </a:lnTo>
                  <a:lnTo>
                    <a:pt x="10312" y="248"/>
                  </a:lnTo>
                  <a:lnTo>
                    <a:pt x="10298" y="237"/>
                  </a:lnTo>
                  <a:lnTo>
                    <a:pt x="10285" y="228"/>
                  </a:lnTo>
                  <a:lnTo>
                    <a:pt x="10256" y="215"/>
                  </a:lnTo>
                  <a:lnTo>
                    <a:pt x="10225" y="206"/>
                  </a:lnTo>
                  <a:lnTo>
                    <a:pt x="10193" y="200"/>
                  </a:lnTo>
                  <a:lnTo>
                    <a:pt x="10159" y="197"/>
                  </a:lnTo>
                  <a:lnTo>
                    <a:pt x="10110" y="202"/>
                  </a:lnTo>
                  <a:lnTo>
                    <a:pt x="10088" y="207"/>
                  </a:lnTo>
                  <a:lnTo>
                    <a:pt x="10067" y="214"/>
                  </a:lnTo>
                  <a:lnTo>
                    <a:pt x="10048" y="222"/>
                  </a:lnTo>
                  <a:lnTo>
                    <a:pt x="10028" y="233"/>
                  </a:lnTo>
                  <a:lnTo>
                    <a:pt x="10012" y="246"/>
                  </a:lnTo>
                  <a:lnTo>
                    <a:pt x="9996" y="262"/>
                  </a:lnTo>
                  <a:lnTo>
                    <a:pt x="9983" y="279"/>
                  </a:lnTo>
                  <a:lnTo>
                    <a:pt x="9970" y="298"/>
                  </a:lnTo>
                  <a:lnTo>
                    <a:pt x="9960" y="320"/>
                  </a:lnTo>
                  <a:lnTo>
                    <a:pt x="9952" y="342"/>
                  </a:lnTo>
                  <a:lnTo>
                    <a:pt x="9944" y="368"/>
                  </a:lnTo>
                  <a:lnTo>
                    <a:pt x="9941" y="394"/>
                  </a:lnTo>
                  <a:lnTo>
                    <a:pt x="9937" y="423"/>
                  </a:lnTo>
                  <a:lnTo>
                    <a:pt x="9936" y="454"/>
                  </a:lnTo>
                  <a:close/>
                  <a:moveTo>
                    <a:pt x="9848" y="482"/>
                  </a:moveTo>
                  <a:lnTo>
                    <a:pt x="9850" y="450"/>
                  </a:lnTo>
                  <a:lnTo>
                    <a:pt x="9852" y="420"/>
                  </a:lnTo>
                  <a:lnTo>
                    <a:pt x="9858" y="390"/>
                  </a:lnTo>
                  <a:lnTo>
                    <a:pt x="9866" y="363"/>
                  </a:lnTo>
                  <a:lnTo>
                    <a:pt x="9877" y="335"/>
                  </a:lnTo>
                  <a:lnTo>
                    <a:pt x="9892" y="309"/>
                  </a:lnTo>
                  <a:lnTo>
                    <a:pt x="9908" y="284"/>
                  </a:lnTo>
                  <a:lnTo>
                    <a:pt x="9929" y="260"/>
                  </a:lnTo>
                  <a:lnTo>
                    <a:pt x="9952" y="238"/>
                  </a:lnTo>
                  <a:lnTo>
                    <a:pt x="9977" y="218"/>
                  </a:lnTo>
                  <a:lnTo>
                    <a:pt x="10006" y="201"/>
                  </a:lnTo>
                  <a:lnTo>
                    <a:pt x="10036" y="186"/>
                  </a:lnTo>
                  <a:lnTo>
                    <a:pt x="10067" y="176"/>
                  </a:lnTo>
                  <a:lnTo>
                    <a:pt x="10102" y="167"/>
                  </a:lnTo>
                  <a:lnTo>
                    <a:pt x="10138" y="162"/>
                  </a:lnTo>
                  <a:lnTo>
                    <a:pt x="10176" y="161"/>
                  </a:lnTo>
                  <a:lnTo>
                    <a:pt x="10211" y="162"/>
                  </a:lnTo>
                  <a:lnTo>
                    <a:pt x="10244" y="166"/>
                  </a:lnTo>
                  <a:lnTo>
                    <a:pt x="10277" y="172"/>
                  </a:lnTo>
                  <a:lnTo>
                    <a:pt x="10307" y="180"/>
                  </a:lnTo>
                  <a:lnTo>
                    <a:pt x="10334" y="192"/>
                  </a:lnTo>
                  <a:lnTo>
                    <a:pt x="10361" y="206"/>
                  </a:lnTo>
                  <a:lnTo>
                    <a:pt x="10385" y="221"/>
                  </a:lnTo>
                  <a:lnTo>
                    <a:pt x="10408" y="240"/>
                  </a:lnTo>
                  <a:lnTo>
                    <a:pt x="10427" y="261"/>
                  </a:lnTo>
                  <a:lnTo>
                    <a:pt x="10445" y="284"/>
                  </a:lnTo>
                  <a:lnTo>
                    <a:pt x="10459" y="308"/>
                  </a:lnTo>
                  <a:lnTo>
                    <a:pt x="10471" y="334"/>
                  </a:lnTo>
                  <a:lnTo>
                    <a:pt x="10481" y="362"/>
                  </a:lnTo>
                  <a:lnTo>
                    <a:pt x="10488" y="392"/>
                  </a:lnTo>
                  <a:lnTo>
                    <a:pt x="10492" y="423"/>
                  </a:lnTo>
                  <a:lnTo>
                    <a:pt x="10493" y="456"/>
                  </a:lnTo>
                  <a:lnTo>
                    <a:pt x="10490" y="503"/>
                  </a:lnTo>
                  <a:lnTo>
                    <a:pt x="10487" y="526"/>
                  </a:lnTo>
                  <a:lnTo>
                    <a:pt x="10483" y="548"/>
                  </a:lnTo>
                  <a:lnTo>
                    <a:pt x="10470" y="590"/>
                  </a:lnTo>
                  <a:lnTo>
                    <a:pt x="10451" y="629"/>
                  </a:lnTo>
                  <a:lnTo>
                    <a:pt x="10428" y="665"/>
                  </a:lnTo>
                  <a:lnTo>
                    <a:pt x="10399" y="698"/>
                  </a:lnTo>
                  <a:lnTo>
                    <a:pt x="10384" y="712"/>
                  </a:lnTo>
                  <a:lnTo>
                    <a:pt x="10367" y="725"/>
                  </a:lnTo>
                  <a:lnTo>
                    <a:pt x="10330" y="748"/>
                  </a:lnTo>
                  <a:lnTo>
                    <a:pt x="10290" y="767"/>
                  </a:lnTo>
                  <a:lnTo>
                    <a:pt x="10247" y="780"/>
                  </a:lnTo>
                  <a:lnTo>
                    <a:pt x="10201" y="789"/>
                  </a:lnTo>
                  <a:lnTo>
                    <a:pt x="10153" y="791"/>
                  </a:lnTo>
                  <a:lnTo>
                    <a:pt x="10120" y="790"/>
                  </a:lnTo>
                  <a:lnTo>
                    <a:pt x="10087" y="785"/>
                  </a:lnTo>
                  <a:lnTo>
                    <a:pt x="10056" y="778"/>
                  </a:lnTo>
                  <a:lnTo>
                    <a:pt x="10026" y="768"/>
                  </a:lnTo>
                  <a:lnTo>
                    <a:pt x="9997" y="755"/>
                  </a:lnTo>
                  <a:lnTo>
                    <a:pt x="9972" y="738"/>
                  </a:lnTo>
                  <a:lnTo>
                    <a:pt x="9948" y="720"/>
                  </a:lnTo>
                  <a:lnTo>
                    <a:pt x="9926" y="699"/>
                  </a:lnTo>
                  <a:lnTo>
                    <a:pt x="9907" y="675"/>
                  </a:lnTo>
                  <a:lnTo>
                    <a:pt x="9890" y="648"/>
                  </a:lnTo>
                  <a:lnTo>
                    <a:pt x="9877" y="621"/>
                  </a:lnTo>
                  <a:lnTo>
                    <a:pt x="9866" y="592"/>
                  </a:lnTo>
                  <a:lnTo>
                    <a:pt x="9852" y="534"/>
                  </a:lnTo>
                  <a:lnTo>
                    <a:pt x="9850" y="507"/>
                  </a:lnTo>
                  <a:lnTo>
                    <a:pt x="9848" y="482"/>
                  </a:lnTo>
                  <a:close/>
                  <a:moveTo>
                    <a:pt x="281" y="176"/>
                  </a:moveTo>
                  <a:lnTo>
                    <a:pt x="281" y="197"/>
                  </a:lnTo>
                  <a:lnTo>
                    <a:pt x="233" y="203"/>
                  </a:lnTo>
                  <a:lnTo>
                    <a:pt x="218" y="206"/>
                  </a:lnTo>
                  <a:lnTo>
                    <a:pt x="209" y="209"/>
                  </a:lnTo>
                  <a:lnTo>
                    <a:pt x="205" y="213"/>
                  </a:lnTo>
                  <a:lnTo>
                    <a:pt x="203" y="218"/>
                  </a:lnTo>
                  <a:lnTo>
                    <a:pt x="199" y="231"/>
                  </a:lnTo>
                  <a:lnTo>
                    <a:pt x="197" y="279"/>
                  </a:lnTo>
                  <a:lnTo>
                    <a:pt x="197" y="377"/>
                  </a:lnTo>
                  <a:lnTo>
                    <a:pt x="197" y="683"/>
                  </a:lnTo>
                  <a:lnTo>
                    <a:pt x="193" y="744"/>
                  </a:lnTo>
                  <a:lnTo>
                    <a:pt x="185" y="794"/>
                  </a:lnTo>
                  <a:lnTo>
                    <a:pt x="178" y="814"/>
                  </a:lnTo>
                  <a:lnTo>
                    <a:pt x="168" y="834"/>
                  </a:lnTo>
                  <a:lnTo>
                    <a:pt x="156" y="854"/>
                  </a:lnTo>
                  <a:lnTo>
                    <a:pt x="143" y="873"/>
                  </a:lnTo>
                  <a:lnTo>
                    <a:pt x="127" y="890"/>
                  </a:lnTo>
                  <a:lnTo>
                    <a:pt x="113" y="904"/>
                  </a:lnTo>
                  <a:lnTo>
                    <a:pt x="97" y="917"/>
                  </a:lnTo>
                  <a:lnTo>
                    <a:pt x="80" y="927"/>
                  </a:lnTo>
                  <a:lnTo>
                    <a:pt x="65" y="934"/>
                  </a:lnTo>
                  <a:lnTo>
                    <a:pt x="49" y="940"/>
                  </a:lnTo>
                  <a:lnTo>
                    <a:pt x="34" y="944"/>
                  </a:lnTo>
                  <a:lnTo>
                    <a:pt x="18" y="945"/>
                  </a:lnTo>
                  <a:lnTo>
                    <a:pt x="0" y="942"/>
                  </a:lnTo>
                  <a:lnTo>
                    <a:pt x="1" y="909"/>
                  </a:lnTo>
                  <a:lnTo>
                    <a:pt x="0" y="876"/>
                  </a:lnTo>
                  <a:lnTo>
                    <a:pt x="8" y="872"/>
                  </a:lnTo>
                  <a:lnTo>
                    <a:pt x="19" y="879"/>
                  </a:lnTo>
                  <a:lnTo>
                    <a:pt x="30" y="884"/>
                  </a:lnTo>
                  <a:lnTo>
                    <a:pt x="54" y="887"/>
                  </a:lnTo>
                  <a:lnTo>
                    <a:pt x="73" y="885"/>
                  </a:lnTo>
                  <a:lnTo>
                    <a:pt x="89" y="880"/>
                  </a:lnTo>
                  <a:lnTo>
                    <a:pt x="100" y="870"/>
                  </a:lnTo>
                  <a:lnTo>
                    <a:pt x="104" y="864"/>
                  </a:lnTo>
                  <a:lnTo>
                    <a:pt x="107" y="858"/>
                  </a:lnTo>
                  <a:lnTo>
                    <a:pt x="112" y="839"/>
                  </a:lnTo>
                  <a:lnTo>
                    <a:pt x="114" y="809"/>
                  </a:lnTo>
                  <a:lnTo>
                    <a:pt x="115" y="748"/>
                  </a:lnTo>
                  <a:lnTo>
                    <a:pt x="115" y="377"/>
                  </a:lnTo>
                  <a:lnTo>
                    <a:pt x="114" y="294"/>
                  </a:lnTo>
                  <a:lnTo>
                    <a:pt x="114" y="254"/>
                  </a:lnTo>
                  <a:lnTo>
                    <a:pt x="112" y="232"/>
                  </a:lnTo>
                  <a:lnTo>
                    <a:pt x="109" y="220"/>
                  </a:lnTo>
                  <a:lnTo>
                    <a:pt x="106" y="213"/>
                  </a:lnTo>
                  <a:lnTo>
                    <a:pt x="100" y="208"/>
                  </a:lnTo>
                  <a:lnTo>
                    <a:pt x="90" y="206"/>
                  </a:lnTo>
                  <a:lnTo>
                    <a:pt x="71" y="202"/>
                  </a:lnTo>
                  <a:lnTo>
                    <a:pt x="34" y="201"/>
                  </a:lnTo>
                  <a:lnTo>
                    <a:pt x="30" y="176"/>
                  </a:lnTo>
                  <a:lnTo>
                    <a:pt x="156" y="177"/>
                  </a:lnTo>
                  <a:lnTo>
                    <a:pt x="278" y="173"/>
                  </a:lnTo>
                  <a:lnTo>
                    <a:pt x="281" y="176"/>
                  </a:lnTo>
                  <a:close/>
                  <a:moveTo>
                    <a:pt x="307" y="213"/>
                  </a:moveTo>
                  <a:lnTo>
                    <a:pt x="304" y="209"/>
                  </a:lnTo>
                  <a:lnTo>
                    <a:pt x="304" y="191"/>
                  </a:lnTo>
                  <a:lnTo>
                    <a:pt x="307" y="188"/>
                  </a:lnTo>
                  <a:lnTo>
                    <a:pt x="428" y="167"/>
                  </a:lnTo>
                  <a:lnTo>
                    <a:pt x="440" y="178"/>
                  </a:lnTo>
                  <a:lnTo>
                    <a:pt x="454" y="190"/>
                  </a:lnTo>
                  <a:lnTo>
                    <a:pt x="468" y="209"/>
                  </a:lnTo>
                  <a:lnTo>
                    <a:pt x="488" y="242"/>
                  </a:lnTo>
                  <a:lnTo>
                    <a:pt x="548" y="345"/>
                  </a:lnTo>
                  <a:lnTo>
                    <a:pt x="619" y="479"/>
                  </a:lnTo>
                  <a:lnTo>
                    <a:pt x="662" y="410"/>
                  </a:lnTo>
                  <a:lnTo>
                    <a:pt x="712" y="328"/>
                  </a:lnTo>
                  <a:lnTo>
                    <a:pt x="802" y="173"/>
                  </a:lnTo>
                  <a:lnTo>
                    <a:pt x="834" y="174"/>
                  </a:lnTo>
                  <a:lnTo>
                    <a:pt x="864" y="173"/>
                  </a:lnTo>
                  <a:lnTo>
                    <a:pt x="868" y="184"/>
                  </a:lnTo>
                  <a:lnTo>
                    <a:pt x="840" y="218"/>
                  </a:lnTo>
                  <a:lnTo>
                    <a:pt x="802" y="269"/>
                  </a:lnTo>
                  <a:lnTo>
                    <a:pt x="734" y="366"/>
                  </a:lnTo>
                  <a:lnTo>
                    <a:pt x="680" y="453"/>
                  </a:lnTo>
                  <a:lnTo>
                    <a:pt x="655" y="496"/>
                  </a:lnTo>
                  <a:lnTo>
                    <a:pt x="646" y="516"/>
                  </a:lnTo>
                  <a:lnTo>
                    <a:pt x="643" y="528"/>
                  </a:lnTo>
                  <a:lnTo>
                    <a:pt x="642" y="542"/>
                  </a:lnTo>
                  <a:lnTo>
                    <a:pt x="642" y="604"/>
                  </a:lnTo>
                  <a:lnTo>
                    <a:pt x="643" y="669"/>
                  </a:lnTo>
                  <a:lnTo>
                    <a:pt x="646" y="720"/>
                  </a:lnTo>
                  <a:lnTo>
                    <a:pt x="648" y="732"/>
                  </a:lnTo>
                  <a:lnTo>
                    <a:pt x="652" y="740"/>
                  </a:lnTo>
                  <a:lnTo>
                    <a:pt x="658" y="743"/>
                  </a:lnTo>
                  <a:lnTo>
                    <a:pt x="667" y="747"/>
                  </a:lnTo>
                  <a:lnTo>
                    <a:pt x="688" y="749"/>
                  </a:lnTo>
                  <a:lnTo>
                    <a:pt x="724" y="752"/>
                  </a:lnTo>
                  <a:lnTo>
                    <a:pt x="727" y="776"/>
                  </a:lnTo>
                  <a:lnTo>
                    <a:pt x="649" y="776"/>
                  </a:lnTo>
                  <a:lnTo>
                    <a:pt x="601" y="776"/>
                  </a:lnTo>
                  <a:lnTo>
                    <a:pt x="480" y="779"/>
                  </a:lnTo>
                  <a:lnTo>
                    <a:pt x="476" y="754"/>
                  </a:lnTo>
                  <a:lnTo>
                    <a:pt x="512" y="749"/>
                  </a:lnTo>
                  <a:lnTo>
                    <a:pt x="533" y="747"/>
                  </a:lnTo>
                  <a:lnTo>
                    <a:pt x="544" y="744"/>
                  </a:lnTo>
                  <a:lnTo>
                    <a:pt x="551" y="741"/>
                  </a:lnTo>
                  <a:lnTo>
                    <a:pt x="557" y="725"/>
                  </a:lnTo>
                  <a:lnTo>
                    <a:pt x="560" y="677"/>
                  </a:lnTo>
                  <a:lnTo>
                    <a:pt x="562" y="604"/>
                  </a:lnTo>
                  <a:lnTo>
                    <a:pt x="562" y="522"/>
                  </a:lnTo>
                  <a:lnTo>
                    <a:pt x="541" y="484"/>
                  </a:lnTo>
                  <a:lnTo>
                    <a:pt x="498" y="412"/>
                  </a:lnTo>
                  <a:lnTo>
                    <a:pt x="461" y="352"/>
                  </a:lnTo>
                  <a:lnTo>
                    <a:pt x="416" y="284"/>
                  </a:lnTo>
                  <a:lnTo>
                    <a:pt x="392" y="251"/>
                  </a:lnTo>
                  <a:lnTo>
                    <a:pt x="374" y="232"/>
                  </a:lnTo>
                  <a:lnTo>
                    <a:pt x="361" y="221"/>
                  </a:lnTo>
                  <a:lnTo>
                    <a:pt x="350" y="215"/>
                  </a:lnTo>
                  <a:lnTo>
                    <a:pt x="336" y="214"/>
                  </a:lnTo>
                  <a:lnTo>
                    <a:pt x="307" y="213"/>
                  </a:lnTo>
                  <a:close/>
                  <a:moveTo>
                    <a:pt x="1176" y="783"/>
                  </a:moveTo>
                  <a:lnTo>
                    <a:pt x="1123" y="640"/>
                  </a:lnTo>
                  <a:lnTo>
                    <a:pt x="978" y="281"/>
                  </a:lnTo>
                  <a:lnTo>
                    <a:pt x="958" y="233"/>
                  </a:lnTo>
                  <a:lnTo>
                    <a:pt x="947" y="212"/>
                  </a:lnTo>
                  <a:lnTo>
                    <a:pt x="931" y="204"/>
                  </a:lnTo>
                  <a:lnTo>
                    <a:pt x="896" y="201"/>
                  </a:lnTo>
                  <a:lnTo>
                    <a:pt x="893" y="196"/>
                  </a:lnTo>
                  <a:lnTo>
                    <a:pt x="893" y="177"/>
                  </a:lnTo>
                  <a:lnTo>
                    <a:pt x="896" y="173"/>
                  </a:lnTo>
                  <a:lnTo>
                    <a:pt x="1007" y="177"/>
                  </a:lnTo>
                  <a:lnTo>
                    <a:pt x="1120" y="173"/>
                  </a:lnTo>
                  <a:lnTo>
                    <a:pt x="1123" y="200"/>
                  </a:lnTo>
                  <a:lnTo>
                    <a:pt x="1058" y="207"/>
                  </a:lnTo>
                  <a:lnTo>
                    <a:pt x="1051" y="212"/>
                  </a:lnTo>
                  <a:lnTo>
                    <a:pt x="1049" y="219"/>
                  </a:lnTo>
                  <a:lnTo>
                    <a:pt x="1062" y="264"/>
                  </a:lnTo>
                  <a:lnTo>
                    <a:pt x="1086" y="332"/>
                  </a:lnTo>
                  <a:lnTo>
                    <a:pt x="1219" y="669"/>
                  </a:lnTo>
                  <a:lnTo>
                    <a:pt x="1331" y="389"/>
                  </a:lnTo>
                  <a:lnTo>
                    <a:pt x="1364" y="298"/>
                  </a:lnTo>
                  <a:lnTo>
                    <a:pt x="1381" y="246"/>
                  </a:lnTo>
                  <a:lnTo>
                    <a:pt x="1387" y="221"/>
                  </a:lnTo>
                  <a:lnTo>
                    <a:pt x="1384" y="213"/>
                  </a:lnTo>
                  <a:lnTo>
                    <a:pt x="1381" y="209"/>
                  </a:lnTo>
                  <a:lnTo>
                    <a:pt x="1376" y="208"/>
                  </a:lnTo>
                  <a:lnTo>
                    <a:pt x="1355" y="204"/>
                  </a:lnTo>
                  <a:lnTo>
                    <a:pt x="1314" y="201"/>
                  </a:lnTo>
                  <a:lnTo>
                    <a:pt x="1310" y="197"/>
                  </a:lnTo>
                  <a:lnTo>
                    <a:pt x="1310" y="177"/>
                  </a:lnTo>
                  <a:lnTo>
                    <a:pt x="1314" y="173"/>
                  </a:lnTo>
                  <a:lnTo>
                    <a:pt x="1409" y="177"/>
                  </a:lnTo>
                  <a:lnTo>
                    <a:pt x="1495" y="173"/>
                  </a:lnTo>
                  <a:lnTo>
                    <a:pt x="1499" y="197"/>
                  </a:lnTo>
                  <a:lnTo>
                    <a:pt x="1471" y="202"/>
                  </a:lnTo>
                  <a:lnTo>
                    <a:pt x="1458" y="206"/>
                  </a:lnTo>
                  <a:lnTo>
                    <a:pt x="1452" y="210"/>
                  </a:lnTo>
                  <a:lnTo>
                    <a:pt x="1446" y="219"/>
                  </a:lnTo>
                  <a:lnTo>
                    <a:pt x="1416" y="286"/>
                  </a:lnTo>
                  <a:lnTo>
                    <a:pt x="1283" y="612"/>
                  </a:lnTo>
                  <a:lnTo>
                    <a:pt x="1244" y="710"/>
                  </a:lnTo>
                  <a:lnTo>
                    <a:pt x="1219" y="783"/>
                  </a:lnTo>
                  <a:lnTo>
                    <a:pt x="1176" y="783"/>
                  </a:lnTo>
                  <a:close/>
                  <a:moveTo>
                    <a:pt x="1428" y="779"/>
                  </a:moveTo>
                  <a:lnTo>
                    <a:pt x="1423" y="776"/>
                  </a:lnTo>
                  <a:lnTo>
                    <a:pt x="1423" y="753"/>
                  </a:lnTo>
                  <a:lnTo>
                    <a:pt x="1428" y="749"/>
                  </a:lnTo>
                  <a:lnTo>
                    <a:pt x="1453" y="749"/>
                  </a:lnTo>
                  <a:lnTo>
                    <a:pt x="1468" y="747"/>
                  </a:lnTo>
                  <a:lnTo>
                    <a:pt x="1476" y="742"/>
                  </a:lnTo>
                  <a:lnTo>
                    <a:pt x="1483" y="736"/>
                  </a:lnTo>
                  <a:lnTo>
                    <a:pt x="1494" y="718"/>
                  </a:lnTo>
                  <a:lnTo>
                    <a:pt x="1512" y="681"/>
                  </a:lnTo>
                  <a:lnTo>
                    <a:pt x="1556" y="584"/>
                  </a:lnTo>
                  <a:lnTo>
                    <a:pt x="1673" y="321"/>
                  </a:lnTo>
                  <a:lnTo>
                    <a:pt x="1738" y="167"/>
                  </a:lnTo>
                  <a:lnTo>
                    <a:pt x="1765" y="167"/>
                  </a:lnTo>
                  <a:lnTo>
                    <a:pt x="1948" y="594"/>
                  </a:lnTo>
                  <a:lnTo>
                    <a:pt x="1972" y="652"/>
                  </a:lnTo>
                  <a:lnTo>
                    <a:pt x="1997" y="705"/>
                  </a:lnTo>
                  <a:lnTo>
                    <a:pt x="2016" y="738"/>
                  </a:lnTo>
                  <a:lnTo>
                    <a:pt x="2029" y="747"/>
                  </a:lnTo>
                  <a:lnTo>
                    <a:pt x="2041" y="749"/>
                  </a:lnTo>
                  <a:lnTo>
                    <a:pt x="2064" y="749"/>
                  </a:lnTo>
                  <a:lnTo>
                    <a:pt x="2068" y="776"/>
                  </a:lnTo>
                  <a:lnTo>
                    <a:pt x="1982" y="774"/>
                  </a:lnTo>
                  <a:lnTo>
                    <a:pt x="1841" y="779"/>
                  </a:lnTo>
                  <a:lnTo>
                    <a:pt x="1837" y="753"/>
                  </a:lnTo>
                  <a:lnTo>
                    <a:pt x="1879" y="749"/>
                  </a:lnTo>
                  <a:lnTo>
                    <a:pt x="1901" y="746"/>
                  </a:lnTo>
                  <a:lnTo>
                    <a:pt x="1906" y="743"/>
                  </a:lnTo>
                  <a:lnTo>
                    <a:pt x="1909" y="741"/>
                  </a:lnTo>
                  <a:lnTo>
                    <a:pt x="1912" y="736"/>
                  </a:lnTo>
                  <a:lnTo>
                    <a:pt x="1913" y="731"/>
                  </a:lnTo>
                  <a:lnTo>
                    <a:pt x="1912" y="720"/>
                  </a:lnTo>
                  <a:lnTo>
                    <a:pt x="1907" y="706"/>
                  </a:lnTo>
                  <a:lnTo>
                    <a:pt x="1854" y="576"/>
                  </a:lnTo>
                  <a:lnTo>
                    <a:pt x="1608" y="576"/>
                  </a:lnTo>
                  <a:lnTo>
                    <a:pt x="1561" y="686"/>
                  </a:lnTo>
                  <a:lnTo>
                    <a:pt x="1552" y="711"/>
                  </a:lnTo>
                  <a:lnTo>
                    <a:pt x="1549" y="729"/>
                  </a:lnTo>
                  <a:lnTo>
                    <a:pt x="1552" y="737"/>
                  </a:lnTo>
                  <a:lnTo>
                    <a:pt x="1560" y="744"/>
                  </a:lnTo>
                  <a:lnTo>
                    <a:pt x="1568" y="747"/>
                  </a:lnTo>
                  <a:lnTo>
                    <a:pt x="1580" y="748"/>
                  </a:lnTo>
                  <a:lnTo>
                    <a:pt x="1618" y="749"/>
                  </a:lnTo>
                  <a:lnTo>
                    <a:pt x="1622" y="753"/>
                  </a:lnTo>
                  <a:lnTo>
                    <a:pt x="1622" y="776"/>
                  </a:lnTo>
                  <a:lnTo>
                    <a:pt x="1523" y="776"/>
                  </a:lnTo>
                  <a:lnTo>
                    <a:pt x="1428" y="779"/>
                  </a:lnTo>
                  <a:close/>
                  <a:moveTo>
                    <a:pt x="1622" y="539"/>
                  </a:moveTo>
                  <a:lnTo>
                    <a:pt x="1837" y="539"/>
                  </a:lnTo>
                  <a:lnTo>
                    <a:pt x="1730" y="282"/>
                  </a:lnTo>
                  <a:lnTo>
                    <a:pt x="1622" y="539"/>
                  </a:lnTo>
                  <a:close/>
                  <a:moveTo>
                    <a:pt x="1642" y="96"/>
                  </a:moveTo>
                  <a:lnTo>
                    <a:pt x="1632" y="95"/>
                  </a:lnTo>
                  <a:lnTo>
                    <a:pt x="1622" y="93"/>
                  </a:lnTo>
                  <a:lnTo>
                    <a:pt x="1614" y="88"/>
                  </a:lnTo>
                  <a:lnTo>
                    <a:pt x="1607" y="82"/>
                  </a:lnTo>
                  <a:lnTo>
                    <a:pt x="1601" y="75"/>
                  </a:lnTo>
                  <a:lnTo>
                    <a:pt x="1596" y="66"/>
                  </a:lnTo>
                  <a:lnTo>
                    <a:pt x="1592" y="48"/>
                  </a:lnTo>
                  <a:lnTo>
                    <a:pt x="1594" y="39"/>
                  </a:lnTo>
                  <a:lnTo>
                    <a:pt x="1596" y="29"/>
                  </a:lnTo>
                  <a:lnTo>
                    <a:pt x="1601" y="22"/>
                  </a:lnTo>
                  <a:lnTo>
                    <a:pt x="1607" y="14"/>
                  </a:lnTo>
                  <a:lnTo>
                    <a:pt x="1614" y="8"/>
                  </a:lnTo>
                  <a:lnTo>
                    <a:pt x="1622" y="4"/>
                  </a:lnTo>
                  <a:lnTo>
                    <a:pt x="1642" y="0"/>
                  </a:lnTo>
                  <a:lnTo>
                    <a:pt x="1651" y="0"/>
                  </a:lnTo>
                  <a:lnTo>
                    <a:pt x="1660" y="4"/>
                  </a:lnTo>
                  <a:lnTo>
                    <a:pt x="1668" y="8"/>
                  </a:lnTo>
                  <a:lnTo>
                    <a:pt x="1675" y="14"/>
                  </a:lnTo>
                  <a:lnTo>
                    <a:pt x="1681" y="22"/>
                  </a:lnTo>
                  <a:lnTo>
                    <a:pt x="1686" y="29"/>
                  </a:lnTo>
                  <a:lnTo>
                    <a:pt x="1688" y="48"/>
                  </a:lnTo>
                  <a:lnTo>
                    <a:pt x="1688" y="58"/>
                  </a:lnTo>
                  <a:lnTo>
                    <a:pt x="1686" y="66"/>
                  </a:lnTo>
                  <a:lnTo>
                    <a:pt x="1681" y="75"/>
                  </a:lnTo>
                  <a:lnTo>
                    <a:pt x="1675" y="82"/>
                  </a:lnTo>
                  <a:lnTo>
                    <a:pt x="1668" y="88"/>
                  </a:lnTo>
                  <a:lnTo>
                    <a:pt x="1660" y="93"/>
                  </a:lnTo>
                  <a:lnTo>
                    <a:pt x="1642" y="96"/>
                  </a:lnTo>
                  <a:close/>
                  <a:moveTo>
                    <a:pt x="1852" y="96"/>
                  </a:moveTo>
                  <a:lnTo>
                    <a:pt x="1842" y="95"/>
                  </a:lnTo>
                  <a:lnTo>
                    <a:pt x="1832" y="93"/>
                  </a:lnTo>
                  <a:lnTo>
                    <a:pt x="1824" y="88"/>
                  </a:lnTo>
                  <a:lnTo>
                    <a:pt x="1817" y="82"/>
                  </a:lnTo>
                  <a:lnTo>
                    <a:pt x="1811" y="75"/>
                  </a:lnTo>
                  <a:lnTo>
                    <a:pt x="1807" y="66"/>
                  </a:lnTo>
                  <a:lnTo>
                    <a:pt x="1804" y="48"/>
                  </a:lnTo>
                  <a:lnTo>
                    <a:pt x="1804" y="39"/>
                  </a:lnTo>
                  <a:lnTo>
                    <a:pt x="1807" y="29"/>
                  </a:lnTo>
                  <a:lnTo>
                    <a:pt x="1811" y="22"/>
                  </a:lnTo>
                  <a:lnTo>
                    <a:pt x="1817" y="14"/>
                  </a:lnTo>
                  <a:lnTo>
                    <a:pt x="1824" y="8"/>
                  </a:lnTo>
                  <a:lnTo>
                    <a:pt x="1832" y="4"/>
                  </a:lnTo>
                  <a:lnTo>
                    <a:pt x="1852" y="0"/>
                  </a:lnTo>
                  <a:lnTo>
                    <a:pt x="1861" y="0"/>
                  </a:lnTo>
                  <a:lnTo>
                    <a:pt x="1870" y="4"/>
                  </a:lnTo>
                  <a:lnTo>
                    <a:pt x="1878" y="8"/>
                  </a:lnTo>
                  <a:lnTo>
                    <a:pt x="1885" y="14"/>
                  </a:lnTo>
                  <a:lnTo>
                    <a:pt x="1891" y="22"/>
                  </a:lnTo>
                  <a:lnTo>
                    <a:pt x="1896" y="29"/>
                  </a:lnTo>
                  <a:lnTo>
                    <a:pt x="1898" y="48"/>
                  </a:lnTo>
                  <a:lnTo>
                    <a:pt x="1898" y="58"/>
                  </a:lnTo>
                  <a:lnTo>
                    <a:pt x="1896" y="66"/>
                  </a:lnTo>
                  <a:lnTo>
                    <a:pt x="1891" y="75"/>
                  </a:lnTo>
                  <a:lnTo>
                    <a:pt x="1885" y="82"/>
                  </a:lnTo>
                  <a:lnTo>
                    <a:pt x="1878" y="88"/>
                  </a:lnTo>
                  <a:lnTo>
                    <a:pt x="1870" y="93"/>
                  </a:lnTo>
                  <a:lnTo>
                    <a:pt x="1852" y="96"/>
                  </a:lnTo>
                  <a:close/>
                  <a:moveTo>
                    <a:pt x="2122" y="629"/>
                  </a:moveTo>
                  <a:lnTo>
                    <a:pt x="2146" y="626"/>
                  </a:lnTo>
                  <a:lnTo>
                    <a:pt x="2152" y="672"/>
                  </a:lnTo>
                  <a:lnTo>
                    <a:pt x="2155" y="695"/>
                  </a:lnTo>
                  <a:lnTo>
                    <a:pt x="2162" y="708"/>
                  </a:lnTo>
                  <a:lnTo>
                    <a:pt x="2178" y="720"/>
                  </a:lnTo>
                  <a:lnTo>
                    <a:pt x="2189" y="728"/>
                  </a:lnTo>
                  <a:lnTo>
                    <a:pt x="2201" y="734"/>
                  </a:lnTo>
                  <a:lnTo>
                    <a:pt x="2230" y="743"/>
                  </a:lnTo>
                  <a:lnTo>
                    <a:pt x="2262" y="749"/>
                  </a:lnTo>
                  <a:lnTo>
                    <a:pt x="2294" y="752"/>
                  </a:lnTo>
                  <a:lnTo>
                    <a:pt x="2316" y="750"/>
                  </a:lnTo>
                  <a:lnTo>
                    <a:pt x="2338" y="747"/>
                  </a:lnTo>
                  <a:lnTo>
                    <a:pt x="2357" y="742"/>
                  </a:lnTo>
                  <a:lnTo>
                    <a:pt x="2376" y="735"/>
                  </a:lnTo>
                  <a:lnTo>
                    <a:pt x="2393" y="725"/>
                  </a:lnTo>
                  <a:lnTo>
                    <a:pt x="2407" y="714"/>
                  </a:lnTo>
                  <a:lnTo>
                    <a:pt x="2420" y="701"/>
                  </a:lnTo>
                  <a:lnTo>
                    <a:pt x="2431" y="686"/>
                  </a:lnTo>
                  <a:lnTo>
                    <a:pt x="2441" y="670"/>
                  </a:lnTo>
                  <a:lnTo>
                    <a:pt x="2447" y="652"/>
                  </a:lnTo>
                  <a:lnTo>
                    <a:pt x="2450" y="633"/>
                  </a:lnTo>
                  <a:lnTo>
                    <a:pt x="2452" y="614"/>
                  </a:lnTo>
                  <a:lnTo>
                    <a:pt x="2449" y="587"/>
                  </a:lnTo>
                  <a:lnTo>
                    <a:pt x="2447" y="575"/>
                  </a:lnTo>
                  <a:lnTo>
                    <a:pt x="2442" y="564"/>
                  </a:lnTo>
                  <a:lnTo>
                    <a:pt x="2431" y="546"/>
                  </a:lnTo>
                  <a:lnTo>
                    <a:pt x="2424" y="538"/>
                  </a:lnTo>
                  <a:lnTo>
                    <a:pt x="2416" y="531"/>
                  </a:lnTo>
                  <a:lnTo>
                    <a:pt x="2396" y="520"/>
                  </a:lnTo>
                  <a:lnTo>
                    <a:pt x="2387" y="516"/>
                  </a:lnTo>
                  <a:lnTo>
                    <a:pt x="2376" y="513"/>
                  </a:lnTo>
                  <a:lnTo>
                    <a:pt x="2310" y="500"/>
                  </a:lnTo>
                  <a:lnTo>
                    <a:pt x="2243" y="486"/>
                  </a:lnTo>
                  <a:lnTo>
                    <a:pt x="2219" y="479"/>
                  </a:lnTo>
                  <a:lnTo>
                    <a:pt x="2195" y="470"/>
                  </a:lnTo>
                  <a:lnTo>
                    <a:pt x="2173" y="456"/>
                  </a:lnTo>
                  <a:lnTo>
                    <a:pt x="2155" y="441"/>
                  </a:lnTo>
                  <a:lnTo>
                    <a:pt x="2141" y="420"/>
                  </a:lnTo>
                  <a:lnTo>
                    <a:pt x="2135" y="410"/>
                  </a:lnTo>
                  <a:lnTo>
                    <a:pt x="2130" y="398"/>
                  </a:lnTo>
                  <a:lnTo>
                    <a:pt x="2123" y="370"/>
                  </a:lnTo>
                  <a:lnTo>
                    <a:pt x="2120" y="342"/>
                  </a:lnTo>
                  <a:lnTo>
                    <a:pt x="2122" y="322"/>
                  </a:lnTo>
                  <a:lnTo>
                    <a:pt x="2124" y="304"/>
                  </a:lnTo>
                  <a:lnTo>
                    <a:pt x="2128" y="286"/>
                  </a:lnTo>
                  <a:lnTo>
                    <a:pt x="2134" y="269"/>
                  </a:lnTo>
                  <a:lnTo>
                    <a:pt x="2152" y="238"/>
                  </a:lnTo>
                  <a:lnTo>
                    <a:pt x="2176" y="212"/>
                  </a:lnTo>
                  <a:lnTo>
                    <a:pt x="2206" y="189"/>
                  </a:lnTo>
                  <a:lnTo>
                    <a:pt x="2222" y="180"/>
                  </a:lnTo>
                  <a:lnTo>
                    <a:pt x="2240" y="173"/>
                  </a:lnTo>
                  <a:lnTo>
                    <a:pt x="2260" y="167"/>
                  </a:lnTo>
                  <a:lnTo>
                    <a:pt x="2280" y="164"/>
                  </a:lnTo>
                  <a:lnTo>
                    <a:pt x="2324" y="160"/>
                  </a:lnTo>
                  <a:lnTo>
                    <a:pt x="2363" y="162"/>
                  </a:lnTo>
                  <a:lnTo>
                    <a:pt x="2405" y="170"/>
                  </a:lnTo>
                  <a:lnTo>
                    <a:pt x="2447" y="180"/>
                  </a:lnTo>
                  <a:lnTo>
                    <a:pt x="2484" y="196"/>
                  </a:lnTo>
                  <a:lnTo>
                    <a:pt x="2488" y="202"/>
                  </a:lnTo>
                  <a:lnTo>
                    <a:pt x="2483" y="224"/>
                  </a:lnTo>
                  <a:lnTo>
                    <a:pt x="2480" y="249"/>
                  </a:lnTo>
                  <a:lnTo>
                    <a:pt x="2478" y="279"/>
                  </a:lnTo>
                  <a:lnTo>
                    <a:pt x="2476" y="314"/>
                  </a:lnTo>
                  <a:lnTo>
                    <a:pt x="2472" y="317"/>
                  </a:lnTo>
                  <a:lnTo>
                    <a:pt x="2450" y="317"/>
                  </a:lnTo>
                  <a:lnTo>
                    <a:pt x="2444" y="249"/>
                  </a:lnTo>
                  <a:lnTo>
                    <a:pt x="2441" y="243"/>
                  </a:lnTo>
                  <a:lnTo>
                    <a:pt x="2434" y="234"/>
                  </a:lnTo>
                  <a:lnTo>
                    <a:pt x="2422" y="226"/>
                  </a:lnTo>
                  <a:lnTo>
                    <a:pt x="2405" y="216"/>
                  </a:lnTo>
                  <a:lnTo>
                    <a:pt x="2387" y="208"/>
                  </a:lnTo>
                  <a:lnTo>
                    <a:pt x="2366" y="202"/>
                  </a:lnTo>
                  <a:lnTo>
                    <a:pt x="2346" y="198"/>
                  </a:lnTo>
                  <a:lnTo>
                    <a:pt x="2324" y="197"/>
                  </a:lnTo>
                  <a:lnTo>
                    <a:pt x="2290" y="201"/>
                  </a:lnTo>
                  <a:lnTo>
                    <a:pt x="2257" y="212"/>
                  </a:lnTo>
                  <a:lnTo>
                    <a:pt x="2242" y="220"/>
                  </a:lnTo>
                  <a:lnTo>
                    <a:pt x="2230" y="230"/>
                  </a:lnTo>
                  <a:lnTo>
                    <a:pt x="2219" y="243"/>
                  </a:lnTo>
                  <a:lnTo>
                    <a:pt x="2209" y="257"/>
                  </a:lnTo>
                  <a:lnTo>
                    <a:pt x="2202" y="273"/>
                  </a:lnTo>
                  <a:lnTo>
                    <a:pt x="2197" y="288"/>
                  </a:lnTo>
                  <a:lnTo>
                    <a:pt x="2194" y="321"/>
                  </a:lnTo>
                  <a:lnTo>
                    <a:pt x="2196" y="345"/>
                  </a:lnTo>
                  <a:lnTo>
                    <a:pt x="2198" y="354"/>
                  </a:lnTo>
                  <a:lnTo>
                    <a:pt x="2203" y="365"/>
                  </a:lnTo>
                  <a:lnTo>
                    <a:pt x="2214" y="382"/>
                  </a:lnTo>
                  <a:lnTo>
                    <a:pt x="2221" y="389"/>
                  </a:lnTo>
                  <a:lnTo>
                    <a:pt x="2228" y="395"/>
                  </a:lnTo>
                  <a:lnTo>
                    <a:pt x="2245" y="406"/>
                  </a:lnTo>
                  <a:lnTo>
                    <a:pt x="2264" y="412"/>
                  </a:lnTo>
                  <a:lnTo>
                    <a:pt x="2293" y="419"/>
                  </a:lnTo>
                  <a:lnTo>
                    <a:pt x="2340" y="426"/>
                  </a:lnTo>
                  <a:lnTo>
                    <a:pt x="2375" y="432"/>
                  </a:lnTo>
                  <a:lnTo>
                    <a:pt x="2405" y="438"/>
                  </a:lnTo>
                  <a:lnTo>
                    <a:pt x="2430" y="444"/>
                  </a:lnTo>
                  <a:lnTo>
                    <a:pt x="2450" y="452"/>
                  </a:lnTo>
                  <a:lnTo>
                    <a:pt x="2466" y="461"/>
                  </a:lnTo>
                  <a:lnTo>
                    <a:pt x="2480" y="472"/>
                  </a:lnTo>
                  <a:lnTo>
                    <a:pt x="2494" y="485"/>
                  </a:lnTo>
                  <a:lnTo>
                    <a:pt x="2504" y="500"/>
                  </a:lnTo>
                  <a:lnTo>
                    <a:pt x="2514" y="518"/>
                  </a:lnTo>
                  <a:lnTo>
                    <a:pt x="2520" y="536"/>
                  </a:lnTo>
                  <a:lnTo>
                    <a:pt x="2525" y="557"/>
                  </a:lnTo>
                  <a:lnTo>
                    <a:pt x="2526" y="579"/>
                  </a:lnTo>
                  <a:lnTo>
                    <a:pt x="2525" y="602"/>
                  </a:lnTo>
                  <a:lnTo>
                    <a:pt x="2521" y="623"/>
                  </a:lnTo>
                  <a:lnTo>
                    <a:pt x="2515" y="644"/>
                  </a:lnTo>
                  <a:lnTo>
                    <a:pt x="2507" y="663"/>
                  </a:lnTo>
                  <a:lnTo>
                    <a:pt x="2497" y="681"/>
                  </a:lnTo>
                  <a:lnTo>
                    <a:pt x="2484" y="699"/>
                  </a:lnTo>
                  <a:lnTo>
                    <a:pt x="2452" y="730"/>
                  </a:lnTo>
                  <a:lnTo>
                    <a:pt x="2432" y="744"/>
                  </a:lnTo>
                  <a:lnTo>
                    <a:pt x="2413" y="756"/>
                  </a:lnTo>
                  <a:lnTo>
                    <a:pt x="2392" y="767"/>
                  </a:lnTo>
                  <a:lnTo>
                    <a:pt x="2370" y="776"/>
                  </a:lnTo>
                  <a:lnTo>
                    <a:pt x="2347" y="783"/>
                  </a:lnTo>
                  <a:lnTo>
                    <a:pt x="2323" y="788"/>
                  </a:lnTo>
                  <a:lnTo>
                    <a:pt x="2273" y="791"/>
                  </a:lnTo>
                  <a:lnTo>
                    <a:pt x="2230" y="789"/>
                  </a:lnTo>
                  <a:lnTo>
                    <a:pt x="2190" y="783"/>
                  </a:lnTo>
                  <a:lnTo>
                    <a:pt x="2153" y="773"/>
                  </a:lnTo>
                  <a:lnTo>
                    <a:pt x="2118" y="760"/>
                  </a:lnTo>
                  <a:lnTo>
                    <a:pt x="2116" y="754"/>
                  </a:lnTo>
                  <a:lnTo>
                    <a:pt x="2119" y="710"/>
                  </a:lnTo>
                  <a:lnTo>
                    <a:pt x="2122" y="629"/>
                  </a:lnTo>
                  <a:close/>
                  <a:moveTo>
                    <a:pt x="2734" y="467"/>
                  </a:moveTo>
                  <a:lnTo>
                    <a:pt x="2888" y="322"/>
                  </a:lnTo>
                  <a:lnTo>
                    <a:pt x="2966" y="244"/>
                  </a:lnTo>
                  <a:lnTo>
                    <a:pt x="3004" y="204"/>
                  </a:lnTo>
                  <a:lnTo>
                    <a:pt x="3004" y="177"/>
                  </a:lnTo>
                  <a:lnTo>
                    <a:pt x="3008" y="173"/>
                  </a:lnTo>
                  <a:lnTo>
                    <a:pt x="3079" y="174"/>
                  </a:lnTo>
                  <a:lnTo>
                    <a:pt x="3146" y="173"/>
                  </a:lnTo>
                  <a:lnTo>
                    <a:pt x="3150" y="177"/>
                  </a:lnTo>
                  <a:lnTo>
                    <a:pt x="3150" y="197"/>
                  </a:lnTo>
                  <a:lnTo>
                    <a:pt x="3114" y="202"/>
                  </a:lnTo>
                  <a:lnTo>
                    <a:pt x="3092" y="206"/>
                  </a:lnTo>
                  <a:lnTo>
                    <a:pt x="3074" y="214"/>
                  </a:lnTo>
                  <a:lnTo>
                    <a:pt x="3050" y="232"/>
                  </a:lnTo>
                  <a:lnTo>
                    <a:pt x="2987" y="288"/>
                  </a:lnTo>
                  <a:lnTo>
                    <a:pt x="2814" y="447"/>
                  </a:lnTo>
                  <a:lnTo>
                    <a:pt x="3070" y="683"/>
                  </a:lnTo>
                  <a:lnTo>
                    <a:pt x="3119" y="728"/>
                  </a:lnTo>
                  <a:lnTo>
                    <a:pt x="3132" y="741"/>
                  </a:lnTo>
                  <a:lnTo>
                    <a:pt x="3139" y="747"/>
                  </a:lnTo>
                  <a:lnTo>
                    <a:pt x="3144" y="748"/>
                  </a:lnTo>
                  <a:lnTo>
                    <a:pt x="3151" y="750"/>
                  </a:lnTo>
                  <a:lnTo>
                    <a:pt x="3170" y="753"/>
                  </a:lnTo>
                  <a:lnTo>
                    <a:pt x="3173" y="773"/>
                  </a:lnTo>
                  <a:lnTo>
                    <a:pt x="3145" y="776"/>
                  </a:lnTo>
                  <a:lnTo>
                    <a:pt x="3119" y="776"/>
                  </a:lnTo>
                  <a:lnTo>
                    <a:pt x="3050" y="777"/>
                  </a:lnTo>
                  <a:lnTo>
                    <a:pt x="2982" y="712"/>
                  </a:lnTo>
                  <a:lnTo>
                    <a:pt x="2734" y="484"/>
                  </a:lnTo>
                  <a:lnTo>
                    <a:pt x="2734" y="574"/>
                  </a:lnTo>
                  <a:lnTo>
                    <a:pt x="2735" y="658"/>
                  </a:lnTo>
                  <a:lnTo>
                    <a:pt x="2735" y="698"/>
                  </a:lnTo>
                  <a:lnTo>
                    <a:pt x="2737" y="720"/>
                  </a:lnTo>
                  <a:lnTo>
                    <a:pt x="2740" y="731"/>
                  </a:lnTo>
                  <a:lnTo>
                    <a:pt x="2743" y="738"/>
                  </a:lnTo>
                  <a:lnTo>
                    <a:pt x="2749" y="743"/>
                  </a:lnTo>
                  <a:lnTo>
                    <a:pt x="2759" y="747"/>
                  </a:lnTo>
                  <a:lnTo>
                    <a:pt x="2778" y="749"/>
                  </a:lnTo>
                  <a:lnTo>
                    <a:pt x="2815" y="752"/>
                  </a:lnTo>
                  <a:lnTo>
                    <a:pt x="2819" y="776"/>
                  </a:lnTo>
                  <a:lnTo>
                    <a:pt x="2741" y="776"/>
                  </a:lnTo>
                  <a:lnTo>
                    <a:pt x="2693" y="776"/>
                  </a:lnTo>
                  <a:lnTo>
                    <a:pt x="2572" y="779"/>
                  </a:lnTo>
                  <a:lnTo>
                    <a:pt x="2568" y="754"/>
                  </a:lnTo>
                  <a:lnTo>
                    <a:pt x="2604" y="749"/>
                  </a:lnTo>
                  <a:lnTo>
                    <a:pt x="2624" y="747"/>
                  </a:lnTo>
                  <a:lnTo>
                    <a:pt x="2635" y="744"/>
                  </a:lnTo>
                  <a:lnTo>
                    <a:pt x="2641" y="741"/>
                  </a:lnTo>
                  <a:lnTo>
                    <a:pt x="2648" y="723"/>
                  </a:lnTo>
                  <a:lnTo>
                    <a:pt x="2651" y="702"/>
                  </a:lnTo>
                  <a:lnTo>
                    <a:pt x="2652" y="664"/>
                  </a:lnTo>
                  <a:lnTo>
                    <a:pt x="2652" y="574"/>
                  </a:lnTo>
                  <a:lnTo>
                    <a:pt x="2652" y="377"/>
                  </a:lnTo>
                  <a:lnTo>
                    <a:pt x="2652" y="294"/>
                  </a:lnTo>
                  <a:lnTo>
                    <a:pt x="2651" y="254"/>
                  </a:lnTo>
                  <a:lnTo>
                    <a:pt x="2650" y="232"/>
                  </a:lnTo>
                  <a:lnTo>
                    <a:pt x="2647" y="220"/>
                  </a:lnTo>
                  <a:lnTo>
                    <a:pt x="2644" y="213"/>
                  </a:lnTo>
                  <a:lnTo>
                    <a:pt x="2638" y="208"/>
                  </a:lnTo>
                  <a:lnTo>
                    <a:pt x="2628" y="206"/>
                  </a:lnTo>
                  <a:lnTo>
                    <a:pt x="2608" y="202"/>
                  </a:lnTo>
                  <a:lnTo>
                    <a:pt x="2572" y="201"/>
                  </a:lnTo>
                  <a:lnTo>
                    <a:pt x="2568" y="176"/>
                  </a:lnTo>
                  <a:lnTo>
                    <a:pt x="2624" y="174"/>
                  </a:lnTo>
                  <a:lnTo>
                    <a:pt x="2693" y="177"/>
                  </a:lnTo>
                  <a:lnTo>
                    <a:pt x="2815" y="173"/>
                  </a:lnTo>
                  <a:lnTo>
                    <a:pt x="2819" y="197"/>
                  </a:lnTo>
                  <a:lnTo>
                    <a:pt x="2770" y="203"/>
                  </a:lnTo>
                  <a:lnTo>
                    <a:pt x="2756" y="206"/>
                  </a:lnTo>
                  <a:lnTo>
                    <a:pt x="2747" y="209"/>
                  </a:lnTo>
                  <a:lnTo>
                    <a:pt x="2743" y="213"/>
                  </a:lnTo>
                  <a:lnTo>
                    <a:pt x="2741" y="218"/>
                  </a:lnTo>
                  <a:lnTo>
                    <a:pt x="2737" y="231"/>
                  </a:lnTo>
                  <a:lnTo>
                    <a:pt x="2735" y="279"/>
                  </a:lnTo>
                  <a:lnTo>
                    <a:pt x="2734" y="377"/>
                  </a:lnTo>
                  <a:lnTo>
                    <a:pt x="2734" y="467"/>
                  </a:lnTo>
                  <a:close/>
                  <a:moveTo>
                    <a:pt x="3186" y="213"/>
                  </a:moveTo>
                  <a:lnTo>
                    <a:pt x="3182" y="209"/>
                  </a:lnTo>
                  <a:lnTo>
                    <a:pt x="3182" y="191"/>
                  </a:lnTo>
                  <a:lnTo>
                    <a:pt x="3186" y="188"/>
                  </a:lnTo>
                  <a:lnTo>
                    <a:pt x="3307" y="167"/>
                  </a:lnTo>
                  <a:lnTo>
                    <a:pt x="3319" y="178"/>
                  </a:lnTo>
                  <a:lnTo>
                    <a:pt x="3331" y="190"/>
                  </a:lnTo>
                  <a:lnTo>
                    <a:pt x="3347" y="209"/>
                  </a:lnTo>
                  <a:lnTo>
                    <a:pt x="3367" y="242"/>
                  </a:lnTo>
                  <a:lnTo>
                    <a:pt x="3427" y="345"/>
                  </a:lnTo>
                  <a:lnTo>
                    <a:pt x="3497" y="479"/>
                  </a:lnTo>
                  <a:lnTo>
                    <a:pt x="3541" y="410"/>
                  </a:lnTo>
                  <a:lnTo>
                    <a:pt x="3589" y="328"/>
                  </a:lnTo>
                  <a:lnTo>
                    <a:pt x="3680" y="173"/>
                  </a:lnTo>
                  <a:lnTo>
                    <a:pt x="3713" y="174"/>
                  </a:lnTo>
                  <a:lnTo>
                    <a:pt x="3743" y="173"/>
                  </a:lnTo>
                  <a:lnTo>
                    <a:pt x="3745" y="184"/>
                  </a:lnTo>
                  <a:lnTo>
                    <a:pt x="3719" y="218"/>
                  </a:lnTo>
                  <a:lnTo>
                    <a:pt x="3679" y="269"/>
                  </a:lnTo>
                  <a:lnTo>
                    <a:pt x="3613" y="366"/>
                  </a:lnTo>
                  <a:lnTo>
                    <a:pt x="3559" y="453"/>
                  </a:lnTo>
                  <a:lnTo>
                    <a:pt x="3534" y="496"/>
                  </a:lnTo>
                  <a:lnTo>
                    <a:pt x="3524" y="516"/>
                  </a:lnTo>
                  <a:lnTo>
                    <a:pt x="3522" y="528"/>
                  </a:lnTo>
                  <a:lnTo>
                    <a:pt x="3521" y="542"/>
                  </a:lnTo>
                  <a:lnTo>
                    <a:pt x="3521" y="604"/>
                  </a:lnTo>
                  <a:lnTo>
                    <a:pt x="3522" y="669"/>
                  </a:lnTo>
                  <a:lnTo>
                    <a:pt x="3524" y="720"/>
                  </a:lnTo>
                  <a:lnTo>
                    <a:pt x="3527" y="732"/>
                  </a:lnTo>
                  <a:lnTo>
                    <a:pt x="3530" y="740"/>
                  </a:lnTo>
                  <a:lnTo>
                    <a:pt x="3536" y="743"/>
                  </a:lnTo>
                  <a:lnTo>
                    <a:pt x="3546" y="747"/>
                  </a:lnTo>
                  <a:lnTo>
                    <a:pt x="3565" y="749"/>
                  </a:lnTo>
                  <a:lnTo>
                    <a:pt x="3602" y="752"/>
                  </a:lnTo>
                  <a:lnTo>
                    <a:pt x="3606" y="776"/>
                  </a:lnTo>
                  <a:lnTo>
                    <a:pt x="3528" y="776"/>
                  </a:lnTo>
                  <a:lnTo>
                    <a:pt x="3480" y="776"/>
                  </a:lnTo>
                  <a:lnTo>
                    <a:pt x="3359" y="779"/>
                  </a:lnTo>
                  <a:lnTo>
                    <a:pt x="3355" y="754"/>
                  </a:lnTo>
                  <a:lnTo>
                    <a:pt x="3391" y="749"/>
                  </a:lnTo>
                  <a:lnTo>
                    <a:pt x="3412" y="747"/>
                  </a:lnTo>
                  <a:lnTo>
                    <a:pt x="3422" y="744"/>
                  </a:lnTo>
                  <a:lnTo>
                    <a:pt x="3428" y="741"/>
                  </a:lnTo>
                  <a:lnTo>
                    <a:pt x="3436" y="725"/>
                  </a:lnTo>
                  <a:lnTo>
                    <a:pt x="3439" y="677"/>
                  </a:lnTo>
                  <a:lnTo>
                    <a:pt x="3439" y="604"/>
                  </a:lnTo>
                  <a:lnTo>
                    <a:pt x="3439" y="522"/>
                  </a:lnTo>
                  <a:lnTo>
                    <a:pt x="3419" y="484"/>
                  </a:lnTo>
                  <a:lnTo>
                    <a:pt x="3377" y="412"/>
                  </a:lnTo>
                  <a:lnTo>
                    <a:pt x="3340" y="352"/>
                  </a:lnTo>
                  <a:lnTo>
                    <a:pt x="3294" y="284"/>
                  </a:lnTo>
                  <a:lnTo>
                    <a:pt x="3270" y="251"/>
                  </a:lnTo>
                  <a:lnTo>
                    <a:pt x="3252" y="232"/>
                  </a:lnTo>
                  <a:lnTo>
                    <a:pt x="3239" y="221"/>
                  </a:lnTo>
                  <a:lnTo>
                    <a:pt x="3229" y="215"/>
                  </a:lnTo>
                  <a:lnTo>
                    <a:pt x="3215" y="214"/>
                  </a:lnTo>
                  <a:lnTo>
                    <a:pt x="3186" y="213"/>
                  </a:lnTo>
                  <a:close/>
                  <a:moveTo>
                    <a:pt x="3778" y="176"/>
                  </a:moveTo>
                  <a:lnTo>
                    <a:pt x="3902" y="177"/>
                  </a:lnTo>
                  <a:lnTo>
                    <a:pt x="4025" y="173"/>
                  </a:lnTo>
                  <a:lnTo>
                    <a:pt x="4028" y="197"/>
                  </a:lnTo>
                  <a:lnTo>
                    <a:pt x="3980" y="203"/>
                  </a:lnTo>
                  <a:lnTo>
                    <a:pt x="3966" y="206"/>
                  </a:lnTo>
                  <a:lnTo>
                    <a:pt x="3956" y="209"/>
                  </a:lnTo>
                  <a:lnTo>
                    <a:pt x="3953" y="213"/>
                  </a:lnTo>
                  <a:lnTo>
                    <a:pt x="3950" y="218"/>
                  </a:lnTo>
                  <a:lnTo>
                    <a:pt x="3947" y="231"/>
                  </a:lnTo>
                  <a:lnTo>
                    <a:pt x="3944" y="279"/>
                  </a:lnTo>
                  <a:lnTo>
                    <a:pt x="3944" y="377"/>
                  </a:lnTo>
                  <a:lnTo>
                    <a:pt x="3944" y="566"/>
                  </a:lnTo>
                  <a:lnTo>
                    <a:pt x="3944" y="664"/>
                  </a:lnTo>
                  <a:lnTo>
                    <a:pt x="3947" y="738"/>
                  </a:lnTo>
                  <a:lnTo>
                    <a:pt x="4034" y="738"/>
                  </a:lnTo>
                  <a:lnTo>
                    <a:pt x="4118" y="737"/>
                  </a:lnTo>
                  <a:lnTo>
                    <a:pt x="4164" y="736"/>
                  </a:lnTo>
                  <a:lnTo>
                    <a:pt x="4189" y="731"/>
                  </a:lnTo>
                  <a:lnTo>
                    <a:pt x="4213" y="723"/>
                  </a:lnTo>
                  <a:lnTo>
                    <a:pt x="4219" y="706"/>
                  </a:lnTo>
                  <a:lnTo>
                    <a:pt x="4226" y="675"/>
                  </a:lnTo>
                  <a:lnTo>
                    <a:pt x="4236" y="630"/>
                  </a:lnTo>
                  <a:lnTo>
                    <a:pt x="4240" y="627"/>
                  </a:lnTo>
                  <a:lnTo>
                    <a:pt x="4260" y="627"/>
                  </a:lnTo>
                  <a:lnTo>
                    <a:pt x="4260" y="654"/>
                  </a:lnTo>
                  <a:lnTo>
                    <a:pt x="4256" y="696"/>
                  </a:lnTo>
                  <a:lnTo>
                    <a:pt x="4253" y="776"/>
                  </a:lnTo>
                  <a:lnTo>
                    <a:pt x="4037" y="776"/>
                  </a:lnTo>
                  <a:lnTo>
                    <a:pt x="3912" y="776"/>
                  </a:lnTo>
                  <a:lnTo>
                    <a:pt x="3826" y="779"/>
                  </a:lnTo>
                  <a:lnTo>
                    <a:pt x="3822" y="761"/>
                  </a:lnTo>
                  <a:lnTo>
                    <a:pt x="3826" y="756"/>
                  </a:lnTo>
                  <a:lnTo>
                    <a:pt x="3846" y="746"/>
                  </a:lnTo>
                  <a:lnTo>
                    <a:pt x="3854" y="741"/>
                  </a:lnTo>
                  <a:lnTo>
                    <a:pt x="3857" y="725"/>
                  </a:lnTo>
                  <a:lnTo>
                    <a:pt x="3859" y="686"/>
                  </a:lnTo>
                  <a:lnTo>
                    <a:pt x="3862" y="628"/>
                  </a:lnTo>
                  <a:lnTo>
                    <a:pt x="3863" y="560"/>
                  </a:lnTo>
                  <a:lnTo>
                    <a:pt x="3863" y="377"/>
                  </a:lnTo>
                  <a:lnTo>
                    <a:pt x="3862" y="294"/>
                  </a:lnTo>
                  <a:lnTo>
                    <a:pt x="3860" y="254"/>
                  </a:lnTo>
                  <a:lnTo>
                    <a:pt x="3859" y="232"/>
                  </a:lnTo>
                  <a:lnTo>
                    <a:pt x="3857" y="220"/>
                  </a:lnTo>
                  <a:lnTo>
                    <a:pt x="3853" y="213"/>
                  </a:lnTo>
                  <a:lnTo>
                    <a:pt x="3847" y="208"/>
                  </a:lnTo>
                  <a:lnTo>
                    <a:pt x="3838" y="206"/>
                  </a:lnTo>
                  <a:lnTo>
                    <a:pt x="3818" y="202"/>
                  </a:lnTo>
                  <a:lnTo>
                    <a:pt x="3781" y="201"/>
                  </a:lnTo>
                  <a:lnTo>
                    <a:pt x="3778" y="176"/>
                  </a:lnTo>
                  <a:close/>
                  <a:moveTo>
                    <a:pt x="4314" y="779"/>
                  </a:moveTo>
                  <a:lnTo>
                    <a:pt x="4310" y="776"/>
                  </a:lnTo>
                  <a:lnTo>
                    <a:pt x="4310" y="753"/>
                  </a:lnTo>
                  <a:lnTo>
                    <a:pt x="4314" y="749"/>
                  </a:lnTo>
                  <a:lnTo>
                    <a:pt x="4339" y="749"/>
                  </a:lnTo>
                  <a:lnTo>
                    <a:pt x="4354" y="747"/>
                  </a:lnTo>
                  <a:lnTo>
                    <a:pt x="4362" y="742"/>
                  </a:lnTo>
                  <a:lnTo>
                    <a:pt x="4370" y="736"/>
                  </a:lnTo>
                  <a:lnTo>
                    <a:pt x="4380" y="718"/>
                  </a:lnTo>
                  <a:lnTo>
                    <a:pt x="4398" y="681"/>
                  </a:lnTo>
                  <a:lnTo>
                    <a:pt x="4442" y="584"/>
                  </a:lnTo>
                  <a:lnTo>
                    <a:pt x="4559" y="321"/>
                  </a:lnTo>
                  <a:lnTo>
                    <a:pt x="4624" y="167"/>
                  </a:lnTo>
                  <a:lnTo>
                    <a:pt x="4651" y="167"/>
                  </a:lnTo>
                  <a:lnTo>
                    <a:pt x="4834" y="594"/>
                  </a:lnTo>
                  <a:lnTo>
                    <a:pt x="4858" y="652"/>
                  </a:lnTo>
                  <a:lnTo>
                    <a:pt x="4883" y="705"/>
                  </a:lnTo>
                  <a:lnTo>
                    <a:pt x="4902" y="738"/>
                  </a:lnTo>
                  <a:lnTo>
                    <a:pt x="4915" y="747"/>
                  </a:lnTo>
                  <a:lnTo>
                    <a:pt x="4927" y="749"/>
                  </a:lnTo>
                  <a:lnTo>
                    <a:pt x="4950" y="749"/>
                  </a:lnTo>
                  <a:lnTo>
                    <a:pt x="4954" y="776"/>
                  </a:lnTo>
                  <a:lnTo>
                    <a:pt x="4868" y="774"/>
                  </a:lnTo>
                  <a:lnTo>
                    <a:pt x="4727" y="779"/>
                  </a:lnTo>
                  <a:lnTo>
                    <a:pt x="4724" y="753"/>
                  </a:lnTo>
                  <a:lnTo>
                    <a:pt x="4765" y="749"/>
                  </a:lnTo>
                  <a:lnTo>
                    <a:pt x="4787" y="746"/>
                  </a:lnTo>
                  <a:lnTo>
                    <a:pt x="4792" y="743"/>
                  </a:lnTo>
                  <a:lnTo>
                    <a:pt x="4796" y="741"/>
                  </a:lnTo>
                  <a:lnTo>
                    <a:pt x="4798" y="736"/>
                  </a:lnTo>
                  <a:lnTo>
                    <a:pt x="4799" y="731"/>
                  </a:lnTo>
                  <a:lnTo>
                    <a:pt x="4798" y="720"/>
                  </a:lnTo>
                  <a:lnTo>
                    <a:pt x="4793" y="706"/>
                  </a:lnTo>
                  <a:lnTo>
                    <a:pt x="4740" y="576"/>
                  </a:lnTo>
                  <a:lnTo>
                    <a:pt x="4494" y="576"/>
                  </a:lnTo>
                  <a:lnTo>
                    <a:pt x="4447" y="686"/>
                  </a:lnTo>
                  <a:lnTo>
                    <a:pt x="4438" y="711"/>
                  </a:lnTo>
                  <a:lnTo>
                    <a:pt x="4435" y="729"/>
                  </a:lnTo>
                  <a:lnTo>
                    <a:pt x="4438" y="737"/>
                  </a:lnTo>
                  <a:lnTo>
                    <a:pt x="4446" y="744"/>
                  </a:lnTo>
                  <a:lnTo>
                    <a:pt x="4454" y="747"/>
                  </a:lnTo>
                  <a:lnTo>
                    <a:pt x="4466" y="748"/>
                  </a:lnTo>
                  <a:lnTo>
                    <a:pt x="4505" y="749"/>
                  </a:lnTo>
                  <a:lnTo>
                    <a:pt x="4508" y="753"/>
                  </a:lnTo>
                  <a:lnTo>
                    <a:pt x="4508" y="776"/>
                  </a:lnTo>
                  <a:lnTo>
                    <a:pt x="4409" y="776"/>
                  </a:lnTo>
                  <a:lnTo>
                    <a:pt x="4314" y="779"/>
                  </a:lnTo>
                  <a:close/>
                  <a:moveTo>
                    <a:pt x="4508" y="539"/>
                  </a:moveTo>
                  <a:lnTo>
                    <a:pt x="4724" y="539"/>
                  </a:lnTo>
                  <a:lnTo>
                    <a:pt x="4616" y="282"/>
                  </a:lnTo>
                  <a:lnTo>
                    <a:pt x="4508" y="539"/>
                  </a:lnTo>
                  <a:close/>
                  <a:moveTo>
                    <a:pt x="4528" y="96"/>
                  </a:moveTo>
                  <a:lnTo>
                    <a:pt x="4518" y="95"/>
                  </a:lnTo>
                  <a:lnTo>
                    <a:pt x="4508" y="93"/>
                  </a:lnTo>
                  <a:lnTo>
                    <a:pt x="4501" y="88"/>
                  </a:lnTo>
                  <a:lnTo>
                    <a:pt x="4493" y="82"/>
                  </a:lnTo>
                  <a:lnTo>
                    <a:pt x="4487" y="75"/>
                  </a:lnTo>
                  <a:lnTo>
                    <a:pt x="4483" y="66"/>
                  </a:lnTo>
                  <a:lnTo>
                    <a:pt x="4480" y="48"/>
                  </a:lnTo>
                  <a:lnTo>
                    <a:pt x="4480" y="39"/>
                  </a:lnTo>
                  <a:lnTo>
                    <a:pt x="4483" y="29"/>
                  </a:lnTo>
                  <a:lnTo>
                    <a:pt x="4487" y="22"/>
                  </a:lnTo>
                  <a:lnTo>
                    <a:pt x="4493" y="14"/>
                  </a:lnTo>
                  <a:lnTo>
                    <a:pt x="4501" y="8"/>
                  </a:lnTo>
                  <a:lnTo>
                    <a:pt x="4508" y="4"/>
                  </a:lnTo>
                  <a:lnTo>
                    <a:pt x="4528" y="0"/>
                  </a:lnTo>
                  <a:lnTo>
                    <a:pt x="4537" y="0"/>
                  </a:lnTo>
                  <a:lnTo>
                    <a:pt x="4546" y="4"/>
                  </a:lnTo>
                  <a:lnTo>
                    <a:pt x="4554" y="8"/>
                  </a:lnTo>
                  <a:lnTo>
                    <a:pt x="4561" y="14"/>
                  </a:lnTo>
                  <a:lnTo>
                    <a:pt x="4567" y="22"/>
                  </a:lnTo>
                  <a:lnTo>
                    <a:pt x="4572" y="29"/>
                  </a:lnTo>
                  <a:lnTo>
                    <a:pt x="4576" y="48"/>
                  </a:lnTo>
                  <a:lnTo>
                    <a:pt x="4574" y="58"/>
                  </a:lnTo>
                  <a:lnTo>
                    <a:pt x="4572" y="66"/>
                  </a:lnTo>
                  <a:lnTo>
                    <a:pt x="4567" y="75"/>
                  </a:lnTo>
                  <a:lnTo>
                    <a:pt x="4561" y="82"/>
                  </a:lnTo>
                  <a:lnTo>
                    <a:pt x="4554" y="88"/>
                  </a:lnTo>
                  <a:lnTo>
                    <a:pt x="4546" y="93"/>
                  </a:lnTo>
                  <a:lnTo>
                    <a:pt x="4528" y="96"/>
                  </a:lnTo>
                  <a:close/>
                  <a:moveTo>
                    <a:pt x="4738" y="96"/>
                  </a:moveTo>
                  <a:lnTo>
                    <a:pt x="4728" y="95"/>
                  </a:lnTo>
                  <a:lnTo>
                    <a:pt x="4718" y="93"/>
                  </a:lnTo>
                  <a:lnTo>
                    <a:pt x="4711" y="88"/>
                  </a:lnTo>
                  <a:lnTo>
                    <a:pt x="4703" y="82"/>
                  </a:lnTo>
                  <a:lnTo>
                    <a:pt x="4697" y="75"/>
                  </a:lnTo>
                  <a:lnTo>
                    <a:pt x="4693" y="66"/>
                  </a:lnTo>
                  <a:lnTo>
                    <a:pt x="4690" y="48"/>
                  </a:lnTo>
                  <a:lnTo>
                    <a:pt x="4690" y="39"/>
                  </a:lnTo>
                  <a:lnTo>
                    <a:pt x="4693" y="29"/>
                  </a:lnTo>
                  <a:lnTo>
                    <a:pt x="4697" y="22"/>
                  </a:lnTo>
                  <a:lnTo>
                    <a:pt x="4703" y="14"/>
                  </a:lnTo>
                  <a:lnTo>
                    <a:pt x="4711" y="8"/>
                  </a:lnTo>
                  <a:lnTo>
                    <a:pt x="4718" y="4"/>
                  </a:lnTo>
                  <a:lnTo>
                    <a:pt x="4738" y="0"/>
                  </a:lnTo>
                  <a:lnTo>
                    <a:pt x="4747" y="0"/>
                  </a:lnTo>
                  <a:lnTo>
                    <a:pt x="4756" y="4"/>
                  </a:lnTo>
                  <a:lnTo>
                    <a:pt x="4764" y="8"/>
                  </a:lnTo>
                  <a:lnTo>
                    <a:pt x="4771" y="14"/>
                  </a:lnTo>
                  <a:lnTo>
                    <a:pt x="4777" y="22"/>
                  </a:lnTo>
                  <a:lnTo>
                    <a:pt x="4782" y="29"/>
                  </a:lnTo>
                  <a:lnTo>
                    <a:pt x="4786" y="48"/>
                  </a:lnTo>
                  <a:lnTo>
                    <a:pt x="4784" y="58"/>
                  </a:lnTo>
                  <a:lnTo>
                    <a:pt x="4782" y="66"/>
                  </a:lnTo>
                  <a:lnTo>
                    <a:pt x="4777" y="75"/>
                  </a:lnTo>
                  <a:lnTo>
                    <a:pt x="4771" y="82"/>
                  </a:lnTo>
                  <a:lnTo>
                    <a:pt x="4764" y="88"/>
                  </a:lnTo>
                  <a:lnTo>
                    <a:pt x="4756" y="93"/>
                  </a:lnTo>
                  <a:lnTo>
                    <a:pt x="4738" y="96"/>
                  </a:lnTo>
                  <a:close/>
                  <a:moveTo>
                    <a:pt x="5002" y="778"/>
                  </a:moveTo>
                  <a:lnTo>
                    <a:pt x="4998" y="774"/>
                  </a:lnTo>
                  <a:lnTo>
                    <a:pt x="4998" y="755"/>
                  </a:lnTo>
                  <a:lnTo>
                    <a:pt x="5002" y="752"/>
                  </a:lnTo>
                  <a:lnTo>
                    <a:pt x="5026" y="750"/>
                  </a:lnTo>
                  <a:lnTo>
                    <a:pt x="5044" y="748"/>
                  </a:lnTo>
                  <a:lnTo>
                    <a:pt x="5057" y="746"/>
                  </a:lnTo>
                  <a:lnTo>
                    <a:pt x="5064" y="740"/>
                  </a:lnTo>
                  <a:lnTo>
                    <a:pt x="5068" y="732"/>
                  </a:lnTo>
                  <a:lnTo>
                    <a:pt x="5070" y="720"/>
                  </a:lnTo>
                  <a:lnTo>
                    <a:pt x="5071" y="699"/>
                  </a:lnTo>
                  <a:lnTo>
                    <a:pt x="5072" y="662"/>
                  </a:lnTo>
                  <a:lnTo>
                    <a:pt x="5074" y="594"/>
                  </a:lnTo>
                  <a:lnTo>
                    <a:pt x="5074" y="250"/>
                  </a:lnTo>
                  <a:lnTo>
                    <a:pt x="5072" y="231"/>
                  </a:lnTo>
                  <a:lnTo>
                    <a:pt x="5066" y="218"/>
                  </a:lnTo>
                  <a:lnTo>
                    <a:pt x="5057" y="209"/>
                  </a:lnTo>
                  <a:lnTo>
                    <a:pt x="5045" y="204"/>
                  </a:lnTo>
                  <a:lnTo>
                    <a:pt x="5027" y="203"/>
                  </a:lnTo>
                  <a:lnTo>
                    <a:pt x="4998" y="202"/>
                  </a:lnTo>
                  <a:lnTo>
                    <a:pt x="4994" y="178"/>
                  </a:lnTo>
                  <a:lnTo>
                    <a:pt x="4998" y="174"/>
                  </a:lnTo>
                  <a:lnTo>
                    <a:pt x="5076" y="177"/>
                  </a:lnTo>
                  <a:lnTo>
                    <a:pt x="5146" y="174"/>
                  </a:lnTo>
                  <a:lnTo>
                    <a:pt x="5282" y="351"/>
                  </a:lnTo>
                  <a:lnTo>
                    <a:pt x="5482" y="602"/>
                  </a:lnTo>
                  <a:lnTo>
                    <a:pt x="5556" y="688"/>
                  </a:lnTo>
                  <a:lnTo>
                    <a:pt x="5556" y="358"/>
                  </a:lnTo>
                  <a:lnTo>
                    <a:pt x="5555" y="293"/>
                  </a:lnTo>
                  <a:lnTo>
                    <a:pt x="5551" y="230"/>
                  </a:lnTo>
                  <a:lnTo>
                    <a:pt x="5548" y="218"/>
                  </a:lnTo>
                  <a:lnTo>
                    <a:pt x="5543" y="210"/>
                  </a:lnTo>
                  <a:lnTo>
                    <a:pt x="5536" y="207"/>
                  </a:lnTo>
                  <a:lnTo>
                    <a:pt x="5524" y="204"/>
                  </a:lnTo>
                  <a:lnTo>
                    <a:pt x="5483" y="201"/>
                  </a:lnTo>
                  <a:lnTo>
                    <a:pt x="5480" y="178"/>
                  </a:lnTo>
                  <a:lnTo>
                    <a:pt x="5483" y="174"/>
                  </a:lnTo>
                  <a:lnTo>
                    <a:pt x="5581" y="177"/>
                  </a:lnTo>
                  <a:lnTo>
                    <a:pt x="5666" y="174"/>
                  </a:lnTo>
                  <a:lnTo>
                    <a:pt x="5670" y="178"/>
                  </a:lnTo>
                  <a:lnTo>
                    <a:pt x="5670" y="197"/>
                  </a:lnTo>
                  <a:lnTo>
                    <a:pt x="5623" y="204"/>
                  </a:lnTo>
                  <a:lnTo>
                    <a:pt x="5611" y="208"/>
                  </a:lnTo>
                  <a:lnTo>
                    <a:pt x="5604" y="214"/>
                  </a:lnTo>
                  <a:lnTo>
                    <a:pt x="5602" y="221"/>
                  </a:lnTo>
                  <a:lnTo>
                    <a:pt x="5599" y="232"/>
                  </a:lnTo>
                  <a:lnTo>
                    <a:pt x="5598" y="254"/>
                  </a:lnTo>
                  <a:lnTo>
                    <a:pt x="5596" y="291"/>
                  </a:lnTo>
                  <a:lnTo>
                    <a:pt x="5594" y="358"/>
                  </a:lnTo>
                  <a:lnTo>
                    <a:pt x="5594" y="561"/>
                  </a:lnTo>
                  <a:lnTo>
                    <a:pt x="5594" y="677"/>
                  </a:lnTo>
                  <a:lnTo>
                    <a:pt x="5597" y="794"/>
                  </a:lnTo>
                  <a:lnTo>
                    <a:pt x="5522" y="776"/>
                  </a:lnTo>
                  <a:lnTo>
                    <a:pt x="5492" y="740"/>
                  </a:lnTo>
                  <a:lnTo>
                    <a:pt x="5402" y="629"/>
                  </a:lnTo>
                  <a:lnTo>
                    <a:pt x="5113" y="268"/>
                  </a:lnTo>
                  <a:lnTo>
                    <a:pt x="5113" y="594"/>
                  </a:lnTo>
                  <a:lnTo>
                    <a:pt x="5114" y="664"/>
                  </a:lnTo>
                  <a:lnTo>
                    <a:pt x="5118" y="725"/>
                  </a:lnTo>
                  <a:lnTo>
                    <a:pt x="5120" y="735"/>
                  </a:lnTo>
                  <a:lnTo>
                    <a:pt x="5124" y="740"/>
                  </a:lnTo>
                  <a:lnTo>
                    <a:pt x="5138" y="748"/>
                  </a:lnTo>
                  <a:lnTo>
                    <a:pt x="5155" y="750"/>
                  </a:lnTo>
                  <a:lnTo>
                    <a:pt x="5185" y="752"/>
                  </a:lnTo>
                  <a:lnTo>
                    <a:pt x="5189" y="774"/>
                  </a:lnTo>
                  <a:lnTo>
                    <a:pt x="5113" y="776"/>
                  </a:lnTo>
                  <a:lnTo>
                    <a:pt x="5002" y="778"/>
                  </a:lnTo>
                  <a:close/>
                  <a:moveTo>
                    <a:pt x="5924" y="213"/>
                  </a:moveTo>
                  <a:lnTo>
                    <a:pt x="5920" y="209"/>
                  </a:lnTo>
                  <a:lnTo>
                    <a:pt x="5920" y="191"/>
                  </a:lnTo>
                  <a:lnTo>
                    <a:pt x="5924" y="188"/>
                  </a:lnTo>
                  <a:lnTo>
                    <a:pt x="6044" y="167"/>
                  </a:lnTo>
                  <a:lnTo>
                    <a:pt x="6058" y="178"/>
                  </a:lnTo>
                  <a:lnTo>
                    <a:pt x="6070" y="190"/>
                  </a:lnTo>
                  <a:lnTo>
                    <a:pt x="6084" y="209"/>
                  </a:lnTo>
                  <a:lnTo>
                    <a:pt x="6104" y="242"/>
                  </a:lnTo>
                  <a:lnTo>
                    <a:pt x="6164" y="345"/>
                  </a:lnTo>
                  <a:lnTo>
                    <a:pt x="6235" y="479"/>
                  </a:lnTo>
                  <a:lnTo>
                    <a:pt x="6278" y="410"/>
                  </a:lnTo>
                  <a:lnTo>
                    <a:pt x="6328" y="328"/>
                  </a:lnTo>
                  <a:lnTo>
                    <a:pt x="6418" y="173"/>
                  </a:lnTo>
                  <a:lnTo>
                    <a:pt x="6450" y="174"/>
                  </a:lnTo>
                  <a:lnTo>
                    <a:pt x="6480" y="173"/>
                  </a:lnTo>
                  <a:lnTo>
                    <a:pt x="6484" y="184"/>
                  </a:lnTo>
                  <a:lnTo>
                    <a:pt x="6456" y="218"/>
                  </a:lnTo>
                  <a:lnTo>
                    <a:pt x="6418" y="269"/>
                  </a:lnTo>
                  <a:lnTo>
                    <a:pt x="6350" y="366"/>
                  </a:lnTo>
                  <a:lnTo>
                    <a:pt x="6296" y="453"/>
                  </a:lnTo>
                  <a:lnTo>
                    <a:pt x="6272" y="496"/>
                  </a:lnTo>
                  <a:lnTo>
                    <a:pt x="6262" y="516"/>
                  </a:lnTo>
                  <a:lnTo>
                    <a:pt x="6259" y="528"/>
                  </a:lnTo>
                  <a:lnTo>
                    <a:pt x="6259" y="542"/>
                  </a:lnTo>
                  <a:lnTo>
                    <a:pt x="6259" y="604"/>
                  </a:lnTo>
                  <a:lnTo>
                    <a:pt x="6259" y="669"/>
                  </a:lnTo>
                  <a:lnTo>
                    <a:pt x="6262" y="720"/>
                  </a:lnTo>
                  <a:lnTo>
                    <a:pt x="6265" y="732"/>
                  </a:lnTo>
                  <a:lnTo>
                    <a:pt x="6269" y="740"/>
                  </a:lnTo>
                  <a:lnTo>
                    <a:pt x="6275" y="743"/>
                  </a:lnTo>
                  <a:lnTo>
                    <a:pt x="6284" y="747"/>
                  </a:lnTo>
                  <a:lnTo>
                    <a:pt x="6304" y="749"/>
                  </a:lnTo>
                  <a:lnTo>
                    <a:pt x="6341" y="752"/>
                  </a:lnTo>
                  <a:lnTo>
                    <a:pt x="6343" y="776"/>
                  </a:lnTo>
                  <a:lnTo>
                    <a:pt x="6265" y="776"/>
                  </a:lnTo>
                  <a:lnTo>
                    <a:pt x="6218" y="776"/>
                  </a:lnTo>
                  <a:lnTo>
                    <a:pt x="6096" y="779"/>
                  </a:lnTo>
                  <a:lnTo>
                    <a:pt x="6092" y="754"/>
                  </a:lnTo>
                  <a:lnTo>
                    <a:pt x="6130" y="749"/>
                  </a:lnTo>
                  <a:lnTo>
                    <a:pt x="6150" y="747"/>
                  </a:lnTo>
                  <a:lnTo>
                    <a:pt x="6160" y="744"/>
                  </a:lnTo>
                  <a:lnTo>
                    <a:pt x="6167" y="741"/>
                  </a:lnTo>
                  <a:lnTo>
                    <a:pt x="6170" y="735"/>
                  </a:lnTo>
                  <a:lnTo>
                    <a:pt x="6174" y="725"/>
                  </a:lnTo>
                  <a:lnTo>
                    <a:pt x="6176" y="677"/>
                  </a:lnTo>
                  <a:lnTo>
                    <a:pt x="6178" y="604"/>
                  </a:lnTo>
                  <a:lnTo>
                    <a:pt x="6178" y="522"/>
                  </a:lnTo>
                  <a:lnTo>
                    <a:pt x="6157" y="484"/>
                  </a:lnTo>
                  <a:lnTo>
                    <a:pt x="6115" y="412"/>
                  </a:lnTo>
                  <a:lnTo>
                    <a:pt x="6077" y="352"/>
                  </a:lnTo>
                  <a:lnTo>
                    <a:pt x="6032" y="284"/>
                  </a:lnTo>
                  <a:lnTo>
                    <a:pt x="6008" y="251"/>
                  </a:lnTo>
                  <a:lnTo>
                    <a:pt x="5990" y="232"/>
                  </a:lnTo>
                  <a:lnTo>
                    <a:pt x="5977" y="221"/>
                  </a:lnTo>
                  <a:lnTo>
                    <a:pt x="5968" y="215"/>
                  </a:lnTo>
                  <a:lnTo>
                    <a:pt x="5952" y="214"/>
                  </a:lnTo>
                  <a:lnTo>
                    <a:pt x="5924" y="213"/>
                  </a:lnTo>
                  <a:close/>
                  <a:moveTo>
                    <a:pt x="6516" y="176"/>
                  </a:moveTo>
                  <a:lnTo>
                    <a:pt x="6641" y="177"/>
                  </a:lnTo>
                  <a:lnTo>
                    <a:pt x="6763" y="173"/>
                  </a:lnTo>
                  <a:lnTo>
                    <a:pt x="6767" y="197"/>
                  </a:lnTo>
                  <a:lnTo>
                    <a:pt x="6718" y="203"/>
                  </a:lnTo>
                  <a:lnTo>
                    <a:pt x="6704" y="206"/>
                  </a:lnTo>
                  <a:lnTo>
                    <a:pt x="6695" y="209"/>
                  </a:lnTo>
                  <a:lnTo>
                    <a:pt x="6691" y="213"/>
                  </a:lnTo>
                  <a:lnTo>
                    <a:pt x="6689" y="218"/>
                  </a:lnTo>
                  <a:lnTo>
                    <a:pt x="6685" y="231"/>
                  </a:lnTo>
                  <a:lnTo>
                    <a:pt x="6683" y="279"/>
                  </a:lnTo>
                  <a:lnTo>
                    <a:pt x="6682" y="377"/>
                  </a:lnTo>
                  <a:lnTo>
                    <a:pt x="6682" y="566"/>
                  </a:lnTo>
                  <a:lnTo>
                    <a:pt x="6683" y="664"/>
                  </a:lnTo>
                  <a:lnTo>
                    <a:pt x="6685" y="738"/>
                  </a:lnTo>
                  <a:lnTo>
                    <a:pt x="6772" y="738"/>
                  </a:lnTo>
                  <a:lnTo>
                    <a:pt x="6856" y="737"/>
                  </a:lnTo>
                  <a:lnTo>
                    <a:pt x="6901" y="736"/>
                  </a:lnTo>
                  <a:lnTo>
                    <a:pt x="6926" y="731"/>
                  </a:lnTo>
                  <a:lnTo>
                    <a:pt x="6952" y="723"/>
                  </a:lnTo>
                  <a:lnTo>
                    <a:pt x="6956" y="706"/>
                  </a:lnTo>
                  <a:lnTo>
                    <a:pt x="6965" y="675"/>
                  </a:lnTo>
                  <a:lnTo>
                    <a:pt x="6973" y="630"/>
                  </a:lnTo>
                  <a:lnTo>
                    <a:pt x="6978" y="627"/>
                  </a:lnTo>
                  <a:lnTo>
                    <a:pt x="6998" y="627"/>
                  </a:lnTo>
                  <a:lnTo>
                    <a:pt x="6997" y="654"/>
                  </a:lnTo>
                  <a:lnTo>
                    <a:pt x="6995" y="696"/>
                  </a:lnTo>
                  <a:lnTo>
                    <a:pt x="6991" y="776"/>
                  </a:lnTo>
                  <a:lnTo>
                    <a:pt x="6775" y="776"/>
                  </a:lnTo>
                  <a:lnTo>
                    <a:pt x="6650" y="776"/>
                  </a:lnTo>
                  <a:lnTo>
                    <a:pt x="6563" y="779"/>
                  </a:lnTo>
                  <a:lnTo>
                    <a:pt x="6560" y="761"/>
                  </a:lnTo>
                  <a:lnTo>
                    <a:pt x="6563" y="756"/>
                  </a:lnTo>
                  <a:lnTo>
                    <a:pt x="6583" y="746"/>
                  </a:lnTo>
                  <a:lnTo>
                    <a:pt x="6593" y="741"/>
                  </a:lnTo>
                  <a:lnTo>
                    <a:pt x="6595" y="725"/>
                  </a:lnTo>
                  <a:lnTo>
                    <a:pt x="6598" y="686"/>
                  </a:lnTo>
                  <a:lnTo>
                    <a:pt x="6600" y="628"/>
                  </a:lnTo>
                  <a:lnTo>
                    <a:pt x="6600" y="560"/>
                  </a:lnTo>
                  <a:lnTo>
                    <a:pt x="6600" y="377"/>
                  </a:lnTo>
                  <a:lnTo>
                    <a:pt x="6600" y="294"/>
                  </a:lnTo>
                  <a:lnTo>
                    <a:pt x="6599" y="254"/>
                  </a:lnTo>
                  <a:lnTo>
                    <a:pt x="6598" y="232"/>
                  </a:lnTo>
                  <a:lnTo>
                    <a:pt x="6595" y="220"/>
                  </a:lnTo>
                  <a:lnTo>
                    <a:pt x="6592" y="213"/>
                  </a:lnTo>
                  <a:lnTo>
                    <a:pt x="6586" y="208"/>
                  </a:lnTo>
                  <a:lnTo>
                    <a:pt x="6576" y="206"/>
                  </a:lnTo>
                  <a:lnTo>
                    <a:pt x="6556" y="202"/>
                  </a:lnTo>
                  <a:lnTo>
                    <a:pt x="6518" y="201"/>
                  </a:lnTo>
                  <a:lnTo>
                    <a:pt x="6516" y="176"/>
                  </a:lnTo>
                  <a:close/>
                  <a:moveTo>
                    <a:pt x="7058" y="173"/>
                  </a:moveTo>
                  <a:lnTo>
                    <a:pt x="7111" y="174"/>
                  </a:lnTo>
                  <a:lnTo>
                    <a:pt x="7180" y="177"/>
                  </a:lnTo>
                  <a:lnTo>
                    <a:pt x="7302" y="173"/>
                  </a:lnTo>
                  <a:lnTo>
                    <a:pt x="7306" y="197"/>
                  </a:lnTo>
                  <a:lnTo>
                    <a:pt x="7256" y="203"/>
                  </a:lnTo>
                  <a:lnTo>
                    <a:pt x="7243" y="206"/>
                  </a:lnTo>
                  <a:lnTo>
                    <a:pt x="7234" y="209"/>
                  </a:lnTo>
                  <a:lnTo>
                    <a:pt x="7230" y="213"/>
                  </a:lnTo>
                  <a:lnTo>
                    <a:pt x="7228" y="218"/>
                  </a:lnTo>
                  <a:lnTo>
                    <a:pt x="7224" y="231"/>
                  </a:lnTo>
                  <a:lnTo>
                    <a:pt x="7222" y="279"/>
                  </a:lnTo>
                  <a:lnTo>
                    <a:pt x="7220" y="377"/>
                  </a:lnTo>
                  <a:lnTo>
                    <a:pt x="7220" y="574"/>
                  </a:lnTo>
                  <a:lnTo>
                    <a:pt x="7222" y="658"/>
                  </a:lnTo>
                  <a:lnTo>
                    <a:pt x="7222" y="698"/>
                  </a:lnTo>
                  <a:lnTo>
                    <a:pt x="7224" y="720"/>
                  </a:lnTo>
                  <a:lnTo>
                    <a:pt x="7226" y="731"/>
                  </a:lnTo>
                  <a:lnTo>
                    <a:pt x="7230" y="738"/>
                  </a:lnTo>
                  <a:lnTo>
                    <a:pt x="7236" y="743"/>
                  </a:lnTo>
                  <a:lnTo>
                    <a:pt x="7246" y="747"/>
                  </a:lnTo>
                  <a:lnTo>
                    <a:pt x="7266" y="749"/>
                  </a:lnTo>
                  <a:lnTo>
                    <a:pt x="7302" y="752"/>
                  </a:lnTo>
                  <a:lnTo>
                    <a:pt x="7306" y="776"/>
                  </a:lnTo>
                  <a:lnTo>
                    <a:pt x="7228" y="776"/>
                  </a:lnTo>
                  <a:lnTo>
                    <a:pt x="7180" y="776"/>
                  </a:lnTo>
                  <a:lnTo>
                    <a:pt x="7058" y="779"/>
                  </a:lnTo>
                  <a:lnTo>
                    <a:pt x="7055" y="754"/>
                  </a:lnTo>
                  <a:lnTo>
                    <a:pt x="7091" y="749"/>
                  </a:lnTo>
                  <a:lnTo>
                    <a:pt x="7111" y="747"/>
                  </a:lnTo>
                  <a:lnTo>
                    <a:pt x="7122" y="744"/>
                  </a:lnTo>
                  <a:lnTo>
                    <a:pt x="7129" y="741"/>
                  </a:lnTo>
                  <a:lnTo>
                    <a:pt x="7133" y="734"/>
                  </a:lnTo>
                  <a:lnTo>
                    <a:pt x="7136" y="723"/>
                  </a:lnTo>
                  <a:lnTo>
                    <a:pt x="7138" y="702"/>
                  </a:lnTo>
                  <a:lnTo>
                    <a:pt x="7139" y="664"/>
                  </a:lnTo>
                  <a:lnTo>
                    <a:pt x="7140" y="574"/>
                  </a:lnTo>
                  <a:lnTo>
                    <a:pt x="7140" y="377"/>
                  </a:lnTo>
                  <a:lnTo>
                    <a:pt x="7139" y="294"/>
                  </a:lnTo>
                  <a:lnTo>
                    <a:pt x="7138" y="254"/>
                  </a:lnTo>
                  <a:lnTo>
                    <a:pt x="7136" y="232"/>
                  </a:lnTo>
                  <a:lnTo>
                    <a:pt x="7134" y="220"/>
                  </a:lnTo>
                  <a:lnTo>
                    <a:pt x="7130" y="213"/>
                  </a:lnTo>
                  <a:lnTo>
                    <a:pt x="7124" y="208"/>
                  </a:lnTo>
                  <a:lnTo>
                    <a:pt x="7115" y="206"/>
                  </a:lnTo>
                  <a:lnTo>
                    <a:pt x="7094" y="202"/>
                  </a:lnTo>
                  <a:lnTo>
                    <a:pt x="7058" y="201"/>
                  </a:lnTo>
                  <a:lnTo>
                    <a:pt x="7055" y="176"/>
                  </a:lnTo>
                  <a:lnTo>
                    <a:pt x="7058" y="173"/>
                  </a:lnTo>
                  <a:close/>
                  <a:moveTo>
                    <a:pt x="7348" y="482"/>
                  </a:moveTo>
                  <a:lnTo>
                    <a:pt x="7349" y="450"/>
                  </a:lnTo>
                  <a:lnTo>
                    <a:pt x="7352" y="420"/>
                  </a:lnTo>
                  <a:lnTo>
                    <a:pt x="7357" y="390"/>
                  </a:lnTo>
                  <a:lnTo>
                    <a:pt x="7366" y="363"/>
                  </a:lnTo>
                  <a:lnTo>
                    <a:pt x="7376" y="335"/>
                  </a:lnTo>
                  <a:lnTo>
                    <a:pt x="7391" y="309"/>
                  </a:lnTo>
                  <a:lnTo>
                    <a:pt x="7408" y="284"/>
                  </a:lnTo>
                  <a:lnTo>
                    <a:pt x="7428" y="260"/>
                  </a:lnTo>
                  <a:lnTo>
                    <a:pt x="7452" y="238"/>
                  </a:lnTo>
                  <a:lnTo>
                    <a:pt x="7477" y="218"/>
                  </a:lnTo>
                  <a:lnTo>
                    <a:pt x="7505" y="201"/>
                  </a:lnTo>
                  <a:lnTo>
                    <a:pt x="7535" y="186"/>
                  </a:lnTo>
                  <a:lnTo>
                    <a:pt x="7567" y="176"/>
                  </a:lnTo>
                  <a:lnTo>
                    <a:pt x="7601" y="167"/>
                  </a:lnTo>
                  <a:lnTo>
                    <a:pt x="7637" y="162"/>
                  </a:lnTo>
                  <a:lnTo>
                    <a:pt x="7675" y="161"/>
                  </a:lnTo>
                  <a:lnTo>
                    <a:pt x="7711" y="162"/>
                  </a:lnTo>
                  <a:lnTo>
                    <a:pt x="7744" y="166"/>
                  </a:lnTo>
                  <a:lnTo>
                    <a:pt x="7776" y="172"/>
                  </a:lnTo>
                  <a:lnTo>
                    <a:pt x="7806" y="180"/>
                  </a:lnTo>
                  <a:lnTo>
                    <a:pt x="7834" y="192"/>
                  </a:lnTo>
                  <a:lnTo>
                    <a:pt x="7860" y="206"/>
                  </a:lnTo>
                  <a:lnTo>
                    <a:pt x="7884" y="221"/>
                  </a:lnTo>
                  <a:lnTo>
                    <a:pt x="7907" y="240"/>
                  </a:lnTo>
                  <a:lnTo>
                    <a:pt x="7927" y="261"/>
                  </a:lnTo>
                  <a:lnTo>
                    <a:pt x="7944" y="284"/>
                  </a:lnTo>
                  <a:lnTo>
                    <a:pt x="7960" y="308"/>
                  </a:lnTo>
                  <a:lnTo>
                    <a:pt x="7972" y="334"/>
                  </a:lnTo>
                  <a:lnTo>
                    <a:pt x="7980" y="362"/>
                  </a:lnTo>
                  <a:lnTo>
                    <a:pt x="7987" y="392"/>
                  </a:lnTo>
                  <a:lnTo>
                    <a:pt x="7991" y="423"/>
                  </a:lnTo>
                  <a:lnTo>
                    <a:pt x="7993" y="456"/>
                  </a:lnTo>
                  <a:lnTo>
                    <a:pt x="7990" y="503"/>
                  </a:lnTo>
                  <a:lnTo>
                    <a:pt x="7987" y="526"/>
                  </a:lnTo>
                  <a:lnTo>
                    <a:pt x="7982" y="548"/>
                  </a:lnTo>
                  <a:lnTo>
                    <a:pt x="7969" y="590"/>
                  </a:lnTo>
                  <a:lnTo>
                    <a:pt x="7950" y="629"/>
                  </a:lnTo>
                  <a:lnTo>
                    <a:pt x="7927" y="665"/>
                  </a:lnTo>
                  <a:lnTo>
                    <a:pt x="7900" y="698"/>
                  </a:lnTo>
                  <a:lnTo>
                    <a:pt x="7884" y="712"/>
                  </a:lnTo>
                  <a:lnTo>
                    <a:pt x="7867" y="725"/>
                  </a:lnTo>
                  <a:lnTo>
                    <a:pt x="7830" y="748"/>
                  </a:lnTo>
                  <a:lnTo>
                    <a:pt x="7789" y="767"/>
                  </a:lnTo>
                  <a:lnTo>
                    <a:pt x="7746" y="780"/>
                  </a:lnTo>
                  <a:lnTo>
                    <a:pt x="7700" y="789"/>
                  </a:lnTo>
                  <a:lnTo>
                    <a:pt x="7654" y="791"/>
                  </a:lnTo>
                  <a:lnTo>
                    <a:pt x="7619" y="790"/>
                  </a:lnTo>
                  <a:lnTo>
                    <a:pt x="7586" y="785"/>
                  </a:lnTo>
                  <a:lnTo>
                    <a:pt x="7555" y="778"/>
                  </a:lnTo>
                  <a:lnTo>
                    <a:pt x="7525" y="768"/>
                  </a:lnTo>
                  <a:lnTo>
                    <a:pt x="7498" y="755"/>
                  </a:lnTo>
                  <a:lnTo>
                    <a:pt x="7471" y="738"/>
                  </a:lnTo>
                  <a:lnTo>
                    <a:pt x="7447" y="720"/>
                  </a:lnTo>
                  <a:lnTo>
                    <a:pt x="7426" y="699"/>
                  </a:lnTo>
                  <a:lnTo>
                    <a:pt x="7406" y="675"/>
                  </a:lnTo>
                  <a:lnTo>
                    <a:pt x="7390" y="648"/>
                  </a:lnTo>
                  <a:lnTo>
                    <a:pt x="7376" y="621"/>
                  </a:lnTo>
                  <a:lnTo>
                    <a:pt x="7366" y="592"/>
                  </a:lnTo>
                  <a:lnTo>
                    <a:pt x="7352" y="534"/>
                  </a:lnTo>
                  <a:lnTo>
                    <a:pt x="7349" y="507"/>
                  </a:lnTo>
                  <a:lnTo>
                    <a:pt x="7348" y="482"/>
                  </a:lnTo>
                  <a:close/>
                  <a:moveTo>
                    <a:pt x="7436" y="454"/>
                  </a:moveTo>
                  <a:lnTo>
                    <a:pt x="7438" y="480"/>
                  </a:lnTo>
                  <a:lnTo>
                    <a:pt x="7440" y="508"/>
                  </a:lnTo>
                  <a:lnTo>
                    <a:pt x="7446" y="536"/>
                  </a:lnTo>
                  <a:lnTo>
                    <a:pt x="7453" y="566"/>
                  </a:lnTo>
                  <a:lnTo>
                    <a:pt x="7463" y="594"/>
                  </a:lnTo>
                  <a:lnTo>
                    <a:pt x="7474" y="621"/>
                  </a:lnTo>
                  <a:lnTo>
                    <a:pt x="7488" y="646"/>
                  </a:lnTo>
                  <a:lnTo>
                    <a:pt x="7504" y="668"/>
                  </a:lnTo>
                  <a:lnTo>
                    <a:pt x="7520" y="688"/>
                  </a:lnTo>
                  <a:lnTo>
                    <a:pt x="7540" y="706"/>
                  </a:lnTo>
                  <a:lnTo>
                    <a:pt x="7559" y="720"/>
                  </a:lnTo>
                  <a:lnTo>
                    <a:pt x="7580" y="731"/>
                  </a:lnTo>
                  <a:lnTo>
                    <a:pt x="7603" y="741"/>
                  </a:lnTo>
                  <a:lnTo>
                    <a:pt x="7627" y="748"/>
                  </a:lnTo>
                  <a:lnTo>
                    <a:pt x="7652" y="752"/>
                  </a:lnTo>
                  <a:lnTo>
                    <a:pt x="7680" y="753"/>
                  </a:lnTo>
                  <a:lnTo>
                    <a:pt x="7712" y="750"/>
                  </a:lnTo>
                  <a:lnTo>
                    <a:pt x="7742" y="746"/>
                  </a:lnTo>
                  <a:lnTo>
                    <a:pt x="7771" y="736"/>
                  </a:lnTo>
                  <a:lnTo>
                    <a:pt x="7798" y="723"/>
                  </a:lnTo>
                  <a:lnTo>
                    <a:pt x="7822" y="705"/>
                  </a:lnTo>
                  <a:lnTo>
                    <a:pt x="7843" y="683"/>
                  </a:lnTo>
                  <a:lnTo>
                    <a:pt x="7861" y="658"/>
                  </a:lnTo>
                  <a:lnTo>
                    <a:pt x="7868" y="644"/>
                  </a:lnTo>
                  <a:lnTo>
                    <a:pt x="7876" y="628"/>
                  </a:lnTo>
                  <a:lnTo>
                    <a:pt x="7888" y="596"/>
                  </a:lnTo>
                  <a:lnTo>
                    <a:pt x="7896" y="561"/>
                  </a:lnTo>
                  <a:lnTo>
                    <a:pt x="7901" y="524"/>
                  </a:lnTo>
                  <a:lnTo>
                    <a:pt x="7903" y="485"/>
                  </a:lnTo>
                  <a:lnTo>
                    <a:pt x="7901" y="443"/>
                  </a:lnTo>
                  <a:lnTo>
                    <a:pt x="7895" y="404"/>
                  </a:lnTo>
                  <a:lnTo>
                    <a:pt x="7885" y="365"/>
                  </a:lnTo>
                  <a:lnTo>
                    <a:pt x="7872" y="330"/>
                  </a:lnTo>
                  <a:lnTo>
                    <a:pt x="7855" y="298"/>
                  </a:lnTo>
                  <a:lnTo>
                    <a:pt x="7835" y="270"/>
                  </a:lnTo>
                  <a:lnTo>
                    <a:pt x="7812" y="248"/>
                  </a:lnTo>
                  <a:lnTo>
                    <a:pt x="7799" y="237"/>
                  </a:lnTo>
                  <a:lnTo>
                    <a:pt x="7784" y="228"/>
                  </a:lnTo>
                  <a:lnTo>
                    <a:pt x="7756" y="215"/>
                  </a:lnTo>
                  <a:lnTo>
                    <a:pt x="7724" y="206"/>
                  </a:lnTo>
                  <a:lnTo>
                    <a:pt x="7693" y="200"/>
                  </a:lnTo>
                  <a:lnTo>
                    <a:pt x="7660" y="197"/>
                  </a:lnTo>
                  <a:lnTo>
                    <a:pt x="7610" y="202"/>
                  </a:lnTo>
                  <a:lnTo>
                    <a:pt x="7588" y="207"/>
                  </a:lnTo>
                  <a:lnTo>
                    <a:pt x="7566" y="214"/>
                  </a:lnTo>
                  <a:lnTo>
                    <a:pt x="7547" y="222"/>
                  </a:lnTo>
                  <a:lnTo>
                    <a:pt x="7529" y="233"/>
                  </a:lnTo>
                  <a:lnTo>
                    <a:pt x="7511" y="246"/>
                  </a:lnTo>
                  <a:lnTo>
                    <a:pt x="7495" y="262"/>
                  </a:lnTo>
                  <a:lnTo>
                    <a:pt x="7482" y="279"/>
                  </a:lnTo>
                  <a:lnTo>
                    <a:pt x="7470" y="298"/>
                  </a:lnTo>
                  <a:lnTo>
                    <a:pt x="7459" y="320"/>
                  </a:lnTo>
                  <a:lnTo>
                    <a:pt x="7451" y="342"/>
                  </a:lnTo>
                  <a:lnTo>
                    <a:pt x="7445" y="368"/>
                  </a:lnTo>
                  <a:lnTo>
                    <a:pt x="7440" y="394"/>
                  </a:lnTo>
                  <a:lnTo>
                    <a:pt x="7438" y="423"/>
                  </a:lnTo>
                  <a:lnTo>
                    <a:pt x="7436" y="454"/>
                  </a:lnTo>
                  <a:close/>
                  <a:moveTo>
                    <a:pt x="8039" y="173"/>
                  </a:moveTo>
                  <a:lnTo>
                    <a:pt x="8176" y="177"/>
                  </a:lnTo>
                  <a:lnTo>
                    <a:pt x="8266" y="174"/>
                  </a:lnTo>
                  <a:lnTo>
                    <a:pt x="8330" y="173"/>
                  </a:lnTo>
                  <a:lnTo>
                    <a:pt x="8359" y="173"/>
                  </a:lnTo>
                  <a:lnTo>
                    <a:pt x="8384" y="176"/>
                  </a:lnTo>
                  <a:lnTo>
                    <a:pt x="8408" y="179"/>
                  </a:lnTo>
                  <a:lnTo>
                    <a:pt x="8429" y="185"/>
                  </a:lnTo>
                  <a:lnTo>
                    <a:pt x="8448" y="192"/>
                  </a:lnTo>
                  <a:lnTo>
                    <a:pt x="8465" y="202"/>
                  </a:lnTo>
                  <a:lnTo>
                    <a:pt x="8480" y="215"/>
                  </a:lnTo>
                  <a:lnTo>
                    <a:pt x="8494" y="230"/>
                  </a:lnTo>
                  <a:lnTo>
                    <a:pt x="8504" y="248"/>
                  </a:lnTo>
                  <a:lnTo>
                    <a:pt x="8513" y="267"/>
                  </a:lnTo>
                  <a:lnTo>
                    <a:pt x="8518" y="287"/>
                  </a:lnTo>
                  <a:lnTo>
                    <a:pt x="8519" y="310"/>
                  </a:lnTo>
                  <a:lnTo>
                    <a:pt x="8518" y="328"/>
                  </a:lnTo>
                  <a:lnTo>
                    <a:pt x="8514" y="347"/>
                  </a:lnTo>
                  <a:lnTo>
                    <a:pt x="8509" y="365"/>
                  </a:lnTo>
                  <a:lnTo>
                    <a:pt x="8501" y="383"/>
                  </a:lnTo>
                  <a:lnTo>
                    <a:pt x="8491" y="401"/>
                  </a:lnTo>
                  <a:lnTo>
                    <a:pt x="8479" y="417"/>
                  </a:lnTo>
                  <a:lnTo>
                    <a:pt x="8466" y="431"/>
                  </a:lnTo>
                  <a:lnTo>
                    <a:pt x="8452" y="444"/>
                  </a:lnTo>
                  <a:lnTo>
                    <a:pt x="8419" y="466"/>
                  </a:lnTo>
                  <a:lnTo>
                    <a:pt x="8387" y="480"/>
                  </a:lnTo>
                  <a:lnTo>
                    <a:pt x="8353" y="489"/>
                  </a:lnTo>
                  <a:lnTo>
                    <a:pt x="8336" y="491"/>
                  </a:lnTo>
                  <a:lnTo>
                    <a:pt x="8318" y="491"/>
                  </a:lnTo>
                  <a:lnTo>
                    <a:pt x="8291" y="490"/>
                  </a:lnTo>
                  <a:lnTo>
                    <a:pt x="8260" y="485"/>
                  </a:lnTo>
                  <a:lnTo>
                    <a:pt x="8252" y="460"/>
                  </a:lnTo>
                  <a:lnTo>
                    <a:pt x="8256" y="455"/>
                  </a:lnTo>
                  <a:lnTo>
                    <a:pt x="8285" y="461"/>
                  </a:lnTo>
                  <a:lnTo>
                    <a:pt x="8308" y="462"/>
                  </a:lnTo>
                  <a:lnTo>
                    <a:pt x="8335" y="460"/>
                  </a:lnTo>
                  <a:lnTo>
                    <a:pt x="8347" y="458"/>
                  </a:lnTo>
                  <a:lnTo>
                    <a:pt x="8358" y="453"/>
                  </a:lnTo>
                  <a:lnTo>
                    <a:pt x="8380" y="442"/>
                  </a:lnTo>
                  <a:lnTo>
                    <a:pt x="8389" y="435"/>
                  </a:lnTo>
                  <a:lnTo>
                    <a:pt x="8398" y="425"/>
                  </a:lnTo>
                  <a:lnTo>
                    <a:pt x="8413" y="406"/>
                  </a:lnTo>
                  <a:lnTo>
                    <a:pt x="8423" y="383"/>
                  </a:lnTo>
                  <a:lnTo>
                    <a:pt x="8430" y="359"/>
                  </a:lnTo>
                  <a:lnTo>
                    <a:pt x="8431" y="332"/>
                  </a:lnTo>
                  <a:lnTo>
                    <a:pt x="8430" y="304"/>
                  </a:lnTo>
                  <a:lnTo>
                    <a:pt x="8423" y="279"/>
                  </a:lnTo>
                  <a:lnTo>
                    <a:pt x="8412" y="257"/>
                  </a:lnTo>
                  <a:lnTo>
                    <a:pt x="8396" y="239"/>
                  </a:lnTo>
                  <a:lnTo>
                    <a:pt x="8377" y="224"/>
                  </a:lnTo>
                  <a:lnTo>
                    <a:pt x="8365" y="218"/>
                  </a:lnTo>
                  <a:lnTo>
                    <a:pt x="8352" y="213"/>
                  </a:lnTo>
                  <a:lnTo>
                    <a:pt x="8323" y="207"/>
                  </a:lnTo>
                  <a:lnTo>
                    <a:pt x="8291" y="204"/>
                  </a:lnTo>
                  <a:lnTo>
                    <a:pt x="8250" y="208"/>
                  </a:lnTo>
                  <a:lnTo>
                    <a:pt x="8204" y="219"/>
                  </a:lnTo>
                  <a:lnTo>
                    <a:pt x="8202" y="275"/>
                  </a:lnTo>
                  <a:lnTo>
                    <a:pt x="8201" y="377"/>
                  </a:lnTo>
                  <a:lnTo>
                    <a:pt x="8201" y="574"/>
                  </a:lnTo>
                  <a:lnTo>
                    <a:pt x="8202" y="658"/>
                  </a:lnTo>
                  <a:lnTo>
                    <a:pt x="8202" y="698"/>
                  </a:lnTo>
                  <a:lnTo>
                    <a:pt x="8204" y="720"/>
                  </a:lnTo>
                  <a:lnTo>
                    <a:pt x="8207" y="731"/>
                  </a:lnTo>
                  <a:lnTo>
                    <a:pt x="8210" y="738"/>
                  </a:lnTo>
                  <a:lnTo>
                    <a:pt x="8216" y="743"/>
                  </a:lnTo>
                  <a:lnTo>
                    <a:pt x="8226" y="747"/>
                  </a:lnTo>
                  <a:lnTo>
                    <a:pt x="8245" y="749"/>
                  </a:lnTo>
                  <a:lnTo>
                    <a:pt x="8282" y="752"/>
                  </a:lnTo>
                  <a:lnTo>
                    <a:pt x="8286" y="776"/>
                  </a:lnTo>
                  <a:lnTo>
                    <a:pt x="8160" y="776"/>
                  </a:lnTo>
                  <a:lnTo>
                    <a:pt x="8039" y="779"/>
                  </a:lnTo>
                  <a:lnTo>
                    <a:pt x="8035" y="754"/>
                  </a:lnTo>
                  <a:lnTo>
                    <a:pt x="8071" y="749"/>
                  </a:lnTo>
                  <a:lnTo>
                    <a:pt x="8092" y="747"/>
                  </a:lnTo>
                  <a:lnTo>
                    <a:pt x="8102" y="744"/>
                  </a:lnTo>
                  <a:lnTo>
                    <a:pt x="8108" y="741"/>
                  </a:lnTo>
                  <a:lnTo>
                    <a:pt x="8113" y="734"/>
                  </a:lnTo>
                  <a:lnTo>
                    <a:pt x="8116" y="723"/>
                  </a:lnTo>
                  <a:lnTo>
                    <a:pt x="8118" y="702"/>
                  </a:lnTo>
                  <a:lnTo>
                    <a:pt x="8119" y="664"/>
                  </a:lnTo>
                  <a:lnTo>
                    <a:pt x="8119" y="574"/>
                  </a:lnTo>
                  <a:lnTo>
                    <a:pt x="8119" y="377"/>
                  </a:lnTo>
                  <a:lnTo>
                    <a:pt x="8119" y="294"/>
                  </a:lnTo>
                  <a:lnTo>
                    <a:pt x="8118" y="254"/>
                  </a:lnTo>
                  <a:lnTo>
                    <a:pt x="8117" y="232"/>
                  </a:lnTo>
                  <a:lnTo>
                    <a:pt x="8114" y="220"/>
                  </a:lnTo>
                  <a:lnTo>
                    <a:pt x="8111" y="213"/>
                  </a:lnTo>
                  <a:lnTo>
                    <a:pt x="8105" y="208"/>
                  </a:lnTo>
                  <a:lnTo>
                    <a:pt x="8095" y="206"/>
                  </a:lnTo>
                  <a:lnTo>
                    <a:pt x="8075" y="202"/>
                  </a:lnTo>
                  <a:lnTo>
                    <a:pt x="8039" y="201"/>
                  </a:lnTo>
                  <a:lnTo>
                    <a:pt x="8035" y="176"/>
                  </a:lnTo>
                  <a:lnTo>
                    <a:pt x="8039" y="173"/>
                  </a:lnTo>
                  <a:close/>
                  <a:moveTo>
                    <a:pt x="8566" y="173"/>
                  </a:moveTo>
                  <a:lnTo>
                    <a:pt x="8618" y="174"/>
                  </a:lnTo>
                  <a:lnTo>
                    <a:pt x="8688" y="177"/>
                  </a:lnTo>
                  <a:lnTo>
                    <a:pt x="8809" y="173"/>
                  </a:lnTo>
                  <a:lnTo>
                    <a:pt x="8813" y="197"/>
                  </a:lnTo>
                  <a:lnTo>
                    <a:pt x="8765" y="203"/>
                  </a:lnTo>
                  <a:lnTo>
                    <a:pt x="8750" y="206"/>
                  </a:lnTo>
                  <a:lnTo>
                    <a:pt x="8741" y="209"/>
                  </a:lnTo>
                  <a:lnTo>
                    <a:pt x="8738" y="213"/>
                  </a:lnTo>
                  <a:lnTo>
                    <a:pt x="8735" y="218"/>
                  </a:lnTo>
                  <a:lnTo>
                    <a:pt x="8731" y="231"/>
                  </a:lnTo>
                  <a:lnTo>
                    <a:pt x="8729" y="279"/>
                  </a:lnTo>
                  <a:lnTo>
                    <a:pt x="8729" y="377"/>
                  </a:lnTo>
                  <a:lnTo>
                    <a:pt x="8729" y="574"/>
                  </a:lnTo>
                  <a:lnTo>
                    <a:pt x="8729" y="658"/>
                  </a:lnTo>
                  <a:lnTo>
                    <a:pt x="8730" y="698"/>
                  </a:lnTo>
                  <a:lnTo>
                    <a:pt x="8731" y="720"/>
                  </a:lnTo>
                  <a:lnTo>
                    <a:pt x="8734" y="731"/>
                  </a:lnTo>
                  <a:lnTo>
                    <a:pt x="8737" y="738"/>
                  </a:lnTo>
                  <a:lnTo>
                    <a:pt x="8743" y="743"/>
                  </a:lnTo>
                  <a:lnTo>
                    <a:pt x="8753" y="747"/>
                  </a:lnTo>
                  <a:lnTo>
                    <a:pt x="8773" y="749"/>
                  </a:lnTo>
                  <a:lnTo>
                    <a:pt x="8809" y="752"/>
                  </a:lnTo>
                  <a:lnTo>
                    <a:pt x="8813" y="776"/>
                  </a:lnTo>
                  <a:lnTo>
                    <a:pt x="8735" y="776"/>
                  </a:lnTo>
                  <a:lnTo>
                    <a:pt x="8688" y="776"/>
                  </a:lnTo>
                  <a:lnTo>
                    <a:pt x="8566" y="779"/>
                  </a:lnTo>
                  <a:lnTo>
                    <a:pt x="8562" y="754"/>
                  </a:lnTo>
                  <a:lnTo>
                    <a:pt x="8598" y="749"/>
                  </a:lnTo>
                  <a:lnTo>
                    <a:pt x="8618" y="747"/>
                  </a:lnTo>
                  <a:lnTo>
                    <a:pt x="8629" y="744"/>
                  </a:lnTo>
                  <a:lnTo>
                    <a:pt x="8636" y="741"/>
                  </a:lnTo>
                  <a:lnTo>
                    <a:pt x="8640" y="734"/>
                  </a:lnTo>
                  <a:lnTo>
                    <a:pt x="8644" y="723"/>
                  </a:lnTo>
                  <a:lnTo>
                    <a:pt x="8646" y="702"/>
                  </a:lnTo>
                  <a:lnTo>
                    <a:pt x="8646" y="664"/>
                  </a:lnTo>
                  <a:lnTo>
                    <a:pt x="8647" y="574"/>
                  </a:lnTo>
                  <a:lnTo>
                    <a:pt x="8647" y="377"/>
                  </a:lnTo>
                  <a:lnTo>
                    <a:pt x="8646" y="294"/>
                  </a:lnTo>
                  <a:lnTo>
                    <a:pt x="8645" y="254"/>
                  </a:lnTo>
                  <a:lnTo>
                    <a:pt x="8644" y="232"/>
                  </a:lnTo>
                  <a:lnTo>
                    <a:pt x="8641" y="220"/>
                  </a:lnTo>
                  <a:lnTo>
                    <a:pt x="8638" y="213"/>
                  </a:lnTo>
                  <a:lnTo>
                    <a:pt x="8632" y="208"/>
                  </a:lnTo>
                  <a:lnTo>
                    <a:pt x="8622" y="206"/>
                  </a:lnTo>
                  <a:lnTo>
                    <a:pt x="8603" y="202"/>
                  </a:lnTo>
                  <a:lnTo>
                    <a:pt x="8566" y="201"/>
                  </a:lnTo>
                  <a:lnTo>
                    <a:pt x="8562" y="176"/>
                  </a:lnTo>
                  <a:lnTo>
                    <a:pt x="8566" y="173"/>
                  </a:lnTo>
                  <a:close/>
                  <a:moveTo>
                    <a:pt x="8868" y="629"/>
                  </a:moveTo>
                  <a:lnTo>
                    <a:pt x="8892" y="626"/>
                  </a:lnTo>
                  <a:lnTo>
                    <a:pt x="8898" y="672"/>
                  </a:lnTo>
                  <a:lnTo>
                    <a:pt x="8902" y="695"/>
                  </a:lnTo>
                  <a:lnTo>
                    <a:pt x="8909" y="708"/>
                  </a:lnTo>
                  <a:lnTo>
                    <a:pt x="8924" y="720"/>
                  </a:lnTo>
                  <a:lnTo>
                    <a:pt x="8935" y="728"/>
                  </a:lnTo>
                  <a:lnTo>
                    <a:pt x="8947" y="734"/>
                  </a:lnTo>
                  <a:lnTo>
                    <a:pt x="8976" y="743"/>
                  </a:lnTo>
                  <a:lnTo>
                    <a:pt x="9008" y="749"/>
                  </a:lnTo>
                  <a:lnTo>
                    <a:pt x="9041" y="752"/>
                  </a:lnTo>
                  <a:lnTo>
                    <a:pt x="9064" y="750"/>
                  </a:lnTo>
                  <a:lnTo>
                    <a:pt x="9084" y="747"/>
                  </a:lnTo>
                  <a:lnTo>
                    <a:pt x="9103" y="742"/>
                  </a:lnTo>
                  <a:lnTo>
                    <a:pt x="9122" y="735"/>
                  </a:lnTo>
                  <a:lnTo>
                    <a:pt x="9139" y="725"/>
                  </a:lnTo>
                  <a:lnTo>
                    <a:pt x="9155" y="714"/>
                  </a:lnTo>
                  <a:lnTo>
                    <a:pt x="9167" y="701"/>
                  </a:lnTo>
                  <a:lnTo>
                    <a:pt x="9179" y="686"/>
                  </a:lnTo>
                  <a:lnTo>
                    <a:pt x="9187" y="670"/>
                  </a:lnTo>
                  <a:lnTo>
                    <a:pt x="9193" y="652"/>
                  </a:lnTo>
                  <a:lnTo>
                    <a:pt x="9197" y="633"/>
                  </a:lnTo>
                  <a:lnTo>
                    <a:pt x="9198" y="614"/>
                  </a:lnTo>
                  <a:lnTo>
                    <a:pt x="9196" y="587"/>
                  </a:lnTo>
                  <a:lnTo>
                    <a:pt x="9193" y="575"/>
                  </a:lnTo>
                  <a:lnTo>
                    <a:pt x="9188" y="564"/>
                  </a:lnTo>
                  <a:lnTo>
                    <a:pt x="9178" y="546"/>
                  </a:lnTo>
                  <a:lnTo>
                    <a:pt x="9170" y="538"/>
                  </a:lnTo>
                  <a:lnTo>
                    <a:pt x="9162" y="531"/>
                  </a:lnTo>
                  <a:lnTo>
                    <a:pt x="9144" y="520"/>
                  </a:lnTo>
                  <a:lnTo>
                    <a:pt x="9133" y="516"/>
                  </a:lnTo>
                  <a:lnTo>
                    <a:pt x="9122" y="513"/>
                  </a:lnTo>
                  <a:lnTo>
                    <a:pt x="9056" y="500"/>
                  </a:lnTo>
                  <a:lnTo>
                    <a:pt x="8989" y="486"/>
                  </a:lnTo>
                  <a:lnTo>
                    <a:pt x="8965" y="479"/>
                  </a:lnTo>
                  <a:lnTo>
                    <a:pt x="8942" y="470"/>
                  </a:lnTo>
                  <a:lnTo>
                    <a:pt x="8920" y="456"/>
                  </a:lnTo>
                  <a:lnTo>
                    <a:pt x="8902" y="441"/>
                  </a:lnTo>
                  <a:lnTo>
                    <a:pt x="8887" y="420"/>
                  </a:lnTo>
                  <a:lnTo>
                    <a:pt x="8881" y="410"/>
                  </a:lnTo>
                  <a:lnTo>
                    <a:pt x="8876" y="398"/>
                  </a:lnTo>
                  <a:lnTo>
                    <a:pt x="8869" y="370"/>
                  </a:lnTo>
                  <a:lnTo>
                    <a:pt x="8867" y="342"/>
                  </a:lnTo>
                  <a:lnTo>
                    <a:pt x="8868" y="322"/>
                  </a:lnTo>
                  <a:lnTo>
                    <a:pt x="8870" y="304"/>
                  </a:lnTo>
                  <a:lnTo>
                    <a:pt x="8875" y="286"/>
                  </a:lnTo>
                  <a:lnTo>
                    <a:pt x="8881" y="269"/>
                  </a:lnTo>
                  <a:lnTo>
                    <a:pt x="8898" y="238"/>
                  </a:lnTo>
                  <a:lnTo>
                    <a:pt x="8922" y="212"/>
                  </a:lnTo>
                  <a:lnTo>
                    <a:pt x="8952" y="189"/>
                  </a:lnTo>
                  <a:lnTo>
                    <a:pt x="8969" y="180"/>
                  </a:lnTo>
                  <a:lnTo>
                    <a:pt x="8987" y="173"/>
                  </a:lnTo>
                  <a:lnTo>
                    <a:pt x="9006" y="167"/>
                  </a:lnTo>
                  <a:lnTo>
                    <a:pt x="9026" y="164"/>
                  </a:lnTo>
                  <a:lnTo>
                    <a:pt x="9071" y="160"/>
                  </a:lnTo>
                  <a:lnTo>
                    <a:pt x="9109" y="162"/>
                  </a:lnTo>
                  <a:lnTo>
                    <a:pt x="9151" y="170"/>
                  </a:lnTo>
                  <a:lnTo>
                    <a:pt x="9193" y="180"/>
                  </a:lnTo>
                  <a:lnTo>
                    <a:pt x="9232" y="196"/>
                  </a:lnTo>
                  <a:lnTo>
                    <a:pt x="9234" y="202"/>
                  </a:lnTo>
                  <a:lnTo>
                    <a:pt x="9230" y="224"/>
                  </a:lnTo>
                  <a:lnTo>
                    <a:pt x="9227" y="249"/>
                  </a:lnTo>
                  <a:lnTo>
                    <a:pt x="9224" y="279"/>
                  </a:lnTo>
                  <a:lnTo>
                    <a:pt x="9223" y="314"/>
                  </a:lnTo>
                  <a:lnTo>
                    <a:pt x="9218" y="317"/>
                  </a:lnTo>
                  <a:lnTo>
                    <a:pt x="9197" y="317"/>
                  </a:lnTo>
                  <a:lnTo>
                    <a:pt x="9191" y="249"/>
                  </a:lnTo>
                  <a:lnTo>
                    <a:pt x="9187" y="243"/>
                  </a:lnTo>
                  <a:lnTo>
                    <a:pt x="9180" y="234"/>
                  </a:lnTo>
                  <a:lnTo>
                    <a:pt x="9168" y="226"/>
                  </a:lnTo>
                  <a:lnTo>
                    <a:pt x="9152" y="216"/>
                  </a:lnTo>
                  <a:lnTo>
                    <a:pt x="9133" y="208"/>
                  </a:lnTo>
                  <a:lnTo>
                    <a:pt x="9113" y="202"/>
                  </a:lnTo>
                  <a:lnTo>
                    <a:pt x="9092" y="198"/>
                  </a:lnTo>
                  <a:lnTo>
                    <a:pt x="9072" y="197"/>
                  </a:lnTo>
                  <a:lnTo>
                    <a:pt x="9036" y="201"/>
                  </a:lnTo>
                  <a:lnTo>
                    <a:pt x="9004" y="212"/>
                  </a:lnTo>
                  <a:lnTo>
                    <a:pt x="8989" y="220"/>
                  </a:lnTo>
                  <a:lnTo>
                    <a:pt x="8976" y="230"/>
                  </a:lnTo>
                  <a:lnTo>
                    <a:pt x="8965" y="243"/>
                  </a:lnTo>
                  <a:lnTo>
                    <a:pt x="8956" y="257"/>
                  </a:lnTo>
                  <a:lnTo>
                    <a:pt x="8948" y="273"/>
                  </a:lnTo>
                  <a:lnTo>
                    <a:pt x="8944" y="288"/>
                  </a:lnTo>
                  <a:lnTo>
                    <a:pt x="8940" y="321"/>
                  </a:lnTo>
                  <a:lnTo>
                    <a:pt x="8942" y="345"/>
                  </a:lnTo>
                  <a:lnTo>
                    <a:pt x="8945" y="354"/>
                  </a:lnTo>
                  <a:lnTo>
                    <a:pt x="8950" y="365"/>
                  </a:lnTo>
                  <a:lnTo>
                    <a:pt x="8960" y="382"/>
                  </a:lnTo>
                  <a:lnTo>
                    <a:pt x="8968" y="389"/>
                  </a:lnTo>
                  <a:lnTo>
                    <a:pt x="8975" y="395"/>
                  </a:lnTo>
                  <a:lnTo>
                    <a:pt x="8992" y="406"/>
                  </a:lnTo>
                  <a:lnTo>
                    <a:pt x="9011" y="412"/>
                  </a:lnTo>
                  <a:lnTo>
                    <a:pt x="9041" y="419"/>
                  </a:lnTo>
                  <a:lnTo>
                    <a:pt x="9086" y="426"/>
                  </a:lnTo>
                  <a:lnTo>
                    <a:pt x="9122" y="432"/>
                  </a:lnTo>
                  <a:lnTo>
                    <a:pt x="9152" y="438"/>
                  </a:lnTo>
                  <a:lnTo>
                    <a:pt x="9176" y="444"/>
                  </a:lnTo>
                  <a:lnTo>
                    <a:pt x="9197" y="452"/>
                  </a:lnTo>
                  <a:lnTo>
                    <a:pt x="9212" y="461"/>
                  </a:lnTo>
                  <a:lnTo>
                    <a:pt x="9227" y="472"/>
                  </a:lnTo>
                  <a:lnTo>
                    <a:pt x="9240" y="485"/>
                  </a:lnTo>
                  <a:lnTo>
                    <a:pt x="9252" y="500"/>
                  </a:lnTo>
                  <a:lnTo>
                    <a:pt x="9260" y="518"/>
                  </a:lnTo>
                  <a:lnTo>
                    <a:pt x="9266" y="536"/>
                  </a:lnTo>
                  <a:lnTo>
                    <a:pt x="9271" y="557"/>
                  </a:lnTo>
                  <a:lnTo>
                    <a:pt x="9272" y="579"/>
                  </a:lnTo>
                  <a:lnTo>
                    <a:pt x="9271" y="602"/>
                  </a:lnTo>
                  <a:lnTo>
                    <a:pt x="9268" y="623"/>
                  </a:lnTo>
                  <a:lnTo>
                    <a:pt x="9262" y="644"/>
                  </a:lnTo>
                  <a:lnTo>
                    <a:pt x="9253" y="663"/>
                  </a:lnTo>
                  <a:lnTo>
                    <a:pt x="9244" y="681"/>
                  </a:lnTo>
                  <a:lnTo>
                    <a:pt x="9230" y="699"/>
                  </a:lnTo>
                  <a:lnTo>
                    <a:pt x="9198" y="730"/>
                  </a:lnTo>
                  <a:lnTo>
                    <a:pt x="9179" y="744"/>
                  </a:lnTo>
                  <a:lnTo>
                    <a:pt x="9160" y="756"/>
                  </a:lnTo>
                  <a:lnTo>
                    <a:pt x="9138" y="767"/>
                  </a:lnTo>
                  <a:lnTo>
                    <a:pt x="9116" y="776"/>
                  </a:lnTo>
                  <a:lnTo>
                    <a:pt x="9094" y="783"/>
                  </a:lnTo>
                  <a:lnTo>
                    <a:pt x="9070" y="788"/>
                  </a:lnTo>
                  <a:lnTo>
                    <a:pt x="9019" y="791"/>
                  </a:lnTo>
                  <a:lnTo>
                    <a:pt x="8976" y="789"/>
                  </a:lnTo>
                  <a:lnTo>
                    <a:pt x="8936" y="783"/>
                  </a:lnTo>
                  <a:lnTo>
                    <a:pt x="8899" y="773"/>
                  </a:lnTo>
                  <a:lnTo>
                    <a:pt x="8864" y="760"/>
                  </a:lnTo>
                  <a:lnTo>
                    <a:pt x="8862" y="754"/>
                  </a:lnTo>
                  <a:lnTo>
                    <a:pt x="8866" y="710"/>
                  </a:lnTo>
                  <a:lnTo>
                    <a:pt x="8868" y="629"/>
                  </a:lnTo>
                  <a:close/>
                  <a:moveTo>
                    <a:pt x="9808" y="173"/>
                  </a:moveTo>
                  <a:lnTo>
                    <a:pt x="9811" y="177"/>
                  </a:lnTo>
                  <a:lnTo>
                    <a:pt x="9808" y="230"/>
                  </a:lnTo>
                  <a:lnTo>
                    <a:pt x="9808" y="311"/>
                  </a:lnTo>
                  <a:lnTo>
                    <a:pt x="9784" y="314"/>
                  </a:lnTo>
                  <a:lnTo>
                    <a:pt x="9780" y="310"/>
                  </a:lnTo>
                  <a:lnTo>
                    <a:pt x="9775" y="272"/>
                  </a:lnTo>
                  <a:lnTo>
                    <a:pt x="9770" y="232"/>
                  </a:lnTo>
                  <a:lnTo>
                    <a:pt x="9764" y="222"/>
                  </a:lnTo>
                  <a:lnTo>
                    <a:pt x="9755" y="219"/>
                  </a:lnTo>
                  <a:lnTo>
                    <a:pt x="9737" y="216"/>
                  </a:lnTo>
                  <a:lnTo>
                    <a:pt x="9684" y="215"/>
                  </a:lnTo>
                  <a:lnTo>
                    <a:pt x="9604" y="215"/>
                  </a:lnTo>
                  <a:lnTo>
                    <a:pt x="9600" y="326"/>
                  </a:lnTo>
                  <a:lnTo>
                    <a:pt x="9600" y="574"/>
                  </a:lnTo>
                  <a:lnTo>
                    <a:pt x="9601" y="658"/>
                  </a:lnTo>
                  <a:lnTo>
                    <a:pt x="9601" y="698"/>
                  </a:lnTo>
                  <a:lnTo>
                    <a:pt x="9604" y="720"/>
                  </a:lnTo>
                  <a:lnTo>
                    <a:pt x="9606" y="732"/>
                  </a:lnTo>
                  <a:lnTo>
                    <a:pt x="9610" y="738"/>
                  </a:lnTo>
                  <a:lnTo>
                    <a:pt x="9614" y="743"/>
                  </a:lnTo>
                  <a:lnTo>
                    <a:pt x="9625" y="747"/>
                  </a:lnTo>
                  <a:lnTo>
                    <a:pt x="9644" y="749"/>
                  </a:lnTo>
                  <a:lnTo>
                    <a:pt x="9682" y="752"/>
                  </a:lnTo>
                  <a:lnTo>
                    <a:pt x="9685" y="776"/>
                  </a:lnTo>
                  <a:lnTo>
                    <a:pt x="9560" y="776"/>
                  </a:lnTo>
                  <a:lnTo>
                    <a:pt x="9438" y="779"/>
                  </a:lnTo>
                  <a:lnTo>
                    <a:pt x="9434" y="754"/>
                  </a:lnTo>
                  <a:lnTo>
                    <a:pt x="9472" y="749"/>
                  </a:lnTo>
                  <a:lnTo>
                    <a:pt x="9492" y="747"/>
                  </a:lnTo>
                  <a:lnTo>
                    <a:pt x="9503" y="744"/>
                  </a:lnTo>
                  <a:lnTo>
                    <a:pt x="9509" y="741"/>
                  </a:lnTo>
                  <a:lnTo>
                    <a:pt x="9514" y="734"/>
                  </a:lnTo>
                  <a:lnTo>
                    <a:pt x="9516" y="723"/>
                  </a:lnTo>
                  <a:lnTo>
                    <a:pt x="9518" y="702"/>
                  </a:lnTo>
                  <a:lnTo>
                    <a:pt x="9520" y="664"/>
                  </a:lnTo>
                  <a:lnTo>
                    <a:pt x="9521" y="574"/>
                  </a:lnTo>
                  <a:lnTo>
                    <a:pt x="9521" y="326"/>
                  </a:lnTo>
                  <a:lnTo>
                    <a:pt x="9517" y="215"/>
                  </a:lnTo>
                  <a:lnTo>
                    <a:pt x="9454" y="215"/>
                  </a:lnTo>
                  <a:lnTo>
                    <a:pt x="9385" y="216"/>
                  </a:lnTo>
                  <a:lnTo>
                    <a:pt x="9373" y="218"/>
                  </a:lnTo>
                  <a:lnTo>
                    <a:pt x="9364" y="220"/>
                  </a:lnTo>
                  <a:lnTo>
                    <a:pt x="9356" y="222"/>
                  </a:lnTo>
                  <a:lnTo>
                    <a:pt x="9353" y="225"/>
                  </a:lnTo>
                  <a:lnTo>
                    <a:pt x="9348" y="240"/>
                  </a:lnTo>
                  <a:lnTo>
                    <a:pt x="9344" y="272"/>
                  </a:lnTo>
                  <a:lnTo>
                    <a:pt x="9340" y="310"/>
                  </a:lnTo>
                  <a:lnTo>
                    <a:pt x="9336" y="314"/>
                  </a:lnTo>
                  <a:lnTo>
                    <a:pt x="9317" y="314"/>
                  </a:lnTo>
                  <a:lnTo>
                    <a:pt x="9312" y="226"/>
                  </a:lnTo>
                  <a:lnTo>
                    <a:pt x="9310" y="177"/>
                  </a:lnTo>
                  <a:lnTo>
                    <a:pt x="9313" y="173"/>
                  </a:lnTo>
                  <a:lnTo>
                    <a:pt x="9412" y="176"/>
                  </a:lnTo>
                  <a:lnTo>
                    <a:pt x="9560" y="177"/>
                  </a:lnTo>
                  <a:lnTo>
                    <a:pt x="9709" y="176"/>
                  </a:lnTo>
                  <a:lnTo>
                    <a:pt x="9808" y="17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695" name="Google Shape;695;p69"/>
            <p:cNvSpPr/>
            <p:nvPr/>
          </p:nvSpPr>
          <p:spPr>
            <a:xfrm>
              <a:off x="4527550" y="4124326"/>
              <a:ext cx="3135298" cy="249237"/>
            </a:xfrm>
            <a:custGeom>
              <a:avLst/>
              <a:gdLst/>
              <a:ahLst/>
              <a:cxnLst/>
              <a:rect l="l" t="t" r="r" b="b"/>
              <a:pathLst>
                <a:path w="11852" h="944" extrusionOk="0">
                  <a:moveTo>
                    <a:pt x="11636" y="96"/>
                  </a:moveTo>
                  <a:lnTo>
                    <a:pt x="11627" y="94"/>
                  </a:lnTo>
                  <a:lnTo>
                    <a:pt x="11618" y="92"/>
                  </a:lnTo>
                  <a:lnTo>
                    <a:pt x="11610" y="87"/>
                  </a:lnTo>
                  <a:lnTo>
                    <a:pt x="11603" y="81"/>
                  </a:lnTo>
                  <a:lnTo>
                    <a:pt x="11597" y="74"/>
                  </a:lnTo>
                  <a:lnTo>
                    <a:pt x="11592" y="67"/>
                  </a:lnTo>
                  <a:lnTo>
                    <a:pt x="11588" y="48"/>
                  </a:lnTo>
                  <a:lnTo>
                    <a:pt x="11590" y="38"/>
                  </a:lnTo>
                  <a:lnTo>
                    <a:pt x="11592" y="30"/>
                  </a:lnTo>
                  <a:lnTo>
                    <a:pt x="11597" y="21"/>
                  </a:lnTo>
                  <a:lnTo>
                    <a:pt x="11603" y="14"/>
                  </a:lnTo>
                  <a:lnTo>
                    <a:pt x="11610" y="8"/>
                  </a:lnTo>
                  <a:lnTo>
                    <a:pt x="11618" y="3"/>
                  </a:lnTo>
                  <a:lnTo>
                    <a:pt x="11636" y="0"/>
                  </a:lnTo>
                  <a:lnTo>
                    <a:pt x="11646" y="1"/>
                  </a:lnTo>
                  <a:lnTo>
                    <a:pt x="11654" y="3"/>
                  </a:lnTo>
                  <a:lnTo>
                    <a:pt x="11663" y="8"/>
                  </a:lnTo>
                  <a:lnTo>
                    <a:pt x="11670" y="14"/>
                  </a:lnTo>
                  <a:lnTo>
                    <a:pt x="11676" y="21"/>
                  </a:lnTo>
                  <a:lnTo>
                    <a:pt x="11681" y="30"/>
                  </a:lnTo>
                  <a:lnTo>
                    <a:pt x="11684" y="48"/>
                  </a:lnTo>
                  <a:lnTo>
                    <a:pt x="11683" y="57"/>
                  </a:lnTo>
                  <a:lnTo>
                    <a:pt x="11681" y="67"/>
                  </a:lnTo>
                  <a:lnTo>
                    <a:pt x="11676" y="74"/>
                  </a:lnTo>
                  <a:lnTo>
                    <a:pt x="11670" y="81"/>
                  </a:lnTo>
                  <a:lnTo>
                    <a:pt x="11663" y="87"/>
                  </a:lnTo>
                  <a:lnTo>
                    <a:pt x="11654" y="92"/>
                  </a:lnTo>
                  <a:lnTo>
                    <a:pt x="11636" y="96"/>
                  </a:lnTo>
                  <a:close/>
                  <a:moveTo>
                    <a:pt x="11426" y="96"/>
                  </a:moveTo>
                  <a:lnTo>
                    <a:pt x="11417" y="94"/>
                  </a:lnTo>
                  <a:lnTo>
                    <a:pt x="11408" y="92"/>
                  </a:lnTo>
                  <a:lnTo>
                    <a:pt x="11400" y="87"/>
                  </a:lnTo>
                  <a:lnTo>
                    <a:pt x="11393" y="81"/>
                  </a:lnTo>
                  <a:lnTo>
                    <a:pt x="11386" y="74"/>
                  </a:lnTo>
                  <a:lnTo>
                    <a:pt x="11382" y="67"/>
                  </a:lnTo>
                  <a:lnTo>
                    <a:pt x="11378" y="48"/>
                  </a:lnTo>
                  <a:lnTo>
                    <a:pt x="11380" y="38"/>
                  </a:lnTo>
                  <a:lnTo>
                    <a:pt x="11382" y="30"/>
                  </a:lnTo>
                  <a:lnTo>
                    <a:pt x="11386" y="21"/>
                  </a:lnTo>
                  <a:lnTo>
                    <a:pt x="11393" y="14"/>
                  </a:lnTo>
                  <a:lnTo>
                    <a:pt x="11400" y="8"/>
                  </a:lnTo>
                  <a:lnTo>
                    <a:pt x="11408" y="3"/>
                  </a:lnTo>
                  <a:lnTo>
                    <a:pt x="11426" y="0"/>
                  </a:lnTo>
                  <a:lnTo>
                    <a:pt x="11436" y="1"/>
                  </a:lnTo>
                  <a:lnTo>
                    <a:pt x="11444" y="3"/>
                  </a:lnTo>
                  <a:lnTo>
                    <a:pt x="11453" y="8"/>
                  </a:lnTo>
                  <a:lnTo>
                    <a:pt x="11460" y="14"/>
                  </a:lnTo>
                  <a:lnTo>
                    <a:pt x="11466" y="21"/>
                  </a:lnTo>
                  <a:lnTo>
                    <a:pt x="11471" y="30"/>
                  </a:lnTo>
                  <a:lnTo>
                    <a:pt x="11474" y="48"/>
                  </a:lnTo>
                  <a:lnTo>
                    <a:pt x="11473" y="57"/>
                  </a:lnTo>
                  <a:lnTo>
                    <a:pt x="11471" y="67"/>
                  </a:lnTo>
                  <a:lnTo>
                    <a:pt x="11466" y="74"/>
                  </a:lnTo>
                  <a:lnTo>
                    <a:pt x="11460" y="81"/>
                  </a:lnTo>
                  <a:lnTo>
                    <a:pt x="11453" y="87"/>
                  </a:lnTo>
                  <a:lnTo>
                    <a:pt x="11444" y="92"/>
                  </a:lnTo>
                  <a:lnTo>
                    <a:pt x="11426" y="96"/>
                  </a:lnTo>
                  <a:close/>
                  <a:moveTo>
                    <a:pt x="11407" y="540"/>
                  </a:moveTo>
                  <a:lnTo>
                    <a:pt x="11623" y="540"/>
                  </a:lnTo>
                  <a:lnTo>
                    <a:pt x="11516" y="282"/>
                  </a:lnTo>
                  <a:lnTo>
                    <a:pt x="11407" y="540"/>
                  </a:lnTo>
                  <a:close/>
                  <a:moveTo>
                    <a:pt x="11213" y="778"/>
                  </a:moveTo>
                  <a:lnTo>
                    <a:pt x="11209" y="775"/>
                  </a:lnTo>
                  <a:lnTo>
                    <a:pt x="11209" y="753"/>
                  </a:lnTo>
                  <a:lnTo>
                    <a:pt x="11213" y="750"/>
                  </a:lnTo>
                  <a:lnTo>
                    <a:pt x="11238" y="748"/>
                  </a:lnTo>
                  <a:lnTo>
                    <a:pt x="11252" y="746"/>
                  </a:lnTo>
                  <a:lnTo>
                    <a:pt x="11261" y="742"/>
                  </a:lnTo>
                  <a:lnTo>
                    <a:pt x="11269" y="735"/>
                  </a:lnTo>
                  <a:lnTo>
                    <a:pt x="11280" y="717"/>
                  </a:lnTo>
                  <a:lnTo>
                    <a:pt x="11297" y="681"/>
                  </a:lnTo>
                  <a:lnTo>
                    <a:pt x="11342" y="584"/>
                  </a:lnTo>
                  <a:lnTo>
                    <a:pt x="11458" y="321"/>
                  </a:lnTo>
                  <a:lnTo>
                    <a:pt x="11524" y="166"/>
                  </a:lnTo>
                  <a:lnTo>
                    <a:pt x="11551" y="166"/>
                  </a:lnTo>
                  <a:lnTo>
                    <a:pt x="11732" y="595"/>
                  </a:lnTo>
                  <a:lnTo>
                    <a:pt x="11758" y="651"/>
                  </a:lnTo>
                  <a:lnTo>
                    <a:pt x="11782" y="704"/>
                  </a:lnTo>
                  <a:lnTo>
                    <a:pt x="11801" y="738"/>
                  </a:lnTo>
                  <a:lnTo>
                    <a:pt x="11814" y="746"/>
                  </a:lnTo>
                  <a:lnTo>
                    <a:pt x="11827" y="748"/>
                  </a:lnTo>
                  <a:lnTo>
                    <a:pt x="11849" y="750"/>
                  </a:lnTo>
                  <a:lnTo>
                    <a:pt x="11852" y="775"/>
                  </a:lnTo>
                  <a:lnTo>
                    <a:pt x="11767" y="775"/>
                  </a:lnTo>
                  <a:lnTo>
                    <a:pt x="11627" y="778"/>
                  </a:lnTo>
                  <a:lnTo>
                    <a:pt x="11623" y="753"/>
                  </a:lnTo>
                  <a:lnTo>
                    <a:pt x="11665" y="748"/>
                  </a:lnTo>
                  <a:lnTo>
                    <a:pt x="11686" y="745"/>
                  </a:lnTo>
                  <a:lnTo>
                    <a:pt x="11692" y="744"/>
                  </a:lnTo>
                  <a:lnTo>
                    <a:pt x="11695" y="740"/>
                  </a:lnTo>
                  <a:lnTo>
                    <a:pt x="11698" y="735"/>
                  </a:lnTo>
                  <a:lnTo>
                    <a:pt x="11698" y="730"/>
                  </a:lnTo>
                  <a:lnTo>
                    <a:pt x="11696" y="720"/>
                  </a:lnTo>
                  <a:lnTo>
                    <a:pt x="11692" y="705"/>
                  </a:lnTo>
                  <a:lnTo>
                    <a:pt x="11640" y="576"/>
                  </a:lnTo>
                  <a:lnTo>
                    <a:pt x="11393" y="576"/>
                  </a:lnTo>
                  <a:lnTo>
                    <a:pt x="11346" y="685"/>
                  </a:lnTo>
                  <a:lnTo>
                    <a:pt x="11336" y="710"/>
                  </a:lnTo>
                  <a:lnTo>
                    <a:pt x="11334" y="728"/>
                  </a:lnTo>
                  <a:lnTo>
                    <a:pt x="11336" y="738"/>
                  </a:lnTo>
                  <a:lnTo>
                    <a:pt x="11345" y="744"/>
                  </a:lnTo>
                  <a:lnTo>
                    <a:pt x="11353" y="746"/>
                  </a:lnTo>
                  <a:lnTo>
                    <a:pt x="11365" y="747"/>
                  </a:lnTo>
                  <a:lnTo>
                    <a:pt x="11404" y="750"/>
                  </a:lnTo>
                  <a:lnTo>
                    <a:pt x="11407" y="753"/>
                  </a:lnTo>
                  <a:lnTo>
                    <a:pt x="11407" y="775"/>
                  </a:lnTo>
                  <a:lnTo>
                    <a:pt x="11308" y="775"/>
                  </a:lnTo>
                  <a:lnTo>
                    <a:pt x="11213" y="778"/>
                  </a:lnTo>
                  <a:close/>
                  <a:moveTo>
                    <a:pt x="0" y="176"/>
                  </a:moveTo>
                  <a:lnTo>
                    <a:pt x="125" y="176"/>
                  </a:lnTo>
                  <a:lnTo>
                    <a:pt x="247" y="172"/>
                  </a:lnTo>
                  <a:lnTo>
                    <a:pt x="251" y="196"/>
                  </a:lnTo>
                  <a:lnTo>
                    <a:pt x="203" y="202"/>
                  </a:lnTo>
                  <a:lnTo>
                    <a:pt x="188" y="205"/>
                  </a:lnTo>
                  <a:lnTo>
                    <a:pt x="179" y="208"/>
                  </a:lnTo>
                  <a:lnTo>
                    <a:pt x="175" y="212"/>
                  </a:lnTo>
                  <a:lnTo>
                    <a:pt x="173" y="217"/>
                  </a:lnTo>
                  <a:lnTo>
                    <a:pt x="169" y="231"/>
                  </a:lnTo>
                  <a:lnTo>
                    <a:pt x="167" y="279"/>
                  </a:lnTo>
                  <a:lnTo>
                    <a:pt x="167" y="376"/>
                  </a:lnTo>
                  <a:lnTo>
                    <a:pt x="167" y="512"/>
                  </a:lnTo>
                  <a:lnTo>
                    <a:pt x="169" y="610"/>
                  </a:lnTo>
                  <a:lnTo>
                    <a:pt x="173" y="639"/>
                  </a:lnTo>
                  <a:lnTo>
                    <a:pt x="181" y="663"/>
                  </a:lnTo>
                  <a:lnTo>
                    <a:pt x="192" y="684"/>
                  </a:lnTo>
                  <a:lnTo>
                    <a:pt x="200" y="692"/>
                  </a:lnTo>
                  <a:lnTo>
                    <a:pt x="209" y="700"/>
                  </a:lnTo>
                  <a:lnTo>
                    <a:pt x="232" y="715"/>
                  </a:lnTo>
                  <a:lnTo>
                    <a:pt x="246" y="721"/>
                  </a:lnTo>
                  <a:lnTo>
                    <a:pt x="263" y="726"/>
                  </a:lnTo>
                  <a:lnTo>
                    <a:pt x="281" y="730"/>
                  </a:lnTo>
                  <a:lnTo>
                    <a:pt x="300" y="733"/>
                  </a:lnTo>
                  <a:lnTo>
                    <a:pt x="342" y="735"/>
                  </a:lnTo>
                  <a:lnTo>
                    <a:pt x="388" y="733"/>
                  </a:lnTo>
                  <a:lnTo>
                    <a:pt x="430" y="722"/>
                  </a:lnTo>
                  <a:lnTo>
                    <a:pt x="466" y="706"/>
                  </a:lnTo>
                  <a:lnTo>
                    <a:pt x="480" y="697"/>
                  </a:lnTo>
                  <a:lnTo>
                    <a:pt x="491" y="685"/>
                  </a:lnTo>
                  <a:lnTo>
                    <a:pt x="502" y="672"/>
                  </a:lnTo>
                  <a:lnTo>
                    <a:pt x="509" y="656"/>
                  </a:lnTo>
                  <a:lnTo>
                    <a:pt x="515" y="639"/>
                  </a:lnTo>
                  <a:lnTo>
                    <a:pt x="520" y="620"/>
                  </a:lnTo>
                  <a:lnTo>
                    <a:pt x="524" y="572"/>
                  </a:lnTo>
                  <a:lnTo>
                    <a:pt x="526" y="508"/>
                  </a:lnTo>
                  <a:lnTo>
                    <a:pt x="526" y="376"/>
                  </a:lnTo>
                  <a:lnTo>
                    <a:pt x="524" y="285"/>
                  </a:lnTo>
                  <a:lnTo>
                    <a:pt x="523" y="240"/>
                  </a:lnTo>
                  <a:lnTo>
                    <a:pt x="520" y="218"/>
                  </a:lnTo>
                  <a:lnTo>
                    <a:pt x="514" y="211"/>
                  </a:lnTo>
                  <a:lnTo>
                    <a:pt x="505" y="205"/>
                  </a:lnTo>
                  <a:lnTo>
                    <a:pt x="485" y="201"/>
                  </a:lnTo>
                  <a:lnTo>
                    <a:pt x="444" y="200"/>
                  </a:lnTo>
                  <a:lnTo>
                    <a:pt x="442" y="176"/>
                  </a:lnTo>
                  <a:lnTo>
                    <a:pt x="444" y="172"/>
                  </a:lnTo>
                  <a:lnTo>
                    <a:pt x="546" y="176"/>
                  </a:lnTo>
                  <a:lnTo>
                    <a:pt x="646" y="172"/>
                  </a:lnTo>
                  <a:lnTo>
                    <a:pt x="650" y="176"/>
                  </a:lnTo>
                  <a:lnTo>
                    <a:pt x="650" y="196"/>
                  </a:lnTo>
                  <a:lnTo>
                    <a:pt x="646" y="200"/>
                  </a:lnTo>
                  <a:lnTo>
                    <a:pt x="613" y="201"/>
                  </a:lnTo>
                  <a:lnTo>
                    <a:pt x="594" y="204"/>
                  </a:lnTo>
                  <a:lnTo>
                    <a:pt x="583" y="206"/>
                  </a:lnTo>
                  <a:lnTo>
                    <a:pt x="577" y="210"/>
                  </a:lnTo>
                  <a:lnTo>
                    <a:pt x="572" y="216"/>
                  </a:lnTo>
                  <a:lnTo>
                    <a:pt x="570" y="224"/>
                  </a:lnTo>
                  <a:lnTo>
                    <a:pt x="566" y="280"/>
                  </a:lnTo>
                  <a:lnTo>
                    <a:pt x="565" y="376"/>
                  </a:lnTo>
                  <a:lnTo>
                    <a:pt x="565" y="506"/>
                  </a:lnTo>
                  <a:lnTo>
                    <a:pt x="564" y="576"/>
                  </a:lnTo>
                  <a:lnTo>
                    <a:pt x="559" y="628"/>
                  </a:lnTo>
                  <a:lnTo>
                    <a:pt x="556" y="650"/>
                  </a:lnTo>
                  <a:lnTo>
                    <a:pt x="550" y="669"/>
                  </a:lnTo>
                  <a:lnTo>
                    <a:pt x="542" y="687"/>
                  </a:lnTo>
                  <a:lnTo>
                    <a:pt x="533" y="702"/>
                  </a:lnTo>
                  <a:lnTo>
                    <a:pt x="510" y="728"/>
                  </a:lnTo>
                  <a:lnTo>
                    <a:pt x="497" y="740"/>
                  </a:lnTo>
                  <a:lnTo>
                    <a:pt x="484" y="751"/>
                  </a:lnTo>
                  <a:lnTo>
                    <a:pt x="451" y="768"/>
                  </a:lnTo>
                  <a:lnTo>
                    <a:pt x="432" y="775"/>
                  </a:lnTo>
                  <a:lnTo>
                    <a:pt x="410" y="780"/>
                  </a:lnTo>
                  <a:lnTo>
                    <a:pt x="366" y="788"/>
                  </a:lnTo>
                  <a:lnTo>
                    <a:pt x="319" y="790"/>
                  </a:lnTo>
                  <a:lnTo>
                    <a:pt x="290" y="789"/>
                  </a:lnTo>
                  <a:lnTo>
                    <a:pt x="263" y="787"/>
                  </a:lnTo>
                  <a:lnTo>
                    <a:pt x="214" y="777"/>
                  </a:lnTo>
                  <a:lnTo>
                    <a:pt x="173" y="762"/>
                  </a:lnTo>
                  <a:lnTo>
                    <a:pt x="156" y="753"/>
                  </a:lnTo>
                  <a:lnTo>
                    <a:pt x="142" y="742"/>
                  </a:lnTo>
                  <a:lnTo>
                    <a:pt x="128" y="732"/>
                  </a:lnTo>
                  <a:lnTo>
                    <a:pt x="119" y="720"/>
                  </a:lnTo>
                  <a:lnTo>
                    <a:pt x="103" y="697"/>
                  </a:lnTo>
                  <a:lnTo>
                    <a:pt x="94" y="670"/>
                  </a:lnTo>
                  <a:lnTo>
                    <a:pt x="89" y="640"/>
                  </a:lnTo>
                  <a:lnTo>
                    <a:pt x="85" y="598"/>
                  </a:lnTo>
                  <a:lnTo>
                    <a:pt x="85" y="541"/>
                  </a:lnTo>
                  <a:lnTo>
                    <a:pt x="85" y="376"/>
                  </a:lnTo>
                  <a:lnTo>
                    <a:pt x="84" y="294"/>
                  </a:lnTo>
                  <a:lnTo>
                    <a:pt x="83" y="254"/>
                  </a:lnTo>
                  <a:lnTo>
                    <a:pt x="82" y="231"/>
                  </a:lnTo>
                  <a:lnTo>
                    <a:pt x="79" y="219"/>
                  </a:lnTo>
                  <a:lnTo>
                    <a:pt x="76" y="212"/>
                  </a:lnTo>
                  <a:lnTo>
                    <a:pt x="70" y="208"/>
                  </a:lnTo>
                  <a:lnTo>
                    <a:pt x="60" y="205"/>
                  </a:lnTo>
                  <a:lnTo>
                    <a:pt x="40" y="202"/>
                  </a:lnTo>
                  <a:lnTo>
                    <a:pt x="4" y="200"/>
                  </a:lnTo>
                  <a:lnTo>
                    <a:pt x="0" y="176"/>
                  </a:lnTo>
                  <a:close/>
                  <a:moveTo>
                    <a:pt x="695" y="777"/>
                  </a:moveTo>
                  <a:lnTo>
                    <a:pt x="690" y="774"/>
                  </a:lnTo>
                  <a:lnTo>
                    <a:pt x="690" y="754"/>
                  </a:lnTo>
                  <a:lnTo>
                    <a:pt x="695" y="751"/>
                  </a:lnTo>
                  <a:lnTo>
                    <a:pt x="718" y="750"/>
                  </a:lnTo>
                  <a:lnTo>
                    <a:pt x="736" y="748"/>
                  </a:lnTo>
                  <a:lnTo>
                    <a:pt x="749" y="745"/>
                  </a:lnTo>
                  <a:lnTo>
                    <a:pt x="756" y="740"/>
                  </a:lnTo>
                  <a:lnTo>
                    <a:pt x="760" y="732"/>
                  </a:lnTo>
                  <a:lnTo>
                    <a:pt x="762" y="721"/>
                  </a:lnTo>
                  <a:lnTo>
                    <a:pt x="763" y="699"/>
                  </a:lnTo>
                  <a:lnTo>
                    <a:pt x="764" y="661"/>
                  </a:lnTo>
                  <a:lnTo>
                    <a:pt x="767" y="594"/>
                  </a:lnTo>
                  <a:lnTo>
                    <a:pt x="767" y="249"/>
                  </a:lnTo>
                  <a:lnTo>
                    <a:pt x="764" y="231"/>
                  </a:lnTo>
                  <a:lnTo>
                    <a:pt x="758" y="218"/>
                  </a:lnTo>
                  <a:lnTo>
                    <a:pt x="749" y="210"/>
                  </a:lnTo>
                  <a:lnTo>
                    <a:pt x="737" y="205"/>
                  </a:lnTo>
                  <a:lnTo>
                    <a:pt x="719" y="202"/>
                  </a:lnTo>
                  <a:lnTo>
                    <a:pt x="690" y="201"/>
                  </a:lnTo>
                  <a:lnTo>
                    <a:pt x="688" y="177"/>
                  </a:lnTo>
                  <a:lnTo>
                    <a:pt x="690" y="174"/>
                  </a:lnTo>
                  <a:lnTo>
                    <a:pt x="768" y="176"/>
                  </a:lnTo>
                  <a:lnTo>
                    <a:pt x="839" y="174"/>
                  </a:lnTo>
                  <a:lnTo>
                    <a:pt x="974" y="350"/>
                  </a:lnTo>
                  <a:lnTo>
                    <a:pt x="1174" y="601"/>
                  </a:lnTo>
                  <a:lnTo>
                    <a:pt x="1248" y="687"/>
                  </a:lnTo>
                  <a:lnTo>
                    <a:pt x="1248" y="357"/>
                  </a:lnTo>
                  <a:lnTo>
                    <a:pt x="1247" y="292"/>
                  </a:lnTo>
                  <a:lnTo>
                    <a:pt x="1243" y="229"/>
                  </a:lnTo>
                  <a:lnTo>
                    <a:pt x="1240" y="217"/>
                  </a:lnTo>
                  <a:lnTo>
                    <a:pt x="1235" y="211"/>
                  </a:lnTo>
                  <a:lnTo>
                    <a:pt x="1228" y="206"/>
                  </a:lnTo>
                  <a:lnTo>
                    <a:pt x="1216" y="204"/>
                  </a:lnTo>
                  <a:lnTo>
                    <a:pt x="1176" y="201"/>
                  </a:lnTo>
                  <a:lnTo>
                    <a:pt x="1172" y="177"/>
                  </a:lnTo>
                  <a:lnTo>
                    <a:pt x="1176" y="174"/>
                  </a:lnTo>
                  <a:lnTo>
                    <a:pt x="1274" y="176"/>
                  </a:lnTo>
                  <a:lnTo>
                    <a:pt x="1358" y="174"/>
                  </a:lnTo>
                  <a:lnTo>
                    <a:pt x="1362" y="177"/>
                  </a:lnTo>
                  <a:lnTo>
                    <a:pt x="1362" y="198"/>
                  </a:lnTo>
                  <a:lnTo>
                    <a:pt x="1315" y="204"/>
                  </a:lnTo>
                  <a:lnTo>
                    <a:pt x="1303" y="207"/>
                  </a:lnTo>
                  <a:lnTo>
                    <a:pt x="1296" y="213"/>
                  </a:lnTo>
                  <a:lnTo>
                    <a:pt x="1294" y="220"/>
                  </a:lnTo>
                  <a:lnTo>
                    <a:pt x="1291" y="232"/>
                  </a:lnTo>
                  <a:lnTo>
                    <a:pt x="1290" y="253"/>
                  </a:lnTo>
                  <a:lnTo>
                    <a:pt x="1288" y="291"/>
                  </a:lnTo>
                  <a:lnTo>
                    <a:pt x="1286" y="357"/>
                  </a:lnTo>
                  <a:lnTo>
                    <a:pt x="1286" y="560"/>
                  </a:lnTo>
                  <a:lnTo>
                    <a:pt x="1288" y="678"/>
                  </a:lnTo>
                  <a:lnTo>
                    <a:pt x="1289" y="793"/>
                  </a:lnTo>
                  <a:lnTo>
                    <a:pt x="1216" y="775"/>
                  </a:lnTo>
                  <a:lnTo>
                    <a:pt x="1184" y="739"/>
                  </a:lnTo>
                  <a:lnTo>
                    <a:pt x="1094" y="628"/>
                  </a:lnTo>
                  <a:lnTo>
                    <a:pt x="805" y="267"/>
                  </a:lnTo>
                  <a:lnTo>
                    <a:pt x="805" y="594"/>
                  </a:lnTo>
                  <a:lnTo>
                    <a:pt x="806" y="664"/>
                  </a:lnTo>
                  <a:lnTo>
                    <a:pt x="810" y="724"/>
                  </a:lnTo>
                  <a:lnTo>
                    <a:pt x="812" y="734"/>
                  </a:lnTo>
                  <a:lnTo>
                    <a:pt x="816" y="740"/>
                  </a:lnTo>
                  <a:lnTo>
                    <a:pt x="830" y="747"/>
                  </a:lnTo>
                  <a:lnTo>
                    <a:pt x="847" y="750"/>
                  </a:lnTo>
                  <a:lnTo>
                    <a:pt x="877" y="751"/>
                  </a:lnTo>
                  <a:lnTo>
                    <a:pt x="881" y="775"/>
                  </a:lnTo>
                  <a:lnTo>
                    <a:pt x="805" y="775"/>
                  </a:lnTo>
                  <a:lnTo>
                    <a:pt x="695" y="777"/>
                  </a:lnTo>
                  <a:close/>
                  <a:moveTo>
                    <a:pt x="1417" y="172"/>
                  </a:moveTo>
                  <a:lnTo>
                    <a:pt x="1470" y="175"/>
                  </a:lnTo>
                  <a:lnTo>
                    <a:pt x="1538" y="176"/>
                  </a:lnTo>
                  <a:lnTo>
                    <a:pt x="1661" y="172"/>
                  </a:lnTo>
                  <a:lnTo>
                    <a:pt x="1664" y="196"/>
                  </a:lnTo>
                  <a:lnTo>
                    <a:pt x="1615" y="202"/>
                  </a:lnTo>
                  <a:lnTo>
                    <a:pt x="1602" y="205"/>
                  </a:lnTo>
                  <a:lnTo>
                    <a:pt x="1592" y="208"/>
                  </a:lnTo>
                  <a:lnTo>
                    <a:pt x="1589" y="212"/>
                  </a:lnTo>
                  <a:lnTo>
                    <a:pt x="1586" y="217"/>
                  </a:lnTo>
                  <a:lnTo>
                    <a:pt x="1583" y="231"/>
                  </a:lnTo>
                  <a:lnTo>
                    <a:pt x="1580" y="279"/>
                  </a:lnTo>
                  <a:lnTo>
                    <a:pt x="1579" y="376"/>
                  </a:lnTo>
                  <a:lnTo>
                    <a:pt x="1579" y="574"/>
                  </a:lnTo>
                  <a:lnTo>
                    <a:pt x="1580" y="657"/>
                  </a:lnTo>
                  <a:lnTo>
                    <a:pt x="1580" y="697"/>
                  </a:lnTo>
                  <a:lnTo>
                    <a:pt x="1583" y="720"/>
                  </a:lnTo>
                  <a:lnTo>
                    <a:pt x="1585" y="732"/>
                  </a:lnTo>
                  <a:lnTo>
                    <a:pt x="1589" y="738"/>
                  </a:lnTo>
                  <a:lnTo>
                    <a:pt x="1595" y="742"/>
                  </a:lnTo>
                  <a:lnTo>
                    <a:pt x="1604" y="746"/>
                  </a:lnTo>
                  <a:lnTo>
                    <a:pt x="1624" y="748"/>
                  </a:lnTo>
                  <a:lnTo>
                    <a:pt x="1661" y="751"/>
                  </a:lnTo>
                  <a:lnTo>
                    <a:pt x="1664" y="775"/>
                  </a:lnTo>
                  <a:lnTo>
                    <a:pt x="1586" y="776"/>
                  </a:lnTo>
                  <a:lnTo>
                    <a:pt x="1538" y="775"/>
                  </a:lnTo>
                  <a:lnTo>
                    <a:pt x="1417" y="778"/>
                  </a:lnTo>
                  <a:lnTo>
                    <a:pt x="1414" y="753"/>
                  </a:lnTo>
                  <a:lnTo>
                    <a:pt x="1450" y="750"/>
                  </a:lnTo>
                  <a:lnTo>
                    <a:pt x="1470" y="747"/>
                  </a:lnTo>
                  <a:lnTo>
                    <a:pt x="1481" y="744"/>
                  </a:lnTo>
                  <a:lnTo>
                    <a:pt x="1487" y="740"/>
                  </a:lnTo>
                  <a:lnTo>
                    <a:pt x="1494" y="723"/>
                  </a:lnTo>
                  <a:lnTo>
                    <a:pt x="1496" y="702"/>
                  </a:lnTo>
                  <a:lnTo>
                    <a:pt x="1498" y="664"/>
                  </a:lnTo>
                  <a:lnTo>
                    <a:pt x="1498" y="574"/>
                  </a:lnTo>
                  <a:lnTo>
                    <a:pt x="1498" y="376"/>
                  </a:lnTo>
                  <a:lnTo>
                    <a:pt x="1498" y="294"/>
                  </a:lnTo>
                  <a:lnTo>
                    <a:pt x="1496" y="254"/>
                  </a:lnTo>
                  <a:lnTo>
                    <a:pt x="1495" y="231"/>
                  </a:lnTo>
                  <a:lnTo>
                    <a:pt x="1493" y="219"/>
                  </a:lnTo>
                  <a:lnTo>
                    <a:pt x="1489" y="212"/>
                  </a:lnTo>
                  <a:lnTo>
                    <a:pt x="1483" y="208"/>
                  </a:lnTo>
                  <a:lnTo>
                    <a:pt x="1474" y="205"/>
                  </a:lnTo>
                  <a:lnTo>
                    <a:pt x="1453" y="202"/>
                  </a:lnTo>
                  <a:lnTo>
                    <a:pt x="1417" y="200"/>
                  </a:lnTo>
                  <a:lnTo>
                    <a:pt x="1414" y="176"/>
                  </a:lnTo>
                  <a:lnTo>
                    <a:pt x="1417" y="172"/>
                  </a:lnTo>
                  <a:close/>
                  <a:moveTo>
                    <a:pt x="1979" y="782"/>
                  </a:moveTo>
                  <a:lnTo>
                    <a:pt x="1926" y="639"/>
                  </a:lnTo>
                  <a:lnTo>
                    <a:pt x="1781" y="280"/>
                  </a:lnTo>
                  <a:lnTo>
                    <a:pt x="1760" y="232"/>
                  </a:lnTo>
                  <a:lnTo>
                    <a:pt x="1750" y="211"/>
                  </a:lnTo>
                  <a:lnTo>
                    <a:pt x="1734" y="204"/>
                  </a:lnTo>
                  <a:lnTo>
                    <a:pt x="1698" y="200"/>
                  </a:lnTo>
                  <a:lnTo>
                    <a:pt x="1694" y="196"/>
                  </a:lnTo>
                  <a:lnTo>
                    <a:pt x="1694" y="176"/>
                  </a:lnTo>
                  <a:lnTo>
                    <a:pt x="1698" y="172"/>
                  </a:lnTo>
                  <a:lnTo>
                    <a:pt x="1810" y="176"/>
                  </a:lnTo>
                  <a:lnTo>
                    <a:pt x="1922" y="172"/>
                  </a:lnTo>
                  <a:lnTo>
                    <a:pt x="1926" y="200"/>
                  </a:lnTo>
                  <a:lnTo>
                    <a:pt x="1860" y="206"/>
                  </a:lnTo>
                  <a:lnTo>
                    <a:pt x="1853" y="211"/>
                  </a:lnTo>
                  <a:lnTo>
                    <a:pt x="1850" y="218"/>
                  </a:lnTo>
                  <a:lnTo>
                    <a:pt x="1864" y="264"/>
                  </a:lnTo>
                  <a:lnTo>
                    <a:pt x="1889" y="332"/>
                  </a:lnTo>
                  <a:lnTo>
                    <a:pt x="2022" y="669"/>
                  </a:lnTo>
                  <a:lnTo>
                    <a:pt x="2134" y="390"/>
                  </a:lnTo>
                  <a:lnTo>
                    <a:pt x="2167" y="297"/>
                  </a:lnTo>
                  <a:lnTo>
                    <a:pt x="2183" y="247"/>
                  </a:lnTo>
                  <a:lnTo>
                    <a:pt x="2189" y="220"/>
                  </a:lnTo>
                  <a:lnTo>
                    <a:pt x="2186" y="212"/>
                  </a:lnTo>
                  <a:lnTo>
                    <a:pt x="2183" y="210"/>
                  </a:lnTo>
                  <a:lnTo>
                    <a:pt x="2178" y="207"/>
                  </a:lnTo>
                  <a:lnTo>
                    <a:pt x="2158" y="204"/>
                  </a:lnTo>
                  <a:lnTo>
                    <a:pt x="2116" y="200"/>
                  </a:lnTo>
                  <a:lnTo>
                    <a:pt x="2112" y="196"/>
                  </a:lnTo>
                  <a:lnTo>
                    <a:pt x="2112" y="176"/>
                  </a:lnTo>
                  <a:lnTo>
                    <a:pt x="2116" y="172"/>
                  </a:lnTo>
                  <a:lnTo>
                    <a:pt x="2212" y="176"/>
                  </a:lnTo>
                  <a:lnTo>
                    <a:pt x="2297" y="172"/>
                  </a:lnTo>
                  <a:lnTo>
                    <a:pt x="2300" y="196"/>
                  </a:lnTo>
                  <a:lnTo>
                    <a:pt x="2273" y="201"/>
                  </a:lnTo>
                  <a:lnTo>
                    <a:pt x="2260" y="205"/>
                  </a:lnTo>
                  <a:lnTo>
                    <a:pt x="2254" y="210"/>
                  </a:lnTo>
                  <a:lnTo>
                    <a:pt x="2249" y="218"/>
                  </a:lnTo>
                  <a:lnTo>
                    <a:pt x="2219" y="285"/>
                  </a:lnTo>
                  <a:lnTo>
                    <a:pt x="2086" y="613"/>
                  </a:lnTo>
                  <a:lnTo>
                    <a:pt x="2047" y="710"/>
                  </a:lnTo>
                  <a:lnTo>
                    <a:pt x="2022" y="782"/>
                  </a:lnTo>
                  <a:lnTo>
                    <a:pt x="1979" y="782"/>
                  </a:lnTo>
                  <a:close/>
                  <a:moveTo>
                    <a:pt x="2347" y="176"/>
                  </a:moveTo>
                  <a:lnTo>
                    <a:pt x="2538" y="175"/>
                  </a:lnTo>
                  <a:lnTo>
                    <a:pt x="2786" y="172"/>
                  </a:lnTo>
                  <a:lnTo>
                    <a:pt x="2779" y="228"/>
                  </a:lnTo>
                  <a:lnTo>
                    <a:pt x="2773" y="304"/>
                  </a:lnTo>
                  <a:lnTo>
                    <a:pt x="2749" y="307"/>
                  </a:lnTo>
                  <a:lnTo>
                    <a:pt x="2746" y="304"/>
                  </a:lnTo>
                  <a:lnTo>
                    <a:pt x="2746" y="297"/>
                  </a:lnTo>
                  <a:lnTo>
                    <a:pt x="2744" y="261"/>
                  </a:lnTo>
                  <a:lnTo>
                    <a:pt x="2741" y="228"/>
                  </a:lnTo>
                  <a:lnTo>
                    <a:pt x="2725" y="223"/>
                  </a:lnTo>
                  <a:lnTo>
                    <a:pt x="2708" y="218"/>
                  </a:lnTo>
                  <a:lnTo>
                    <a:pt x="2666" y="212"/>
                  </a:lnTo>
                  <a:lnTo>
                    <a:pt x="2594" y="208"/>
                  </a:lnTo>
                  <a:lnTo>
                    <a:pt x="2556" y="210"/>
                  </a:lnTo>
                  <a:lnTo>
                    <a:pt x="2508" y="213"/>
                  </a:lnTo>
                  <a:lnTo>
                    <a:pt x="2507" y="282"/>
                  </a:lnTo>
                  <a:lnTo>
                    <a:pt x="2506" y="360"/>
                  </a:lnTo>
                  <a:lnTo>
                    <a:pt x="2504" y="446"/>
                  </a:lnTo>
                  <a:lnTo>
                    <a:pt x="2590" y="448"/>
                  </a:lnTo>
                  <a:lnTo>
                    <a:pt x="2654" y="446"/>
                  </a:lnTo>
                  <a:lnTo>
                    <a:pt x="2676" y="444"/>
                  </a:lnTo>
                  <a:lnTo>
                    <a:pt x="2686" y="441"/>
                  </a:lnTo>
                  <a:lnTo>
                    <a:pt x="2693" y="430"/>
                  </a:lnTo>
                  <a:lnTo>
                    <a:pt x="2696" y="403"/>
                  </a:lnTo>
                  <a:lnTo>
                    <a:pt x="2699" y="376"/>
                  </a:lnTo>
                  <a:lnTo>
                    <a:pt x="2722" y="373"/>
                  </a:lnTo>
                  <a:lnTo>
                    <a:pt x="2723" y="422"/>
                  </a:lnTo>
                  <a:lnTo>
                    <a:pt x="2723" y="469"/>
                  </a:lnTo>
                  <a:lnTo>
                    <a:pt x="2725" y="565"/>
                  </a:lnTo>
                  <a:lnTo>
                    <a:pt x="2701" y="568"/>
                  </a:lnTo>
                  <a:lnTo>
                    <a:pt x="2695" y="540"/>
                  </a:lnTo>
                  <a:lnTo>
                    <a:pt x="2689" y="504"/>
                  </a:lnTo>
                  <a:lnTo>
                    <a:pt x="2687" y="499"/>
                  </a:lnTo>
                  <a:lnTo>
                    <a:pt x="2682" y="494"/>
                  </a:lnTo>
                  <a:lnTo>
                    <a:pt x="2671" y="490"/>
                  </a:lnTo>
                  <a:lnTo>
                    <a:pt x="2650" y="487"/>
                  </a:lnTo>
                  <a:lnTo>
                    <a:pt x="2580" y="484"/>
                  </a:lnTo>
                  <a:lnTo>
                    <a:pt x="2504" y="487"/>
                  </a:lnTo>
                  <a:lnTo>
                    <a:pt x="2502" y="606"/>
                  </a:lnTo>
                  <a:lnTo>
                    <a:pt x="2504" y="738"/>
                  </a:lnTo>
                  <a:lnTo>
                    <a:pt x="2582" y="738"/>
                  </a:lnTo>
                  <a:lnTo>
                    <a:pt x="2666" y="738"/>
                  </a:lnTo>
                  <a:lnTo>
                    <a:pt x="2712" y="735"/>
                  </a:lnTo>
                  <a:lnTo>
                    <a:pt x="2737" y="730"/>
                  </a:lnTo>
                  <a:lnTo>
                    <a:pt x="2761" y="723"/>
                  </a:lnTo>
                  <a:lnTo>
                    <a:pt x="2767" y="706"/>
                  </a:lnTo>
                  <a:lnTo>
                    <a:pt x="2774" y="678"/>
                  </a:lnTo>
                  <a:lnTo>
                    <a:pt x="2784" y="633"/>
                  </a:lnTo>
                  <a:lnTo>
                    <a:pt x="2789" y="630"/>
                  </a:lnTo>
                  <a:lnTo>
                    <a:pt x="2809" y="630"/>
                  </a:lnTo>
                  <a:lnTo>
                    <a:pt x="2808" y="657"/>
                  </a:lnTo>
                  <a:lnTo>
                    <a:pt x="2804" y="697"/>
                  </a:lnTo>
                  <a:lnTo>
                    <a:pt x="2801" y="775"/>
                  </a:lnTo>
                  <a:lnTo>
                    <a:pt x="2585" y="776"/>
                  </a:lnTo>
                  <a:lnTo>
                    <a:pt x="2470" y="775"/>
                  </a:lnTo>
                  <a:lnTo>
                    <a:pt x="2384" y="778"/>
                  </a:lnTo>
                  <a:lnTo>
                    <a:pt x="2382" y="760"/>
                  </a:lnTo>
                  <a:lnTo>
                    <a:pt x="2384" y="757"/>
                  </a:lnTo>
                  <a:lnTo>
                    <a:pt x="2413" y="740"/>
                  </a:lnTo>
                  <a:lnTo>
                    <a:pt x="2417" y="721"/>
                  </a:lnTo>
                  <a:lnTo>
                    <a:pt x="2419" y="666"/>
                  </a:lnTo>
                  <a:lnTo>
                    <a:pt x="2422" y="558"/>
                  </a:lnTo>
                  <a:lnTo>
                    <a:pt x="2422" y="400"/>
                  </a:lnTo>
                  <a:lnTo>
                    <a:pt x="2422" y="304"/>
                  </a:lnTo>
                  <a:lnTo>
                    <a:pt x="2420" y="253"/>
                  </a:lnTo>
                  <a:lnTo>
                    <a:pt x="2418" y="224"/>
                  </a:lnTo>
                  <a:lnTo>
                    <a:pt x="2413" y="212"/>
                  </a:lnTo>
                  <a:lnTo>
                    <a:pt x="2404" y="206"/>
                  </a:lnTo>
                  <a:lnTo>
                    <a:pt x="2383" y="202"/>
                  </a:lnTo>
                  <a:lnTo>
                    <a:pt x="2351" y="200"/>
                  </a:lnTo>
                  <a:lnTo>
                    <a:pt x="2347" y="176"/>
                  </a:lnTo>
                  <a:close/>
                  <a:moveTo>
                    <a:pt x="2867" y="176"/>
                  </a:moveTo>
                  <a:lnTo>
                    <a:pt x="2992" y="176"/>
                  </a:lnTo>
                  <a:lnTo>
                    <a:pt x="3122" y="174"/>
                  </a:lnTo>
                  <a:lnTo>
                    <a:pt x="3166" y="172"/>
                  </a:lnTo>
                  <a:lnTo>
                    <a:pt x="3215" y="175"/>
                  </a:lnTo>
                  <a:lnTo>
                    <a:pt x="3236" y="177"/>
                  </a:lnTo>
                  <a:lnTo>
                    <a:pt x="3257" y="182"/>
                  </a:lnTo>
                  <a:lnTo>
                    <a:pt x="3288" y="194"/>
                  </a:lnTo>
                  <a:lnTo>
                    <a:pt x="3301" y="202"/>
                  </a:lnTo>
                  <a:lnTo>
                    <a:pt x="3312" y="211"/>
                  </a:lnTo>
                  <a:lnTo>
                    <a:pt x="3329" y="232"/>
                  </a:lnTo>
                  <a:lnTo>
                    <a:pt x="3341" y="254"/>
                  </a:lnTo>
                  <a:lnTo>
                    <a:pt x="3344" y="266"/>
                  </a:lnTo>
                  <a:lnTo>
                    <a:pt x="3348" y="278"/>
                  </a:lnTo>
                  <a:lnTo>
                    <a:pt x="3350" y="304"/>
                  </a:lnTo>
                  <a:lnTo>
                    <a:pt x="3349" y="322"/>
                  </a:lnTo>
                  <a:lnTo>
                    <a:pt x="3346" y="339"/>
                  </a:lnTo>
                  <a:lnTo>
                    <a:pt x="3331" y="375"/>
                  </a:lnTo>
                  <a:lnTo>
                    <a:pt x="3322" y="391"/>
                  </a:lnTo>
                  <a:lnTo>
                    <a:pt x="3308" y="406"/>
                  </a:lnTo>
                  <a:lnTo>
                    <a:pt x="3293" y="421"/>
                  </a:lnTo>
                  <a:lnTo>
                    <a:pt x="3276" y="434"/>
                  </a:lnTo>
                  <a:lnTo>
                    <a:pt x="3256" y="445"/>
                  </a:lnTo>
                  <a:lnTo>
                    <a:pt x="3233" y="456"/>
                  </a:lnTo>
                  <a:lnTo>
                    <a:pt x="3205" y="464"/>
                  </a:lnTo>
                  <a:lnTo>
                    <a:pt x="3175" y="470"/>
                  </a:lnTo>
                  <a:lnTo>
                    <a:pt x="3218" y="528"/>
                  </a:lnTo>
                  <a:lnTo>
                    <a:pt x="3278" y="608"/>
                  </a:lnTo>
                  <a:lnTo>
                    <a:pt x="3342" y="692"/>
                  </a:lnTo>
                  <a:lnTo>
                    <a:pt x="3370" y="727"/>
                  </a:lnTo>
                  <a:lnTo>
                    <a:pt x="3385" y="741"/>
                  </a:lnTo>
                  <a:lnTo>
                    <a:pt x="3402" y="748"/>
                  </a:lnTo>
                  <a:lnTo>
                    <a:pt x="3425" y="750"/>
                  </a:lnTo>
                  <a:lnTo>
                    <a:pt x="3428" y="774"/>
                  </a:lnTo>
                  <a:lnTo>
                    <a:pt x="3424" y="777"/>
                  </a:lnTo>
                  <a:lnTo>
                    <a:pt x="3376" y="775"/>
                  </a:lnTo>
                  <a:lnTo>
                    <a:pt x="3310" y="777"/>
                  </a:lnTo>
                  <a:lnTo>
                    <a:pt x="3271" y="728"/>
                  </a:lnTo>
                  <a:lnTo>
                    <a:pt x="3217" y="654"/>
                  </a:lnTo>
                  <a:lnTo>
                    <a:pt x="3143" y="555"/>
                  </a:lnTo>
                  <a:lnTo>
                    <a:pt x="3067" y="464"/>
                  </a:lnTo>
                  <a:lnTo>
                    <a:pt x="3071" y="451"/>
                  </a:lnTo>
                  <a:lnTo>
                    <a:pt x="3106" y="452"/>
                  </a:lnTo>
                  <a:lnTo>
                    <a:pt x="3140" y="450"/>
                  </a:lnTo>
                  <a:lnTo>
                    <a:pt x="3156" y="447"/>
                  </a:lnTo>
                  <a:lnTo>
                    <a:pt x="3172" y="442"/>
                  </a:lnTo>
                  <a:lnTo>
                    <a:pt x="3185" y="438"/>
                  </a:lnTo>
                  <a:lnTo>
                    <a:pt x="3198" y="432"/>
                  </a:lnTo>
                  <a:lnTo>
                    <a:pt x="3221" y="416"/>
                  </a:lnTo>
                  <a:lnTo>
                    <a:pt x="3230" y="408"/>
                  </a:lnTo>
                  <a:lnTo>
                    <a:pt x="3240" y="397"/>
                  </a:lnTo>
                  <a:lnTo>
                    <a:pt x="3252" y="374"/>
                  </a:lnTo>
                  <a:lnTo>
                    <a:pt x="3260" y="348"/>
                  </a:lnTo>
                  <a:lnTo>
                    <a:pt x="3263" y="319"/>
                  </a:lnTo>
                  <a:lnTo>
                    <a:pt x="3260" y="292"/>
                  </a:lnTo>
                  <a:lnTo>
                    <a:pt x="3258" y="280"/>
                  </a:lnTo>
                  <a:lnTo>
                    <a:pt x="3253" y="268"/>
                  </a:lnTo>
                  <a:lnTo>
                    <a:pt x="3242" y="249"/>
                  </a:lnTo>
                  <a:lnTo>
                    <a:pt x="3234" y="241"/>
                  </a:lnTo>
                  <a:lnTo>
                    <a:pt x="3226" y="234"/>
                  </a:lnTo>
                  <a:lnTo>
                    <a:pt x="3205" y="220"/>
                  </a:lnTo>
                  <a:lnTo>
                    <a:pt x="3181" y="212"/>
                  </a:lnTo>
                  <a:lnTo>
                    <a:pt x="3155" y="206"/>
                  </a:lnTo>
                  <a:lnTo>
                    <a:pt x="3124" y="205"/>
                  </a:lnTo>
                  <a:lnTo>
                    <a:pt x="3102" y="205"/>
                  </a:lnTo>
                  <a:lnTo>
                    <a:pt x="3080" y="207"/>
                  </a:lnTo>
                  <a:lnTo>
                    <a:pt x="3060" y="212"/>
                  </a:lnTo>
                  <a:lnTo>
                    <a:pt x="3040" y="217"/>
                  </a:lnTo>
                  <a:lnTo>
                    <a:pt x="3037" y="230"/>
                  </a:lnTo>
                  <a:lnTo>
                    <a:pt x="3035" y="261"/>
                  </a:lnTo>
                  <a:lnTo>
                    <a:pt x="3034" y="376"/>
                  </a:lnTo>
                  <a:lnTo>
                    <a:pt x="3034" y="574"/>
                  </a:lnTo>
                  <a:lnTo>
                    <a:pt x="3034" y="657"/>
                  </a:lnTo>
                  <a:lnTo>
                    <a:pt x="3035" y="697"/>
                  </a:lnTo>
                  <a:lnTo>
                    <a:pt x="3036" y="720"/>
                  </a:lnTo>
                  <a:lnTo>
                    <a:pt x="3038" y="732"/>
                  </a:lnTo>
                  <a:lnTo>
                    <a:pt x="3042" y="738"/>
                  </a:lnTo>
                  <a:lnTo>
                    <a:pt x="3048" y="742"/>
                  </a:lnTo>
                  <a:lnTo>
                    <a:pt x="3058" y="746"/>
                  </a:lnTo>
                  <a:lnTo>
                    <a:pt x="3078" y="748"/>
                  </a:lnTo>
                  <a:lnTo>
                    <a:pt x="3115" y="751"/>
                  </a:lnTo>
                  <a:lnTo>
                    <a:pt x="3118" y="775"/>
                  </a:lnTo>
                  <a:lnTo>
                    <a:pt x="3040" y="776"/>
                  </a:lnTo>
                  <a:lnTo>
                    <a:pt x="2993" y="775"/>
                  </a:lnTo>
                  <a:lnTo>
                    <a:pt x="2870" y="778"/>
                  </a:lnTo>
                  <a:lnTo>
                    <a:pt x="2867" y="753"/>
                  </a:lnTo>
                  <a:lnTo>
                    <a:pt x="2903" y="750"/>
                  </a:lnTo>
                  <a:lnTo>
                    <a:pt x="2923" y="747"/>
                  </a:lnTo>
                  <a:lnTo>
                    <a:pt x="2934" y="744"/>
                  </a:lnTo>
                  <a:lnTo>
                    <a:pt x="2941" y="740"/>
                  </a:lnTo>
                  <a:lnTo>
                    <a:pt x="2948" y="723"/>
                  </a:lnTo>
                  <a:lnTo>
                    <a:pt x="2951" y="702"/>
                  </a:lnTo>
                  <a:lnTo>
                    <a:pt x="2951" y="664"/>
                  </a:lnTo>
                  <a:lnTo>
                    <a:pt x="2952" y="574"/>
                  </a:lnTo>
                  <a:lnTo>
                    <a:pt x="2952" y="376"/>
                  </a:lnTo>
                  <a:lnTo>
                    <a:pt x="2951" y="294"/>
                  </a:lnTo>
                  <a:lnTo>
                    <a:pt x="2950" y="254"/>
                  </a:lnTo>
                  <a:lnTo>
                    <a:pt x="2948" y="231"/>
                  </a:lnTo>
                  <a:lnTo>
                    <a:pt x="2946" y="219"/>
                  </a:lnTo>
                  <a:lnTo>
                    <a:pt x="2942" y="212"/>
                  </a:lnTo>
                  <a:lnTo>
                    <a:pt x="2936" y="208"/>
                  </a:lnTo>
                  <a:lnTo>
                    <a:pt x="2927" y="205"/>
                  </a:lnTo>
                  <a:lnTo>
                    <a:pt x="2908" y="202"/>
                  </a:lnTo>
                  <a:lnTo>
                    <a:pt x="2870" y="200"/>
                  </a:lnTo>
                  <a:lnTo>
                    <a:pt x="2867" y="176"/>
                  </a:lnTo>
                  <a:close/>
                  <a:moveTo>
                    <a:pt x="3466" y="628"/>
                  </a:moveTo>
                  <a:lnTo>
                    <a:pt x="3490" y="625"/>
                  </a:lnTo>
                  <a:lnTo>
                    <a:pt x="3496" y="672"/>
                  </a:lnTo>
                  <a:lnTo>
                    <a:pt x="3499" y="694"/>
                  </a:lnTo>
                  <a:lnTo>
                    <a:pt x="3506" y="708"/>
                  </a:lnTo>
                  <a:lnTo>
                    <a:pt x="3522" y="721"/>
                  </a:lnTo>
                  <a:lnTo>
                    <a:pt x="3533" y="727"/>
                  </a:lnTo>
                  <a:lnTo>
                    <a:pt x="3545" y="733"/>
                  </a:lnTo>
                  <a:lnTo>
                    <a:pt x="3574" y="742"/>
                  </a:lnTo>
                  <a:lnTo>
                    <a:pt x="3606" y="748"/>
                  </a:lnTo>
                  <a:lnTo>
                    <a:pt x="3638" y="751"/>
                  </a:lnTo>
                  <a:lnTo>
                    <a:pt x="3661" y="750"/>
                  </a:lnTo>
                  <a:lnTo>
                    <a:pt x="3682" y="747"/>
                  </a:lnTo>
                  <a:lnTo>
                    <a:pt x="3702" y="741"/>
                  </a:lnTo>
                  <a:lnTo>
                    <a:pt x="3720" y="734"/>
                  </a:lnTo>
                  <a:lnTo>
                    <a:pt x="3737" y="726"/>
                  </a:lnTo>
                  <a:lnTo>
                    <a:pt x="3752" y="714"/>
                  </a:lnTo>
                  <a:lnTo>
                    <a:pt x="3766" y="700"/>
                  </a:lnTo>
                  <a:lnTo>
                    <a:pt x="3776" y="686"/>
                  </a:lnTo>
                  <a:lnTo>
                    <a:pt x="3785" y="669"/>
                  </a:lnTo>
                  <a:lnTo>
                    <a:pt x="3791" y="651"/>
                  </a:lnTo>
                  <a:lnTo>
                    <a:pt x="3794" y="633"/>
                  </a:lnTo>
                  <a:lnTo>
                    <a:pt x="3796" y="613"/>
                  </a:lnTo>
                  <a:lnTo>
                    <a:pt x="3793" y="586"/>
                  </a:lnTo>
                  <a:lnTo>
                    <a:pt x="3791" y="576"/>
                  </a:lnTo>
                  <a:lnTo>
                    <a:pt x="3786" y="565"/>
                  </a:lnTo>
                  <a:lnTo>
                    <a:pt x="3775" y="546"/>
                  </a:lnTo>
                  <a:lnTo>
                    <a:pt x="3768" y="537"/>
                  </a:lnTo>
                  <a:lnTo>
                    <a:pt x="3760" y="531"/>
                  </a:lnTo>
                  <a:lnTo>
                    <a:pt x="3742" y="520"/>
                  </a:lnTo>
                  <a:lnTo>
                    <a:pt x="3731" y="516"/>
                  </a:lnTo>
                  <a:lnTo>
                    <a:pt x="3720" y="512"/>
                  </a:lnTo>
                  <a:lnTo>
                    <a:pt x="3654" y="499"/>
                  </a:lnTo>
                  <a:lnTo>
                    <a:pt x="3588" y="487"/>
                  </a:lnTo>
                  <a:lnTo>
                    <a:pt x="3564" y="480"/>
                  </a:lnTo>
                  <a:lnTo>
                    <a:pt x="3540" y="469"/>
                  </a:lnTo>
                  <a:lnTo>
                    <a:pt x="3517" y="456"/>
                  </a:lnTo>
                  <a:lnTo>
                    <a:pt x="3499" y="440"/>
                  </a:lnTo>
                  <a:lnTo>
                    <a:pt x="3485" y="421"/>
                  </a:lnTo>
                  <a:lnTo>
                    <a:pt x="3479" y="409"/>
                  </a:lnTo>
                  <a:lnTo>
                    <a:pt x="3474" y="397"/>
                  </a:lnTo>
                  <a:lnTo>
                    <a:pt x="3467" y="370"/>
                  </a:lnTo>
                  <a:lnTo>
                    <a:pt x="3464" y="342"/>
                  </a:lnTo>
                  <a:lnTo>
                    <a:pt x="3466" y="322"/>
                  </a:lnTo>
                  <a:lnTo>
                    <a:pt x="3468" y="303"/>
                  </a:lnTo>
                  <a:lnTo>
                    <a:pt x="3473" y="285"/>
                  </a:lnTo>
                  <a:lnTo>
                    <a:pt x="3479" y="268"/>
                  </a:lnTo>
                  <a:lnTo>
                    <a:pt x="3496" y="238"/>
                  </a:lnTo>
                  <a:lnTo>
                    <a:pt x="3520" y="211"/>
                  </a:lnTo>
                  <a:lnTo>
                    <a:pt x="3550" y="188"/>
                  </a:lnTo>
                  <a:lnTo>
                    <a:pt x="3566" y="180"/>
                  </a:lnTo>
                  <a:lnTo>
                    <a:pt x="3584" y="172"/>
                  </a:lnTo>
                  <a:lnTo>
                    <a:pt x="3604" y="166"/>
                  </a:lnTo>
                  <a:lnTo>
                    <a:pt x="3624" y="163"/>
                  </a:lnTo>
                  <a:lnTo>
                    <a:pt x="3668" y="160"/>
                  </a:lnTo>
                  <a:lnTo>
                    <a:pt x="3707" y="162"/>
                  </a:lnTo>
                  <a:lnTo>
                    <a:pt x="3750" y="169"/>
                  </a:lnTo>
                  <a:lnTo>
                    <a:pt x="3791" y="181"/>
                  </a:lnTo>
                  <a:lnTo>
                    <a:pt x="3829" y="196"/>
                  </a:lnTo>
                  <a:lnTo>
                    <a:pt x="3832" y="201"/>
                  </a:lnTo>
                  <a:lnTo>
                    <a:pt x="3828" y="223"/>
                  </a:lnTo>
                  <a:lnTo>
                    <a:pt x="3824" y="249"/>
                  </a:lnTo>
                  <a:lnTo>
                    <a:pt x="3822" y="279"/>
                  </a:lnTo>
                  <a:lnTo>
                    <a:pt x="3821" y="313"/>
                  </a:lnTo>
                  <a:lnTo>
                    <a:pt x="3816" y="316"/>
                  </a:lnTo>
                  <a:lnTo>
                    <a:pt x="3794" y="316"/>
                  </a:lnTo>
                  <a:lnTo>
                    <a:pt x="3788" y="249"/>
                  </a:lnTo>
                  <a:lnTo>
                    <a:pt x="3785" y="242"/>
                  </a:lnTo>
                  <a:lnTo>
                    <a:pt x="3778" y="234"/>
                  </a:lnTo>
                  <a:lnTo>
                    <a:pt x="3766" y="225"/>
                  </a:lnTo>
                  <a:lnTo>
                    <a:pt x="3750" y="216"/>
                  </a:lnTo>
                  <a:lnTo>
                    <a:pt x="3731" y="207"/>
                  </a:lnTo>
                  <a:lnTo>
                    <a:pt x="3710" y="201"/>
                  </a:lnTo>
                  <a:lnTo>
                    <a:pt x="3690" y="198"/>
                  </a:lnTo>
                  <a:lnTo>
                    <a:pt x="3670" y="196"/>
                  </a:lnTo>
                  <a:lnTo>
                    <a:pt x="3634" y="200"/>
                  </a:lnTo>
                  <a:lnTo>
                    <a:pt x="3601" y="211"/>
                  </a:lnTo>
                  <a:lnTo>
                    <a:pt x="3587" y="219"/>
                  </a:lnTo>
                  <a:lnTo>
                    <a:pt x="3574" y="230"/>
                  </a:lnTo>
                  <a:lnTo>
                    <a:pt x="3563" y="242"/>
                  </a:lnTo>
                  <a:lnTo>
                    <a:pt x="3553" y="256"/>
                  </a:lnTo>
                  <a:lnTo>
                    <a:pt x="3546" y="272"/>
                  </a:lnTo>
                  <a:lnTo>
                    <a:pt x="3541" y="288"/>
                  </a:lnTo>
                  <a:lnTo>
                    <a:pt x="3538" y="320"/>
                  </a:lnTo>
                  <a:lnTo>
                    <a:pt x="3540" y="344"/>
                  </a:lnTo>
                  <a:lnTo>
                    <a:pt x="3542" y="355"/>
                  </a:lnTo>
                  <a:lnTo>
                    <a:pt x="3547" y="364"/>
                  </a:lnTo>
                  <a:lnTo>
                    <a:pt x="3558" y="382"/>
                  </a:lnTo>
                  <a:lnTo>
                    <a:pt x="3565" y="390"/>
                  </a:lnTo>
                  <a:lnTo>
                    <a:pt x="3572" y="396"/>
                  </a:lnTo>
                  <a:lnTo>
                    <a:pt x="3589" y="405"/>
                  </a:lnTo>
                  <a:lnTo>
                    <a:pt x="3608" y="412"/>
                  </a:lnTo>
                  <a:lnTo>
                    <a:pt x="3638" y="418"/>
                  </a:lnTo>
                  <a:lnTo>
                    <a:pt x="3684" y="426"/>
                  </a:lnTo>
                  <a:lnTo>
                    <a:pt x="3720" y="432"/>
                  </a:lnTo>
                  <a:lnTo>
                    <a:pt x="3750" y="438"/>
                  </a:lnTo>
                  <a:lnTo>
                    <a:pt x="3774" y="445"/>
                  </a:lnTo>
                  <a:lnTo>
                    <a:pt x="3794" y="452"/>
                  </a:lnTo>
                  <a:lnTo>
                    <a:pt x="3810" y="460"/>
                  </a:lnTo>
                  <a:lnTo>
                    <a:pt x="3826" y="471"/>
                  </a:lnTo>
                  <a:lnTo>
                    <a:pt x="3838" y="484"/>
                  </a:lnTo>
                  <a:lnTo>
                    <a:pt x="3850" y="500"/>
                  </a:lnTo>
                  <a:lnTo>
                    <a:pt x="3858" y="517"/>
                  </a:lnTo>
                  <a:lnTo>
                    <a:pt x="3865" y="536"/>
                  </a:lnTo>
                  <a:lnTo>
                    <a:pt x="3869" y="556"/>
                  </a:lnTo>
                  <a:lnTo>
                    <a:pt x="3870" y="579"/>
                  </a:lnTo>
                  <a:lnTo>
                    <a:pt x="3869" y="601"/>
                  </a:lnTo>
                  <a:lnTo>
                    <a:pt x="3865" y="622"/>
                  </a:lnTo>
                  <a:lnTo>
                    <a:pt x="3859" y="643"/>
                  </a:lnTo>
                  <a:lnTo>
                    <a:pt x="3851" y="662"/>
                  </a:lnTo>
                  <a:lnTo>
                    <a:pt x="3841" y="680"/>
                  </a:lnTo>
                  <a:lnTo>
                    <a:pt x="3828" y="698"/>
                  </a:lnTo>
                  <a:lnTo>
                    <a:pt x="3796" y="730"/>
                  </a:lnTo>
                  <a:lnTo>
                    <a:pt x="3776" y="745"/>
                  </a:lnTo>
                  <a:lnTo>
                    <a:pt x="3757" y="757"/>
                  </a:lnTo>
                  <a:lnTo>
                    <a:pt x="3736" y="766"/>
                  </a:lnTo>
                  <a:lnTo>
                    <a:pt x="3714" y="776"/>
                  </a:lnTo>
                  <a:lnTo>
                    <a:pt x="3691" y="782"/>
                  </a:lnTo>
                  <a:lnTo>
                    <a:pt x="3667" y="787"/>
                  </a:lnTo>
                  <a:lnTo>
                    <a:pt x="3617" y="790"/>
                  </a:lnTo>
                  <a:lnTo>
                    <a:pt x="3574" y="788"/>
                  </a:lnTo>
                  <a:lnTo>
                    <a:pt x="3534" y="783"/>
                  </a:lnTo>
                  <a:lnTo>
                    <a:pt x="3497" y="772"/>
                  </a:lnTo>
                  <a:lnTo>
                    <a:pt x="3462" y="759"/>
                  </a:lnTo>
                  <a:lnTo>
                    <a:pt x="3460" y="753"/>
                  </a:lnTo>
                  <a:lnTo>
                    <a:pt x="3463" y="709"/>
                  </a:lnTo>
                  <a:lnTo>
                    <a:pt x="3466" y="628"/>
                  </a:lnTo>
                  <a:close/>
                  <a:moveTo>
                    <a:pt x="3916" y="172"/>
                  </a:moveTo>
                  <a:lnTo>
                    <a:pt x="3968" y="175"/>
                  </a:lnTo>
                  <a:lnTo>
                    <a:pt x="4037" y="176"/>
                  </a:lnTo>
                  <a:lnTo>
                    <a:pt x="4159" y="172"/>
                  </a:lnTo>
                  <a:lnTo>
                    <a:pt x="4163" y="196"/>
                  </a:lnTo>
                  <a:lnTo>
                    <a:pt x="4115" y="202"/>
                  </a:lnTo>
                  <a:lnTo>
                    <a:pt x="4100" y="205"/>
                  </a:lnTo>
                  <a:lnTo>
                    <a:pt x="4091" y="208"/>
                  </a:lnTo>
                  <a:lnTo>
                    <a:pt x="4087" y="212"/>
                  </a:lnTo>
                  <a:lnTo>
                    <a:pt x="4085" y="217"/>
                  </a:lnTo>
                  <a:lnTo>
                    <a:pt x="4081" y="231"/>
                  </a:lnTo>
                  <a:lnTo>
                    <a:pt x="4079" y="279"/>
                  </a:lnTo>
                  <a:lnTo>
                    <a:pt x="4079" y="376"/>
                  </a:lnTo>
                  <a:lnTo>
                    <a:pt x="4079" y="574"/>
                  </a:lnTo>
                  <a:lnTo>
                    <a:pt x="4079" y="657"/>
                  </a:lnTo>
                  <a:lnTo>
                    <a:pt x="4080" y="697"/>
                  </a:lnTo>
                  <a:lnTo>
                    <a:pt x="4081" y="720"/>
                  </a:lnTo>
                  <a:lnTo>
                    <a:pt x="4084" y="732"/>
                  </a:lnTo>
                  <a:lnTo>
                    <a:pt x="4087" y="738"/>
                  </a:lnTo>
                  <a:lnTo>
                    <a:pt x="4093" y="742"/>
                  </a:lnTo>
                  <a:lnTo>
                    <a:pt x="4103" y="746"/>
                  </a:lnTo>
                  <a:lnTo>
                    <a:pt x="4123" y="748"/>
                  </a:lnTo>
                  <a:lnTo>
                    <a:pt x="4159" y="751"/>
                  </a:lnTo>
                  <a:lnTo>
                    <a:pt x="4163" y="775"/>
                  </a:lnTo>
                  <a:lnTo>
                    <a:pt x="4085" y="776"/>
                  </a:lnTo>
                  <a:lnTo>
                    <a:pt x="4037" y="775"/>
                  </a:lnTo>
                  <a:lnTo>
                    <a:pt x="3916" y="778"/>
                  </a:lnTo>
                  <a:lnTo>
                    <a:pt x="3912" y="753"/>
                  </a:lnTo>
                  <a:lnTo>
                    <a:pt x="3948" y="750"/>
                  </a:lnTo>
                  <a:lnTo>
                    <a:pt x="3968" y="747"/>
                  </a:lnTo>
                  <a:lnTo>
                    <a:pt x="3979" y="744"/>
                  </a:lnTo>
                  <a:lnTo>
                    <a:pt x="3986" y="740"/>
                  </a:lnTo>
                  <a:lnTo>
                    <a:pt x="3994" y="723"/>
                  </a:lnTo>
                  <a:lnTo>
                    <a:pt x="3996" y="702"/>
                  </a:lnTo>
                  <a:lnTo>
                    <a:pt x="3996" y="664"/>
                  </a:lnTo>
                  <a:lnTo>
                    <a:pt x="3997" y="574"/>
                  </a:lnTo>
                  <a:lnTo>
                    <a:pt x="3997" y="376"/>
                  </a:lnTo>
                  <a:lnTo>
                    <a:pt x="3996" y="294"/>
                  </a:lnTo>
                  <a:lnTo>
                    <a:pt x="3995" y="254"/>
                  </a:lnTo>
                  <a:lnTo>
                    <a:pt x="3994" y="231"/>
                  </a:lnTo>
                  <a:lnTo>
                    <a:pt x="3991" y="219"/>
                  </a:lnTo>
                  <a:lnTo>
                    <a:pt x="3988" y="212"/>
                  </a:lnTo>
                  <a:lnTo>
                    <a:pt x="3982" y="208"/>
                  </a:lnTo>
                  <a:lnTo>
                    <a:pt x="3972" y="205"/>
                  </a:lnTo>
                  <a:lnTo>
                    <a:pt x="3952" y="202"/>
                  </a:lnTo>
                  <a:lnTo>
                    <a:pt x="3916" y="200"/>
                  </a:lnTo>
                  <a:lnTo>
                    <a:pt x="3912" y="176"/>
                  </a:lnTo>
                  <a:lnTo>
                    <a:pt x="3916" y="172"/>
                  </a:lnTo>
                  <a:close/>
                  <a:moveTo>
                    <a:pt x="4699" y="172"/>
                  </a:moveTo>
                  <a:lnTo>
                    <a:pt x="4703" y="176"/>
                  </a:lnTo>
                  <a:lnTo>
                    <a:pt x="4699" y="229"/>
                  </a:lnTo>
                  <a:lnTo>
                    <a:pt x="4699" y="310"/>
                  </a:lnTo>
                  <a:lnTo>
                    <a:pt x="4675" y="314"/>
                  </a:lnTo>
                  <a:lnTo>
                    <a:pt x="4672" y="310"/>
                  </a:lnTo>
                  <a:lnTo>
                    <a:pt x="4667" y="271"/>
                  </a:lnTo>
                  <a:lnTo>
                    <a:pt x="4662" y="232"/>
                  </a:lnTo>
                  <a:lnTo>
                    <a:pt x="4656" y="222"/>
                  </a:lnTo>
                  <a:lnTo>
                    <a:pt x="4646" y="219"/>
                  </a:lnTo>
                  <a:lnTo>
                    <a:pt x="4628" y="217"/>
                  </a:lnTo>
                  <a:lnTo>
                    <a:pt x="4576" y="214"/>
                  </a:lnTo>
                  <a:lnTo>
                    <a:pt x="4495" y="214"/>
                  </a:lnTo>
                  <a:lnTo>
                    <a:pt x="4492" y="326"/>
                  </a:lnTo>
                  <a:lnTo>
                    <a:pt x="4492" y="574"/>
                  </a:lnTo>
                  <a:lnTo>
                    <a:pt x="4493" y="657"/>
                  </a:lnTo>
                  <a:lnTo>
                    <a:pt x="4493" y="697"/>
                  </a:lnTo>
                  <a:lnTo>
                    <a:pt x="4495" y="720"/>
                  </a:lnTo>
                  <a:lnTo>
                    <a:pt x="4498" y="732"/>
                  </a:lnTo>
                  <a:lnTo>
                    <a:pt x="4501" y="739"/>
                  </a:lnTo>
                  <a:lnTo>
                    <a:pt x="4507" y="742"/>
                  </a:lnTo>
                  <a:lnTo>
                    <a:pt x="4517" y="746"/>
                  </a:lnTo>
                  <a:lnTo>
                    <a:pt x="4536" y="748"/>
                  </a:lnTo>
                  <a:lnTo>
                    <a:pt x="4573" y="751"/>
                  </a:lnTo>
                  <a:lnTo>
                    <a:pt x="4577" y="775"/>
                  </a:lnTo>
                  <a:lnTo>
                    <a:pt x="4452" y="775"/>
                  </a:lnTo>
                  <a:lnTo>
                    <a:pt x="4330" y="778"/>
                  </a:lnTo>
                  <a:lnTo>
                    <a:pt x="4327" y="753"/>
                  </a:lnTo>
                  <a:lnTo>
                    <a:pt x="4363" y="750"/>
                  </a:lnTo>
                  <a:lnTo>
                    <a:pt x="4384" y="747"/>
                  </a:lnTo>
                  <a:lnTo>
                    <a:pt x="4394" y="744"/>
                  </a:lnTo>
                  <a:lnTo>
                    <a:pt x="4400" y="740"/>
                  </a:lnTo>
                  <a:lnTo>
                    <a:pt x="4405" y="734"/>
                  </a:lnTo>
                  <a:lnTo>
                    <a:pt x="4408" y="723"/>
                  </a:lnTo>
                  <a:lnTo>
                    <a:pt x="4410" y="702"/>
                  </a:lnTo>
                  <a:lnTo>
                    <a:pt x="4411" y="664"/>
                  </a:lnTo>
                  <a:lnTo>
                    <a:pt x="4412" y="574"/>
                  </a:lnTo>
                  <a:lnTo>
                    <a:pt x="4412" y="326"/>
                  </a:lnTo>
                  <a:lnTo>
                    <a:pt x="4409" y="214"/>
                  </a:lnTo>
                  <a:lnTo>
                    <a:pt x="4345" y="214"/>
                  </a:lnTo>
                  <a:lnTo>
                    <a:pt x="4277" y="216"/>
                  </a:lnTo>
                  <a:lnTo>
                    <a:pt x="4265" y="217"/>
                  </a:lnTo>
                  <a:lnTo>
                    <a:pt x="4255" y="219"/>
                  </a:lnTo>
                  <a:lnTo>
                    <a:pt x="4248" y="222"/>
                  </a:lnTo>
                  <a:lnTo>
                    <a:pt x="4244" y="225"/>
                  </a:lnTo>
                  <a:lnTo>
                    <a:pt x="4240" y="240"/>
                  </a:lnTo>
                  <a:lnTo>
                    <a:pt x="4236" y="271"/>
                  </a:lnTo>
                  <a:lnTo>
                    <a:pt x="4231" y="310"/>
                  </a:lnTo>
                  <a:lnTo>
                    <a:pt x="4228" y="314"/>
                  </a:lnTo>
                  <a:lnTo>
                    <a:pt x="4208" y="314"/>
                  </a:lnTo>
                  <a:lnTo>
                    <a:pt x="4204" y="226"/>
                  </a:lnTo>
                  <a:lnTo>
                    <a:pt x="4201" y="176"/>
                  </a:lnTo>
                  <a:lnTo>
                    <a:pt x="4205" y="172"/>
                  </a:lnTo>
                  <a:lnTo>
                    <a:pt x="4303" y="175"/>
                  </a:lnTo>
                  <a:lnTo>
                    <a:pt x="4452" y="176"/>
                  </a:lnTo>
                  <a:lnTo>
                    <a:pt x="4601" y="175"/>
                  </a:lnTo>
                  <a:lnTo>
                    <a:pt x="4699" y="172"/>
                  </a:lnTo>
                  <a:close/>
                  <a:moveTo>
                    <a:pt x="4726" y="213"/>
                  </a:moveTo>
                  <a:lnTo>
                    <a:pt x="4722" y="208"/>
                  </a:lnTo>
                  <a:lnTo>
                    <a:pt x="4722" y="190"/>
                  </a:lnTo>
                  <a:lnTo>
                    <a:pt x="4726" y="187"/>
                  </a:lnTo>
                  <a:lnTo>
                    <a:pt x="4847" y="168"/>
                  </a:lnTo>
                  <a:lnTo>
                    <a:pt x="4859" y="177"/>
                  </a:lnTo>
                  <a:lnTo>
                    <a:pt x="4871" y="189"/>
                  </a:lnTo>
                  <a:lnTo>
                    <a:pt x="4886" y="210"/>
                  </a:lnTo>
                  <a:lnTo>
                    <a:pt x="4907" y="241"/>
                  </a:lnTo>
                  <a:lnTo>
                    <a:pt x="4967" y="344"/>
                  </a:lnTo>
                  <a:lnTo>
                    <a:pt x="5036" y="478"/>
                  </a:lnTo>
                  <a:lnTo>
                    <a:pt x="5081" y="409"/>
                  </a:lnTo>
                  <a:lnTo>
                    <a:pt x="5129" y="327"/>
                  </a:lnTo>
                  <a:lnTo>
                    <a:pt x="5220" y="172"/>
                  </a:lnTo>
                  <a:lnTo>
                    <a:pt x="5252" y="175"/>
                  </a:lnTo>
                  <a:lnTo>
                    <a:pt x="5282" y="172"/>
                  </a:lnTo>
                  <a:lnTo>
                    <a:pt x="5285" y="184"/>
                  </a:lnTo>
                  <a:lnTo>
                    <a:pt x="5258" y="217"/>
                  </a:lnTo>
                  <a:lnTo>
                    <a:pt x="5219" y="270"/>
                  </a:lnTo>
                  <a:lnTo>
                    <a:pt x="5153" y="366"/>
                  </a:lnTo>
                  <a:lnTo>
                    <a:pt x="5099" y="453"/>
                  </a:lnTo>
                  <a:lnTo>
                    <a:pt x="5074" y="495"/>
                  </a:lnTo>
                  <a:lnTo>
                    <a:pt x="5064" y="516"/>
                  </a:lnTo>
                  <a:lnTo>
                    <a:pt x="5062" y="528"/>
                  </a:lnTo>
                  <a:lnTo>
                    <a:pt x="5060" y="541"/>
                  </a:lnTo>
                  <a:lnTo>
                    <a:pt x="5060" y="604"/>
                  </a:lnTo>
                  <a:lnTo>
                    <a:pt x="5062" y="668"/>
                  </a:lnTo>
                  <a:lnTo>
                    <a:pt x="5064" y="720"/>
                  </a:lnTo>
                  <a:lnTo>
                    <a:pt x="5066" y="732"/>
                  </a:lnTo>
                  <a:lnTo>
                    <a:pt x="5070" y="739"/>
                  </a:lnTo>
                  <a:lnTo>
                    <a:pt x="5076" y="742"/>
                  </a:lnTo>
                  <a:lnTo>
                    <a:pt x="5086" y="746"/>
                  </a:lnTo>
                  <a:lnTo>
                    <a:pt x="5105" y="748"/>
                  </a:lnTo>
                  <a:lnTo>
                    <a:pt x="5142" y="751"/>
                  </a:lnTo>
                  <a:lnTo>
                    <a:pt x="5146" y="775"/>
                  </a:lnTo>
                  <a:lnTo>
                    <a:pt x="5068" y="776"/>
                  </a:lnTo>
                  <a:lnTo>
                    <a:pt x="5020" y="775"/>
                  </a:lnTo>
                  <a:lnTo>
                    <a:pt x="4898" y="778"/>
                  </a:lnTo>
                  <a:lnTo>
                    <a:pt x="4895" y="753"/>
                  </a:lnTo>
                  <a:lnTo>
                    <a:pt x="4931" y="750"/>
                  </a:lnTo>
                  <a:lnTo>
                    <a:pt x="4951" y="747"/>
                  </a:lnTo>
                  <a:lnTo>
                    <a:pt x="4962" y="744"/>
                  </a:lnTo>
                  <a:lnTo>
                    <a:pt x="4968" y="740"/>
                  </a:lnTo>
                  <a:lnTo>
                    <a:pt x="4975" y="724"/>
                  </a:lnTo>
                  <a:lnTo>
                    <a:pt x="4979" y="676"/>
                  </a:lnTo>
                  <a:lnTo>
                    <a:pt x="4979" y="603"/>
                  </a:lnTo>
                  <a:lnTo>
                    <a:pt x="4979" y="523"/>
                  </a:lnTo>
                  <a:lnTo>
                    <a:pt x="4958" y="483"/>
                  </a:lnTo>
                  <a:lnTo>
                    <a:pt x="4916" y="412"/>
                  </a:lnTo>
                  <a:lnTo>
                    <a:pt x="4879" y="351"/>
                  </a:lnTo>
                  <a:lnTo>
                    <a:pt x="4834" y="284"/>
                  </a:lnTo>
                  <a:lnTo>
                    <a:pt x="4810" y="252"/>
                  </a:lnTo>
                  <a:lnTo>
                    <a:pt x="4792" y="231"/>
                  </a:lnTo>
                  <a:lnTo>
                    <a:pt x="4778" y="220"/>
                  </a:lnTo>
                  <a:lnTo>
                    <a:pt x="4769" y="214"/>
                  </a:lnTo>
                  <a:lnTo>
                    <a:pt x="4754" y="213"/>
                  </a:lnTo>
                  <a:lnTo>
                    <a:pt x="4726" y="213"/>
                  </a:lnTo>
                  <a:close/>
                  <a:moveTo>
                    <a:pt x="5540" y="481"/>
                  </a:moveTo>
                  <a:lnTo>
                    <a:pt x="5542" y="450"/>
                  </a:lnTo>
                  <a:lnTo>
                    <a:pt x="5545" y="420"/>
                  </a:lnTo>
                  <a:lnTo>
                    <a:pt x="5550" y="390"/>
                  </a:lnTo>
                  <a:lnTo>
                    <a:pt x="5558" y="362"/>
                  </a:lnTo>
                  <a:lnTo>
                    <a:pt x="5569" y="334"/>
                  </a:lnTo>
                  <a:lnTo>
                    <a:pt x="5584" y="308"/>
                  </a:lnTo>
                  <a:lnTo>
                    <a:pt x="5600" y="283"/>
                  </a:lnTo>
                  <a:lnTo>
                    <a:pt x="5621" y="259"/>
                  </a:lnTo>
                  <a:lnTo>
                    <a:pt x="5644" y="237"/>
                  </a:lnTo>
                  <a:lnTo>
                    <a:pt x="5670" y="218"/>
                  </a:lnTo>
                  <a:lnTo>
                    <a:pt x="5698" y="201"/>
                  </a:lnTo>
                  <a:lnTo>
                    <a:pt x="5728" y="187"/>
                  </a:lnTo>
                  <a:lnTo>
                    <a:pt x="5759" y="175"/>
                  </a:lnTo>
                  <a:lnTo>
                    <a:pt x="5794" y="168"/>
                  </a:lnTo>
                  <a:lnTo>
                    <a:pt x="5830" y="163"/>
                  </a:lnTo>
                  <a:lnTo>
                    <a:pt x="5868" y="160"/>
                  </a:lnTo>
                  <a:lnTo>
                    <a:pt x="5903" y="162"/>
                  </a:lnTo>
                  <a:lnTo>
                    <a:pt x="5936" y="165"/>
                  </a:lnTo>
                  <a:lnTo>
                    <a:pt x="5969" y="171"/>
                  </a:lnTo>
                  <a:lnTo>
                    <a:pt x="5999" y="181"/>
                  </a:lnTo>
                  <a:lnTo>
                    <a:pt x="6026" y="192"/>
                  </a:lnTo>
                  <a:lnTo>
                    <a:pt x="6053" y="205"/>
                  </a:lnTo>
                  <a:lnTo>
                    <a:pt x="6077" y="222"/>
                  </a:lnTo>
                  <a:lnTo>
                    <a:pt x="6100" y="240"/>
                  </a:lnTo>
                  <a:lnTo>
                    <a:pt x="6120" y="260"/>
                  </a:lnTo>
                  <a:lnTo>
                    <a:pt x="6137" y="283"/>
                  </a:lnTo>
                  <a:lnTo>
                    <a:pt x="6151" y="307"/>
                  </a:lnTo>
                  <a:lnTo>
                    <a:pt x="6164" y="333"/>
                  </a:lnTo>
                  <a:lnTo>
                    <a:pt x="6173" y="361"/>
                  </a:lnTo>
                  <a:lnTo>
                    <a:pt x="6180" y="391"/>
                  </a:lnTo>
                  <a:lnTo>
                    <a:pt x="6184" y="422"/>
                  </a:lnTo>
                  <a:lnTo>
                    <a:pt x="6185" y="456"/>
                  </a:lnTo>
                  <a:lnTo>
                    <a:pt x="6182" y="502"/>
                  </a:lnTo>
                  <a:lnTo>
                    <a:pt x="6180" y="525"/>
                  </a:lnTo>
                  <a:lnTo>
                    <a:pt x="6175" y="547"/>
                  </a:lnTo>
                  <a:lnTo>
                    <a:pt x="6162" y="589"/>
                  </a:lnTo>
                  <a:lnTo>
                    <a:pt x="6143" y="628"/>
                  </a:lnTo>
                  <a:lnTo>
                    <a:pt x="6120" y="664"/>
                  </a:lnTo>
                  <a:lnTo>
                    <a:pt x="6092" y="697"/>
                  </a:lnTo>
                  <a:lnTo>
                    <a:pt x="6076" y="711"/>
                  </a:lnTo>
                  <a:lnTo>
                    <a:pt x="6059" y="724"/>
                  </a:lnTo>
                  <a:lnTo>
                    <a:pt x="6023" y="748"/>
                  </a:lnTo>
                  <a:lnTo>
                    <a:pt x="5982" y="766"/>
                  </a:lnTo>
                  <a:lnTo>
                    <a:pt x="5939" y="780"/>
                  </a:lnTo>
                  <a:lnTo>
                    <a:pt x="5893" y="788"/>
                  </a:lnTo>
                  <a:lnTo>
                    <a:pt x="5845" y="790"/>
                  </a:lnTo>
                  <a:lnTo>
                    <a:pt x="5812" y="789"/>
                  </a:lnTo>
                  <a:lnTo>
                    <a:pt x="5779" y="784"/>
                  </a:lnTo>
                  <a:lnTo>
                    <a:pt x="5748" y="777"/>
                  </a:lnTo>
                  <a:lnTo>
                    <a:pt x="5718" y="768"/>
                  </a:lnTo>
                  <a:lnTo>
                    <a:pt x="5689" y="754"/>
                  </a:lnTo>
                  <a:lnTo>
                    <a:pt x="5664" y="739"/>
                  </a:lnTo>
                  <a:lnTo>
                    <a:pt x="5640" y="720"/>
                  </a:lnTo>
                  <a:lnTo>
                    <a:pt x="5618" y="698"/>
                  </a:lnTo>
                  <a:lnTo>
                    <a:pt x="5599" y="674"/>
                  </a:lnTo>
                  <a:lnTo>
                    <a:pt x="5582" y="649"/>
                  </a:lnTo>
                  <a:lnTo>
                    <a:pt x="5569" y="621"/>
                  </a:lnTo>
                  <a:lnTo>
                    <a:pt x="5558" y="591"/>
                  </a:lnTo>
                  <a:lnTo>
                    <a:pt x="5545" y="534"/>
                  </a:lnTo>
                  <a:lnTo>
                    <a:pt x="5542" y="507"/>
                  </a:lnTo>
                  <a:lnTo>
                    <a:pt x="5540" y="481"/>
                  </a:lnTo>
                  <a:close/>
                  <a:moveTo>
                    <a:pt x="5629" y="453"/>
                  </a:moveTo>
                  <a:lnTo>
                    <a:pt x="5629" y="480"/>
                  </a:lnTo>
                  <a:lnTo>
                    <a:pt x="5633" y="507"/>
                  </a:lnTo>
                  <a:lnTo>
                    <a:pt x="5639" y="536"/>
                  </a:lnTo>
                  <a:lnTo>
                    <a:pt x="5646" y="565"/>
                  </a:lnTo>
                  <a:lnTo>
                    <a:pt x="5656" y="594"/>
                  </a:lnTo>
                  <a:lnTo>
                    <a:pt x="5666" y="620"/>
                  </a:lnTo>
                  <a:lnTo>
                    <a:pt x="5680" y="645"/>
                  </a:lnTo>
                  <a:lnTo>
                    <a:pt x="5696" y="668"/>
                  </a:lnTo>
                  <a:lnTo>
                    <a:pt x="5713" y="687"/>
                  </a:lnTo>
                  <a:lnTo>
                    <a:pt x="5732" y="705"/>
                  </a:lnTo>
                  <a:lnTo>
                    <a:pt x="5752" y="720"/>
                  </a:lnTo>
                  <a:lnTo>
                    <a:pt x="5773" y="732"/>
                  </a:lnTo>
                  <a:lnTo>
                    <a:pt x="5796" y="740"/>
                  </a:lnTo>
                  <a:lnTo>
                    <a:pt x="5820" y="747"/>
                  </a:lnTo>
                  <a:lnTo>
                    <a:pt x="5845" y="751"/>
                  </a:lnTo>
                  <a:lnTo>
                    <a:pt x="5873" y="752"/>
                  </a:lnTo>
                  <a:lnTo>
                    <a:pt x="5905" y="751"/>
                  </a:lnTo>
                  <a:lnTo>
                    <a:pt x="5935" y="745"/>
                  </a:lnTo>
                  <a:lnTo>
                    <a:pt x="5964" y="735"/>
                  </a:lnTo>
                  <a:lnTo>
                    <a:pt x="5990" y="722"/>
                  </a:lnTo>
                  <a:lnTo>
                    <a:pt x="6014" y="705"/>
                  </a:lnTo>
                  <a:lnTo>
                    <a:pt x="6036" y="684"/>
                  </a:lnTo>
                  <a:lnTo>
                    <a:pt x="6054" y="657"/>
                  </a:lnTo>
                  <a:lnTo>
                    <a:pt x="6061" y="643"/>
                  </a:lnTo>
                  <a:lnTo>
                    <a:pt x="6068" y="628"/>
                  </a:lnTo>
                  <a:lnTo>
                    <a:pt x="6080" y="595"/>
                  </a:lnTo>
                  <a:lnTo>
                    <a:pt x="6089" y="560"/>
                  </a:lnTo>
                  <a:lnTo>
                    <a:pt x="6094" y="524"/>
                  </a:lnTo>
                  <a:lnTo>
                    <a:pt x="6095" y="484"/>
                  </a:lnTo>
                  <a:lnTo>
                    <a:pt x="6094" y="442"/>
                  </a:lnTo>
                  <a:lnTo>
                    <a:pt x="6088" y="403"/>
                  </a:lnTo>
                  <a:lnTo>
                    <a:pt x="6078" y="366"/>
                  </a:lnTo>
                  <a:lnTo>
                    <a:pt x="6065" y="330"/>
                  </a:lnTo>
                  <a:lnTo>
                    <a:pt x="6048" y="297"/>
                  </a:lnTo>
                  <a:lnTo>
                    <a:pt x="6028" y="270"/>
                  </a:lnTo>
                  <a:lnTo>
                    <a:pt x="6004" y="247"/>
                  </a:lnTo>
                  <a:lnTo>
                    <a:pt x="5992" y="237"/>
                  </a:lnTo>
                  <a:lnTo>
                    <a:pt x="5977" y="229"/>
                  </a:lnTo>
                  <a:lnTo>
                    <a:pt x="5948" y="214"/>
                  </a:lnTo>
                  <a:lnTo>
                    <a:pt x="5917" y="205"/>
                  </a:lnTo>
                  <a:lnTo>
                    <a:pt x="5885" y="199"/>
                  </a:lnTo>
                  <a:lnTo>
                    <a:pt x="5851" y="196"/>
                  </a:lnTo>
                  <a:lnTo>
                    <a:pt x="5802" y="201"/>
                  </a:lnTo>
                  <a:lnTo>
                    <a:pt x="5780" y="206"/>
                  </a:lnTo>
                  <a:lnTo>
                    <a:pt x="5759" y="213"/>
                  </a:lnTo>
                  <a:lnTo>
                    <a:pt x="5740" y="222"/>
                  </a:lnTo>
                  <a:lnTo>
                    <a:pt x="5720" y="234"/>
                  </a:lnTo>
                  <a:lnTo>
                    <a:pt x="5704" y="247"/>
                  </a:lnTo>
                  <a:lnTo>
                    <a:pt x="5688" y="261"/>
                  </a:lnTo>
                  <a:lnTo>
                    <a:pt x="5675" y="279"/>
                  </a:lnTo>
                  <a:lnTo>
                    <a:pt x="5663" y="298"/>
                  </a:lnTo>
                  <a:lnTo>
                    <a:pt x="5652" y="319"/>
                  </a:lnTo>
                  <a:lnTo>
                    <a:pt x="5644" y="342"/>
                  </a:lnTo>
                  <a:lnTo>
                    <a:pt x="5638" y="367"/>
                  </a:lnTo>
                  <a:lnTo>
                    <a:pt x="5633" y="393"/>
                  </a:lnTo>
                  <a:lnTo>
                    <a:pt x="5629" y="422"/>
                  </a:lnTo>
                  <a:lnTo>
                    <a:pt x="5629" y="453"/>
                  </a:lnTo>
                  <a:close/>
                  <a:moveTo>
                    <a:pt x="6391" y="488"/>
                  </a:moveTo>
                  <a:lnTo>
                    <a:pt x="6391" y="574"/>
                  </a:lnTo>
                  <a:lnTo>
                    <a:pt x="6392" y="657"/>
                  </a:lnTo>
                  <a:lnTo>
                    <a:pt x="6395" y="718"/>
                  </a:lnTo>
                  <a:lnTo>
                    <a:pt x="6397" y="732"/>
                  </a:lnTo>
                  <a:lnTo>
                    <a:pt x="6401" y="739"/>
                  </a:lnTo>
                  <a:lnTo>
                    <a:pt x="6407" y="742"/>
                  </a:lnTo>
                  <a:lnTo>
                    <a:pt x="6416" y="746"/>
                  </a:lnTo>
                  <a:lnTo>
                    <a:pt x="6437" y="748"/>
                  </a:lnTo>
                  <a:lnTo>
                    <a:pt x="6473" y="751"/>
                  </a:lnTo>
                  <a:lnTo>
                    <a:pt x="6476" y="775"/>
                  </a:lnTo>
                  <a:lnTo>
                    <a:pt x="6350" y="775"/>
                  </a:lnTo>
                  <a:lnTo>
                    <a:pt x="6229" y="778"/>
                  </a:lnTo>
                  <a:lnTo>
                    <a:pt x="6226" y="753"/>
                  </a:lnTo>
                  <a:lnTo>
                    <a:pt x="6262" y="750"/>
                  </a:lnTo>
                  <a:lnTo>
                    <a:pt x="6282" y="747"/>
                  </a:lnTo>
                  <a:lnTo>
                    <a:pt x="6293" y="744"/>
                  </a:lnTo>
                  <a:lnTo>
                    <a:pt x="6299" y="740"/>
                  </a:lnTo>
                  <a:lnTo>
                    <a:pt x="6304" y="734"/>
                  </a:lnTo>
                  <a:lnTo>
                    <a:pt x="6307" y="723"/>
                  </a:lnTo>
                  <a:lnTo>
                    <a:pt x="6308" y="702"/>
                  </a:lnTo>
                  <a:lnTo>
                    <a:pt x="6310" y="664"/>
                  </a:lnTo>
                  <a:lnTo>
                    <a:pt x="6311" y="574"/>
                  </a:lnTo>
                  <a:lnTo>
                    <a:pt x="6311" y="376"/>
                  </a:lnTo>
                  <a:lnTo>
                    <a:pt x="6310" y="294"/>
                  </a:lnTo>
                  <a:lnTo>
                    <a:pt x="6308" y="254"/>
                  </a:lnTo>
                  <a:lnTo>
                    <a:pt x="6307" y="231"/>
                  </a:lnTo>
                  <a:lnTo>
                    <a:pt x="6305" y="219"/>
                  </a:lnTo>
                  <a:lnTo>
                    <a:pt x="6301" y="212"/>
                  </a:lnTo>
                  <a:lnTo>
                    <a:pt x="6295" y="208"/>
                  </a:lnTo>
                  <a:lnTo>
                    <a:pt x="6286" y="205"/>
                  </a:lnTo>
                  <a:lnTo>
                    <a:pt x="6265" y="202"/>
                  </a:lnTo>
                  <a:lnTo>
                    <a:pt x="6229" y="200"/>
                  </a:lnTo>
                  <a:lnTo>
                    <a:pt x="6226" y="176"/>
                  </a:lnTo>
                  <a:lnTo>
                    <a:pt x="6439" y="175"/>
                  </a:lnTo>
                  <a:lnTo>
                    <a:pt x="6648" y="172"/>
                  </a:lnTo>
                  <a:lnTo>
                    <a:pt x="6642" y="224"/>
                  </a:lnTo>
                  <a:lnTo>
                    <a:pt x="6637" y="301"/>
                  </a:lnTo>
                  <a:lnTo>
                    <a:pt x="6614" y="304"/>
                  </a:lnTo>
                  <a:lnTo>
                    <a:pt x="6610" y="291"/>
                  </a:lnTo>
                  <a:lnTo>
                    <a:pt x="6607" y="267"/>
                  </a:lnTo>
                  <a:lnTo>
                    <a:pt x="6605" y="246"/>
                  </a:lnTo>
                  <a:lnTo>
                    <a:pt x="6600" y="224"/>
                  </a:lnTo>
                  <a:lnTo>
                    <a:pt x="6576" y="218"/>
                  </a:lnTo>
                  <a:lnTo>
                    <a:pt x="6547" y="213"/>
                  </a:lnTo>
                  <a:lnTo>
                    <a:pt x="6515" y="211"/>
                  </a:lnTo>
                  <a:lnTo>
                    <a:pt x="6478" y="210"/>
                  </a:lnTo>
                  <a:lnTo>
                    <a:pt x="6440" y="211"/>
                  </a:lnTo>
                  <a:lnTo>
                    <a:pt x="6396" y="214"/>
                  </a:lnTo>
                  <a:lnTo>
                    <a:pt x="6392" y="272"/>
                  </a:lnTo>
                  <a:lnTo>
                    <a:pt x="6391" y="376"/>
                  </a:lnTo>
                  <a:lnTo>
                    <a:pt x="6391" y="451"/>
                  </a:lnTo>
                  <a:lnTo>
                    <a:pt x="6466" y="451"/>
                  </a:lnTo>
                  <a:lnTo>
                    <a:pt x="6528" y="448"/>
                  </a:lnTo>
                  <a:lnTo>
                    <a:pt x="6559" y="444"/>
                  </a:lnTo>
                  <a:lnTo>
                    <a:pt x="6563" y="440"/>
                  </a:lnTo>
                  <a:lnTo>
                    <a:pt x="6566" y="434"/>
                  </a:lnTo>
                  <a:lnTo>
                    <a:pt x="6569" y="422"/>
                  </a:lnTo>
                  <a:lnTo>
                    <a:pt x="6572" y="403"/>
                  </a:lnTo>
                  <a:lnTo>
                    <a:pt x="6575" y="380"/>
                  </a:lnTo>
                  <a:lnTo>
                    <a:pt x="6599" y="376"/>
                  </a:lnTo>
                  <a:lnTo>
                    <a:pt x="6602" y="380"/>
                  </a:lnTo>
                  <a:lnTo>
                    <a:pt x="6600" y="474"/>
                  </a:lnTo>
                  <a:lnTo>
                    <a:pt x="6601" y="520"/>
                  </a:lnTo>
                  <a:lnTo>
                    <a:pt x="6602" y="574"/>
                  </a:lnTo>
                  <a:lnTo>
                    <a:pt x="6599" y="578"/>
                  </a:lnTo>
                  <a:lnTo>
                    <a:pt x="6577" y="578"/>
                  </a:lnTo>
                  <a:lnTo>
                    <a:pt x="6572" y="538"/>
                  </a:lnTo>
                  <a:lnTo>
                    <a:pt x="6569" y="507"/>
                  </a:lnTo>
                  <a:lnTo>
                    <a:pt x="6564" y="499"/>
                  </a:lnTo>
                  <a:lnTo>
                    <a:pt x="6559" y="494"/>
                  </a:lnTo>
                  <a:lnTo>
                    <a:pt x="6547" y="492"/>
                  </a:lnTo>
                  <a:lnTo>
                    <a:pt x="6528" y="489"/>
                  </a:lnTo>
                  <a:lnTo>
                    <a:pt x="6456" y="487"/>
                  </a:lnTo>
                  <a:lnTo>
                    <a:pt x="6391" y="488"/>
                  </a:lnTo>
                  <a:close/>
                  <a:moveTo>
                    <a:pt x="7180" y="176"/>
                  </a:moveTo>
                  <a:lnTo>
                    <a:pt x="7180" y="196"/>
                  </a:lnTo>
                  <a:lnTo>
                    <a:pt x="7132" y="202"/>
                  </a:lnTo>
                  <a:lnTo>
                    <a:pt x="7117" y="205"/>
                  </a:lnTo>
                  <a:lnTo>
                    <a:pt x="7108" y="208"/>
                  </a:lnTo>
                  <a:lnTo>
                    <a:pt x="7105" y="212"/>
                  </a:lnTo>
                  <a:lnTo>
                    <a:pt x="7102" y="217"/>
                  </a:lnTo>
                  <a:lnTo>
                    <a:pt x="7098" y="231"/>
                  </a:lnTo>
                  <a:lnTo>
                    <a:pt x="7096" y="279"/>
                  </a:lnTo>
                  <a:lnTo>
                    <a:pt x="7096" y="376"/>
                  </a:lnTo>
                  <a:lnTo>
                    <a:pt x="7096" y="682"/>
                  </a:lnTo>
                  <a:lnTo>
                    <a:pt x="7092" y="744"/>
                  </a:lnTo>
                  <a:lnTo>
                    <a:pt x="7084" y="793"/>
                  </a:lnTo>
                  <a:lnTo>
                    <a:pt x="7076" y="814"/>
                  </a:lnTo>
                  <a:lnTo>
                    <a:pt x="7067" y="834"/>
                  </a:lnTo>
                  <a:lnTo>
                    <a:pt x="7055" y="854"/>
                  </a:lnTo>
                  <a:lnTo>
                    <a:pt x="7042" y="872"/>
                  </a:lnTo>
                  <a:lnTo>
                    <a:pt x="7026" y="889"/>
                  </a:lnTo>
                  <a:lnTo>
                    <a:pt x="7012" y="904"/>
                  </a:lnTo>
                  <a:lnTo>
                    <a:pt x="6996" y="916"/>
                  </a:lnTo>
                  <a:lnTo>
                    <a:pt x="6980" y="926"/>
                  </a:lnTo>
                  <a:lnTo>
                    <a:pt x="6964" y="934"/>
                  </a:lnTo>
                  <a:lnTo>
                    <a:pt x="6948" y="939"/>
                  </a:lnTo>
                  <a:lnTo>
                    <a:pt x="6932" y="943"/>
                  </a:lnTo>
                  <a:lnTo>
                    <a:pt x="6917" y="944"/>
                  </a:lnTo>
                  <a:lnTo>
                    <a:pt x="6899" y="942"/>
                  </a:lnTo>
                  <a:lnTo>
                    <a:pt x="6900" y="908"/>
                  </a:lnTo>
                  <a:lnTo>
                    <a:pt x="6899" y="877"/>
                  </a:lnTo>
                  <a:lnTo>
                    <a:pt x="6907" y="871"/>
                  </a:lnTo>
                  <a:lnTo>
                    <a:pt x="6918" y="878"/>
                  </a:lnTo>
                  <a:lnTo>
                    <a:pt x="6930" y="883"/>
                  </a:lnTo>
                  <a:lnTo>
                    <a:pt x="6953" y="886"/>
                  </a:lnTo>
                  <a:lnTo>
                    <a:pt x="6972" y="885"/>
                  </a:lnTo>
                  <a:lnTo>
                    <a:pt x="6988" y="879"/>
                  </a:lnTo>
                  <a:lnTo>
                    <a:pt x="6998" y="870"/>
                  </a:lnTo>
                  <a:lnTo>
                    <a:pt x="7003" y="864"/>
                  </a:lnTo>
                  <a:lnTo>
                    <a:pt x="7006" y="858"/>
                  </a:lnTo>
                  <a:lnTo>
                    <a:pt x="7010" y="838"/>
                  </a:lnTo>
                  <a:lnTo>
                    <a:pt x="7013" y="808"/>
                  </a:lnTo>
                  <a:lnTo>
                    <a:pt x="7014" y="747"/>
                  </a:lnTo>
                  <a:lnTo>
                    <a:pt x="7014" y="376"/>
                  </a:lnTo>
                  <a:lnTo>
                    <a:pt x="7014" y="294"/>
                  </a:lnTo>
                  <a:lnTo>
                    <a:pt x="7013" y="254"/>
                  </a:lnTo>
                  <a:lnTo>
                    <a:pt x="7010" y="231"/>
                  </a:lnTo>
                  <a:lnTo>
                    <a:pt x="7008" y="219"/>
                  </a:lnTo>
                  <a:lnTo>
                    <a:pt x="7004" y="212"/>
                  </a:lnTo>
                  <a:lnTo>
                    <a:pt x="6998" y="208"/>
                  </a:lnTo>
                  <a:lnTo>
                    <a:pt x="6989" y="205"/>
                  </a:lnTo>
                  <a:lnTo>
                    <a:pt x="6970" y="202"/>
                  </a:lnTo>
                  <a:lnTo>
                    <a:pt x="6932" y="200"/>
                  </a:lnTo>
                  <a:lnTo>
                    <a:pt x="6930" y="176"/>
                  </a:lnTo>
                  <a:lnTo>
                    <a:pt x="7055" y="176"/>
                  </a:lnTo>
                  <a:lnTo>
                    <a:pt x="7177" y="172"/>
                  </a:lnTo>
                  <a:lnTo>
                    <a:pt x="7180" y="176"/>
                  </a:lnTo>
                  <a:close/>
                  <a:moveTo>
                    <a:pt x="7206" y="213"/>
                  </a:moveTo>
                  <a:lnTo>
                    <a:pt x="7202" y="208"/>
                  </a:lnTo>
                  <a:lnTo>
                    <a:pt x="7202" y="190"/>
                  </a:lnTo>
                  <a:lnTo>
                    <a:pt x="7206" y="187"/>
                  </a:lnTo>
                  <a:lnTo>
                    <a:pt x="7327" y="168"/>
                  </a:lnTo>
                  <a:lnTo>
                    <a:pt x="7339" y="177"/>
                  </a:lnTo>
                  <a:lnTo>
                    <a:pt x="7352" y="189"/>
                  </a:lnTo>
                  <a:lnTo>
                    <a:pt x="7367" y="210"/>
                  </a:lnTo>
                  <a:lnTo>
                    <a:pt x="7387" y="241"/>
                  </a:lnTo>
                  <a:lnTo>
                    <a:pt x="7447" y="344"/>
                  </a:lnTo>
                  <a:lnTo>
                    <a:pt x="7518" y="478"/>
                  </a:lnTo>
                  <a:lnTo>
                    <a:pt x="7561" y="409"/>
                  </a:lnTo>
                  <a:lnTo>
                    <a:pt x="7610" y="327"/>
                  </a:lnTo>
                  <a:lnTo>
                    <a:pt x="7700" y="172"/>
                  </a:lnTo>
                  <a:lnTo>
                    <a:pt x="7733" y="175"/>
                  </a:lnTo>
                  <a:lnTo>
                    <a:pt x="7763" y="172"/>
                  </a:lnTo>
                  <a:lnTo>
                    <a:pt x="7766" y="184"/>
                  </a:lnTo>
                  <a:lnTo>
                    <a:pt x="7739" y="217"/>
                  </a:lnTo>
                  <a:lnTo>
                    <a:pt x="7700" y="270"/>
                  </a:lnTo>
                  <a:lnTo>
                    <a:pt x="7633" y="366"/>
                  </a:lnTo>
                  <a:lnTo>
                    <a:pt x="7579" y="453"/>
                  </a:lnTo>
                  <a:lnTo>
                    <a:pt x="7555" y="495"/>
                  </a:lnTo>
                  <a:lnTo>
                    <a:pt x="7544" y="516"/>
                  </a:lnTo>
                  <a:lnTo>
                    <a:pt x="7542" y="528"/>
                  </a:lnTo>
                  <a:lnTo>
                    <a:pt x="7542" y="541"/>
                  </a:lnTo>
                  <a:lnTo>
                    <a:pt x="7542" y="604"/>
                  </a:lnTo>
                  <a:lnTo>
                    <a:pt x="7542" y="668"/>
                  </a:lnTo>
                  <a:lnTo>
                    <a:pt x="7544" y="720"/>
                  </a:lnTo>
                  <a:lnTo>
                    <a:pt x="7548" y="732"/>
                  </a:lnTo>
                  <a:lnTo>
                    <a:pt x="7552" y="739"/>
                  </a:lnTo>
                  <a:lnTo>
                    <a:pt x="7556" y="742"/>
                  </a:lnTo>
                  <a:lnTo>
                    <a:pt x="7566" y="746"/>
                  </a:lnTo>
                  <a:lnTo>
                    <a:pt x="7586" y="748"/>
                  </a:lnTo>
                  <a:lnTo>
                    <a:pt x="7622" y="751"/>
                  </a:lnTo>
                  <a:lnTo>
                    <a:pt x="7626" y="775"/>
                  </a:lnTo>
                  <a:lnTo>
                    <a:pt x="7548" y="776"/>
                  </a:lnTo>
                  <a:lnTo>
                    <a:pt x="7500" y="775"/>
                  </a:lnTo>
                  <a:lnTo>
                    <a:pt x="7379" y="778"/>
                  </a:lnTo>
                  <a:lnTo>
                    <a:pt x="7375" y="753"/>
                  </a:lnTo>
                  <a:lnTo>
                    <a:pt x="7412" y="750"/>
                  </a:lnTo>
                  <a:lnTo>
                    <a:pt x="7432" y="747"/>
                  </a:lnTo>
                  <a:lnTo>
                    <a:pt x="7442" y="744"/>
                  </a:lnTo>
                  <a:lnTo>
                    <a:pt x="7450" y="740"/>
                  </a:lnTo>
                  <a:lnTo>
                    <a:pt x="7453" y="734"/>
                  </a:lnTo>
                  <a:lnTo>
                    <a:pt x="7457" y="724"/>
                  </a:lnTo>
                  <a:lnTo>
                    <a:pt x="7459" y="676"/>
                  </a:lnTo>
                  <a:lnTo>
                    <a:pt x="7460" y="603"/>
                  </a:lnTo>
                  <a:lnTo>
                    <a:pt x="7460" y="523"/>
                  </a:lnTo>
                  <a:lnTo>
                    <a:pt x="7440" y="483"/>
                  </a:lnTo>
                  <a:lnTo>
                    <a:pt x="7398" y="412"/>
                  </a:lnTo>
                  <a:lnTo>
                    <a:pt x="7360" y="351"/>
                  </a:lnTo>
                  <a:lnTo>
                    <a:pt x="7315" y="284"/>
                  </a:lnTo>
                  <a:lnTo>
                    <a:pt x="7291" y="252"/>
                  </a:lnTo>
                  <a:lnTo>
                    <a:pt x="7273" y="231"/>
                  </a:lnTo>
                  <a:lnTo>
                    <a:pt x="7260" y="220"/>
                  </a:lnTo>
                  <a:lnTo>
                    <a:pt x="7250" y="214"/>
                  </a:lnTo>
                  <a:lnTo>
                    <a:pt x="7235" y="213"/>
                  </a:lnTo>
                  <a:lnTo>
                    <a:pt x="7206" y="213"/>
                  </a:lnTo>
                  <a:close/>
                  <a:moveTo>
                    <a:pt x="8076" y="782"/>
                  </a:moveTo>
                  <a:lnTo>
                    <a:pt x="8022" y="639"/>
                  </a:lnTo>
                  <a:lnTo>
                    <a:pt x="7877" y="280"/>
                  </a:lnTo>
                  <a:lnTo>
                    <a:pt x="7858" y="232"/>
                  </a:lnTo>
                  <a:lnTo>
                    <a:pt x="7847" y="211"/>
                  </a:lnTo>
                  <a:lnTo>
                    <a:pt x="7830" y="204"/>
                  </a:lnTo>
                  <a:lnTo>
                    <a:pt x="7795" y="200"/>
                  </a:lnTo>
                  <a:lnTo>
                    <a:pt x="7792" y="196"/>
                  </a:lnTo>
                  <a:lnTo>
                    <a:pt x="7792" y="176"/>
                  </a:lnTo>
                  <a:lnTo>
                    <a:pt x="7795" y="172"/>
                  </a:lnTo>
                  <a:lnTo>
                    <a:pt x="7906" y="176"/>
                  </a:lnTo>
                  <a:lnTo>
                    <a:pt x="8018" y="172"/>
                  </a:lnTo>
                  <a:lnTo>
                    <a:pt x="8022" y="200"/>
                  </a:lnTo>
                  <a:lnTo>
                    <a:pt x="7957" y="206"/>
                  </a:lnTo>
                  <a:lnTo>
                    <a:pt x="7950" y="211"/>
                  </a:lnTo>
                  <a:lnTo>
                    <a:pt x="7948" y="218"/>
                  </a:lnTo>
                  <a:lnTo>
                    <a:pt x="7961" y="264"/>
                  </a:lnTo>
                  <a:lnTo>
                    <a:pt x="7985" y="332"/>
                  </a:lnTo>
                  <a:lnTo>
                    <a:pt x="8118" y="669"/>
                  </a:lnTo>
                  <a:lnTo>
                    <a:pt x="8230" y="390"/>
                  </a:lnTo>
                  <a:lnTo>
                    <a:pt x="8263" y="297"/>
                  </a:lnTo>
                  <a:lnTo>
                    <a:pt x="8280" y="247"/>
                  </a:lnTo>
                  <a:lnTo>
                    <a:pt x="8286" y="220"/>
                  </a:lnTo>
                  <a:lnTo>
                    <a:pt x="8284" y="212"/>
                  </a:lnTo>
                  <a:lnTo>
                    <a:pt x="8280" y="210"/>
                  </a:lnTo>
                  <a:lnTo>
                    <a:pt x="8275" y="207"/>
                  </a:lnTo>
                  <a:lnTo>
                    <a:pt x="8255" y="204"/>
                  </a:lnTo>
                  <a:lnTo>
                    <a:pt x="8213" y="200"/>
                  </a:lnTo>
                  <a:lnTo>
                    <a:pt x="8209" y="196"/>
                  </a:lnTo>
                  <a:lnTo>
                    <a:pt x="8209" y="176"/>
                  </a:lnTo>
                  <a:lnTo>
                    <a:pt x="8213" y="172"/>
                  </a:lnTo>
                  <a:lnTo>
                    <a:pt x="8308" y="176"/>
                  </a:lnTo>
                  <a:lnTo>
                    <a:pt x="8394" y="172"/>
                  </a:lnTo>
                  <a:lnTo>
                    <a:pt x="8398" y="196"/>
                  </a:lnTo>
                  <a:lnTo>
                    <a:pt x="8370" y="201"/>
                  </a:lnTo>
                  <a:lnTo>
                    <a:pt x="8357" y="205"/>
                  </a:lnTo>
                  <a:lnTo>
                    <a:pt x="8351" y="210"/>
                  </a:lnTo>
                  <a:lnTo>
                    <a:pt x="8346" y="218"/>
                  </a:lnTo>
                  <a:lnTo>
                    <a:pt x="8315" y="285"/>
                  </a:lnTo>
                  <a:lnTo>
                    <a:pt x="8182" y="613"/>
                  </a:lnTo>
                  <a:lnTo>
                    <a:pt x="8144" y="710"/>
                  </a:lnTo>
                  <a:lnTo>
                    <a:pt x="8118" y="782"/>
                  </a:lnTo>
                  <a:lnTo>
                    <a:pt x="8076" y="782"/>
                  </a:lnTo>
                  <a:close/>
                  <a:moveTo>
                    <a:pt x="8327" y="778"/>
                  </a:moveTo>
                  <a:lnTo>
                    <a:pt x="8323" y="775"/>
                  </a:lnTo>
                  <a:lnTo>
                    <a:pt x="8323" y="753"/>
                  </a:lnTo>
                  <a:lnTo>
                    <a:pt x="8327" y="750"/>
                  </a:lnTo>
                  <a:lnTo>
                    <a:pt x="8352" y="748"/>
                  </a:lnTo>
                  <a:lnTo>
                    <a:pt x="8366" y="746"/>
                  </a:lnTo>
                  <a:lnTo>
                    <a:pt x="8375" y="742"/>
                  </a:lnTo>
                  <a:lnTo>
                    <a:pt x="8383" y="735"/>
                  </a:lnTo>
                  <a:lnTo>
                    <a:pt x="8393" y="717"/>
                  </a:lnTo>
                  <a:lnTo>
                    <a:pt x="8411" y="681"/>
                  </a:lnTo>
                  <a:lnTo>
                    <a:pt x="8455" y="584"/>
                  </a:lnTo>
                  <a:lnTo>
                    <a:pt x="8572" y="321"/>
                  </a:lnTo>
                  <a:lnTo>
                    <a:pt x="8636" y="166"/>
                  </a:lnTo>
                  <a:lnTo>
                    <a:pt x="8665" y="166"/>
                  </a:lnTo>
                  <a:lnTo>
                    <a:pt x="8846" y="595"/>
                  </a:lnTo>
                  <a:lnTo>
                    <a:pt x="8870" y="651"/>
                  </a:lnTo>
                  <a:lnTo>
                    <a:pt x="8896" y="704"/>
                  </a:lnTo>
                  <a:lnTo>
                    <a:pt x="8915" y="738"/>
                  </a:lnTo>
                  <a:lnTo>
                    <a:pt x="8928" y="746"/>
                  </a:lnTo>
                  <a:lnTo>
                    <a:pt x="8940" y="748"/>
                  </a:lnTo>
                  <a:lnTo>
                    <a:pt x="8963" y="750"/>
                  </a:lnTo>
                  <a:lnTo>
                    <a:pt x="8966" y="775"/>
                  </a:lnTo>
                  <a:lnTo>
                    <a:pt x="8881" y="775"/>
                  </a:lnTo>
                  <a:lnTo>
                    <a:pt x="8740" y="778"/>
                  </a:lnTo>
                  <a:lnTo>
                    <a:pt x="8737" y="753"/>
                  </a:lnTo>
                  <a:lnTo>
                    <a:pt x="8778" y="748"/>
                  </a:lnTo>
                  <a:lnTo>
                    <a:pt x="8800" y="745"/>
                  </a:lnTo>
                  <a:lnTo>
                    <a:pt x="8804" y="744"/>
                  </a:lnTo>
                  <a:lnTo>
                    <a:pt x="8809" y="740"/>
                  </a:lnTo>
                  <a:lnTo>
                    <a:pt x="8810" y="735"/>
                  </a:lnTo>
                  <a:lnTo>
                    <a:pt x="8812" y="730"/>
                  </a:lnTo>
                  <a:lnTo>
                    <a:pt x="8810" y="720"/>
                  </a:lnTo>
                  <a:lnTo>
                    <a:pt x="8806" y="705"/>
                  </a:lnTo>
                  <a:lnTo>
                    <a:pt x="8753" y="576"/>
                  </a:lnTo>
                  <a:lnTo>
                    <a:pt x="8507" y="576"/>
                  </a:lnTo>
                  <a:lnTo>
                    <a:pt x="8460" y="685"/>
                  </a:lnTo>
                  <a:lnTo>
                    <a:pt x="8450" y="710"/>
                  </a:lnTo>
                  <a:lnTo>
                    <a:pt x="8448" y="728"/>
                  </a:lnTo>
                  <a:lnTo>
                    <a:pt x="8450" y="738"/>
                  </a:lnTo>
                  <a:lnTo>
                    <a:pt x="8459" y="744"/>
                  </a:lnTo>
                  <a:lnTo>
                    <a:pt x="8467" y="746"/>
                  </a:lnTo>
                  <a:lnTo>
                    <a:pt x="8479" y="747"/>
                  </a:lnTo>
                  <a:lnTo>
                    <a:pt x="8518" y="750"/>
                  </a:lnTo>
                  <a:lnTo>
                    <a:pt x="8521" y="753"/>
                  </a:lnTo>
                  <a:lnTo>
                    <a:pt x="8521" y="775"/>
                  </a:lnTo>
                  <a:lnTo>
                    <a:pt x="8422" y="775"/>
                  </a:lnTo>
                  <a:lnTo>
                    <a:pt x="8327" y="778"/>
                  </a:lnTo>
                  <a:close/>
                  <a:moveTo>
                    <a:pt x="8521" y="540"/>
                  </a:moveTo>
                  <a:lnTo>
                    <a:pt x="8737" y="540"/>
                  </a:lnTo>
                  <a:lnTo>
                    <a:pt x="8629" y="282"/>
                  </a:lnTo>
                  <a:lnTo>
                    <a:pt x="8521" y="540"/>
                  </a:lnTo>
                  <a:close/>
                  <a:moveTo>
                    <a:pt x="8540" y="96"/>
                  </a:moveTo>
                  <a:lnTo>
                    <a:pt x="8531" y="94"/>
                  </a:lnTo>
                  <a:lnTo>
                    <a:pt x="8521" y="92"/>
                  </a:lnTo>
                  <a:lnTo>
                    <a:pt x="8514" y="87"/>
                  </a:lnTo>
                  <a:lnTo>
                    <a:pt x="8506" y="81"/>
                  </a:lnTo>
                  <a:lnTo>
                    <a:pt x="8500" y="74"/>
                  </a:lnTo>
                  <a:lnTo>
                    <a:pt x="8496" y="67"/>
                  </a:lnTo>
                  <a:lnTo>
                    <a:pt x="8492" y="48"/>
                  </a:lnTo>
                  <a:lnTo>
                    <a:pt x="8492" y="38"/>
                  </a:lnTo>
                  <a:lnTo>
                    <a:pt x="8496" y="30"/>
                  </a:lnTo>
                  <a:lnTo>
                    <a:pt x="8500" y="21"/>
                  </a:lnTo>
                  <a:lnTo>
                    <a:pt x="8506" y="14"/>
                  </a:lnTo>
                  <a:lnTo>
                    <a:pt x="8514" y="8"/>
                  </a:lnTo>
                  <a:lnTo>
                    <a:pt x="8521" y="3"/>
                  </a:lnTo>
                  <a:lnTo>
                    <a:pt x="8540" y="0"/>
                  </a:lnTo>
                  <a:lnTo>
                    <a:pt x="8550" y="1"/>
                  </a:lnTo>
                  <a:lnTo>
                    <a:pt x="8558" y="3"/>
                  </a:lnTo>
                  <a:lnTo>
                    <a:pt x="8567" y="8"/>
                  </a:lnTo>
                  <a:lnTo>
                    <a:pt x="8574" y="14"/>
                  </a:lnTo>
                  <a:lnTo>
                    <a:pt x="8580" y="21"/>
                  </a:lnTo>
                  <a:lnTo>
                    <a:pt x="8585" y="30"/>
                  </a:lnTo>
                  <a:lnTo>
                    <a:pt x="8588" y="48"/>
                  </a:lnTo>
                  <a:lnTo>
                    <a:pt x="8587" y="57"/>
                  </a:lnTo>
                  <a:lnTo>
                    <a:pt x="8585" y="67"/>
                  </a:lnTo>
                  <a:lnTo>
                    <a:pt x="8580" y="74"/>
                  </a:lnTo>
                  <a:lnTo>
                    <a:pt x="8574" y="81"/>
                  </a:lnTo>
                  <a:lnTo>
                    <a:pt x="8567" y="87"/>
                  </a:lnTo>
                  <a:lnTo>
                    <a:pt x="8558" y="92"/>
                  </a:lnTo>
                  <a:lnTo>
                    <a:pt x="8540" y="96"/>
                  </a:lnTo>
                  <a:close/>
                  <a:moveTo>
                    <a:pt x="8750" y="96"/>
                  </a:moveTo>
                  <a:lnTo>
                    <a:pt x="8741" y="94"/>
                  </a:lnTo>
                  <a:lnTo>
                    <a:pt x="8731" y="92"/>
                  </a:lnTo>
                  <a:lnTo>
                    <a:pt x="8724" y="87"/>
                  </a:lnTo>
                  <a:lnTo>
                    <a:pt x="8716" y="81"/>
                  </a:lnTo>
                  <a:lnTo>
                    <a:pt x="8710" y="74"/>
                  </a:lnTo>
                  <a:lnTo>
                    <a:pt x="8706" y="67"/>
                  </a:lnTo>
                  <a:lnTo>
                    <a:pt x="8702" y="48"/>
                  </a:lnTo>
                  <a:lnTo>
                    <a:pt x="8702" y="38"/>
                  </a:lnTo>
                  <a:lnTo>
                    <a:pt x="8706" y="30"/>
                  </a:lnTo>
                  <a:lnTo>
                    <a:pt x="8710" y="21"/>
                  </a:lnTo>
                  <a:lnTo>
                    <a:pt x="8716" y="14"/>
                  </a:lnTo>
                  <a:lnTo>
                    <a:pt x="8724" y="8"/>
                  </a:lnTo>
                  <a:lnTo>
                    <a:pt x="8731" y="3"/>
                  </a:lnTo>
                  <a:lnTo>
                    <a:pt x="8750" y="0"/>
                  </a:lnTo>
                  <a:lnTo>
                    <a:pt x="8760" y="1"/>
                  </a:lnTo>
                  <a:lnTo>
                    <a:pt x="8768" y="3"/>
                  </a:lnTo>
                  <a:lnTo>
                    <a:pt x="8777" y="8"/>
                  </a:lnTo>
                  <a:lnTo>
                    <a:pt x="8784" y="14"/>
                  </a:lnTo>
                  <a:lnTo>
                    <a:pt x="8790" y="21"/>
                  </a:lnTo>
                  <a:lnTo>
                    <a:pt x="8795" y="30"/>
                  </a:lnTo>
                  <a:lnTo>
                    <a:pt x="8798" y="48"/>
                  </a:lnTo>
                  <a:lnTo>
                    <a:pt x="8797" y="57"/>
                  </a:lnTo>
                  <a:lnTo>
                    <a:pt x="8795" y="67"/>
                  </a:lnTo>
                  <a:lnTo>
                    <a:pt x="8790" y="74"/>
                  </a:lnTo>
                  <a:lnTo>
                    <a:pt x="8784" y="81"/>
                  </a:lnTo>
                  <a:lnTo>
                    <a:pt x="8777" y="87"/>
                  </a:lnTo>
                  <a:lnTo>
                    <a:pt x="8768" y="92"/>
                  </a:lnTo>
                  <a:lnTo>
                    <a:pt x="8750" y="96"/>
                  </a:lnTo>
                  <a:close/>
                  <a:moveTo>
                    <a:pt x="9020" y="628"/>
                  </a:moveTo>
                  <a:lnTo>
                    <a:pt x="9044" y="625"/>
                  </a:lnTo>
                  <a:lnTo>
                    <a:pt x="9050" y="672"/>
                  </a:lnTo>
                  <a:lnTo>
                    <a:pt x="9054" y="694"/>
                  </a:lnTo>
                  <a:lnTo>
                    <a:pt x="9061" y="708"/>
                  </a:lnTo>
                  <a:lnTo>
                    <a:pt x="9077" y="721"/>
                  </a:lnTo>
                  <a:lnTo>
                    <a:pt x="9088" y="727"/>
                  </a:lnTo>
                  <a:lnTo>
                    <a:pt x="9100" y="733"/>
                  </a:lnTo>
                  <a:lnTo>
                    <a:pt x="9128" y="742"/>
                  </a:lnTo>
                  <a:lnTo>
                    <a:pt x="9161" y="748"/>
                  </a:lnTo>
                  <a:lnTo>
                    <a:pt x="9193" y="751"/>
                  </a:lnTo>
                  <a:lnTo>
                    <a:pt x="9216" y="750"/>
                  </a:lnTo>
                  <a:lnTo>
                    <a:pt x="9236" y="747"/>
                  </a:lnTo>
                  <a:lnTo>
                    <a:pt x="9256" y="741"/>
                  </a:lnTo>
                  <a:lnTo>
                    <a:pt x="9275" y="734"/>
                  </a:lnTo>
                  <a:lnTo>
                    <a:pt x="9292" y="726"/>
                  </a:lnTo>
                  <a:lnTo>
                    <a:pt x="9307" y="714"/>
                  </a:lnTo>
                  <a:lnTo>
                    <a:pt x="9319" y="700"/>
                  </a:lnTo>
                  <a:lnTo>
                    <a:pt x="9331" y="686"/>
                  </a:lnTo>
                  <a:lnTo>
                    <a:pt x="9340" y="669"/>
                  </a:lnTo>
                  <a:lnTo>
                    <a:pt x="9346" y="651"/>
                  </a:lnTo>
                  <a:lnTo>
                    <a:pt x="9349" y="633"/>
                  </a:lnTo>
                  <a:lnTo>
                    <a:pt x="9350" y="613"/>
                  </a:lnTo>
                  <a:lnTo>
                    <a:pt x="9348" y="586"/>
                  </a:lnTo>
                  <a:lnTo>
                    <a:pt x="9346" y="576"/>
                  </a:lnTo>
                  <a:lnTo>
                    <a:pt x="9341" y="565"/>
                  </a:lnTo>
                  <a:lnTo>
                    <a:pt x="9330" y="546"/>
                  </a:lnTo>
                  <a:lnTo>
                    <a:pt x="9323" y="537"/>
                  </a:lnTo>
                  <a:lnTo>
                    <a:pt x="9314" y="531"/>
                  </a:lnTo>
                  <a:lnTo>
                    <a:pt x="9296" y="520"/>
                  </a:lnTo>
                  <a:lnTo>
                    <a:pt x="9286" y="516"/>
                  </a:lnTo>
                  <a:lnTo>
                    <a:pt x="9275" y="512"/>
                  </a:lnTo>
                  <a:lnTo>
                    <a:pt x="9209" y="499"/>
                  </a:lnTo>
                  <a:lnTo>
                    <a:pt x="9142" y="487"/>
                  </a:lnTo>
                  <a:lnTo>
                    <a:pt x="9118" y="480"/>
                  </a:lnTo>
                  <a:lnTo>
                    <a:pt x="9095" y="469"/>
                  </a:lnTo>
                  <a:lnTo>
                    <a:pt x="9072" y="456"/>
                  </a:lnTo>
                  <a:lnTo>
                    <a:pt x="9054" y="440"/>
                  </a:lnTo>
                  <a:lnTo>
                    <a:pt x="9040" y="421"/>
                  </a:lnTo>
                  <a:lnTo>
                    <a:pt x="9034" y="409"/>
                  </a:lnTo>
                  <a:lnTo>
                    <a:pt x="9029" y="397"/>
                  </a:lnTo>
                  <a:lnTo>
                    <a:pt x="9022" y="370"/>
                  </a:lnTo>
                  <a:lnTo>
                    <a:pt x="9019" y="342"/>
                  </a:lnTo>
                  <a:lnTo>
                    <a:pt x="9020" y="322"/>
                  </a:lnTo>
                  <a:lnTo>
                    <a:pt x="9023" y="303"/>
                  </a:lnTo>
                  <a:lnTo>
                    <a:pt x="9028" y="285"/>
                  </a:lnTo>
                  <a:lnTo>
                    <a:pt x="9034" y="268"/>
                  </a:lnTo>
                  <a:lnTo>
                    <a:pt x="9050" y="238"/>
                  </a:lnTo>
                  <a:lnTo>
                    <a:pt x="9074" y="211"/>
                  </a:lnTo>
                  <a:lnTo>
                    <a:pt x="9104" y="188"/>
                  </a:lnTo>
                  <a:lnTo>
                    <a:pt x="9121" y="180"/>
                  </a:lnTo>
                  <a:lnTo>
                    <a:pt x="9139" y="172"/>
                  </a:lnTo>
                  <a:lnTo>
                    <a:pt x="9158" y="166"/>
                  </a:lnTo>
                  <a:lnTo>
                    <a:pt x="9179" y="163"/>
                  </a:lnTo>
                  <a:lnTo>
                    <a:pt x="9223" y="160"/>
                  </a:lnTo>
                  <a:lnTo>
                    <a:pt x="9262" y="162"/>
                  </a:lnTo>
                  <a:lnTo>
                    <a:pt x="9304" y="169"/>
                  </a:lnTo>
                  <a:lnTo>
                    <a:pt x="9346" y="181"/>
                  </a:lnTo>
                  <a:lnTo>
                    <a:pt x="9384" y="196"/>
                  </a:lnTo>
                  <a:lnTo>
                    <a:pt x="9386" y="201"/>
                  </a:lnTo>
                  <a:lnTo>
                    <a:pt x="9383" y="223"/>
                  </a:lnTo>
                  <a:lnTo>
                    <a:pt x="9379" y="249"/>
                  </a:lnTo>
                  <a:lnTo>
                    <a:pt x="9377" y="279"/>
                  </a:lnTo>
                  <a:lnTo>
                    <a:pt x="9376" y="313"/>
                  </a:lnTo>
                  <a:lnTo>
                    <a:pt x="9371" y="316"/>
                  </a:lnTo>
                  <a:lnTo>
                    <a:pt x="9349" y="316"/>
                  </a:lnTo>
                  <a:lnTo>
                    <a:pt x="9343" y="249"/>
                  </a:lnTo>
                  <a:lnTo>
                    <a:pt x="9340" y="242"/>
                  </a:lnTo>
                  <a:lnTo>
                    <a:pt x="9332" y="234"/>
                  </a:lnTo>
                  <a:lnTo>
                    <a:pt x="9320" y="225"/>
                  </a:lnTo>
                  <a:lnTo>
                    <a:pt x="9305" y="216"/>
                  </a:lnTo>
                  <a:lnTo>
                    <a:pt x="9286" y="207"/>
                  </a:lnTo>
                  <a:lnTo>
                    <a:pt x="9265" y="201"/>
                  </a:lnTo>
                  <a:lnTo>
                    <a:pt x="9245" y="198"/>
                  </a:lnTo>
                  <a:lnTo>
                    <a:pt x="9223" y="196"/>
                  </a:lnTo>
                  <a:lnTo>
                    <a:pt x="9188" y="200"/>
                  </a:lnTo>
                  <a:lnTo>
                    <a:pt x="9156" y="211"/>
                  </a:lnTo>
                  <a:lnTo>
                    <a:pt x="9142" y="219"/>
                  </a:lnTo>
                  <a:lnTo>
                    <a:pt x="9128" y="230"/>
                  </a:lnTo>
                  <a:lnTo>
                    <a:pt x="9118" y="242"/>
                  </a:lnTo>
                  <a:lnTo>
                    <a:pt x="9108" y="256"/>
                  </a:lnTo>
                  <a:lnTo>
                    <a:pt x="9101" y="272"/>
                  </a:lnTo>
                  <a:lnTo>
                    <a:pt x="9096" y="288"/>
                  </a:lnTo>
                  <a:lnTo>
                    <a:pt x="9092" y="320"/>
                  </a:lnTo>
                  <a:lnTo>
                    <a:pt x="9095" y="344"/>
                  </a:lnTo>
                  <a:lnTo>
                    <a:pt x="9097" y="355"/>
                  </a:lnTo>
                  <a:lnTo>
                    <a:pt x="9102" y="364"/>
                  </a:lnTo>
                  <a:lnTo>
                    <a:pt x="9113" y="382"/>
                  </a:lnTo>
                  <a:lnTo>
                    <a:pt x="9120" y="390"/>
                  </a:lnTo>
                  <a:lnTo>
                    <a:pt x="9127" y="396"/>
                  </a:lnTo>
                  <a:lnTo>
                    <a:pt x="9144" y="405"/>
                  </a:lnTo>
                  <a:lnTo>
                    <a:pt x="9163" y="412"/>
                  </a:lnTo>
                  <a:lnTo>
                    <a:pt x="9193" y="418"/>
                  </a:lnTo>
                  <a:lnTo>
                    <a:pt x="9239" y="426"/>
                  </a:lnTo>
                  <a:lnTo>
                    <a:pt x="9275" y="432"/>
                  </a:lnTo>
                  <a:lnTo>
                    <a:pt x="9305" y="438"/>
                  </a:lnTo>
                  <a:lnTo>
                    <a:pt x="9329" y="445"/>
                  </a:lnTo>
                  <a:lnTo>
                    <a:pt x="9349" y="452"/>
                  </a:lnTo>
                  <a:lnTo>
                    <a:pt x="9365" y="460"/>
                  </a:lnTo>
                  <a:lnTo>
                    <a:pt x="9379" y="471"/>
                  </a:lnTo>
                  <a:lnTo>
                    <a:pt x="9392" y="484"/>
                  </a:lnTo>
                  <a:lnTo>
                    <a:pt x="9404" y="500"/>
                  </a:lnTo>
                  <a:lnTo>
                    <a:pt x="9413" y="517"/>
                  </a:lnTo>
                  <a:lnTo>
                    <a:pt x="9419" y="536"/>
                  </a:lnTo>
                  <a:lnTo>
                    <a:pt x="9424" y="556"/>
                  </a:lnTo>
                  <a:lnTo>
                    <a:pt x="9425" y="579"/>
                  </a:lnTo>
                  <a:lnTo>
                    <a:pt x="9424" y="601"/>
                  </a:lnTo>
                  <a:lnTo>
                    <a:pt x="9420" y="622"/>
                  </a:lnTo>
                  <a:lnTo>
                    <a:pt x="9414" y="643"/>
                  </a:lnTo>
                  <a:lnTo>
                    <a:pt x="9406" y="662"/>
                  </a:lnTo>
                  <a:lnTo>
                    <a:pt x="9396" y="680"/>
                  </a:lnTo>
                  <a:lnTo>
                    <a:pt x="9383" y="698"/>
                  </a:lnTo>
                  <a:lnTo>
                    <a:pt x="9350" y="730"/>
                  </a:lnTo>
                  <a:lnTo>
                    <a:pt x="9331" y="745"/>
                  </a:lnTo>
                  <a:lnTo>
                    <a:pt x="9312" y="757"/>
                  </a:lnTo>
                  <a:lnTo>
                    <a:pt x="9290" y="766"/>
                  </a:lnTo>
                  <a:lnTo>
                    <a:pt x="9269" y="776"/>
                  </a:lnTo>
                  <a:lnTo>
                    <a:pt x="9246" y="782"/>
                  </a:lnTo>
                  <a:lnTo>
                    <a:pt x="9222" y="787"/>
                  </a:lnTo>
                  <a:lnTo>
                    <a:pt x="9172" y="790"/>
                  </a:lnTo>
                  <a:lnTo>
                    <a:pt x="9128" y="788"/>
                  </a:lnTo>
                  <a:lnTo>
                    <a:pt x="9089" y="783"/>
                  </a:lnTo>
                  <a:lnTo>
                    <a:pt x="9052" y="772"/>
                  </a:lnTo>
                  <a:lnTo>
                    <a:pt x="9017" y="759"/>
                  </a:lnTo>
                  <a:lnTo>
                    <a:pt x="9014" y="753"/>
                  </a:lnTo>
                  <a:lnTo>
                    <a:pt x="9018" y="709"/>
                  </a:lnTo>
                  <a:lnTo>
                    <a:pt x="9020" y="628"/>
                  </a:lnTo>
                  <a:close/>
                  <a:moveTo>
                    <a:pt x="9632" y="466"/>
                  </a:moveTo>
                  <a:lnTo>
                    <a:pt x="9787" y="322"/>
                  </a:lnTo>
                  <a:lnTo>
                    <a:pt x="9866" y="243"/>
                  </a:lnTo>
                  <a:lnTo>
                    <a:pt x="9902" y="204"/>
                  </a:lnTo>
                  <a:lnTo>
                    <a:pt x="9902" y="176"/>
                  </a:lnTo>
                  <a:lnTo>
                    <a:pt x="9907" y="172"/>
                  </a:lnTo>
                  <a:lnTo>
                    <a:pt x="9978" y="175"/>
                  </a:lnTo>
                  <a:lnTo>
                    <a:pt x="10045" y="174"/>
                  </a:lnTo>
                  <a:lnTo>
                    <a:pt x="10049" y="177"/>
                  </a:lnTo>
                  <a:lnTo>
                    <a:pt x="10049" y="196"/>
                  </a:lnTo>
                  <a:lnTo>
                    <a:pt x="10013" y="201"/>
                  </a:lnTo>
                  <a:lnTo>
                    <a:pt x="9991" y="205"/>
                  </a:lnTo>
                  <a:lnTo>
                    <a:pt x="9974" y="214"/>
                  </a:lnTo>
                  <a:lnTo>
                    <a:pt x="9949" y="232"/>
                  </a:lnTo>
                  <a:lnTo>
                    <a:pt x="9886" y="288"/>
                  </a:lnTo>
                  <a:lnTo>
                    <a:pt x="9713" y="446"/>
                  </a:lnTo>
                  <a:lnTo>
                    <a:pt x="9970" y="684"/>
                  </a:lnTo>
                  <a:lnTo>
                    <a:pt x="10018" y="728"/>
                  </a:lnTo>
                  <a:lnTo>
                    <a:pt x="10031" y="740"/>
                  </a:lnTo>
                  <a:lnTo>
                    <a:pt x="10038" y="746"/>
                  </a:lnTo>
                  <a:lnTo>
                    <a:pt x="10043" y="748"/>
                  </a:lnTo>
                  <a:lnTo>
                    <a:pt x="10050" y="750"/>
                  </a:lnTo>
                  <a:lnTo>
                    <a:pt x="10069" y="752"/>
                  </a:lnTo>
                  <a:lnTo>
                    <a:pt x="10073" y="774"/>
                  </a:lnTo>
                  <a:lnTo>
                    <a:pt x="10044" y="775"/>
                  </a:lnTo>
                  <a:lnTo>
                    <a:pt x="10019" y="775"/>
                  </a:lnTo>
                  <a:lnTo>
                    <a:pt x="9949" y="776"/>
                  </a:lnTo>
                  <a:lnTo>
                    <a:pt x="9881" y="711"/>
                  </a:lnTo>
                  <a:lnTo>
                    <a:pt x="9632" y="483"/>
                  </a:lnTo>
                  <a:lnTo>
                    <a:pt x="9632" y="574"/>
                  </a:lnTo>
                  <a:lnTo>
                    <a:pt x="9634" y="657"/>
                  </a:lnTo>
                  <a:lnTo>
                    <a:pt x="9635" y="697"/>
                  </a:lnTo>
                  <a:lnTo>
                    <a:pt x="9636" y="720"/>
                  </a:lnTo>
                  <a:lnTo>
                    <a:pt x="9638" y="732"/>
                  </a:lnTo>
                  <a:lnTo>
                    <a:pt x="9642" y="738"/>
                  </a:lnTo>
                  <a:lnTo>
                    <a:pt x="9648" y="742"/>
                  </a:lnTo>
                  <a:lnTo>
                    <a:pt x="9658" y="746"/>
                  </a:lnTo>
                  <a:lnTo>
                    <a:pt x="9678" y="748"/>
                  </a:lnTo>
                  <a:lnTo>
                    <a:pt x="9714" y="751"/>
                  </a:lnTo>
                  <a:lnTo>
                    <a:pt x="9718" y="775"/>
                  </a:lnTo>
                  <a:lnTo>
                    <a:pt x="9640" y="776"/>
                  </a:lnTo>
                  <a:lnTo>
                    <a:pt x="9592" y="775"/>
                  </a:lnTo>
                  <a:lnTo>
                    <a:pt x="9470" y="778"/>
                  </a:lnTo>
                  <a:lnTo>
                    <a:pt x="9467" y="753"/>
                  </a:lnTo>
                  <a:lnTo>
                    <a:pt x="9503" y="750"/>
                  </a:lnTo>
                  <a:lnTo>
                    <a:pt x="9523" y="747"/>
                  </a:lnTo>
                  <a:lnTo>
                    <a:pt x="9534" y="744"/>
                  </a:lnTo>
                  <a:lnTo>
                    <a:pt x="9541" y="740"/>
                  </a:lnTo>
                  <a:lnTo>
                    <a:pt x="9545" y="734"/>
                  </a:lnTo>
                  <a:lnTo>
                    <a:pt x="9548" y="723"/>
                  </a:lnTo>
                  <a:lnTo>
                    <a:pt x="9550" y="702"/>
                  </a:lnTo>
                  <a:lnTo>
                    <a:pt x="9551" y="664"/>
                  </a:lnTo>
                  <a:lnTo>
                    <a:pt x="9552" y="574"/>
                  </a:lnTo>
                  <a:lnTo>
                    <a:pt x="9552" y="376"/>
                  </a:lnTo>
                  <a:lnTo>
                    <a:pt x="9551" y="294"/>
                  </a:lnTo>
                  <a:lnTo>
                    <a:pt x="9550" y="254"/>
                  </a:lnTo>
                  <a:lnTo>
                    <a:pt x="9548" y="231"/>
                  </a:lnTo>
                  <a:lnTo>
                    <a:pt x="9546" y="219"/>
                  </a:lnTo>
                  <a:lnTo>
                    <a:pt x="9542" y="212"/>
                  </a:lnTo>
                  <a:lnTo>
                    <a:pt x="9536" y="208"/>
                  </a:lnTo>
                  <a:lnTo>
                    <a:pt x="9527" y="205"/>
                  </a:lnTo>
                  <a:lnTo>
                    <a:pt x="9506" y="202"/>
                  </a:lnTo>
                  <a:lnTo>
                    <a:pt x="9470" y="200"/>
                  </a:lnTo>
                  <a:lnTo>
                    <a:pt x="9467" y="176"/>
                  </a:lnTo>
                  <a:lnTo>
                    <a:pt x="9523" y="175"/>
                  </a:lnTo>
                  <a:lnTo>
                    <a:pt x="9592" y="176"/>
                  </a:lnTo>
                  <a:lnTo>
                    <a:pt x="9714" y="172"/>
                  </a:lnTo>
                  <a:lnTo>
                    <a:pt x="9718" y="196"/>
                  </a:lnTo>
                  <a:lnTo>
                    <a:pt x="9668" y="202"/>
                  </a:lnTo>
                  <a:lnTo>
                    <a:pt x="9655" y="205"/>
                  </a:lnTo>
                  <a:lnTo>
                    <a:pt x="9646" y="208"/>
                  </a:lnTo>
                  <a:lnTo>
                    <a:pt x="9642" y="212"/>
                  </a:lnTo>
                  <a:lnTo>
                    <a:pt x="9640" y="217"/>
                  </a:lnTo>
                  <a:lnTo>
                    <a:pt x="9636" y="231"/>
                  </a:lnTo>
                  <a:lnTo>
                    <a:pt x="9634" y="279"/>
                  </a:lnTo>
                  <a:lnTo>
                    <a:pt x="9632" y="376"/>
                  </a:lnTo>
                  <a:lnTo>
                    <a:pt x="9632" y="466"/>
                  </a:lnTo>
                  <a:close/>
                  <a:moveTo>
                    <a:pt x="10085" y="213"/>
                  </a:moveTo>
                  <a:lnTo>
                    <a:pt x="10081" y="208"/>
                  </a:lnTo>
                  <a:lnTo>
                    <a:pt x="10081" y="190"/>
                  </a:lnTo>
                  <a:lnTo>
                    <a:pt x="10085" y="187"/>
                  </a:lnTo>
                  <a:lnTo>
                    <a:pt x="10206" y="168"/>
                  </a:lnTo>
                  <a:lnTo>
                    <a:pt x="10218" y="177"/>
                  </a:lnTo>
                  <a:lnTo>
                    <a:pt x="10231" y="189"/>
                  </a:lnTo>
                  <a:lnTo>
                    <a:pt x="10246" y="210"/>
                  </a:lnTo>
                  <a:lnTo>
                    <a:pt x="10266" y="241"/>
                  </a:lnTo>
                  <a:lnTo>
                    <a:pt x="10326" y="344"/>
                  </a:lnTo>
                  <a:lnTo>
                    <a:pt x="10397" y="478"/>
                  </a:lnTo>
                  <a:lnTo>
                    <a:pt x="10440" y="409"/>
                  </a:lnTo>
                  <a:lnTo>
                    <a:pt x="10489" y="327"/>
                  </a:lnTo>
                  <a:lnTo>
                    <a:pt x="10579" y="172"/>
                  </a:lnTo>
                  <a:lnTo>
                    <a:pt x="10612" y="175"/>
                  </a:lnTo>
                  <a:lnTo>
                    <a:pt x="10642" y="172"/>
                  </a:lnTo>
                  <a:lnTo>
                    <a:pt x="10645" y="184"/>
                  </a:lnTo>
                  <a:lnTo>
                    <a:pt x="10618" y="217"/>
                  </a:lnTo>
                  <a:lnTo>
                    <a:pt x="10579" y="270"/>
                  </a:lnTo>
                  <a:lnTo>
                    <a:pt x="10512" y="366"/>
                  </a:lnTo>
                  <a:lnTo>
                    <a:pt x="10458" y="453"/>
                  </a:lnTo>
                  <a:lnTo>
                    <a:pt x="10433" y="495"/>
                  </a:lnTo>
                  <a:lnTo>
                    <a:pt x="10423" y="516"/>
                  </a:lnTo>
                  <a:lnTo>
                    <a:pt x="10421" y="528"/>
                  </a:lnTo>
                  <a:lnTo>
                    <a:pt x="10420" y="541"/>
                  </a:lnTo>
                  <a:lnTo>
                    <a:pt x="10420" y="604"/>
                  </a:lnTo>
                  <a:lnTo>
                    <a:pt x="10421" y="668"/>
                  </a:lnTo>
                  <a:lnTo>
                    <a:pt x="10423" y="720"/>
                  </a:lnTo>
                  <a:lnTo>
                    <a:pt x="10426" y="732"/>
                  </a:lnTo>
                  <a:lnTo>
                    <a:pt x="10429" y="739"/>
                  </a:lnTo>
                  <a:lnTo>
                    <a:pt x="10435" y="742"/>
                  </a:lnTo>
                  <a:lnTo>
                    <a:pt x="10445" y="746"/>
                  </a:lnTo>
                  <a:lnTo>
                    <a:pt x="10465" y="748"/>
                  </a:lnTo>
                  <a:lnTo>
                    <a:pt x="10501" y="751"/>
                  </a:lnTo>
                  <a:lnTo>
                    <a:pt x="10505" y="775"/>
                  </a:lnTo>
                  <a:lnTo>
                    <a:pt x="10427" y="776"/>
                  </a:lnTo>
                  <a:lnTo>
                    <a:pt x="10379" y="775"/>
                  </a:lnTo>
                  <a:lnTo>
                    <a:pt x="10258" y="778"/>
                  </a:lnTo>
                  <a:lnTo>
                    <a:pt x="10254" y="753"/>
                  </a:lnTo>
                  <a:lnTo>
                    <a:pt x="10290" y="750"/>
                  </a:lnTo>
                  <a:lnTo>
                    <a:pt x="10310" y="747"/>
                  </a:lnTo>
                  <a:lnTo>
                    <a:pt x="10321" y="744"/>
                  </a:lnTo>
                  <a:lnTo>
                    <a:pt x="10328" y="740"/>
                  </a:lnTo>
                  <a:lnTo>
                    <a:pt x="10332" y="734"/>
                  </a:lnTo>
                  <a:lnTo>
                    <a:pt x="10334" y="724"/>
                  </a:lnTo>
                  <a:lnTo>
                    <a:pt x="10338" y="676"/>
                  </a:lnTo>
                  <a:lnTo>
                    <a:pt x="10339" y="603"/>
                  </a:lnTo>
                  <a:lnTo>
                    <a:pt x="10339" y="523"/>
                  </a:lnTo>
                  <a:lnTo>
                    <a:pt x="10319" y="483"/>
                  </a:lnTo>
                  <a:lnTo>
                    <a:pt x="10276" y="412"/>
                  </a:lnTo>
                  <a:lnTo>
                    <a:pt x="10238" y="351"/>
                  </a:lnTo>
                  <a:lnTo>
                    <a:pt x="10194" y="284"/>
                  </a:lnTo>
                  <a:lnTo>
                    <a:pt x="10170" y="252"/>
                  </a:lnTo>
                  <a:lnTo>
                    <a:pt x="10152" y="231"/>
                  </a:lnTo>
                  <a:lnTo>
                    <a:pt x="10139" y="220"/>
                  </a:lnTo>
                  <a:lnTo>
                    <a:pt x="10129" y="214"/>
                  </a:lnTo>
                  <a:lnTo>
                    <a:pt x="10114" y="213"/>
                  </a:lnTo>
                  <a:lnTo>
                    <a:pt x="10085" y="213"/>
                  </a:lnTo>
                  <a:close/>
                  <a:moveTo>
                    <a:pt x="10676" y="176"/>
                  </a:moveTo>
                  <a:lnTo>
                    <a:pt x="10802" y="176"/>
                  </a:lnTo>
                  <a:lnTo>
                    <a:pt x="10925" y="172"/>
                  </a:lnTo>
                  <a:lnTo>
                    <a:pt x="10927" y="196"/>
                  </a:lnTo>
                  <a:lnTo>
                    <a:pt x="10879" y="202"/>
                  </a:lnTo>
                  <a:lnTo>
                    <a:pt x="10865" y="205"/>
                  </a:lnTo>
                  <a:lnTo>
                    <a:pt x="10855" y="208"/>
                  </a:lnTo>
                  <a:lnTo>
                    <a:pt x="10853" y="212"/>
                  </a:lnTo>
                  <a:lnTo>
                    <a:pt x="10849" y="217"/>
                  </a:lnTo>
                  <a:lnTo>
                    <a:pt x="10846" y="231"/>
                  </a:lnTo>
                  <a:lnTo>
                    <a:pt x="10843" y="279"/>
                  </a:lnTo>
                  <a:lnTo>
                    <a:pt x="10843" y="376"/>
                  </a:lnTo>
                  <a:lnTo>
                    <a:pt x="10843" y="565"/>
                  </a:lnTo>
                  <a:lnTo>
                    <a:pt x="10843" y="664"/>
                  </a:lnTo>
                  <a:lnTo>
                    <a:pt x="10846" y="738"/>
                  </a:lnTo>
                  <a:lnTo>
                    <a:pt x="10933" y="738"/>
                  </a:lnTo>
                  <a:lnTo>
                    <a:pt x="11017" y="738"/>
                  </a:lnTo>
                  <a:lnTo>
                    <a:pt x="11063" y="735"/>
                  </a:lnTo>
                  <a:lnTo>
                    <a:pt x="11088" y="730"/>
                  </a:lnTo>
                  <a:lnTo>
                    <a:pt x="11112" y="723"/>
                  </a:lnTo>
                  <a:lnTo>
                    <a:pt x="11118" y="705"/>
                  </a:lnTo>
                  <a:lnTo>
                    <a:pt x="11125" y="674"/>
                  </a:lnTo>
                  <a:lnTo>
                    <a:pt x="11135" y="630"/>
                  </a:lnTo>
                  <a:lnTo>
                    <a:pt x="11138" y="626"/>
                  </a:lnTo>
                  <a:lnTo>
                    <a:pt x="11160" y="626"/>
                  </a:lnTo>
                  <a:lnTo>
                    <a:pt x="11159" y="654"/>
                  </a:lnTo>
                  <a:lnTo>
                    <a:pt x="11155" y="696"/>
                  </a:lnTo>
                  <a:lnTo>
                    <a:pt x="11152" y="775"/>
                  </a:lnTo>
                  <a:lnTo>
                    <a:pt x="10936" y="776"/>
                  </a:lnTo>
                  <a:lnTo>
                    <a:pt x="10811" y="775"/>
                  </a:lnTo>
                  <a:lnTo>
                    <a:pt x="10724" y="778"/>
                  </a:lnTo>
                  <a:lnTo>
                    <a:pt x="10721" y="760"/>
                  </a:lnTo>
                  <a:lnTo>
                    <a:pt x="10724" y="757"/>
                  </a:lnTo>
                  <a:lnTo>
                    <a:pt x="10745" y="746"/>
                  </a:lnTo>
                  <a:lnTo>
                    <a:pt x="10753" y="740"/>
                  </a:lnTo>
                  <a:lnTo>
                    <a:pt x="10756" y="724"/>
                  </a:lnTo>
                  <a:lnTo>
                    <a:pt x="10759" y="685"/>
                  </a:lnTo>
                  <a:lnTo>
                    <a:pt x="10760" y="627"/>
                  </a:lnTo>
                  <a:lnTo>
                    <a:pt x="10762" y="560"/>
                  </a:lnTo>
                  <a:lnTo>
                    <a:pt x="10762" y="376"/>
                  </a:lnTo>
                  <a:lnTo>
                    <a:pt x="10760" y="294"/>
                  </a:lnTo>
                  <a:lnTo>
                    <a:pt x="10760" y="254"/>
                  </a:lnTo>
                  <a:lnTo>
                    <a:pt x="10758" y="231"/>
                  </a:lnTo>
                  <a:lnTo>
                    <a:pt x="10756" y="219"/>
                  </a:lnTo>
                  <a:lnTo>
                    <a:pt x="10752" y="212"/>
                  </a:lnTo>
                  <a:lnTo>
                    <a:pt x="10746" y="208"/>
                  </a:lnTo>
                  <a:lnTo>
                    <a:pt x="10736" y="205"/>
                  </a:lnTo>
                  <a:lnTo>
                    <a:pt x="10717" y="202"/>
                  </a:lnTo>
                  <a:lnTo>
                    <a:pt x="10680" y="200"/>
                  </a:lnTo>
                  <a:lnTo>
                    <a:pt x="10676" y="17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grpSp>
        <p:nvGrpSpPr>
          <p:cNvPr id="696" name="Google Shape;696;p69"/>
          <p:cNvGrpSpPr/>
          <p:nvPr/>
        </p:nvGrpSpPr>
        <p:grpSpPr>
          <a:xfrm>
            <a:off x="46" y="6669386"/>
            <a:ext cx="12191711" cy="188640"/>
            <a:chOff x="2207568" y="692696"/>
            <a:chExt cx="2304192" cy="576000"/>
          </a:xfrm>
        </p:grpSpPr>
        <p:sp>
          <p:nvSpPr>
            <p:cNvPr id="697" name="Google Shape;697;p69"/>
            <p:cNvSpPr/>
            <p:nvPr/>
          </p:nvSpPr>
          <p:spPr>
            <a:xfrm>
              <a:off x="2783632" y="692696"/>
              <a:ext cx="576000" cy="576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698" name="Google Shape;698;p69"/>
            <p:cNvSpPr/>
            <p:nvPr/>
          </p:nvSpPr>
          <p:spPr>
            <a:xfrm>
              <a:off x="3359696" y="692696"/>
              <a:ext cx="576000" cy="576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699" name="Google Shape;699;p69"/>
            <p:cNvSpPr/>
            <p:nvPr/>
          </p:nvSpPr>
          <p:spPr>
            <a:xfrm>
              <a:off x="3935760" y="692696"/>
              <a:ext cx="576000" cy="576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700" name="Google Shape;700;p69"/>
            <p:cNvSpPr/>
            <p:nvPr/>
          </p:nvSpPr>
          <p:spPr>
            <a:xfrm>
              <a:off x="2207568" y="692696"/>
              <a:ext cx="576000" cy="576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grpSp>
      <p:sp>
        <p:nvSpPr>
          <p:cNvPr id="701" name="Google Shape;701;p69">
            <a:hlinkClick r:id="rId2"/>
          </p:cNvPr>
          <p:cNvSpPr/>
          <p:nvPr/>
        </p:nvSpPr>
        <p:spPr>
          <a:xfrm>
            <a:off x="6312024" y="5013176"/>
            <a:ext cx="288001" cy="288001"/>
          </a:xfrm>
          <a:custGeom>
            <a:avLst/>
            <a:gdLst/>
            <a:ahLst/>
            <a:cxnLst/>
            <a:rect l="l" t="t" r="r" b="b"/>
            <a:pathLst>
              <a:path w="2806" h="2806" extrusionOk="0">
                <a:moveTo>
                  <a:pt x="1055" y="2164"/>
                </a:moveTo>
                <a:lnTo>
                  <a:pt x="1089" y="2164"/>
                </a:lnTo>
                <a:lnTo>
                  <a:pt x="1121" y="2162"/>
                </a:lnTo>
                <a:lnTo>
                  <a:pt x="1153" y="2160"/>
                </a:lnTo>
                <a:lnTo>
                  <a:pt x="1184" y="2158"/>
                </a:lnTo>
                <a:lnTo>
                  <a:pt x="1215" y="2154"/>
                </a:lnTo>
                <a:lnTo>
                  <a:pt x="1246" y="2149"/>
                </a:lnTo>
                <a:lnTo>
                  <a:pt x="1276" y="2144"/>
                </a:lnTo>
                <a:lnTo>
                  <a:pt x="1305" y="2138"/>
                </a:lnTo>
                <a:lnTo>
                  <a:pt x="1335" y="2132"/>
                </a:lnTo>
                <a:lnTo>
                  <a:pt x="1364" y="2124"/>
                </a:lnTo>
                <a:lnTo>
                  <a:pt x="1391" y="2115"/>
                </a:lnTo>
                <a:lnTo>
                  <a:pt x="1419" y="2107"/>
                </a:lnTo>
                <a:lnTo>
                  <a:pt x="1446" y="2097"/>
                </a:lnTo>
                <a:lnTo>
                  <a:pt x="1472" y="2087"/>
                </a:lnTo>
                <a:lnTo>
                  <a:pt x="1498" y="2076"/>
                </a:lnTo>
                <a:lnTo>
                  <a:pt x="1524" y="2065"/>
                </a:lnTo>
                <a:lnTo>
                  <a:pt x="1549" y="2052"/>
                </a:lnTo>
                <a:lnTo>
                  <a:pt x="1574" y="2040"/>
                </a:lnTo>
                <a:lnTo>
                  <a:pt x="1599" y="2026"/>
                </a:lnTo>
                <a:lnTo>
                  <a:pt x="1622" y="2013"/>
                </a:lnTo>
                <a:lnTo>
                  <a:pt x="1646" y="1998"/>
                </a:lnTo>
                <a:lnTo>
                  <a:pt x="1668" y="1983"/>
                </a:lnTo>
                <a:lnTo>
                  <a:pt x="1690" y="1968"/>
                </a:lnTo>
                <a:lnTo>
                  <a:pt x="1712" y="1952"/>
                </a:lnTo>
                <a:lnTo>
                  <a:pt x="1733" y="1936"/>
                </a:lnTo>
                <a:lnTo>
                  <a:pt x="1753" y="1919"/>
                </a:lnTo>
                <a:lnTo>
                  <a:pt x="1774" y="1901"/>
                </a:lnTo>
                <a:lnTo>
                  <a:pt x="1794" y="1883"/>
                </a:lnTo>
                <a:lnTo>
                  <a:pt x="1813" y="1866"/>
                </a:lnTo>
                <a:lnTo>
                  <a:pt x="1831" y="1847"/>
                </a:lnTo>
                <a:lnTo>
                  <a:pt x="1850" y="1827"/>
                </a:lnTo>
                <a:lnTo>
                  <a:pt x="1867" y="1807"/>
                </a:lnTo>
                <a:lnTo>
                  <a:pt x="1884" y="1788"/>
                </a:lnTo>
                <a:lnTo>
                  <a:pt x="1900" y="1768"/>
                </a:lnTo>
                <a:lnTo>
                  <a:pt x="1917" y="1747"/>
                </a:lnTo>
                <a:lnTo>
                  <a:pt x="1933" y="1727"/>
                </a:lnTo>
                <a:lnTo>
                  <a:pt x="1947" y="1705"/>
                </a:lnTo>
                <a:lnTo>
                  <a:pt x="1962" y="1684"/>
                </a:lnTo>
                <a:lnTo>
                  <a:pt x="1976" y="1661"/>
                </a:lnTo>
                <a:lnTo>
                  <a:pt x="1990" y="1640"/>
                </a:lnTo>
                <a:lnTo>
                  <a:pt x="2002" y="1618"/>
                </a:lnTo>
                <a:lnTo>
                  <a:pt x="2014" y="1595"/>
                </a:lnTo>
                <a:lnTo>
                  <a:pt x="2027" y="1572"/>
                </a:lnTo>
                <a:lnTo>
                  <a:pt x="2038" y="1549"/>
                </a:lnTo>
                <a:lnTo>
                  <a:pt x="2048" y="1526"/>
                </a:lnTo>
                <a:lnTo>
                  <a:pt x="2059" y="1503"/>
                </a:lnTo>
                <a:lnTo>
                  <a:pt x="2069" y="1479"/>
                </a:lnTo>
                <a:lnTo>
                  <a:pt x="2077" y="1456"/>
                </a:lnTo>
                <a:lnTo>
                  <a:pt x="2086" y="1432"/>
                </a:lnTo>
                <a:lnTo>
                  <a:pt x="2093" y="1408"/>
                </a:lnTo>
                <a:lnTo>
                  <a:pt x="2101" y="1384"/>
                </a:lnTo>
                <a:lnTo>
                  <a:pt x="2108" y="1361"/>
                </a:lnTo>
                <a:lnTo>
                  <a:pt x="2115" y="1336"/>
                </a:lnTo>
                <a:lnTo>
                  <a:pt x="2121" y="1312"/>
                </a:lnTo>
                <a:lnTo>
                  <a:pt x="2126" y="1288"/>
                </a:lnTo>
                <a:lnTo>
                  <a:pt x="2131" y="1263"/>
                </a:lnTo>
                <a:lnTo>
                  <a:pt x="2136" y="1239"/>
                </a:lnTo>
                <a:lnTo>
                  <a:pt x="2138" y="1215"/>
                </a:lnTo>
                <a:lnTo>
                  <a:pt x="2144" y="1166"/>
                </a:lnTo>
                <a:lnTo>
                  <a:pt x="2147" y="1143"/>
                </a:lnTo>
                <a:lnTo>
                  <a:pt x="2148" y="1118"/>
                </a:lnTo>
                <a:lnTo>
                  <a:pt x="2148" y="1095"/>
                </a:lnTo>
                <a:lnTo>
                  <a:pt x="2149" y="1071"/>
                </a:lnTo>
                <a:lnTo>
                  <a:pt x="2148" y="1046"/>
                </a:lnTo>
                <a:lnTo>
                  <a:pt x="2148" y="1022"/>
                </a:lnTo>
                <a:lnTo>
                  <a:pt x="2175" y="1001"/>
                </a:lnTo>
                <a:lnTo>
                  <a:pt x="2189" y="990"/>
                </a:lnTo>
                <a:lnTo>
                  <a:pt x="2202" y="978"/>
                </a:lnTo>
                <a:lnTo>
                  <a:pt x="2228" y="955"/>
                </a:lnTo>
                <a:lnTo>
                  <a:pt x="2252" y="930"/>
                </a:lnTo>
                <a:lnTo>
                  <a:pt x="2264" y="918"/>
                </a:lnTo>
                <a:lnTo>
                  <a:pt x="2275" y="904"/>
                </a:lnTo>
                <a:lnTo>
                  <a:pt x="2288" y="892"/>
                </a:lnTo>
                <a:lnTo>
                  <a:pt x="2299" y="878"/>
                </a:lnTo>
                <a:lnTo>
                  <a:pt x="2320" y="851"/>
                </a:lnTo>
                <a:lnTo>
                  <a:pt x="2330" y="836"/>
                </a:lnTo>
                <a:lnTo>
                  <a:pt x="2340" y="822"/>
                </a:lnTo>
                <a:lnTo>
                  <a:pt x="2314" y="834"/>
                </a:lnTo>
                <a:lnTo>
                  <a:pt x="2286" y="844"/>
                </a:lnTo>
                <a:lnTo>
                  <a:pt x="2259" y="852"/>
                </a:lnTo>
                <a:lnTo>
                  <a:pt x="2232" y="861"/>
                </a:lnTo>
                <a:lnTo>
                  <a:pt x="2205" y="867"/>
                </a:lnTo>
                <a:lnTo>
                  <a:pt x="2176" y="873"/>
                </a:lnTo>
                <a:lnTo>
                  <a:pt x="2148" y="878"/>
                </a:lnTo>
                <a:lnTo>
                  <a:pt x="2118" y="883"/>
                </a:lnTo>
                <a:lnTo>
                  <a:pt x="2133" y="873"/>
                </a:lnTo>
                <a:lnTo>
                  <a:pt x="2148" y="863"/>
                </a:lnTo>
                <a:lnTo>
                  <a:pt x="2162" y="853"/>
                </a:lnTo>
                <a:lnTo>
                  <a:pt x="2175" y="842"/>
                </a:lnTo>
                <a:lnTo>
                  <a:pt x="2188" y="830"/>
                </a:lnTo>
                <a:lnTo>
                  <a:pt x="2200" y="818"/>
                </a:lnTo>
                <a:lnTo>
                  <a:pt x="2211" y="805"/>
                </a:lnTo>
                <a:lnTo>
                  <a:pt x="2222" y="792"/>
                </a:lnTo>
                <a:lnTo>
                  <a:pt x="2232" y="778"/>
                </a:lnTo>
                <a:lnTo>
                  <a:pt x="2242" y="764"/>
                </a:lnTo>
                <a:lnTo>
                  <a:pt x="2252" y="749"/>
                </a:lnTo>
                <a:lnTo>
                  <a:pt x="2261" y="735"/>
                </a:lnTo>
                <a:lnTo>
                  <a:pt x="2268" y="719"/>
                </a:lnTo>
                <a:lnTo>
                  <a:pt x="2275" y="702"/>
                </a:lnTo>
                <a:lnTo>
                  <a:pt x="2282" y="686"/>
                </a:lnTo>
                <a:lnTo>
                  <a:pt x="2288" y="670"/>
                </a:lnTo>
                <a:lnTo>
                  <a:pt x="2259" y="686"/>
                </a:lnTo>
                <a:lnTo>
                  <a:pt x="2231" y="701"/>
                </a:lnTo>
                <a:lnTo>
                  <a:pt x="2201" y="715"/>
                </a:lnTo>
                <a:lnTo>
                  <a:pt x="2170" y="727"/>
                </a:lnTo>
                <a:lnTo>
                  <a:pt x="2155" y="732"/>
                </a:lnTo>
                <a:lnTo>
                  <a:pt x="2139" y="738"/>
                </a:lnTo>
                <a:lnTo>
                  <a:pt x="2108" y="748"/>
                </a:lnTo>
                <a:lnTo>
                  <a:pt x="2092" y="752"/>
                </a:lnTo>
                <a:lnTo>
                  <a:pt x="2076" y="756"/>
                </a:lnTo>
                <a:lnTo>
                  <a:pt x="2044" y="763"/>
                </a:lnTo>
                <a:lnTo>
                  <a:pt x="2030" y="749"/>
                </a:lnTo>
                <a:lnTo>
                  <a:pt x="2016" y="737"/>
                </a:lnTo>
                <a:lnTo>
                  <a:pt x="2001" y="725"/>
                </a:lnTo>
                <a:lnTo>
                  <a:pt x="1986" y="712"/>
                </a:lnTo>
                <a:lnTo>
                  <a:pt x="1970" y="702"/>
                </a:lnTo>
                <a:lnTo>
                  <a:pt x="1954" y="693"/>
                </a:lnTo>
                <a:lnTo>
                  <a:pt x="1936" y="683"/>
                </a:lnTo>
                <a:lnTo>
                  <a:pt x="1919" y="674"/>
                </a:lnTo>
                <a:lnTo>
                  <a:pt x="1900" y="667"/>
                </a:lnTo>
                <a:lnTo>
                  <a:pt x="1882" y="660"/>
                </a:lnTo>
                <a:lnTo>
                  <a:pt x="1863" y="655"/>
                </a:lnTo>
                <a:lnTo>
                  <a:pt x="1844" y="650"/>
                </a:lnTo>
                <a:lnTo>
                  <a:pt x="1824" y="647"/>
                </a:lnTo>
                <a:lnTo>
                  <a:pt x="1804" y="644"/>
                </a:lnTo>
                <a:lnTo>
                  <a:pt x="1784" y="643"/>
                </a:lnTo>
                <a:lnTo>
                  <a:pt x="1763" y="642"/>
                </a:lnTo>
                <a:lnTo>
                  <a:pt x="1743" y="642"/>
                </a:lnTo>
                <a:lnTo>
                  <a:pt x="1724" y="644"/>
                </a:lnTo>
                <a:lnTo>
                  <a:pt x="1705" y="647"/>
                </a:lnTo>
                <a:lnTo>
                  <a:pt x="1685" y="649"/>
                </a:lnTo>
                <a:lnTo>
                  <a:pt x="1667" y="654"/>
                </a:lnTo>
                <a:lnTo>
                  <a:pt x="1649" y="659"/>
                </a:lnTo>
                <a:lnTo>
                  <a:pt x="1631" y="665"/>
                </a:lnTo>
                <a:lnTo>
                  <a:pt x="1613" y="672"/>
                </a:lnTo>
                <a:lnTo>
                  <a:pt x="1596" y="680"/>
                </a:lnTo>
                <a:lnTo>
                  <a:pt x="1580" y="689"/>
                </a:lnTo>
                <a:lnTo>
                  <a:pt x="1564" y="698"/>
                </a:lnTo>
                <a:lnTo>
                  <a:pt x="1548" y="707"/>
                </a:lnTo>
                <a:lnTo>
                  <a:pt x="1533" y="719"/>
                </a:lnTo>
                <a:lnTo>
                  <a:pt x="1518" y="730"/>
                </a:lnTo>
                <a:lnTo>
                  <a:pt x="1505" y="742"/>
                </a:lnTo>
                <a:lnTo>
                  <a:pt x="1491" y="754"/>
                </a:lnTo>
                <a:lnTo>
                  <a:pt x="1479" y="768"/>
                </a:lnTo>
                <a:lnTo>
                  <a:pt x="1466" y="782"/>
                </a:lnTo>
                <a:lnTo>
                  <a:pt x="1455" y="796"/>
                </a:lnTo>
                <a:lnTo>
                  <a:pt x="1444" y="811"/>
                </a:lnTo>
                <a:lnTo>
                  <a:pt x="1434" y="827"/>
                </a:lnTo>
                <a:lnTo>
                  <a:pt x="1425" y="844"/>
                </a:lnTo>
                <a:lnTo>
                  <a:pt x="1420" y="851"/>
                </a:lnTo>
                <a:lnTo>
                  <a:pt x="1417" y="860"/>
                </a:lnTo>
                <a:lnTo>
                  <a:pt x="1409" y="877"/>
                </a:lnTo>
                <a:lnTo>
                  <a:pt x="1402" y="894"/>
                </a:lnTo>
                <a:lnTo>
                  <a:pt x="1396" y="912"/>
                </a:lnTo>
                <a:lnTo>
                  <a:pt x="1391" y="930"/>
                </a:lnTo>
                <a:lnTo>
                  <a:pt x="1387" y="949"/>
                </a:lnTo>
                <a:lnTo>
                  <a:pt x="1383" y="967"/>
                </a:lnTo>
                <a:lnTo>
                  <a:pt x="1381" y="987"/>
                </a:lnTo>
                <a:lnTo>
                  <a:pt x="1380" y="1007"/>
                </a:lnTo>
                <a:lnTo>
                  <a:pt x="1378" y="1027"/>
                </a:lnTo>
                <a:lnTo>
                  <a:pt x="1380" y="1049"/>
                </a:lnTo>
                <a:lnTo>
                  <a:pt x="1381" y="1060"/>
                </a:lnTo>
                <a:lnTo>
                  <a:pt x="1381" y="1071"/>
                </a:lnTo>
                <a:lnTo>
                  <a:pt x="1385" y="1092"/>
                </a:lnTo>
                <a:lnTo>
                  <a:pt x="1388" y="1113"/>
                </a:lnTo>
                <a:lnTo>
                  <a:pt x="1359" y="1112"/>
                </a:lnTo>
                <a:lnTo>
                  <a:pt x="1329" y="1110"/>
                </a:lnTo>
                <a:lnTo>
                  <a:pt x="1300" y="1106"/>
                </a:lnTo>
                <a:lnTo>
                  <a:pt x="1271" y="1101"/>
                </a:lnTo>
                <a:lnTo>
                  <a:pt x="1242" y="1096"/>
                </a:lnTo>
                <a:lnTo>
                  <a:pt x="1214" y="1091"/>
                </a:lnTo>
                <a:lnTo>
                  <a:pt x="1185" y="1085"/>
                </a:lnTo>
                <a:lnTo>
                  <a:pt x="1157" y="1077"/>
                </a:lnTo>
                <a:lnTo>
                  <a:pt x="1130" y="1069"/>
                </a:lnTo>
                <a:lnTo>
                  <a:pt x="1101" y="1060"/>
                </a:lnTo>
                <a:lnTo>
                  <a:pt x="1075" y="1051"/>
                </a:lnTo>
                <a:lnTo>
                  <a:pt x="1048" y="1041"/>
                </a:lnTo>
                <a:lnTo>
                  <a:pt x="1021" y="1030"/>
                </a:lnTo>
                <a:lnTo>
                  <a:pt x="995" y="1019"/>
                </a:lnTo>
                <a:lnTo>
                  <a:pt x="970" y="1007"/>
                </a:lnTo>
                <a:lnTo>
                  <a:pt x="944" y="994"/>
                </a:lnTo>
                <a:lnTo>
                  <a:pt x="919" y="981"/>
                </a:lnTo>
                <a:lnTo>
                  <a:pt x="895" y="967"/>
                </a:lnTo>
                <a:lnTo>
                  <a:pt x="870" y="952"/>
                </a:lnTo>
                <a:lnTo>
                  <a:pt x="846" y="938"/>
                </a:lnTo>
                <a:lnTo>
                  <a:pt x="823" y="921"/>
                </a:lnTo>
                <a:lnTo>
                  <a:pt x="801" y="905"/>
                </a:lnTo>
                <a:lnTo>
                  <a:pt x="777" y="888"/>
                </a:lnTo>
                <a:lnTo>
                  <a:pt x="756" y="871"/>
                </a:lnTo>
                <a:lnTo>
                  <a:pt x="734" y="853"/>
                </a:lnTo>
                <a:lnTo>
                  <a:pt x="713" y="835"/>
                </a:lnTo>
                <a:lnTo>
                  <a:pt x="692" y="815"/>
                </a:lnTo>
                <a:lnTo>
                  <a:pt x="672" y="795"/>
                </a:lnTo>
                <a:lnTo>
                  <a:pt x="652" y="775"/>
                </a:lnTo>
                <a:lnTo>
                  <a:pt x="634" y="754"/>
                </a:lnTo>
                <a:lnTo>
                  <a:pt x="615" y="733"/>
                </a:lnTo>
                <a:lnTo>
                  <a:pt x="596" y="712"/>
                </a:lnTo>
                <a:lnTo>
                  <a:pt x="585" y="735"/>
                </a:lnTo>
                <a:lnTo>
                  <a:pt x="580" y="746"/>
                </a:lnTo>
                <a:lnTo>
                  <a:pt x="574" y="757"/>
                </a:lnTo>
                <a:lnTo>
                  <a:pt x="565" y="780"/>
                </a:lnTo>
                <a:lnTo>
                  <a:pt x="562" y="792"/>
                </a:lnTo>
                <a:lnTo>
                  <a:pt x="558" y="804"/>
                </a:lnTo>
                <a:lnTo>
                  <a:pt x="556" y="816"/>
                </a:lnTo>
                <a:lnTo>
                  <a:pt x="553" y="829"/>
                </a:lnTo>
                <a:lnTo>
                  <a:pt x="548" y="853"/>
                </a:lnTo>
                <a:lnTo>
                  <a:pt x="547" y="866"/>
                </a:lnTo>
                <a:lnTo>
                  <a:pt x="546" y="879"/>
                </a:lnTo>
                <a:lnTo>
                  <a:pt x="544" y="892"/>
                </a:lnTo>
                <a:lnTo>
                  <a:pt x="544" y="905"/>
                </a:lnTo>
                <a:lnTo>
                  <a:pt x="544" y="918"/>
                </a:lnTo>
                <a:lnTo>
                  <a:pt x="546" y="930"/>
                </a:lnTo>
                <a:lnTo>
                  <a:pt x="547" y="942"/>
                </a:lnTo>
                <a:lnTo>
                  <a:pt x="548" y="955"/>
                </a:lnTo>
                <a:lnTo>
                  <a:pt x="549" y="967"/>
                </a:lnTo>
                <a:lnTo>
                  <a:pt x="552" y="978"/>
                </a:lnTo>
                <a:lnTo>
                  <a:pt x="557" y="1002"/>
                </a:lnTo>
                <a:lnTo>
                  <a:pt x="561" y="1013"/>
                </a:lnTo>
                <a:lnTo>
                  <a:pt x="564" y="1025"/>
                </a:lnTo>
                <a:lnTo>
                  <a:pt x="572" y="1048"/>
                </a:lnTo>
                <a:lnTo>
                  <a:pt x="577" y="1058"/>
                </a:lnTo>
                <a:lnTo>
                  <a:pt x="582" y="1069"/>
                </a:lnTo>
                <a:lnTo>
                  <a:pt x="591" y="1090"/>
                </a:lnTo>
                <a:lnTo>
                  <a:pt x="604" y="1110"/>
                </a:lnTo>
                <a:lnTo>
                  <a:pt x="610" y="1119"/>
                </a:lnTo>
                <a:lnTo>
                  <a:pt x="616" y="1129"/>
                </a:lnTo>
                <a:lnTo>
                  <a:pt x="630" y="1148"/>
                </a:lnTo>
                <a:lnTo>
                  <a:pt x="646" y="1165"/>
                </a:lnTo>
                <a:lnTo>
                  <a:pt x="662" y="1181"/>
                </a:lnTo>
                <a:lnTo>
                  <a:pt x="679" y="1197"/>
                </a:lnTo>
                <a:lnTo>
                  <a:pt x="697" y="1212"/>
                </a:lnTo>
                <a:lnTo>
                  <a:pt x="715" y="1226"/>
                </a:lnTo>
                <a:lnTo>
                  <a:pt x="704" y="1225"/>
                </a:lnTo>
                <a:lnTo>
                  <a:pt x="692" y="1223"/>
                </a:lnTo>
                <a:lnTo>
                  <a:pt x="669" y="1221"/>
                </a:lnTo>
                <a:lnTo>
                  <a:pt x="658" y="1220"/>
                </a:lnTo>
                <a:lnTo>
                  <a:pt x="647" y="1217"/>
                </a:lnTo>
                <a:lnTo>
                  <a:pt x="625" y="1211"/>
                </a:lnTo>
                <a:lnTo>
                  <a:pt x="603" y="1205"/>
                </a:lnTo>
                <a:lnTo>
                  <a:pt x="582" y="1196"/>
                </a:lnTo>
                <a:lnTo>
                  <a:pt x="562" y="1187"/>
                </a:lnTo>
                <a:lnTo>
                  <a:pt x="552" y="1183"/>
                </a:lnTo>
                <a:lnTo>
                  <a:pt x="542" y="1178"/>
                </a:lnTo>
                <a:lnTo>
                  <a:pt x="542" y="1183"/>
                </a:lnTo>
                <a:lnTo>
                  <a:pt x="542" y="1200"/>
                </a:lnTo>
                <a:lnTo>
                  <a:pt x="543" y="1217"/>
                </a:lnTo>
                <a:lnTo>
                  <a:pt x="544" y="1233"/>
                </a:lnTo>
                <a:lnTo>
                  <a:pt x="548" y="1251"/>
                </a:lnTo>
                <a:lnTo>
                  <a:pt x="551" y="1267"/>
                </a:lnTo>
                <a:lnTo>
                  <a:pt x="556" y="1283"/>
                </a:lnTo>
                <a:lnTo>
                  <a:pt x="559" y="1299"/>
                </a:lnTo>
                <a:lnTo>
                  <a:pt x="565" y="1315"/>
                </a:lnTo>
                <a:lnTo>
                  <a:pt x="572" y="1330"/>
                </a:lnTo>
                <a:lnTo>
                  <a:pt x="578" y="1345"/>
                </a:lnTo>
                <a:lnTo>
                  <a:pt x="585" y="1359"/>
                </a:lnTo>
                <a:lnTo>
                  <a:pt x="593" y="1374"/>
                </a:lnTo>
                <a:lnTo>
                  <a:pt x="601" y="1388"/>
                </a:lnTo>
                <a:lnTo>
                  <a:pt x="610" y="1402"/>
                </a:lnTo>
                <a:lnTo>
                  <a:pt x="620" y="1414"/>
                </a:lnTo>
                <a:lnTo>
                  <a:pt x="625" y="1421"/>
                </a:lnTo>
                <a:lnTo>
                  <a:pt x="630" y="1428"/>
                </a:lnTo>
                <a:lnTo>
                  <a:pt x="641" y="1440"/>
                </a:lnTo>
                <a:lnTo>
                  <a:pt x="652" y="1451"/>
                </a:lnTo>
                <a:lnTo>
                  <a:pt x="663" y="1462"/>
                </a:lnTo>
                <a:lnTo>
                  <a:pt x="676" y="1473"/>
                </a:lnTo>
                <a:lnTo>
                  <a:pt x="688" y="1483"/>
                </a:lnTo>
                <a:lnTo>
                  <a:pt x="700" y="1493"/>
                </a:lnTo>
                <a:lnTo>
                  <a:pt x="714" y="1503"/>
                </a:lnTo>
                <a:lnTo>
                  <a:pt x="728" y="1512"/>
                </a:lnTo>
                <a:lnTo>
                  <a:pt x="741" y="1519"/>
                </a:lnTo>
                <a:lnTo>
                  <a:pt x="756" y="1526"/>
                </a:lnTo>
                <a:lnTo>
                  <a:pt x="771" y="1534"/>
                </a:lnTo>
                <a:lnTo>
                  <a:pt x="786" y="1540"/>
                </a:lnTo>
                <a:lnTo>
                  <a:pt x="802" y="1546"/>
                </a:lnTo>
                <a:lnTo>
                  <a:pt x="818" y="1551"/>
                </a:lnTo>
                <a:lnTo>
                  <a:pt x="834" y="1555"/>
                </a:lnTo>
                <a:lnTo>
                  <a:pt x="850" y="1559"/>
                </a:lnTo>
                <a:lnTo>
                  <a:pt x="825" y="1565"/>
                </a:lnTo>
                <a:lnTo>
                  <a:pt x="801" y="1569"/>
                </a:lnTo>
                <a:lnTo>
                  <a:pt x="787" y="1570"/>
                </a:lnTo>
                <a:lnTo>
                  <a:pt x="775" y="1571"/>
                </a:lnTo>
                <a:lnTo>
                  <a:pt x="749" y="1572"/>
                </a:lnTo>
                <a:lnTo>
                  <a:pt x="730" y="1572"/>
                </a:lnTo>
                <a:lnTo>
                  <a:pt x="711" y="1571"/>
                </a:lnTo>
                <a:lnTo>
                  <a:pt x="694" y="1569"/>
                </a:lnTo>
                <a:lnTo>
                  <a:pt x="677" y="1565"/>
                </a:lnTo>
                <a:lnTo>
                  <a:pt x="682" y="1580"/>
                </a:lnTo>
                <a:lnTo>
                  <a:pt x="687" y="1593"/>
                </a:lnTo>
                <a:lnTo>
                  <a:pt x="693" y="1607"/>
                </a:lnTo>
                <a:lnTo>
                  <a:pt x="699" y="1621"/>
                </a:lnTo>
                <a:lnTo>
                  <a:pt x="705" y="1634"/>
                </a:lnTo>
                <a:lnTo>
                  <a:pt x="713" y="1647"/>
                </a:lnTo>
                <a:lnTo>
                  <a:pt x="721" y="1659"/>
                </a:lnTo>
                <a:lnTo>
                  <a:pt x="730" y="1671"/>
                </a:lnTo>
                <a:lnTo>
                  <a:pt x="739" y="1682"/>
                </a:lnTo>
                <a:lnTo>
                  <a:pt x="747" y="1695"/>
                </a:lnTo>
                <a:lnTo>
                  <a:pt x="757" y="1706"/>
                </a:lnTo>
                <a:lnTo>
                  <a:pt x="767" y="1716"/>
                </a:lnTo>
                <a:lnTo>
                  <a:pt x="777" y="1727"/>
                </a:lnTo>
                <a:lnTo>
                  <a:pt x="788" y="1737"/>
                </a:lnTo>
                <a:lnTo>
                  <a:pt x="799" y="1745"/>
                </a:lnTo>
                <a:lnTo>
                  <a:pt x="812" y="1755"/>
                </a:lnTo>
                <a:lnTo>
                  <a:pt x="823" y="1764"/>
                </a:lnTo>
                <a:lnTo>
                  <a:pt x="835" y="1771"/>
                </a:lnTo>
                <a:lnTo>
                  <a:pt x="848" y="1779"/>
                </a:lnTo>
                <a:lnTo>
                  <a:pt x="861" y="1786"/>
                </a:lnTo>
                <a:lnTo>
                  <a:pt x="874" y="1794"/>
                </a:lnTo>
                <a:lnTo>
                  <a:pt x="887" y="1800"/>
                </a:lnTo>
                <a:lnTo>
                  <a:pt x="901" y="1806"/>
                </a:lnTo>
                <a:lnTo>
                  <a:pt x="916" y="1811"/>
                </a:lnTo>
                <a:lnTo>
                  <a:pt x="929" y="1816"/>
                </a:lnTo>
                <a:lnTo>
                  <a:pt x="944" y="1820"/>
                </a:lnTo>
                <a:lnTo>
                  <a:pt x="974" y="1826"/>
                </a:lnTo>
                <a:lnTo>
                  <a:pt x="989" y="1828"/>
                </a:lnTo>
                <a:lnTo>
                  <a:pt x="1005" y="1831"/>
                </a:lnTo>
                <a:lnTo>
                  <a:pt x="1020" y="1832"/>
                </a:lnTo>
                <a:lnTo>
                  <a:pt x="1036" y="1832"/>
                </a:lnTo>
                <a:lnTo>
                  <a:pt x="1011" y="1851"/>
                </a:lnTo>
                <a:lnTo>
                  <a:pt x="997" y="1861"/>
                </a:lnTo>
                <a:lnTo>
                  <a:pt x="985" y="1869"/>
                </a:lnTo>
                <a:lnTo>
                  <a:pt x="971" y="1878"/>
                </a:lnTo>
                <a:lnTo>
                  <a:pt x="958" y="1885"/>
                </a:lnTo>
                <a:lnTo>
                  <a:pt x="930" y="1901"/>
                </a:lnTo>
                <a:lnTo>
                  <a:pt x="903" y="1916"/>
                </a:lnTo>
                <a:lnTo>
                  <a:pt x="874" y="1930"/>
                </a:lnTo>
                <a:lnTo>
                  <a:pt x="845" y="1942"/>
                </a:lnTo>
                <a:lnTo>
                  <a:pt x="815" y="1953"/>
                </a:lnTo>
                <a:lnTo>
                  <a:pt x="784" y="1963"/>
                </a:lnTo>
                <a:lnTo>
                  <a:pt x="770" y="1968"/>
                </a:lnTo>
                <a:lnTo>
                  <a:pt x="754" y="1972"/>
                </a:lnTo>
                <a:lnTo>
                  <a:pt x="723" y="1979"/>
                </a:lnTo>
                <a:lnTo>
                  <a:pt x="690" y="1986"/>
                </a:lnTo>
                <a:lnTo>
                  <a:pt x="658" y="1990"/>
                </a:lnTo>
                <a:lnTo>
                  <a:pt x="641" y="1993"/>
                </a:lnTo>
                <a:lnTo>
                  <a:pt x="625" y="1994"/>
                </a:lnTo>
                <a:lnTo>
                  <a:pt x="591" y="1997"/>
                </a:lnTo>
                <a:lnTo>
                  <a:pt x="575" y="1997"/>
                </a:lnTo>
                <a:lnTo>
                  <a:pt x="558" y="1997"/>
                </a:lnTo>
                <a:lnTo>
                  <a:pt x="535" y="1997"/>
                </a:lnTo>
                <a:lnTo>
                  <a:pt x="512" y="1995"/>
                </a:lnTo>
                <a:lnTo>
                  <a:pt x="489" y="1994"/>
                </a:lnTo>
                <a:lnTo>
                  <a:pt x="466" y="1992"/>
                </a:lnTo>
                <a:lnTo>
                  <a:pt x="499" y="2012"/>
                </a:lnTo>
                <a:lnTo>
                  <a:pt x="532" y="2030"/>
                </a:lnTo>
                <a:lnTo>
                  <a:pt x="548" y="2039"/>
                </a:lnTo>
                <a:lnTo>
                  <a:pt x="565" y="2047"/>
                </a:lnTo>
                <a:lnTo>
                  <a:pt x="600" y="2065"/>
                </a:lnTo>
                <a:lnTo>
                  <a:pt x="635" y="2080"/>
                </a:lnTo>
                <a:lnTo>
                  <a:pt x="671" y="2094"/>
                </a:lnTo>
                <a:lnTo>
                  <a:pt x="707" y="2107"/>
                </a:lnTo>
                <a:lnTo>
                  <a:pt x="744" y="2119"/>
                </a:lnTo>
                <a:lnTo>
                  <a:pt x="781" y="2129"/>
                </a:lnTo>
                <a:lnTo>
                  <a:pt x="819" y="2138"/>
                </a:lnTo>
                <a:lnTo>
                  <a:pt x="838" y="2143"/>
                </a:lnTo>
                <a:lnTo>
                  <a:pt x="857" y="2146"/>
                </a:lnTo>
                <a:lnTo>
                  <a:pt x="876" y="2149"/>
                </a:lnTo>
                <a:lnTo>
                  <a:pt x="896" y="2153"/>
                </a:lnTo>
                <a:lnTo>
                  <a:pt x="916" y="2155"/>
                </a:lnTo>
                <a:lnTo>
                  <a:pt x="935" y="2158"/>
                </a:lnTo>
                <a:lnTo>
                  <a:pt x="975" y="2161"/>
                </a:lnTo>
                <a:lnTo>
                  <a:pt x="995" y="2162"/>
                </a:lnTo>
                <a:lnTo>
                  <a:pt x="1015" y="2164"/>
                </a:lnTo>
                <a:lnTo>
                  <a:pt x="1036" y="2164"/>
                </a:lnTo>
                <a:lnTo>
                  <a:pt x="1055" y="2164"/>
                </a:lnTo>
                <a:close/>
                <a:moveTo>
                  <a:pt x="0" y="0"/>
                </a:moveTo>
                <a:lnTo>
                  <a:pt x="702" y="0"/>
                </a:lnTo>
                <a:lnTo>
                  <a:pt x="1403" y="0"/>
                </a:lnTo>
                <a:lnTo>
                  <a:pt x="2105" y="0"/>
                </a:lnTo>
                <a:lnTo>
                  <a:pt x="2806" y="0"/>
                </a:lnTo>
                <a:lnTo>
                  <a:pt x="2806" y="701"/>
                </a:lnTo>
                <a:lnTo>
                  <a:pt x="2806" y="1403"/>
                </a:lnTo>
                <a:lnTo>
                  <a:pt x="2806" y="2104"/>
                </a:lnTo>
                <a:lnTo>
                  <a:pt x="2806" y="2806"/>
                </a:lnTo>
                <a:lnTo>
                  <a:pt x="2105" y="2806"/>
                </a:lnTo>
                <a:lnTo>
                  <a:pt x="1403" y="2806"/>
                </a:lnTo>
                <a:lnTo>
                  <a:pt x="702" y="2806"/>
                </a:lnTo>
                <a:lnTo>
                  <a:pt x="0" y="2806"/>
                </a:lnTo>
                <a:lnTo>
                  <a:pt x="0" y="2104"/>
                </a:lnTo>
                <a:lnTo>
                  <a:pt x="0" y="1403"/>
                </a:lnTo>
                <a:lnTo>
                  <a:pt x="0" y="701"/>
                </a:lnTo>
                <a:lnTo>
                  <a:pt x="0"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02" name="Google Shape;702;p69">
            <a:hlinkClick r:id="rId3"/>
          </p:cNvPr>
          <p:cNvSpPr/>
          <p:nvPr/>
        </p:nvSpPr>
        <p:spPr>
          <a:xfrm>
            <a:off x="5231422" y="5012630"/>
            <a:ext cx="288510" cy="288001"/>
          </a:xfrm>
          <a:custGeom>
            <a:avLst/>
            <a:gdLst/>
            <a:ahLst/>
            <a:cxnLst/>
            <a:rect l="l" t="t" r="r" b="b"/>
            <a:pathLst>
              <a:path w="2807" h="2806" extrusionOk="0">
                <a:moveTo>
                  <a:pt x="1541" y="2287"/>
                </a:moveTo>
                <a:lnTo>
                  <a:pt x="1541" y="1481"/>
                </a:lnTo>
                <a:lnTo>
                  <a:pt x="1812" y="1481"/>
                </a:lnTo>
                <a:lnTo>
                  <a:pt x="1853" y="1166"/>
                </a:lnTo>
                <a:lnTo>
                  <a:pt x="1541" y="1166"/>
                </a:lnTo>
                <a:lnTo>
                  <a:pt x="1541" y="965"/>
                </a:lnTo>
                <a:lnTo>
                  <a:pt x="1542" y="933"/>
                </a:lnTo>
                <a:lnTo>
                  <a:pt x="1547" y="903"/>
                </a:lnTo>
                <a:lnTo>
                  <a:pt x="1556" y="877"/>
                </a:lnTo>
                <a:lnTo>
                  <a:pt x="1569" y="855"/>
                </a:lnTo>
                <a:lnTo>
                  <a:pt x="1590" y="837"/>
                </a:lnTo>
                <a:lnTo>
                  <a:pt x="1618" y="824"/>
                </a:lnTo>
                <a:lnTo>
                  <a:pt x="1652" y="815"/>
                </a:lnTo>
                <a:lnTo>
                  <a:pt x="1673" y="813"/>
                </a:lnTo>
                <a:lnTo>
                  <a:pt x="1697" y="813"/>
                </a:lnTo>
                <a:lnTo>
                  <a:pt x="1862" y="813"/>
                </a:lnTo>
                <a:lnTo>
                  <a:pt x="1862" y="530"/>
                </a:lnTo>
                <a:lnTo>
                  <a:pt x="1773" y="523"/>
                </a:lnTo>
                <a:lnTo>
                  <a:pt x="1703" y="521"/>
                </a:lnTo>
                <a:lnTo>
                  <a:pt x="1620" y="518"/>
                </a:lnTo>
                <a:lnTo>
                  <a:pt x="1577" y="521"/>
                </a:lnTo>
                <a:lnTo>
                  <a:pt x="1535" y="526"/>
                </a:lnTo>
                <a:lnTo>
                  <a:pt x="1494" y="534"/>
                </a:lnTo>
                <a:lnTo>
                  <a:pt x="1455" y="545"/>
                </a:lnTo>
                <a:lnTo>
                  <a:pt x="1420" y="560"/>
                </a:lnTo>
                <a:lnTo>
                  <a:pt x="1387" y="579"/>
                </a:lnTo>
                <a:lnTo>
                  <a:pt x="1356" y="601"/>
                </a:lnTo>
                <a:lnTo>
                  <a:pt x="1328" y="626"/>
                </a:lnTo>
                <a:lnTo>
                  <a:pt x="1303" y="653"/>
                </a:lnTo>
                <a:lnTo>
                  <a:pt x="1281" y="684"/>
                </a:lnTo>
                <a:lnTo>
                  <a:pt x="1261" y="719"/>
                </a:lnTo>
                <a:lnTo>
                  <a:pt x="1245" y="756"/>
                </a:lnTo>
                <a:lnTo>
                  <a:pt x="1233" y="796"/>
                </a:lnTo>
                <a:lnTo>
                  <a:pt x="1224" y="839"/>
                </a:lnTo>
                <a:lnTo>
                  <a:pt x="1218" y="886"/>
                </a:lnTo>
                <a:lnTo>
                  <a:pt x="1215" y="934"/>
                </a:lnTo>
                <a:lnTo>
                  <a:pt x="1215" y="1166"/>
                </a:lnTo>
                <a:lnTo>
                  <a:pt x="944" y="1166"/>
                </a:lnTo>
                <a:lnTo>
                  <a:pt x="944" y="1481"/>
                </a:lnTo>
                <a:lnTo>
                  <a:pt x="1215" y="1481"/>
                </a:lnTo>
                <a:lnTo>
                  <a:pt x="1215" y="2287"/>
                </a:lnTo>
                <a:lnTo>
                  <a:pt x="1541" y="2287"/>
                </a:lnTo>
                <a:close/>
                <a:moveTo>
                  <a:pt x="0" y="0"/>
                </a:moveTo>
                <a:lnTo>
                  <a:pt x="702" y="0"/>
                </a:lnTo>
                <a:lnTo>
                  <a:pt x="1403" y="0"/>
                </a:lnTo>
                <a:lnTo>
                  <a:pt x="2105" y="0"/>
                </a:lnTo>
                <a:lnTo>
                  <a:pt x="2807" y="0"/>
                </a:lnTo>
                <a:lnTo>
                  <a:pt x="2807" y="701"/>
                </a:lnTo>
                <a:lnTo>
                  <a:pt x="2807" y="1403"/>
                </a:lnTo>
                <a:lnTo>
                  <a:pt x="2807" y="2104"/>
                </a:lnTo>
                <a:lnTo>
                  <a:pt x="2807" y="2806"/>
                </a:lnTo>
                <a:lnTo>
                  <a:pt x="2105" y="2806"/>
                </a:lnTo>
                <a:lnTo>
                  <a:pt x="1403" y="2806"/>
                </a:lnTo>
                <a:lnTo>
                  <a:pt x="702" y="2806"/>
                </a:lnTo>
                <a:lnTo>
                  <a:pt x="0" y="2806"/>
                </a:lnTo>
                <a:lnTo>
                  <a:pt x="0" y="2104"/>
                </a:lnTo>
                <a:lnTo>
                  <a:pt x="0" y="1403"/>
                </a:lnTo>
                <a:lnTo>
                  <a:pt x="0" y="701"/>
                </a:lnTo>
                <a:lnTo>
                  <a:pt x="0"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03" name="Google Shape;703;p69">
            <a:hlinkClick r:id="rId4"/>
          </p:cNvPr>
          <p:cNvSpPr/>
          <p:nvPr/>
        </p:nvSpPr>
        <p:spPr>
          <a:xfrm>
            <a:off x="5952016" y="5012630"/>
            <a:ext cx="287999" cy="288001"/>
          </a:xfrm>
          <a:custGeom>
            <a:avLst/>
            <a:gdLst/>
            <a:ahLst/>
            <a:cxnLst/>
            <a:rect l="l" t="t" r="r" b="b"/>
            <a:pathLst>
              <a:path w="2804" h="2806" extrusionOk="0">
                <a:moveTo>
                  <a:pt x="632" y="1136"/>
                </a:moveTo>
                <a:lnTo>
                  <a:pt x="962" y="1136"/>
                </a:lnTo>
                <a:lnTo>
                  <a:pt x="962" y="1666"/>
                </a:lnTo>
                <a:lnTo>
                  <a:pt x="962" y="2198"/>
                </a:lnTo>
                <a:lnTo>
                  <a:pt x="632" y="2198"/>
                </a:lnTo>
                <a:lnTo>
                  <a:pt x="632" y="1666"/>
                </a:lnTo>
                <a:lnTo>
                  <a:pt x="632" y="1136"/>
                </a:lnTo>
                <a:close/>
                <a:moveTo>
                  <a:pt x="798" y="609"/>
                </a:moveTo>
                <a:lnTo>
                  <a:pt x="816" y="610"/>
                </a:lnTo>
                <a:lnTo>
                  <a:pt x="826" y="611"/>
                </a:lnTo>
                <a:lnTo>
                  <a:pt x="836" y="612"/>
                </a:lnTo>
                <a:lnTo>
                  <a:pt x="845" y="615"/>
                </a:lnTo>
                <a:lnTo>
                  <a:pt x="855" y="617"/>
                </a:lnTo>
                <a:lnTo>
                  <a:pt x="872" y="623"/>
                </a:lnTo>
                <a:lnTo>
                  <a:pt x="888" y="632"/>
                </a:lnTo>
                <a:lnTo>
                  <a:pt x="904" y="641"/>
                </a:lnTo>
                <a:lnTo>
                  <a:pt x="919" y="652"/>
                </a:lnTo>
                <a:lnTo>
                  <a:pt x="933" y="664"/>
                </a:lnTo>
                <a:lnTo>
                  <a:pt x="945" y="678"/>
                </a:lnTo>
                <a:lnTo>
                  <a:pt x="950" y="685"/>
                </a:lnTo>
                <a:lnTo>
                  <a:pt x="956" y="693"/>
                </a:lnTo>
                <a:lnTo>
                  <a:pt x="965" y="709"/>
                </a:lnTo>
                <a:lnTo>
                  <a:pt x="970" y="717"/>
                </a:lnTo>
                <a:lnTo>
                  <a:pt x="973" y="725"/>
                </a:lnTo>
                <a:lnTo>
                  <a:pt x="977" y="734"/>
                </a:lnTo>
                <a:lnTo>
                  <a:pt x="980" y="743"/>
                </a:lnTo>
                <a:lnTo>
                  <a:pt x="982" y="752"/>
                </a:lnTo>
                <a:lnTo>
                  <a:pt x="984" y="761"/>
                </a:lnTo>
                <a:lnTo>
                  <a:pt x="987" y="781"/>
                </a:lnTo>
                <a:lnTo>
                  <a:pt x="988" y="800"/>
                </a:lnTo>
                <a:lnTo>
                  <a:pt x="987" y="819"/>
                </a:lnTo>
                <a:lnTo>
                  <a:pt x="986" y="829"/>
                </a:lnTo>
                <a:lnTo>
                  <a:pt x="984" y="839"/>
                </a:lnTo>
                <a:lnTo>
                  <a:pt x="982" y="847"/>
                </a:lnTo>
                <a:lnTo>
                  <a:pt x="980" y="857"/>
                </a:lnTo>
                <a:lnTo>
                  <a:pt x="973" y="875"/>
                </a:lnTo>
                <a:lnTo>
                  <a:pt x="965" y="891"/>
                </a:lnTo>
                <a:lnTo>
                  <a:pt x="956" y="907"/>
                </a:lnTo>
                <a:lnTo>
                  <a:pt x="945" y="922"/>
                </a:lnTo>
                <a:lnTo>
                  <a:pt x="933" y="935"/>
                </a:lnTo>
                <a:lnTo>
                  <a:pt x="919" y="948"/>
                </a:lnTo>
                <a:lnTo>
                  <a:pt x="911" y="954"/>
                </a:lnTo>
                <a:lnTo>
                  <a:pt x="904" y="959"/>
                </a:lnTo>
                <a:lnTo>
                  <a:pt x="888" y="969"/>
                </a:lnTo>
                <a:lnTo>
                  <a:pt x="881" y="972"/>
                </a:lnTo>
                <a:lnTo>
                  <a:pt x="872" y="976"/>
                </a:lnTo>
                <a:lnTo>
                  <a:pt x="863" y="980"/>
                </a:lnTo>
                <a:lnTo>
                  <a:pt x="855" y="982"/>
                </a:lnTo>
                <a:lnTo>
                  <a:pt x="845" y="985"/>
                </a:lnTo>
                <a:lnTo>
                  <a:pt x="836" y="987"/>
                </a:lnTo>
                <a:lnTo>
                  <a:pt x="816" y="990"/>
                </a:lnTo>
                <a:lnTo>
                  <a:pt x="798" y="991"/>
                </a:lnTo>
                <a:lnTo>
                  <a:pt x="788" y="991"/>
                </a:lnTo>
                <a:lnTo>
                  <a:pt x="778" y="990"/>
                </a:lnTo>
                <a:lnTo>
                  <a:pt x="758" y="987"/>
                </a:lnTo>
                <a:lnTo>
                  <a:pt x="749" y="985"/>
                </a:lnTo>
                <a:lnTo>
                  <a:pt x="740" y="982"/>
                </a:lnTo>
                <a:lnTo>
                  <a:pt x="722" y="976"/>
                </a:lnTo>
                <a:lnTo>
                  <a:pt x="706" y="969"/>
                </a:lnTo>
                <a:lnTo>
                  <a:pt x="690" y="959"/>
                </a:lnTo>
                <a:lnTo>
                  <a:pt x="675" y="948"/>
                </a:lnTo>
                <a:lnTo>
                  <a:pt x="662" y="935"/>
                </a:lnTo>
                <a:lnTo>
                  <a:pt x="649" y="922"/>
                </a:lnTo>
                <a:lnTo>
                  <a:pt x="644" y="914"/>
                </a:lnTo>
                <a:lnTo>
                  <a:pt x="638" y="907"/>
                </a:lnTo>
                <a:lnTo>
                  <a:pt x="628" y="891"/>
                </a:lnTo>
                <a:lnTo>
                  <a:pt x="624" y="883"/>
                </a:lnTo>
                <a:lnTo>
                  <a:pt x="621" y="875"/>
                </a:lnTo>
                <a:lnTo>
                  <a:pt x="617" y="866"/>
                </a:lnTo>
                <a:lnTo>
                  <a:pt x="615" y="857"/>
                </a:lnTo>
                <a:lnTo>
                  <a:pt x="612" y="847"/>
                </a:lnTo>
                <a:lnTo>
                  <a:pt x="610" y="839"/>
                </a:lnTo>
                <a:lnTo>
                  <a:pt x="607" y="819"/>
                </a:lnTo>
                <a:lnTo>
                  <a:pt x="606" y="800"/>
                </a:lnTo>
                <a:lnTo>
                  <a:pt x="607" y="781"/>
                </a:lnTo>
                <a:lnTo>
                  <a:pt x="608" y="771"/>
                </a:lnTo>
                <a:lnTo>
                  <a:pt x="610" y="761"/>
                </a:lnTo>
                <a:lnTo>
                  <a:pt x="612" y="752"/>
                </a:lnTo>
                <a:lnTo>
                  <a:pt x="615" y="743"/>
                </a:lnTo>
                <a:lnTo>
                  <a:pt x="621" y="725"/>
                </a:lnTo>
                <a:lnTo>
                  <a:pt x="628" y="709"/>
                </a:lnTo>
                <a:lnTo>
                  <a:pt x="638" y="693"/>
                </a:lnTo>
                <a:lnTo>
                  <a:pt x="649" y="678"/>
                </a:lnTo>
                <a:lnTo>
                  <a:pt x="662" y="664"/>
                </a:lnTo>
                <a:lnTo>
                  <a:pt x="675" y="652"/>
                </a:lnTo>
                <a:lnTo>
                  <a:pt x="683" y="647"/>
                </a:lnTo>
                <a:lnTo>
                  <a:pt x="690" y="641"/>
                </a:lnTo>
                <a:lnTo>
                  <a:pt x="706" y="632"/>
                </a:lnTo>
                <a:lnTo>
                  <a:pt x="714" y="627"/>
                </a:lnTo>
                <a:lnTo>
                  <a:pt x="722" y="623"/>
                </a:lnTo>
                <a:lnTo>
                  <a:pt x="740" y="617"/>
                </a:lnTo>
                <a:lnTo>
                  <a:pt x="749" y="615"/>
                </a:lnTo>
                <a:lnTo>
                  <a:pt x="758" y="612"/>
                </a:lnTo>
                <a:lnTo>
                  <a:pt x="768" y="611"/>
                </a:lnTo>
                <a:lnTo>
                  <a:pt x="778" y="610"/>
                </a:lnTo>
                <a:lnTo>
                  <a:pt x="798" y="609"/>
                </a:lnTo>
                <a:close/>
                <a:moveTo>
                  <a:pt x="1169" y="1136"/>
                </a:moveTo>
                <a:lnTo>
                  <a:pt x="1486" y="1136"/>
                </a:lnTo>
                <a:lnTo>
                  <a:pt x="1486" y="1282"/>
                </a:lnTo>
                <a:lnTo>
                  <a:pt x="1491" y="1282"/>
                </a:lnTo>
                <a:lnTo>
                  <a:pt x="1499" y="1266"/>
                </a:lnTo>
                <a:lnTo>
                  <a:pt x="1509" y="1249"/>
                </a:lnTo>
                <a:lnTo>
                  <a:pt x="1515" y="1242"/>
                </a:lnTo>
                <a:lnTo>
                  <a:pt x="1521" y="1235"/>
                </a:lnTo>
                <a:lnTo>
                  <a:pt x="1535" y="1220"/>
                </a:lnTo>
                <a:lnTo>
                  <a:pt x="1550" y="1205"/>
                </a:lnTo>
                <a:lnTo>
                  <a:pt x="1566" y="1190"/>
                </a:lnTo>
                <a:lnTo>
                  <a:pt x="1583" y="1176"/>
                </a:lnTo>
                <a:lnTo>
                  <a:pt x="1602" y="1164"/>
                </a:lnTo>
                <a:lnTo>
                  <a:pt x="1623" y="1153"/>
                </a:lnTo>
                <a:lnTo>
                  <a:pt x="1644" y="1142"/>
                </a:lnTo>
                <a:lnTo>
                  <a:pt x="1656" y="1137"/>
                </a:lnTo>
                <a:lnTo>
                  <a:pt x="1667" y="1133"/>
                </a:lnTo>
                <a:lnTo>
                  <a:pt x="1692" y="1125"/>
                </a:lnTo>
                <a:lnTo>
                  <a:pt x="1705" y="1122"/>
                </a:lnTo>
                <a:lnTo>
                  <a:pt x="1718" y="1118"/>
                </a:lnTo>
                <a:lnTo>
                  <a:pt x="1731" y="1116"/>
                </a:lnTo>
                <a:lnTo>
                  <a:pt x="1744" y="1113"/>
                </a:lnTo>
                <a:lnTo>
                  <a:pt x="1759" y="1112"/>
                </a:lnTo>
                <a:lnTo>
                  <a:pt x="1773" y="1111"/>
                </a:lnTo>
                <a:lnTo>
                  <a:pt x="1802" y="1110"/>
                </a:lnTo>
                <a:lnTo>
                  <a:pt x="1833" y="1111"/>
                </a:lnTo>
                <a:lnTo>
                  <a:pt x="1848" y="1111"/>
                </a:lnTo>
                <a:lnTo>
                  <a:pt x="1862" y="1112"/>
                </a:lnTo>
                <a:lnTo>
                  <a:pt x="1889" y="1116"/>
                </a:lnTo>
                <a:lnTo>
                  <a:pt x="1915" y="1120"/>
                </a:lnTo>
                <a:lnTo>
                  <a:pt x="1927" y="1122"/>
                </a:lnTo>
                <a:lnTo>
                  <a:pt x="1940" y="1126"/>
                </a:lnTo>
                <a:lnTo>
                  <a:pt x="1963" y="1132"/>
                </a:lnTo>
                <a:lnTo>
                  <a:pt x="1984" y="1139"/>
                </a:lnTo>
                <a:lnTo>
                  <a:pt x="2005" y="1149"/>
                </a:lnTo>
                <a:lnTo>
                  <a:pt x="2024" y="1159"/>
                </a:lnTo>
                <a:lnTo>
                  <a:pt x="2042" y="1169"/>
                </a:lnTo>
                <a:lnTo>
                  <a:pt x="2051" y="1175"/>
                </a:lnTo>
                <a:lnTo>
                  <a:pt x="2058" y="1181"/>
                </a:lnTo>
                <a:lnTo>
                  <a:pt x="2067" y="1188"/>
                </a:lnTo>
                <a:lnTo>
                  <a:pt x="2075" y="1195"/>
                </a:lnTo>
                <a:lnTo>
                  <a:pt x="2082" y="1201"/>
                </a:lnTo>
                <a:lnTo>
                  <a:pt x="2088" y="1209"/>
                </a:lnTo>
                <a:lnTo>
                  <a:pt x="2096" y="1216"/>
                </a:lnTo>
                <a:lnTo>
                  <a:pt x="2102" y="1223"/>
                </a:lnTo>
                <a:lnTo>
                  <a:pt x="2108" y="1231"/>
                </a:lnTo>
                <a:lnTo>
                  <a:pt x="2114" y="1240"/>
                </a:lnTo>
                <a:lnTo>
                  <a:pt x="2120" y="1247"/>
                </a:lnTo>
                <a:lnTo>
                  <a:pt x="2125" y="1256"/>
                </a:lnTo>
                <a:lnTo>
                  <a:pt x="2130" y="1264"/>
                </a:lnTo>
                <a:lnTo>
                  <a:pt x="2135" y="1273"/>
                </a:lnTo>
                <a:lnTo>
                  <a:pt x="2140" y="1282"/>
                </a:lnTo>
                <a:lnTo>
                  <a:pt x="2145" y="1292"/>
                </a:lnTo>
                <a:lnTo>
                  <a:pt x="2154" y="1310"/>
                </a:lnTo>
                <a:lnTo>
                  <a:pt x="2157" y="1320"/>
                </a:lnTo>
                <a:lnTo>
                  <a:pt x="2161" y="1330"/>
                </a:lnTo>
                <a:lnTo>
                  <a:pt x="2167" y="1351"/>
                </a:lnTo>
                <a:lnTo>
                  <a:pt x="2173" y="1372"/>
                </a:lnTo>
                <a:lnTo>
                  <a:pt x="2178" y="1393"/>
                </a:lnTo>
                <a:lnTo>
                  <a:pt x="2183" y="1417"/>
                </a:lnTo>
                <a:lnTo>
                  <a:pt x="2185" y="1428"/>
                </a:lnTo>
                <a:lnTo>
                  <a:pt x="2187" y="1439"/>
                </a:lnTo>
                <a:lnTo>
                  <a:pt x="2190" y="1462"/>
                </a:lnTo>
                <a:lnTo>
                  <a:pt x="2193" y="1487"/>
                </a:lnTo>
                <a:lnTo>
                  <a:pt x="2195" y="1512"/>
                </a:lnTo>
                <a:lnTo>
                  <a:pt x="2196" y="1538"/>
                </a:lnTo>
                <a:lnTo>
                  <a:pt x="2197" y="1563"/>
                </a:lnTo>
                <a:lnTo>
                  <a:pt x="2198" y="1588"/>
                </a:lnTo>
                <a:lnTo>
                  <a:pt x="2198" y="1616"/>
                </a:lnTo>
                <a:lnTo>
                  <a:pt x="2198" y="2198"/>
                </a:lnTo>
                <a:lnTo>
                  <a:pt x="1868" y="2198"/>
                </a:lnTo>
                <a:lnTo>
                  <a:pt x="1868" y="1681"/>
                </a:lnTo>
                <a:lnTo>
                  <a:pt x="1868" y="1634"/>
                </a:lnTo>
                <a:lnTo>
                  <a:pt x="1867" y="1610"/>
                </a:lnTo>
                <a:lnTo>
                  <a:pt x="1865" y="1586"/>
                </a:lnTo>
                <a:lnTo>
                  <a:pt x="1864" y="1574"/>
                </a:lnTo>
                <a:lnTo>
                  <a:pt x="1863" y="1561"/>
                </a:lnTo>
                <a:lnTo>
                  <a:pt x="1858" y="1539"/>
                </a:lnTo>
                <a:lnTo>
                  <a:pt x="1856" y="1527"/>
                </a:lnTo>
                <a:lnTo>
                  <a:pt x="1853" y="1515"/>
                </a:lnTo>
                <a:lnTo>
                  <a:pt x="1849" y="1506"/>
                </a:lnTo>
                <a:lnTo>
                  <a:pt x="1846" y="1494"/>
                </a:lnTo>
                <a:lnTo>
                  <a:pt x="1842" y="1485"/>
                </a:lnTo>
                <a:lnTo>
                  <a:pt x="1837" y="1475"/>
                </a:lnTo>
                <a:lnTo>
                  <a:pt x="1831" y="1466"/>
                </a:lnTo>
                <a:lnTo>
                  <a:pt x="1826" y="1457"/>
                </a:lnTo>
                <a:lnTo>
                  <a:pt x="1818" y="1449"/>
                </a:lnTo>
                <a:lnTo>
                  <a:pt x="1811" y="1441"/>
                </a:lnTo>
                <a:lnTo>
                  <a:pt x="1804" y="1434"/>
                </a:lnTo>
                <a:lnTo>
                  <a:pt x="1800" y="1430"/>
                </a:lnTo>
                <a:lnTo>
                  <a:pt x="1795" y="1426"/>
                </a:lnTo>
                <a:lnTo>
                  <a:pt x="1785" y="1421"/>
                </a:lnTo>
                <a:lnTo>
                  <a:pt x="1775" y="1415"/>
                </a:lnTo>
                <a:lnTo>
                  <a:pt x="1764" y="1412"/>
                </a:lnTo>
                <a:lnTo>
                  <a:pt x="1759" y="1409"/>
                </a:lnTo>
                <a:lnTo>
                  <a:pt x="1753" y="1407"/>
                </a:lnTo>
                <a:lnTo>
                  <a:pt x="1740" y="1404"/>
                </a:lnTo>
                <a:lnTo>
                  <a:pt x="1727" y="1402"/>
                </a:lnTo>
                <a:lnTo>
                  <a:pt x="1712" y="1400"/>
                </a:lnTo>
                <a:lnTo>
                  <a:pt x="1697" y="1400"/>
                </a:lnTo>
                <a:lnTo>
                  <a:pt x="1681" y="1400"/>
                </a:lnTo>
                <a:lnTo>
                  <a:pt x="1666" y="1402"/>
                </a:lnTo>
                <a:lnTo>
                  <a:pt x="1653" y="1404"/>
                </a:lnTo>
                <a:lnTo>
                  <a:pt x="1639" y="1407"/>
                </a:lnTo>
                <a:lnTo>
                  <a:pt x="1627" y="1409"/>
                </a:lnTo>
                <a:lnTo>
                  <a:pt x="1614" y="1414"/>
                </a:lnTo>
                <a:lnTo>
                  <a:pt x="1603" y="1418"/>
                </a:lnTo>
                <a:lnTo>
                  <a:pt x="1593" y="1423"/>
                </a:lnTo>
                <a:lnTo>
                  <a:pt x="1583" y="1429"/>
                </a:lnTo>
                <a:lnTo>
                  <a:pt x="1580" y="1433"/>
                </a:lnTo>
                <a:lnTo>
                  <a:pt x="1575" y="1435"/>
                </a:lnTo>
                <a:lnTo>
                  <a:pt x="1566" y="1442"/>
                </a:lnTo>
                <a:lnTo>
                  <a:pt x="1559" y="1450"/>
                </a:lnTo>
                <a:lnTo>
                  <a:pt x="1551" y="1457"/>
                </a:lnTo>
                <a:lnTo>
                  <a:pt x="1545" y="1466"/>
                </a:lnTo>
                <a:lnTo>
                  <a:pt x="1539" y="1475"/>
                </a:lnTo>
                <a:lnTo>
                  <a:pt x="1534" y="1485"/>
                </a:lnTo>
                <a:lnTo>
                  <a:pt x="1529" y="1494"/>
                </a:lnTo>
                <a:lnTo>
                  <a:pt x="1524" y="1504"/>
                </a:lnTo>
                <a:lnTo>
                  <a:pt x="1520" y="1515"/>
                </a:lnTo>
                <a:lnTo>
                  <a:pt x="1517" y="1525"/>
                </a:lnTo>
                <a:lnTo>
                  <a:pt x="1513" y="1537"/>
                </a:lnTo>
                <a:lnTo>
                  <a:pt x="1510" y="1548"/>
                </a:lnTo>
                <a:lnTo>
                  <a:pt x="1508" y="1560"/>
                </a:lnTo>
                <a:lnTo>
                  <a:pt x="1505" y="1572"/>
                </a:lnTo>
                <a:lnTo>
                  <a:pt x="1504" y="1584"/>
                </a:lnTo>
                <a:lnTo>
                  <a:pt x="1503" y="1596"/>
                </a:lnTo>
                <a:lnTo>
                  <a:pt x="1500" y="1622"/>
                </a:lnTo>
                <a:lnTo>
                  <a:pt x="1499" y="1647"/>
                </a:lnTo>
                <a:lnTo>
                  <a:pt x="1499" y="1673"/>
                </a:lnTo>
                <a:lnTo>
                  <a:pt x="1499" y="2198"/>
                </a:lnTo>
                <a:lnTo>
                  <a:pt x="1169" y="2198"/>
                </a:lnTo>
                <a:lnTo>
                  <a:pt x="1169" y="1666"/>
                </a:lnTo>
                <a:lnTo>
                  <a:pt x="1169" y="1136"/>
                </a:lnTo>
                <a:close/>
                <a:moveTo>
                  <a:pt x="0" y="0"/>
                </a:moveTo>
                <a:lnTo>
                  <a:pt x="700" y="0"/>
                </a:lnTo>
                <a:lnTo>
                  <a:pt x="1401" y="0"/>
                </a:lnTo>
                <a:lnTo>
                  <a:pt x="2103" y="0"/>
                </a:lnTo>
                <a:lnTo>
                  <a:pt x="2804" y="0"/>
                </a:lnTo>
                <a:lnTo>
                  <a:pt x="2804" y="701"/>
                </a:lnTo>
                <a:lnTo>
                  <a:pt x="2804" y="1403"/>
                </a:lnTo>
                <a:lnTo>
                  <a:pt x="2804" y="2104"/>
                </a:lnTo>
                <a:lnTo>
                  <a:pt x="2804" y="2806"/>
                </a:lnTo>
                <a:lnTo>
                  <a:pt x="2103" y="2806"/>
                </a:lnTo>
                <a:lnTo>
                  <a:pt x="1401" y="2806"/>
                </a:lnTo>
                <a:lnTo>
                  <a:pt x="700" y="2806"/>
                </a:lnTo>
                <a:lnTo>
                  <a:pt x="0" y="2806"/>
                </a:lnTo>
                <a:lnTo>
                  <a:pt x="0" y="2104"/>
                </a:lnTo>
                <a:lnTo>
                  <a:pt x="0" y="1403"/>
                </a:lnTo>
                <a:lnTo>
                  <a:pt x="0" y="701"/>
                </a:lnTo>
                <a:lnTo>
                  <a:pt x="0"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04" name="Google Shape;704;p69">
            <a:hlinkClick r:id="rId5"/>
          </p:cNvPr>
          <p:cNvSpPr/>
          <p:nvPr/>
        </p:nvSpPr>
        <p:spPr>
          <a:xfrm>
            <a:off x="6672064" y="5013176"/>
            <a:ext cx="287628" cy="288006"/>
          </a:xfrm>
          <a:custGeom>
            <a:avLst/>
            <a:gdLst/>
            <a:ahLst/>
            <a:cxnLst/>
            <a:rect l="l" t="t" r="r" b="b"/>
            <a:pathLst>
              <a:path w="2281" h="2282" extrusionOk="0">
                <a:moveTo>
                  <a:pt x="1906" y="755"/>
                </a:moveTo>
                <a:lnTo>
                  <a:pt x="1902" y="742"/>
                </a:lnTo>
                <a:lnTo>
                  <a:pt x="1897" y="729"/>
                </a:lnTo>
                <a:lnTo>
                  <a:pt x="1892" y="717"/>
                </a:lnTo>
                <a:lnTo>
                  <a:pt x="1885" y="705"/>
                </a:lnTo>
                <a:lnTo>
                  <a:pt x="1879" y="694"/>
                </a:lnTo>
                <a:lnTo>
                  <a:pt x="1871" y="684"/>
                </a:lnTo>
                <a:lnTo>
                  <a:pt x="1867" y="679"/>
                </a:lnTo>
                <a:lnTo>
                  <a:pt x="1863" y="674"/>
                </a:lnTo>
                <a:lnTo>
                  <a:pt x="1854" y="664"/>
                </a:lnTo>
                <a:lnTo>
                  <a:pt x="1845" y="655"/>
                </a:lnTo>
                <a:lnTo>
                  <a:pt x="1834" y="647"/>
                </a:lnTo>
                <a:lnTo>
                  <a:pt x="1823" y="640"/>
                </a:lnTo>
                <a:lnTo>
                  <a:pt x="1812" y="633"/>
                </a:lnTo>
                <a:lnTo>
                  <a:pt x="1801" y="626"/>
                </a:lnTo>
                <a:lnTo>
                  <a:pt x="1789" y="621"/>
                </a:lnTo>
                <a:lnTo>
                  <a:pt x="1777" y="616"/>
                </a:lnTo>
                <a:lnTo>
                  <a:pt x="1771" y="614"/>
                </a:lnTo>
                <a:lnTo>
                  <a:pt x="1764" y="612"/>
                </a:lnTo>
                <a:lnTo>
                  <a:pt x="1751" y="609"/>
                </a:lnTo>
                <a:lnTo>
                  <a:pt x="1737" y="607"/>
                </a:lnTo>
                <a:lnTo>
                  <a:pt x="1702" y="601"/>
                </a:lnTo>
                <a:lnTo>
                  <a:pt x="1660" y="597"/>
                </a:lnTo>
                <a:lnTo>
                  <a:pt x="1638" y="595"/>
                </a:lnTo>
                <a:lnTo>
                  <a:pt x="1614" y="593"/>
                </a:lnTo>
                <a:lnTo>
                  <a:pt x="1564" y="590"/>
                </a:lnTo>
                <a:lnTo>
                  <a:pt x="1513" y="587"/>
                </a:lnTo>
                <a:lnTo>
                  <a:pt x="1459" y="585"/>
                </a:lnTo>
                <a:lnTo>
                  <a:pt x="1406" y="583"/>
                </a:lnTo>
                <a:lnTo>
                  <a:pt x="1305" y="581"/>
                </a:lnTo>
                <a:lnTo>
                  <a:pt x="1220" y="580"/>
                </a:lnTo>
                <a:lnTo>
                  <a:pt x="1141" y="579"/>
                </a:lnTo>
                <a:lnTo>
                  <a:pt x="1060" y="580"/>
                </a:lnTo>
                <a:lnTo>
                  <a:pt x="976" y="581"/>
                </a:lnTo>
                <a:lnTo>
                  <a:pt x="927" y="582"/>
                </a:lnTo>
                <a:lnTo>
                  <a:pt x="875" y="583"/>
                </a:lnTo>
                <a:lnTo>
                  <a:pt x="822" y="585"/>
                </a:lnTo>
                <a:lnTo>
                  <a:pt x="768" y="587"/>
                </a:lnTo>
                <a:lnTo>
                  <a:pt x="716" y="590"/>
                </a:lnTo>
                <a:lnTo>
                  <a:pt x="667" y="593"/>
                </a:lnTo>
                <a:lnTo>
                  <a:pt x="621" y="597"/>
                </a:lnTo>
                <a:lnTo>
                  <a:pt x="599" y="599"/>
                </a:lnTo>
                <a:lnTo>
                  <a:pt x="579" y="601"/>
                </a:lnTo>
                <a:lnTo>
                  <a:pt x="561" y="604"/>
                </a:lnTo>
                <a:lnTo>
                  <a:pt x="544" y="607"/>
                </a:lnTo>
                <a:lnTo>
                  <a:pt x="529" y="609"/>
                </a:lnTo>
                <a:lnTo>
                  <a:pt x="517" y="612"/>
                </a:lnTo>
                <a:lnTo>
                  <a:pt x="504" y="616"/>
                </a:lnTo>
                <a:lnTo>
                  <a:pt x="492" y="621"/>
                </a:lnTo>
                <a:lnTo>
                  <a:pt x="480" y="626"/>
                </a:lnTo>
                <a:lnTo>
                  <a:pt x="469" y="633"/>
                </a:lnTo>
                <a:lnTo>
                  <a:pt x="458" y="640"/>
                </a:lnTo>
                <a:lnTo>
                  <a:pt x="447" y="647"/>
                </a:lnTo>
                <a:lnTo>
                  <a:pt x="436" y="655"/>
                </a:lnTo>
                <a:lnTo>
                  <a:pt x="427" y="664"/>
                </a:lnTo>
                <a:lnTo>
                  <a:pt x="418" y="674"/>
                </a:lnTo>
                <a:lnTo>
                  <a:pt x="410" y="684"/>
                </a:lnTo>
                <a:lnTo>
                  <a:pt x="402" y="694"/>
                </a:lnTo>
                <a:lnTo>
                  <a:pt x="399" y="700"/>
                </a:lnTo>
                <a:lnTo>
                  <a:pt x="395" y="705"/>
                </a:lnTo>
                <a:lnTo>
                  <a:pt x="389" y="717"/>
                </a:lnTo>
                <a:lnTo>
                  <a:pt x="384" y="729"/>
                </a:lnTo>
                <a:lnTo>
                  <a:pt x="379" y="742"/>
                </a:lnTo>
                <a:lnTo>
                  <a:pt x="375" y="755"/>
                </a:lnTo>
                <a:lnTo>
                  <a:pt x="372" y="767"/>
                </a:lnTo>
                <a:lnTo>
                  <a:pt x="370" y="780"/>
                </a:lnTo>
                <a:lnTo>
                  <a:pt x="365" y="807"/>
                </a:lnTo>
                <a:lnTo>
                  <a:pt x="360" y="836"/>
                </a:lnTo>
                <a:lnTo>
                  <a:pt x="358" y="852"/>
                </a:lnTo>
                <a:lnTo>
                  <a:pt x="356" y="867"/>
                </a:lnTo>
                <a:lnTo>
                  <a:pt x="353" y="900"/>
                </a:lnTo>
                <a:lnTo>
                  <a:pt x="350" y="932"/>
                </a:lnTo>
                <a:lnTo>
                  <a:pt x="348" y="964"/>
                </a:lnTo>
                <a:lnTo>
                  <a:pt x="346" y="995"/>
                </a:lnTo>
                <a:lnTo>
                  <a:pt x="344" y="1051"/>
                </a:lnTo>
                <a:lnTo>
                  <a:pt x="343" y="1099"/>
                </a:lnTo>
                <a:lnTo>
                  <a:pt x="342" y="1141"/>
                </a:lnTo>
                <a:lnTo>
                  <a:pt x="343" y="1184"/>
                </a:lnTo>
                <a:lnTo>
                  <a:pt x="344" y="1231"/>
                </a:lnTo>
                <a:lnTo>
                  <a:pt x="345" y="1258"/>
                </a:lnTo>
                <a:lnTo>
                  <a:pt x="346" y="1288"/>
                </a:lnTo>
                <a:lnTo>
                  <a:pt x="348" y="1319"/>
                </a:lnTo>
                <a:lnTo>
                  <a:pt x="350" y="1350"/>
                </a:lnTo>
                <a:lnTo>
                  <a:pt x="353" y="1382"/>
                </a:lnTo>
                <a:lnTo>
                  <a:pt x="356" y="1415"/>
                </a:lnTo>
                <a:lnTo>
                  <a:pt x="360" y="1446"/>
                </a:lnTo>
                <a:lnTo>
                  <a:pt x="362" y="1461"/>
                </a:lnTo>
                <a:lnTo>
                  <a:pt x="365" y="1476"/>
                </a:lnTo>
                <a:lnTo>
                  <a:pt x="370" y="1503"/>
                </a:lnTo>
                <a:lnTo>
                  <a:pt x="372" y="1516"/>
                </a:lnTo>
                <a:lnTo>
                  <a:pt x="375" y="1528"/>
                </a:lnTo>
                <a:lnTo>
                  <a:pt x="379" y="1541"/>
                </a:lnTo>
                <a:lnTo>
                  <a:pt x="384" y="1554"/>
                </a:lnTo>
                <a:lnTo>
                  <a:pt x="389" y="1566"/>
                </a:lnTo>
                <a:lnTo>
                  <a:pt x="395" y="1577"/>
                </a:lnTo>
                <a:lnTo>
                  <a:pt x="402" y="1588"/>
                </a:lnTo>
                <a:lnTo>
                  <a:pt x="410" y="1599"/>
                </a:lnTo>
                <a:lnTo>
                  <a:pt x="414" y="1604"/>
                </a:lnTo>
                <a:lnTo>
                  <a:pt x="418" y="1609"/>
                </a:lnTo>
                <a:lnTo>
                  <a:pt x="427" y="1618"/>
                </a:lnTo>
                <a:lnTo>
                  <a:pt x="436" y="1627"/>
                </a:lnTo>
                <a:lnTo>
                  <a:pt x="447" y="1635"/>
                </a:lnTo>
                <a:lnTo>
                  <a:pt x="458" y="1643"/>
                </a:lnTo>
                <a:lnTo>
                  <a:pt x="469" y="1650"/>
                </a:lnTo>
                <a:lnTo>
                  <a:pt x="480" y="1656"/>
                </a:lnTo>
                <a:lnTo>
                  <a:pt x="492" y="1662"/>
                </a:lnTo>
                <a:lnTo>
                  <a:pt x="504" y="1666"/>
                </a:lnTo>
                <a:lnTo>
                  <a:pt x="510" y="1668"/>
                </a:lnTo>
                <a:lnTo>
                  <a:pt x="517" y="1670"/>
                </a:lnTo>
                <a:lnTo>
                  <a:pt x="529" y="1673"/>
                </a:lnTo>
                <a:lnTo>
                  <a:pt x="544" y="1676"/>
                </a:lnTo>
                <a:lnTo>
                  <a:pt x="579" y="1681"/>
                </a:lnTo>
                <a:lnTo>
                  <a:pt x="621" y="1686"/>
                </a:lnTo>
                <a:lnTo>
                  <a:pt x="643" y="1688"/>
                </a:lnTo>
                <a:lnTo>
                  <a:pt x="667" y="1689"/>
                </a:lnTo>
                <a:lnTo>
                  <a:pt x="716" y="1693"/>
                </a:lnTo>
                <a:lnTo>
                  <a:pt x="768" y="1695"/>
                </a:lnTo>
                <a:lnTo>
                  <a:pt x="822" y="1698"/>
                </a:lnTo>
                <a:lnTo>
                  <a:pt x="875" y="1699"/>
                </a:lnTo>
                <a:lnTo>
                  <a:pt x="976" y="1702"/>
                </a:lnTo>
                <a:lnTo>
                  <a:pt x="1060" y="1703"/>
                </a:lnTo>
                <a:lnTo>
                  <a:pt x="1141" y="1703"/>
                </a:lnTo>
                <a:lnTo>
                  <a:pt x="1220" y="1703"/>
                </a:lnTo>
                <a:lnTo>
                  <a:pt x="1305" y="1702"/>
                </a:lnTo>
                <a:lnTo>
                  <a:pt x="1354" y="1701"/>
                </a:lnTo>
                <a:lnTo>
                  <a:pt x="1406" y="1699"/>
                </a:lnTo>
                <a:lnTo>
                  <a:pt x="1459" y="1698"/>
                </a:lnTo>
                <a:lnTo>
                  <a:pt x="1513" y="1695"/>
                </a:lnTo>
                <a:lnTo>
                  <a:pt x="1564" y="1693"/>
                </a:lnTo>
                <a:lnTo>
                  <a:pt x="1614" y="1689"/>
                </a:lnTo>
                <a:lnTo>
                  <a:pt x="1660" y="1686"/>
                </a:lnTo>
                <a:lnTo>
                  <a:pt x="1682" y="1683"/>
                </a:lnTo>
                <a:lnTo>
                  <a:pt x="1702" y="1681"/>
                </a:lnTo>
                <a:lnTo>
                  <a:pt x="1720" y="1679"/>
                </a:lnTo>
                <a:lnTo>
                  <a:pt x="1737" y="1676"/>
                </a:lnTo>
                <a:lnTo>
                  <a:pt x="1751" y="1673"/>
                </a:lnTo>
                <a:lnTo>
                  <a:pt x="1764" y="1670"/>
                </a:lnTo>
                <a:lnTo>
                  <a:pt x="1777" y="1666"/>
                </a:lnTo>
                <a:lnTo>
                  <a:pt x="1789" y="1662"/>
                </a:lnTo>
                <a:lnTo>
                  <a:pt x="1801" y="1656"/>
                </a:lnTo>
                <a:lnTo>
                  <a:pt x="1812" y="1650"/>
                </a:lnTo>
                <a:lnTo>
                  <a:pt x="1823" y="1643"/>
                </a:lnTo>
                <a:lnTo>
                  <a:pt x="1834" y="1635"/>
                </a:lnTo>
                <a:lnTo>
                  <a:pt x="1845" y="1627"/>
                </a:lnTo>
                <a:lnTo>
                  <a:pt x="1854" y="1618"/>
                </a:lnTo>
                <a:lnTo>
                  <a:pt x="1863" y="1609"/>
                </a:lnTo>
                <a:lnTo>
                  <a:pt x="1871" y="1599"/>
                </a:lnTo>
                <a:lnTo>
                  <a:pt x="1879" y="1588"/>
                </a:lnTo>
                <a:lnTo>
                  <a:pt x="1882" y="1583"/>
                </a:lnTo>
                <a:lnTo>
                  <a:pt x="1885" y="1577"/>
                </a:lnTo>
                <a:lnTo>
                  <a:pt x="1892" y="1566"/>
                </a:lnTo>
                <a:lnTo>
                  <a:pt x="1897" y="1554"/>
                </a:lnTo>
                <a:lnTo>
                  <a:pt x="1902" y="1541"/>
                </a:lnTo>
                <a:lnTo>
                  <a:pt x="1906" y="1528"/>
                </a:lnTo>
                <a:lnTo>
                  <a:pt x="1909" y="1516"/>
                </a:lnTo>
                <a:lnTo>
                  <a:pt x="1911" y="1503"/>
                </a:lnTo>
                <a:lnTo>
                  <a:pt x="1916" y="1476"/>
                </a:lnTo>
                <a:lnTo>
                  <a:pt x="1921" y="1446"/>
                </a:lnTo>
                <a:lnTo>
                  <a:pt x="1923" y="1431"/>
                </a:lnTo>
                <a:lnTo>
                  <a:pt x="1925" y="1415"/>
                </a:lnTo>
                <a:lnTo>
                  <a:pt x="1928" y="1382"/>
                </a:lnTo>
                <a:lnTo>
                  <a:pt x="1931" y="1350"/>
                </a:lnTo>
                <a:lnTo>
                  <a:pt x="1933" y="1319"/>
                </a:lnTo>
                <a:lnTo>
                  <a:pt x="1935" y="1288"/>
                </a:lnTo>
                <a:lnTo>
                  <a:pt x="1937" y="1231"/>
                </a:lnTo>
                <a:lnTo>
                  <a:pt x="1938" y="1184"/>
                </a:lnTo>
                <a:lnTo>
                  <a:pt x="1939" y="1141"/>
                </a:lnTo>
                <a:lnTo>
                  <a:pt x="1938" y="1099"/>
                </a:lnTo>
                <a:lnTo>
                  <a:pt x="1937" y="1051"/>
                </a:lnTo>
                <a:lnTo>
                  <a:pt x="1936" y="1024"/>
                </a:lnTo>
                <a:lnTo>
                  <a:pt x="1935" y="995"/>
                </a:lnTo>
                <a:lnTo>
                  <a:pt x="1933" y="964"/>
                </a:lnTo>
                <a:lnTo>
                  <a:pt x="1931" y="932"/>
                </a:lnTo>
                <a:lnTo>
                  <a:pt x="1928" y="900"/>
                </a:lnTo>
                <a:lnTo>
                  <a:pt x="1925" y="867"/>
                </a:lnTo>
                <a:lnTo>
                  <a:pt x="1921" y="836"/>
                </a:lnTo>
                <a:lnTo>
                  <a:pt x="1919" y="822"/>
                </a:lnTo>
                <a:lnTo>
                  <a:pt x="1916" y="807"/>
                </a:lnTo>
                <a:lnTo>
                  <a:pt x="1911" y="780"/>
                </a:lnTo>
                <a:lnTo>
                  <a:pt x="1909" y="767"/>
                </a:lnTo>
                <a:lnTo>
                  <a:pt x="1906" y="755"/>
                </a:lnTo>
                <a:close/>
                <a:moveTo>
                  <a:pt x="978" y="1378"/>
                </a:moveTo>
                <a:lnTo>
                  <a:pt x="1395" y="1141"/>
                </a:lnTo>
                <a:lnTo>
                  <a:pt x="978" y="904"/>
                </a:lnTo>
                <a:lnTo>
                  <a:pt x="978" y="1378"/>
                </a:lnTo>
                <a:close/>
                <a:moveTo>
                  <a:pt x="0" y="0"/>
                </a:moveTo>
                <a:lnTo>
                  <a:pt x="570" y="0"/>
                </a:lnTo>
                <a:lnTo>
                  <a:pt x="1141" y="0"/>
                </a:lnTo>
                <a:lnTo>
                  <a:pt x="1711" y="0"/>
                </a:lnTo>
                <a:lnTo>
                  <a:pt x="2281" y="0"/>
                </a:lnTo>
                <a:lnTo>
                  <a:pt x="2281" y="571"/>
                </a:lnTo>
                <a:lnTo>
                  <a:pt x="2281" y="1141"/>
                </a:lnTo>
                <a:lnTo>
                  <a:pt x="2281" y="1712"/>
                </a:lnTo>
                <a:lnTo>
                  <a:pt x="2281" y="2282"/>
                </a:lnTo>
                <a:lnTo>
                  <a:pt x="1711" y="2282"/>
                </a:lnTo>
                <a:lnTo>
                  <a:pt x="1141" y="2282"/>
                </a:lnTo>
                <a:lnTo>
                  <a:pt x="570" y="2282"/>
                </a:lnTo>
                <a:lnTo>
                  <a:pt x="0" y="2282"/>
                </a:lnTo>
                <a:lnTo>
                  <a:pt x="0" y="1712"/>
                </a:lnTo>
                <a:lnTo>
                  <a:pt x="0" y="1141"/>
                </a:lnTo>
                <a:lnTo>
                  <a:pt x="0" y="571"/>
                </a:lnTo>
                <a:lnTo>
                  <a:pt x="0"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05" name="Google Shape;705;p69">
            <a:hlinkClick r:id="rId6"/>
          </p:cNvPr>
          <p:cNvSpPr/>
          <p:nvPr/>
        </p:nvSpPr>
        <p:spPr>
          <a:xfrm>
            <a:off x="5591849" y="5012630"/>
            <a:ext cx="288125" cy="287998"/>
          </a:xfrm>
          <a:custGeom>
            <a:avLst/>
            <a:gdLst/>
            <a:ahLst/>
            <a:cxnLst/>
            <a:rect l="l" t="t" r="r" b="b"/>
            <a:pathLst>
              <a:path w="2270" h="2269" extrusionOk="0">
                <a:moveTo>
                  <a:pt x="1135" y="548"/>
                </a:moveTo>
                <a:lnTo>
                  <a:pt x="1250" y="548"/>
                </a:lnTo>
                <a:lnTo>
                  <a:pt x="1290" y="549"/>
                </a:lnTo>
                <a:lnTo>
                  <a:pt x="1323" y="549"/>
                </a:lnTo>
                <a:lnTo>
                  <a:pt x="1374" y="550"/>
                </a:lnTo>
                <a:lnTo>
                  <a:pt x="1424" y="552"/>
                </a:lnTo>
                <a:lnTo>
                  <a:pt x="1448" y="554"/>
                </a:lnTo>
                <a:lnTo>
                  <a:pt x="1470" y="556"/>
                </a:lnTo>
                <a:lnTo>
                  <a:pt x="1490" y="559"/>
                </a:lnTo>
                <a:lnTo>
                  <a:pt x="1507" y="562"/>
                </a:lnTo>
                <a:lnTo>
                  <a:pt x="1522" y="566"/>
                </a:lnTo>
                <a:lnTo>
                  <a:pt x="1535" y="570"/>
                </a:lnTo>
                <a:lnTo>
                  <a:pt x="1546" y="573"/>
                </a:lnTo>
                <a:lnTo>
                  <a:pt x="1557" y="577"/>
                </a:lnTo>
                <a:lnTo>
                  <a:pt x="1569" y="582"/>
                </a:lnTo>
                <a:lnTo>
                  <a:pt x="1580" y="587"/>
                </a:lnTo>
                <a:lnTo>
                  <a:pt x="1591" y="593"/>
                </a:lnTo>
                <a:lnTo>
                  <a:pt x="1601" y="599"/>
                </a:lnTo>
                <a:lnTo>
                  <a:pt x="1611" y="606"/>
                </a:lnTo>
                <a:lnTo>
                  <a:pt x="1620" y="613"/>
                </a:lnTo>
                <a:lnTo>
                  <a:pt x="1625" y="617"/>
                </a:lnTo>
                <a:lnTo>
                  <a:pt x="1629" y="622"/>
                </a:lnTo>
                <a:lnTo>
                  <a:pt x="1639" y="631"/>
                </a:lnTo>
                <a:lnTo>
                  <a:pt x="1648" y="640"/>
                </a:lnTo>
                <a:lnTo>
                  <a:pt x="1656" y="649"/>
                </a:lnTo>
                <a:lnTo>
                  <a:pt x="1663" y="659"/>
                </a:lnTo>
                <a:lnTo>
                  <a:pt x="1670" y="668"/>
                </a:lnTo>
                <a:lnTo>
                  <a:pt x="1676" y="679"/>
                </a:lnTo>
                <a:lnTo>
                  <a:pt x="1682" y="689"/>
                </a:lnTo>
                <a:lnTo>
                  <a:pt x="1687" y="701"/>
                </a:lnTo>
                <a:lnTo>
                  <a:pt x="1692" y="713"/>
                </a:lnTo>
                <a:lnTo>
                  <a:pt x="1696" y="723"/>
                </a:lnTo>
                <a:lnTo>
                  <a:pt x="1700" y="734"/>
                </a:lnTo>
                <a:lnTo>
                  <a:pt x="1703" y="747"/>
                </a:lnTo>
                <a:lnTo>
                  <a:pt x="1708" y="762"/>
                </a:lnTo>
                <a:lnTo>
                  <a:pt x="1711" y="779"/>
                </a:lnTo>
                <a:lnTo>
                  <a:pt x="1714" y="799"/>
                </a:lnTo>
                <a:lnTo>
                  <a:pt x="1716" y="821"/>
                </a:lnTo>
                <a:lnTo>
                  <a:pt x="1717" y="833"/>
                </a:lnTo>
                <a:lnTo>
                  <a:pt x="1718" y="845"/>
                </a:lnTo>
                <a:lnTo>
                  <a:pt x="1720" y="896"/>
                </a:lnTo>
                <a:lnTo>
                  <a:pt x="1721" y="947"/>
                </a:lnTo>
                <a:lnTo>
                  <a:pt x="1722" y="1019"/>
                </a:lnTo>
                <a:lnTo>
                  <a:pt x="1722" y="1134"/>
                </a:lnTo>
                <a:lnTo>
                  <a:pt x="1722" y="1250"/>
                </a:lnTo>
                <a:lnTo>
                  <a:pt x="1722" y="1291"/>
                </a:lnTo>
                <a:lnTo>
                  <a:pt x="1721" y="1323"/>
                </a:lnTo>
                <a:lnTo>
                  <a:pt x="1720" y="1374"/>
                </a:lnTo>
                <a:lnTo>
                  <a:pt x="1718" y="1424"/>
                </a:lnTo>
                <a:lnTo>
                  <a:pt x="1716" y="1449"/>
                </a:lnTo>
                <a:lnTo>
                  <a:pt x="1714" y="1471"/>
                </a:lnTo>
                <a:lnTo>
                  <a:pt x="1711" y="1490"/>
                </a:lnTo>
                <a:lnTo>
                  <a:pt x="1708" y="1507"/>
                </a:lnTo>
                <a:lnTo>
                  <a:pt x="1703" y="1522"/>
                </a:lnTo>
                <a:lnTo>
                  <a:pt x="1700" y="1535"/>
                </a:lnTo>
                <a:lnTo>
                  <a:pt x="1696" y="1547"/>
                </a:lnTo>
                <a:lnTo>
                  <a:pt x="1692" y="1557"/>
                </a:lnTo>
                <a:lnTo>
                  <a:pt x="1687" y="1569"/>
                </a:lnTo>
                <a:lnTo>
                  <a:pt x="1682" y="1580"/>
                </a:lnTo>
                <a:lnTo>
                  <a:pt x="1676" y="1591"/>
                </a:lnTo>
                <a:lnTo>
                  <a:pt x="1670" y="1601"/>
                </a:lnTo>
                <a:lnTo>
                  <a:pt x="1663" y="1611"/>
                </a:lnTo>
                <a:lnTo>
                  <a:pt x="1656" y="1620"/>
                </a:lnTo>
                <a:lnTo>
                  <a:pt x="1652" y="1625"/>
                </a:lnTo>
                <a:lnTo>
                  <a:pt x="1648" y="1630"/>
                </a:lnTo>
                <a:lnTo>
                  <a:pt x="1639" y="1639"/>
                </a:lnTo>
                <a:lnTo>
                  <a:pt x="1629" y="1648"/>
                </a:lnTo>
                <a:lnTo>
                  <a:pt x="1620" y="1656"/>
                </a:lnTo>
                <a:lnTo>
                  <a:pt x="1611" y="1663"/>
                </a:lnTo>
                <a:lnTo>
                  <a:pt x="1601" y="1670"/>
                </a:lnTo>
                <a:lnTo>
                  <a:pt x="1591" y="1676"/>
                </a:lnTo>
                <a:lnTo>
                  <a:pt x="1580" y="1682"/>
                </a:lnTo>
                <a:lnTo>
                  <a:pt x="1569" y="1687"/>
                </a:lnTo>
                <a:lnTo>
                  <a:pt x="1557" y="1692"/>
                </a:lnTo>
                <a:lnTo>
                  <a:pt x="1546" y="1696"/>
                </a:lnTo>
                <a:lnTo>
                  <a:pt x="1535" y="1700"/>
                </a:lnTo>
                <a:lnTo>
                  <a:pt x="1522" y="1704"/>
                </a:lnTo>
                <a:lnTo>
                  <a:pt x="1507" y="1707"/>
                </a:lnTo>
                <a:lnTo>
                  <a:pt x="1490" y="1710"/>
                </a:lnTo>
                <a:lnTo>
                  <a:pt x="1470" y="1713"/>
                </a:lnTo>
                <a:lnTo>
                  <a:pt x="1448" y="1716"/>
                </a:lnTo>
                <a:lnTo>
                  <a:pt x="1437" y="1716"/>
                </a:lnTo>
                <a:lnTo>
                  <a:pt x="1424" y="1717"/>
                </a:lnTo>
                <a:lnTo>
                  <a:pt x="1374" y="1719"/>
                </a:lnTo>
                <a:lnTo>
                  <a:pt x="1323" y="1720"/>
                </a:lnTo>
                <a:lnTo>
                  <a:pt x="1250" y="1721"/>
                </a:lnTo>
                <a:lnTo>
                  <a:pt x="1135" y="1721"/>
                </a:lnTo>
                <a:lnTo>
                  <a:pt x="1020" y="1721"/>
                </a:lnTo>
                <a:lnTo>
                  <a:pt x="980" y="1721"/>
                </a:lnTo>
                <a:lnTo>
                  <a:pt x="947" y="1720"/>
                </a:lnTo>
                <a:lnTo>
                  <a:pt x="896" y="1719"/>
                </a:lnTo>
                <a:lnTo>
                  <a:pt x="846" y="1717"/>
                </a:lnTo>
                <a:lnTo>
                  <a:pt x="821" y="1716"/>
                </a:lnTo>
                <a:lnTo>
                  <a:pt x="800" y="1713"/>
                </a:lnTo>
                <a:lnTo>
                  <a:pt x="780" y="1710"/>
                </a:lnTo>
                <a:lnTo>
                  <a:pt x="763" y="1707"/>
                </a:lnTo>
                <a:lnTo>
                  <a:pt x="748" y="1704"/>
                </a:lnTo>
                <a:lnTo>
                  <a:pt x="735" y="1700"/>
                </a:lnTo>
                <a:lnTo>
                  <a:pt x="723" y="1696"/>
                </a:lnTo>
                <a:lnTo>
                  <a:pt x="713" y="1692"/>
                </a:lnTo>
                <a:lnTo>
                  <a:pt x="701" y="1687"/>
                </a:lnTo>
                <a:lnTo>
                  <a:pt x="690" y="1682"/>
                </a:lnTo>
                <a:lnTo>
                  <a:pt x="679" y="1676"/>
                </a:lnTo>
                <a:lnTo>
                  <a:pt x="669" y="1670"/>
                </a:lnTo>
                <a:lnTo>
                  <a:pt x="659" y="1664"/>
                </a:lnTo>
                <a:lnTo>
                  <a:pt x="650" y="1656"/>
                </a:lnTo>
                <a:lnTo>
                  <a:pt x="645" y="1652"/>
                </a:lnTo>
                <a:lnTo>
                  <a:pt x="641" y="1648"/>
                </a:lnTo>
                <a:lnTo>
                  <a:pt x="631" y="1639"/>
                </a:lnTo>
                <a:lnTo>
                  <a:pt x="622" y="1630"/>
                </a:lnTo>
                <a:lnTo>
                  <a:pt x="614" y="1620"/>
                </a:lnTo>
                <a:lnTo>
                  <a:pt x="607" y="1611"/>
                </a:lnTo>
                <a:lnTo>
                  <a:pt x="600" y="1601"/>
                </a:lnTo>
                <a:lnTo>
                  <a:pt x="594" y="1591"/>
                </a:lnTo>
                <a:lnTo>
                  <a:pt x="588" y="1580"/>
                </a:lnTo>
                <a:lnTo>
                  <a:pt x="583" y="1569"/>
                </a:lnTo>
                <a:lnTo>
                  <a:pt x="578" y="1557"/>
                </a:lnTo>
                <a:lnTo>
                  <a:pt x="574" y="1547"/>
                </a:lnTo>
                <a:lnTo>
                  <a:pt x="570" y="1535"/>
                </a:lnTo>
                <a:lnTo>
                  <a:pt x="566" y="1522"/>
                </a:lnTo>
                <a:lnTo>
                  <a:pt x="562" y="1507"/>
                </a:lnTo>
                <a:lnTo>
                  <a:pt x="559" y="1490"/>
                </a:lnTo>
                <a:lnTo>
                  <a:pt x="556" y="1471"/>
                </a:lnTo>
                <a:lnTo>
                  <a:pt x="554" y="1449"/>
                </a:lnTo>
                <a:lnTo>
                  <a:pt x="553" y="1437"/>
                </a:lnTo>
                <a:lnTo>
                  <a:pt x="552" y="1424"/>
                </a:lnTo>
                <a:lnTo>
                  <a:pt x="550" y="1374"/>
                </a:lnTo>
                <a:lnTo>
                  <a:pt x="549" y="1323"/>
                </a:lnTo>
                <a:lnTo>
                  <a:pt x="548" y="1250"/>
                </a:lnTo>
                <a:lnTo>
                  <a:pt x="548" y="1134"/>
                </a:lnTo>
                <a:lnTo>
                  <a:pt x="548" y="1019"/>
                </a:lnTo>
                <a:lnTo>
                  <a:pt x="548" y="979"/>
                </a:lnTo>
                <a:lnTo>
                  <a:pt x="549" y="947"/>
                </a:lnTo>
                <a:lnTo>
                  <a:pt x="550" y="896"/>
                </a:lnTo>
                <a:lnTo>
                  <a:pt x="552" y="845"/>
                </a:lnTo>
                <a:lnTo>
                  <a:pt x="554" y="821"/>
                </a:lnTo>
                <a:lnTo>
                  <a:pt x="556" y="799"/>
                </a:lnTo>
                <a:lnTo>
                  <a:pt x="559" y="779"/>
                </a:lnTo>
                <a:lnTo>
                  <a:pt x="562" y="762"/>
                </a:lnTo>
                <a:lnTo>
                  <a:pt x="566" y="747"/>
                </a:lnTo>
                <a:lnTo>
                  <a:pt x="570" y="734"/>
                </a:lnTo>
                <a:lnTo>
                  <a:pt x="574" y="723"/>
                </a:lnTo>
                <a:lnTo>
                  <a:pt x="578" y="713"/>
                </a:lnTo>
                <a:lnTo>
                  <a:pt x="583" y="701"/>
                </a:lnTo>
                <a:lnTo>
                  <a:pt x="588" y="689"/>
                </a:lnTo>
                <a:lnTo>
                  <a:pt x="594" y="679"/>
                </a:lnTo>
                <a:lnTo>
                  <a:pt x="600" y="668"/>
                </a:lnTo>
                <a:lnTo>
                  <a:pt x="607" y="659"/>
                </a:lnTo>
                <a:lnTo>
                  <a:pt x="614" y="649"/>
                </a:lnTo>
                <a:lnTo>
                  <a:pt x="618" y="645"/>
                </a:lnTo>
                <a:lnTo>
                  <a:pt x="622" y="640"/>
                </a:lnTo>
                <a:lnTo>
                  <a:pt x="631" y="631"/>
                </a:lnTo>
                <a:lnTo>
                  <a:pt x="641" y="622"/>
                </a:lnTo>
                <a:lnTo>
                  <a:pt x="650" y="613"/>
                </a:lnTo>
                <a:lnTo>
                  <a:pt x="659" y="606"/>
                </a:lnTo>
                <a:lnTo>
                  <a:pt x="669" y="599"/>
                </a:lnTo>
                <a:lnTo>
                  <a:pt x="679" y="593"/>
                </a:lnTo>
                <a:lnTo>
                  <a:pt x="690" y="587"/>
                </a:lnTo>
                <a:lnTo>
                  <a:pt x="701" y="582"/>
                </a:lnTo>
                <a:lnTo>
                  <a:pt x="713" y="577"/>
                </a:lnTo>
                <a:lnTo>
                  <a:pt x="723" y="573"/>
                </a:lnTo>
                <a:lnTo>
                  <a:pt x="735" y="570"/>
                </a:lnTo>
                <a:lnTo>
                  <a:pt x="748" y="566"/>
                </a:lnTo>
                <a:lnTo>
                  <a:pt x="763" y="562"/>
                </a:lnTo>
                <a:lnTo>
                  <a:pt x="780" y="559"/>
                </a:lnTo>
                <a:lnTo>
                  <a:pt x="800" y="556"/>
                </a:lnTo>
                <a:lnTo>
                  <a:pt x="821" y="554"/>
                </a:lnTo>
                <a:lnTo>
                  <a:pt x="833" y="553"/>
                </a:lnTo>
                <a:lnTo>
                  <a:pt x="846" y="552"/>
                </a:lnTo>
                <a:lnTo>
                  <a:pt x="896" y="550"/>
                </a:lnTo>
                <a:lnTo>
                  <a:pt x="947" y="549"/>
                </a:lnTo>
                <a:lnTo>
                  <a:pt x="1020" y="548"/>
                </a:lnTo>
                <a:lnTo>
                  <a:pt x="1135" y="548"/>
                </a:lnTo>
                <a:close/>
                <a:moveTo>
                  <a:pt x="1135" y="419"/>
                </a:moveTo>
                <a:lnTo>
                  <a:pt x="1018" y="420"/>
                </a:lnTo>
                <a:lnTo>
                  <a:pt x="977" y="420"/>
                </a:lnTo>
                <a:lnTo>
                  <a:pt x="943" y="420"/>
                </a:lnTo>
                <a:lnTo>
                  <a:pt x="891" y="422"/>
                </a:lnTo>
                <a:lnTo>
                  <a:pt x="840" y="424"/>
                </a:lnTo>
                <a:lnTo>
                  <a:pt x="813" y="425"/>
                </a:lnTo>
                <a:lnTo>
                  <a:pt x="787" y="428"/>
                </a:lnTo>
                <a:lnTo>
                  <a:pt x="764" y="431"/>
                </a:lnTo>
                <a:lnTo>
                  <a:pt x="742" y="435"/>
                </a:lnTo>
                <a:lnTo>
                  <a:pt x="722" y="440"/>
                </a:lnTo>
                <a:lnTo>
                  <a:pt x="712" y="442"/>
                </a:lnTo>
                <a:lnTo>
                  <a:pt x="702" y="445"/>
                </a:lnTo>
                <a:lnTo>
                  <a:pt x="684" y="451"/>
                </a:lnTo>
                <a:lnTo>
                  <a:pt x="667" y="457"/>
                </a:lnTo>
                <a:lnTo>
                  <a:pt x="649" y="464"/>
                </a:lnTo>
                <a:lnTo>
                  <a:pt x="633" y="472"/>
                </a:lnTo>
                <a:lnTo>
                  <a:pt x="625" y="476"/>
                </a:lnTo>
                <a:lnTo>
                  <a:pt x="617" y="481"/>
                </a:lnTo>
                <a:lnTo>
                  <a:pt x="601" y="490"/>
                </a:lnTo>
                <a:lnTo>
                  <a:pt x="585" y="501"/>
                </a:lnTo>
                <a:lnTo>
                  <a:pt x="578" y="506"/>
                </a:lnTo>
                <a:lnTo>
                  <a:pt x="570" y="512"/>
                </a:lnTo>
                <a:lnTo>
                  <a:pt x="554" y="525"/>
                </a:lnTo>
                <a:lnTo>
                  <a:pt x="539" y="539"/>
                </a:lnTo>
                <a:lnTo>
                  <a:pt x="525" y="554"/>
                </a:lnTo>
                <a:lnTo>
                  <a:pt x="512" y="569"/>
                </a:lnTo>
                <a:lnTo>
                  <a:pt x="500" y="585"/>
                </a:lnTo>
                <a:lnTo>
                  <a:pt x="495" y="592"/>
                </a:lnTo>
                <a:lnTo>
                  <a:pt x="490" y="600"/>
                </a:lnTo>
                <a:lnTo>
                  <a:pt x="480" y="616"/>
                </a:lnTo>
                <a:lnTo>
                  <a:pt x="472" y="632"/>
                </a:lnTo>
                <a:lnTo>
                  <a:pt x="464" y="649"/>
                </a:lnTo>
                <a:lnTo>
                  <a:pt x="457" y="666"/>
                </a:lnTo>
                <a:lnTo>
                  <a:pt x="450" y="683"/>
                </a:lnTo>
                <a:lnTo>
                  <a:pt x="445" y="702"/>
                </a:lnTo>
                <a:lnTo>
                  <a:pt x="439" y="721"/>
                </a:lnTo>
                <a:lnTo>
                  <a:pt x="437" y="731"/>
                </a:lnTo>
                <a:lnTo>
                  <a:pt x="435" y="741"/>
                </a:lnTo>
                <a:lnTo>
                  <a:pt x="431" y="763"/>
                </a:lnTo>
                <a:lnTo>
                  <a:pt x="428" y="787"/>
                </a:lnTo>
                <a:lnTo>
                  <a:pt x="425" y="812"/>
                </a:lnTo>
                <a:lnTo>
                  <a:pt x="423" y="840"/>
                </a:lnTo>
                <a:lnTo>
                  <a:pt x="421" y="890"/>
                </a:lnTo>
                <a:lnTo>
                  <a:pt x="420" y="943"/>
                </a:lnTo>
                <a:lnTo>
                  <a:pt x="419" y="1017"/>
                </a:lnTo>
                <a:lnTo>
                  <a:pt x="419" y="1134"/>
                </a:lnTo>
                <a:lnTo>
                  <a:pt x="419" y="1252"/>
                </a:lnTo>
                <a:lnTo>
                  <a:pt x="420" y="1294"/>
                </a:lnTo>
                <a:lnTo>
                  <a:pt x="420" y="1327"/>
                </a:lnTo>
                <a:lnTo>
                  <a:pt x="421" y="1379"/>
                </a:lnTo>
                <a:lnTo>
                  <a:pt x="423" y="1430"/>
                </a:lnTo>
                <a:lnTo>
                  <a:pt x="425" y="1457"/>
                </a:lnTo>
                <a:lnTo>
                  <a:pt x="428" y="1483"/>
                </a:lnTo>
                <a:lnTo>
                  <a:pt x="431" y="1506"/>
                </a:lnTo>
                <a:lnTo>
                  <a:pt x="435" y="1528"/>
                </a:lnTo>
                <a:lnTo>
                  <a:pt x="439" y="1549"/>
                </a:lnTo>
                <a:lnTo>
                  <a:pt x="442" y="1558"/>
                </a:lnTo>
                <a:lnTo>
                  <a:pt x="445" y="1568"/>
                </a:lnTo>
                <a:lnTo>
                  <a:pt x="450" y="1586"/>
                </a:lnTo>
                <a:lnTo>
                  <a:pt x="457" y="1603"/>
                </a:lnTo>
                <a:lnTo>
                  <a:pt x="464" y="1621"/>
                </a:lnTo>
                <a:lnTo>
                  <a:pt x="472" y="1637"/>
                </a:lnTo>
                <a:lnTo>
                  <a:pt x="476" y="1646"/>
                </a:lnTo>
                <a:lnTo>
                  <a:pt x="480" y="1654"/>
                </a:lnTo>
                <a:lnTo>
                  <a:pt x="490" y="1670"/>
                </a:lnTo>
                <a:lnTo>
                  <a:pt x="500" y="1685"/>
                </a:lnTo>
                <a:lnTo>
                  <a:pt x="506" y="1693"/>
                </a:lnTo>
                <a:lnTo>
                  <a:pt x="512" y="1700"/>
                </a:lnTo>
                <a:lnTo>
                  <a:pt x="518" y="1708"/>
                </a:lnTo>
                <a:lnTo>
                  <a:pt x="525" y="1715"/>
                </a:lnTo>
                <a:lnTo>
                  <a:pt x="539" y="1730"/>
                </a:lnTo>
                <a:lnTo>
                  <a:pt x="554" y="1744"/>
                </a:lnTo>
                <a:lnTo>
                  <a:pt x="570" y="1757"/>
                </a:lnTo>
                <a:lnTo>
                  <a:pt x="585" y="1769"/>
                </a:lnTo>
                <a:lnTo>
                  <a:pt x="593" y="1774"/>
                </a:lnTo>
                <a:lnTo>
                  <a:pt x="601" y="1779"/>
                </a:lnTo>
                <a:lnTo>
                  <a:pt x="617" y="1789"/>
                </a:lnTo>
                <a:lnTo>
                  <a:pt x="633" y="1798"/>
                </a:lnTo>
                <a:lnTo>
                  <a:pt x="649" y="1805"/>
                </a:lnTo>
                <a:lnTo>
                  <a:pt x="667" y="1813"/>
                </a:lnTo>
                <a:lnTo>
                  <a:pt x="684" y="1819"/>
                </a:lnTo>
                <a:lnTo>
                  <a:pt x="702" y="1825"/>
                </a:lnTo>
                <a:lnTo>
                  <a:pt x="722" y="1830"/>
                </a:lnTo>
                <a:lnTo>
                  <a:pt x="732" y="1832"/>
                </a:lnTo>
                <a:lnTo>
                  <a:pt x="742" y="1834"/>
                </a:lnTo>
                <a:lnTo>
                  <a:pt x="764" y="1838"/>
                </a:lnTo>
                <a:lnTo>
                  <a:pt x="787" y="1842"/>
                </a:lnTo>
                <a:lnTo>
                  <a:pt x="813" y="1844"/>
                </a:lnTo>
                <a:lnTo>
                  <a:pt x="840" y="1846"/>
                </a:lnTo>
                <a:lnTo>
                  <a:pt x="891" y="1848"/>
                </a:lnTo>
                <a:lnTo>
                  <a:pt x="943" y="1849"/>
                </a:lnTo>
                <a:lnTo>
                  <a:pt x="1018" y="1850"/>
                </a:lnTo>
                <a:lnTo>
                  <a:pt x="1135" y="1850"/>
                </a:lnTo>
                <a:lnTo>
                  <a:pt x="1252" y="1850"/>
                </a:lnTo>
                <a:lnTo>
                  <a:pt x="1293" y="1850"/>
                </a:lnTo>
                <a:lnTo>
                  <a:pt x="1327" y="1849"/>
                </a:lnTo>
                <a:lnTo>
                  <a:pt x="1379" y="1848"/>
                </a:lnTo>
                <a:lnTo>
                  <a:pt x="1430" y="1846"/>
                </a:lnTo>
                <a:lnTo>
                  <a:pt x="1457" y="1844"/>
                </a:lnTo>
                <a:lnTo>
                  <a:pt x="1483" y="1842"/>
                </a:lnTo>
                <a:lnTo>
                  <a:pt x="1506" y="1838"/>
                </a:lnTo>
                <a:lnTo>
                  <a:pt x="1528" y="1834"/>
                </a:lnTo>
                <a:lnTo>
                  <a:pt x="1548" y="1830"/>
                </a:lnTo>
                <a:lnTo>
                  <a:pt x="1558" y="1827"/>
                </a:lnTo>
                <a:lnTo>
                  <a:pt x="1568" y="1825"/>
                </a:lnTo>
                <a:lnTo>
                  <a:pt x="1586" y="1819"/>
                </a:lnTo>
                <a:lnTo>
                  <a:pt x="1603" y="1813"/>
                </a:lnTo>
                <a:lnTo>
                  <a:pt x="1621" y="1805"/>
                </a:lnTo>
                <a:lnTo>
                  <a:pt x="1637" y="1798"/>
                </a:lnTo>
                <a:lnTo>
                  <a:pt x="1645" y="1793"/>
                </a:lnTo>
                <a:lnTo>
                  <a:pt x="1653" y="1789"/>
                </a:lnTo>
                <a:lnTo>
                  <a:pt x="1669" y="1779"/>
                </a:lnTo>
                <a:lnTo>
                  <a:pt x="1685" y="1769"/>
                </a:lnTo>
                <a:lnTo>
                  <a:pt x="1692" y="1763"/>
                </a:lnTo>
                <a:lnTo>
                  <a:pt x="1700" y="1757"/>
                </a:lnTo>
                <a:lnTo>
                  <a:pt x="1716" y="1744"/>
                </a:lnTo>
                <a:lnTo>
                  <a:pt x="1731" y="1730"/>
                </a:lnTo>
                <a:lnTo>
                  <a:pt x="1745" y="1715"/>
                </a:lnTo>
                <a:lnTo>
                  <a:pt x="1758" y="1700"/>
                </a:lnTo>
                <a:lnTo>
                  <a:pt x="1770" y="1685"/>
                </a:lnTo>
                <a:lnTo>
                  <a:pt x="1775" y="1677"/>
                </a:lnTo>
                <a:lnTo>
                  <a:pt x="1780" y="1670"/>
                </a:lnTo>
                <a:lnTo>
                  <a:pt x="1790" y="1654"/>
                </a:lnTo>
                <a:lnTo>
                  <a:pt x="1798" y="1637"/>
                </a:lnTo>
                <a:lnTo>
                  <a:pt x="1806" y="1621"/>
                </a:lnTo>
                <a:lnTo>
                  <a:pt x="1813" y="1603"/>
                </a:lnTo>
                <a:lnTo>
                  <a:pt x="1820" y="1586"/>
                </a:lnTo>
                <a:lnTo>
                  <a:pt x="1825" y="1568"/>
                </a:lnTo>
                <a:lnTo>
                  <a:pt x="1831" y="1549"/>
                </a:lnTo>
                <a:lnTo>
                  <a:pt x="1833" y="1539"/>
                </a:lnTo>
                <a:lnTo>
                  <a:pt x="1835" y="1528"/>
                </a:lnTo>
                <a:lnTo>
                  <a:pt x="1839" y="1506"/>
                </a:lnTo>
                <a:lnTo>
                  <a:pt x="1842" y="1483"/>
                </a:lnTo>
                <a:lnTo>
                  <a:pt x="1845" y="1457"/>
                </a:lnTo>
                <a:lnTo>
                  <a:pt x="1846" y="1430"/>
                </a:lnTo>
                <a:lnTo>
                  <a:pt x="1849" y="1379"/>
                </a:lnTo>
                <a:lnTo>
                  <a:pt x="1850" y="1327"/>
                </a:lnTo>
                <a:lnTo>
                  <a:pt x="1851" y="1252"/>
                </a:lnTo>
                <a:lnTo>
                  <a:pt x="1851" y="1134"/>
                </a:lnTo>
                <a:lnTo>
                  <a:pt x="1851" y="1017"/>
                </a:lnTo>
                <a:lnTo>
                  <a:pt x="1850" y="976"/>
                </a:lnTo>
                <a:lnTo>
                  <a:pt x="1850" y="943"/>
                </a:lnTo>
                <a:lnTo>
                  <a:pt x="1849" y="890"/>
                </a:lnTo>
                <a:lnTo>
                  <a:pt x="1846" y="840"/>
                </a:lnTo>
                <a:lnTo>
                  <a:pt x="1845" y="812"/>
                </a:lnTo>
                <a:lnTo>
                  <a:pt x="1842" y="787"/>
                </a:lnTo>
                <a:lnTo>
                  <a:pt x="1839" y="763"/>
                </a:lnTo>
                <a:lnTo>
                  <a:pt x="1835" y="741"/>
                </a:lnTo>
                <a:lnTo>
                  <a:pt x="1831" y="721"/>
                </a:lnTo>
                <a:lnTo>
                  <a:pt x="1828" y="711"/>
                </a:lnTo>
                <a:lnTo>
                  <a:pt x="1825" y="702"/>
                </a:lnTo>
                <a:lnTo>
                  <a:pt x="1820" y="683"/>
                </a:lnTo>
                <a:lnTo>
                  <a:pt x="1813" y="666"/>
                </a:lnTo>
                <a:lnTo>
                  <a:pt x="1806" y="649"/>
                </a:lnTo>
                <a:lnTo>
                  <a:pt x="1798" y="632"/>
                </a:lnTo>
                <a:lnTo>
                  <a:pt x="1794" y="624"/>
                </a:lnTo>
                <a:lnTo>
                  <a:pt x="1790" y="616"/>
                </a:lnTo>
                <a:lnTo>
                  <a:pt x="1780" y="600"/>
                </a:lnTo>
                <a:lnTo>
                  <a:pt x="1770" y="585"/>
                </a:lnTo>
                <a:lnTo>
                  <a:pt x="1764" y="577"/>
                </a:lnTo>
                <a:lnTo>
                  <a:pt x="1758" y="569"/>
                </a:lnTo>
                <a:lnTo>
                  <a:pt x="1752" y="562"/>
                </a:lnTo>
                <a:lnTo>
                  <a:pt x="1745" y="554"/>
                </a:lnTo>
                <a:lnTo>
                  <a:pt x="1731" y="539"/>
                </a:lnTo>
                <a:lnTo>
                  <a:pt x="1716" y="525"/>
                </a:lnTo>
                <a:lnTo>
                  <a:pt x="1700" y="512"/>
                </a:lnTo>
                <a:lnTo>
                  <a:pt x="1685" y="501"/>
                </a:lnTo>
                <a:lnTo>
                  <a:pt x="1677" y="495"/>
                </a:lnTo>
                <a:lnTo>
                  <a:pt x="1669" y="490"/>
                </a:lnTo>
                <a:lnTo>
                  <a:pt x="1653" y="481"/>
                </a:lnTo>
                <a:lnTo>
                  <a:pt x="1637" y="472"/>
                </a:lnTo>
                <a:lnTo>
                  <a:pt x="1621" y="464"/>
                </a:lnTo>
                <a:lnTo>
                  <a:pt x="1603" y="457"/>
                </a:lnTo>
                <a:lnTo>
                  <a:pt x="1586" y="451"/>
                </a:lnTo>
                <a:lnTo>
                  <a:pt x="1568" y="445"/>
                </a:lnTo>
                <a:lnTo>
                  <a:pt x="1548" y="440"/>
                </a:lnTo>
                <a:lnTo>
                  <a:pt x="1538" y="437"/>
                </a:lnTo>
                <a:lnTo>
                  <a:pt x="1528" y="435"/>
                </a:lnTo>
                <a:lnTo>
                  <a:pt x="1506" y="431"/>
                </a:lnTo>
                <a:lnTo>
                  <a:pt x="1483" y="428"/>
                </a:lnTo>
                <a:lnTo>
                  <a:pt x="1457" y="425"/>
                </a:lnTo>
                <a:lnTo>
                  <a:pt x="1430" y="424"/>
                </a:lnTo>
                <a:lnTo>
                  <a:pt x="1379" y="422"/>
                </a:lnTo>
                <a:lnTo>
                  <a:pt x="1327" y="420"/>
                </a:lnTo>
                <a:lnTo>
                  <a:pt x="1252" y="420"/>
                </a:lnTo>
                <a:lnTo>
                  <a:pt x="1135" y="419"/>
                </a:lnTo>
                <a:close/>
                <a:moveTo>
                  <a:pt x="1135" y="767"/>
                </a:moveTo>
                <a:lnTo>
                  <a:pt x="1116" y="768"/>
                </a:lnTo>
                <a:lnTo>
                  <a:pt x="1097" y="769"/>
                </a:lnTo>
                <a:lnTo>
                  <a:pt x="1079" y="771"/>
                </a:lnTo>
                <a:lnTo>
                  <a:pt x="1061" y="775"/>
                </a:lnTo>
                <a:lnTo>
                  <a:pt x="1043" y="779"/>
                </a:lnTo>
                <a:lnTo>
                  <a:pt x="1026" y="784"/>
                </a:lnTo>
                <a:lnTo>
                  <a:pt x="1009" y="789"/>
                </a:lnTo>
                <a:lnTo>
                  <a:pt x="992" y="796"/>
                </a:lnTo>
                <a:lnTo>
                  <a:pt x="976" y="803"/>
                </a:lnTo>
                <a:lnTo>
                  <a:pt x="960" y="812"/>
                </a:lnTo>
                <a:lnTo>
                  <a:pt x="945" y="820"/>
                </a:lnTo>
                <a:lnTo>
                  <a:pt x="930" y="830"/>
                </a:lnTo>
                <a:lnTo>
                  <a:pt x="915" y="840"/>
                </a:lnTo>
                <a:lnTo>
                  <a:pt x="902" y="851"/>
                </a:lnTo>
                <a:lnTo>
                  <a:pt x="888" y="863"/>
                </a:lnTo>
                <a:lnTo>
                  <a:pt x="875" y="875"/>
                </a:lnTo>
                <a:lnTo>
                  <a:pt x="863" y="887"/>
                </a:lnTo>
                <a:lnTo>
                  <a:pt x="852" y="901"/>
                </a:lnTo>
                <a:lnTo>
                  <a:pt x="841" y="915"/>
                </a:lnTo>
                <a:lnTo>
                  <a:pt x="831" y="929"/>
                </a:lnTo>
                <a:lnTo>
                  <a:pt x="821" y="944"/>
                </a:lnTo>
                <a:lnTo>
                  <a:pt x="812" y="959"/>
                </a:lnTo>
                <a:lnTo>
                  <a:pt x="804" y="975"/>
                </a:lnTo>
                <a:lnTo>
                  <a:pt x="797" y="991"/>
                </a:lnTo>
                <a:lnTo>
                  <a:pt x="790" y="1008"/>
                </a:lnTo>
                <a:lnTo>
                  <a:pt x="784" y="1025"/>
                </a:lnTo>
                <a:lnTo>
                  <a:pt x="779" y="1043"/>
                </a:lnTo>
                <a:lnTo>
                  <a:pt x="777" y="1051"/>
                </a:lnTo>
                <a:lnTo>
                  <a:pt x="775" y="1060"/>
                </a:lnTo>
                <a:lnTo>
                  <a:pt x="772" y="1078"/>
                </a:lnTo>
                <a:lnTo>
                  <a:pt x="770" y="1097"/>
                </a:lnTo>
                <a:lnTo>
                  <a:pt x="768" y="1115"/>
                </a:lnTo>
                <a:lnTo>
                  <a:pt x="768" y="1134"/>
                </a:lnTo>
                <a:lnTo>
                  <a:pt x="768" y="1154"/>
                </a:lnTo>
                <a:lnTo>
                  <a:pt x="770" y="1173"/>
                </a:lnTo>
                <a:lnTo>
                  <a:pt x="772" y="1191"/>
                </a:lnTo>
                <a:lnTo>
                  <a:pt x="775" y="1209"/>
                </a:lnTo>
                <a:lnTo>
                  <a:pt x="779" y="1227"/>
                </a:lnTo>
                <a:lnTo>
                  <a:pt x="784" y="1244"/>
                </a:lnTo>
                <a:lnTo>
                  <a:pt x="790" y="1261"/>
                </a:lnTo>
                <a:lnTo>
                  <a:pt x="797" y="1278"/>
                </a:lnTo>
                <a:lnTo>
                  <a:pt x="804" y="1294"/>
                </a:lnTo>
                <a:lnTo>
                  <a:pt x="812" y="1310"/>
                </a:lnTo>
                <a:lnTo>
                  <a:pt x="821" y="1326"/>
                </a:lnTo>
                <a:lnTo>
                  <a:pt x="831" y="1340"/>
                </a:lnTo>
                <a:lnTo>
                  <a:pt x="841" y="1355"/>
                </a:lnTo>
                <a:lnTo>
                  <a:pt x="852" y="1369"/>
                </a:lnTo>
                <a:lnTo>
                  <a:pt x="863" y="1382"/>
                </a:lnTo>
                <a:lnTo>
                  <a:pt x="875" y="1395"/>
                </a:lnTo>
                <a:lnTo>
                  <a:pt x="888" y="1407"/>
                </a:lnTo>
                <a:lnTo>
                  <a:pt x="902" y="1418"/>
                </a:lnTo>
                <a:lnTo>
                  <a:pt x="915" y="1429"/>
                </a:lnTo>
                <a:lnTo>
                  <a:pt x="930" y="1440"/>
                </a:lnTo>
                <a:lnTo>
                  <a:pt x="945" y="1449"/>
                </a:lnTo>
                <a:lnTo>
                  <a:pt x="960" y="1458"/>
                </a:lnTo>
                <a:lnTo>
                  <a:pt x="976" y="1466"/>
                </a:lnTo>
                <a:lnTo>
                  <a:pt x="992" y="1473"/>
                </a:lnTo>
                <a:lnTo>
                  <a:pt x="1009" y="1480"/>
                </a:lnTo>
                <a:lnTo>
                  <a:pt x="1026" y="1486"/>
                </a:lnTo>
                <a:lnTo>
                  <a:pt x="1043" y="1491"/>
                </a:lnTo>
                <a:lnTo>
                  <a:pt x="1052" y="1493"/>
                </a:lnTo>
                <a:lnTo>
                  <a:pt x="1061" y="1495"/>
                </a:lnTo>
                <a:lnTo>
                  <a:pt x="1079" y="1498"/>
                </a:lnTo>
                <a:lnTo>
                  <a:pt x="1097" y="1500"/>
                </a:lnTo>
                <a:lnTo>
                  <a:pt x="1116" y="1502"/>
                </a:lnTo>
                <a:lnTo>
                  <a:pt x="1135" y="1502"/>
                </a:lnTo>
                <a:lnTo>
                  <a:pt x="1154" y="1502"/>
                </a:lnTo>
                <a:lnTo>
                  <a:pt x="1173" y="1500"/>
                </a:lnTo>
                <a:lnTo>
                  <a:pt x="1191" y="1498"/>
                </a:lnTo>
                <a:lnTo>
                  <a:pt x="1209" y="1495"/>
                </a:lnTo>
                <a:lnTo>
                  <a:pt x="1227" y="1491"/>
                </a:lnTo>
                <a:lnTo>
                  <a:pt x="1244" y="1486"/>
                </a:lnTo>
                <a:lnTo>
                  <a:pt x="1261" y="1480"/>
                </a:lnTo>
                <a:lnTo>
                  <a:pt x="1278" y="1473"/>
                </a:lnTo>
                <a:lnTo>
                  <a:pt x="1294" y="1466"/>
                </a:lnTo>
                <a:lnTo>
                  <a:pt x="1310" y="1458"/>
                </a:lnTo>
                <a:lnTo>
                  <a:pt x="1325" y="1449"/>
                </a:lnTo>
                <a:lnTo>
                  <a:pt x="1340" y="1440"/>
                </a:lnTo>
                <a:lnTo>
                  <a:pt x="1355" y="1429"/>
                </a:lnTo>
                <a:lnTo>
                  <a:pt x="1368" y="1418"/>
                </a:lnTo>
                <a:lnTo>
                  <a:pt x="1382" y="1407"/>
                </a:lnTo>
                <a:lnTo>
                  <a:pt x="1395" y="1395"/>
                </a:lnTo>
                <a:lnTo>
                  <a:pt x="1407" y="1382"/>
                </a:lnTo>
                <a:lnTo>
                  <a:pt x="1418" y="1369"/>
                </a:lnTo>
                <a:lnTo>
                  <a:pt x="1429" y="1355"/>
                </a:lnTo>
                <a:lnTo>
                  <a:pt x="1439" y="1340"/>
                </a:lnTo>
                <a:lnTo>
                  <a:pt x="1449" y="1326"/>
                </a:lnTo>
                <a:lnTo>
                  <a:pt x="1458" y="1310"/>
                </a:lnTo>
                <a:lnTo>
                  <a:pt x="1466" y="1294"/>
                </a:lnTo>
                <a:lnTo>
                  <a:pt x="1473" y="1278"/>
                </a:lnTo>
                <a:lnTo>
                  <a:pt x="1480" y="1261"/>
                </a:lnTo>
                <a:lnTo>
                  <a:pt x="1486" y="1244"/>
                </a:lnTo>
                <a:lnTo>
                  <a:pt x="1490" y="1227"/>
                </a:lnTo>
                <a:lnTo>
                  <a:pt x="1493" y="1218"/>
                </a:lnTo>
                <a:lnTo>
                  <a:pt x="1495" y="1209"/>
                </a:lnTo>
                <a:lnTo>
                  <a:pt x="1498" y="1191"/>
                </a:lnTo>
                <a:lnTo>
                  <a:pt x="1500" y="1173"/>
                </a:lnTo>
                <a:lnTo>
                  <a:pt x="1502" y="1154"/>
                </a:lnTo>
                <a:lnTo>
                  <a:pt x="1502" y="1134"/>
                </a:lnTo>
                <a:lnTo>
                  <a:pt x="1502" y="1115"/>
                </a:lnTo>
                <a:lnTo>
                  <a:pt x="1500" y="1097"/>
                </a:lnTo>
                <a:lnTo>
                  <a:pt x="1498" y="1078"/>
                </a:lnTo>
                <a:lnTo>
                  <a:pt x="1495" y="1060"/>
                </a:lnTo>
                <a:lnTo>
                  <a:pt x="1490" y="1043"/>
                </a:lnTo>
                <a:lnTo>
                  <a:pt x="1486" y="1025"/>
                </a:lnTo>
                <a:lnTo>
                  <a:pt x="1480" y="1008"/>
                </a:lnTo>
                <a:lnTo>
                  <a:pt x="1473" y="991"/>
                </a:lnTo>
                <a:lnTo>
                  <a:pt x="1466" y="975"/>
                </a:lnTo>
                <a:lnTo>
                  <a:pt x="1458" y="959"/>
                </a:lnTo>
                <a:lnTo>
                  <a:pt x="1449" y="944"/>
                </a:lnTo>
                <a:lnTo>
                  <a:pt x="1439" y="929"/>
                </a:lnTo>
                <a:lnTo>
                  <a:pt x="1429" y="915"/>
                </a:lnTo>
                <a:lnTo>
                  <a:pt x="1418" y="901"/>
                </a:lnTo>
                <a:lnTo>
                  <a:pt x="1407" y="887"/>
                </a:lnTo>
                <a:lnTo>
                  <a:pt x="1395" y="875"/>
                </a:lnTo>
                <a:lnTo>
                  <a:pt x="1382" y="863"/>
                </a:lnTo>
                <a:lnTo>
                  <a:pt x="1368" y="851"/>
                </a:lnTo>
                <a:lnTo>
                  <a:pt x="1355" y="840"/>
                </a:lnTo>
                <a:lnTo>
                  <a:pt x="1340" y="830"/>
                </a:lnTo>
                <a:lnTo>
                  <a:pt x="1325" y="820"/>
                </a:lnTo>
                <a:lnTo>
                  <a:pt x="1310" y="812"/>
                </a:lnTo>
                <a:lnTo>
                  <a:pt x="1294" y="803"/>
                </a:lnTo>
                <a:lnTo>
                  <a:pt x="1278" y="796"/>
                </a:lnTo>
                <a:lnTo>
                  <a:pt x="1261" y="789"/>
                </a:lnTo>
                <a:lnTo>
                  <a:pt x="1244" y="784"/>
                </a:lnTo>
                <a:lnTo>
                  <a:pt x="1227" y="779"/>
                </a:lnTo>
                <a:lnTo>
                  <a:pt x="1218" y="777"/>
                </a:lnTo>
                <a:lnTo>
                  <a:pt x="1209" y="775"/>
                </a:lnTo>
                <a:lnTo>
                  <a:pt x="1191" y="771"/>
                </a:lnTo>
                <a:lnTo>
                  <a:pt x="1173" y="769"/>
                </a:lnTo>
                <a:lnTo>
                  <a:pt x="1154" y="768"/>
                </a:lnTo>
                <a:lnTo>
                  <a:pt x="1135" y="767"/>
                </a:lnTo>
                <a:close/>
                <a:moveTo>
                  <a:pt x="1135" y="1374"/>
                </a:moveTo>
                <a:lnTo>
                  <a:pt x="1123" y="1373"/>
                </a:lnTo>
                <a:lnTo>
                  <a:pt x="1111" y="1372"/>
                </a:lnTo>
                <a:lnTo>
                  <a:pt x="1099" y="1371"/>
                </a:lnTo>
                <a:lnTo>
                  <a:pt x="1087" y="1369"/>
                </a:lnTo>
                <a:lnTo>
                  <a:pt x="1075" y="1366"/>
                </a:lnTo>
                <a:lnTo>
                  <a:pt x="1064" y="1363"/>
                </a:lnTo>
                <a:lnTo>
                  <a:pt x="1053" y="1359"/>
                </a:lnTo>
                <a:lnTo>
                  <a:pt x="1042" y="1355"/>
                </a:lnTo>
                <a:lnTo>
                  <a:pt x="1032" y="1350"/>
                </a:lnTo>
                <a:lnTo>
                  <a:pt x="1021" y="1345"/>
                </a:lnTo>
                <a:lnTo>
                  <a:pt x="1011" y="1339"/>
                </a:lnTo>
                <a:lnTo>
                  <a:pt x="1002" y="1333"/>
                </a:lnTo>
                <a:lnTo>
                  <a:pt x="992" y="1326"/>
                </a:lnTo>
                <a:lnTo>
                  <a:pt x="983" y="1319"/>
                </a:lnTo>
                <a:lnTo>
                  <a:pt x="975" y="1312"/>
                </a:lnTo>
                <a:lnTo>
                  <a:pt x="967" y="1304"/>
                </a:lnTo>
                <a:lnTo>
                  <a:pt x="959" y="1295"/>
                </a:lnTo>
                <a:lnTo>
                  <a:pt x="951" y="1287"/>
                </a:lnTo>
                <a:lnTo>
                  <a:pt x="944" y="1278"/>
                </a:lnTo>
                <a:lnTo>
                  <a:pt x="937" y="1268"/>
                </a:lnTo>
                <a:lnTo>
                  <a:pt x="931" y="1259"/>
                </a:lnTo>
                <a:lnTo>
                  <a:pt x="925" y="1249"/>
                </a:lnTo>
                <a:lnTo>
                  <a:pt x="920" y="1239"/>
                </a:lnTo>
                <a:lnTo>
                  <a:pt x="915" y="1228"/>
                </a:lnTo>
                <a:lnTo>
                  <a:pt x="911" y="1217"/>
                </a:lnTo>
                <a:lnTo>
                  <a:pt x="907" y="1206"/>
                </a:lnTo>
                <a:lnTo>
                  <a:pt x="904" y="1195"/>
                </a:lnTo>
                <a:lnTo>
                  <a:pt x="902" y="1183"/>
                </a:lnTo>
                <a:lnTo>
                  <a:pt x="899" y="1172"/>
                </a:lnTo>
                <a:lnTo>
                  <a:pt x="898" y="1160"/>
                </a:lnTo>
                <a:lnTo>
                  <a:pt x="897" y="1148"/>
                </a:lnTo>
                <a:lnTo>
                  <a:pt x="897" y="1134"/>
                </a:lnTo>
                <a:lnTo>
                  <a:pt x="897" y="1122"/>
                </a:lnTo>
                <a:lnTo>
                  <a:pt x="898" y="1110"/>
                </a:lnTo>
                <a:lnTo>
                  <a:pt x="899" y="1098"/>
                </a:lnTo>
                <a:lnTo>
                  <a:pt x="902" y="1086"/>
                </a:lnTo>
                <a:lnTo>
                  <a:pt x="904" y="1075"/>
                </a:lnTo>
                <a:lnTo>
                  <a:pt x="907" y="1063"/>
                </a:lnTo>
                <a:lnTo>
                  <a:pt x="911" y="1052"/>
                </a:lnTo>
                <a:lnTo>
                  <a:pt x="915" y="1042"/>
                </a:lnTo>
                <a:lnTo>
                  <a:pt x="920" y="1031"/>
                </a:lnTo>
                <a:lnTo>
                  <a:pt x="925" y="1021"/>
                </a:lnTo>
                <a:lnTo>
                  <a:pt x="931" y="1011"/>
                </a:lnTo>
                <a:lnTo>
                  <a:pt x="937" y="1001"/>
                </a:lnTo>
                <a:lnTo>
                  <a:pt x="944" y="992"/>
                </a:lnTo>
                <a:lnTo>
                  <a:pt x="951" y="983"/>
                </a:lnTo>
                <a:lnTo>
                  <a:pt x="959" y="974"/>
                </a:lnTo>
                <a:lnTo>
                  <a:pt x="967" y="966"/>
                </a:lnTo>
                <a:lnTo>
                  <a:pt x="975" y="958"/>
                </a:lnTo>
                <a:lnTo>
                  <a:pt x="983" y="950"/>
                </a:lnTo>
                <a:lnTo>
                  <a:pt x="992" y="943"/>
                </a:lnTo>
                <a:lnTo>
                  <a:pt x="1002" y="937"/>
                </a:lnTo>
                <a:lnTo>
                  <a:pt x="1011" y="931"/>
                </a:lnTo>
                <a:lnTo>
                  <a:pt x="1021" y="925"/>
                </a:lnTo>
                <a:lnTo>
                  <a:pt x="1032" y="920"/>
                </a:lnTo>
                <a:lnTo>
                  <a:pt x="1042" y="915"/>
                </a:lnTo>
                <a:lnTo>
                  <a:pt x="1053" y="910"/>
                </a:lnTo>
                <a:lnTo>
                  <a:pt x="1064" y="907"/>
                </a:lnTo>
                <a:lnTo>
                  <a:pt x="1075" y="904"/>
                </a:lnTo>
                <a:lnTo>
                  <a:pt x="1087" y="901"/>
                </a:lnTo>
                <a:lnTo>
                  <a:pt x="1099" y="899"/>
                </a:lnTo>
                <a:lnTo>
                  <a:pt x="1111" y="897"/>
                </a:lnTo>
                <a:lnTo>
                  <a:pt x="1123" y="896"/>
                </a:lnTo>
                <a:lnTo>
                  <a:pt x="1135" y="896"/>
                </a:lnTo>
                <a:lnTo>
                  <a:pt x="1147" y="896"/>
                </a:lnTo>
                <a:lnTo>
                  <a:pt x="1159" y="897"/>
                </a:lnTo>
                <a:lnTo>
                  <a:pt x="1171" y="899"/>
                </a:lnTo>
                <a:lnTo>
                  <a:pt x="1183" y="901"/>
                </a:lnTo>
                <a:lnTo>
                  <a:pt x="1195" y="904"/>
                </a:lnTo>
                <a:lnTo>
                  <a:pt x="1206" y="907"/>
                </a:lnTo>
                <a:lnTo>
                  <a:pt x="1217" y="910"/>
                </a:lnTo>
                <a:lnTo>
                  <a:pt x="1228" y="915"/>
                </a:lnTo>
                <a:lnTo>
                  <a:pt x="1238" y="920"/>
                </a:lnTo>
                <a:lnTo>
                  <a:pt x="1249" y="925"/>
                </a:lnTo>
                <a:lnTo>
                  <a:pt x="1259" y="931"/>
                </a:lnTo>
                <a:lnTo>
                  <a:pt x="1268" y="937"/>
                </a:lnTo>
                <a:lnTo>
                  <a:pt x="1278" y="943"/>
                </a:lnTo>
                <a:lnTo>
                  <a:pt x="1287" y="950"/>
                </a:lnTo>
                <a:lnTo>
                  <a:pt x="1295" y="958"/>
                </a:lnTo>
                <a:lnTo>
                  <a:pt x="1303" y="966"/>
                </a:lnTo>
                <a:lnTo>
                  <a:pt x="1311" y="974"/>
                </a:lnTo>
                <a:lnTo>
                  <a:pt x="1319" y="983"/>
                </a:lnTo>
                <a:lnTo>
                  <a:pt x="1326" y="992"/>
                </a:lnTo>
                <a:lnTo>
                  <a:pt x="1333" y="1001"/>
                </a:lnTo>
                <a:lnTo>
                  <a:pt x="1339" y="1011"/>
                </a:lnTo>
                <a:lnTo>
                  <a:pt x="1344" y="1021"/>
                </a:lnTo>
                <a:lnTo>
                  <a:pt x="1350" y="1031"/>
                </a:lnTo>
                <a:lnTo>
                  <a:pt x="1355" y="1042"/>
                </a:lnTo>
                <a:lnTo>
                  <a:pt x="1359" y="1052"/>
                </a:lnTo>
                <a:lnTo>
                  <a:pt x="1363" y="1063"/>
                </a:lnTo>
                <a:lnTo>
                  <a:pt x="1366" y="1075"/>
                </a:lnTo>
                <a:lnTo>
                  <a:pt x="1368" y="1086"/>
                </a:lnTo>
                <a:lnTo>
                  <a:pt x="1370" y="1098"/>
                </a:lnTo>
                <a:lnTo>
                  <a:pt x="1372" y="1110"/>
                </a:lnTo>
                <a:lnTo>
                  <a:pt x="1373" y="1122"/>
                </a:lnTo>
                <a:lnTo>
                  <a:pt x="1373" y="1134"/>
                </a:lnTo>
                <a:lnTo>
                  <a:pt x="1373" y="1148"/>
                </a:lnTo>
                <a:lnTo>
                  <a:pt x="1372" y="1160"/>
                </a:lnTo>
                <a:lnTo>
                  <a:pt x="1370" y="1172"/>
                </a:lnTo>
                <a:lnTo>
                  <a:pt x="1368" y="1183"/>
                </a:lnTo>
                <a:lnTo>
                  <a:pt x="1366" y="1195"/>
                </a:lnTo>
                <a:lnTo>
                  <a:pt x="1363" y="1206"/>
                </a:lnTo>
                <a:lnTo>
                  <a:pt x="1359" y="1217"/>
                </a:lnTo>
                <a:lnTo>
                  <a:pt x="1355" y="1228"/>
                </a:lnTo>
                <a:lnTo>
                  <a:pt x="1350" y="1239"/>
                </a:lnTo>
                <a:lnTo>
                  <a:pt x="1344" y="1249"/>
                </a:lnTo>
                <a:lnTo>
                  <a:pt x="1339" y="1259"/>
                </a:lnTo>
                <a:lnTo>
                  <a:pt x="1333" y="1268"/>
                </a:lnTo>
                <a:lnTo>
                  <a:pt x="1326" y="1278"/>
                </a:lnTo>
                <a:lnTo>
                  <a:pt x="1319" y="1287"/>
                </a:lnTo>
                <a:lnTo>
                  <a:pt x="1311" y="1295"/>
                </a:lnTo>
                <a:lnTo>
                  <a:pt x="1303" y="1304"/>
                </a:lnTo>
                <a:lnTo>
                  <a:pt x="1295" y="1312"/>
                </a:lnTo>
                <a:lnTo>
                  <a:pt x="1287" y="1319"/>
                </a:lnTo>
                <a:lnTo>
                  <a:pt x="1278" y="1326"/>
                </a:lnTo>
                <a:lnTo>
                  <a:pt x="1268" y="1333"/>
                </a:lnTo>
                <a:lnTo>
                  <a:pt x="1259" y="1339"/>
                </a:lnTo>
                <a:lnTo>
                  <a:pt x="1249" y="1345"/>
                </a:lnTo>
                <a:lnTo>
                  <a:pt x="1238" y="1350"/>
                </a:lnTo>
                <a:lnTo>
                  <a:pt x="1228" y="1355"/>
                </a:lnTo>
                <a:lnTo>
                  <a:pt x="1217" y="1359"/>
                </a:lnTo>
                <a:lnTo>
                  <a:pt x="1206" y="1363"/>
                </a:lnTo>
                <a:lnTo>
                  <a:pt x="1195" y="1366"/>
                </a:lnTo>
                <a:lnTo>
                  <a:pt x="1183" y="1369"/>
                </a:lnTo>
                <a:lnTo>
                  <a:pt x="1171" y="1371"/>
                </a:lnTo>
                <a:lnTo>
                  <a:pt x="1159" y="1372"/>
                </a:lnTo>
                <a:lnTo>
                  <a:pt x="1147" y="1373"/>
                </a:lnTo>
                <a:lnTo>
                  <a:pt x="1135" y="1374"/>
                </a:lnTo>
                <a:close/>
                <a:moveTo>
                  <a:pt x="1431" y="753"/>
                </a:moveTo>
                <a:lnTo>
                  <a:pt x="1431" y="744"/>
                </a:lnTo>
                <a:lnTo>
                  <a:pt x="1433" y="735"/>
                </a:lnTo>
                <a:lnTo>
                  <a:pt x="1435" y="727"/>
                </a:lnTo>
                <a:lnTo>
                  <a:pt x="1438" y="719"/>
                </a:lnTo>
                <a:lnTo>
                  <a:pt x="1441" y="712"/>
                </a:lnTo>
                <a:lnTo>
                  <a:pt x="1445" y="705"/>
                </a:lnTo>
                <a:lnTo>
                  <a:pt x="1450" y="698"/>
                </a:lnTo>
                <a:lnTo>
                  <a:pt x="1453" y="695"/>
                </a:lnTo>
                <a:lnTo>
                  <a:pt x="1456" y="692"/>
                </a:lnTo>
                <a:lnTo>
                  <a:pt x="1462" y="687"/>
                </a:lnTo>
                <a:lnTo>
                  <a:pt x="1469" y="682"/>
                </a:lnTo>
                <a:lnTo>
                  <a:pt x="1476" y="677"/>
                </a:lnTo>
                <a:lnTo>
                  <a:pt x="1483" y="674"/>
                </a:lnTo>
                <a:lnTo>
                  <a:pt x="1491" y="671"/>
                </a:lnTo>
                <a:lnTo>
                  <a:pt x="1499" y="669"/>
                </a:lnTo>
                <a:lnTo>
                  <a:pt x="1508" y="667"/>
                </a:lnTo>
                <a:lnTo>
                  <a:pt x="1517" y="667"/>
                </a:lnTo>
                <a:lnTo>
                  <a:pt x="1525" y="667"/>
                </a:lnTo>
                <a:lnTo>
                  <a:pt x="1534" y="669"/>
                </a:lnTo>
                <a:lnTo>
                  <a:pt x="1542" y="671"/>
                </a:lnTo>
                <a:lnTo>
                  <a:pt x="1550" y="674"/>
                </a:lnTo>
                <a:lnTo>
                  <a:pt x="1557" y="677"/>
                </a:lnTo>
                <a:lnTo>
                  <a:pt x="1564" y="682"/>
                </a:lnTo>
                <a:lnTo>
                  <a:pt x="1571" y="687"/>
                </a:lnTo>
                <a:lnTo>
                  <a:pt x="1574" y="689"/>
                </a:lnTo>
                <a:lnTo>
                  <a:pt x="1577" y="692"/>
                </a:lnTo>
                <a:lnTo>
                  <a:pt x="1583" y="698"/>
                </a:lnTo>
                <a:lnTo>
                  <a:pt x="1588" y="705"/>
                </a:lnTo>
                <a:lnTo>
                  <a:pt x="1592" y="712"/>
                </a:lnTo>
                <a:lnTo>
                  <a:pt x="1596" y="719"/>
                </a:lnTo>
                <a:lnTo>
                  <a:pt x="1598" y="727"/>
                </a:lnTo>
                <a:lnTo>
                  <a:pt x="1601" y="735"/>
                </a:lnTo>
                <a:lnTo>
                  <a:pt x="1602" y="744"/>
                </a:lnTo>
                <a:lnTo>
                  <a:pt x="1602" y="753"/>
                </a:lnTo>
                <a:lnTo>
                  <a:pt x="1602" y="761"/>
                </a:lnTo>
                <a:lnTo>
                  <a:pt x="1601" y="770"/>
                </a:lnTo>
                <a:lnTo>
                  <a:pt x="1598" y="778"/>
                </a:lnTo>
                <a:lnTo>
                  <a:pt x="1596" y="786"/>
                </a:lnTo>
                <a:lnTo>
                  <a:pt x="1592" y="794"/>
                </a:lnTo>
                <a:lnTo>
                  <a:pt x="1588" y="801"/>
                </a:lnTo>
                <a:lnTo>
                  <a:pt x="1583" y="807"/>
                </a:lnTo>
                <a:lnTo>
                  <a:pt x="1580" y="810"/>
                </a:lnTo>
                <a:lnTo>
                  <a:pt x="1577" y="813"/>
                </a:lnTo>
                <a:lnTo>
                  <a:pt x="1571" y="819"/>
                </a:lnTo>
                <a:lnTo>
                  <a:pt x="1564" y="824"/>
                </a:lnTo>
                <a:lnTo>
                  <a:pt x="1557" y="828"/>
                </a:lnTo>
                <a:lnTo>
                  <a:pt x="1550" y="832"/>
                </a:lnTo>
                <a:lnTo>
                  <a:pt x="1542" y="835"/>
                </a:lnTo>
                <a:lnTo>
                  <a:pt x="1534" y="837"/>
                </a:lnTo>
                <a:lnTo>
                  <a:pt x="1525" y="838"/>
                </a:lnTo>
                <a:lnTo>
                  <a:pt x="1517" y="838"/>
                </a:lnTo>
                <a:lnTo>
                  <a:pt x="1508" y="838"/>
                </a:lnTo>
                <a:lnTo>
                  <a:pt x="1499" y="837"/>
                </a:lnTo>
                <a:lnTo>
                  <a:pt x="1491" y="835"/>
                </a:lnTo>
                <a:lnTo>
                  <a:pt x="1483" y="832"/>
                </a:lnTo>
                <a:lnTo>
                  <a:pt x="1476" y="828"/>
                </a:lnTo>
                <a:lnTo>
                  <a:pt x="1469" y="824"/>
                </a:lnTo>
                <a:lnTo>
                  <a:pt x="1462" y="819"/>
                </a:lnTo>
                <a:lnTo>
                  <a:pt x="1459" y="816"/>
                </a:lnTo>
                <a:lnTo>
                  <a:pt x="1456" y="813"/>
                </a:lnTo>
                <a:lnTo>
                  <a:pt x="1450" y="807"/>
                </a:lnTo>
                <a:lnTo>
                  <a:pt x="1445" y="801"/>
                </a:lnTo>
                <a:lnTo>
                  <a:pt x="1441" y="794"/>
                </a:lnTo>
                <a:lnTo>
                  <a:pt x="1438" y="786"/>
                </a:lnTo>
                <a:lnTo>
                  <a:pt x="1435" y="778"/>
                </a:lnTo>
                <a:lnTo>
                  <a:pt x="1433" y="770"/>
                </a:lnTo>
                <a:lnTo>
                  <a:pt x="1431" y="761"/>
                </a:lnTo>
                <a:lnTo>
                  <a:pt x="1431" y="753"/>
                </a:lnTo>
                <a:close/>
                <a:moveTo>
                  <a:pt x="0" y="0"/>
                </a:moveTo>
                <a:lnTo>
                  <a:pt x="567" y="0"/>
                </a:lnTo>
                <a:lnTo>
                  <a:pt x="1135" y="0"/>
                </a:lnTo>
                <a:lnTo>
                  <a:pt x="1702" y="0"/>
                </a:lnTo>
                <a:lnTo>
                  <a:pt x="2270" y="0"/>
                </a:lnTo>
                <a:lnTo>
                  <a:pt x="2270" y="567"/>
                </a:lnTo>
                <a:lnTo>
                  <a:pt x="2270" y="1134"/>
                </a:lnTo>
                <a:lnTo>
                  <a:pt x="2270" y="1702"/>
                </a:lnTo>
                <a:lnTo>
                  <a:pt x="2270" y="2269"/>
                </a:lnTo>
                <a:lnTo>
                  <a:pt x="1702" y="2269"/>
                </a:lnTo>
                <a:lnTo>
                  <a:pt x="1135" y="2269"/>
                </a:lnTo>
                <a:lnTo>
                  <a:pt x="567" y="2269"/>
                </a:lnTo>
                <a:lnTo>
                  <a:pt x="0" y="2269"/>
                </a:lnTo>
                <a:lnTo>
                  <a:pt x="0" y="1702"/>
                </a:lnTo>
                <a:lnTo>
                  <a:pt x="0" y="1134"/>
                </a:lnTo>
                <a:lnTo>
                  <a:pt x="0" y="567"/>
                </a:lnTo>
                <a:lnTo>
                  <a:pt x="0"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matchingName="Logo Red">
  <p:cSld name="Logo Red">
    <p:bg>
      <p:bgPr>
        <a:solidFill>
          <a:schemeClr val="accent1"/>
        </a:solidFill>
        <a:effectLst/>
      </p:bgPr>
    </p:bg>
    <p:spTree>
      <p:nvGrpSpPr>
        <p:cNvPr id="1" name="Shape 706"/>
        <p:cNvGrpSpPr/>
        <p:nvPr/>
      </p:nvGrpSpPr>
      <p:grpSpPr>
        <a:xfrm>
          <a:off x="0" y="0"/>
          <a:ext cx="0" cy="0"/>
          <a:chOff x="0" y="0"/>
          <a:chExt cx="0" cy="0"/>
        </a:xfrm>
      </p:grpSpPr>
      <p:sp>
        <p:nvSpPr>
          <p:cNvPr id="707" name="Google Shape;707;p70"/>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708" name="Google Shape;708;p70"/>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709" name="Google Shape;709;p70"/>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latin typeface="Aleo"/>
                <a:ea typeface="Aleo"/>
                <a:cs typeface="Aleo"/>
                <a:sym typeface="Aleo"/>
              </a:defRPr>
            </a:lvl1pPr>
            <a:lvl2pPr marL="0" lvl="1" indent="0" algn="r" rtl="0">
              <a:spcBef>
                <a:spcPts val="0"/>
              </a:spcBef>
              <a:buNone/>
              <a:defRPr sz="900" b="0" i="0" cap="none">
                <a:latin typeface="Aleo"/>
                <a:ea typeface="Aleo"/>
                <a:cs typeface="Aleo"/>
                <a:sym typeface="Aleo"/>
              </a:defRPr>
            </a:lvl2pPr>
            <a:lvl3pPr marL="0" lvl="2" indent="0" algn="r" rtl="0">
              <a:spcBef>
                <a:spcPts val="0"/>
              </a:spcBef>
              <a:buNone/>
              <a:defRPr sz="900" b="0" i="0" cap="none">
                <a:latin typeface="Aleo"/>
                <a:ea typeface="Aleo"/>
                <a:cs typeface="Aleo"/>
                <a:sym typeface="Aleo"/>
              </a:defRPr>
            </a:lvl3pPr>
            <a:lvl4pPr marL="0" lvl="3" indent="0" algn="r" rtl="0">
              <a:spcBef>
                <a:spcPts val="0"/>
              </a:spcBef>
              <a:buNone/>
              <a:defRPr sz="900" b="0" i="0" cap="none">
                <a:latin typeface="Aleo"/>
                <a:ea typeface="Aleo"/>
                <a:cs typeface="Aleo"/>
                <a:sym typeface="Aleo"/>
              </a:defRPr>
            </a:lvl4pPr>
            <a:lvl5pPr marL="0" lvl="4" indent="0" algn="r" rtl="0">
              <a:spcBef>
                <a:spcPts val="0"/>
              </a:spcBef>
              <a:buNone/>
              <a:defRPr sz="900" b="0" i="0" cap="none">
                <a:latin typeface="Aleo"/>
                <a:ea typeface="Aleo"/>
                <a:cs typeface="Aleo"/>
                <a:sym typeface="Aleo"/>
              </a:defRPr>
            </a:lvl5pPr>
            <a:lvl6pPr marL="0" lvl="5" indent="0" algn="r" rtl="0">
              <a:spcBef>
                <a:spcPts val="0"/>
              </a:spcBef>
              <a:buNone/>
              <a:defRPr sz="900" b="0" i="0" cap="none">
                <a:latin typeface="Aleo"/>
                <a:ea typeface="Aleo"/>
                <a:cs typeface="Aleo"/>
                <a:sym typeface="Aleo"/>
              </a:defRPr>
            </a:lvl6pPr>
            <a:lvl7pPr marL="0" lvl="6" indent="0" algn="r" rtl="0">
              <a:spcBef>
                <a:spcPts val="0"/>
              </a:spcBef>
              <a:buNone/>
              <a:defRPr sz="900" b="0" i="0" cap="none">
                <a:latin typeface="Aleo"/>
                <a:ea typeface="Aleo"/>
                <a:cs typeface="Aleo"/>
                <a:sym typeface="Aleo"/>
              </a:defRPr>
            </a:lvl7pPr>
            <a:lvl8pPr marL="0" lvl="7" indent="0" algn="r" rtl="0">
              <a:spcBef>
                <a:spcPts val="0"/>
              </a:spcBef>
              <a:buNone/>
              <a:defRPr sz="900" b="0" i="0" cap="none">
                <a:latin typeface="Aleo"/>
                <a:ea typeface="Aleo"/>
                <a:cs typeface="Aleo"/>
                <a:sym typeface="Aleo"/>
              </a:defRPr>
            </a:lvl8pPr>
            <a:lvl9pPr marL="0" lvl="8" indent="0" algn="r" rtl="0">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710" name="Google Shape;710;p70"/>
          <p:cNvGrpSpPr/>
          <p:nvPr/>
        </p:nvGrpSpPr>
        <p:grpSpPr>
          <a:xfrm>
            <a:off x="4368080" y="1916871"/>
            <a:ext cx="3456039" cy="2239874"/>
            <a:chOff x="4527550" y="2341563"/>
            <a:chExt cx="3135298" cy="2032000"/>
          </a:xfrm>
        </p:grpSpPr>
        <p:sp>
          <p:nvSpPr>
            <p:cNvPr id="711" name="Google Shape;711;p70"/>
            <p:cNvSpPr/>
            <p:nvPr/>
          </p:nvSpPr>
          <p:spPr>
            <a:xfrm>
              <a:off x="5768975" y="2341563"/>
              <a:ext cx="644523" cy="1463669"/>
            </a:xfrm>
            <a:custGeom>
              <a:avLst/>
              <a:gdLst/>
              <a:ahLst/>
              <a:cxnLst/>
              <a:rect l="l" t="t" r="r" b="b"/>
              <a:pathLst>
                <a:path w="2436" h="5531" extrusionOk="0">
                  <a:moveTo>
                    <a:pt x="1444" y="271"/>
                  </a:moveTo>
                  <a:lnTo>
                    <a:pt x="1463" y="289"/>
                  </a:lnTo>
                  <a:lnTo>
                    <a:pt x="1472" y="299"/>
                  </a:lnTo>
                  <a:lnTo>
                    <a:pt x="1480" y="308"/>
                  </a:lnTo>
                  <a:lnTo>
                    <a:pt x="1496" y="327"/>
                  </a:lnTo>
                  <a:lnTo>
                    <a:pt x="1503" y="337"/>
                  </a:lnTo>
                  <a:lnTo>
                    <a:pt x="1510" y="347"/>
                  </a:lnTo>
                  <a:lnTo>
                    <a:pt x="1523" y="366"/>
                  </a:lnTo>
                  <a:lnTo>
                    <a:pt x="1535" y="386"/>
                  </a:lnTo>
                  <a:lnTo>
                    <a:pt x="1541" y="397"/>
                  </a:lnTo>
                  <a:lnTo>
                    <a:pt x="1546" y="407"/>
                  </a:lnTo>
                  <a:lnTo>
                    <a:pt x="1556" y="427"/>
                  </a:lnTo>
                  <a:lnTo>
                    <a:pt x="1564" y="447"/>
                  </a:lnTo>
                  <a:lnTo>
                    <a:pt x="1571" y="469"/>
                  </a:lnTo>
                  <a:lnTo>
                    <a:pt x="1577" y="489"/>
                  </a:lnTo>
                  <a:lnTo>
                    <a:pt x="1583" y="510"/>
                  </a:lnTo>
                  <a:lnTo>
                    <a:pt x="1588" y="530"/>
                  </a:lnTo>
                  <a:lnTo>
                    <a:pt x="1592" y="551"/>
                  </a:lnTo>
                  <a:lnTo>
                    <a:pt x="1594" y="571"/>
                  </a:lnTo>
                  <a:lnTo>
                    <a:pt x="1596" y="591"/>
                  </a:lnTo>
                  <a:lnTo>
                    <a:pt x="1598" y="611"/>
                  </a:lnTo>
                  <a:lnTo>
                    <a:pt x="1598" y="630"/>
                  </a:lnTo>
                  <a:lnTo>
                    <a:pt x="1598" y="649"/>
                  </a:lnTo>
                  <a:lnTo>
                    <a:pt x="1598" y="667"/>
                  </a:lnTo>
                  <a:lnTo>
                    <a:pt x="1596" y="685"/>
                  </a:lnTo>
                  <a:lnTo>
                    <a:pt x="1594" y="703"/>
                  </a:lnTo>
                  <a:lnTo>
                    <a:pt x="1592" y="720"/>
                  </a:lnTo>
                  <a:lnTo>
                    <a:pt x="1589" y="735"/>
                  </a:lnTo>
                  <a:lnTo>
                    <a:pt x="1587" y="751"/>
                  </a:lnTo>
                  <a:lnTo>
                    <a:pt x="1583" y="765"/>
                  </a:lnTo>
                  <a:lnTo>
                    <a:pt x="1576" y="792"/>
                  </a:lnTo>
                  <a:lnTo>
                    <a:pt x="1572" y="804"/>
                  </a:lnTo>
                  <a:lnTo>
                    <a:pt x="1568" y="815"/>
                  </a:lnTo>
                  <a:lnTo>
                    <a:pt x="1564" y="824"/>
                  </a:lnTo>
                  <a:lnTo>
                    <a:pt x="1559" y="833"/>
                  </a:lnTo>
                  <a:lnTo>
                    <a:pt x="1551" y="851"/>
                  </a:lnTo>
                  <a:lnTo>
                    <a:pt x="1540" y="869"/>
                  </a:lnTo>
                  <a:lnTo>
                    <a:pt x="1529" y="887"/>
                  </a:lnTo>
                  <a:lnTo>
                    <a:pt x="1518" y="905"/>
                  </a:lnTo>
                  <a:lnTo>
                    <a:pt x="1494" y="942"/>
                  </a:lnTo>
                  <a:lnTo>
                    <a:pt x="1469" y="980"/>
                  </a:lnTo>
                  <a:lnTo>
                    <a:pt x="1443" y="1017"/>
                  </a:lnTo>
                  <a:lnTo>
                    <a:pt x="1430" y="1035"/>
                  </a:lnTo>
                  <a:lnTo>
                    <a:pt x="1415" y="1055"/>
                  </a:lnTo>
                  <a:lnTo>
                    <a:pt x="1388" y="1091"/>
                  </a:lnTo>
                  <a:lnTo>
                    <a:pt x="1360" y="1125"/>
                  </a:lnTo>
                  <a:lnTo>
                    <a:pt x="1307" y="1191"/>
                  </a:lnTo>
                  <a:lnTo>
                    <a:pt x="1259" y="1249"/>
                  </a:lnTo>
                  <a:lnTo>
                    <a:pt x="1221" y="1295"/>
                  </a:lnTo>
                  <a:lnTo>
                    <a:pt x="1193" y="1327"/>
                  </a:lnTo>
                  <a:lnTo>
                    <a:pt x="1174" y="1350"/>
                  </a:lnTo>
                  <a:lnTo>
                    <a:pt x="1151" y="1376"/>
                  </a:lnTo>
                  <a:lnTo>
                    <a:pt x="1097" y="1435"/>
                  </a:lnTo>
                  <a:lnTo>
                    <a:pt x="1037" y="1503"/>
                  </a:lnTo>
                  <a:lnTo>
                    <a:pt x="1005" y="1539"/>
                  </a:lnTo>
                  <a:lnTo>
                    <a:pt x="974" y="1577"/>
                  </a:lnTo>
                  <a:lnTo>
                    <a:pt x="958" y="1596"/>
                  </a:lnTo>
                  <a:lnTo>
                    <a:pt x="942" y="1614"/>
                  </a:lnTo>
                  <a:lnTo>
                    <a:pt x="914" y="1651"/>
                  </a:lnTo>
                  <a:lnTo>
                    <a:pt x="886" y="1688"/>
                  </a:lnTo>
                  <a:lnTo>
                    <a:pt x="873" y="1707"/>
                  </a:lnTo>
                  <a:lnTo>
                    <a:pt x="861" y="1725"/>
                  </a:lnTo>
                  <a:lnTo>
                    <a:pt x="850" y="1742"/>
                  </a:lnTo>
                  <a:lnTo>
                    <a:pt x="839" y="1760"/>
                  </a:lnTo>
                  <a:lnTo>
                    <a:pt x="834" y="1769"/>
                  </a:lnTo>
                  <a:lnTo>
                    <a:pt x="830" y="1777"/>
                  </a:lnTo>
                  <a:lnTo>
                    <a:pt x="821" y="1794"/>
                  </a:lnTo>
                  <a:lnTo>
                    <a:pt x="814" y="1809"/>
                  </a:lnTo>
                  <a:lnTo>
                    <a:pt x="808" y="1825"/>
                  </a:lnTo>
                  <a:lnTo>
                    <a:pt x="803" y="1841"/>
                  </a:lnTo>
                  <a:lnTo>
                    <a:pt x="800" y="1855"/>
                  </a:lnTo>
                  <a:lnTo>
                    <a:pt x="796" y="1879"/>
                  </a:lnTo>
                  <a:lnTo>
                    <a:pt x="795" y="1891"/>
                  </a:lnTo>
                  <a:lnTo>
                    <a:pt x="794" y="1904"/>
                  </a:lnTo>
                  <a:lnTo>
                    <a:pt x="792" y="1916"/>
                  </a:lnTo>
                  <a:lnTo>
                    <a:pt x="792" y="1929"/>
                  </a:lnTo>
                  <a:lnTo>
                    <a:pt x="792" y="1957"/>
                  </a:lnTo>
                  <a:lnTo>
                    <a:pt x="792" y="1983"/>
                  </a:lnTo>
                  <a:lnTo>
                    <a:pt x="795" y="2011"/>
                  </a:lnTo>
                  <a:lnTo>
                    <a:pt x="797" y="2037"/>
                  </a:lnTo>
                  <a:lnTo>
                    <a:pt x="800" y="2064"/>
                  </a:lnTo>
                  <a:lnTo>
                    <a:pt x="803" y="2090"/>
                  </a:lnTo>
                  <a:lnTo>
                    <a:pt x="808" y="2115"/>
                  </a:lnTo>
                  <a:lnTo>
                    <a:pt x="812" y="2138"/>
                  </a:lnTo>
                  <a:lnTo>
                    <a:pt x="816" y="2161"/>
                  </a:lnTo>
                  <a:lnTo>
                    <a:pt x="820" y="2181"/>
                  </a:lnTo>
                  <a:lnTo>
                    <a:pt x="824" y="2201"/>
                  </a:lnTo>
                  <a:lnTo>
                    <a:pt x="831" y="2231"/>
                  </a:lnTo>
                  <a:lnTo>
                    <a:pt x="660" y="2231"/>
                  </a:lnTo>
                  <a:lnTo>
                    <a:pt x="642" y="2184"/>
                  </a:lnTo>
                  <a:lnTo>
                    <a:pt x="634" y="2157"/>
                  </a:lnTo>
                  <a:lnTo>
                    <a:pt x="624" y="2130"/>
                  </a:lnTo>
                  <a:lnTo>
                    <a:pt x="616" y="2100"/>
                  </a:lnTo>
                  <a:lnTo>
                    <a:pt x="608" y="2067"/>
                  </a:lnTo>
                  <a:lnTo>
                    <a:pt x="599" y="2035"/>
                  </a:lnTo>
                  <a:lnTo>
                    <a:pt x="592" y="1999"/>
                  </a:lnTo>
                  <a:lnTo>
                    <a:pt x="586" y="1963"/>
                  </a:lnTo>
                  <a:lnTo>
                    <a:pt x="580" y="1926"/>
                  </a:lnTo>
                  <a:lnTo>
                    <a:pt x="579" y="1907"/>
                  </a:lnTo>
                  <a:lnTo>
                    <a:pt x="576" y="1886"/>
                  </a:lnTo>
                  <a:lnTo>
                    <a:pt x="575" y="1867"/>
                  </a:lnTo>
                  <a:lnTo>
                    <a:pt x="575" y="1847"/>
                  </a:lnTo>
                  <a:lnTo>
                    <a:pt x="574" y="1826"/>
                  </a:lnTo>
                  <a:lnTo>
                    <a:pt x="574" y="1806"/>
                  </a:lnTo>
                  <a:lnTo>
                    <a:pt x="576" y="1764"/>
                  </a:lnTo>
                  <a:lnTo>
                    <a:pt x="578" y="1742"/>
                  </a:lnTo>
                  <a:lnTo>
                    <a:pt x="580" y="1721"/>
                  </a:lnTo>
                  <a:lnTo>
                    <a:pt x="586" y="1677"/>
                  </a:lnTo>
                  <a:lnTo>
                    <a:pt x="590" y="1661"/>
                  </a:lnTo>
                  <a:lnTo>
                    <a:pt x="594" y="1644"/>
                  </a:lnTo>
                  <a:lnTo>
                    <a:pt x="600" y="1627"/>
                  </a:lnTo>
                  <a:lnTo>
                    <a:pt x="606" y="1609"/>
                  </a:lnTo>
                  <a:lnTo>
                    <a:pt x="615" y="1591"/>
                  </a:lnTo>
                  <a:lnTo>
                    <a:pt x="623" y="1572"/>
                  </a:lnTo>
                  <a:lnTo>
                    <a:pt x="633" y="1554"/>
                  </a:lnTo>
                  <a:lnTo>
                    <a:pt x="642" y="1535"/>
                  </a:lnTo>
                  <a:lnTo>
                    <a:pt x="664" y="1496"/>
                  </a:lnTo>
                  <a:lnTo>
                    <a:pt x="676" y="1478"/>
                  </a:lnTo>
                  <a:lnTo>
                    <a:pt x="688" y="1459"/>
                  </a:lnTo>
                  <a:lnTo>
                    <a:pt x="713" y="1422"/>
                  </a:lnTo>
                  <a:lnTo>
                    <a:pt x="740" y="1385"/>
                  </a:lnTo>
                  <a:lnTo>
                    <a:pt x="766" y="1350"/>
                  </a:lnTo>
                  <a:lnTo>
                    <a:pt x="792" y="1316"/>
                  </a:lnTo>
                  <a:lnTo>
                    <a:pt x="840" y="1257"/>
                  </a:lnTo>
                  <a:lnTo>
                    <a:pt x="879" y="1212"/>
                  </a:lnTo>
                  <a:lnTo>
                    <a:pt x="904" y="1183"/>
                  </a:lnTo>
                  <a:lnTo>
                    <a:pt x="941" y="1140"/>
                  </a:lnTo>
                  <a:lnTo>
                    <a:pt x="988" y="1085"/>
                  </a:lnTo>
                  <a:lnTo>
                    <a:pt x="1098" y="950"/>
                  </a:lnTo>
                  <a:lnTo>
                    <a:pt x="1157" y="879"/>
                  </a:lnTo>
                  <a:lnTo>
                    <a:pt x="1212" y="811"/>
                  </a:lnTo>
                  <a:lnTo>
                    <a:pt x="1262" y="750"/>
                  </a:lnTo>
                  <a:lnTo>
                    <a:pt x="1301" y="698"/>
                  </a:lnTo>
                  <a:lnTo>
                    <a:pt x="1311" y="686"/>
                  </a:lnTo>
                  <a:lnTo>
                    <a:pt x="1319" y="673"/>
                  </a:lnTo>
                  <a:lnTo>
                    <a:pt x="1336" y="649"/>
                  </a:lnTo>
                  <a:lnTo>
                    <a:pt x="1342" y="638"/>
                  </a:lnTo>
                  <a:lnTo>
                    <a:pt x="1349" y="626"/>
                  </a:lnTo>
                  <a:lnTo>
                    <a:pt x="1360" y="605"/>
                  </a:lnTo>
                  <a:lnTo>
                    <a:pt x="1364" y="594"/>
                  </a:lnTo>
                  <a:lnTo>
                    <a:pt x="1368" y="583"/>
                  </a:lnTo>
                  <a:lnTo>
                    <a:pt x="1374" y="563"/>
                  </a:lnTo>
                  <a:lnTo>
                    <a:pt x="1377" y="553"/>
                  </a:lnTo>
                  <a:lnTo>
                    <a:pt x="1378" y="542"/>
                  </a:lnTo>
                  <a:lnTo>
                    <a:pt x="1380" y="523"/>
                  </a:lnTo>
                  <a:lnTo>
                    <a:pt x="1380" y="504"/>
                  </a:lnTo>
                  <a:lnTo>
                    <a:pt x="1379" y="493"/>
                  </a:lnTo>
                  <a:lnTo>
                    <a:pt x="1378" y="483"/>
                  </a:lnTo>
                  <a:lnTo>
                    <a:pt x="1376" y="475"/>
                  </a:lnTo>
                  <a:lnTo>
                    <a:pt x="1374" y="465"/>
                  </a:lnTo>
                  <a:lnTo>
                    <a:pt x="1371" y="456"/>
                  </a:lnTo>
                  <a:lnTo>
                    <a:pt x="1368" y="446"/>
                  </a:lnTo>
                  <a:lnTo>
                    <a:pt x="1365" y="437"/>
                  </a:lnTo>
                  <a:lnTo>
                    <a:pt x="1360" y="427"/>
                  </a:lnTo>
                  <a:lnTo>
                    <a:pt x="1352" y="407"/>
                  </a:lnTo>
                  <a:lnTo>
                    <a:pt x="1341" y="387"/>
                  </a:lnTo>
                  <a:lnTo>
                    <a:pt x="1328" y="367"/>
                  </a:lnTo>
                  <a:lnTo>
                    <a:pt x="1334" y="363"/>
                  </a:lnTo>
                  <a:lnTo>
                    <a:pt x="1347" y="353"/>
                  </a:lnTo>
                  <a:lnTo>
                    <a:pt x="1386" y="319"/>
                  </a:lnTo>
                  <a:lnTo>
                    <a:pt x="1444" y="271"/>
                  </a:lnTo>
                  <a:close/>
                  <a:moveTo>
                    <a:pt x="1264" y="2459"/>
                  </a:moveTo>
                  <a:lnTo>
                    <a:pt x="969" y="2459"/>
                  </a:lnTo>
                  <a:lnTo>
                    <a:pt x="946" y="2390"/>
                  </a:lnTo>
                  <a:lnTo>
                    <a:pt x="934" y="2354"/>
                  </a:lnTo>
                  <a:lnTo>
                    <a:pt x="923" y="2317"/>
                  </a:lnTo>
                  <a:lnTo>
                    <a:pt x="912" y="2279"/>
                  </a:lnTo>
                  <a:lnTo>
                    <a:pt x="903" y="2241"/>
                  </a:lnTo>
                  <a:lnTo>
                    <a:pt x="894" y="2203"/>
                  </a:lnTo>
                  <a:lnTo>
                    <a:pt x="887" y="2163"/>
                  </a:lnTo>
                  <a:lnTo>
                    <a:pt x="884" y="2144"/>
                  </a:lnTo>
                  <a:lnTo>
                    <a:pt x="881" y="2125"/>
                  </a:lnTo>
                  <a:lnTo>
                    <a:pt x="879" y="2106"/>
                  </a:lnTo>
                  <a:lnTo>
                    <a:pt x="878" y="2085"/>
                  </a:lnTo>
                  <a:lnTo>
                    <a:pt x="876" y="2066"/>
                  </a:lnTo>
                  <a:lnTo>
                    <a:pt x="875" y="2047"/>
                  </a:lnTo>
                  <a:lnTo>
                    <a:pt x="875" y="2028"/>
                  </a:lnTo>
                  <a:lnTo>
                    <a:pt x="875" y="2009"/>
                  </a:lnTo>
                  <a:lnTo>
                    <a:pt x="876" y="1991"/>
                  </a:lnTo>
                  <a:lnTo>
                    <a:pt x="879" y="1971"/>
                  </a:lnTo>
                  <a:lnTo>
                    <a:pt x="881" y="1953"/>
                  </a:lnTo>
                  <a:lnTo>
                    <a:pt x="885" y="1934"/>
                  </a:lnTo>
                  <a:lnTo>
                    <a:pt x="888" y="1916"/>
                  </a:lnTo>
                  <a:lnTo>
                    <a:pt x="893" y="1898"/>
                  </a:lnTo>
                  <a:lnTo>
                    <a:pt x="898" y="1880"/>
                  </a:lnTo>
                  <a:lnTo>
                    <a:pt x="905" y="1863"/>
                  </a:lnTo>
                  <a:lnTo>
                    <a:pt x="914" y="1844"/>
                  </a:lnTo>
                  <a:lnTo>
                    <a:pt x="923" y="1825"/>
                  </a:lnTo>
                  <a:lnTo>
                    <a:pt x="934" y="1806"/>
                  </a:lnTo>
                  <a:lnTo>
                    <a:pt x="946" y="1785"/>
                  </a:lnTo>
                  <a:lnTo>
                    <a:pt x="960" y="1765"/>
                  </a:lnTo>
                  <a:lnTo>
                    <a:pt x="976" y="1743"/>
                  </a:lnTo>
                  <a:lnTo>
                    <a:pt x="992" y="1722"/>
                  </a:lnTo>
                  <a:lnTo>
                    <a:pt x="1010" y="1700"/>
                  </a:lnTo>
                  <a:lnTo>
                    <a:pt x="1028" y="1679"/>
                  </a:lnTo>
                  <a:lnTo>
                    <a:pt x="1047" y="1656"/>
                  </a:lnTo>
                  <a:lnTo>
                    <a:pt x="1067" y="1633"/>
                  </a:lnTo>
                  <a:lnTo>
                    <a:pt x="1089" y="1610"/>
                  </a:lnTo>
                  <a:lnTo>
                    <a:pt x="1132" y="1563"/>
                  </a:lnTo>
                  <a:lnTo>
                    <a:pt x="1156" y="1541"/>
                  </a:lnTo>
                  <a:lnTo>
                    <a:pt x="1179" y="1517"/>
                  </a:lnTo>
                  <a:lnTo>
                    <a:pt x="1227" y="1469"/>
                  </a:lnTo>
                  <a:lnTo>
                    <a:pt x="1276" y="1421"/>
                  </a:lnTo>
                  <a:lnTo>
                    <a:pt x="1376" y="1323"/>
                  </a:lnTo>
                  <a:lnTo>
                    <a:pt x="1425" y="1275"/>
                  </a:lnTo>
                  <a:lnTo>
                    <a:pt x="1472" y="1227"/>
                  </a:lnTo>
                  <a:lnTo>
                    <a:pt x="1517" y="1179"/>
                  </a:lnTo>
                  <a:lnTo>
                    <a:pt x="1539" y="1157"/>
                  </a:lnTo>
                  <a:lnTo>
                    <a:pt x="1560" y="1133"/>
                  </a:lnTo>
                  <a:lnTo>
                    <a:pt x="1571" y="1119"/>
                  </a:lnTo>
                  <a:lnTo>
                    <a:pt x="1582" y="1106"/>
                  </a:lnTo>
                  <a:lnTo>
                    <a:pt x="1601" y="1080"/>
                  </a:lnTo>
                  <a:lnTo>
                    <a:pt x="1619" y="1055"/>
                  </a:lnTo>
                  <a:lnTo>
                    <a:pt x="1628" y="1043"/>
                  </a:lnTo>
                  <a:lnTo>
                    <a:pt x="1635" y="1031"/>
                  </a:lnTo>
                  <a:lnTo>
                    <a:pt x="1642" y="1019"/>
                  </a:lnTo>
                  <a:lnTo>
                    <a:pt x="1648" y="1007"/>
                  </a:lnTo>
                  <a:lnTo>
                    <a:pt x="1660" y="984"/>
                  </a:lnTo>
                  <a:lnTo>
                    <a:pt x="1665" y="973"/>
                  </a:lnTo>
                  <a:lnTo>
                    <a:pt x="1670" y="962"/>
                  </a:lnTo>
                  <a:lnTo>
                    <a:pt x="1674" y="950"/>
                  </a:lnTo>
                  <a:lnTo>
                    <a:pt x="1678" y="939"/>
                  </a:lnTo>
                  <a:lnTo>
                    <a:pt x="1683" y="918"/>
                  </a:lnTo>
                  <a:lnTo>
                    <a:pt x="1684" y="907"/>
                  </a:lnTo>
                  <a:lnTo>
                    <a:pt x="1685" y="896"/>
                  </a:lnTo>
                  <a:lnTo>
                    <a:pt x="1686" y="885"/>
                  </a:lnTo>
                  <a:lnTo>
                    <a:pt x="1686" y="875"/>
                  </a:lnTo>
                  <a:lnTo>
                    <a:pt x="1684" y="853"/>
                  </a:lnTo>
                  <a:lnTo>
                    <a:pt x="1683" y="842"/>
                  </a:lnTo>
                  <a:lnTo>
                    <a:pt x="1680" y="831"/>
                  </a:lnTo>
                  <a:lnTo>
                    <a:pt x="1677" y="819"/>
                  </a:lnTo>
                  <a:lnTo>
                    <a:pt x="1673" y="809"/>
                  </a:lnTo>
                  <a:lnTo>
                    <a:pt x="1668" y="798"/>
                  </a:lnTo>
                  <a:lnTo>
                    <a:pt x="1664" y="786"/>
                  </a:lnTo>
                  <a:lnTo>
                    <a:pt x="1658" y="774"/>
                  </a:lnTo>
                  <a:lnTo>
                    <a:pt x="1652" y="762"/>
                  </a:lnTo>
                  <a:lnTo>
                    <a:pt x="1769" y="665"/>
                  </a:lnTo>
                  <a:lnTo>
                    <a:pt x="1780" y="675"/>
                  </a:lnTo>
                  <a:lnTo>
                    <a:pt x="1792" y="687"/>
                  </a:lnTo>
                  <a:lnTo>
                    <a:pt x="1803" y="699"/>
                  </a:lnTo>
                  <a:lnTo>
                    <a:pt x="1814" y="713"/>
                  </a:lnTo>
                  <a:lnTo>
                    <a:pt x="1824" y="727"/>
                  </a:lnTo>
                  <a:lnTo>
                    <a:pt x="1834" y="743"/>
                  </a:lnTo>
                  <a:lnTo>
                    <a:pt x="1844" y="758"/>
                  </a:lnTo>
                  <a:lnTo>
                    <a:pt x="1853" y="775"/>
                  </a:lnTo>
                  <a:lnTo>
                    <a:pt x="1862" y="792"/>
                  </a:lnTo>
                  <a:lnTo>
                    <a:pt x="1870" y="809"/>
                  </a:lnTo>
                  <a:lnTo>
                    <a:pt x="1878" y="828"/>
                  </a:lnTo>
                  <a:lnTo>
                    <a:pt x="1884" y="846"/>
                  </a:lnTo>
                  <a:lnTo>
                    <a:pt x="1892" y="865"/>
                  </a:lnTo>
                  <a:lnTo>
                    <a:pt x="1898" y="884"/>
                  </a:lnTo>
                  <a:lnTo>
                    <a:pt x="1902" y="903"/>
                  </a:lnTo>
                  <a:lnTo>
                    <a:pt x="1907" y="924"/>
                  </a:lnTo>
                  <a:lnTo>
                    <a:pt x="1911" y="944"/>
                  </a:lnTo>
                  <a:lnTo>
                    <a:pt x="1912" y="954"/>
                  </a:lnTo>
                  <a:lnTo>
                    <a:pt x="1913" y="965"/>
                  </a:lnTo>
                  <a:lnTo>
                    <a:pt x="1916" y="984"/>
                  </a:lnTo>
                  <a:lnTo>
                    <a:pt x="1917" y="1004"/>
                  </a:lnTo>
                  <a:lnTo>
                    <a:pt x="1917" y="1025"/>
                  </a:lnTo>
                  <a:lnTo>
                    <a:pt x="1916" y="1045"/>
                  </a:lnTo>
                  <a:lnTo>
                    <a:pt x="1916" y="1056"/>
                  </a:lnTo>
                  <a:lnTo>
                    <a:pt x="1914" y="1065"/>
                  </a:lnTo>
                  <a:lnTo>
                    <a:pt x="1911" y="1086"/>
                  </a:lnTo>
                  <a:lnTo>
                    <a:pt x="1907" y="1105"/>
                  </a:lnTo>
                  <a:lnTo>
                    <a:pt x="1902" y="1125"/>
                  </a:lnTo>
                  <a:lnTo>
                    <a:pt x="1896" y="1145"/>
                  </a:lnTo>
                  <a:lnTo>
                    <a:pt x="1889" y="1163"/>
                  </a:lnTo>
                  <a:lnTo>
                    <a:pt x="1881" y="1182"/>
                  </a:lnTo>
                  <a:lnTo>
                    <a:pt x="1871" y="1200"/>
                  </a:lnTo>
                  <a:lnTo>
                    <a:pt x="1866" y="1208"/>
                  </a:lnTo>
                  <a:lnTo>
                    <a:pt x="1860" y="1217"/>
                  </a:lnTo>
                  <a:lnTo>
                    <a:pt x="1848" y="1233"/>
                  </a:lnTo>
                  <a:lnTo>
                    <a:pt x="1817" y="1273"/>
                  </a:lnTo>
                  <a:lnTo>
                    <a:pt x="1786" y="1311"/>
                  </a:lnTo>
                  <a:lnTo>
                    <a:pt x="1754" y="1350"/>
                  </a:lnTo>
                  <a:lnTo>
                    <a:pt x="1720" y="1387"/>
                  </a:lnTo>
                  <a:lnTo>
                    <a:pt x="1649" y="1465"/>
                  </a:lnTo>
                  <a:lnTo>
                    <a:pt x="1571" y="1550"/>
                  </a:lnTo>
                  <a:lnTo>
                    <a:pt x="1530" y="1593"/>
                  </a:lnTo>
                  <a:lnTo>
                    <a:pt x="1490" y="1635"/>
                  </a:lnTo>
                  <a:lnTo>
                    <a:pt x="1404" y="1723"/>
                  </a:lnTo>
                  <a:lnTo>
                    <a:pt x="1360" y="1770"/>
                  </a:lnTo>
                  <a:lnTo>
                    <a:pt x="1313" y="1820"/>
                  </a:lnTo>
                  <a:lnTo>
                    <a:pt x="1263" y="1874"/>
                  </a:lnTo>
                  <a:lnTo>
                    <a:pt x="1210" y="1934"/>
                  </a:lnTo>
                  <a:lnTo>
                    <a:pt x="1205" y="1940"/>
                  </a:lnTo>
                  <a:lnTo>
                    <a:pt x="1200" y="1946"/>
                  </a:lnTo>
                  <a:lnTo>
                    <a:pt x="1192" y="1959"/>
                  </a:lnTo>
                  <a:lnTo>
                    <a:pt x="1188" y="1967"/>
                  </a:lnTo>
                  <a:lnTo>
                    <a:pt x="1185" y="1974"/>
                  </a:lnTo>
                  <a:lnTo>
                    <a:pt x="1179" y="1988"/>
                  </a:lnTo>
                  <a:lnTo>
                    <a:pt x="1174" y="2003"/>
                  </a:lnTo>
                  <a:lnTo>
                    <a:pt x="1172" y="2011"/>
                  </a:lnTo>
                  <a:lnTo>
                    <a:pt x="1170" y="2018"/>
                  </a:lnTo>
                  <a:lnTo>
                    <a:pt x="1169" y="2027"/>
                  </a:lnTo>
                  <a:lnTo>
                    <a:pt x="1168" y="2034"/>
                  </a:lnTo>
                  <a:lnTo>
                    <a:pt x="1166" y="2051"/>
                  </a:lnTo>
                  <a:lnTo>
                    <a:pt x="1166" y="2067"/>
                  </a:lnTo>
                  <a:lnTo>
                    <a:pt x="1166" y="2084"/>
                  </a:lnTo>
                  <a:lnTo>
                    <a:pt x="1166" y="2102"/>
                  </a:lnTo>
                  <a:lnTo>
                    <a:pt x="1168" y="2120"/>
                  </a:lnTo>
                  <a:lnTo>
                    <a:pt x="1170" y="2138"/>
                  </a:lnTo>
                  <a:lnTo>
                    <a:pt x="1173" y="2156"/>
                  </a:lnTo>
                  <a:lnTo>
                    <a:pt x="1176" y="2174"/>
                  </a:lnTo>
                  <a:lnTo>
                    <a:pt x="1180" y="2192"/>
                  </a:lnTo>
                  <a:lnTo>
                    <a:pt x="1185" y="2210"/>
                  </a:lnTo>
                  <a:lnTo>
                    <a:pt x="1190" y="2229"/>
                  </a:lnTo>
                  <a:lnTo>
                    <a:pt x="1199" y="2265"/>
                  </a:lnTo>
                  <a:lnTo>
                    <a:pt x="1211" y="2301"/>
                  </a:lnTo>
                  <a:lnTo>
                    <a:pt x="1223" y="2336"/>
                  </a:lnTo>
                  <a:lnTo>
                    <a:pt x="1245" y="2401"/>
                  </a:lnTo>
                  <a:lnTo>
                    <a:pt x="1256" y="2431"/>
                  </a:lnTo>
                  <a:lnTo>
                    <a:pt x="1264" y="2459"/>
                  </a:lnTo>
                  <a:close/>
                  <a:moveTo>
                    <a:pt x="1601" y="2459"/>
                  </a:moveTo>
                  <a:lnTo>
                    <a:pt x="1352" y="2459"/>
                  </a:lnTo>
                  <a:lnTo>
                    <a:pt x="1342" y="2425"/>
                  </a:lnTo>
                  <a:lnTo>
                    <a:pt x="1331" y="2391"/>
                  </a:lnTo>
                  <a:lnTo>
                    <a:pt x="1311" y="2323"/>
                  </a:lnTo>
                  <a:lnTo>
                    <a:pt x="1300" y="2288"/>
                  </a:lnTo>
                  <a:lnTo>
                    <a:pt x="1290" y="2253"/>
                  </a:lnTo>
                  <a:lnTo>
                    <a:pt x="1282" y="2220"/>
                  </a:lnTo>
                  <a:lnTo>
                    <a:pt x="1276" y="2185"/>
                  </a:lnTo>
                  <a:lnTo>
                    <a:pt x="1272" y="2165"/>
                  </a:lnTo>
                  <a:lnTo>
                    <a:pt x="1270" y="2145"/>
                  </a:lnTo>
                  <a:lnTo>
                    <a:pt x="1269" y="2127"/>
                  </a:lnTo>
                  <a:lnTo>
                    <a:pt x="1268" y="2109"/>
                  </a:lnTo>
                  <a:lnTo>
                    <a:pt x="1268" y="2093"/>
                  </a:lnTo>
                  <a:lnTo>
                    <a:pt x="1269" y="2076"/>
                  </a:lnTo>
                  <a:lnTo>
                    <a:pt x="1271" y="2060"/>
                  </a:lnTo>
                  <a:lnTo>
                    <a:pt x="1274" y="2046"/>
                  </a:lnTo>
                  <a:lnTo>
                    <a:pt x="1278" y="2030"/>
                  </a:lnTo>
                  <a:lnTo>
                    <a:pt x="1283" y="2016"/>
                  </a:lnTo>
                  <a:lnTo>
                    <a:pt x="1290" y="2001"/>
                  </a:lnTo>
                  <a:lnTo>
                    <a:pt x="1299" y="1987"/>
                  </a:lnTo>
                  <a:lnTo>
                    <a:pt x="1307" y="1973"/>
                  </a:lnTo>
                  <a:lnTo>
                    <a:pt x="1319" y="1958"/>
                  </a:lnTo>
                  <a:lnTo>
                    <a:pt x="1331" y="1944"/>
                  </a:lnTo>
                  <a:lnTo>
                    <a:pt x="1346" y="1928"/>
                  </a:lnTo>
                  <a:lnTo>
                    <a:pt x="1368" y="1907"/>
                  </a:lnTo>
                  <a:lnTo>
                    <a:pt x="1395" y="1881"/>
                  </a:lnTo>
                  <a:lnTo>
                    <a:pt x="1425" y="1856"/>
                  </a:lnTo>
                  <a:lnTo>
                    <a:pt x="1456" y="1831"/>
                  </a:lnTo>
                  <a:lnTo>
                    <a:pt x="1524" y="1776"/>
                  </a:lnTo>
                  <a:lnTo>
                    <a:pt x="1594" y="1722"/>
                  </a:lnTo>
                  <a:lnTo>
                    <a:pt x="1662" y="1668"/>
                  </a:lnTo>
                  <a:lnTo>
                    <a:pt x="1695" y="1643"/>
                  </a:lnTo>
                  <a:lnTo>
                    <a:pt x="1724" y="1619"/>
                  </a:lnTo>
                  <a:lnTo>
                    <a:pt x="1751" y="1595"/>
                  </a:lnTo>
                  <a:lnTo>
                    <a:pt x="1774" y="1573"/>
                  </a:lnTo>
                  <a:lnTo>
                    <a:pt x="1793" y="1554"/>
                  </a:lnTo>
                  <a:lnTo>
                    <a:pt x="1802" y="1545"/>
                  </a:lnTo>
                  <a:lnTo>
                    <a:pt x="1809" y="1537"/>
                  </a:lnTo>
                  <a:lnTo>
                    <a:pt x="1818" y="1523"/>
                  </a:lnTo>
                  <a:lnTo>
                    <a:pt x="1823" y="1515"/>
                  </a:lnTo>
                  <a:lnTo>
                    <a:pt x="1827" y="1508"/>
                  </a:lnTo>
                  <a:lnTo>
                    <a:pt x="1829" y="1501"/>
                  </a:lnTo>
                  <a:lnTo>
                    <a:pt x="1832" y="1497"/>
                  </a:lnTo>
                  <a:lnTo>
                    <a:pt x="1833" y="1493"/>
                  </a:lnTo>
                  <a:lnTo>
                    <a:pt x="1836" y="1478"/>
                  </a:lnTo>
                  <a:lnTo>
                    <a:pt x="1840" y="1464"/>
                  </a:lnTo>
                  <a:lnTo>
                    <a:pt x="1841" y="1449"/>
                  </a:lnTo>
                  <a:lnTo>
                    <a:pt x="1842" y="1436"/>
                  </a:lnTo>
                  <a:lnTo>
                    <a:pt x="1842" y="1423"/>
                  </a:lnTo>
                  <a:lnTo>
                    <a:pt x="1841" y="1411"/>
                  </a:lnTo>
                  <a:lnTo>
                    <a:pt x="1840" y="1400"/>
                  </a:lnTo>
                  <a:lnTo>
                    <a:pt x="1839" y="1391"/>
                  </a:lnTo>
                  <a:lnTo>
                    <a:pt x="1836" y="1382"/>
                  </a:lnTo>
                  <a:lnTo>
                    <a:pt x="1834" y="1370"/>
                  </a:lnTo>
                  <a:lnTo>
                    <a:pt x="1833" y="1365"/>
                  </a:lnTo>
                  <a:lnTo>
                    <a:pt x="1890" y="1317"/>
                  </a:lnTo>
                  <a:lnTo>
                    <a:pt x="1948" y="1269"/>
                  </a:lnTo>
                  <a:lnTo>
                    <a:pt x="1960" y="1285"/>
                  </a:lnTo>
                  <a:lnTo>
                    <a:pt x="1972" y="1302"/>
                  </a:lnTo>
                  <a:lnTo>
                    <a:pt x="1983" y="1317"/>
                  </a:lnTo>
                  <a:lnTo>
                    <a:pt x="1992" y="1335"/>
                  </a:lnTo>
                  <a:lnTo>
                    <a:pt x="2002" y="1352"/>
                  </a:lnTo>
                  <a:lnTo>
                    <a:pt x="2009" y="1369"/>
                  </a:lnTo>
                  <a:lnTo>
                    <a:pt x="2016" y="1387"/>
                  </a:lnTo>
                  <a:lnTo>
                    <a:pt x="2022" y="1405"/>
                  </a:lnTo>
                  <a:lnTo>
                    <a:pt x="2027" y="1423"/>
                  </a:lnTo>
                  <a:lnTo>
                    <a:pt x="2032" y="1441"/>
                  </a:lnTo>
                  <a:lnTo>
                    <a:pt x="2036" y="1459"/>
                  </a:lnTo>
                  <a:lnTo>
                    <a:pt x="2038" y="1477"/>
                  </a:lnTo>
                  <a:lnTo>
                    <a:pt x="2039" y="1494"/>
                  </a:lnTo>
                  <a:lnTo>
                    <a:pt x="2040" y="1512"/>
                  </a:lnTo>
                  <a:lnTo>
                    <a:pt x="2040" y="1530"/>
                  </a:lnTo>
                  <a:lnTo>
                    <a:pt x="2039" y="1548"/>
                  </a:lnTo>
                  <a:lnTo>
                    <a:pt x="2038" y="1565"/>
                  </a:lnTo>
                  <a:lnTo>
                    <a:pt x="2036" y="1581"/>
                  </a:lnTo>
                  <a:lnTo>
                    <a:pt x="2033" y="1598"/>
                  </a:lnTo>
                  <a:lnTo>
                    <a:pt x="2030" y="1615"/>
                  </a:lnTo>
                  <a:lnTo>
                    <a:pt x="2026" y="1631"/>
                  </a:lnTo>
                  <a:lnTo>
                    <a:pt x="2021" y="1646"/>
                  </a:lnTo>
                  <a:lnTo>
                    <a:pt x="2015" y="1662"/>
                  </a:lnTo>
                  <a:lnTo>
                    <a:pt x="2010" y="1676"/>
                  </a:lnTo>
                  <a:lnTo>
                    <a:pt x="2003" y="1689"/>
                  </a:lnTo>
                  <a:lnTo>
                    <a:pt x="1996" y="1704"/>
                  </a:lnTo>
                  <a:lnTo>
                    <a:pt x="1989" y="1716"/>
                  </a:lnTo>
                  <a:lnTo>
                    <a:pt x="1980" y="1728"/>
                  </a:lnTo>
                  <a:lnTo>
                    <a:pt x="1972" y="1740"/>
                  </a:lnTo>
                  <a:lnTo>
                    <a:pt x="1964" y="1751"/>
                  </a:lnTo>
                  <a:lnTo>
                    <a:pt x="1954" y="1760"/>
                  </a:lnTo>
                  <a:lnTo>
                    <a:pt x="1944" y="1769"/>
                  </a:lnTo>
                  <a:lnTo>
                    <a:pt x="1871" y="1831"/>
                  </a:lnTo>
                  <a:lnTo>
                    <a:pt x="1826" y="1868"/>
                  </a:lnTo>
                  <a:lnTo>
                    <a:pt x="1778" y="1910"/>
                  </a:lnTo>
                  <a:lnTo>
                    <a:pt x="1728" y="1953"/>
                  </a:lnTo>
                  <a:lnTo>
                    <a:pt x="1679" y="1998"/>
                  </a:lnTo>
                  <a:lnTo>
                    <a:pt x="1655" y="2019"/>
                  </a:lnTo>
                  <a:lnTo>
                    <a:pt x="1632" y="2042"/>
                  </a:lnTo>
                  <a:lnTo>
                    <a:pt x="1610" y="2064"/>
                  </a:lnTo>
                  <a:lnTo>
                    <a:pt x="1588" y="2084"/>
                  </a:lnTo>
                  <a:lnTo>
                    <a:pt x="1569" y="2105"/>
                  </a:lnTo>
                  <a:lnTo>
                    <a:pt x="1553" y="2121"/>
                  </a:lnTo>
                  <a:lnTo>
                    <a:pt x="1547" y="2129"/>
                  </a:lnTo>
                  <a:lnTo>
                    <a:pt x="1542" y="2136"/>
                  </a:lnTo>
                  <a:lnTo>
                    <a:pt x="1539" y="2144"/>
                  </a:lnTo>
                  <a:lnTo>
                    <a:pt x="1536" y="2151"/>
                  </a:lnTo>
                  <a:lnTo>
                    <a:pt x="1535" y="2159"/>
                  </a:lnTo>
                  <a:lnTo>
                    <a:pt x="1534" y="2167"/>
                  </a:lnTo>
                  <a:lnTo>
                    <a:pt x="1534" y="2177"/>
                  </a:lnTo>
                  <a:lnTo>
                    <a:pt x="1535" y="2187"/>
                  </a:lnTo>
                  <a:lnTo>
                    <a:pt x="1536" y="2199"/>
                  </a:lnTo>
                  <a:lnTo>
                    <a:pt x="1539" y="2211"/>
                  </a:lnTo>
                  <a:lnTo>
                    <a:pt x="1545" y="2244"/>
                  </a:lnTo>
                  <a:lnTo>
                    <a:pt x="1559" y="2300"/>
                  </a:lnTo>
                  <a:lnTo>
                    <a:pt x="1575" y="2359"/>
                  </a:lnTo>
                  <a:lnTo>
                    <a:pt x="1589" y="2414"/>
                  </a:lnTo>
                  <a:lnTo>
                    <a:pt x="1601" y="2459"/>
                  </a:lnTo>
                  <a:close/>
                  <a:moveTo>
                    <a:pt x="506" y="1777"/>
                  </a:moveTo>
                  <a:lnTo>
                    <a:pt x="494" y="1758"/>
                  </a:lnTo>
                  <a:lnTo>
                    <a:pt x="482" y="1740"/>
                  </a:lnTo>
                  <a:lnTo>
                    <a:pt x="471" y="1722"/>
                  </a:lnTo>
                  <a:lnTo>
                    <a:pt x="461" y="1703"/>
                  </a:lnTo>
                  <a:lnTo>
                    <a:pt x="456" y="1694"/>
                  </a:lnTo>
                  <a:lnTo>
                    <a:pt x="452" y="1685"/>
                  </a:lnTo>
                  <a:lnTo>
                    <a:pt x="443" y="1667"/>
                  </a:lnTo>
                  <a:lnTo>
                    <a:pt x="436" y="1647"/>
                  </a:lnTo>
                  <a:lnTo>
                    <a:pt x="429" y="1628"/>
                  </a:lnTo>
                  <a:lnTo>
                    <a:pt x="423" y="1609"/>
                  </a:lnTo>
                  <a:lnTo>
                    <a:pt x="417" y="1589"/>
                  </a:lnTo>
                  <a:lnTo>
                    <a:pt x="412" y="1569"/>
                  </a:lnTo>
                  <a:lnTo>
                    <a:pt x="408" y="1549"/>
                  </a:lnTo>
                  <a:lnTo>
                    <a:pt x="405" y="1527"/>
                  </a:lnTo>
                  <a:lnTo>
                    <a:pt x="401" y="1506"/>
                  </a:lnTo>
                  <a:lnTo>
                    <a:pt x="399" y="1484"/>
                  </a:lnTo>
                  <a:lnTo>
                    <a:pt x="398" y="1460"/>
                  </a:lnTo>
                  <a:lnTo>
                    <a:pt x="396" y="1435"/>
                  </a:lnTo>
                  <a:lnTo>
                    <a:pt x="396" y="1409"/>
                  </a:lnTo>
                  <a:lnTo>
                    <a:pt x="399" y="1383"/>
                  </a:lnTo>
                  <a:lnTo>
                    <a:pt x="401" y="1358"/>
                  </a:lnTo>
                  <a:lnTo>
                    <a:pt x="405" y="1333"/>
                  </a:lnTo>
                  <a:lnTo>
                    <a:pt x="410" y="1309"/>
                  </a:lnTo>
                  <a:lnTo>
                    <a:pt x="416" y="1284"/>
                  </a:lnTo>
                  <a:lnTo>
                    <a:pt x="422" y="1260"/>
                  </a:lnTo>
                  <a:lnTo>
                    <a:pt x="429" y="1236"/>
                  </a:lnTo>
                  <a:lnTo>
                    <a:pt x="437" y="1212"/>
                  </a:lnTo>
                  <a:lnTo>
                    <a:pt x="447" y="1189"/>
                  </a:lnTo>
                  <a:lnTo>
                    <a:pt x="456" y="1165"/>
                  </a:lnTo>
                  <a:lnTo>
                    <a:pt x="467" y="1142"/>
                  </a:lnTo>
                  <a:lnTo>
                    <a:pt x="479" y="1119"/>
                  </a:lnTo>
                  <a:lnTo>
                    <a:pt x="491" y="1097"/>
                  </a:lnTo>
                  <a:lnTo>
                    <a:pt x="504" y="1074"/>
                  </a:lnTo>
                  <a:lnTo>
                    <a:pt x="531" y="1028"/>
                  </a:lnTo>
                  <a:lnTo>
                    <a:pt x="545" y="1005"/>
                  </a:lnTo>
                  <a:lnTo>
                    <a:pt x="560" y="984"/>
                  </a:lnTo>
                  <a:lnTo>
                    <a:pt x="590" y="939"/>
                  </a:lnTo>
                  <a:lnTo>
                    <a:pt x="621" y="895"/>
                  </a:lnTo>
                  <a:lnTo>
                    <a:pt x="684" y="807"/>
                  </a:lnTo>
                  <a:lnTo>
                    <a:pt x="717" y="763"/>
                  </a:lnTo>
                  <a:lnTo>
                    <a:pt x="748" y="720"/>
                  </a:lnTo>
                  <a:lnTo>
                    <a:pt x="852" y="573"/>
                  </a:lnTo>
                  <a:lnTo>
                    <a:pt x="899" y="506"/>
                  </a:lnTo>
                  <a:lnTo>
                    <a:pt x="942" y="444"/>
                  </a:lnTo>
                  <a:lnTo>
                    <a:pt x="962" y="414"/>
                  </a:lnTo>
                  <a:lnTo>
                    <a:pt x="980" y="386"/>
                  </a:lnTo>
                  <a:lnTo>
                    <a:pt x="995" y="361"/>
                  </a:lnTo>
                  <a:lnTo>
                    <a:pt x="1008" y="336"/>
                  </a:lnTo>
                  <a:lnTo>
                    <a:pt x="1020" y="314"/>
                  </a:lnTo>
                  <a:lnTo>
                    <a:pt x="1030" y="294"/>
                  </a:lnTo>
                  <a:lnTo>
                    <a:pt x="1037" y="276"/>
                  </a:lnTo>
                  <a:lnTo>
                    <a:pt x="1041" y="260"/>
                  </a:lnTo>
                  <a:lnTo>
                    <a:pt x="1042" y="254"/>
                  </a:lnTo>
                  <a:lnTo>
                    <a:pt x="1043" y="248"/>
                  </a:lnTo>
                  <a:lnTo>
                    <a:pt x="1044" y="237"/>
                  </a:lnTo>
                  <a:lnTo>
                    <a:pt x="1044" y="227"/>
                  </a:lnTo>
                  <a:lnTo>
                    <a:pt x="1044" y="216"/>
                  </a:lnTo>
                  <a:lnTo>
                    <a:pt x="1043" y="205"/>
                  </a:lnTo>
                  <a:lnTo>
                    <a:pt x="1042" y="193"/>
                  </a:lnTo>
                  <a:lnTo>
                    <a:pt x="1037" y="173"/>
                  </a:lnTo>
                  <a:lnTo>
                    <a:pt x="1032" y="151"/>
                  </a:lnTo>
                  <a:lnTo>
                    <a:pt x="1025" y="132"/>
                  </a:lnTo>
                  <a:lnTo>
                    <a:pt x="1018" y="115"/>
                  </a:lnTo>
                  <a:lnTo>
                    <a:pt x="1011" y="98"/>
                  </a:lnTo>
                  <a:lnTo>
                    <a:pt x="1066" y="53"/>
                  </a:lnTo>
                  <a:lnTo>
                    <a:pt x="1130" y="0"/>
                  </a:lnTo>
                  <a:lnTo>
                    <a:pt x="1143" y="13"/>
                  </a:lnTo>
                  <a:lnTo>
                    <a:pt x="1156" y="27"/>
                  </a:lnTo>
                  <a:lnTo>
                    <a:pt x="1169" y="42"/>
                  </a:lnTo>
                  <a:lnTo>
                    <a:pt x="1180" y="56"/>
                  </a:lnTo>
                  <a:lnTo>
                    <a:pt x="1191" y="72"/>
                  </a:lnTo>
                  <a:lnTo>
                    <a:pt x="1200" y="86"/>
                  </a:lnTo>
                  <a:lnTo>
                    <a:pt x="1210" y="102"/>
                  </a:lnTo>
                  <a:lnTo>
                    <a:pt x="1218" y="119"/>
                  </a:lnTo>
                  <a:lnTo>
                    <a:pt x="1226" y="134"/>
                  </a:lnTo>
                  <a:lnTo>
                    <a:pt x="1233" y="151"/>
                  </a:lnTo>
                  <a:lnTo>
                    <a:pt x="1239" y="168"/>
                  </a:lnTo>
                  <a:lnTo>
                    <a:pt x="1245" y="185"/>
                  </a:lnTo>
                  <a:lnTo>
                    <a:pt x="1250" y="201"/>
                  </a:lnTo>
                  <a:lnTo>
                    <a:pt x="1253" y="218"/>
                  </a:lnTo>
                  <a:lnTo>
                    <a:pt x="1256" y="235"/>
                  </a:lnTo>
                  <a:lnTo>
                    <a:pt x="1259" y="253"/>
                  </a:lnTo>
                  <a:lnTo>
                    <a:pt x="1260" y="270"/>
                  </a:lnTo>
                  <a:lnTo>
                    <a:pt x="1262" y="288"/>
                  </a:lnTo>
                  <a:lnTo>
                    <a:pt x="1263" y="305"/>
                  </a:lnTo>
                  <a:lnTo>
                    <a:pt x="1263" y="323"/>
                  </a:lnTo>
                  <a:lnTo>
                    <a:pt x="1262" y="339"/>
                  </a:lnTo>
                  <a:lnTo>
                    <a:pt x="1260" y="357"/>
                  </a:lnTo>
                  <a:lnTo>
                    <a:pt x="1258" y="374"/>
                  </a:lnTo>
                  <a:lnTo>
                    <a:pt x="1256" y="392"/>
                  </a:lnTo>
                  <a:lnTo>
                    <a:pt x="1252" y="409"/>
                  </a:lnTo>
                  <a:lnTo>
                    <a:pt x="1248" y="426"/>
                  </a:lnTo>
                  <a:lnTo>
                    <a:pt x="1245" y="443"/>
                  </a:lnTo>
                  <a:lnTo>
                    <a:pt x="1240" y="459"/>
                  </a:lnTo>
                  <a:lnTo>
                    <a:pt x="1234" y="475"/>
                  </a:lnTo>
                  <a:lnTo>
                    <a:pt x="1228" y="492"/>
                  </a:lnTo>
                  <a:lnTo>
                    <a:pt x="1222" y="507"/>
                  </a:lnTo>
                  <a:lnTo>
                    <a:pt x="1215" y="523"/>
                  </a:lnTo>
                  <a:lnTo>
                    <a:pt x="1206" y="540"/>
                  </a:lnTo>
                  <a:lnTo>
                    <a:pt x="1197" y="558"/>
                  </a:lnTo>
                  <a:lnTo>
                    <a:pt x="1178" y="594"/>
                  </a:lnTo>
                  <a:lnTo>
                    <a:pt x="1167" y="611"/>
                  </a:lnTo>
                  <a:lnTo>
                    <a:pt x="1155" y="630"/>
                  </a:lnTo>
                  <a:lnTo>
                    <a:pt x="1132" y="666"/>
                  </a:lnTo>
                  <a:lnTo>
                    <a:pt x="1107" y="703"/>
                  </a:lnTo>
                  <a:lnTo>
                    <a:pt x="1079" y="740"/>
                  </a:lnTo>
                  <a:lnTo>
                    <a:pt x="1052" y="779"/>
                  </a:lnTo>
                  <a:lnTo>
                    <a:pt x="1023" y="817"/>
                  </a:lnTo>
                  <a:lnTo>
                    <a:pt x="993" y="855"/>
                  </a:lnTo>
                  <a:lnTo>
                    <a:pt x="962" y="895"/>
                  </a:lnTo>
                  <a:lnTo>
                    <a:pt x="899" y="974"/>
                  </a:lnTo>
                  <a:lnTo>
                    <a:pt x="837" y="1055"/>
                  </a:lnTo>
                  <a:lnTo>
                    <a:pt x="776" y="1135"/>
                  </a:lnTo>
                  <a:lnTo>
                    <a:pt x="746" y="1176"/>
                  </a:lnTo>
                  <a:lnTo>
                    <a:pt x="717" y="1217"/>
                  </a:lnTo>
                  <a:lnTo>
                    <a:pt x="688" y="1257"/>
                  </a:lnTo>
                  <a:lnTo>
                    <a:pt x="675" y="1278"/>
                  </a:lnTo>
                  <a:lnTo>
                    <a:pt x="662" y="1298"/>
                  </a:lnTo>
                  <a:lnTo>
                    <a:pt x="636" y="1339"/>
                  </a:lnTo>
                  <a:lnTo>
                    <a:pt x="624" y="1359"/>
                  </a:lnTo>
                  <a:lnTo>
                    <a:pt x="612" y="1380"/>
                  </a:lnTo>
                  <a:lnTo>
                    <a:pt x="600" y="1400"/>
                  </a:lnTo>
                  <a:lnTo>
                    <a:pt x="591" y="1421"/>
                  </a:lnTo>
                  <a:lnTo>
                    <a:pt x="580" y="1441"/>
                  </a:lnTo>
                  <a:lnTo>
                    <a:pt x="570" y="1461"/>
                  </a:lnTo>
                  <a:lnTo>
                    <a:pt x="561" y="1481"/>
                  </a:lnTo>
                  <a:lnTo>
                    <a:pt x="552" y="1501"/>
                  </a:lnTo>
                  <a:lnTo>
                    <a:pt x="544" y="1521"/>
                  </a:lnTo>
                  <a:lnTo>
                    <a:pt x="537" y="1542"/>
                  </a:lnTo>
                  <a:lnTo>
                    <a:pt x="531" y="1561"/>
                  </a:lnTo>
                  <a:lnTo>
                    <a:pt x="525" y="1581"/>
                  </a:lnTo>
                  <a:lnTo>
                    <a:pt x="519" y="1602"/>
                  </a:lnTo>
                  <a:lnTo>
                    <a:pt x="514" y="1621"/>
                  </a:lnTo>
                  <a:lnTo>
                    <a:pt x="510" y="1640"/>
                  </a:lnTo>
                  <a:lnTo>
                    <a:pt x="507" y="1661"/>
                  </a:lnTo>
                  <a:lnTo>
                    <a:pt x="504" y="1680"/>
                  </a:lnTo>
                  <a:lnTo>
                    <a:pt x="503" y="1699"/>
                  </a:lnTo>
                  <a:lnTo>
                    <a:pt x="502" y="1719"/>
                  </a:lnTo>
                  <a:lnTo>
                    <a:pt x="503" y="1739"/>
                  </a:lnTo>
                  <a:lnTo>
                    <a:pt x="503" y="1758"/>
                  </a:lnTo>
                  <a:lnTo>
                    <a:pt x="506" y="1777"/>
                  </a:lnTo>
                  <a:close/>
                  <a:moveTo>
                    <a:pt x="1430" y="5531"/>
                  </a:moveTo>
                  <a:lnTo>
                    <a:pt x="1007" y="5531"/>
                  </a:lnTo>
                  <a:lnTo>
                    <a:pt x="1007" y="4975"/>
                  </a:lnTo>
                  <a:lnTo>
                    <a:pt x="1007" y="4419"/>
                  </a:lnTo>
                  <a:lnTo>
                    <a:pt x="1007" y="3864"/>
                  </a:lnTo>
                  <a:lnTo>
                    <a:pt x="1007" y="3309"/>
                  </a:lnTo>
                  <a:lnTo>
                    <a:pt x="1013" y="3311"/>
                  </a:lnTo>
                  <a:lnTo>
                    <a:pt x="1042" y="3319"/>
                  </a:lnTo>
                  <a:lnTo>
                    <a:pt x="1071" y="3326"/>
                  </a:lnTo>
                  <a:lnTo>
                    <a:pt x="1097" y="3332"/>
                  </a:lnTo>
                  <a:lnTo>
                    <a:pt x="1122" y="3337"/>
                  </a:lnTo>
                  <a:lnTo>
                    <a:pt x="1148" y="3342"/>
                  </a:lnTo>
                  <a:lnTo>
                    <a:pt x="1172" y="3344"/>
                  </a:lnTo>
                  <a:lnTo>
                    <a:pt x="1196" y="3347"/>
                  </a:lnTo>
                  <a:lnTo>
                    <a:pt x="1218" y="3348"/>
                  </a:lnTo>
                  <a:lnTo>
                    <a:pt x="1242" y="3347"/>
                  </a:lnTo>
                  <a:lnTo>
                    <a:pt x="1253" y="3347"/>
                  </a:lnTo>
                  <a:lnTo>
                    <a:pt x="1265" y="3345"/>
                  </a:lnTo>
                  <a:lnTo>
                    <a:pt x="1289" y="3343"/>
                  </a:lnTo>
                  <a:lnTo>
                    <a:pt x="1314" y="3339"/>
                  </a:lnTo>
                  <a:lnTo>
                    <a:pt x="1340" y="3335"/>
                  </a:lnTo>
                  <a:lnTo>
                    <a:pt x="1366" y="3327"/>
                  </a:lnTo>
                  <a:lnTo>
                    <a:pt x="1395" y="3320"/>
                  </a:lnTo>
                  <a:lnTo>
                    <a:pt x="1424" y="3312"/>
                  </a:lnTo>
                  <a:lnTo>
                    <a:pt x="1430" y="3309"/>
                  </a:lnTo>
                  <a:lnTo>
                    <a:pt x="1430" y="3864"/>
                  </a:lnTo>
                  <a:lnTo>
                    <a:pt x="1430" y="4419"/>
                  </a:lnTo>
                  <a:lnTo>
                    <a:pt x="1430" y="4975"/>
                  </a:lnTo>
                  <a:lnTo>
                    <a:pt x="1430" y="5531"/>
                  </a:lnTo>
                  <a:close/>
                  <a:moveTo>
                    <a:pt x="1218" y="3207"/>
                  </a:moveTo>
                  <a:lnTo>
                    <a:pt x="1167" y="3206"/>
                  </a:lnTo>
                  <a:lnTo>
                    <a:pt x="1116" y="3204"/>
                  </a:lnTo>
                  <a:lnTo>
                    <a:pt x="1091" y="3201"/>
                  </a:lnTo>
                  <a:lnTo>
                    <a:pt x="1066" y="3199"/>
                  </a:lnTo>
                  <a:lnTo>
                    <a:pt x="1017" y="3193"/>
                  </a:lnTo>
                  <a:lnTo>
                    <a:pt x="992" y="3188"/>
                  </a:lnTo>
                  <a:lnTo>
                    <a:pt x="968" y="3185"/>
                  </a:lnTo>
                  <a:lnTo>
                    <a:pt x="920" y="3175"/>
                  </a:lnTo>
                  <a:lnTo>
                    <a:pt x="896" y="3169"/>
                  </a:lnTo>
                  <a:lnTo>
                    <a:pt x="873" y="3163"/>
                  </a:lnTo>
                  <a:lnTo>
                    <a:pt x="849" y="3157"/>
                  </a:lnTo>
                  <a:lnTo>
                    <a:pt x="826" y="3151"/>
                  </a:lnTo>
                  <a:lnTo>
                    <a:pt x="780" y="3137"/>
                  </a:lnTo>
                  <a:lnTo>
                    <a:pt x="736" y="3121"/>
                  </a:lnTo>
                  <a:lnTo>
                    <a:pt x="714" y="3113"/>
                  </a:lnTo>
                  <a:lnTo>
                    <a:pt x="692" y="3104"/>
                  </a:lnTo>
                  <a:lnTo>
                    <a:pt x="650" y="3086"/>
                  </a:lnTo>
                  <a:lnTo>
                    <a:pt x="608" y="3066"/>
                  </a:lnTo>
                  <a:lnTo>
                    <a:pt x="586" y="3056"/>
                  </a:lnTo>
                  <a:lnTo>
                    <a:pt x="566" y="3045"/>
                  </a:lnTo>
                  <a:lnTo>
                    <a:pt x="526" y="3024"/>
                  </a:lnTo>
                  <a:lnTo>
                    <a:pt x="486" y="3001"/>
                  </a:lnTo>
                  <a:lnTo>
                    <a:pt x="448" y="2977"/>
                  </a:lnTo>
                  <a:lnTo>
                    <a:pt x="411" y="2953"/>
                  </a:lnTo>
                  <a:lnTo>
                    <a:pt x="375" y="2927"/>
                  </a:lnTo>
                  <a:lnTo>
                    <a:pt x="357" y="2913"/>
                  </a:lnTo>
                  <a:lnTo>
                    <a:pt x="339" y="2900"/>
                  </a:lnTo>
                  <a:lnTo>
                    <a:pt x="305" y="2874"/>
                  </a:lnTo>
                  <a:lnTo>
                    <a:pt x="288" y="2859"/>
                  </a:lnTo>
                  <a:lnTo>
                    <a:pt x="272" y="2846"/>
                  </a:lnTo>
                  <a:lnTo>
                    <a:pt x="240" y="2817"/>
                  </a:lnTo>
                  <a:lnTo>
                    <a:pt x="209" y="2789"/>
                  </a:lnTo>
                  <a:lnTo>
                    <a:pt x="195" y="2773"/>
                  </a:lnTo>
                  <a:lnTo>
                    <a:pt x="179" y="2759"/>
                  </a:lnTo>
                  <a:lnTo>
                    <a:pt x="150" y="2729"/>
                  </a:lnTo>
                  <a:lnTo>
                    <a:pt x="137" y="2713"/>
                  </a:lnTo>
                  <a:lnTo>
                    <a:pt x="124" y="2699"/>
                  </a:lnTo>
                  <a:lnTo>
                    <a:pt x="111" y="2683"/>
                  </a:lnTo>
                  <a:lnTo>
                    <a:pt x="98" y="2667"/>
                  </a:lnTo>
                  <a:lnTo>
                    <a:pt x="72" y="2636"/>
                  </a:lnTo>
                  <a:lnTo>
                    <a:pt x="48" y="2605"/>
                  </a:lnTo>
                  <a:lnTo>
                    <a:pt x="26" y="2574"/>
                  </a:lnTo>
                  <a:lnTo>
                    <a:pt x="5" y="2541"/>
                  </a:lnTo>
                  <a:lnTo>
                    <a:pt x="0" y="2535"/>
                  </a:lnTo>
                  <a:lnTo>
                    <a:pt x="609" y="2535"/>
                  </a:lnTo>
                  <a:lnTo>
                    <a:pt x="1218" y="2535"/>
                  </a:lnTo>
                  <a:lnTo>
                    <a:pt x="1827" y="2535"/>
                  </a:lnTo>
                  <a:lnTo>
                    <a:pt x="2436" y="2535"/>
                  </a:lnTo>
                  <a:lnTo>
                    <a:pt x="2432" y="2541"/>
                  </a:lnTo>
                  <a:lnTo>
                    <a:pt x="2420" y="2562"/>
                  </a:lnTo>
                  <a:lnTo>
                    <a:pt x="2406" y="2581"/>
                  </a:lnTo>
                  <a:lnTo>
                    <a:pt x="2381" y="2618"/>
                  </a:lnTo>
                  <a:lnTo>
                    <a:pt x="2354" y="2655"/>
                  </a:lnTo>
                  <a:lnTo>
                    <a:pt x="2325" y="2690"/>
                  </a:lnTo>
                  <a:lnTo>
                    <a:pt x="2296" y="2725"/>
                  </a:lnTo>
                  <a:lnTo>
                    <a:pt x="2266" y="2759"/>
                  </a:lnTo>
                  <a:lnTo>
                    <a:pt x="2250" y="2775"/>
                  </a:lnTo>
                  <a:lnTo>
                    <a:pt x="2235" y="2791"/>
                  </a:lnTo>
                  <a:lnTo>
                    <a:pt x="2204" y="2822"/>
                  </a:lnTo>
                  <a:lnTo>
                    <a:pt x="2170" y="2852"/>
                  </a:lnTo>
                  <a:lnTo>
                    <a:pt x="2136" y="2881"/>
                  </a:lnTo>
                  <a:lnTo>
                    <a:pt x="2120" y="2895"/>
                  </a:lnTo>
                  <a:lnTo>
                    <a:pt x="2102" y="2910"/>
                  </a:lnTo>
                  <a:lnTo>
                    <a:pt x="2067" y="2936"/>
                  </a:lnTo>
                  <a:lnTo>
                    <a:pt x="2049" y="2949"/>
                  </a:lnTo>
                  <a:lnTo>
                    <a:pt x="2031" y="2961"/>
                  </a:lnTo>
                  <a:lnTo>
                    <a:pt x="1994" y="2987"/>
                  </a:lnTo>
                  <a:lnTo>
                    <a:pt x="1955" y="3009"/>
                  </a:lnTo>
                  <a:lnTo>
                    <a:pt x="1936" y="3020"/>
                  </a:lnTo>
                  <a:lnTo>
                    <a:pt x="1917" y="3031"/>
                  </a:lnTo>
                  <a:lnTo>
                    <a:pt x="1898" y="3042"/>
                  </a:lnTo>
                  <a:lnTo>
                    <a:pt x="1877" y="3053"/>
                  </a:lnTo>
                  <a:lnTo>
                    <a:pt x="1838" y="3072"/>
                  </a:lnTo>
                  <a:lnTo>
                    <a:pt x="1797" y="3090"/>
                  </a:lnTo>
                  <a:lnTo>
                    <a:pt x="1776" y="3098"/>
                  </a:lnTo>
                  <a:lnTo>
                    <a:pt x="1756" y="3107"/>
                  </a:lnTo>
                  <a:lnTo>
                    <a:pt x="1736" y="3115"/>
                  </a:lnTo>
                  <a:lnTo>
                    <a:pt x="1714" y="3122"/>
                  </a:lnTo>
                  <a:lnTo>
                    <a:pt x="1694" y="3131"/>
                  </a:lnTo>
                  <a:lnTo>
                    <a:pt x="1672" y="3137"/>
                  </a:lnTo>
                  <a:lnTo>
                    <a:pt x="1629" y="3150"/>
                  </a:lnTo>
                  <a:lnTo>
                    <a:pt x="1586" y="3162"/>
                  </a:lnTo>
                  <a:lnTo>
                    <a:pt x="1541" y="3173"/>
                  </a:lnTo>
                  <a:lnTo>
                    <a:pt x="1518" y="3177"/>
                  </a:lnTo>
                  <a:lnTo>
                    <a:pt x="1497" y="3182"/>
                  </a:lnTo>
                  <a:lnTo>
                    <a:pt x="1451" y="3189"/>
                  </a:lnTo>
                  <a:lnTo>
                    <a:pt x="1428" y="3193"/>
                  </a:lnTo>
                  <a:lnTo>
                    <a:pt x="1406" y="3195"/>
                  </a:lnTo>
                  <a:lnTo>
                    <a:pt x="1359" y="3200"/>
                  </a:lnTo>
                  <a:lnTo>
                    <a:pt x="1336" y="3203"/>
                  </a:lnTo>
                  <a:lnTo>
                    <a:pt x="1313" y="3204"/>
                  </a:lnTo>
                  <a:lnTo>
                    <a:pt x="1289" y="3205"/>
                  </a:lnTo>
                  <a:lnTo>
                    <a:pt x="1265" y="3206"/>
                  </a:lnTo>
                  <a:lnTo>
                    <a:pt x="1242" y="3207"/>
                  </a:lnTo>
                  <a:lnTo>
                    <a:pt x="1218" y="3207"/>
                  </a:lnTo>
                  <a:close/>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12" name="Google Shape;712;p70"/>
            <p:cNvSpPr/>
            <p:nvPr/>
          </p:nvSpPr>
          <p:spPr>
            <a:xfrm>
              <a:off x="4694238" y="3829051"/>
              <a:ext cx="2776526" cy="250824"/>
            </a:xfrm>
            <a:custGeom>
              <a:avLst/>
              <a:gdLst/>
              <a:ahLst/>
              <a:cxnLst/>
              <a:rect l="l" t="t" r="r" b="b"/>
              <a:pathLst>
                <a:path w="10493" h="945" extrusionOk="0">
                  <a:moveTo>
                    <a:pt x="9936" y="454"/>
                  </a:moveTo>
                  <a:lnTo>
                    <a:pt x="9937" y="480"/>
                  </a:lnTo>
                  <a:lnTo>
                    <a:pt x="9941" y="508"/>
                  </a:lnTo>
                  <a:lnTo>
                    <a:pt x="9946" y="536"/>
                  </a:lnTo>
                  <a:lnTo>
                    <a:pt x="9954" y="566"/>
                  </a:lnTo>
                  <a:lnTo>
                    <a:pt x="9962" y="594"/>
                  </a:lnTo>
                  <a:lnTo>
                    <a:pt x="9974" y="621"/>
                  </a:lnTo>
                  <a:lnTo>
                    <a:pt x="9988" y="646"/>
                  </a:lnTo>
                  <a:lnTo>
                    <a:pt x="10003" y="668"/>
                  </a:lnTo>
                  <a:lnTo>
                    <a:pt x="10021" y="688"/>
                  </a:lnTo>
                  <a:lnTo>
                    <a:pt x="10039" y="706"/>
                  </a:lnTo>
                  <a:lnTo>
                    <a:pt x="10060" y="720"/>
                  </a:lnTo>
                  <a:lnTo>
                    <a:pt x="10081" y="731"/>
                  </a:lnTo>
                  <a:lnTo>
                    <a:pt x="10104" y="741"/>
                  </a:lnTo>
                  <a:lnTo>
                    <a:pt x="10128" y="748"/>
                  </a:lnTo>
                  <a:lnTo>
                    <a:pt x="10153" y="752"/>
                  </a:lnTo>
                  <a:lnTo>
                    <a:pt x="10181" y="753"/>
                  </a:lnTo>
                  <a:lnTo>
                    <a:pt x="10212" y="750"/>
                  </a:lnTo>
                  <a:lnTo>
                    <a:pt x="10243" y="746"/>
                  </a:lnTo>
                  <a:lnTo>
                    <a:pt x="10271" y="736"/>
                  </a:lnTo>
                  <a:lnTo>
                    <a:pt x="10298" y="723"/>
                  </a:lnTo>
                  <a:lnTo>
                    <a:pt x="10322" y="705"/>
                  </a:lnTo>
                  <a:lnTo>
                    <a:pt x="10343" y="683"/>
                  </a:lnTo>
                  <a:lnTo>
                    <a:pt x="10362" y="658"/>
                  </a:lnTo>
                  <a:lnTo>
                    <a:pt x="10369" y="644"/>
                  </a:lnTo>
                  <a:lnTo>
                    <a:pt x="10376" y="628"/>
                  </a:lnTo>
                  <a:lnTo>
                    <a:pt x="10388" y="596"/>
                  </a:lnTo>
                  <a:lnTo>
                    <a:pt x="10397" y="561"/>
                  </a:lnTo>
                  <a:lnTo>
                    <a:pt x="10402" y="524"/>
                  </a:lnTo>
                  <a:lnTo>
                    <a:pt x="10403" y="485"/>
                  </a:lnTo>
                  <a:lnTo>
                    <a:pt x="10402" y="443"/>
                  </a:lnTo>
                  <a:lnTo>
                    <a:pt x="10396" y="404"/>
                  </a:lnTo>
                  <a:lnTo>
                    <a:pt x="10386" y="365"/>
                  </a:lnTo>
                  <a:lnTo>
                    <a:pt x="10373" y="330"/>
                  </a:lnTo>
                  <a:lnTo>
                    <a:pt x="10356" y="298"/>
                  </a:lnTo>
                  <a:lnTo>
                    <a:pt x="10336" y="270"/>
                  </a:lnTo>
                  <a:lnTo>
                    <a:pt x="10312" y="248"/>
                  </a:lnTo>
                  <a:lnTo>
                    <a:pt x="10298" y="237"/>
                  </a:lnTo>
                  <a:lnTo>
                    <a:pt x="10285" y="228"/>
                  </a:lnTo>
                  <a:lnTo>
                    <a:pt x="10256" y="215"/>
                  </a:lnTo>
                  <a:lnTo>
                    <a:pt x="10225" y="206"/>
                  </a:lnTo>
                  <a:lnTo>
                    <a:pt x="10193" y="200"/>
                  </a:lnTo>
                  <a:lnTo>
                    <a:pt x="10159" y="197"/>
                  </a:lnTo>
                  <a:lnTo>
                    <a:pt x="10110" y="202"/>
                  </a:lnTo>
                  <a:lnTo>
                    <a:pt x="10088" y="207"/>
                  </a:lnTo>
                  <a:lnTo>
                    <a:pt x="10067" y="214"/>
                  </a:lnTo>
                  <a:lnTo>
                    <a:pt x="10048" y="222"/>
                  </a:lnTo>
                  <a:lnTo>
                    <a:pt x="10028" y="233"/>
                  </a:lnTo>
                  <a:lnTo>
                    <a:pt x="10012" y="246"/>
                  </a:lnTo>
                  <a:lnTo>
                    <a:pt x="9996" y="262"/>
                  </a:lnTo>
                  <a:lnTo>
                    <a:pt x="9983" y="279"/>
                  </a:lnTo>
                  <a:lnTo>
                    <a:pt x="9970" y="298"/>
                  </a:lnTo>
                  <a:lnTo>
                    <a:pt x="9960" y="320"/>
                  </a:lnTo>
                  <a:lnTo>
                    <a:pt x="9952" y="342"/>
                  </a:lnTo>
                  <a:lnTo>
                    <a:pt x="9944" y="368"/>
                  </a:lnTo>
                  <a:lnTo>
                    <a:pt x="9941" y="394"/>
                  </a:lnTo>
                  <a:lnTo>
                    <a:pt x="9937" y="423"/>
                  </a:lnTo>
                  <a:lnTo>
                    <a:pt x="9936" y="454"/>
                  </a:lnTo>
                  <a:close/>
                  <a:moveTo>
                    <a:pt x="9848" y="482"/>
                  </a:moveTo>
                  <a:lnTo>
                    <a:pt x="9850" y="450"/>
                  </a:lnTo>
                  <a:lnTo>
                    <a:pt x="9852" y="420"/>
                  </a:lnTo>
                  <a:lnTo>
                    <a:pt x="9858" y="390"/>
                  </a:lnTo>
                  <a:lnTo>
                    <a:pt x="9866" y="363"/>
                  </a:lnTo>
                  <a:lnTo>
                    <a:pt x="9877" y="335"/>
                  </a:lnTo>
                  <a:lnTo>
                    <a:pt x="9892" y="309"/>
                  </a:lnTo>
                  <a:lnTo>
                    <a:pt x="9908" y="284"/>
                  </a:lnTo>
                  <a:lnTo>
                    <a:pt x="9929" y="260"/>
                  </a:lnTo>
                  <a:lnTo>
                    <a:pt x="9952" y="238"/>
                  </a:lnTo>
                  <a:lnTo>
                    <a:pt x="9977" y="218"/>
                  </a:lnTo>
                  <a:lnTo>
                    <a:pt x="10006" y="201"/>
                  </a:lnTo>
                  <a:lnTo>
                    <a:pt x="10036" y="186"/>
                  </a:lnTo>
                  <a:lnTo>
                    <a:pt x="10067" y="176"/>
                  </a:lnTo>
                  <a:lnTo>
                    <a:pt x="10102" y="167"/>
                  </a:lnTo>
                  <a:lnTo>
                    <a:pt x="10138" y="162"/>
                  </a:lnTo>
                  <a:lnTo>
                    <a:pt x="10176" y="161"/>
                  </a:lnTo>
                  <a:lnTo>
                    <a:pt x="10211" y="162"/>
                  </a:lnTo>
                  <a:lnTo>
                    <a:pt x="10244" y="166"/>
                  </a:lnTo>
                  <a:lnTo>
                    <a:pt x="10277" y="172"/>
                  </a:lnTo>
                  <a:lnTo>
                    <a:pt x="10307" y="180"/>
                  </a:lnTo>
                  <a:lnTo>
                    <a:pt x="10334" y="192"/>
                  </a:lnTo>
                  <a:lnTo>
                    <a:pt x="10361" y="206"/>
                  </a:lnTo>
                  <a:lnTo>
                    <a:pt x="10385" y="221"/>
                  </a:lnTo>
                  <a:lnTo>
                    <a:pt x="10408" y="240"/>
                  </a:lnTo>
                  <a:lnTo>
                    <a:pt x="10427" y="261"/>
                  </a:lnTo>
                  <a:lnTo>
                    <a:pt x="10445" y="284"/>
                  </a:lnTo>
                  <a:lnTo>
                    <a:pt x="10459" y="308"/>
                  </a:lnTo>
                  <a:lnTo>
                    <a:pt x="10471" y="334"/>
                  </a:lnTo>
                  <a:lnTo>
                    <a:pt x="10481" y="362"/>
                  </a:lnTo>
                  <a:lnTo>
                    <a:pt x="10488" y="392"/>
                  </a:lnTo>
                  <a:lnTo>
                    <a:pt x="10492" y="423"/>
                  </a:lnTo>
                  <a:lnTo>
                    <a:pt x="10493" y="456"/>
                  </a:lnTo>
                  <a:lnTo>
                    <a:pt x="10490" y="503"/>
                  </a:lnTo>
                  <a:lnTo>
                    <a:pt x="10487" y="526"/>
                  </a:lnTo>
                  <a:lnTo>
                    <a:pt x="10483" y="548"/>
                  </a:lnTo>
                  <a:lnTo>
                    <a:pt x="10470" y="590"/>
                  </a:lnTo>
                  <a:lnTo>
                    <a:pt x="10451" y="629"/>
                  </a:lnTo>
                  <a:lnTo>
                    <a:pt x="10428" y="665"/>
                  </a:lnTo>
                  <a:lnTo>
                    <a:pt x="10399" y="698"/>
                  </a:lnTo>
                  <a:lnTo>
                    <a:pt x="10384" y="712"/>
                  </a:lnTo>
                  <a:lnTo>
                    <a:pt x="10367" y="725"/>
                  </a:lnTo>
                  <a:lnTo>
                    <a:pt x="10330" y="748"/>
                  </a:lnTo>
                  <a:lnTo>
                    <a:pt x="10290" y="767"/>
                  </a:lnTo>
                  <a:lnTo>
                    <a:pt x="10247" y="780"/>
                  </a:lnTo>
                  <a:lnTo>
                    <a:pt x="10201" y="789"/>
                  </a:lnTo>
                  <a:lnTo>
                    <a:pt x="10153" y="791"/>
                  </a:lnTo>
                  <a:lnTo>
                    <a:pt x="10120" y="790"/>
                  </a:lnTo>
                  <a:lnTo>
                    <a:pt x="10087" y="785"/>
                  </a:lnTo>
                  <a:lnTo>
                    <a:pt x="10056" y="778"/>
                  </a:lnTo>
                  <a:lnTo>
                    <a:pt x="10026" y="768"/>
                  </a:lnTo>
                  <a:lnTo>
                    <a:pt x="9997" y="755"/>
                  </a:lnTo>
                  <a:lnTo>
                    <a:pt x="9972" y="738"/>
                  </a:lnTo>
                  <a:lnTo>
                    <a:pt x="9948" y="720"/>
                  </a:lnTo>
                  <a:lnTo>
                    <a:pt x="9926" y="699"/>
                  </a:lnTo>
                  <a:lnTo>
                    <a:pt x="9907" y="675"/>
                  </a:lnTo>
                  <a:lnTo>
                    <a:pt x="9890" y="648"/>
                  </a:lnTo>
                  <a:lnTo>
                    <a:pt x="9877" y="621"/>
                  </a:lnTo>
                  <a:lnTo>
                    <a:pt x="9866" y="592"/>
                  </a:lnTo>
                  <a:lnTo>
                    <a:pt x="9852" y="534"/>
                  </a:lnTo>
                  <a:lnTo>
                    <a:pt x="9850" y="507"/>
                  </a:lnTo>
                  <a:lnTo>
                    <a:pt x="9848" y="482"/>
                  </a:lnTo>
                  <a:close/>
                  <a:moveTo>
                    <a:pt x="281" y="176"/>
                  </a:moveTo>
                  <a:lnTo>
                    <a:pt x="281" y="197"/>
                  </a:lnTo>
                  <a:lnTo>
                    <a:pt x="233" y="203"/>
                  </a:lnTo>
                  <a:lnTo>
                    <a:pt x="218" y="206"/>
                  </a:lnTo>
                  <a:lnTo>
                    <a:pt x="209" y="209"/>
                  </a:lnTo>
                  <a:lnTo>
                    <a:pt x="205" y="213"/>
                  </a:lnTo>
                  <a:lnTo>
                    <a:pt x="203" y="218"/>
                  </a:lnTo>
                  <a:lnTo>
                    <a:pt x="199" y="231"/>
                  </a:lnTo>
                  <a:lnTo>
                    <a:pt x="197" y="279"/>
                  </a:lnTo>
                  <a:lnTo>
                    <a:pt x="197" y="377"/>
                  </a:lnTo>
                  <a:lnTo>
                    <a:pt x="197" y="683"/>
                  </a:lnTo>
                  <a:lnTo>
                    <a:pt x="193" y="744"/>
                  </a:lnTo>
                  <a:lnTo>
                    <a:pt x="185" y="794"/>
                  </a:lnTo>
                  <a:lnTo>
                    <a:pt x="178" y="814"/>
                  </a:lnTo>
                  <a:lnTo>
                    <a:pt x="168" y="834"/>
                  </a:lnTo>
                  <a:lnTo>
                    <a:pt x="156" y="854"/>
                  </a:lnTo>
                  <a:lnTo>
                    <a:pt x="143" y="873"/>
                  </a:lnTo>
                  <a:lnTo>
                    <a:pt x="127" y="890"/>
                  </a:lnTo>
                  <a:lnTo>
                    <a:pt x="113" y="904"/>
                  </a:lnTo>
                  <a:lnTo>
                    <a:pt x="97" y="917"/>
                  </a:lnTo>
                  <a:lnTo>
                    <a:pt x="80" y="927"/>
                  </a:lnTo>
                  <a:lnTo>
                    <a:pt x="65" y="934"/>
                  </a:lnTo>
                  <a:lnTo>
                    <a:pt x="49" y="940"/>
                  </a:lnTo>
                  <a:lnTo>
                    <a:pt x="34" y="944"/>
                  </a:lnTo>
                  <a:lnTo>
                    <a:pt x="18" y="945"/>
                  </a:lnTo>
                  <a:lnTo>
                    <a:pt x="0" y="942"/>
                  </a:lnTo>
                  <a:lnTo>
                    <a:pt x="1" y="909"/>
                  </a:lnTo>
                  <a:lnTo>
                    <a:pt x="0" y="876"/>
                  </a:lnTo>
                  <a:lnTo>
                    <a:pt x="8" y="872"/>
                  </a:lnTo>
                  <a:lnTo>
                    <a:pt x="19" y="879"/>
                  </a:lnTo>
                  <a:lnTo>
                    <a:pt x="30" y="884"/>
                  </a:lnTo>
                  <a:lnTo>
                    <a:pt x="54" y="887"/>
                  </a:lnTo>
                  <a:lnTo>
                    <a:pt x="73" y="885"/>
                  </a:lnTo>
                  <a:lnTo>
                    <a:pt x="89" y="880"/>
                  </a:lnTo>
                  <a:lnTo>
                    <a:pt x="100" y="870"/>
                  </a:lnTo>
                  <a:lnTo>
                    <a:pt x="104" y="864"/>
                  </a:lnTo>
                  <a:lnTo>
                    <a:pt x="107" y="858"/>
                  </a:lnTo>
                  <a:lnTo>
                    <a:pt x="112" y="839"/>
                  </a:lnTo>
                  <a:lnTo>
                    <a:pt x="114" y="809"/>
                  </a:lnTo>
                  <a:lnTo>
                    <a:pt x="115" y="748"/>
                  </a:lnTo>
                  <a:lnTo>
                    <a:pt x="115" y="377"/>
                  </a:lnTo>
                  <a:lnTo>
                    <a:pt x="114" y="294"/>
                  </a:lnTo>
                  <a:lnTo>
                    <a:pt x="114" y="254"/>
                  </a:lnTo>
                  <a:lnTo>
                    <a:pt x="112" y="232"/>
                  </a:lnTo>
                  <a:lnTo>
                    <a:pt x="109" y="220"/>
                  </a:lnTo>
                  <a:lnTo>
                    <a:pt x="106" y="213"/>
                  </a:lnTo>
                  <a:lnTo>
                    <a:pt x="100" y="208"/>
                  </a:lnTo>
                  <a:lnTo>
                    <a:pt x="90" y="206"/>
                  </a:lnTo>
                  <a:lnTo>
                    <a:pt x="71" y="202"/>
                  </a:lnTo>
                  <a:lnTo>
                    <a:pt x="34" y="201"/>
                  </a:lnTo>
                  <a:lnTo>
                    <a:pt x="30" y="176"/>
                  </a:lnTo>
                  <a:lnTo>
                    <a:pt x="156" y="177"/>
                  </a:lnTo>
                  <a:lnTo>
                    <a:pt x="278" y="173"/>
                  </a:lnTo>
                  <a:lnTo>
                    <a:pt x="281" y="176"/>
                  </a:lnTo>
                  <a:close/>
                  <a:moveTo>
                    <a:pt x="307" y="213"/>
                  </a:moveTo>
                  <a:lnTo>
                    <a:pt x="304" y="209"/>
                  </a:lnTo>
                  <a:lnTo>
                    <a:pt x="304" y="191"/>
                  </a:lnTo>
                  <a:lnTo>
                    <a:pt x="307" y="188"/>
                  </a:lnTo>
                  <a:lnTo>
                    <a:pt x="428" y="167"/>
                  </a:lnTo>
                  <a:lnTo>
                    <a:pt x="440" y="178"/>
                  </a:lnTo>
                  <a:lnTo>
                    <a:pt x="454" y="190"/>
                  </a:lnTo>
                  <a:lnTo>
                    <a:pt x="468" y="209"/>
                  </a:lnTo>
                  <a:lnTo>
                    <a:pt x="488" y="242"/>
                  </a:lnTo>
                  <a:lnTo>
                    <a:pt x="548" y="345"/>
                  </a:lnTo>
                  <a:lnTo>
                    <a:pt x="619" y="479"/>
                  </a:lnTo>
                  <a:lnTo>
                    <a:pt x="662" y="410"/>
                  </a:lnTo>
                  <a:lnTo>
                    <a:pt x="712" y="328"/>
                  </a:lnTo>
                  <a:lnTo>
                    <a:pt x="802" y="173"/>
                  </a:lnTo>
                  <a:lnTo>
                    <a:pt x="834" y="174"/>
                  </a:lnTo>
                  <a:lnTo>
                    <a:pt x="864" y="173"/>
                  </a:lnTo>
                  <a:lnTo>
                    <a:pt x="868" y="184"/>
                  </a:lnTo>
                  <a:lnTo>
                    <a:pt x="840" y="218"/>
                  </a:lnTo>
                  <a:lnTo>
                    <a:pt x="802" y="269"/>
                  </a:lnTo>
                  <a:lnTo>
                    <a:pt x="734" y="366"/>
                  </a:lnTo>
                  <a:lnTo>
                    <a:pt x="680" y="453"/>
                  </a:lnTo>
                  <a:lnTo>
                    <a:pt x="655" y="496"/>
                  </a:lnTo>
                  <a:lnTo>
                    <a:pt x="646" y="516"/>
                  </a:lnTo>
                  <a:lnTo>
                    <a:pt x="643" y="528"/>
                  </a:lnTo>
                  <a:lnTo>
                    <a:pt x="642" y="542"/>
                  </a:lnTo>
                  <a:lnTo>
                    <a:pt x="642" y="604"/>
                  </a:lnTo>
                  <a:lnTo>
                    <a:pt x="643" y="669"/>
                  </a:lnTo>
                  <a:lnTo>
                    <a:pt x="646" y="720"/>
                  </a:lnTo>
                  <a:lnTo>
                    <a:pt x="648" y="732"/>
                  </a:lnTo>
                  <a:lnTo>
                    <a:pt x="652" y="740"/>
                  </a:lnTo>
                  <a:lnTo>
                    <a:pt x="658" y="743"/>
                  </a:lnTo>
                  <a:lnTo>
                    <a:pt x="667" y="747"/>
                  </a:lnTo>
                  <a:lnTo>
                    <a:pt x="688" y="749"/>
                  </a:lnTo>
                  <a:lnTo>
                    <a:pt x="724" y="752"/>
                  </a:lnTo>
                  <a:lnTo>
                    <a:pt x="727" y="776"/>
                  </a:lnTo>
                  <a:lnTo>
                    <a:pt x="649" y="776"/>
                  </a:lnTo>
                  <a:lnTo>
                    <a:pt x="601" y="776"/>
                  </a:lnTo>
                  <a:lnTo>
                    <a:pt x="480" y="779"/>
                  </a:lnTo>
                  <a:lnTo>
                    <a:pt x="476" y="754"/>
                  </a:lnTo>
                  <a:lnTo>
                    <a:pt x="512" y="749"/>
                  </a:lnTo>
                  <a:lnTo>
                    <a:pt x="533" y="747"/>
                  </a:lnTo>
                  <a:lnTo>
                    <a:pt x="544" y="744"/>
                  </a:lnTo>
                  <a:lnTo>
                    <a:pt x="551" y="741"/>
                  </a:lnTo>
                  <a:lnTo>
                    <a:pt x="557" y="725"/>
                  </a:lnTo>
                  <a:lnTo>
                    <a:pt x="560" y="677"/>
                  </a:lnTo>
                  <a:lnTo>
                    <a:pt x="562" y="604"/>
                  </a:lnTo>
                  <a:lnTo>
                    <a:pt x="562" y="522"/>
                  </a:lnTo>
                  <a:lnTo>
                    <a:pt x="541" y="484"/>
                  </a:lnTo>
                  <a:lnTo>
                    <a:pt x="498" y="412"/>
                  </a:lnTo>
                  <a:lnTo>
                    <a:pt x="461" y="352"/>
                  </a:lnTo>
                  <a:lnTo>
                    <a:pt x="416" y="284"/>
                  </a:lnTo>
                  <a:lnTo>
                    <a:pt x="392" y="251"/>
                  </a:lnTo>
                  <a:lnTo>
                    <a:pt x="374" y="232"/>
                  </a:lnTo>
                  <a:lnTo>
                    <a:pt x="361" y="221"/>
                  </a:lnTo>
                  <a:lnTo>
                    <a:pt x="350" y="215"/>
                  </a:lnTo>
                  <a:lnTo>
                    <a:pt x="336" y="214"/>
                  </a:lnTo>
                  <a:lnTo>
                    <a:pt x="307" y="213"/>
                  </a:lnTo>
                  <a:close/>
                  <a:moveTo>
                    <a:pt x="1176" y="783"/>
                  </a:moveTo>
                  <a:lnTo>
                    <a:pt x="1123" y="640"/>
                  </a:lnTo>
                  <a:lnTo>
                    <a:pt x="978" y="281"/>
                  </a:lnTo>
                  <a:lnTo>
                    <a:pt x="958" y="233"/>
                  </a:lnTo>
                  <a:lnTo>
                    <a:pt x="947" y="212"/>
                  </a:lnTo>
                  <a:lnTo>
                    <a:pt x="931" y="204"/>
                  </a:lnTo>
                  <a:lnTo>
                    <a:pt x="896" y="201"/>
                  </a:lnTo>
                  <a:lnTo>
                    <a:pt x="893" y="196"/>
                  </a:lnTo>
                  <a:lnTo>
                    <a:pt x="893" y="177"/>
                  </a:lnTo>
                  <a:lnTo>
                    <a:pt x="896" y="173"/>
                  </a:lnTo>
                  <a:lnTo>
                    <a:pt x="1007" y="177"/>
                  </a:lnTo>
                  <a:lnTo>
                    <a:pt x="1120" y="173"/>
                  </a:lnTo>
                  <a:lnTo>
                    <a:pt x="1123" y="200"/>
                  </a:lnTo>
                  <a:lnTo>
                    <a:pt x="1058" y="207"/>
                  </a:lnTo>
                  <a:lnTo>
                    <a:pt x="1051" y="212"/>
                  </a:lnTo>
                  <a:lnTo>
                    <a:pt x="1049" y="219"/>
                  </a:lnTo>
                  <a:lnTo>
                    <a:pt x="1062" y="264"/>
                  </a:lnTo>
                  <a:lnTo>
                    <a:pt x="1086" y="332"/>
                  </a:lnTo>
                  <a:lnTo>
                    <a:pt x="1219" y="669"/>
                  </a:lnTo>
                  <a:lnTo>
                    <a:pt x="1331" y="389"/>
                  </a:lnTo>
                  <a:lnTo>
                    <a:pt x="1364" y="298"/>
                  </a:lnTo>
                  <a:lnTo>
                    <a:pt x="1381" y="246"/>
                  </a:lnTo>
                  <a:lnTo>
                    <a:pt x="1387" y="221"/>
                  </a:lnTo>
                  <a:lnTo>
                    <a:pt x="1384" y="213"/>
                  </a:lnTo>
                  <a:lnTo>
                    <a:pt x="1381" y="209"/>
                  </a:lnTo>
                  <a:lnTo>
                    <a:pt x="1376" y="208"/>
                  </a:lnTo>
                  <a:lnTo>
                    <a:pt x="1355" y="204"/>
                  </a:lnTo>
                  <a:lnTo>
                    <a:pt x="1314" y="201"/>
                  </a:lnTo>
                  <a:lnTo>
                    <a:pt x="1310" y="197"/>
                  </a:lnTo>
                  <a:lnTo>
                    <a:pt x="1310" y="177"/>
                  </a:lnTo>
                  <a:lnTo>
                    <a:pt x="1314" y="173"/>
                  </a:lnTo>
                  <a:lnTo>
                    <a:pt x="1409" y="177"/>
                  </a:lnTo>
                  <a:lnTo>
                    <a:pt x="1495" y="173"/>
                  </a:lnTo>
                  <a:lnTo>
                    <a:pt x="1499" y="197"/>
                  </a:lnTo>
                  <a:lnTo>
                    <a:pt x="1471" y="202"/>
                  </a:lnTo>
                  <a:lnTo>
                    <a:pt x="1458" y="206"/>
                  </a:lnTo>
                  <a:lnTo>
                    <a:pt x="1452" y="210"/>
                  </a:lnTo>
                  <a:lnTo>
                    <a:pt x="1446" y="219"/>
                  </a:lnTo>
                  <a:lnTo>
                    <a:pt x="1416" y="286"/>
                  </a:lnTo>
                  <a:lnTo>
                    <a:pt x="1283" y="612"/>
                  </a:lnTo>
                  <a:lnTo>
                    <a:pt x="1244" y="710"/>
                  </a:lnTo>
                  <a:lnTo>
                    <a:pt x="1219" y="783"/>
                  </a:lnTo>
                  <a:lnTo>
                    <a:pt x="1176" y="783"/>
                  </a:lnTo>
                  <a:close/>
                  <a:moveTo>
                    <a:pt x="1428" y="779"/>
                  </a:moveTo>
                  <a:lnTo>
                    <a:pt x="1423" y="776"/>
                  </a:lnTo>
                  <a:lnTo>
                    <a:pt x="1423" y="753"/>
                  </a:lnTo>
                  <a:lnTo>
                    <a:pt x="1428" y="749"/>
                  </a:lnTo>
                  <a:lnTo>
                    <a:pt x="1453" y="749"/>
                  </a:lnTo>
                  <a:lnTo>
                    <a:pt x="1468" y="747"/>
                  </a:lnTo>
                  <a:lnTo>
                    <a:pt x="1476" y="742"/>
                  </a:lnTo>
                  <a:lnTo>
                    <a:pt x="1483" y="736"/>
                  </a:lnTo>
                  <a:lnTo>
                    <a:pt x="1494" y="718"/>
                  </a:lnTo>
                  <a:lnTo>
                    <a:pt x="1512" y="681"/>
                  </a:lnTo>
                  <a:lnTo>
                    <a:pt x="1556" y="584"/>
                  </a:lnTo>
                  <a:lnTo>
                    <a:pt x="1673" y="321"/>
                  </a:lnTo>
                  <a:lnTo>
                    <a:pt x="1738" y="167"/>
                  </a:lnTo>
                  <a:lnTo>
                    <a:pt x="1765" y="167"/>
                  </a:lnTo>
                  <a:lnTo>
                    <a:pt x="1948" y="594"/>
                  </a:lnTo>
                  <a:lnTo>
                    <a:pt x="1972" y="652"/>
                  </a:lnTo>
                  <a:lnTo>
                    <a:pt x="1997" y="705"/>
                  </a:lnTo>
                  <a:lnTo>
                    <a:pt x="2016" y="738"/>
                  </a:lnTo>
                  <a:lnTo>
                    <a:pt x="2029" y="747"/>
                  </a:lnTo>
                  <a:lnTo>
                    <a:pt x="2041" y="749"/>
                  </a:lnTo>
                  <a:lnTo>
                    <a:pt x="2064" y="749"/>
                  </a:lnTo>
                  <a:lnTo>
                    <a:pt x="2068" y="776"/>
                  </a:lnTo>
                  <a:lnTo>
                    <a:pt x="1982" y="774"/>
                  </a:lnTo>
                  <a:lnTo>
                    <a:pt x="1841" y="779"/>
                  </a:lnTo>
                  <a:lnTo>
                    <a:pt x="1837" y="753"/>
                  </a:lnTo>
                  <a:lnTo>
                    <a:pt x="1879" y="749"/>
                  </a:lnTo>
                  <a:lnTo>
                    <a:pt x="1901" y="746"/>
                  </a:lnTo>
                  <a:lnTo>
                    <a:pt x="1906" y="743"/>
                  </a:lnTo>
                  <a:lnTo>
                    <a:pt x="1909" y="741"/>
                  </a:lnTo>
                  <a:lnTo>
                    <a:pt x="1912" y="736"/>
                  </a:lnTo>
                  <a:lnTo>
                    <a:pt x="1913" y="731"/>
                  </a:lnTo>
                  <a:lnTo>
                    <a:pt x="1912" y="720"/>
                  </a:lnTo>
                  <a:lnTo>
                    <a:pt x="1907" y="706"/>
                  </a:lnTo>
                  <a:lnTo>
                    <a:pt x="1854" y="576"/>
                  </a:lnTo>
                  <a:lnTo>
                    <a:pt x="1608" y="576"/>
                  </a:lnTo>
                  <a:lnTo>
                    <a:pt x="1561" y="686"/>
                  </a:lnTo>
                  <a:lnTo>
                    <a:pt x="1552" y="711"/>
                  </a:lnTo>
                  <a:lnTo>
                    <a:pt x="1549" y="729"/>
                  </a:lnTo>
                  <a:lnTo>
                    <a:pt x="1552" y="737"/>
                  </a:lnTo>
                  <a:lnTo>
                    <a:pt x="1560" y="744"/>
                  </a:lnTo>
                  <a:lnTo>
                    <a:pt x="1568" y="747"/>
                  </a:lnTo>
                  <a:lnTo>
                    <a:pt x="1580" y="748"/>
                  </a:lnTo>
                  <a:lnTo>
                    <a:pt x="1618" y="749"/>
                  </a:lnTo>
                  <a:lnTo>
                    <a:pt x="1622" y="753"/>
                  </a:lnTo>
                  <a:lnTo>
                    <a:pt x="1622" y="776"/>
                  </a:lnTo>
                  <a:lnTo>
                    <a:pt x="1523" y="776"/>
                  </a:lnTo>
                  <a:lnTo>
                    <a:pt x="1428" y="779"/>
                  </a:lnTo>
                  <a:close/>
                  <a:moveTo>
                    <a:pt x="1622" y="539"/>
                  </a:moveTo>
                  <a:lnTo>
                    <a:pt x="1837" y="539"/>
                  </a:lnTo>
                  <a:lnTo>
                    <a:pt x="1730" y="282"/>
                  </a:lnTo>
                  <a:lnTo>
                    <a:pt x="1622" y="539"/>
                  </a:lnTo>
                  <a:close/>
                  <a:moveTo>
                    <a:pt x="1642" y="96"/>
                  </a:moveTo>
                  <a:lnTo>
                    <a:pt x="1632" y="95"/>
                  </a:lnTo>
                  <a:lnTo>
                    <a:pt x="1622" y="93"/>
                  </a:lnTo>
                  <a:lnTo>
                    <a:pt x="1614" y="88"/>
                  </a:lnTo>
                  <a:lnTo>
                    <a:pt x="1607" y="82"/>
                  </a:lnTo>
                  <a:lnTo>
                    <a:pt x="1601" y="75"/>
                  </a:lnTo>
                  <a:lnTo>
                    <a:pt x="1596" y="66"/>
                  </a:lnTo>
                  <a:lnTo>
                    <a:pt x="1592" y="48"/>
                  </a:lnTo>
                  <a:lnTo>
                    <a:pt x="1594" y="39"/>
                  </a:lnTo>
                  <a:lnTo>
                    <a:pt x="1596" y="29"/>
                  </a:lnTo>
                  <a:lnTo>
                    <a:pt x="1601" y="22"/>
                  </a:lnTo>
                  <a:lnTo>
                    <a:pt x="1607" y="14"/>
                  </a:lnTo>
                  <a:lnTo>
                    <a:pt x="1614" y="8"/>
                  </a:lnTo>
                  <a:lnTo>
                    <a:pt x="1622" y="4"/>
                  </a:lnTo>
                  <a:lnTo>
                    <a:pt x="1642" y="0"/>
                  </a:lnTo>
                  <a:lnTo>
                    <a:pt x="1651" y="0"/>
                  </a:lnTo>
                  <a:lnTo>
                    <a:pt x="1660" y="4"/>
                  </a:lnTo>
                  <a:lnTo>
                    <a:pt x="1668" y="8"/>
                  </a:lnTo>
                  <a:lnTo>
                    <a:pt x="1675" y="14"/>
                  </a:lnTo>
                  <a:lnTo>
                    <a:pt x="1681" y="22"/>
                  </a:lnTo>
                  <a:lnTo>
                    <a:pt x="1686" y="29"/>
                  </a:lnTo>
                  <a:lnTo>
                    <a:pt x="1688" y="48"/>
                  </a:lnTo>
                  <a:lnTo>
                    <a:pt x="1688" y="58"/>
                  </a:lnTo>
                  <a:lnTo>
                    <a:pt x="1686" y="66"/>
                  </a:lnTo>
                  <a:lnTo>
                    <a:pt x="1681" y="75"/>
                  </a:lnTo>
                  <a:lnTo>
                    <a:pt x="1675" y="82"/>
                  </a:lnTo>
                  <a:lnTo>
                    <a:pt x="1668" y="88"/>
                  </a:lnTo>
                  <a:lnTo>
                    <a:pt x="1660" y="93"/>
                  </a:lnTo>
                  <a:lnTo>
                    <a:pt x="1642" y="96"/>
                  </a:lnTo>
                  <a:close/>
                  <a:moveTo>
                    <a:pt x="1852" y="96"/>
                  </a:moveTo>
                  <a:lnTo>
                    <a:pt x="1842" y="95"/>
                  </a:lnTo>
                  <a:lnTo>
                    <a:pt x="1832" y="93"/>
                  </a:lnTo>
                  <a:lnTo>
                    <a:pt x="1824" y="88"/>
                  </a:lnTo>
                  <a:lnTo>
                    <a:pt x="1817" y="82"/>
                  </a:lnTo>
                  <a:lnTo>
                    <a:pt x="1811" y="75"/>
                  </a:lnTo>
                  <a:lnTo>
                    <a:pt x="1807" y="66"/>
                  </a:lnTo>
                  <a:lnTo>
                    <a:pt x="1804" y="48"/>
                  </a:lnTo>
                  <a:lnTo>
                    <a:pt x="1804" y="39"/>
                  </a:lnTo>
                  <a:lnTo>
                    <a:pt x="1807" y="29"/>
                  </a:lnTo>
                  <a:lnTo>
                    <a:pt x="1811" y="22"/>
                  </a:lnTo>
                  <a:lnTo>
                    <a:pt x="1817" y="14"/>
                  </a:lnTo>
                  <a:lnTo>
                    <a:pt x="1824" y="8"/>
                  </a:lnTo>
                  <a:lnTo>
                    <a:pt x="1832" y="4"/>
                  </a:lnTo>
                  <a:lnTo>
                    <a:pt x="1852" y="0"/>
                  </a:lnTo>
                  <a:lnTo>
                    <a:pt x="1861" y="0"/>
                  </a:lnTo>
                  <a:lnTo>
                    <a:pt x="1870" y="4"/>
                  </a:lnTo>
                  <a:lnTo>
                    <a:pt x="1878" y="8"/>
                  </a:lnTo>
                  <a:lnTo>
                    <a:pt x="1885" y="14"/>
                  </a:lnTo>
                  <a:lnTo>
                    <a:pt x="1891" y="22"/>
                  </a:lnTo>
                  <a:lnTo>
                    <a:pt x="1896" y="29"/>
                  </a:lnTo>
                  <a:lnTo>
                    <a:pt x="1898" y="48"/>
                  </a:lnTo>
                  <a:lnTo>
                    <a:pt x="1898" y="58"/>
                  </a:lnTo>
                  <a:lnTo>
                    <a:pt x="1896" y="66"/>
                  </a:lnTo>
                  <a:lnTo>
                    <a:pt x="1891" y="75"/>
                  </a:lnTo>
                  <a:lnTo>
                    <a:pt x="1885" y="82"/>
                  </a:lnTo>
                  <a:lnTo>
                    <a:pt x="1878" y="88"/>
                  </a:lnTo>
                  <a:lnTo>
                    <a:pt x="1870" y="93"/>
                  </a:lnTo>
                  <a:lnTo>
                    <a:pt x="1852" y="96"/>
                  </a:lnTo>
                  <a:close/>
                  <a:moveTo>
                    <a:pt x="2122" y="629"/>
                  </a:moveTo>
                  <a:lnTo>
                    <a:pt x="2146" y="626"/>
                  </a:lnTo>
                  <a:lnTo>
                    <a:pt x="2152" y="672"/>
                  </a:lnTo>
                  <a:lnTo>
                    <a:pt x="2155" y="695"/>
                  </a:lnTo>
                  <a:lnTo>
                    <a:pt x="2162" y="708"/>
                  </a:lnTo>
                  <a:lnTo>
                    <a:pt x="2178" y="720"/>
                  </a:lnTo>
                  <a:lnTo>
                    <a:pt x="2189" y="728"/>
                  </a:lnTo>
                  <a:lnTo>
                    <a:pt x="2201" y="734"/>
                  </a:lnTo>
                  <a:lnTo>
                    <a:pt x="2230" y="743"/>
                  </a:lnTo>
                  <a:lnTo>
                    <a:pt x="2262" y="749"/>
                  </a:lnTo>
                  <a:lnTo>
                    <a:pt x="2294" y="752"/>
                  </a:lnTo>
                  <a:lnTo>
                    <a:pt x="2316" y="750"/>
                  </a:lnTo>
                  <a:lnTo>
                    <a:pt x="2338" y="747"/>
                  </a:lnTo>
                  <a:lnTo>
                    <a:pt x="2357" y="742"/>
                  </a:lnTo>
                  <a:lnTo>
                    <a:pt x="2376" y="735"/>
                  </a:lnTo>
                  <a:lnTo>
                    <a:pt x="2393" y="725"/>
                  </a:lnTo>
                  <a:lnTo>
                    <a:pt x="2407" y="714"/>
                  </a:lnTo>
                  <a:lnTo>
                    <a:pt x="2420" y="701"/>
                  </a:lnTo>
                  <a:lnTo>
                    <a:pt x="2431" y="686"/>
                  </a:lnTo>
                  <a:lnTo>
                    <a:pt x="2441" y="670"/>
                  </a:lnTo>
                  <a:lnTo>
                    <a:pt x="2447" y="652"/>
                  </a:lnTo>
                  <a:lnTo>
                    <a:pt x="2450" y="633"/>
                  </a:lnTo>
                  <a:lnTo>
                    <a:pt x="2452" y="614"/>
                  </a:lnTo>
                  <a:lnTo>
                    <a:pt x="2449" y="587"/>
                  </a:lnTo>
                  <a:lnTo>
                    <a:pt x="2447" y="575"/>
                  </a:lnTo>
                  <a:lnTo>
                    <a:pt x="2442" y="564"/>
                  </a:lnTo>
                  <a:lnTo>
                    <a:pt x="2431" y="546"/>
                  </a:lnTo>
                  <a:lnTo>
                    <a:pt x="2424" y="538"/>
                  </a:lnTo>
                  <a:lnTo>
                    <a:pt x="2416" y="531"/>
                  </a:lnTo>
                  <a:lnTo>
                    <a:pt x="2396" y="520"/>
                  </a:lnTo>
                  <a:lnTo>
                    <a:pt x="2387" y="516"/>
                  </a:lnTo>
                  <a:lnTo>
                    <a:pt x="2376" y="513"/>
                  </a:lnTo>
                  <a:lnTo>
                    <a:pt x="2310" y="500"/>
                  </a:lnTo>
                  <a:lnTo>
                    <a:pt x="2243" y="486"/>
                  </a:lnTo>
                  <a:lnTo>
                    <a:pt x="2219" y="479"/>
                  </a:lnTo>
                  <a:lnTo>
                    <a:pt x="2195" y="470"/>
                  </a:lnTo>
                  <a:lnTo>
                    <a:pt x="2173" y="456"/>
                  </a:lnTo>
                  <a:lnTo>
                    <a:pt x="2155" y="441"/>
                  </a:lnTo>
                  <a:lnTo>
                    <a:pt x="2141" y="420"/>
                  </a:lnTo>
                  <a:lnTo>
                    <a:pt x="2135" y="410"/>
                  </a:lnTo>
                  <a:lnTo>
                    <a:pt x="2130" y="398"/>
                  </a:lnTo>
                  <a:lnTo>
                    <a:pt x="2123" y="370"/>
                  </a:lnTo>
                  <a:lnTo>
                    <a:pt x="2120" y="342"/>
                  </a:lnTo>
                  <a:lnTo>
                    <a:pt x="2122" y="322"/>
                  </a:lnTo>
                  <a:lnTo>
                    <a:pt x="2124" y="304"/>
                  </a:lnTo>
                  <a:lnTo>
                    <a:pt x="2128" y="286"/>
                  </a:lnTo>
                  <a:lnTo>
                    <a:pt x="2134" y="269"/>
                  </a:lnTo>
                  <a:lnTo>
                    <a:pt x="2152" y="238"/>
                  </a:lnTo>
                  <a:lnTo>
                    <a:pt x="2176" y="212"/>
                  </a:lnTo>
                  <a:lnTo>
                    <a:pt x="2206" y="189"/>
                  </a:lnTo>
                  <a:lnTo>
                    <a:pt x="2222" y="180"/>
                  </a:lnTo>
                  <a:lnTo>
                    <a:pt x="2240" y="173"/>
                  </a:lnTo>
                  <a:lnTo>
                    <a:pt x="2260" y="167"/>
                  </a:lnTo>
                  <a:lnTo>
                    <a:pt x="2280" y="164"/>
                  </a:lnTo>
                  <a:lnTo>
                    <a:pt x="2324" y="160"/>
                  </a:lnTo>
                  <a:lnTo>
                    <a:pt x="2363" y="162"/>
                  </a:lnTo>
                  <a:lnTo>
                    <a:pt x="2405" y="170"/>
                  </a:lnTo>
                  <a:lnTo>
                    <a:pt x="2447" y="180"/>
                  </a:lnTo>
                  <a:lnTo>
                    <a:pt x="2484" y="196"/>
                  </a:lnTo>
                  <a:lnTo>
                    <a:pt x="2488" y="202"/>
                  </a:lnTo>
                  <a:lnTo>
                    <a:pt x="2483" y="224"/>
                  </a:lnTo>
                  <a:lnTo>
                    <a:pt x="2480" y="249"/>
                  </a:lnTo>
                  <a:lnTo>
                    <a:pt x="2478" y="279"/>
                  </a:lnTo>
                  <a:lnTo>
                    <a:pt x="2476" y="314"/>
                  </a:lnTo>
                  <a:lnTo>
                    <a:pt x="2472" y="317"/>
                  </a:lnTo>
                  <a:lnTo>
                    <a:pt x="2450" y="317"/>
                  </a:lnTo>
                  <a:lnTo>
                    <a:pt x="2444" y="249"/>
                  </a:lnTo>
                  <a:lnTo>
                    <a:pt x="2441" y="243"/>
                  </a:lnTo>
                  <a:lnTo>
                    <a:pt x="2434" y="234"/>
                  </a:lnTo>
                  <a:lnTo>
                    <a:pt x="2422" y="226"/>
                  </a:lnTo>
                  <a:lnTo>
                    <a:pt x="2405" y="216"/>
                  </a:lnTo>
                  <a:lnTo>
                    <a:pt x="2387" y="208"/>
                  </a:lnTo>
                  <a:lnTo>
                    <a:pt x="2366" y="202"/>
                  </a:lnTo>
                  <a:lnTo>
                    <a:pt x="2346" y="198"/>
                  </a:lnTo>
                  <a:lnTo>
                    <a:pt x="2324" y="197"/>
                  </a:lnTo>
                  <a:lnTo>
                    <a:pt x="2290" y="201"/>
                  </a:lnTo>
                  <a:lnTo>
                    <a:pt x="2257" y="212"/>
                  </a:lnTo>
                  <a:lnTo>
                    <a:pt x="2242" y="220"/>
                  </a:lnTo>
                  <a:lnTo>
                    <a:pt x="2230" y="230"/>
                  </a:lnTo>
                  <a:lnTo>
                    <a:pt x="2219" y="243"/>
                  </a:lnTo>
                  <a:lnTo>
                    <a:pt x="2209" y="257"/>
                  </a:lnTo>
                  <a:lnTo>
                    <a:pt x="2202" y="273"/>
                  </a:lnTo>
                  <a:lnTo>
                    <a:pt x="2197" y="288"/>
                  </a:lnTo>
                  <a:lnTo>
                    <a:pt x="2194" y="321"/>
                  </a:lnTo>
                  <a:lnTo>
                    <a:pt x="2196" y="345"/>
                  </a:lnTo>
                  <a:lnTo>
                    <a:pt x="2198" y="354"/>
                  </a:lnTo>
                  <a:lnTo>
                    <a:pt x="2203" y="365"/>
                  </a:lnTo>
                  <a:lnTo>
                    <a:pt x="2214" y="382"/>
                  </a:lnTo>
                  <a:lnTo>
                    <a:pt x="2221" y="389"/>
                  </a:lnTo>
                  <a:lnTo>
                    <a:pt x="2228" y="395"/>
                  </a:lnTo>
                  <a:lnTo>
                    <a:pt x="2245" y="406"/>
                  </a:lnTo>
                  <a:lnTo>
                    <a:pt x="2264" y="412"/>
                  </a:lnTo>
                  <a:lnTo>
                    <a:pt x="2293" y="419"/>
                  </a:lnTo>
                  <a:lnTo>
                    <a:pt x="2340" y="426"/>
                  </a:lnTo>
                  <a:lnTo>
                    <a:pt x="2375" y="432"/>
                  </a:lnTo>
                  <a:lnTo>
                    <a:pt x="2405" y="438"/>
                  </a:lnTo>
                  <a:lnTo>
                    <a:pt x="2430" y="444"/>
                  </a:lnTo>
                  <a:lnTo>
                    <a:pt x="2450" y="452"/>
                  </a:lnTo>
                  <a:lnTo>
                    <a:pt x="2466" y="461"/>
                  </a:lnTo>
                  <a:lnTo>
                    <a:pt x="2480" y="472"/>
                  </a:lnTo>
                  <a:lnTo>
                    <a:pt x="2494" y="485"/>
                  </a:lnTo>
                  <a:lnTo>
                    <a:pt x="2504" y="500"/>
                  </a:lnTo>
                  <a:lnTo>
                    <a:pt x="2514" y="518"/>
                  </a:lnTo>
                  <a:lnTo>
                    <a:pt x="2520" y="536"/>
                  </a:lnTo>
                  <a:lnTo>
                    <a:pt x="2525" y="557"/>
                  </a:lnTo>
                  <a:lnTo>
                    <a:pt x="2526" y="579"/>
                  </a:lnTo>
                  <a:lnTo>
                    <a:pt x="2525" y="602"/>
                  </a:lnTo>
                  <a:lnTo>
                    <a:pt x="2521" y="623"/>
                  </a:lnTo>
                  <a:lnTo>
                    <a:pt x="2515" y="644"/>
                  </a:lnTo>
                  <a:lnTo>
                    <a:pt x="2507" y="663"/>
                  </a:lnTo>
                  <a:lnTo>
                    <a:pt x="2497" y="681"/>
                  </a:lnTo>
                  <a:lnTo>
                    <a:pt x="2484" y="699"/>
                  </a:lnTo>
                  <a:lnTo>
                    <a:pt x="2452" y="730"/>
                  </a:lnTo>
                  <a:lnTo>
                    <a:pt x="2432" y="744"/>
                  </a:lnTo>
                  <a:lnTo>
                    <a:pt x="2413" y="756"/>
                  </a:lnTo>
                  <a:lnTo>
                    <a:pt x="2392" y="767"/>
                  </a:lnTo>
                  <a:lnTo>
                    <a:pt x="2370" y="776"/>
                  </a:lnTo>
                  <a:lnTo>
                    <a:pt x="2347" y="783"/>
                  </a:lnTo>
                  <a:lnTo>
                    <a:pt x="2323" y="788"/>
                  </a:lnTo>
                  <a:lnTo>
                    <a:pt x="2273" y="791"/>
                  </a:lnTo>
                  <a:lnTo>
                    <a:pt x="2230" y="789"/>
                  </a:lnTo>
                  <a:lnTo>
                    <a:pt x="2190" y="783"/>
                  </a:lnTo>
                  <a:lnTo>
                    <a:pt x="2153" y="773"/>
                  </a:lnTo>
                  <a:lnTo>
                    <a:pt x="2118" y="760"/>
                  </a:lnTo>
                  <a:lnTo>
                    <a:pt x="2116" y="754"/>
                  </a:lnTo>
                  <a:lnTo>
                    <a:pt x="2119" y="710"/>
                  </a:lnTo>
                  <a:lnTo>
                    <a:pt x="2122" y="629"/>
                  </a:lnTo>
                  <a:close/>
                  <a:moveTo>
                    <a:pt x="2734" y="467"/>
                  </a:moveTo>
                  <a:lnTo>
                    <a:pt x="2888" y="322"/>
                  </a:lnTo>
                  <a:lnTo>
                    <a:pt x="2966" y="244"/>
                  </a:lnTo>
                  <a:lnTo>
                    <a:pt x="3004" y="204"/>
                  </a:lnTo>
                  <a:lnTo>
                    <a:pt x="3004" y="177"/>
                  </a:lnTo>
                  <a:lnTo>
                    <a:pt x="3008" y="173"/>
                  </a:lnTo>
                  <a:lnTo>
                    <a:pt x="3079" y="174"/>
                  </a:lnTo>
                  <a:lnTo>
                    <a:pt x="3146" y="173"/>
                  </a:lnTo>
                  <a:lnTo>
                    <a:pt x="3150" y="177"/>
                  </a:lnTo>
                  <a:lnTo>
                    <a:pt x="3150" y="197"/>
                  </a:lnTo>
                  <a:lnTo>
                    <a:pt x="3114" y="202"/>
                  </a:lnTo>
                  <a:lnTo>
                    <a:pt x="3092" y="206"/>
                  </a:lnTo>
                  <a:lnTo>
                    <a:pt x="3074" y="214"/>
                  </a:lnTo>
                  <a:lnTo>
                    <a:pt x="3050" y="232"/>
                  </a:lnTo>
                  <a:lnTo>
                    <a:pt x="2987" y="288"/>
                  </a:lnTo>
                  <a:lnTo>
                    <a:pt x="2814" y="447"/>
                  </a:lnTo>
                  <a:lnTo>
                    <a:pt x="3070" y="683"/>
                  </a:lnTo>
                  <a:lnTo>
                    <a:pt x="3119" y="728"/>
                  </a:lnTo>
                  <a:lnTo>
                    <a:pt x="3132" y="741"/>
                  </a:lnTo>
                  <a:lnTo>
                    <a:pt x="3139" y="747"/>
                  </a:lnTo>
                  <a:lnTo>
                    <a:pt x="3144" y="748"/>
                  </a:lnTo>
                  <a:lnTo>
                    <a:pt x="3151" y="750"/>
                  </a:lnTo>
                  <a:lnTo>
                    <a:pt x="3170" y="753"/>
                  </a:lnTo>
                  <a:lnTo>
                    <a:pt x="3173" y="773"/>
                  </a:lnTo>
                  <a:lnTo>
                    <a:pt x="3145" y="776"/>
                  </a:lnTo>
                  <a:lnTo>
                    <a:pt x="3119" y="776"/>
                  </a:lnTo>
                  <a:lnTo>
                    <a:pt x="3050" y="777"/>
                  </a:lnTo>
                  <a:lnTo>
                    <a:pt x="2982" y="712"/>
                  </a:lnTo>
                  <a:lnTo>
                    <a:pt x="2734" y="484"/>
                  </a:lnTo>
                  <a:lnTo>
                    <a:pt x="2734" y="574"/>
                  </a:lnTo>
                  <a:lnTo>
                    <a:pt x="2735" y="658"/>
                  </a:lnTo>
                  <a:lnTo>
                    <a:pt x="2735" y="698"/>
                  </a:lnTo>
                  <a:lnTo>
                    <a:pt x="2737" y="720"/>
                  </a:lnTo>
                  <a:lnTo>
                    <a:pt x="2740" y="731"/>
                  </a:lnTo>
                  <a:lnTo>
                    <a:pt x="2743" y="738"/>
                  </a:lnTo>
                  <a:lnTo>
                    <a:pt x="2749" y="743"/>
                  </a:lnTo>
                  <a:lnTo>
                    <a:pt x="2759" y="747"/>
                  </a:lnTo>
                  <a:lnTo>
                    <a:pt x="2778" y="749"/>
                  </a:lnTo>
                  <a:lnTo>
                    <a:pt x="2815" y="752"/>
                  </a:lnTo>
                  <a:lnTo>
                    <a:pt x="2819" y="776"/>
                  </a:lnTo>
                  <a:lnTo>
                    <a:pt x="2741" y="776"/>
                  </a:lnTo>
                  <a:lnTo>
                    <a:pt x="2693" y="776"/>
                  </a:lnTo>
                  <a:lnTo>
                    <a:pt x="2572" y="779"/>
                  </a:lnTo>
                  <a:lnTo>
                    <a:pt x="2568" y="754"/>
                  </a:lnTo>
                  <a:lnTo>
                    <a:pt x="2604" y="749"/>
                  </a:lnTo>
                  <a:lnTo>
                    <a:pt x="2624" y="747"/>
                  </a:lnTo>
                  <a:lnTo>
                    <a:pt x="2635" y="744"/>
                  </a:lnTo>
                  <a:lnTo>
                    <a:pt x="2641" y="741"/>
                  </a:lnTo>
                  <a:lnTo>
                    <a:pt x="2648" y="723"/>
                  </a:lnTo>
                  <a:lnTo>
                    <a:pt x="2651" y="702"/>
                  </a:lnTo>
                  <a:lnTo>
                    <a:pt x="2652" y="664"/>
                  </a:lnTo>
                  <a:lnTo>
                    <a:pt x="2652" y="574"/>
                  </a:lnTo>
                  <a:lnTo>
                    <a:pt x="2652" y="377"/>
                  </a:lnTo>
                  <a:lnTo>
                    <a:pt x="2652" y="294"/>
                  </a:lnTo>
                  <a:lnTo>
                    <a:pt x="2651" y="254"/>
                  </a:lnTo>
                  <a:lnTo>
                    <a:pt x="2650" y="232"/>
                  </a:lnTo>
                  <a:lnTo>
                    <a:pt x="2647" y="220"/>
                  </a:lnTo>
                  <a:lnTo>
                    <a:pt x="2644" y="213"/>
                  </a:lnTo>
                  <a:lnTo>
                    <a:pt x="2638" y="208"/>
                  </a:lnTo>
                  <a:lnTo>
                    <a:pt x="2628" y="206"/>
                  </a:lnTo>
                  <a:lnTo>
                    <a:pt x="2608" y="202"/>
                  </a:lnTo>
                  <a:lnTo>
                    <a:pt x="2572" y="201"/>
                  </a:lnTo>
                  <a:lnTo>
                    <a:pt x="2568" y="176"/>
                  </a:lnTo>
                  <a:lnTo>
                    <a:pt x="2624" y="174"/>
                  </a:lnTo>
                  <a:lnTo>
                    <a:pt x="2693" y="177"/>
                  </a:lnTo>
                  <a:lnTo>
                    <a:pt x="2815" y="173"/>
                  </a:lnTo>
                  <a:lnTo>
                    <a:pt x="2819" y="197"/>
                  </a:lnTo>
                  <a:lnTo>
                    <a:pt x="2770" y="203"/>
                  </a:lnTo>
                  <a:lnTo>
                    <a:pt x="2756" y="206"/>
                  </a:lnTo>
                  <a:lnTo>
                    <a:pt x="2747" y="209"/>
                  </a:lnTo>
                  <a:lnTo>
                    <a:pt x="2743" y="213"/>
                  </a:lnTo>
                  <a:lnTo>
                    <a:pt x="2741" y="218"/>
                  </a:lnTo>
                  <a:lnTo>
                    <a:pt x="2737" y="231"/>
                  </a:lnTo>
                  <a:lnTo>
                    <a:pt x="2735" y="279"/>
                  </a:lnTo>
                  <a:lnTo>
                    <a:pt x="2734" y="377"/>
                  </a:lnTo>
                  <a:lnTo>
                    <a:pt x="2734" y="467"/>
                  </a:lnTo>
                  <a:close/>
                  <a:moveTo>
                    <a:pt x="3186" y="213"/>
                  </a:moveTo>
                  <a:lnTo>
                    <a:pt x="3182" y="209"/>
                  </a:lnTo>
                  <a:lnTo>
                    <a:pt x="3182" y="191"/>
                  </a:lnTo>
                  <a:lnTo>
                    <a:pt x="3186" y="188"/>
                  </a:lnTo>
                  <a:lnTo>
                    <a:pt x="3307" y="167"/>
                  </a:lnTo>
                  <a:lnTo>
                    <a:pt x="3319" y="178"/>
                  </a:lnTo>
                  <a:lnTo>
                    <a:pt x="3331" y="190"/>
                  </a:lnTo>
                  <a:lnTo>
                    <a:pt x="3347" y="209"/>
                  </a:lnTo>
                  <a:lnTo>
                    <a:pt x="3367" y="242"/>
                  </a:lnTo>
                  <a:lnTo>
                    <a:pt x="3427" y="345"/>
                  </a:lnTo>
                  <a:lnTo>
                    <a:pt x="3497" y="479"/>
                  </a:lnTo>
                  <a:lnTo>
                    <a:pt x="3541" y="410"/>
                  </a:lnTo>
                  <a:lnTo>
                    <a:pt x="3589" y="328"/>
                  </a:lnTo>
                  <a:lnTo>
                    <a:pt x="3680" y="173"/>
                  </a:lnTo>
                  <a:lnTo>
                    <a:pt x="3713" y="174"/>
                  </a:lnTo>
                  <a:lnTo>
                    <a:pt x="3743" y="173"/>
                  </a:lnTo>
                  <a:lnTo>
                    <a:pt x="3745" y="184"/>
                  </a:lnTo>
                  <a:lnTo>
                    <a:pt x="3719" y="218"/>
                  </a:lnTo>
                  <a:lnTo>
                    <a:pt x="3679" y="269"/>
                  </a:lnTo>
                  <a:lnTo>
                    <a:pt x="3613" y="366"/>
                  </a:lnTo>
                  <a:lnTo>
                    <a:pt x="3559" y="453"/>
                  </a:lnTo>
                  <a:lnTo>
                    <a:pt x="3534" y="496"/>
                  </a:lnTo>
                  <a:lnTo>
                    <a:pt x="3524" y="516"/>
                  </a:lnTo>
                  <a:lnTo>
                    <a:pt x="3522" y="528"/>
                  </a:lnTo>
                  <a:lnTo>
                    <a:pt x="3521" y="542"/>
                  </a:lnTo>
                  <a:lnTo>
                    <a:pt x="3521" y="604"/>
                  </a:lnTo>
                  <a:lnTo>
                    <a:pt x="3522" y="669"/>
                  </a:lnTo>
                  <a:lnTo>
                    <a:pt x="3524" y="720"/>
                  </a:lnTo>
                  <a:lnTo>
                    <a:pt x="3527" y="732"/>
                  </a:lnTo>
                  <a:lnTo>
                    <a:pt x="3530" y="740"/>
                  </a:lnTo>
                  <a:lnTo>
                    <a:pt x="3536" y="743"/>
                  </a:lnTo>
                  <a:lnTo>
                    <a:pt x="3546" y="747"/>
                  </a:lnTo>
                  <a:lnTo>
                    <a:pt x="3565" y="749"/>
                  </a:lnTo>
                  <a:lnTo>
                    <a:pt x="3602" y="752"/>
                  </a:lnTo>
                  <a:lnTo>
                    <a:pt x="3606" y="776"/>
                  </a:lnTo>
                  <a:lnTo>
                    <a:pt x="3528" y="776"/>
                  </a:lnTo>
                  <a:lnTo>
                    <a:pt x="3480" y="776"/>
                  </a:lnTo>
                  <a:lnTo>
                    <a:pt x="3359" y="779"/>
                  </a:lnTo>
                  <a:lnTo>
                    <a:pt x="3355" y="754"/>
                  </a:lnTo>
                  <a:lnTo>
                    <a:pt x="3391" y="749"/>
                  </a:lnTo>
                  <a:lnTo>
                    <a:pt x="3412" y="747"/>
                  </a:lnTo>
                  <a:lnTo>
                    <a:pt x="3422" y="744"/>
                  </a:lnTo>
                  <a:lnTo>
                    <a:pt x="3428" y="741"/>
                  </a:lnTo>
                  <a:lnTo>
                    <a:pt x="3436" y="725"/>
                  </a:lnTo>
                  <a:lnTo>
                    <a:pt x="3439" y="677"/>
                  </a:lnTo>
                  <a:lnTo>
                    <a:pt x="3439" y="604"/>
                  </a:lnTo>
                  <a:lnTo>
                    <a:pt x="3439" y="522"/>
                  </a:lnTo>
                  <a:lnTo>
                    <a:pt x="3419" y="484"/>
                  </a:lnTo>
                  <a:lnTo>
                    <a:pt x="3377" y="412"/>
                  </a:lnTo>
                  <a:lnTo>
                    <a:pt x="3340" y="352"/>
                  </a:lnTo>
                  <a:lnTo>
                    <a:pt x="3294" y="284"/>
                  </a:lnTo>
                  <a:lnTo>
                    <a:pt x="3270" y="251"/>
                  </a:lnTo>
                  <a:lnTo>
                    <a:pt x="3252" y="232"/>
                  </a:lnTo>
                  <a:lnTo>
                    <a:pt x="3239" y="221"/>
                  </a:lnTo>
                  <a:lnTo>
                    <a:pt x="3229" y="215"/>
                  </a:lnTo>
                  <a:lnTo>
                    <a:pt x="3215" y="214"/>
                  </a:lnTo>
                  <a:lnTo>
                    <a:pt x="3186" y="213"/>
                  </a:lnTo>
                  <a:close/>
                  <a:moveTo>
                    <a:pt x="3778" y="176"/>
                  </a:moveTo>
                  <a:lnTo>
                    <a:pt x="3902" y="177"/>
                  </a:lnTo>
                  <a:lnTo>
                    <a:pt x="4025" y="173"/>
                  </a:lnTo>
                  <a:lnTo>
                    <a:pt x="4028" y="197"/>
                  </a:lnTo>
                  <a:lnTo>
                    <a:pt x="3980" y="203"/>
                  </a:lnTo>
                  <a:lnTo>
                    <a:pt x="3966" y="206"/>
                  </a:lnTo>
                  <a:lnTo>
                    <a:pt x="3956" y="209"/>
                  </a:lnTo>
                  <a:lnTo>
                    <a:pt x="3953" y="213"/>
                  </a:lnTo>
                  <a:lnTo>
                    <a:pt x="3950" y="218"/>
                  </a:lnTo>
                  <a:lnTo>
                    <a:pt x="3947" y="231"/>
                  </a:lnTo>
                  <a:lnTo>
                    <a:pt x="3944" y="279"/>
                  </a:lnTo>
                  <a:lnTo>
                    <a:pt x="3944" y="377"/>
                  </a:lnTo>
                  <a:lnTo>
                    <a:pt x="3944" y="566"/>
                  </a:lnTo>
                  <a:lnTo>
                    <a:pt x="3944" y="664"/>
                  </a:lnTo>
                  <a:lnTo>
                    <a:pt x="3947" y="738"/>
                  </a:lnTo>
                  <a:lnTo>
                    <a:pt x="4034" y="738"/>
                  </a:lnTo>
                  <a:lnTo>
                    <a:pt x="4118" y="737"/>
                  </a:lnTo>
                  <a:lnTo>
                    <a:pt x="4164" y="736"/>
                  </a:lnTo>
                  <a:lnTo>
                    <a:pt x="4189" y="731"/>
                  </a:lnTo>
                  <a:lnTo>
                    <a:pt x="4213" y="723"/>
                  </a:lnTo>
                  <a:lnTo>
                    <a:pt x="4219" y="706"/>
                  </a:lnTo>
                  <a:lnTo>
                    <a:pt x="4226" y="675"/>
                  </a:lnTo>
                  <a:lnTo>
                    <a:pt x="4236" y="630"/>
                  </a:lnTo>
                  <a:lnTo>
                    <a:pt x="4240" y="627"/>
                  </a:lnTo>
                  <a:lnTo>
                    <a:pt x="4260" y="627"/>
                  </a:lnTo>
                  <a:lnTo>
                    <a:pt x="4260" y="654"/>
                  </a:lnTo>
                  <a:lnTo>
                    <a:pt x="4256" y="696"/>
                  </a:lnTo>
                  <a:lnTo>
                    <a:pt x="4253" y="776"/>
                  </a:lnTo>
                  <a:lnTo>
                    <a:pt x="4037" y="776"/>
                  </a:lnTo>
                  <a:lnTo>
                    <a:pt x="3912" y="776"/>
                  </a:lnTo>
                  <a:lnTo>
                    <a:pt x="3826" y="779"/>
                  </a:lnTo>
                  <a:lnTo>
                    <a:pt x="3822" y="761"/>
                  </a:lnTo>
                  <a:lnTo>
                    <a:pt x="3826" y="756"/>
                  </a:lnTo>
                  <a:lnTo>
                    <a:pt x="3846" y="746"/>
                  </a:lnTo>
                  <a:lnTo>
                    <a:pt x="3854" y="741"/>
                  </a:lnTo>
                  <a:lnTo>
                    <a:pt x="3857" y="725"/>
                  </a:lnTo>
                  <a:lnTo>
                    <a:pt x="3859" y="686"/>
                  </a:lnTo>
                  <a:lnTo>
                    <a:pt x="3862" y="628"/>
                  </a:lnTo>
                  <a:lnTo>
                    <a:pt x="3863" y="560"/>
                  </a:lnTo>
                  <a:lnTo>
                    <a:pt x="3863" y="377"/>
                  </a:lnTo>
                  <a:lnTo>
                    <a:pt x="3862" y="294"/>
                  </a:lnTo>
                  <a:lnTo>
                    <a:pt x="3860" y="254"/>
                  </a:lnTo>
                  <a:lnTo>
                    <a:pt x="3859" y="232"/>
                  </a:lnTo>
                  <a:lnTo>
                    <a:pt x="3857" y="220"/>
                  </a:lnTo>
                  <a:lnTo>
                    <a:pt x="3853" y="213"/>
                  </a:lnTo>
                  <a:lnTo>
                    <a:pt x="3847" y="208"/>
                  </a:lnTo>
                  <a:lnTo>
                    <a:pt x="3838" y="206"/>
                  </a:lnTo>
                  <a:lnTo>
                    <a:pt x="3818" y="202"/>
                  </a:lnTo>
                  <a:lnTo>
                    <a:pt x="3781" y="201"/>
                  </a:lnTo>
                  <a:lnTo>
                    <a:pt x="3778" y="176"/>
                  </a:lnTo>
                  <a:close/>
                  <a:moveTo>
                    <a:pt x="4314" y="779"/>
                  </a:moveTo>
                  <a:lnTo>
                    <a:pt x="4310" y="776"/>
                  </a:lnTo>
                  <a:lnTo>
                    <a:pt x="4310" y="753"/>
                  </a:lnTo>
                  <a:lnTo>
                    <a:pt x="4314" y="749"/>
                  </a:lnTo>
                  <a:lnTo>
                    <a:pt x="4339" y="749"/>
                  </a:lnTo>
                  <a:lnTo>
                    <a:pt x="4354" y="747"/>
                  </a:lnTo>
                  <a:lnTo>
                    <a:pt x="4362" y="742"/>
                  </a:lnTo>
                  <a:lnTo>
                    <a:pt x="4370" y="736"/>
                  </a:lnTo>
                  <a:lnTo>
                    <a:pt x="4380" y="718"/>
                  </a:lnTo>
                  <a:lnTo>
                    <a:pt x="4398" y="681"/>
                  </a:lnTo>
                  <a:lnTo>
                    <a:pt x="4442" y="584"/>
                  </a:lnTo>
                  <a:lnTo>
                    <a:pt x="4559" y="321"/>
                  </a:lnTo>
                  <a:lnTo>
                    <a:pt x="4624" y="167"/>
                  </a:lnTo>
                  <a:lnTo>
                    <a:pt x="4651" y="167"/>
                  </a:lnTo>
                  <a:lnTo>
                    <a:pt x="4834" y="594"/>
                  </a:lnTo>
                  <a:lnTo>
                    <a:pt x="4858" y="652"/>
                  </a:lnTo>
                  <a:lnTo>
                    <a:pt x="4883" y="705"/>
                  </a:lnTo>
                  <a:lnTo>
                    <a:pt x="4902" y="738"/>
                  </a:lnTo>
                  <a:lnTo>
                    <a:pt x="4915" y="747"/>
                  </a:lnTo>
                  <a:lnTo>
                    <a:pt x="4927" y="749"/>
                  </a:lnTo>
                  <a:lnTo>
                    <a:pt x="4950" y="749"/>
                  </a:lnTo>
                  <a:lnTo>
                    <a:pt x="4954" y="776"/>
                  </a:lnTo>
                  <a:lnTo>
                    <a:pt x="4868" y="774"/>
                  </a:lnTo>
                  <a:lnTo>
                    <a:pt x="4727" y="779"/>
                  </a:lnTo>
                  <a:lnTo>
                    <a:pt x="4724" y="753"/>
                  </a:lnTo>
                  <a:lnTo>
                    <a:pt x="4765" y="749"/>
                  </a:lnTo>
                  <a:lnTo>
                    <a:pt x="4787" y="746"/>
                  </a:lnTo>
                  <a:lnTo>
                    <a:pt x="4792" y="743"/>
                  </a:lnTo>
                  <a:lnTo>
                    <a:pt x="4796" y="741"/>
                  </a:lnTo>
                  <a:lnTo>
                    <a:pt x="4798" y="736"/>
                  </a:lnTo>
                  <a:lnTo>
                    <a:pt x="4799" y="731"/>
                  </a:lnTo>
                  <a:lnTo>
                    <a:pt x="4798" y="720"/>
                  </a:lnTo>
                  <a:lnTo>
                    <a:pt x="4793" y="706"/>
                  </a:lnTo>
                  <a:lnTo>
                    <a:pt x="4740" y="576"/>
                  </a:lnTo>
                  <a:lnTo>
                    <a:pt x="4494" y="576"/>
                  </a:lnTo>
                  <a:lnTo>
                    <a:pt x="4447" y="686"/>
                  </a:lnTo>
                  <a:lnTo>
                    <a:pt x="4438" y="711"/>
                  </a:lnTo>
                  <a:lnTo>
                    <a:pt x="4435" y="729"/>
                  </a:lnTo>
                  <a:lnTo>
                    <a:pt x="4438" y="737"/>
                  </a:lnTo>
                  <a:lnTo>
                    <a:pt x="4446" y="744"/>
                  </a:lnTo>
                  <a:lnTo>
                    <a:pt x="4454" y="747"/>
                  </a:lnTo>
                  <a:lnTo>
                    <a:pt x="4466" y="748"/>
                  </a:lnTo>
                  <a:lnTo>
                    <a:pt x="4505" y="749"/>
                  </a:lnTo>
                  <a:lnTo>
                    <a:pt x="4508" y="753"/>
                  </a:lnTo>
                  <a:lnTo>
                    <a:pt x="4508" y="776"/>
                  </a:lnTo>
                  <a:lnTo>
                    <a:pt x="4409" y="776"/>
                  </a:lnTo>
                  <a:lnTo>
                    <a:pt x="4314" y="779"/>
                  </a:lnTo>
                  <a:close/>
                  <a:moveTo>
                    <a:pt x="4508" y="539"/>
                  </a:moveTo>
                  <a:lnTo>
                    <a:pt x="4724" y="539"/>
                  </a:lnTo>
                  <a:lnTo>
                    <a:pt x="4616" y="282"/>
                  </a:lnTo>
                  <a:lnTo>
                    <a:pt x="4508" y="539"/>
                  </a:lnTo>
                  <a:close/>
                  <a:moveTo>
                    <a:pt x="4528" y="96"/>
                  </a:moveTo>
                  <a:lnTo>
                    <a:pt x="4518" y="95"/>
                  </a:lnTo>
                  <a:lnTo>
                    <a:pt x="4508" y="93"/>
                  </a:lnTo>
                  <a:lnTo>
                    <a:pt x="4501" y="88"/>
                  </a:lnTo>
                  <a:lnTo>
                    <a:pt x="4493" y="82"/>
                  </a:lnTo>
                  <a:lnTo>
                    <a:pt x="4487" y="75"/>
                  </a:lnTo>
                  <a:lnTo>
                    <a:pt x="4483" y="66"/>
                  </a:lnTo>
                  <a:lnTo>
                    <a:pt x="4480" y="48"/>
                  </a:lnTo>
                  <a:lnTo>
                    <a:pt x="4480" y="39"/>
                  </a:lnTo>
                  <a:lnTo>
                    <a:pt x="4483" y="29"/>
                  </a:lnTo>
                  <a:lnTo>
                    <a:pt x="4487" y="22"/>
                  </a:lnTo>
                  <a:lnTo>
                    <a:pt x="4493" y="14"/>
                  </a:lnTo>
                  <a:lnTo>
                    <a:pt x="4501" y="8"/>
                  </a:lnTo>
                  <a:lnTo>
                    <a:pt x="4508" y="4"/>
                  </a:lnTo>
                  <a:lnTo>
                    <a:pt x="4528" y="0"/>
                  </a:lnTo>
                  <a:lnTo>
                    <a:pt x="4537" y="0"/>
                  </a:lnTo>
                  <a:lnTo>
                    <a:pt x="4546" y="4"/>
                  </a:lnTo>
                  <a:lnTo>
                    <a:pt x="4554" y="8"/>
                  </a:lnTo>
                  <a:lnTo>
                    <a:pt x="4561" y="14"/>
                  </a:lnTo>
                  <a:lnTo>
                    <a:pt x="4567" y="22"/>
                  </a:lnTo>
                  <a:lnTo>
                    <a:pt x="4572" y="29"/>
                  </a:lnTo>
                  <a:lnTo>
                    <a:pt x="4576" y="48"/>
                  </a:lnTo>
                  <a:lnTo>
                    <a:pt x="4574" y="58"/>
                  </a:lnTo>
                  <a:lnTo>
                    <a:pt x="4572" y="66"/>
                  </a:lnTo>
                  <a:lnTo>
                    <a:pt x="4567" y="75"/>
                  </a:lnTo>
                  <a:lnTo>
                    <a:pt x="4561" y="82"/>
                  </a:lnTo>
                  <a:lnTo>
                    <a:pt x="4554" y="88"/>
                  </a:lnTo>
                  <a:lnTo>
                    <a:pt x="4546" y="93"/>
                  </a:lnTo>
                  <a:lnTo>
                    <a:pt x="4528" y="96"/>
                  </a:lnTo>
                  <a:close/>
                  <a:moveTo>
                    <a:pt x="4738" y="96"/>
                  </a:moveTo>
                  <a:lnTo>
                    <a:pt x="4728" y="95"/>
                  </a:lnTo>
                  <a:lnTo>
                    <a:pt x="4718" y="93"/>
                  </a:lnTo>
                  <a:lnTo>
                    <a:pt x="4711" y="88"/>
                  </a:lnTo>
                  <a:lnTo>
                    <a:pt x="4703" y="82"/>
                  </a:lnTo>
                  <a:lnTo>
                    <a:pt x="4697" y="75"/>
                  </a:lnTo>
                  <a:lnTo>
                    <a:pt x="4693" y="66"/>
                  </a:lnTo>
                  <a:lnTo>
                    <a:pt x="4690" y="48"/>
                  </a:lnTo>
                  <a:lnTo>
                    <a:pt x="4690" y="39"/>
                  </a:lnTo>
                  <a:lnTo>
                    <a:pt x="4693" y="29"/>
                  </a:lnTo>
                  <a:lnTo>
                    <a:pt x="4697" y="22"/>
                  </a:lnTo>
                  <a:lnTo>
                    <a:pt x="4703" y="14"/>
                  </a:lnTo>
                  <a:lnTo>
                    <a:pt x="4711" y="8"/>
                  </a:lnTo>
                  <a:lnTo>
                    <a:pt x="4718" y="4"/>
                  </a:lnTo>
                  <a:lnTo>
                    <a:pt x="4738" y="0"/>
                  </a:lnTo>
                  <a:lnTo>
                    <a:pt x="4747" y="0"/>
                  </a:lnTo>
                  <a:lnTo>
                    <a:pt x="4756" y="4"/>
                  </a:lnTo>
                  <a:lnTo>
                    <a:pt x="4764" y="8"/>
                  </a:lnTo>
                  <a:lnTo>
                    <a:pt x="4771" y="14"/>
                  </a:lnTo>
                  <a:lnTo>
                    <a:pt x="4777" y="22"/>
                  </a:lnTo>
                  <a:lnTo>
                    <a:pt x="4782" y="29"/>
                  </a:lnTo>
                  <a:lnTo>
                    <a:pt x="4786" y="48"/>
                  </a:lnTo>
                  <a:lnTo>
                    <a:pt x="4784" y="58"/>
                  </a:lnTo>
                  <a:lnTo>
                    <a:pt x="4782" y="66"/>
                  </a:lnTo>
                  <a:lnTo>
                    <a:pt x="4777" y="75"/>
                  </a:lnTo>
                  <a:lnTo>
                    <a:pt x="4771" y="82"/>
                  </a:lnTo>
                  <a:lnTo>
                    <a:pt x="4764" y="88"/>
                  </a:lnTo>
                  <a:lnTo>
                    <a:pt x="4756" y="93"/>
                  </a:lnTo>
                  <a:lnTo>
                    <a:pt x="4738" y="96"/>
                  </a:lnTo>
                  <a:close/>
                  <a:moveTo>
                    <a:pt x="5002" y="778"/>
                  </a:moveTo>
                  <a:lnTo>
                    <a:pt x="4998" y="774"/>
                  </a:lnTo>
                  <a:lnTo>
                    <a:pt x="4998" y="755"/>
                  </a:lnTo>
                  <a:lnTo>
                    <a:pt x="5002" y="752"/>
                  </a:lnTo>
                  <a:lnTo>
                    <a:pt x="5026" y="750"/>
                  </a:lnTo>
                  <a:lnTo>
                    <a:pt x="5044" y="748"/>
                  </a:lnTo>
                  <a:lnTo>
                    <a:pt x="5057" y="746"/>
                  </a:lnTo>
                  <a:lnTo>
                    <a:pt x="5064" y="740"/>
                  </a:lnTo>
                  <a:lnTo>
                    <a:pt x="5068" y="732"/>
                  </a:lnTo>
                  <a:lnTo>
                    <a:pt x="5070" y="720"/>
                  </a:lnTo>
                  <a:lnTo>
                    <a:pt x="5071" y="699"/>
                  </a:lnTo>
                  <a:lnTo>
                    <a:pt x="5072" y="662"/>
                  </a:lnTo>
                  <a:lnTo>
                    <a:pt x="5074" y="594"/>
                  </a:lnTo>
                  <a:lnTo>
                    <a:pt x="5074" y="250"/>
                  </a:lnTo>
                  <a:lnTo>
                    <a:pt x="5072" y="231"/>
                  </a:lnTo>
                  <a:lnTo>
                    <a:pt x="5066" y="218"/>
                  </a:lnTo>
                  <a:lnTo>
                    <a:pt x="5057" y="209"/>
                  </a:lnTo>
                  <a:lnTo>
                    <a:pt x="5045" y="204"/>
                  </a:lnTo>
                  <a:lnTo>
                    <a:pt x="5027" y="203"/>
                  </a:lnTo>
                  <a:lnTo>
                    <a:pt x="4998" y="202"/>
                  </a:lnTo>
                  <a:lnTo>
                    <a:pt x="4994" y="178"/>
                  </a:lnTo>
                  <a:lnTo>
                    <a:pt x="4998" y="174"/>
                  </a:lnTo>
                  <a:lnTo>
                    <a:pt x="5076" y="177"/>
                  </a:lnTo>
                  <a:lnTo>
                    <a:pt x="5146" y="174"/>
                  </a:lnTo>
                  <a:lnTo>
                    <a:pt x="5282" y="351"/>
                  </a:lnTo>
                  <a:lnTo>
                    <a:pt x="5482" y="602"/>
                  </a:lnTo>
                  <a:lnTo>
                    <a:pt x="5556" y="688"/>
                  </a:lnTo>
                  <a:lnTo>
                    <a:pt x="5556" y="358"/>
                  </a:lnTo>
                  <a:lnTo>
                    <a:pt x="5555" y="293"/>
                  </a:lnTo>
                  <a:lnTo>
                    <a:pt x="5551" y="230"/>
                  </a:lnTo>
                  <a:lnTo>
                    <a:pt x="5548" y="218"/>
                  </a:lnTo>
                  <a:lnTo>
                    <a:pt x="5543" y="210"/>
                  </a:lnTo>
                  <a:lnTo>
                    <a:pt x="5536" y="207"/>
                  </a:lnTo>
                  <a:lnTo>
                    <a:pt x="5524" y="204"/>
                  </a:lnTo>
                  <a:lnTo>
                    <a:pt x="5483" y="201"/>
                  </a:lnTo>
                  <a:lnTo>
                    <a:pt x="5480" y="178"/>
                  </a:lnTo>
                  <a:lnTo>
                    <a:pt x="5483" y="174"/>
                  </a:lnTo>
                  <a:lnTo>
                    <a:pt x="5581" y="177"/>
                  </a:lnTo>
                  <a:lnTo>
                    <a:pt x="5666" y="174"/>
                  </a:lnTo>
                  <a:lnTo>
                    <a:pt x="5670" y="178"/>
                  </a:lnTo>
                  <a:lnTo>
                    <a:pt x="5670" y="197"/>
                  </a:lnTo>
                  <a:lnTo>
                    <a:pt x="5623" y="204"/>
                  </a:lnTo>
                  <a:lnTo>
                    <a:pt x="5611" y="208"/>
                  </a:lnTo>
                  <a:lnTo>
                    <a:pt x="5604" y="214"/>
                  </a:lnTo>
                  <a:lnTo>
                    <a:pt x="5602" y="221"/>
                  </a:lnTo>
                  <a:lnTo>
                    <a:pt x="5599" y="232"/>
                  </a:lnTo>
                  <a:lnTo>
                    <a:pt x="5598" y="254"/>
                  </a:lnTo>
                  <a:lnTo>
                    <a:pt x="5596" y="291"/>
                  </a:lnTo>
                  <a:lnTo>
                    <a:pt x="5594" y="358"/>
                  </a:lnTo>
                  <a:lnTo>
                    <a:pt x="5594" y="561"/>
                  </a:lnTo>
                  <a:lnTo>
                    <a:pt x="5594" y="677"/>
                  </a:lnTo>
                  <a:lnTo>
                    <a:pt x="5597" y="794"/>
                  </a:lnTo>
                  <a:lnTo>
                    <a:pt x="5522" y="776"/>
                  </a:lnTo>
                  <a:lnTo>
                    <a:pt x="5492" y="740"/>
                  </a:lnTo>
                  <a:lnTo>
                    <a:pt x="5402" y="629"/>
                  </a:lnTo>
                  <a:lnTo>
                    <a:pt x="5113" y="268"/>
                  </a:lnTo>
                  <a:lnTo>
                    <a:pt x="5113" y="594"/>
                  </a:lnTo>
                  <a:lnTo>
                    <a:pt x="5114" y="664"/>
                  </a:lnTo>
                  <a:lnTo>
                    <a:pt x="5118" y="725"/>
                  </a:lnTo>
                  <a:lnTo>
                    <a:pt x="5120" y="735"/>
                  </a:lnTo>
                  <a:lnTo>
                    <a:pt x="5124" y="740"/>
                  </a:lnTo>
                  <a:lnTo>
                    <a:pt x="5138" y="748"/>
                  </a:lnTo>
                  <a:lnTo>
                    <a:pt x="5155" y="750"/>
                  </a:lnTo>
                  <a:lnTo>
                    <a:pt x="5185" y="752"/>
                  </a:lnTo>
                  <a:lnTo>
                    <a:pt x="5189" y="774"/>
                  </a:lnTo>
                  <a:lnTo>
                    <a:pt x="5113" y="776"/>
                  </a:lnTo>
                  <a:lnTo>
                    <a:pt x="5002" y="778"/>
                  </a:lnTo>
                  <a:close/>
                  <a:moveTo>
                    <a:pt x="5924" y="213"/>
                  </a:moveTo>
                  <a:lnTo>
                    <a:pt x="5920" y="209"/>
                  </a:lnTo>
                  <a:lnTo>
                    <a:pt x="5920" y="191"/>
                  </a:lnTo>
                  <a:lnTo>
                    <a:pt x="5924" y="188"/>
                  </a:lnTo>
                  <a:lnTo>
                    <a:pt x="6044" y="167"/>
                  </a:lnTo>
                  <a:lnTo>
                    <a:pt x="6058" y="178"/>
                  </a:lnTo>
                  <a:lnTo>
                    <a:pt x="6070" y="190"/>
                  </a:lnTo>
                  <a:lnTo>
                    <a:pt x="6084" y="209"/>
                  </a:lnTo>
                  <a:lnTo>
                    <a:pt x="6104" y="242"/>
                  </a:lnTo>
                  <a:lnTo>
                    <a:pt x="6164" y="345"/>
                  </a:lnTo>
                  <a:lnTo>
                    <a:pt x="6235" y="479"/>
                  </a:lnTo>
                  <a:lnTo>
                    <a:pt x="6278" y="410"/>
                  </a:lnTo>
                  <a:lnTo>
                    <a:pt x="6328" y="328"/>
                  </a:lnTo>
                  <a:lnTo>
                    <a:pt x="6418" y="173"/>
                  </a:lnTo>
                  <a:lnTo>
                    <a:pt x="6450" y="174"/>
                  </a:lnTo>
                  <a:lnTo>
                    <a:pt x="6480" y="173"/>
                  </a:lnTo>
                  <a:lnTo>
                    <a:pt x="6484" y="184"/>
                  </a:lnTo>
                  <a:lnTo>
                    <a:pt x="6456" y="218"/>
                  </a:lnTo>
                  <a:lnTo>
                    <a:pt x="6418" y="269"/>
                  </a:lnTo>
                  <a:lnTo>
                    <a:pt x="6350" y="366"/>
                  </a:lnTo>
                  <a:lnTo>
                    <a:pt x="6296" y="453"/>
                  </a:lnTo>
                  <a:lnTo>
                    <a:pt x="6272" y="496"/>
                  </a:lnTo>
                  <a:lnTo>
                    <a:pt x="6262" y="516"/>
                  </a:lnTo>
                  <a:lnTo>
                    <a:pt x="6259" y="528"/>
                  </a:lnTo>
                  <a:lnTo>
                    <a:pt x="6259" y="542"/>
                  </a:lnTo>
                  <a:lnTo>
                    <a:pt x="6259" y="604"/>
                  </a:lnTo>
                  <a:lnTo>
                    <a:pt x="6259" y="669"/>
                  </a:lnTo>
                  <a:lnTo>
                    <a:pt x="6262" y="720"/>
                  </a:lnTo>
                  <a:lnTo>
                    <a:pt x="6265" y="732"/>
                  </a:lnTo>
                  <a:lnTo>
                    <a:pt x="6269" y="740"/>
                  </a:lnTo>
                  <a:lnTo>
                    <a:pt x="6275" y="743"/>
                  </a:lnTo>
                  <a:lnTo>
                    <a:pt x="6284" y="747"/>
                  </a:lnTo>
                  <a:lnTo>
                    <a:pt x="6304" y="749"/>
                  </a:lnTo>
                  <a:lnTo>
                    <a:pt x="6341" y="752"/>
                  </a:lnTo>
                  <a:lnTo>
                    <a:pt x="6343" y="776"/>
                  </a:lnTo>
                  <a:lnTo>
                    <a:pt x="6265" y="776"/>
                  </a:lnTo>
                  <a:lnTo>
                    <a:pt x="6218" y="776"/>
                  </a:lnTo>
                  <a:lnTo>
                    <a:pt x="6096" y="779"/>
                  </a:lnTo>
                  <a:lnTo>
                    <a:pt x="6092" y="754"/>
                  </a:lnTo>
                  <a:lnTo>
                    <a:pt x="6130" y="749"/>
                  </a:lnTo>
                  <a:lnTo>
                    <a:pt x="6150" y="747"/>
                  </a:lnTo>
                  <a:lnTo>
                    <a:pt x="6160" y="744"/>
                  </a:lnTo>
                  <a:lnTo>
                    <a:pt x="6167" y="741"/>
                  </a:lnTo>
                  <a:lnTo>
                    <a:pt x="6170" y="735"/>
                  </a:lnTo>
                  <a:lnTo>
                    <a:pt x="6174" y="725"/>
                  </a:lnTo>
                  <a:lnTo>
                    <a:pt x="6176" y="677"/>
                  </a:lnTo>
                  <a:lnTo>
                    <a:pt x="6178" y="604"/>
                  </a:lnTo>
                  <a:lnTo>
                    <a:pt x="6178" y="522"/>
                  </a:lnTo>
                  <a:lnTo>
                    <a:pt x="6157" y="484"/>
                  </a:lnTo>
                  <a:lnTo>
                    <a:pt x="6115" y="412"/>
                  </a:lnTo>
                  <a:lnTo>
                    <a:pt x="6077" y="352"/>
                  </a:lnTo>
                  <a:lnTo>
                    <a:pt x="6032" y="284"/>
                  </a:lnTo>
                  <a:lnTo>
                    <a:pt x="6008" y="251"/>
                  </a:lnTo>
                  <a:lnTo>
                    <a:pt x="5990" y="232"/>
                  </a:lnTo>
                  <a:lnTo>
                    <a:pt x="5977" y="221"/>
                  </a:lnTo>
                  <a:lnTo>
                    <a:pt x="5968" y="215"/>
                  </a:lnTo>
                  <a:lnTo>
                    <a:pt x="5952" y="214"/>
                  </a:lnTo>
                  <a:lnTo>
                    <a:pt x="5924" y="213"/>
                  </a:lnTo>
                  <a:close/>
                  <a:moveTo>
                    <a:pt x="6516" y="176"/>
                  </a:moveTo>
                  <a:lnTo>
                    <a:pt x="6641" y="177"/>
                  </a:lnTo>
                  <a:lnTo>
                    <a:pt x="6763" y="173"/>
                  </a:lnTo>
                  <a:lnTo>
                    <a:pt x="6767" y="197"/>
                  </a:lnTo>
                  <a:lnTo>
                    <a:pt x="6718" y="203"/>
                  </a:lnTo>
                  <a:lnTo>
                    <a:pt x="6704" y="206"/>
                  </a:lnTo>
                  <a:lnTo>
                    <a:pt x="6695" y="209"/>
                  </a:lnTo>
                  <a:lnTo>
                    <a:pt x="6691" y="213"/>
                  </a:lnTo>
                  <a:lnTo>
                    <a:pt x="6689" y="218"/>
                  </a:lnTo>
                  <a:lnTo>
                    <a:pt x="6685" y="231"/>
                  </a:lnTo>
                  <a:lnTo>
                    <a:pt x="6683" y="279"/>
                  </a:lnTo>
                  <a:lnTo>
                    <a:pt x="6682" y="377"/>
                  </a:lnTo>
                  <a:lnTo>
                    <a:pt x="6682" y="566"/>
                  </a:lnTo>
                  <a:lnTo>
                    <a:pt x="6683" y="664"/>
                  </a:lnTo>
                  <a:lnTo>
                    <a:pt x="6685" y="738"/>
                  </a:lnTo>
                  <a:lnTo>
                    <a:pt x="6772" y="738"/>
                  </a:lnTo>
                  <a:lnTo>
                    <a:pt x="6856" y="737"/>
                  </a:lnTo>
                  <a:lnTo>
                    <a:pt x="6901" y="736"/>
                  </a:lnTo>
                  <a:lnTo>
                    <a:pt x="6926" y="731"/>
                  </a:lnTo>
                  <a:lnTo>
                    <a:pt x="6952" y="723"/>
                  </a:lnTo>
                  <a:lnTo>
                    <a:pt x="6956" y="706"/>
                  </a:lnTo>
                  <a:lnTo>
                    <a:pt x="6965" y="675"/>
                  </a:lnTo>
                  <a:lnTo>
                    <a:pt x="6973" y="630"/>
                  </a:lnTo>
                  <a:lnTo>
                    <a:pt x="6978" y="627"/>
                  </a:lnTo>
                  <a:lnTo>
                    <a:pt x="6998" y="627"/>
                  </a:lnTo>
                  <a:lnTo>
                    <a:pt x="6997" y="654"/>
                  </a:lnTo>
                  <a:lnTo>
                    <a:pt x="6995" y="696"/>
                  </a:lnTo>
                  <a:lnTo>
                    <a:pt x="6991" y="776"/>
                  </a:lnTo>
                  <a:lnTo>
                    <a:pt x="6775" y="776"/>
                  </a:lnTo>
                  <a:lnTo>
                    <a:pt x="6650" y="776"/>
                  </a:lnTo>
                  <a:lnTo>
                    <a:pt x="6563" y="779"/>
                  </a:lnTo>
                  <a:lnTo>
                    <a:pt x="6560" y="761"/>
                  </a:lnTo>
                  <a:lnTo>
                    <a:pt x="6563" y="756"/>
                  </a:lnTo>
                  <a:lnTo>
                    <a:pt x="6583" y="746"/>
                  </a:lnTo>
                  <a:lnTo>
                    <a:pt x="6593" y="741"/>
                  </a:lnTo>
                  <a:lnTo>
                    <a:pt x="6595" y="725"/>
                  </a:lnTo>
                  <a:lnTo>
                    <a:pt x="6598" y="686"/>
                  </a:lnTo>
                  <a:lnTo>
                    <a:pt x="6600" y="628"/>
                  </a:lnTo>
                  <a:lnTo>
                    <a:pt x="6600" y="560"/>
                  </a:lnTo>
                  <a:lnTo>
                    <a:pt x="6600" y="377"/>
                  </a:lnTo>
                  <a:lnTo>
                    <a:pt x="6600" y="294"/>
                  </a:lnTo>
                  <a:lnTo>
                    <a:pt x="6599" y="254"/>
                  </a:lnTo>
                  <a:lnTo>
                    <a:pt x="6598" y="232"/>
                  </a:lnTo>
                  <a:lnTo>
                    <a:pt x="6595" y="220"/>
                  </a:lnTo>
                  <a:lnTo>
                    <a:pt x="6592" y="213"/>
                  </a:lnTo>
                  <a:lnTo>
                    <a:pt x="6586" y="208"/>
                  </a:lnTo>
                  <a:lnTo>
                    <a:pt x="6576" y="206"/>
                  </a:lnTo>
                  <a:lnTo>
                    <a:pt x="6556" y="202"/>
                  </a:lnTo>
                  <a:lnTo>
                    <a:pt x="6518" y="201"/>
                  </a:lnTo>
                  <a:lnTo>
                    <a:pt x="6516" y="176"/>
                  </a:lnTo>
                  <a:close/>
                  <a:moveTo>
                    <a:pt x="7058" y="173"/>
                  </a:moveTo>
                  <a:lnTo>
                    <a:pt x="7111" y="174"/>
                  </a:lnTo>
                  <a:lnTo>
                    <a:pt x="7180" y="177"/>
                  </a:lnTo>
                  <a:lnTo>
                    <a:pt x="7302" y="173"/>
                  </a:lnTo>
                  <a:lnTo>
                    <a:pt x="7306" y="197"/>
                  </a:lnTo>
                  <a:lnTo>
                    <a:pt x="7256" y="203"/>
                  </a:lnTo>
                  <a:lnTo>
                    <a:pt x="7243" y="206"/>
                  </a:lnTo>
                  <a:lnTo>
                    <a:pt x="7234" y="209"/>
                  </a:lnTo>
                  <a:lnTo>
                    <a:pt x="7230" y="213"/>
                  </a:lnTo>
                  <a:lnTo>
                    <a:pt x="7228" y="218"/>
                  </a:lnTo>
                  <a:lnTo>
                    <a:pt x="7224" y="231"/>
                  </a:lnTo>
                  <a:lnTo>
                    <a:pt x="7222" y="279"/>
                  </a:lnTo>
                  <a:lnTo>
                    <a:pt x="7220" y="377"/>
                  </a:lnTo>
                  <a:lnTo>
                    <a:pt x="7220" y="574"/>
                  </a:lnTo>
                  <a:lnTo>
                    <a:pt x="7222" y="658"/>
                  </a:lnTo>
                  <a:lnTo>
                    <a:pt x="7222" y="698"/>
                  </a:lnTo>
                  <a:lnTo>
                    <a:pt x="7224" y="720"/>
                  </a:lnTo>
                  <a:lnTo>
                    <a:pt x="7226" y="731"/>
                  </a:lnTo>
                  <a:lnTo>
                    <a:pt x="7230" y="738"/>
                  </a:lnTo>
                  <a:lnTo>
                    <a:pt x="7236" y="743"/>
                  </a:lnTo>
                  <a:lnTo>
                    <a:pt x="7246" y="747"/>
                  </a:lnTo>
                  <a:lnTo>
                    <a:pt x="7266" y="749"/>
                  </a:lnTo>
                  <a:lnTo>
                    <a:pt x="7302" y="752"/>
                  </a:lnTo>
                  <a:lnTo>
                    <a:pt x="7306" y="776"/>
                  </a:lnTo>
                  <a:lnTo>
                    <a:pt x="7228" y="776"/>
                  </a:lnTo>
                  <a:lnTo>
                    <a:pt x="7180" y="776"/>
                  </a:lnTo>
                  <a:lnTo>
                    <a:pt x="7058" y="779"/>
                  </a:lnTo>
                  <a:lnTo>
                    <a:pt x="7055" y="754"/>
                  </a:lnTo>
                  <a:lnTo>
                    <a:pt x="7091" y="749"/>
                  </a:lnTo>
                  <a:lnTo>
                    <a:pt x="7111" y="747"/>
                  </a:lnTo>
                  <a:lnTo>
                    <a:pt x="7122" y="744"/>
                  </a:lnTo>
                  <a:lnTo>
                    <a:pt x="7129" y="741"/>
                  </a:lnTo>
                  <a:lnTo>
                    <a:pt x="7133" y="734"/>
                  </a:lnTo>
                  <a:lnTo>
                    <a:pt x="7136" y="723"/>
                  </a:lnTo>
                  <a:lnTo>
                    <a:pt x="7138" y="702"/>
                  </a:lnTo>
                  <a:lnTo>
                    <a:pt x="7139" y="664"/>
                  </a:lnTo>
                  <a:lnTo>
                    <a:pt x="7140" y="574"/>
                  </a:lnTo>
                  <a:lnTo>
                    <a:pt x="7140" y="377"/>
                  </a:lnTo>
                  <a:lnTo>
                    <a:pt x="7139" y="294"/>
                  </a:lnTo>
                  <a:lnTo>
                    <a:pt x="7138" y="254"/>
                  </a:lnTo>
                  <a:lnTo>
                    <a:pt x="7136" y="232"/>
                  </a:lnTo>
                  <a:lnTo>
                    <a:pt x="7134" y="220"/>
                  </a:lnTo>
                  <a:lnTo>
                    <a:pt x="7130" y="213"/>
                  </a:lnTo>
                  <a:lnTo>
                    <a:pt x="7124" y="208"/>
                  </a:lnTo>
                  <a:lnTo>
                    <a:pt x="7115" y="206"/>
                  </a:lnTo>
                  <a:lnTo>
                    <a:pt x="7094" y="202"/>
                  </a:lnTo>
                  <a:lnTo>
                    <a:pt x="7058" y="201"/>
                  </a:lnTo>
                  <a:lnTo>
                    <a:pt x="7055" y="176"/>
                  </a:lnTo>
                  <a:lnTo>
                    <a:pt x="7058" y="173"/>
                  </a:lnTo>
                  <a:close/>
                  <a:moveTo>
                    <a:pt x="7348" y="482"/>
                  </a:moveTo>
                  <a:lnTo>
                    <a:pt x="7349" y="450"/>
                  </a:lnTo>
                  <a:lnTo>
                    <a:pt x="7352" y="420"/>
                  </a:lnTo>
                  <a:lnTo>
                    <a:pt x="7357" y="390"/>
                  </a:lnTo>
                  <a:lnTo>
                    <a:pt x="7366" y="363"/>
                  </a:lnTo>
                  <a:lnTo>
                    <a:pt x="7376" y="335"/>
                  </a:lnTo>
                  <a:lnTo>
                    <a:pt x="7391" y="309"/>
                  </a:lnTo>
                  <a:lnTo>
                    <a:pt x="7408" y="284"/>
                  </a:lnTo>
                  <a:lnTo>
                    <a:pt x="7428" y="260"/>
                  </a:lnTo>
                  <a:lnTo>
                    <a:pt x="7452" y="238"/>
                  </a:lnTo>
                  <a:lnTo>
                    <a:pt x="7477" y="218"/>
                  </a:lnTo>
                  <a:lnTo>
                    <a:pt x="7505" y="201"/>
                  </a:lnTo>
                  <a:lnTo>
                    <a:pt x="7535" y="186"/>
                  </a:lnTo>
                  <a:lnTo>
                    <a:pt x="7567" y="176"/>
                  </a:lnTo>
                  <a:lnTo>
                    <a:pt x="7601" y="167"/>
                  </a:lnTo>
                  <a:lnTo>
                    <a:pt x="7637" y="162"/>
                  </a:lnTo>
                  <a:lnTo>
                    <a:pt x="7675" y="161"/>
                  </a:lnTo>
                  <a:lnTo>
                    <a:pt x="7711" y="162"/>
                  </a:lnTo>
                  <a:lnTo>
                    <a:pt x="7744" y="166"/>
                  </a:lnTo>
                  <a:lnTo>
                    <a:pt x="7776" y="172"/>
                  </a:lnTo>
                  <a:lnTo>
                    <a:pt x="7806" y="180"/>
                  </a:lnTo>
                  <a:lnTo>
                    <a:pt x="7834" y="192"/>
                  </a:lnTo>
                  <a:lnTo>
                    <a:pt x="7860" y="206"/>
                  </a:lnTo>
                  <a:lnTo>
                    <a:pt x="7884" y="221"/>
                  </a:lnTo>
                  <a:lnTo>
                    <a:pt x="7907" y="240"/>
                  </a:lnTo>
                  <a:lnTo>
                    <a:pt x="7927" y="261"/>
                  </a:lnTo>
                  <a:lnTo>
                    <a:pt x="7944" y="284"/>
                  </a:lnTo>
                  <a:lnTo>
                    <a:pt x="7960" y="308"/>
                  </a:lnTo>
                  <a:lnTo>
                    <a:pt x="7972" y="334"/>
                  </a:lnTo>
                  <a:lnTo>
                    <a:pt x="7980" y="362"/>
                  </a:lnTo>
                  <a:lnTo>
                    <a:pt x="7987" y="392"/>
                  </a:lnTo>
                  <a:lnTo>
                    <a:pt x="7991" y="423"/>
                  </a:lnTo>
                  <a:lnTo>
                    <a:pt x="7993" y="456"/>
                  </a:lnTo>
                  <a:lnTo>
                    <a:pt x="7990" y="503"/>
                  </a:lnTo>
                  <a:lnTo>
                    <a:pt x="7987" y="526"/>
                  </a:lnTo>
                  <a:lnTo>
                    <a:pt x="7982" y="548"/>
                  </a:lnTo>
                  <a:lnTo>
                    <a:pt x="7969" y="590"/>
                  </a:lnTo>
                  <a:lnTo>
                    <a:pt x="7950" y="629"/>
                  </a:lnTo>
                  <a:lnTo>
                    <a:pt x="7927" y="665"/>
                  </a:lnTo>
                  <a:lnTo>
                    <a:pt x="7900" y="698"/>
                  </a:lnTo>
                  <a:lnTo>
                    <a:pt x="7884" y="712"/>
                  </a:lnTo>
                  <a:lnTo>
                    <a:pt x="7867" y="725"/>
                  </a:lnTo>
                  <a:lnTo>
                    <a:pt x="7830" y="748"/>
                  </a:lnTo>
                  <a:lnTo>
                    <a:pt x="7789" y="767"/>
                  </a:lnTo>
                  <a:lnTo>
                    <a:pt x="7746" y="780"/>
                  </a:lnTo>
                  <a:lnTo>
                    <a:pt x="7700" y="789"/>
                  </a:lnTo>
                  <a:lnTo>
                    <a:pt x="7654" y="791"/>
                  </a:lnTo>
                  <a:lnTo>
                    <a:pt x="7619" y="790"/>
                  </a:lnTo>
                  <a:lnTo>
                    <a:pt x="7586" y="785"/>
                  </a:lnTo>
                  <a:lnTo>
                    <a:pt x="7555" y="778"/>
                  </a:lnTo>
                  <a:lnTo>
                    <a:pt x="7525" y="768"/>
                  </a:lnTo>
                  <a:lnTo>
                    <a:pt x="7498" y="755"/>
                  </a:lnTo>
                  <a:lnTo>
                    <a:pt x="7471" y="738"/>
                  </a:lnTo>
                  <a:lnTo>
                    <a:pt x="7447" y="720"/>
                  </a:lnTo>
                  <a:lnTo>
                    <a:pt x="7426" y="699"/>
                  </a:lnTo>
                  <a:lnTo>
                    <a:pt x="7406" y="675"/>
                  </a:lnTo>
                  <a:lnTo>
                    <a:pt x="7390" y="648"/>
                  </a:lnTo>
                  <a:lnTo>
                    <a:pt x="7376" y="621"/>
                  </a:lnTo>
                  <a:lnTo>
                    <a:pt x="7366" y="592"/>
                  </a:lnTo>
                  <a:lnTo>
                    <a:pt x="7352" y="534"/>
                  </a:lnTo>
                  <a:lnTo>
                    <a:pt x="7349" y="507"/>
                  </a:lnTo>
                  <a:lnTo>
                    <a:pt x="7348" y="482"/>
                  </a:lnTo>
                  <a:close/>
                  <a:moveTo>
                    <a:pt x="7436" y="454"/>
                  </a:moveTo>
                  <a:lnTo>
                    <a:pt x="7438" y="480"/>
                  </a:lnTo>
                  <a:lnTo>
                    <a:pt x="7440" y="508"/>
                  </a:lnTo>
                  <a:lnTo>
                    <a:pt x="7446" y="536"/>
                  </a:lnTo>
                  <a:lnTo>
                    <a:pt x="7453" y="566"/>
                  </a:lnTo>
                  <a:lnTo>
                    <a:pt x="7463" y="594"/>
                  </a:lnTo>
                  <a:lnTo>
                    <a:pt x="7474" y="621"/>
                  </a:lnTo>
                  <a:lnTo>
                    <a:pt x="7488" y="646"/>
                  </a:lnTo>
                  <a:lnTo>
                    <a:pt x="7504" y="668"/>
                  </a:lnTo>
                  <a:lnTo>
                    <a:pt x="7520" y="688"/>
                  </a:lnTo>
                  <a:lnTo>
                    <a:pt x="7540" y="706"/>
                  </a:lnTo>
                  <a:lnTo>
                    <a:pt x="7559" y="720"/>
                  </a:lnTo>
                  <a:lnTo>
                    <a:pt x="7580" y="731"/>
                  </a:lnTo>
                  <a:lnTo>
                    <a:pt x="7603" y="741"/>
                  </a:lnTo>
                  <a:lnTo>
                    <a:pt x="7627" y="748"/>
                  </a:lnTo>
                  <a:lnTo>
                    <a:pt x="7652" y="752"/>
                  </a:lnTo>
                  <a:lnTo>
                    <a:pt x="7680" y="753"/>
                  </a:lnTo>
                  <a:lnTo>
                    <a:pt x="7712" y="750"/>
                  </a:lnTo>
                  <a:lnTo>
                    <a:pt x="7742" y="746"/>
                  </a:lnTo>
                  <a:lnTo>
                    <a:pt x="7771" y="736"/>
                  </a:lnTo>
                  <a:lnTo>
                    <a:pt x="7798" y="723"/>
                  </a:lnTo>
                  <a:lnTo>
                    <a:pt x="7822" y="705"/>
                  </a:lnTo>
                  <a:lnTo>
                    <a:pt x="7843" y="683"/>
                  </a:lnTo>
                  <a:lnTo>
                    <a:pt x="7861" y="658"/>
                  </a:lnTo>
                  <a:lnTo>
                    <a:pt x="7868" y="644"/>
                  </a:lnTo>
                  <a:lnTo>
                    <a:pt x="7876" y="628"/>
                  </a:lnTo>
                  <a:lnTo>
                    <a:pt x="7888" y="596"/>
                  </a:lnTo>
                  <a:lnTo>
                    <a:pt x="7896" y="561"/>
                  </a:lnTo>
                  <a:lnTo>
                    <a:pt x="7901" y="524"/>
                  </a:lnTo>
                  <a:lnTo>
                    <a:pt x="7903" y="485"/>
                  </a:lnTo>
                  <a:lnTo>
                    <a:pt x="7901" y="443"/>
                  </a:lnTo>
                  <a:lnTo>
                    <a:pt x="7895" y="404"/>
                  </a:lnTo>
                  <a:lnTo>
                    <a:pt x="7885" y="365"/>
                  </a:lnTo>
                  <a:lnTo>
                    <a:pt x="7872" y="330"/>
                  </a:lnTo>
                  <a:lnTo>
                    <a:pt x="7855" y="298"/>
                  </a:lnTo>
                  <a:lnTo>
                    <a:pt x="7835" y="270"/>
                  </a:lnTo>
                  <a:lnTo>
                    <a:pt x="7812" y="248"/>
                  </a:lnTo>
                  <a:lnTo>
                    <a:pt x="7799" y="237"/>
                  </a:lnTo>
                  <a:lnTo>
                    <a:pt x="7784" y="228"/>
                  </a:lnTo>
                  <a:lnTo>
                    <a:pt x="7756" y="215"/>
                  </a:lnTo>
                  <a:lnTo>
                    <a:pt x="7724" y="206"/>
                  </a:lnTo>
                  <a:lnTo>
                    <a:pt x="7693" y="200"/>
                  </a:lnTo>
                  <a:lnTo>
                    <a:pt x="7660" y="197"/>
                  </a:lnTo>
                  <a:lnTo>
                    <a:pt x="7610" y="202"/>
                  </a:lnTo>
                  <a:lnTo>
                    <a:pt x="7588" y="207"/>
                  </a:lnTo>
                  <a:lnTo>
                    <a:pt x="7566" y="214"/>
                  </a:lnTo>
                  <a:lnTo>
                    <a:pt x="7547" y="222"/>
                  </a:lnTo>
                  <a:lnTo>
                    <a:pt x="7529" y="233"/>
                  </a:lnTo>
                  <a:lnTo>
                    <a:pt x="7511" y="246"/>
                  </a:lnTo>
                  <a:lnTo>
                    <a:pt x="7495" y="262"/>
                  </a:lnTo>
                  <a:lnTo>
                    <a:pt x="7482" y="279"/>
                  </a:lnTo>
                  <a:lnTo>
                    <a:pt x="7470" y="298"/>
                  </a:lnTo>
                  <a:lnTo>
                    <a:pt x="7459" y="320"/>
                  </a:lnTo>
                  <a:lnTo>
                    <a:pt x="7451" y="342"/>
                  </a:lnTo>
                  <a:lnTo>
                    <a:pt x="7445" y="368"/>
                  </a:lnTo>
                  <a:lnTo>
                    <a:pt x="7440" y="394"/>
                  </a:lnTo>
                  <a:lnTo>
                    <a:pt x="7438" y="423"/>
                  </a:lnTo>
                  <a:lnTo>
                    <a:pt x="7436" y="454"/>
                  </a:lnTo>
                  <a:close/>
                  <a:moveTo>
                    <a:pt x="8039" y="173"/>
                  </a:moveTo>
                  <a:lnTo>
                    <a:pt x="8176" y="177"/>
                  </a:lnTo>
                  <a:lnTo>
                    <a:pt x="8266" y="174"/>
                  </a:lnTo>
                  <a:lnTo>
                    <a:pt x="8330" y="173"/>
                  </a:lnTo>
                  <a:lnTo>
                    <a:pt x="8359" y="173"/>
                  </a:lnTo>
                  <a:lnTo>
                    <a:pt x="8384" y="176"/>
                  </a:lnTo>
                  <a:lnTo>
                    <a:pt x="8408" y="179"/>
                  </a:lnTo>
                  <a:lnTo>
                    <a:pt x="8429" y="185"/>
                  </a:lnTo>
                  <a:lnTo>
                    <a:pt x="8448" y="192"/>
                  </a:lnTo>
                  <a:lnTo>
                    <a:pt x="8465" y="202"/>
                  </a:lnTo>
                  <a:lnTo>
                    <a:pt x="8480" y="215"/>
                  </a:lnTo>
                  <a:lnTo>
                    <a:pt x="8494" y="230"/>
                  </a:lnTo>
                  <a:lnTo>
                    <a:pt x="8504" y="248"/>
                  </a:lnTo>
                  <a:lnTo>
                    <a:pt x="8513" y="267"/>
                  </a:lnTo>
                  <a:lnTo>
                    <a:pt x="8518" y="287"/>
                  </a:lnTo>
                  <a:lnTo>
                    <a:pt x="8519" y="310"/>
                  </a:lnTo>
                  <a:lnTo>
                    <a:pt x="8518" y="328"/>
                  </a:lnTo>
                  <a:lnTo>
                    <a:pt x="8514" y="347"/>
                  </a:lnTo>
                  <a:lnTo>
                    <a:pt x="8509" y="365"/>
                  </a:lnTo>
                  <a:lnTo>
                    <a:pt x="8501" y="383"/>
                  </a:lnTo>
                  <a:lnTo>
                    <a:pt x="8491" y="401"/>
                  </a:lnTo>
                  <a:lnTo>
                    <a:pt x="8479" y="417"/>
                  </a:lnTo>
                  <a:lnTo>
                    <a:pt x="8466" y="431"/>
                  </a:lnTo>
                  <a:lnTo>
                    <a:pt x="8452" y="444"/>
                  </a:lnTo>
                  <a:lnTo>
                    <a:pt x="8419" y="466"/>
                  </a:lnTo>
                  <a:lnTo>
                    <a:pt x="8387" y="480"/>
                  </a:lnTo>
                  <a:lnTo>
                    <a:pt x="8353" y="489"/>
                  </a:lnTo>
                  <a:lnTo>
                    <a:pt x="8336" y="491"/>
                  </a:lnTo>
                  <a:lnTo>
                    <a:pt x="8318" y="491"/>
                  </a:lnTo>
                  <a:lnTo>
                    <a:pt x="8291" y="490"/>
                  </a:lnTo>
                  <a:lnTo>
                    <a:pt x="8260" y="485"/>
                  </a:lnTo>
                  <a:lnTo>
                    <a:pt x="8252" y="460"/>
                  </a:lnTo>
                  <a:lnTo>
                    <a:pt x="8256" y="455"/>
                  </a:lnTo>
                  <a:lnTo>
                    <a:pt x="8285" y="461"/>
                  </a:lnTo>
                  <a:lnTo>
                    <a:pt x="8308" y="462"/>
                  </a:lnTo>
                  <a:lnTo>
                    <a:pt x="8335" y="460"/>
                  </a:lnTo>
                  <a:lnTo>
                    <a:pt x="8347" y="458"/>
                  </a:lnTo>
                  <a:lnTo>
                    <a:pt x="8358" y="453"/>
                  </a:lnTo>
                  <a:lnTo>
                    <a:pt x="8380" y="442"/>
                  </a:lnTo>
                  <a:lnTo>
                    <a:pt x="8389" y="435"/>
                  </a:lnTo>
                  <a:lnTo>
                    <a:pt x="8398" y="425"/>
                  </a:lnTo>
                  <a:lnTo>
                    <a:pt x="8413" y="406"/>
                  </a:lnTo>
                  <a:lnTo>
                    <a:pt x="8423" y="383"/>
                  </a:lnTo>
                  <a:lnTo>
                    <a:pt x="8430" y="359"/>
                  </a:lnTo>
                  <a:lnTo>
                    <a:pt x="8431" y="332"/>
                  </a:lnTo>
                  <a:lnTo>
                    <a:pt x="8430" y="304"/>
                  </a:lnTo>
                  <a:lnTo>
                    <a:pt x="8423" y="279"/>
                  </a:lnTo>
                  <a:lnTo>
                    <a:pt x="8412" y="257"/>
                  </a:lnTo>
                  <a:lnTo>
                    <a:pt x="8396" y="239"/>
                  </a:lnTo>
                  <a:lnTo>
                    <a:pt x="8377" y="224"/>
                  </a:lnTo>
                  <a:lnTo>
                    <a:pt x="8365" y="218"/>
                  </a:lnTo>
                  <a:lnTo>
                    <a:pt x="8352" y="213"/>
                  </a:lnTo>
                  <a:lnTo>
                    <a:pt x="8323" y="207"/>
                  </a:lnTo>
                  <a:lnTo>
                    <a:pt x="8291" y="204"/>
                  </a:lnTo>
                  <a:lnTo>
                    <a:pt x="8250" y="208"/>
                  </a:lnTo>
                  <a:lnTo>
                    <a:pt x="8204" y="219"/>
                  </a:lnTo>
                  <a:lnTo>
                    <a:pt x="8202" y="275"/>
                  </a:lnTo>
                  <a:lnTo>
                    <a:pt x="8201" y="377"/>
                  </a:lnTo>
                  <a:lnTo>
                    <a:pt x="8201" y="574"/>
                  </a:lnTo>
                  <a:lnTo>
                    <a:pt x="8202" y="658"/>
                  </a:lnTo>
                  <a:lnTo>
                    <a:pt x="8202" y="698"/>
                  </a:lnTo>
                  <a:lnTo>
                    <a:pt x="8204" y="720"/>
                  </a:lnTo>
                  <a:lnTo>
                    <a:pt x="8207" y="731"/>
                  </a:lnTo>
                  <a:lnTo>
                    <a:pt x="8210" y="738"/>
                  </a:lnTo>
                  <a:lnTo>
                    <a:pt x="8216" y="743"/>
                  </a:lnTo>
                  <a:lnTo>
                    <a:pt x="8226" y="747"/>
                  </a:lnTo>
                  <a:lnTo>
                    <a:pt x="8245" y="749"/>
                  </a:lnTo>
                  <a:lnTo>
                    <a:pt x="8282" y="752"/>
                  </a:lnTo>
                  <a:lnTo>
                    <a:pt x="8286" y="776"/>
                  </a:lnTo>
                  <a:lnTo>
                    <a:pt x="8160" y="776"/>
                  </a:lnTo>
                  <a:lnTo>
                    <a:pt x="8039" y="779"/>
                  </a:lnTo>
                  <a:lnTo>
                    <a:pt x="8035" y="754"/>
                  </a:lnTo>
                  <a:lnTo>
                    <a:pt x="8071" y="749"/>
                  </a:lnTo>
                  <a:lnTo>
                    <a:pt x="8092" y="747"/>
                  </a:lnTo>
                  <a:lnTo>
                    <a:pt x="8102" y="744"/>
                  </a:lnTo>
                  <a:lnTo>
                    <a:pt x="8108" y="741"/>
                  </a:lnTo>
                  <a:lnTo>
                    <a:pt x="8113" y="734"/>
                  </a:lnTo>
                  <a:lnTo>
                    <a:pt x="8116" y="723"/>
                  </a:lnTo>
                  <a:lnTo>
                    <a:pt x="8118" y="702"/>
                  </a:lnTo>
                  <a:lnTo>
                    <a:pt x="8119" y="664"/>
                  </a:lnTo>
                  <a:lnTo>
                    <a:pt x="8119" y="574"/>
                  </a:lnTo>
                  <a:lnTo>
                    <a:pt x="8119" y="377"/>
                  </a:lnTo>
                  <a:lnTo>
                    <a:pt x="8119" y="294"/>
                  </a:lnTo>
                  <a:lnTo>
                    <a:pt x="8118" y="254"/>
                  </a:lnTo>
                  <a:lnTo>
                    <a:pt x="8117" y="232"/>
                  </a:lnTo>
                  <a:lnTo>
                    <a:pt x="8114" y="220"/>
                  </a:lnTo>
                  <a:lnTo>
                    <a:pt x="8111" y="213"/>
                  </a:lnTo>
                  <a:lnTo>
                    <a:pt x="8105" y="208"/>
                  </a:lnTo>
                  <a:lnTo>
                    <a:pt x="8095" y="206"/>
                  </a:lnTo>
                  <a:lnTo>
                    <a:pt x="8075" y="202"/>
                  </a:lnTo>
                  <a:lnTo>
                    <a:pt x="8039" y="201"/>
                  </a:lnTo>
                  <a:lnTo>
                    <a:pt x="8035" y="176"/>
                  </a:lnTo>
                  <a:lnTo>
                    <a:pt x="8039" y="173"/>
                  </a:lnTo>
                  <a:close/>
                  <a:moveTo>
                    <a:pt x="8566" y="173"/>
                  </a:moveTo>
                  <a:lnTo>
                    <a:pt x="8618" y="174"/>
                  </a:lnTo>
                  <a:lnTo>
                    <a:pt x="8688" y="177"/>
                  </a:lnTo>
                  <a:lnTo>
                    <a:pt x="8809" y="173"/>
                  </a:lnTo>
                  <a:lnTo>
                    <a:pt x="8813" y="197"/>
                  </a:lnTo>
                  <a:lnTo>
                    <a:pt x="8765" y="203"/>
                  </a:lnTo>
                  <a:lnTo>
                    <a:pt x="8750" y="206"/>
                  </a:lnTo>
                  <a:lnTo>
                    <a:pt x="8741" y="209"/>
                  </a:lnTo>
                  <a:lnTo>
                    <a:pt x="8738" y="213"/>
                  </a:lnTo>
                  <a:lnTo>
                    <a:pt x="8735" y="218"/>
                  </a:lnTo>
                  <a:lnTo>
                    <a:pt x="8731" y="231"/>
                  </a:lnTo>
                  <a:lnTo>
                    <a:pt x="8729" y="279"/>
                  </a:lnTo>
                  <a:lnTo>
                    <a:pt x="8729" y="377"/>
                  </a:lnTo>
                  <a:lnTo>
                    <a:pt x="8729" y="574"/>
                  </a:lnTo>
                  <a:lnTo>
                    <a:pt x="8729" y="658"/>
                  </a:lnTo>
                  <a:lnTo>
                    <a:pt x="8730" y="698"/>
                  </a:lnTo>
                  <a:lnTo>
                    <a:pt x="8731" y="720"/>
                  </a:lnTo>
                  <a:lnTo>
                    <a:pt x="8734" y="731"/>
                  </a:lnTo>
                  <a:lnTo>
                    <a:pt x="8737" y="738"/>
                  </a:lnTo>
                  <a:lnTo>
                    <a:pt x="8743" y="743"/>
                  </a:lnTo>
                  <a:lnTo>
                    <a:pt x="8753" y="747"/>
                  </a:lnTo>
                  <a:lnTo>
                    <a:pt x="8773" y="749"/>
                  </a:lnTo>
                  <a:lnTo>
                    <a:pt x="8809" y="752"/>
                  </a:lnTo>
                  <a:lnTo>
                    <a:pt x="8813" y="776"/>
                  </a:lnTo>
                  <a:lnTo>
                    <a:pt x="8735" y="776"/>
                  </a:lnTo>
                  <a:lnTo>
                    <a:pt x="8688" y="776"/>
                  </a:lnTo>
                  <a:lnTo>
                    <a:pt x="8566" y="779"/>
                  </a:lnTo>
                  <a:lnTo>
                    <a:pt x="8562" y="754"/>
                  </a:lnTo>
                  <a:lnTo>
                    <a:pt x="8598" y="749"/>
                  </a:lnTo>
                  <a:lnTo>
                    <a:pt x="8618" y="747"/>
                  </a:lnTo>
                  <a:lnTo>
                    <a:pt x="8629" y="744"/>
                  </a:lnTo>
                  <a:lnTo>
                    <a:pt x="8636" y="741"/>
                  </a:lnTo>
                  <a:lnTo>
                    <a:pt x="8640" y="734"/>
                  </a:lnTo>
                  <a:lnTo>
                    <a:pt x="8644" y="723"/>
                  </a:lnTo>
                  <a:lnTo>
                    <a:pt x="8646" y="702"/>
                  </a:lnTo>
                  <a:lnTo>
                    <a:pt x="8646" y="664"/>
                  </a:lnTo>
                  <a:lnTo>
                    <a:pt x="8647" y="574"/>
                  </a:lnTo>
                  <a:lnTo>
                    <a:pt x="8647" y="377"/>
                  </a:lnTo>
                  <a:lnTo>
                    <a:pt x="8646" y="294"/>
                  </a:lnTo>
                  <a:lnTo>
                    <a:pt x="8645" y="254"/>
                  </a:lnTo>
                  <a:lnTo>
                    <a:pt x="8644" y="232"/>
                  </a:lnTo>
                  <a:lnTo>
                    <a:pt x="8641" y="220"/>
                  </a:lnTo>
                  <a:lnTo>
                    <a:pt x="8638" y="213"/>
                  </a:lnTo>
                  <a:lnTo>
                    <a:pt x="8632" y="208"/>
                  </a:lnTo>
                  <a:lnTo>
                    <a:pt x="8622" y="206"/>
                  </a:lnTo>
                  <a:lnTo>
                    <a:pt x="8603" y="202"/>
                  </a:lnTo>
                  <a:lnTo>
                    <a:pt x="8566" y="201"/>
                  </a:lnTo>
                  <a:lnTo>
                    <a:pt x="8562" y="176"/>
                  </a:lnTo>
                  <a:lnTo>
                    <a:pt x="8566" y="173"/>
                  </a:lnTo>
                  <a:close/>
                  <a:moveTo>
                    <a:pt x="8868" y="629"/>
                  </a:moveTo>
                  <a:lnTo>
                    <a:pt x="8892" y="626"/>
                  </a:lnTo>
                  <a:lnTo>
                    <a:pt x="8898" y="672"/>
                  </a:lnTo>
                  <a:lnTo>
                    <a:pt x="8902" y="695"/>
                  </a:lnTo>
                  <a:lnTo>
                    <a:pt x="8909" y="708"/>
                  </a:lnTo>
                  <a:lnTo>
                    <a:pt x="8924" y="720"/>
                  </a:lnTo>
                  <a:lnTo>
                    <a:pt x="8935" y="728"/>
                  </a:lnTo>
                  <a:lnTo>
                    <a:pt x="8947" y="734"/>
                  </a:lnTo>
                  <a:lnTo>
                    <a:pt x="8976" y="743"/>
                  </a:lnTo>
                  <a:lnTo>
                    <a:pt x="9008" y="749"/>
                  </a:lnTo>
                  <a:lnTo>
                    <a:pt x="9041" y="752"/>
                  </a:lnTo>
                  <a:lnTo>
                    <a:pt x="9064" y="750"/>
                  </a:lnTo>
                  <a:lnTo>
                    <a:pt x="9084" y="747"/>
                  </a:lnTo>
                  <a:lnTo>
                    <a:pt x="9103" y="742"/>
                  </a:lnTo>
                  <a:lnTo>
                    <a:pt x="9122" y="735"/>
                  </a:lnTo>
                  <a:lnTo>
                    <a:pt x="9139" y="725"/>
                  </a:lnTo>
                  <a:lnTo>
                    <a:pt x="9155" y="714"/>
                  </a:lnTo>
                  <a:lnTo>
                    <a:pt x="9167" y="701"/>
                  </a:lnTo>
                  <a:lnTo>
                    <a:pt x="9179" y="686"/>
                  </a:lnTo>
                  <a:lnTo>
                    <a:pt x="9187" y="670"/>
                  </a:lnTo>
                  <a:lnTo>
                    <a:pt x="9193" y="652"/>
                  </a:lnTo>
                  <a:lnTo>
                    <a:pt x="9197" y="633"/>
                  </a:lnTo>
                  <a:lnTo>
                    <a:pt x="9198" y="614"/>
                  </a:lnTo>
                  <a:lnTo>
                    <a:pt x="9196" y="587"/>
                  </a:lnTo>
                  <a:lnTo>
                    <a:pt x="9193" y="575"/>
                  </a:lnTo>
                  <a:lnTo>
                    <a:pt x="9188" y="564"/>
                  </a:lnTo>
                  <a:lnTo>
                    <a:pt x="9178" y="546"/>
                  </a:lnTo>
                  <a:lnTo>
                    <a:pt x="9170" y="538"/>
                  </a:lnTo>
                  <a:lnTo>
                    <a:pt x="9162" y="531"/>
                  </a:lnTo>
                  <a:lnTo>
                    <a:pt x="9144" y="520"/>
                  </a:lnTo>
                  <a:lnTo>
                    <a:pt x="9133" y="516"/>
                  </a:lnTo>
                  <a:lnTo>
                    <a:pt x="9122" y="513"/>
                  </a:lnTo>
                  <a:lnTo>
                    <a:pt x="9056" y="500"/>
                  </a:lnTo>
                  <a:lnTo>
                    <a:pt x="8989" y="486"/>
                  </a:lnTo>
                  <a:lnTo>
                    <a:pt x="8965" y="479"/>
                  </a:lnTo>
                  <a:lnTo>
                    <a:pt x="8942" y="470"/>
                  </a:lnTo>
                  <a:lnTo>
                    <a:pt x="8920" y="456"/>
                  </a:lnTo>
                  <a:lnTo>
                    <a:pt x="8902" y="441"/>
                  </a:lnTo>
                  <a:lnTo>
                    <a:pt x="8887" y="420"/>
                  </a:lnTo>
                  <a:lnTo>
                    <a:pt x="8881" y="410"/>
                  </a:lnTo>
                  <a:lnTo>
                    <a:pt x="8876" y="398"/>
                  </a:lnTo>
                  <a:lnTo>
                    <a:pt x="8869" y="370"/>
                  </a:lnTo>
                  <a:lnTo>
                    <a:pt x="8867" y="342"/>
                  </a:lnTo>
                  <a:lnTo>
                    <a:pt x="8868" y="322"/>
                  </a:lnTo>
                  <a:lnTo>
                    <a:pt x="8870" y="304"/>
                  </a:lnTo>
                  <a:lnTo>
                    <a:pt x="8875" y="286"/>
                  </a:lnTo>
                  <a:lnTo>
                    <a:pt x="8881" y="269"/>
                  </a:lnTo>
                  <a:lnTo>
                    <a:pt x="8898" y="238"/>
                  </a:lnTo>
                  <a:lnTo>
                    <a:pt x="8922" y="212"/>
                  </a:lnTo>
                  <a:lnTo>
                    <a:pt x="8952" y="189"/>
                  </a:lnTo>
                  <a:lnTo>
                    <a:pt x="8969" y="180"/>
                  </a:lnTo>
                  <a:lnTo>
                    <a:pt x="8987" y="173"/>
                  </a:lnTo>
                  <a:lnTo>
                    <a:pt x="9006" y="167"/>
                  </a:lnTo>
                  <a:lnTo>
                    <a:pt x="9026" y="164"/>
                  </a:lnTo>
                  <a:lnTo>
                    <a:pt x="9071" y="160"/>
                  </a:lnTo>
                  <a:lnTo>
                    <a:pt x="9109" y="162"/>
                  </a:lnTo>
                  <a:lnTo>
                    <a:pt x="9151" y="170"/>
                  </a:lnTo>
                  <a:lnTo>
                    <a:pt x="9193" y="180"/>
                  </a:lnTo>
                  <a:lnTo>
                    <a:pt x="9232" y="196"/>
                  </a:lnTo>
                  <a:lnTo>
                    <a:pt x="9234" y="202"/>
                  </a:lnTo>
                  <a:lnTo>
                    <a:pt x="9230" y="224"/>
                  </a:lnTo>
                  <a:lnTo>
                    <a:pt x="9227" y="249"/>
                  </a:lnTo>
                  <a:lnTo>
                    <a:pt x="9224" y="279"/>
                  </a:lnTo>
                  <a:lnTo>
                    <a:pt x="9223" y="314"/>
                  </a:lnTo>
                  <a:lnTo>
                    <a:pt x="9218" y="317"/>
                  </a:lnTo>
                  <a:lnTo>
                    <a:pt x="9197" y="317"/>
                  </a:lnTo>
                  <a:lnTo>
                    <a:pt x="9191" y="249"/>
                  </a:lnTo>
                  <a:lnTo>
                    <a:pt x="9187" y="243"/>
                  </a:lnTo>
                  <a:lnTo>
                    <a:pt x="9180" y="234"/>
                  </a:lnTo>
                  <a:lnTo>
                    <a:pt x="9168" y="226"/>
                  </a:lnTo>
                  <a:lnTo>
                    <a:pt x="9152" y="216"/>
                  </a:lnTo>
                  <a:lnTo>
                    <a:pt x="9133" y="208"/>
                  </a:lnTo>
                  <a:lnTo>
                    <a:pt x="9113" y="202"/>
                  </a:lnTo>
                  <a:lnTo>
                    <a:pt x="9092" y="198"/>
                  </a:lnTo>
                  <a:lnTo>
                    <a:pt x="9072" y="197"/>
                  </a:lnTo>
                  <a:lnTo>
                    <a:pt x="9036" y="201"/>
                  </a:lnTo>
                  <a:lnTo>
                    <a:pt x="9004" y="212"/>
                  </a:lnTo>
                  <a:lnTo>
                    <a:pt x="8989" y="220"/>
                  </a:lnTo>
                  <a:lnTo>
                    <a:pt x="8976" y="230"/>
                  </a:lnTo>
                  <a:lnTo>
                    <a:pt x="8965" y="243"/>
                  </a:lnTo>
                  <a:lnTo>
                    <a:pt x="8956" y="257"/>
                  </a:lnTo>
                  <a:lnTo>
                    <a:pt x="8948" y="273"/>
                  </a:lnTo>
                  <a:lnTo>
                    <a:pt x="8944" y="288"/>
                  </a:lnTo>
                  <a:lnTo>
                    <a:pt x="8940" y="321"/>
                  </a:lnTo>
                  <a:lnTo>
                    <a:pt x="8942" y="345"/>
                  </a:lnTo>
                  <a:lnTo>
                    <a:pt x="8945" y="354"/>
                  </a:lnTo>
                  <a:lnTo>
                    <a:pt x="8950" y="365"/>
                  </a:lnTo>
                  <a:lnTo>
                    <a:pt x="8960" y="382"/>
                  </a:lnTo>
                  <a:lnTo>
                    <a:pt x="8968" y="389"/>
                  </a:lnTo>
                  <a:lnTo>
                    <a:pt x="8975" y="395"/>
                  </a:lnTo>
                  <a:lnTo>
                    <a:pt x="8992" y="406"/>
                  </a:lnTo>
                  <a:lnTo>
                    <a:pt x="9011" y="412"/>
                  </a:lnTo>
                  <a:lnTo>
                    <a:pt x="9041" y="419"/>
                  </a:lnTo>
                  <a:lnTo>
                    <a:pt x="9086" y="426"/>
                  </a:lnTo>
                  <a:lnTo>
                    <a:pt x="9122" y="432"/>
                  </a:lnTo>
                  <a:lnTo>
                    <a:pt x="9152" y="438"/>
                  </a:lnTo>
                  <a:lnTo>
                    <a:pt x="9176" y="444"/>
                  </a:lnTo>
                  <a:lnTo>
                    <a:pt x="9197" y="452"/>
                  </a:lnTo>
                  <a:lnTo>
                    <a:pt x="9212" y="461"/>
                  </a:lnTo>
                  <a:lnTo>
                    <a:pt x="9227" y="472"/>
                  </a:lnTo>
                  <a:lnTo>
                    <a:pt x="9240" y="485"/>
                  </a:lnTo>
                  <a:lnTo>
                    <a:pt x="9252" y="500"/>
                  </a:lnTo>
                  <a:lnTo>
                    <a:pt x="9260" y="518"/>
                  </a:lnTo>
                  <a:lnTo>
                    <a:pt x="9266" y="536"/>
                  </a:lnTo>
                  <a:lnTo>
                    <a:pt x="9271" y="557"/>
                  </a:lnTo>
                  <a:lnTo>
                    <a:pt x="9272" y="579"/>
                  </a:lnTo>
                  <a:lnTo>
                    <a:pt x="9271" y="602"/>
                  </a:lnTo>
                  <a:lnTo>
                    <a:pt x="9268" y="623"/>
                  </a:lnTo>
                  <a:lnTo>
                    <a:pt x="9262" y="644"/>
                  </a:lnTo>
                  <a:lnTo>
                    <a:pt x="9253" y="663"/>
                  </a:lnTo>
                  <a:lnTo>
                    <a:pt x="9244" y="681"/>
                  </a:lnTo>
                  <a:lnTo>
                    <a:pt x="9230" y="699"/>
                  </a:lnTo>
                  <a:lnTo>
                    <a:pt x="9198" y="730"/>
                  </a:lnTo>
                  <a:lnTo>
                    <a:pt x="9179" y="744"/>
                  </a:lnTo>
                  <a:lnTo>
                    <a:pt x="9160" y="756"/>
                  </a:lnTo>
                  <a:lnTo>
                    <a:pt x="9138" y="767"/>
                  </a:lnTo>
                  <a:lnTo>
                    <a:pt x="9116" y="776"/>
                  </a:lnTo>
                  <a:lnTo>
                    <a:pt x="9094" y="783"/>
                  </a:lnTo>
                  <a:lnTo>
                    <a:pt x="9070" y="788"/>
                  </a:lnTo>
                  <a:lnTo>
                    <a:pt x="9019" y="791"/>
                  </a:lnTo>
                  <a:lnTo>
                    <a:pt x="8976" y="789"/>
                  </a:lnTo>
                  <a:lnTo>
                    <a:pt x="8936" y="783"/>
                  </a:lnTo>
                  <a:lnTo>
                    <a:pt x="8899" y="773"/>
                  </a:lnTo>
                  <a:lnTo>
                    <a:pt x="8864" y="760"/>
                  </a:lnTo>
                  <a:lnTo>
                    <a:pt x="8862" y="754"/>
                  </a:lnTo>
                  <a:lnTo>
                    <a:pt x="8866" y="710"/>
                  </a:lnTo>
                  <a:lnTo>
                    <a:pt x="8868" y="629"/>
                  </a:lnTo>
                  <a:close/>
                  <a:moveTo>
                    <a:pt x="9808" y="173"/>
                  </a:moveTo>
                  <a:lnTo>
                    <a:pt x="9811" y="177"/>
                  </a:lnTo>
                  <a:lnTo>
                    <a:pt x="9808" y="230"/>
                  </a:lnTo>
                  <a:lnTo>
                    <a:pt x="9808" y="311"/>
                  </a:lnTo>
                  <a:lnTo>
                    <a:pt x="9784" y="314"/>
                  </a:lnTo>
                  <a:lnTo>
                    <a:pt x="9780" y="310"/>
                  </a:lnTo>
                  <a:lnTo>
                    <a:pt x="9775" y="272"/>
                  </a:lnTo>
                  <a:lnTo>
                    <a:pt x="9770" y="232"/>
                  </a:lnTo>
                  <a:lnTo>
                    <a:pt x="9764" y="222"/>
                  </a:lnTo>
                  <a:lnTo>
                    <a:pt x="9755" y="219"/>
                  </a:lnTo>
                  <a:lnTo>
                    <a:pt x="9737" y="216"/>
                  </a:lnTo>
                  <a:lnTo>
                    <a:pt x="9684" y="215"/>
                  </a:lnTo>
                  <a:lnTo>
                    <a:pt x="9604" y="215"/>
                  </a:lnTo>
                  <a:lnTo>
                    <a:pt x="9600" y="326"/>
                  </a:lnTo>
                  <a:lnTo>
                    <a:pt x="9600" y="574"/>
                  </a:lnTo>
                  <a:lnTo>
                    <a:pt x="9601" y="658"/>
                  </a:lnTo>
                  <a:lnTo>
                    <a:pt x="9601" y="698"/>
                  </a:lnTo>
                  <a:lnTo>
                    <a:pt x="9604" y="720"/>
                  </a:lnTo>
                  <a:lnTo>
                    <a:pt x="9606" y="732"/>
                  </a:lnTo>
                  <a:lnTo>
                    <a:pt x="9610" y="738"/>
                  </a:lnTo>
                  <a:lnTo>
                    <a:pt x="9614" y="743"/>
                  </a:lnTo>
                  <a:lnTo>
                    <a:pt x="9625" y="747"/>
                  </a:lnTo>
                  <a:lnTo>
                    <a:pt x="9644" y="749"/>
                  </a:lnTo>
                  <a:lnTo>
                    <a:pt x="9682" y="752"/>
                  </a:lnTo>
                  <a:lnTo>
                    <a:pt x="9685" y="776"/>
                  </a:lnTo>
                  <a:lnTo>
                    <a:pt x="9560" y="776"/>
                  </a:lnTo>
                  <a:lnTo>
                    <a:pt x="9438" y="779"/>
                  </a:lnTo>
                  <a:lnTo>
                    <a:pt x="9434" y="754"/>
                  </a:lnTo>
                  <a:lnTo>
                    <a:pt x="9472" y="749"/>
                  </a:lnTo>
                  <a:lnTo>
                    <a:pt x="9492" y="747"/>
                  </a:lnTo>
                  <a:lnTo>
                    <a:pt x="9503" y="744"/>
                  </a:lnTo>
                  <a:lnTo>
                    <a:pt x="9509" y="741"/>
                  </a:lnTo>
                  <a:lnTo>
                    <a:pt x="9514" y="734"/>
                  </a:lnTo>
                  <a:lnTo>
                    <a:pt x="9516" y="723"/>
                  </a:lnTo>
                  <a:lnTo>
                    <a:pt x="9518" y="702"/>
                  </a:lnTo>
                  <a:lnTo>
                    <a:pt x="9520" y="664"/>
                  </a:lnTo>
                  <a:lnTo>
                    <a:pt x="9521" y="574"/>
                  </a:lnTo>
                  <a:lnTo>
                    <a:pt x="9521" y="326"/>
                  </a:lnTo>
                  <a:lnTo>
                    <a:pt x="9517" y="215"/>
                  </a:lnTo>
                  <a:lnTo>
                    <a:pt x="9454" y="215"/>
                  </a:lnTo>
                  <a:lnTo>
                    <a:pt x="9385" y="216"/>
                  </a:lnTo>
                  <a:lnTo>
                    <a:pt x="9373" y="218"/>
                  </a:lnTo>
                  <a:lnTo>
                    <a:pt x="9364" y="220"/>
                  </a:lnTo>
                  <a:lnTo>
                    <a:pt x="9356" y="222"/>
                  </a:lnTo>
                  <a:lnTo>
                    <a:pt x="9353" y="225"/>
                  </a:lnTo>
                  <a:lnTo>
                    <a:pt x="9348" y="240"/>
                  </a:lnTo>
                  <a:lnTo>
                    <a:pt x="9344" y="272"/>
                  </a:lnTo>
                  <a:lnTo>
                    <a:pt x="9340" y="310"/>
                  </a:lnTo>
                  <a:lnTo>
                    <a:pt x="9336" y="314"/>
                  </a:lnTo>
                  <a:lnTo>
                    <a:pt x="9317" y="314"/>
                  </a:lnTo>
                  <a:lnTo>
                    <a:pt x="9312" y="226"/>
                  </a:lnTo>
                  <a:lnTo>
                    <a:pt x="9310" y="177"/>
                  </a:lnTo>
                  <a:lnTo>
                    <a:pt x="9313" y="173"/>
                  </a:lnTo>
                  <a:lnTo>
                    <a:pt x="9412" y="176"/>
                  </a:lnTo>
                  <a:lnTo>
                    <a:pt x="9560" y="177"/>
                  </a:lnTo>
                  <a:lnTo>
                    <a:pt x="9709" y="176"/>
                  </a:lnTo>
                  <a:lnTo>
                    <a:pt x="9808" y="17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13" name="Google Shape;713;p70"/>
            <p:cNvSpPr/>
            <p:nvPr/>
          </p:nvSpPr>
          <p:spPr>
            <a:xfrm>
              <a:off x="4527550" y="4124326"/>
              <a:ext cx="3135298" cy="249237"/>
            </a:xfrm>
            <a:custGeom>
              <a:avLst/>
              <a:gdLst/>
              <a:ahLst/>
              <a:cxnLst/>
              <a:rect l="l" t="t" r="r" b="b"/>
              <a:pathLst>
                <a:path w="11852" h="944" extrusionOk="0">
                  <a:moveTo>
                    <a:pt x="11636" y="96"/>
                  </a:moveTo>
                  <a:lnTo>
                    <a:pt x="11627" y="94"/>
                  </a:lnTo>
                  <a:lnTo>
                    <a:pt x="11618" y="92"/>
                  </a:lnTo>
                  <a:lnTo>
                    <a:pt x="11610" y="87"/>
                  </a:lnTo>
                  <a:lnTo>
                    <a:pt x="11603" y="81"/>
                  </a:lnTo>
                  <a:lnTo>
                    <a:pt x="11597" y="74"/>
                  </a:lnTo>
                  <a:lnTo>
                    <a:pt x="11592" y="67"/>
                  </a:lnTo>
                  <a:lnTo>
                    <a:pt x="11588" y="48"/>
                  </a:lnTo>
                  <a:lnTo>
                    <a:pt x="11590" y="38"/>
                  </a:lnTo>
                  <a:lnTo>
                    <a:pt x="11592" y="30"/>
                  </a:lnTo>
                  <a:lnTo>
                    <a:pt x="11597" y="21"/>
                  </a:lnTo>
                  <a:lnTo>
                    <a:pt x="11603" y="14"/>
                  </a:lnTo>
                  <a:lnTo>
                    <a:pt x="11610" y="8"/>
                  </a:lnTo>
                  <a:lnTo>
                    <a:pt x="11618" y="3"/>
                  </a:lnTo>
                  <a:lnTo>
                    <a:pt x="11636" y="0"/>
                  </a:lnTo>
                  <a:lnTo>
                    <a:pt x="11646" y="1"/>
                  </a:lnTo>
                  <a:lnTo>
                    <a:pt x="11654" y="3"/>
                  </a:lnTo>
                  <a:lnTo>
                    <a:pt x="11663" y="8"/>
                  </a:lnTo>
                  <a:lnTo>
                    <a:pt x="11670" y="14"/>
                  </a:lnTo>
                  <a:lnTo>
                    <a:pt x="11676" y="21"/>
                  </a:lnTo>
                  <a:lnTo>
                    <a:pt x="11681" y="30"/>
                  </a:lnTo>
                  <a:lnTo>
                    <a:pt x="11684" y="48"/>
                  </a:lnTo>
                  <a:lnTo>
                    <a:pt x="11683" y="57"/>
                  </a:lnTo>
                  <a:lnTo>
                    <a:pt x="11681" y="67"/>
                  </a:lnTo>
                  <a:lnTo>
                    <a:pt x="11676" y="74"/>
                  </a:lnTo>
                  <a:lnTo>
                    <a:pt x="11670" y="81"/>
                  </a:lnTo>
                  <a:lnTo>
                    <a:pt x="11663" y="87"/>
                  </a:lnTo>
                  <a:lnTo>
                    <a:pt x="11654" y="92"/>
                  </a:lnTo>
                  <a:lnTo>
                    <a:pt x="11636" y="96"/>
                  </a:lnTo>
                  <a:close/>
                  <a:moveTo>
                    <a:pt x="11426" y="96"/>
                  </a:moveTo>
                  <a:lnTo>
                    <a:pt x="11417" y="94"/>
                  </a:lnTo>
                  <a:lnTo>
                    <a:pt x="11408" y="92"/>
                  </a:lnTo>
                  <a:lnTo>
                    <a:pt x="11400" y="87"/>
                  </a:lnTo>
                  <a:lnTo>
                    <a:pt x="11393" y="81"/>
                  </a:lnTo>
                  <a:lnTo>
                    <a:pt x="11386" y="74"/>
                  </a:lnTo>
                  <a:lnTo>
                    <a:pt x="11382" y="67"/>
                  </a:lnTo>
                  <a:lnTo>
                    <a:pt x="11378" y="48"/>
                  </a:lnTo>
                  <a:lnTo>
                    <a:pt x="11380" y="38"/>
                  </a:lnTo>
                  <a:lnTo>
                    <a:pt x="11382" y="30"/>
                  </a:lnTo>
                  <a:lnTo>
                    <a:pt x="11386" y="21"/>
                  </a:lnTo>
                  <a:lnTo>
                    <a:pt x="11393" y="14"/>
                  </a:lnTo>
                  <a:lnTo>
                    <a:pt x="11400" y="8"/>
                  </a:lnTo>
                  <a:lnTo>
                    <a:pt x="11408" y="3"/>
                  </a:lnTo>
                  <a:lnTo>
                    <a:pt x="11426" y="0"/>
                  </a:lnTo>
                  <a:lnTo>
                    <a:pt x="11436" y="1"/>
                  </a:lnTo>
                  <a:lnTo>
                    <a:pt x="11444" y="3"/>
                  </a:lnTo>
                  <a:lnTo>
                    <a:pt x="11453" y="8"/>
                  </a:lnTo>
                  <a:lnTo>
                    <a:pt x="11460" y="14"/>
                  </a:lnTo>
                  <a:lnTo>
                    <a:pt x="11466" y="21"/>
                  </a:lnTo>
                  <a:lnTo>
                    <a:pt x="11471" y="30"/>
                  </a:lnTo>
                  <a:lnTo>
                    <a:pt x="11474" y="48"/>
                  </a:lnTo>
                  <a:lnTo>
                    <a:pt x="11473" y="57"/>
                  </a:lnTo>
                  <a:lnTo>
                    <a:pt x="11471" y="67"/>
                  </a:lnTo>
                  <a:lnTo>
                    <a:pt x="11466" y="74"/>
                  </a:lnTo>
                  <a:lnTo>
                    <a:pt x="11460" y="81"/>
                  </a:lnTo>
                  <a:lnTo>
                    <a:pt x="11453" y="87"/>
                  </a:lnTo>
                  <a:lnTo>
                    <a:pt x="11444" y="92"/>
                  </a:lnTo>
                  <a:lnTo>
                    <a:pt x="11426" y="96"/>
                  </a:lnTo>
                  <a:close/>
                  <a:moveTo>
                    <a:pt x="11407" y="540"/>
                  </a:moveTo>
                  <a:lnTo>
                    <a:pt x="11623" y="540"/>
                  </a:lnTo>
                  <a:lnTo>
                    <a:pt x="11516" y="282"/>
                  </a:lnTo>
                  <a:lnTo>
                    <a:pt x="11407" y="540"/>
                  </a:lnTo>
                  <a:close/>
                  <a:moveTo>
                    <a:pt x="11213" y="778"/>
                  </a:moveTo>
                  <a:lnTo>
                    <a:pt x="11209" y="775"/>
                  </a:lnTo>
                  <a:lnTo>
                    <a:pt x="11209" y="753"/>
                  </a:lnTo>
                  <a:lnTo>
                    <a:pt x="11213" y="750"/>
                  </a:lnTo>
                  <a:lnTo>
                    <a:pt x="11238" y="748"/>
                  </a:lnTo>
                  <a:lnTo>
                    <a:pt x="11252" y="746"/>
                  </a:lnTo>
                  <a:lnTo>
                    <a:pt x="11261" y="742"/>
                  </a:lnTo>
                  <a:lnTo>
                    <a:pt x="11269" y="735"/>
                  </a:lnTo>
                  <a:lnTo>
                    <a:pt x="11280" y="717"/>
                  </a:lnTo>
                  <a:lnTo>
                    <a:pt x="11297" y="681"/>
                  </a:lnTo>
                  <a:lnTo>
                    <a:pt x="11342" y="584"/>
                  </a:lnTo>
                  <a:lnTo>
                    <a:pt x="11458" y="321"/>
                  </a:lnTo>
                  <a:lnTo>
                    <a:pt x="11524" y="166"/>
                  </a:lnTo>
                  <a:lnTo>
                    <a:pt x="11551" y="166"/>
                  </a:lnTo>
                  <a:lnTo>
                    <a:pt x="11732" y="595"/>
                  </a:lnTo>
                  <a:lnTo>
                    <a:pt x="11758" y="651"/>
                  </a:lnTo>
                  <a:lnTo>
                    <a:pt x="11782" y="704"/>
                  </a:lnTo>
                  <a:lnTo>
                    <a:pt x="11801" y="738"/>
                  </a:lnTo>
                  <a:lnTo>
                    <a:pt x="11814" y="746"/>
                  </a:lnTo>
                  <a:lnTo>
                    <a:pt x="11827" y="748"/>
                  </a:lnTo>
                  <a:lnTo>
                    <a:pt x="11849" y="750"/>
                  </a:lnTo>
                  <a:lnTo>
                    <a:pt x="11852" y="775"/>
                  </a:lnTo>
                  <a:lnTo>
                    <a:pt x="11767" y="775"/>
                  </a:lnTo>
                  <a:lnTo>
                    <a:pt x="11627" y="778"/>
                  </a:lnTo>
                  <a:lnTo>
                    <a:pt x="11623" y="753"/>
                  </a:lnTo>
                  <a:lnTo>
                    <a:pt x="11665" y="748"/>
                  </a:lnTo>
                  <a:lnTo>
                    <a:pt x="11686" y="745"/>
                  </a:lnTo>
                  <a:lnTo>
                    <a:pt x="11692" y="744"/>
                  </a:lnTo>
                  <a:lnTo>
                    <a:pt x="11695" y="740"/>
                  </a:lnTo>
                  <a:lnTo>
                    <a:pt x="11698" y="735"/>
                  </a:lnTo>
                  <a:lnTo>
                    <a:pt x="11698" y="730"/>
                  </a:lnTo>
                  <a:lnTo>
                    <a:pt x="11696" y="720"/>
                  </a:lnTo>
                  <a:lnTo>
                    <a:pt x="11692" y="705"/>
                  </a:lnTo>
                  <a:lnTo>
                    <a:pt x="11640" y="576"/>
                  </a:lnTo>
                  <a:lnTo>
                    <a:pt x="11393" y="576"/>
                  </a:lnTo>
                  <a:lnTo>
                    <a:pt x="11346" y="685"/>
                  </a:lnTo>
                  <a:lnTo>
                    <a:pt x="11336" y="710"/>
                  </a:lnTo>
                  <a:lnTo>
                    <a:pt x="11334" y="728"/>
                  </a:lnTo>
                  <a:lnTo>
                    <a:pt x="11336" y="738"/>
                  </a:lnTo>
                  <a:lnTo>
                    <a:pt x="11345" y="744"/>
                  </a:lnTo>
                  <a:lnTo>
                    <a:pt x="11353" y="746"/>
                  </a:lnTo>
                  <a:lnTo>
                    <a:pt x="11365" y="747"/>
                  </a:lnTo>
                  <a:lnTo>
                    <a:pt x="11404" y="750"/>
                  </a:lnTo>
                  <a:lnTo>
                    <a:pt x="11407" y="753"/>
                  </a:lnTo>
                  <a:lnTo>
                    <a:pt x="11407" y="775"/>
                  </a:lnTo>
                  <a:lnTo>
                    <a:pt x="11308" y="775"/>
                  </a:lnTo>
                  <a:lnTo>
                    <a:pt x="11213" y="778"/>
                  </a:lnTo>
                  <a:close/>
                  <a:moveTo>
                    <a:pt x="0" y="176"/>
                  </a:moveTo>
                  <a:lnTo>
                    <a:pt x="125" y="176"/>
                  </a:lnTo>
                  <a:lnTo>
                    <a:pt x="247" y="172"/>
                  </a:lnTo>
                  <a:lnTo>
                    <a:pt x="251" y="196"/>
                  </a:lnTo>
                  <a:lnTo>
                    <a:pt x="203" y="202"/>
                  </a:lnTo>
                  <a:lnTo>
                    <a:pt x="188" y="205"/>
                  </a:lnTo>
                  <a:lnTo>
                    <a:pt x="179" y="208"/>
                  </a:lnTo>
                  <a:lnTo>
                    <a:pt x="175" y="212"/>
                  </a:lnTo>
                  <a:lnTo>
                    <a:pt x="173" y="217"/>
                  </a:lnTo>
                  <a:lnTo>
                    <a:pt x="169" y="231"/>
                  </a:lnTo>
                  <a:lnTo>
                    <a:pt x="167" y="279"/>
                  </a:lnTo>
                  <a:lnTo>
                    <a:pt x="167" y="376"/>
                  </a:lnTo>
                  <a:lnTo>
                    <a:pt x="167" y="512"/>
                  </a:lnTo>
                  <a:lnTo>
                    <a:pt x="169" y="610"/>
                  </a:lnTo>
                  <a:lnTo>
                    <a:pt x="173" y="639"/>
                  </a:lnTo>
                  <a:lnTo>
                    <a:pt x="181" y="663"/>
                  </a:lnTo>
                  <a:lnTo>
                    <a:pt x="192" y="684"/>
                  </a:lnTo>
                  <a:lnTo>
                    <a:pt x="200" y="692"/>
                  </a:lnTo>
                  <a:lnTo>
                    <a:pt x="209" y="700"/>
                  </a:lnTo>
                  <a:lnTo>
                    <a:pt x="232" y="715"/>
                  </a:lnTo>
                  <a:lnTo>
                    <a:pt x="246" y="721"/>
                  </a:lnTo>
                  <a:lnTo>
                    <a:pt x="263" y="726"/>
                  </a:lnTo>
                  <a:lnTo>
                    <a:pt x="281" y="730"/>
                  </a:lnTo>
                  <a:lnTo>
                    <a:pt x="300" y="733"/>
                  </a:lnTo>
                  <a:lnTo>
                    <a:pt x="342" y="735"/>
                  </a:lnTo>
                  <a:lnTo>
                    <a:pt x="388" y="733"/>
                  </a:lnTo>
                  <a:lnTo>
                    <a:pt x="430" y="722"/>
                  </a:lnTo>
                  <a:lnTo>
                    <a:pt x="466" y="706"/>
                  </a:lnTo>
                  <a:lnTo>
                    <a:pt x="480" y="697"/>
                  </a:lnTo>
                  <a:lnTo>
                    <a:pt x="491" y="685"/>
                  </a:lnTo>
                  <a:lnTo>
                    <a:pt x="502" y="672"/>
                  </a:lnTo>
                  <a:lnTo>
                    <a:pt x="509" y="656"/>
                  </a:lnTo>
                  <a:lnTo>
                    <a:pt x="515" y="639"/>
                  </a:lnTo>
                  <a:lnTo>
                    <a:pt x="520" y="620"/>
                  </a:lnTo>
                  <a:lnTo>
                    <a:pt x="524" y="572"/>
                  </a:lnTo>
                  <a:lnTo>
                    <a:pt x="526" y="508"/>
                  </a:lnTo>
                  <a:lnTo>
                    <a:pt x="526" y="376"/>
                  </a:lnTo>
                  <a:lnTo>
                    <a:pt x="524" y="285"/>
                  </a:lnTo>
                  <a:lnTo>
                    <a:pt x="523" y="240"/>
                  </a:lnTo>
                  <a:lnTo>
                    <a:pt x="520" y="218"/>
                  </a:lnTo>
                  <a:lnTo>
                    <a:pt x="514" y="211"/>
                  </a:lnTo>
                  <a:lnTo>
                    <a:pt x="505" y="205"/>
                  </a:lnTo>
                  <a:lnTo>
                    <a:pt x="485" y="201"/>
                  </a:lnTo>
                  <a:lnTo>
                    <a:pt x="444" y="200"/>
                  </a:lnTo>
                  <a:lnTo>
                    <a:pt x="442" y="176"/>
                  </a:lnTo>
                  <a:lnTo>
                    <a:pt x="444" y="172"/>
                  </a:lnTo>
                  <a:lnTo>
                    <a:pt x="546" y="176"/>
                  </a:lnTo>
                  <a:lnTo>
                    <a:pt x="646" y="172"/>
                  </a:lnTo>
                  <a:lnTo>
                    <a:pt x="650" y="176"/>
                  </a:lnTo>
                  <a:lnTo>
                    <a:pt x="650" y="196"/>
                  </a:lnTo>
                  <a:lnTo>
                    <a:pt x="646" y="200"/>
                  </a:lnTo>
                  <a:lnTo>
                    <a:pt x="613" y="201"/>
                  </a:lnTo>
                  <a:lnTo>
                    <a:pt x="594" y="204"/>
                  </a:lnTo>
                  <a:lnTo>
                    <a:pt x="583" y="206"/>
                  </a:lnTo>
                  <a:lnTo>
                    <a:pt x="577" y="210"/>
                  </a:lnTo>
                  <a:lnTo>
                    <a:pt x="572" y="216"/>
                  </a:lnTo>
                  <a:lnTo>
                    <a:pt x="570" y="224"/>
                  </a:lnTo>
                  <a:lnTo>
                    <a:pt x="566" y="280"/>
                  </a:lnTo>
                  <a:lnTo>
                    <a:pt x="565" y="376"/>
                  </a:lnTo>
                  <a:lnTo>
                    <a:pt x="565" y="506"/>
                  </a:lnTo>
                  <a:lnTo>
                    <a:pt x="564" y="576"/>
                  </a:lnTo>
                  <a:lnTo>
                    <a:pt x="559" y="628"/>
                  </a:lnTo>
                  <a:lnTo>
                    <a:pt x="556" y="650"/>
                  </a:lnTo>
                  <a:lnTo>
                    <a:pt x="550" y="669"/>
                  </a:lnTo>
                  <a:lnTo>
                    <a:pt x="542" y="687"/>
                  </a:lnTo>
                  <a:lnTo>
                    <a:pt x="533" y="702"/>
                  </a:lnTo>
                  <a:lnTo>
                    <a:pt x="510" y="728"/>
                  </a:lnTo>
                  <a:lnTo>
                    <a:pt x="497" y="740"/>
                  </a:lnTo>
                  <a:lnTo>
                    <a:pt x="484" y="751"/>
                  </a:lnTo>
                  <a:lnTo>
                    <a:pt x="451" y="768"/>
                  </a:lnTo>
                  <a:lnTo>
                    <a:pt x="432" y="775"/>
                  </a:lnTo>
                  <a:lnTo>
                    <a:pt x="410" y="780"/>
                  </a:lnTo>
                  <a:lnTo>
                    <a:pt x="366" y="788"/>
                  </a:lnTo>
                  <a:lnTo>
                    <a:pt x="319" y="790"/>
                  </a:lnTo>
                  <a:lnTo>
                    <a:pt x="290" y="789"/>
                  </a:lnTo>
                  <a:lnTo>
                    <a:pt x="263" y="787"/>
                  </a:lnTo>
                  <a:lnTo>
                    <a:pt x="214" y="777"/>
                  </a:lnTo>
                  <a:lnTo>
                    <a:pt x="173" y="762"/>
                  </a:lnTo>
                  <a:lnTo>
                    <a:pt x="156" y="753"/>
                  </a:lnTo>
                  <a:lnTo>
                    <a:pt x="142" y="742"/>
                  </a:lnTo>
                  <a:lnTo>
                    <a:pt x="128" y="732"/>
                  </a:lnTo>
                  <a:lnTo>
                    <a:pt x="119" y="720"/>
                  </a:lnTo>
                  <a:lnTo>
                    <a:pt x="103" y="697"/>
                  </a:lnTo>
                  <a:lnTo>
                    <a:pt x="94" y="670"/>
                  </a:lnTo>
                  <a:lnTo>
                    <a:pt x="89" y="640"/>
                  </a:lnTo>
                  <a:lnTo>
                    <a:pt x="85" y="598"/>
                  </a:lnTo>
                  <a:lnTo>
                    <a:pt x="85" y="541"/>
                  </a:lnTo>
                  <a:lnTo>
                    <a:pt x="85" y="376"/>
                  </a:lnTo>
                  <a:lnTo>
                    <a:pt x="84" y="294"/>
                  </a:lnTo>
                  <a:lnTo>
                    <a:pt x="83" y="254"/>
                  </a:lnTo>
                  <a:lnTo>
                    <a:pt x="82" y="231"/>
                  </a:lnTo>
                  <a:lnTo>
                    <a:pt x="79" y="219"/>
                  </a:lnTo>
                  <a:lnTo>
                    <a:pt x="76" y="212"/>
                  </a:lnTo>
                  <a:lnTo>
                    <a:pt x="70" y="208"/>
                  </a:lnTo>
                  <a:lnTo>
                    <a:pt x="60" y="205"/>
                  </a:lnTo>
                  <a:lnTo>
                    <a:pt x="40" y="202"/>
                  </a:lnTo>
                  <a:lnTo>
                    <a:pt x="4" y="200"/>
                  </a:lnTo>
                  <a:lnTo>
                    <a:pt x="0" y="176"/>
                  </a:lnTo>
                  <a:close/>
                  <a:moveTo>
                    <a:pt x="695" y="777"/>
                  </a:moveTo>
                  <a:lnTo>
                    <a:pt x="690" y="774"/>
                  </a:lnTo>
                  <a:lnTo>
                    <a:pt x="690" y="754"/>
                  </a:lnTo>
                  <a:lnTo>
                    <a:pt x="695" y="751"/>
                  </a:lnTo>
                  <a:lnTo>
                    <a:pt x="718" y="750"/>
                  </a:lnTo>
                  <a:lnTo>
                    <a:pt x="736" y="748"/>
                  </a:lnTo>
                  <a:lnTo>
                    <a:pt x="749" y="745"/>
                  </a:lnTo>
                  <a:lnTo>
                    <a:pt x="756" y="740"/>
                  </a:lnTo>
                  <a:lnTo>
                    <a:pt x="760" y="732"/>
                  </a:lnTo>
                  <a:lnTo>
                    <a:pt x="762" y="721"/>
                  </a:lnTo>
                  <a:lnTo>
                    <a:pt x="763" y="699"/>
                  </a:lnTo>
                  <a:lnTo>
                    <a:pt x="764" y="661"/>
                  </a:lnTo>
                  <a:lnTo>
                    <a:pt x="767" y="594"/>
                  </a:lnTo>
                  <a:lnTo>
                    <a:pt x="767" y="249"/>
                  </a:lnTo>
                  <a:lnTo>
                    <a:pt x="764" y="231"/>
                  </a:lnTo>
                  <a:lnTo>
                    <a:pt x="758" y="218"/>
                  </a:lnTo>
                  <a:lnTo>
                    <a:pt x="749" y="210"/>
                  </a:lnTo>
                  <a:lnTo>
                    <a:pt x="737" y="205"/>
                  </a:lnTo>
                  <a:lnTo>
                    <a:pt x="719" y="202"/>
                  </a:lnTo>
                  <a:lnTo>
                    <a:pt x="690" y="201"/>
                  </a:lnTo>
                  <a:lnTo>
                    <a:pt x="688" y="177"/>
                  </a:lnTo>
                  <a:lnTo>
                    <a:pt x="690" y="174"/>
                  </a:lnTo>
                  <a:lnTo>
                    <a:pt x="768" y="176"/>
                  </a:lnTo>
                  <a:lnTo>
                    <a:pt x="839" y="174"/>
                  </a:lnTo>
                  <a:lnTo>
                    <a:pt x="974" y="350"/>
                  </a:lnTo>
                  <a:lnTo>
                    <a:pt x="1174" y="601"/>
                  </a:lnTo>
                  <a:lnTo>
                    <a:pt x="1248" y="687"/>
                  </a:lnTo>
                  <a:lnTo>
                    <a:pt x="1248" y="357"/>
                  </a:lnTo>
                  <a:lnTo>
                    <a:pt x="1247" y="292"/>
                  </a:lnTo>
                  <a:lnTo>
                    <a:pt x="1243" y="229"/>
                  </a:lnTo>
                  <a:lnTo>
                    <a:pt x="1240" y="217"/>
                  </a:lnTo>
                  <a:lnTo>
                    <a:pt x="1235" y="211"/>
                  </a:lnTo>
                  <a:lnTo>
                    <a:pt x="1228" y="206"/>
                  </a:lnTo>
                  <a:lnTo>
                    <a:pt x="1216" y="204"/>
                  </a:lnTo>
                  <a:lnTo>
                    <a:pt x="1176" y="201"/>
                  </a:lnTo>
                  <a:lnTo>
                    <a:pt x="1172" y="177"/>
                  </a:lnTo>
                  <a:lnTo>
                    <a:pt x="1176" y="174"/>
                  </a:lnTo>
                  <a:lnTo>
                    <a:pt x="1274" y="176"/>
                  </a:lnTo>
                  <a:lnTo>
                    <a:pt x="1358" y="174"/>
                  </a:lnTo>
                  <a:lnTo>
                    <a:pt x="1362" y="177"/>
                  </a:lnTo>
                  <a:lnTo>
                    <a:pt x="1362" y="198"/>
                  </a:lnTo>
                  <a:lnTo>
                    <a:pt x="1315" y="204"/>
                  </a:lnTo>
                  <a:lnTo>
                    <a:pt x="1303" y="207"/>
                  </a:lnTo>
                  <a:lnTo>
                    <a:pt x="1296" y="213"/>
                  </a:lnTo>
                  <a:lnTo>
                    <a:pt x="1294" y="220"/>
                  </a:lnTo>
                  <a:lnTo>
                    <a:pt x="1291" y="232"/>
                  </a:lnTo>
                  <a:lnTo>
                    <a:pt x="1290" y="253"/>
                  </a:lnTo>
                  <a:lnTo>
                    <a:pt x="1288" y="291"/>
                  </a:lnTo>
                  <a:lnTo>
                    <a:pt x="1286" y="357"/>
                  </a:lnTo>
                  <a:lnTo>
                    <a:pt x="1286" y="560"/>
                  </a:lnTo>
                  <a:lnTo>
                    <a:pt x="1288" y="678"/>
                  </a:lnTo>
                  <a:lnTo>
                    <a:pt x="1289" y="793"/>
                  </a:lnTo>
                  <a:lnTo>
                    <a:pt x="1216" y="775"/>
                  </a:lnTo>
                  <a:lnTo>
                    <a:pt x="1184" y="739"/>
                  </a:lnTo>
                  <a:lnTo>
                    <a:pt x="1094" y="628"/>
                  </a:lnTo>
                  <a:lnTo>
                    <a:pt x="805" y="267"/>
                  </a:lnTo>
                  <a:lnTo>
                    <a:pt x="805" y="594"/>
                  </a:lnTo>
                  <a:lnTo>
                    <a:pt x="806" y="664"/>
                  </a:lnTo>
                  <a:lnTo>
                    <a:pt x="810" y="724"/>
                  </a:lnTo>
                  <a:lnTo>
                    <a:pt x="812" y="734"/>
                  </a:lnTo>
                  <a:lnTo>
                    <a:pt x="816" y="740"/>
                  </a:lnTo>
                  <a:lnTo>
                    <a:pt x="830" y="747"/>
                  </a:lnTo>
                  <a:lnTo>
                    <a:pt x="847" y="750"/>
                  </a:lnTo>
                  <a:lnTo>
                    <a:pt x="877" y="751"/>
                  </a:lnTo>
                  <a:lnTo>
                    <a:pt x="881" y="775"/>
                  </a:lnTo>
                  <a:lnTo>
                    <a:pt x="805" y="775"/>
                  </a:lnTo>
                  <a:lnTo>
                    <a:pt x="695" y="777"/>
                  </a:lnTo>
                  <a:close/>
                  <a:moveTo>
                    <a:pt x="1417" y="172"/>
                  </a:moveTo>
                  <a:lnTo>
                    <a:pt x="1470" y="175"/>
                  </a:lnTo>
                  <a:lnTo>
                    <a:pt x="1538" y="176"/>
                  </a:lnTo>
                  <a:lnTo>
                    <a:pt x="1661" y="172"/>
                  </a:lnTo>
                  <a:lnTo>
                    <a:pt x="1664" y="196"/>
                  </a:lnTo>
                  <a:lnTo>
                    <a:pt x="1615" y="202"/>
                  </a:lnTo>
                  <a:lnTo>
                    <a:pt x="1602" y="205"/>
                  </a:lnTo>
                  <a:lnTo>
                    <a:pt x="1592" y="208"/>
                  </a:lnTo>
                  <a:lnTo>
                    <a:pt x="1589" y="212"/>
                  </a:lnTo>
                  <a:lnTo>
                    <a:pt x="1586" y="217"/>
                  </a:lnTo>
                  <a:lnTo>
                    <a:pt x="1583" y="231"/>
                  </a:lnTo>
                  <a:lnTo>
                    <a:pt x="1580" y="279"/>
                  </a:lnTo>
                  <a:lnTo>
                    <a:pt x="1579" y="376"/>
                  </a:lnTo>
                  <a:lnTo>
                    <a:pt x="1579" y="574"/>
                  </a:lnTo>
                  <a:lnTo>
                    <a:pt x="1580" y="657"/>
                  </a:lnTo>
                  <a:lnTo>
                    <a:pt x="1580" y="697"/>
                  </a:lnTo>
                  <a:lnTo>
                    <a:pt x="1583" y="720"/>
                  </a:lnTo>
                  <a:lnTo>
                    <a:pt x="1585" y="732"/>
                  </a:lnTo>
                  <a:lnTo>
                    <a:pt x="1589" y="738"/>
                  </a:lnTo>
                  <a:lnTo>
                    <a:pt x="1595" y="742"/>
                  </a:lnTo>
                  <a:lnTo>
                    <a:pt x="1604" y="746"/>
                  </a:lnTo>
                  <a:lnTo>
                    <a:pt x="1624" y="748"/>
                  </a:lnTo>
                  <a:lnTo>
                    <a:pt x="1661" y="751"/>
                  </a:lnTo>
                  <a:lnTo>
                    <a:pt x="1664" y="775"/>
                  </a:lnTo>
                  <a:lnTo>
                    <a:pt x="1586" y="776"/>
                  </a:lnTo>
                  <a:lnTo>
                    <a:pt x="1538" y="775"/>
                  </a:lnTo>
                  <a:lnTo>
                    <a:pt x="1417" y="778"/>
                  </a:lnTo>
                  <a:lnTo>
                    <a:pt x="1414" y="753"/>
                  </a:lnTo>
                  <a:lnTo>
                    <a:pt x="1450" y="750"/>
                  </a:lnTo>
                  <a:lnTo>
                    <a:pt x="1470" y="747"/>
                  </a:lnTo>
                  <a:lnTo>
                    <a:pt x="1481" y="744"/>
                  </a:lnTo>
                  <a:lnTo>
                    <a:pt x="1487" y="740"/>
                  </a:lnTo>
                  <a:lnTo>
                    <a:pt x="1494" y="723"/>
                  </a:lnTo>
                  <a:lnTo>
                    <a:pt x="1496" y="702"/>
                  </a:lnTo>
                  <a:lnTo>
                    <a:pt x="1498" y="664"/>
                  </a:lnTo>
                  <a:lnTo>
                    <a:pt x="1498" y="574"/>
                  </a:lnTo>
                  <a:lnTo>
                    <a:pt x="1498" y="376"/>
                  </a:lnTo>
                  <a:lnTo>
                    <a:pt x="1498" y="294"/>
                  </a:lnTo>
                  <a:lnTo>
                    <a:pt x="1496" y="254"/>
                  </a:lnTo>
                  <a:lnTo>
                    <a:pt x="1495" y="231"/>
                  </a:lnTo>
                  <a:lnTo>
                    <a:pt x="1493" y="219"/>
                  </a:lnTo>
                  <a:lnTo>
                    <a:pt x="1489" y="212"/>
                  </a:lnTo>
                  <a:lnTo>
                    <a:pt x="1483" y="208"/>
                  </a:lnTo>
                  <a:lnTo>
                    <a:pt x="1474" y="205"/>
                  </a:lnTo>
                  <a:lnTo>
                    <a:pt x="1453" y="202"/>
                  </a:lnTo>
                  <a:lnTo>
                    <a:pt x="1417" y="200"/>
                  </a:lnTo>
                  <a:lnTo>
                    <a:pt x="1414" y="176"/>
                  </a:lnTo>
                  <a:lnTo>
                    <a:pt x="1417" y="172"/>
                  </a:lnTo>
                  <a:close/>
                  <a:moveTo>
                    <a:pt x="1979" y="782"/>
                  </a:moveTo>
                  <a:lnTo>
                    <a:pt x="1926" y="639"/>
                  </a:lnTo>
                  <a:lnTo>
                    <a:pt x="1781" y="280"/>
                  </a:lnTo>
                  <a:lnTo>
                    <a:pt x="1760" y="232"/>
                  </a:lnTo>
                  <a:lnTo>
                    <a:pt x="1750" y="211"/>
                  </a:lnTo>
                  <a:lnTo>
                    <a:pt x="1734" y="204"/>
                  </a:lnTo>
                  <a:lnTo>
                    <a:pt x="1698" y="200"/>
                  </a:lnTo>
                  <a:lnTo>
                    <a:pt x="1694" y="196"/>
                  </a:lnTo>
                  <a:lnTo>
                    <a:pt x="1694" y="176"/>
                  </a:lnTo>
                  <a:lnTo>
                    <a:pt x="1698" y="172"/>
                  </a:lnTo>
                  <a:lnTo>
                    <a:pt x="1810" y="176"/>
                  </a:lnTo>
                  <a:lnTo>
                    <a:pt x="1922" y="172"/>
                  </a:lnTo>
                  <a:lnTo>
                    <a:pt x="1926" y="200"/>
                  </a:lnTo>
                  <a:lnTo>
                    <a:pt x="1860" y="206"/>
                  </a:lnTo>
                  <a:lnTo>
                    <a:pt x="1853" y="211"/>
                  </a:lnTo>
                  <a:lnTo>
                    <a:pt x="1850" y="218"/>
                  </a:lnTo>
                  <a:lnTo>
                    <a:pt x="1864" y="264"/>
                  </a:lnTo>
                  <a:lnTo>
                    <a:pt x="1889" y="332"/>
                  </a:lnTo>
                  <a:lnTo>
                    <a:pt x="2022" y="669"/>
                  </a:lnTo>
                  <a:lnTo>
                    <a:pt x="2134" y="390"/>
                  </a:lnTo>
                  <a:lnTo>
                    <a:pt x="2167" y="297"/>
                  </a:lnTo>
                  <a:lnTo>
                    <a:pt x="2183" y="247"/>
                  </a:lnTo>
                  <a:lnTo>
                    <a:pt x="2189" y="220"/>
                  </a:lnTo>
                  <a:lnTo>
                    <a:pt x="2186" y="212"/>
                  </a:lnTo>
                  <a:lnTo>
                    <a:pt x="2183" y="210"/>
                  </a:lnTo>
                  <a:lnTo>
                    <a:pt x="2178" y="207"/>
                  </a:lnTo>
                  <a:lnTo>
                    <a:pt x="2158" y="204"/>
                  </a:lnTo>
                  <a:lnTo>
                    <a:pt x="2116" y="200"/>
                  </a:lnTo>
                  <a:lnTo>
                    <a:pt x="2112" y="196"/>
                  </a:lnTo>
                  <a:lnTo>
                    <a:pt x="2112" y="176"/>
                  </a:lnTo>
                  <a:lnTo>
                    <a:pt x="2116" y="172"/>
                  </a:lnTo>
                  <a:lnTo>
                    <a:pt x="2212" y="176"/>
                  </a:lnTo>
                  <a:lnTo>
                    <a:pt x="2297" y="172"/>
                  </a:lnTo>
                  <a:lnTo>
                    <a:pt x="2300" y="196"/>
                  </a:lnTo>
                  <a:lnTo>
                    <a:pt x="2273" y="201"/>
                  </a:lnTo>
                  <a:lnTo>
                    <a:pt x="2260" y="205"/>
                  </a:lnTo>
                  <a:lnTo>
                    <a:pt x="2254" y="210"/>
                  </a:lnTo>
                  <a:lnTo>
                    <a:pt x="2249" y="218"/>
                  </a:lnTo>
                  <a:lnTo>
                    <a:pt x="2219" y="285"/>
                  </a:lnTo>
                  <a:lnTo>
                    <a:pt x="2086" y="613"/>
                  </a:lnTo>
                  <a:lnTo>
                    <a:pt x="2047" y="710"/>
                  </a:lnTo>
                  <a:lnTo>
                    <a:pt x="2022" y="782"/>
                  </a:lnTo>
                  <a:lnTo>
                    <a:pt x="1979" y="782"/>
                  </a:lnTo>
                  <a:close/>
                  <a:moveTo>
                    <a:pt x="2347" y="176"/>
                  </a:moveTo>
                  <a:lnTo>
                    <a:pt x="2538" y="175"/>
                  </a:lnTo>
                  <a:lnTo>
                    <a:pt x="2786" y="172"/>
                  </a:lnTo>
                  <a:lnTo>
                    <a:pt x="2779" y="228"/>
                  </a:lnTo>
                  <a:lnTo>
                    <a:pt x="2773" y="304"/>
                  </a:lnTo>
                  <a:lnTo>
                    <a:pt x="2749" y="307"/>
                  </a:lnTo>
                  <a:lnTo>
                    <a:pt x="2746" y="304"/>
                  </a:lnTo>
                  <a:lnTo>
                    <a:pt x="2746" y="297"/>
                  </a:lnTo>
                  <a:lnTo>
                    <a:pt x="2744" y="261"/>
                  </a:lnTo>
                  <a:lnTo>
                    <a:pt x="2741" y="228"/>
                  </a:lnTo>
                  <a:lnTo>
                    <a:pt x="2725" y="223"/>
                  </a:lnTo>
                  <a:lnTo>
                    <a:pt x="2708" y="218"/>
                  </a:lnTo>
                  <a:lnTo>
                    <a:pt x="2666" y="212"/>
                  </a:lnTo>
                  <a:lnTo>
                    <a:pt x="2594" y="208"/>
                  </a:lnTo>
                  <a:lnTo>
                    <a:pt x="2556" y="210"/>
                  </a:lnTo>
                  <a:lnTo>
                    <a:pt x="2508" y="213"/>
                  </a:lnTo>
                  <a:lnTo>
                    <a:pt x="2507" y="282"/>
                  </a:lnTo>
                  <a:lnTo>
                    <a:pt x="2506" y="360"/>
                  </a:lnTo>
                  <a:lnTo>
                    <a:pt x="2504" y="446"/>
                  </a:lnTo>
                  <a:lnTo>
                    <a:pt x="2590" y="448"/>
                  </a:lnTo>
                  <a:lnTo>
                    <a:pt x="2654" y="446"/>
                  </a:lnTo>
                  <a:lnTo>
                    <a:pt x="2676" y="444"/>
                  </a:lnTo>
                  <a:lnTo>
                    <a:pt x="2686" y="441"/>
                  </a:lnTo>
                  <a:lnTo>
                    <a:pt x="2693" y="430"/>
                  </a:lnTo>
                  <a:lnTo>
                    <a:pt x="2696" y="403"/>
                  </a:lnTo>
                  <a:lnTo>
                    <a:pt x="2699" y="376"/>
                  </a:lnTo>
                  <a:lnTo>
                    <a:pt x="2722" y="373"/>
                  </a:lnTo>
                  <a:lnTo>
                    <a:pt x="2723" y="422"/>
                  </a:lnTo>
                  <a:lnTo>
                    <a:pt x="2723" y="469"/>
                  </a:lnTo>
                  <a:lnTo>
                    <a:pt x="2725" y="565"/>
                  </a:lnTo>
                  <a:lnTo>
                    <a:pt x="2701" y="568"/>
                  </a:lnTo>
                  <a:lnTo>
                    <a:pt x="2695" y="540"/>
                  </a:lnTo>
                  <a:lnTo>
                    <a:pt x="2689" y="504"/>
                  </a:lnTo>
                  <a:lnTo>
                    <a:pt x="2687" y="499"/>
                  </a:lnTo>
                  <a:lnTo>
                    <a:pt x="2682" y="494"/>
                  </a:lnTo>
                  <a:lnTo>
                    <a:pt x="2671" y="490"/>
                  </a:lnTo>
                  <a:lnTo>
                    <a:pt x="2650" y="487"/>
                  </a:lnTo>
                  <a:lnTo>
                    <a:pt x="2580" y="484"/>
                  </a:lnTo>
                  <a:lnTo>
                    <a:pt x="2504" y="487"/>
                  </a:lnTo>
                  <a:lnTo>
                    <a:pt x="2502" y="606"/>
                  </a:lnTo>
                  <a:lnTo>
                    <a:pt x="2504" y="738"/>
                  </a:lnTo>
                  <a:lnTo>
                    <a:pt x="2582" y="738"/>
                  </a:lnTo>
                  <a:lnTo>
                    <a:pt x="2666" y="738"/>
                  </a:lnTo>
                  <a:lnTo>
                    <a:pt x="2712" y="735"/>
                  </a:lnTo>
                  <a:lnTo>
                    <a:pt x="2737" y="730"/>
                  </a:lnTo>
                  <a:lnTo>
                    <a:pt x="2761" y="723"/>
                  </a:lnTo>
                  <a:lnTo>
                    <a:pt x="2767" y="706"/>
                  </a:lnTo>
                  <a:lnTo>
                    <a:pt x="2774" y="678"/>
                  </a:lnTo>
                  <a:lnTo>
                    <a:pt x="2784" y="633"/>
                  </a:lnTo>
                  <a:lnTo>
                    <a:pt x="2789" y="630"/>
                  </a:lnTo>
                  <a:lnTo>
                    <a:pt x="2809" y="630"/>
                  </a:lnTo>
                  <a:lnTo>
                    <a:pt x="2808" y="657"/>
                  </a:lnTo>
                  <a:lnTo>
                    <a:pt x="2804" y="697"/>
                  </a:lnTo>
                  <a:lnTo>
                    <a:pt x="2801" y="775"/>
                  </a:lnTo>
                  <a:lnTo>
                    <a:pt x="2585" y="776"/>
                  </a:lnTo>
                  <a:lnTo>
                    <a:pt x="2470" y="775"/>
                  </a:lnTo>
                  <a:lnTo>
                    <a:pt x="2384" y="778"/>
                  </a:lnTo>
                  <a:lnTo>
                    <a:pt x="2382" y="760"/>
                  </a:lnTo>
                  <a:lnTo>
                    <a:pt x="2384" y="757"/>
                  </a:lnTo>
                  <a:lnTo>
                    <a:pt x="2413" y="740"/>
                  </a:lnTo>
                  <a:lnTo>
                    <a:pt x="2417" y="721"/>
                  </a:lnTo>
                  <a:lnTo>
                    <a:pt x="2419" y="666"/>
                  </a:lnTo>
                  <a:lnTo>
                    <a:pt x="2422" y="558"/>
                  </a:lnTo>
                  <a:lnTo>
                    <a:pt x="2422" y="400"/>
                  </a:lnTo>
                  <a:lnTo>
                    <a:pt x="2422" y="304"/>
                  </a:lnTo>
                  <a:lnTo>
                    <a:pt x="2420" y="253"/>
                  </a:lnTo>
                  <a:lnTo>
                    <a:pt x="2418" y="224"/>
                  </a:lnTo>
                  <a:lnTo>
                    <a:pt x="2413" y="212"/>
                  </a:lnTo>
                  <a:lnTo>
                    <a:pt x="2404" y="206"/>
                  </a:lnTo>
                  <a:lnTo>
                    <a:pt x="2383" y="202"/>
                  </a:lnTo>
                  <a:lnTo>
                    <a:pt x="2351" y="200"/>
                  </a:lnTo>
                  <a:lnTo>
                    <a:pt x="2347" y="176"/>
                  </a:lnTo>
                  <a:close/>
                  <a:moveTo>
                    <a:pt x="2867" y="176"/>
                  </a:moveTo>
                  <a:lnTo>
                    <a:pt x="2992" y="176"/>
                  </a:lnTo>
                  <a:lnTo>
                    <a:pt x="3122" y="174"/>
                  </a:lnTo>
                  <a:lnTo>
                    <a:pt x="3166" y="172"/>
                  </a:lnTo>
                  <a:lnTo>
                    <a:pt x="3215" y="175"/>
                  </a:lnTo>
                  <a:lnTo>
                    <a:pt x="3236" y="177"/>
                  </a:lnTo>
                  <a:lnTo>
                    <a:pt x="3257" y="182"/>
                  </a:lnTo>
                  <a:lnTo>
                    <a:pt x="3288" y="194"/>
                  </a:lnTo>
                  <a:lnTo>
                    <a:pt x="3301" y="202"/>
                  </a:lnTo>
                  <a:lnTo>
                    <a:pt x="3312" y="211"/>
                  </a:lnTo>
                  <a:lnTo>
                    <a:pt x="3329" y="232"/>
                  </a:lnTo>
                  <a:lnTo>
                    <a:pt x="3341" y="254"/>
                  </a:lnTo>
                  <a:lnTo>
                    <a:pt x="3344" y="266"/>
                  </a:lnTo>
                  <a:lnTo>
                    <a:pt x="3348" y="278"/>
                  </a:lnTo>
                  <a:lnTo>
                    <a:pt x="3350" y="304"/>
                  </a:lnTo>
                  <a:lnTo>
                    <a:pt x="3349" y="322"/>
                  </a:lnTo>
                  <a:lnTo>
                    <a:pt x="3346" y="339"/>
                  </a:lnTo>
                  <a:lnTo>
                    <a:pt x="3331" y="375"/>
                  </a:lnTo>
                  <a:lnTo>
                    <a:pt x="3322" y="391"/>
                  </a:lnTo>
                  <a:lnTo>
                    <a:pt x="3308" y="406"/>
                  </a:lnTo>
                  <a:lnTo>
                    <a:pt x="3293" y="421"/>
                  </a:lnTo>
                  <a:lnTo>
                    <a:pt x="3276" y="434"/>
                  </a:lnTo>
                  <a:lnTo>
                    <a:pt x="3256" y="445"/>
                  </a:lnTo>
                  <a:lnTo>
                    <a:pt x="3233" y="456"/>
                  </a:lnTo>
                  <a:lnTo>
                    <a:pt x="3205" y="464"/>
                  </a:lnTo>
                  <a:lnTo>
                    <a:pt x="3175" y="470"/>
                  </a:lnTo>
                  <a:lnTo>
                    <a:pt x="3218" y="528"/>
                  </a:lnTo>
                  <a:lnTo>
                    <a:pt x="3278" y="608"/>
                  </a:lnTo>
                  <a:lnTo>
                    <a:pt x="3342" y="692"/>
                  </a:lnTo>
                  <a:lnTo>
                    <a:pt x="3370" y="727"/>
                  </a:lnTo>
                  <a:lnTo>
                    <a:pt x="3385" y="741"/>
                  </a:lnTo>
                  <a:lnTo>
                    <a:pt x="3402" y="748"/>
                  </a:lnTo>
                  <a:lnTo>
                    <a:pt x="3425" y="750"/>
                  </a:lnTo>
                  <a:lnTo>
                    <a:pt x="3428" y="774"/>
                  </a:lnTo>
                  <a:lnTo>
                    <a:pt x="3424" y="777"/>
                  </a:lnTo>
                  <a:lnTo>
                    <a:pt x="3376" y="775"/>
                  </a:lnTo>
                  <a:lnTo>
                    <a:pt x="3310" y="777"/>
                  </a:lnTo>
                  <a:lnTo>
                    <a:pt x="3271" y="728"/>
                  </a:lnTo>
                  <a:lnTo>
                    <a:pt x="3217" y="654"/>
                  </a:lnTo>
                  <a:lnTo>
                    <a:pt x="3143" y="555"/>
                  </a:lnTo>
                  <a:lnTo>
                    <a:pt x="3067" y="464"/>
                  </a:lnTo>
                  <a:lnTo>
                    <a:pt x="3071" y="451"/>
                  </a:lnTo>
                  <a:lnTo>
                    <a:pt x="3106" y="452"/>
                  </a:lnTo>
                  <a:lnTo>
                    <a:pt x="3140" y="450"/>
                  </a:lnTo>
                  <a:lnTo>
                    <a:pt x="3156" y="447"/>
                  </a:lnTo>
                  <a:lnTo>
                    <a:pt x="3172" y="442"/>
                  </a:lnTo>
                  <a:lnTo>
                    <a:pt x="3185" y="438"/>
                  </a:lnTo>
                  <a:lnTo>
                    <a:pt x="3198" y="432"/>
                  </a:lnTo>
                  <a:lnTo>
                    <a:pt x="3221" y="416"/>
                  </a:lnTo>
                  <a:lnTo>
                    <a:pt x="3230" y="408"/>
                  </a:lnTo>
                  <a:lnTo>
                    <a:pt x="3240" y="397"/>
                  </a:lnTo>
                  <a:lnTo>
                    <a:pt x="3252" y="374"/>
                  </a:lnTo>
                  <a:lnTo>
                    <a:pt x="3260" y="348"/>
                  </a:lnTo>
                  <a:lnTo>
                    <a:pt x="3263" y="319"/>
                  </a:lnTo>
                  <a:lnTo>
                    <a:pt x="3260" y="292"/>
                  </a:lnTo>
                  <a:lnTo>
                    <a:pt x="3258" y="280"/>
                  </a:lnTo>
                  <a:lnTo>
                    <a:pt x="3253" y="268"/>
                  </a:lnTo>
                  <a:lnTo>
                    <a:pt x="3242" y="249"/>
                  </a:lnTo>
                  <a:lnTo>
                    <a:pt x="3234" y="241"/>
                  </a:lnTo>
                  <a:lnTo>
                    <a:pt x="3226" y="234"/>
                  </a:lnTo>
                  <a:lnTo>
                    <a:pt x="3205" y="220"/>
                  </a:lnTo>
                  <a:lnTo>
                    <a:pt x="3181" y="212"/>
                  </a:lnTo>
                  <a:lnTo>
                    <a:pt x="3155" y="206"/>
                  </a:lnTo>
                  <a:lnTo>
                    <a:pt x="3124" y="205"/>
                  </a:lnTo>
                  <a:lnTo>
                    <a:pt x="3102" y="205"/>
                  </a:lnTo>
                  <a:lnTo>
                    <a:pt x="3080" y="207"/>
                  </a:lnTo>
                  <a:lnTo>
                    <a:pt x="3060" y="212"/>
                  </a:lnTo>
                  <a:lnTo>
                    <a:pt x="3040" y="217"/>
                  </a:lnTo>
                  <a:lnTo>
                    <a:pt x="3037" y="230"/>
                  </a:lnTo>
                  <a:lnTo>
                    <a:pt x="3035" y="261"/>
                  </a:lnTo>
                  <a:lnTo>
                    <a:pt x="3034" y="376"/>
                  </a:lnTo>
                  <a:lnTo>
                    <a:pt x="3034" y="574"/>
                  </a:lnTo>
                  <a:lnTo>
                    <a:pt x="3034" y="657"/>
                  </a:lnTo>
                  <a:lnTo>
                    <a:pt x="3035" y="697"/>
                  </a:lnTo>
                  <a:lnTo>
                    <a:pt x="3036" y="720"/>
                  </a:lnTo>
                  <a:lnTo>
                    <a:pt x="3038" y="732"/>
                  </a:lnTo>
                  <a:lnTo>
                    <a:pt x="3042" y="738"/>
                  </a:lnTo>
                  <a:lnTo>
                    <a:pt x="3048" y="742"/>
                  </a:lnTo>
                  <a:lnTo>
                    <a:pt x="3058" y="746"/>
                  </a:lnTo>
                  <a:lnTo>
                    <a:pt x="3078" y="748"/>
                  </a:lnTo>
                  <a:lnTo>
                    <a:pt x="3115" y="751"/>
                  </a:lnTo>
                  <a:lnTo>
                    <a:pt x="3118" y="775"/>
                  </a:lnTo>
                  <a:lnTo>
                    <a:pt x="3040" y="776"/>
                  </a:lnTo>
                  <a:lnTo>
                    <a:pt x="2993" y="775"/>
                  </a:lnTo>
                  <a:lnTo>
                    <a:pt x="2870" y="778"/>
                  </a:lnTo>
                  <a:lnTo>
                    <a:pt x="2867" y="753"/>
                  </a:lnTo>
                  <a:lnTo>
                    <a:pt x="2903" y="750"/>
                  </a:lnTo>
                  <a:lnTo>
                    <a:pt x="2923" y="747"/>
                  </a:lnTo>
                  <a:lnTo>
                    <a:pt x="2934" y="744"/>
                  </a:lnTo>
                  <a:lnTo>
                    <a:pt x="2941" y="740"/>
                  </a:lnTo>
                  <a:lnTo>
                    <a:pt x="2948" y="723"/>
                  </a:lnTo>
                  <a:lnTo>
                    <a:pt x="2951" y="702"/>
                  </a:lnTo>
                  <a:lnTo>
                    <a:pt x="2951" y="664"/>
                  </a:lnTo>
                  <a:lnTo>
                    <a:pt x="2952" y="574"/>
                  </a:lnTo>
                  <a:lnTo>
                    <a:pt x="2952" y="376"/>
                  </a:lnTo>
                  <a:lnTo>
                    <a:pt x="2951" y="294"/>
                  </a:lnTo>
                  <a:lnTo>
                    <a:pt x="2950" y="254"/>
                  </a:lnTo>
                  <a:lnTo>
                    <a:pt x="2948" y="231"/>
                  </a:lnTo>
                  <a:lnTo>
                    <a:pt x="2946" y="219"/>
                  </a:lnTo>
                  <a:lnTo>
                    <a:pt x="2942" y="212"/>
                  </a:lnTo>
                  <a:lnTo>
                    <a:pt x="2936" y="208"/>
                  </a:lnTo>
                  <a:lnTo>
                    <a:pt x="2927" y="205"/>
                  </a:lnTo>
                  <a:lnTo>
                    <a:pt x="2908" y="202"/>
                  </a:lnTo>
                  <a:lnTo>
                    <a:pt x="2870" y="200"/>
                  </a:lnTo>
                  <a:lnTo>
                    <a:pt x="2867" y="176"/>
                  </a:lnTo>
                  <a:close/>
                  <a:moveTo>
                    <a:pt x="3466" y="628"/>
                  </a:moveTo>
                  <a:lnTo>
                    <a:pt x="3490" y="625"/>
                  </a:lnTo>
                  <a:lnTo>
                    <a:pt x="3496" y="672"/>
                  </a:lnTo>
                  <a:lnTo>
                    <a:pt x="3499" y="694"/>
                  </a:lnTo>
                  <a:lnTo>
                    <a:pt x="3506" y="708"/>
                  </a:lnTo>
                  <a:lnTo>
                    <a:pt x="3522" y="721"/>
                  </a:lnTo>
                  <a:lnTo>
                    <a:pt x="3533" y="727"/>
                  </a:lnTo>
                  <a:lnTo>
                    <a:pt x="3545" y="733"/>
                  </a:lnTo>
                  <a:lnTo>
                    <a:pt x="3574" y="742"/>
                  </a:lnTo>
                  <a:lnTo>
                    <a:pt x="3606" y="748"/>
                  </a:lnTo>
                  <a:lnTo>
                    <a:pt x="3638" y="751"/>
                  </a:lnTo>
                  <a:lnTo>
                    <a:pt x="3661" y="750"/>
                  </a:lnTo>
                  <a:lnTo>
                    <a:pt x="3682" y="747"/>
                  </a:lnTo>
                  <a:lnTo>
                    <a:pt x="3702" y="741"/>
                  </a:lnTo>
                  <a:lnTo>
                    <a:pt x="3720" y="734"/>
                  </a:lnTo>
                  <a:lnTo>
                    <a:pt x="3737" y="726"/>
                  </a:lnTo>
                  <a:lnTo>
                    <a:pt x="3752" y="714"/>
                  </a:lnTo>
                  <a:lnTo>
                    <a:pt x="3766" y="700"/>
                  </a:lnTo>
                  <a:lnTo>
                    <a:pt x="3776" y="686"/>
                  </a:lnTo>
                  <a:lnTo>
                    <a:pt x="3785" y="669"/>
                  </a:lnTo>
                  <a:lnTo>
                    <a:pt x="3791" y="651"/>
                  </a:lnTo>
                  <a:lnTo>
                    <a:pt x="3794" y="633"/>
                  </a:lnTo>
                  <a:lnTo>
                    <a:pt x="3796" y="613"/>
                  </a:lnTo>
                  <a:lnTo>
                    <a:pt x="3793" y="586"/>
                  </a:lnTo>
                  <a:lnTo>
                    <a:pt x="3791" y="576"/>
                  </a:lnTo>
                  <a:lnTo>
                    <a:pt x="3786" y="565"/>
                  </a:lnTo>
                  <a:lnTo>
                    <a:pt x="3775" y="546"/>
                  </a:lnTo>
                  <a:lnTo>
                    <a:pt x="3768" y="537"/>
                  </a:lnTo>
                  <a:lnTo>
                    <a:pt x="3760" y="531"/>
                  </a:lnTo>
                  <a:lnTo>
                    <a:pt x="3742" y="520"/>
                  </a:lnTo>
                  <a:lnTo>
                    <a:pt x="3731" y="516"/>
                  </a:lnTo>
                  <a:lnTo>
                    <a:pt x="3720" y="512"/>
                  </a:lnTo>
                  <a:lnTo>
                    <a:pt x="3654" y="499"/>
                  </a:lnTo>
                  <a:lnTo>
                    <a:pt x="3588" y="487"/>
                  </a:lnTo>
                  <a:lnTo>
                    <a:pt x="3564" y="480"/>
                  </a:lnTo>
                  <a:lnTo>
                    <a:pt x="3540" y="469"/>
                  </a:lnTo>
                  <a:lnTo>
                    <a:pt x="3517" y="456"/>
                  </a:lnTo>
                  <a:lnTo>
                    <a:pt x="3499" y="440"/>
                  </a:lnTo>
                  <a:lnTo>
                    <a:pt x="3485" y="421"/>
                  </a:lnTo>
                  <a:lnTo>
                    <a:pt x="3479" y="409"/>
                  </a:lnTo>
                  <a:lnTo>
                    <a:pt x="3474" y="397"/>
                  </a:lnTo>
                  <a:lnTo>
                    <a:pt x="3467" y="370"/>
                  </a:lnTo>
                  <a:lnTo>
                    <a:pt x="3464" y="342"/>
                  </a:lnTo>
                  <a:lnTo>
                    <a:pt x="3466" y="322"/>
                  </a:lnTo>
                  <a:lnTo>
                    <a:pt x="3468" y="303"/>
                  </a:lnTo>
                  <a:lnTo>
                    <a:pt x="3473" y="285"/>
                  </a:lnTo>
                  <a:lnTo>
                    <a:pt x="3479" y="268"/>
                  </a:lnTo>
                  <a:lnTo>
                    <a:pt x="3496" y="238"/>
                  </a:lnTo>
                  <a:lnTo>
                    <a:pt x="3520" y="211"/>
                  </a:lnTo>
                  <a:lnTo>
                    <a:pt x="3550" y="188"/>
                  </a:lnTo>
                  <a:lnTo>
                    <a:pt x="3566" y="180"/>
                  </a:lnTo>
                  <a:lnTo>
                    <a:pt x="3584" y="172"/>
                  </a:lnTo>
                  <a:lnTo>
                    <a:pt x="3604" y="166"/>
                  </a:lnTo>
                  <a:lnTo>
                    <a:pt x="3624" y="163"/>
                  </a:lnTo>
                  <a:lnTo>
                    <a:pt x="3668" y="160"/>
                  </a:lnTo>
                  <a:lnTo>
                    <a:pt x="3707" y="162"/>
                  </a:lnTo>
                  <a:lnTo>
                    <a:pt x="3750" y="169"/>
                  </a:lnTo>
                  <a:lnTo>
                    <a:pt x="3791" y="181"/>
                  </a:lnTo>
                  <a:lnTo>
                    <a:pt x="3829" y="196"/>
                  </a:lnTo>
                  <a:lnTo>
                    <a:pt x="3832" y="201"/>
                  </a:lnTo>
                  <a:lnTo>
                    <a:pt x="3828" y="223"/>
                  </a:lnTo>
                  <a:lnTo>
                    <a:pt x="3824" y="249"/>
                  </a:lnTo>
                  <a:lnTo>
                    <a:pt x="3822" y="279"/>
                  </a:lnTo>
                  <a:lnTo>
                    <a:pt x="3821" y="313"/>
                  </a:lnTo>
                  <a:lnTo>
                    <a:pt x="3816" y="316"/>
                  </a:lnTo>
                  <a:lnTo>
                    <a:pt x="3794" y="316"/>
                  </a:lnTo>
                  <a:lnTo>
                    <a:pt x="3788" y="249"/>
                  </a:lnTo>
                  <a:lnTo>
                    <a:pt x="3785" y="242"/>
                  </a:lnTo>
                  <a:lnTo>
                    <a:pt x="3778" y="234"/>
                  </a:lnTo>
                  <a:lnTo>
                    <a:pt x="3766" y="225"/>
                  </a:lnTo>
                  <a:lnTo>
                    <a:pt x="3750" y="216"/>
                  </a:lnTo>
                  <a:lnTo>
                    <a:pt x="3731" y="207"/>
                  </a:lnTo>
                  <a:lnTo>
                    <a:pt x="3710" y="201"/>
                  </a:lnTo>
                  <a:lnTo>
                    <a:pt x="3690" y="198"/>
                  </a:lnTo>
                  <a:lnTo>
                    <a:pt x="3670" y="196"/>
                  </a:lnTo>
                  <a:lnTo>
                    <a:pt x="3634" y="200"/>
                  </a:lnTo>
                  <a:lnTo>
                    <a:pt x="3601" y="211"/>
                  </a:lnTo>
                  <a:lnTo>
                    <a:pt x="3587" y="219"/>
                  </a:lnTo>
                  <a:lnTo>
                    <a:pt x="3574" y="230"/>
                  </a:lnTo>
                  <a:lnTo>
                    <a:pt x="3563" y="242"/>
                  </a:lnTo>
                  <a:lnTo>
                    <a:pt x="3553" y="256"/>
                  </a:lnTo>
                  <a:lnTo>
                    <a:pt x="3546" y="272"/>
                  </a:lnTo>
                  <a:lnTo>
                    <a:pt x="3541" y="288"/>
                  </a:lnTo>
                  <a:lnTo>
                    <a:pt x="3538" y="320"/>
                  </a:lnTo>
                  <a:lnTo>
                    <a:pt x="3540" y="344"/>
                  </a:lnTo>
                  <a:lnTo>
                    <a:pt x="3542" y="355"/>
                  </a:lnTo>
                  <a:lnTo>
                    <a:pt x="3547" y="364"/>
                  </a:lnTo>
                  <a:lnTo>
                    <a:pt x="3558" y="382"/>
                  </a:lnTo>
                  <a:lnTo>
                    <a:pt x="3565" y="390"/>
                  </a:lnTo>
                  <a:lnTo>
                    <a:pt x="3572" y="396"/>
                  </a:lnTo>
                  <a:lnTo>
                    <a:pt x="3589" y="405"/>
                  </a:lnTo>
                  <a:lnTo>
                    <a:pt x="3608" y="412"/>
                  </a:lnTo>
                  <a:lnTo>
                    <a:pt x="3638" y="418"/>
                  </a:lnTo>
                  <a:lnTo>
                    <a:pt x="3684" y="426"/>
                  </a:lnTo>
                  <a:lnTo>
                    <a:pt x="3720" y="432"/>
                  </a:lnTo>
                  <a:lnTo>
                    <a:pt x="3750" y="438"/>
                  </a:lnTo>
                  <a:lnTo>
                    <a:pt x="3774" y="445"/>
                  </a:lnTo>
                  <a:lnTo>
                    <a:pt x="3794" y="452"/>
                  </a:lnTo>
                  <a:lnTo>
                    <a:pt x="3810" y="460"/>
                  </a:lnTo>
                  <a:lnTo>
                    <a:pt x="3826" y="471"/>
                  </a:lnTo>
                  <a:lnTo>
                    <a:pt x="3838" y="484"/>
                  </a:lnTo>
                  <a:lnTo>
                    <a:pt x="3850" y="500"/>
                  </a:lnTo>
                  <a:lnTo>
                    <a:pt x="3858" y="517"/>
                  </a:lnTo>
                  <a:lnTo>
                    <a:pt x="3865" y="536"/>
                  </a:lnTo>
                  <a:lnTo>
                    <a:pt x="3869" y="556"/>
                  </a:lnTo>
                  <a:lnTo>
                    <a:pt x="3870" y="579"/>
                  </a:lnTo>
                  <a:lnTo>
                    <a:pt x="3869" y="601"/>
                  </a:lnTo>
                  <a:lnTo>
                    <a:pt x="3865" y="622"/>
                  </a:lnTo>
                  <a:lnTo>
                    <a:pt x="3859" y="643"/>
                  </a:lnTo>
                  <a:lnTo>
                    <a:pt x="3851" y="662"/>
                  </a:lnTo>
                  <a:lnTo>
                    <a:pt x="3841" y="680"/>
                  </a:lnTo>
                  <a:lnTo>
                    <a:pt x="3828" y="698"/>
                  </a:lnTo>
                  <a:lnTo>
                    <a:pt x="3796" y="730"/>
                  </a:lnTo>
                  <a:lnTo>
                    <a:pt x="3776" y="745"/>
                  </a:lnTo>
                  <a:lnTo>
                    <a:pt x="3757" y="757"/>
                  </a:lnTo>
                  <a:lnTo>
                    <a:pt x="3736" y="766"/>
                  </a:lnTo>
                  <a:lnTo>
                    <a:pt x="3714" y="776"/>
                  </a:lnTo>
                  <a:lnTo>
                    <a:pt x="3691" y="782"/>
                  </a:lnTo>
                  <a:lnTo>
                    <a:pt x="3667" y="787"/>
                  </a:lnTo>
                  <a:lnTo>
                    <a:pt x="3617" y="790"/>
                  </a:lnTo>
                  <a:lnTo>
                    <a:pt x="3574" y="788"/>
                  </a:lnTo>
                  <a:lnTo>
                    <a:pt x="3534" y="783"/>
                  </a:lnTo>
                  <a:lnTo>
                    <a:pt x="3497" y="772"/>
                  </a:lnTo>
                  <a:lnTo>
                    <a:pt x="3462" y="759"/>
                  </a:lnTo>
                  <a:lnTo>
                    <a:pt x="3460" y="753"/>
                  </a:lnTo>
                  <a:lnTo>
                    <a:pt x="3463" y="709"/>
                  </a:lnTo>
                  <a:lnTo>
                    <a:pt x="3466" y="628"/>
                  </a:lnTo>
                  <a:close/>
                  <a:moveTo>
                    <a:pt x="3916" y="172"/>
                  </a:moveTo>
                  <a:lnTo>
                    <a:pt x="3968" y="175"/>
                  </a:lnTo>
                  <a:lnTo>
                    <a:pt x="4037" y="176"/>
                  </a:lnTo>
                  <a:lnTo>
                    <a:pt x="4159" y="172"/>
                  </a:lnTo>
                  <a:lnTo>
                    <a:pt x="4163" y="196"/>
                  </a:lnTo>
                  <a:lnTo>
                    <a:pt x="4115" y="202"/>
                  </a:lnTo>
                  <a:lnTo>
                    <a:pt x="4100" y="205"/>
                  </a:lnTo>
                  <a:lnTo>
                    <a:pt x="4091" y="208"/>
                  </a:lnTo>
                  <a:lnTo>
                    <a:pt x="4087" y="212"/>
                  </a:lnTo>
                  <a:lnTo>
                    <a:pt x="4085" y="217"/>
                  </a:lnTo>
                  <a:lnTo>
                    <a:pt x="4081" y="231"/>
                  </a:lnTo>
                  <a:lnTo>
                    <a:pt x="4079" y="279"/>
                  </a:lnTo>
                  <a:lnTo>
                    <a:pt x="4079" y="376"/>
                  </a:lnTo>
                  <a:lnTo>
                    <a:pt x="4079" y="574"/>
                  </a:lnTo>
                  <a:lnTo>
                    <a:pt x="4079" y="657"/>
                  </a:lnTo>
                  <a:lnTo>
                    <a:pt x="4080" y="697"/>
                  </a:lnTo>
                  <a:lnTo>
                    <a:pt x="4081" y="720"/>
                  </a:lnTo>
                  <a:lnTo>
                    <a:pt x="4084" y="732"/>
                  </a:lnTo>
                  <a:lnTo>
                    <a:pt x="4087" y="738"/>
                  </a:lnTo>
                  <a:lnTo>
                    <a:pt x="4093" y="742"/>
                  </a:lnTo>
                  <a:lnTo>
                    <a:pt x="4103" y="746"/>
                  </a:lnTo>
                  <a:lnTo>
                    <a:pt x="4123" y="748"/>
                  </a:lnTo>
                  <a:lnTo>
                    <a:pt x="4159" y="751"/>
                  </a:lnTo>
                  <a:lnTo>
                    <a:pt x="4163" y="775"/>
                  </a:lnTo>
                  <a:lnTo>
                    <a:pt x="4085" y="776"/>
                  </a:lnTo>
                  <a:lnTo>
                    <a:pt x="4037" y="775"/>
                  </a:lnTo>
                  <a:lnTo>
                    <a:pt x="3916" y="778"/>
                  </a:lnTo>
                  <a:lnTo>
                    <a:pt x="3912" y="753"/>
                  </a:lnTo>
                  <a:lnTo>
                    <a:pt x="3948" y="750"/>
                  </a:lnTo>
                  <a:lnTo>
                    <a:pt x="3968" y="747"/>
                  </a:lnTo>
                  <a:lnTo>
                    <a:pt x="3979" y="744"/>
                  </a:lnTo>
                  <a:lnTo>
                    <a:pt x="3986" y="740"/>
                  </a:lnTo>
                  <a:lnTo>
                    <a:pt x="3994" y="723"/>
                  </a:lnTo>
                  <a:lnTo>
                    <a:pt x="3996" y="702"/>
                  </a:lnTo>
                  <a:lnTo>
                    <a:pt x="3996" y="664"/>
                  </a:lnTo>
                  <a:lnTo>
                    <a:pt x="3997" y="574"/>
                  </a:lnTo>
                  <a:lnTo>
                    <a:pt x="3997" y="376"/>
                  </a:lnTo>
                  <a:lnTo>
                    <a:pt x="3996" y="294"/>
                  </a:lnTo>
                  <a:lnTo>
                    <a:pt x="3995" y="254"/>
                  </a:lnTo>
                  <a:lnTo>
                    <a:pt x="3994" y="231"/>
                  </a:lnTo>
                  <a:lnTo>
                    <a:pt x="3991" y="219"/>
                  </a:lnTo>
                  <a:lnTo>
                    <a:pt x="3988" y="212"/>
                  </a:lnTo>
                  <a:lnTo>
                    <a:pt x="3982" y="208"/>
                  </a:lnTo>
                  <a:lnTo>
                    <a:pt x="3972" y="205"/>
                  </a:lnTo>
                  <a:lnTo>
                    <a:pt x="3952" y="202"/>
                  </a:lnTo>
                  <a:lnTo>
                    <a:pt x="3916" y="200"/>
                  </a:lnTo>
                  <a:lnTo>
                    <a:pt x="3912" y="176"/>
                  </a:lnTo>
                  <a:lnTo>
                    <a:pt x="3916" y="172"/>
                  </a:lnTo>
                  <a:close/>
                  <a:moveTo>
                    <a:pt x="4699" y="172"/>
                  </a:moveTo>
                  <a:lnTo>
                    <a:pt x="4703" y="176"/>
                  </a:lnTo>
                  <a:lnTo>
                    <a:pt x="4699" y="229"/>
                  </a:lnTo>
                  <a:lnTo>
                    <a:pt x="4699" y="310"/>
                  </a:lnTo>
                  <a:lnTo>
                    <a:pt x="4675" y="314"/>
                  </a:lnTo>
                  <a:lnTo>
                    <a:pt x="4672" y="310"/>
                  </a:lnTo>
                  <a:lnTo>
                    <a:pt x="4667" y="271"/>
                  </a:lnTo>
                  <a:lnTo>
                    <a:pt x="4662" y="232"/>
                  </a:lnTo>
                  <a:lnTo>
                    <a:pt x="4656" y="222"/>
                  </a:lnTo>
                  <a:lnTo>
                    <a:pt x="4646" y="219"/>
                  </a:lnTo>
                  <a:lnTo>
                    <a:pt x="4628" y="217"/>
                  </a:lnTo>
                  <a:lnTo>
                    <a:pt x="4576" y="214"/>
                  </a:lnTo>
                  <a:lnTo>
                    <a:pt x="4495" y="214"/>
                  </a:lnTo>
                  <a:lnTo>
                    <a:pt x="4492" y="326"/>
                  </a:lnTo>
                  <a:lnTo>
                    <a:pt x="4492" y="574"/>
                  </a:lnTo>
                  <a:lnTo>
                    <a:pt x="4493" y="657"/>
                  </a:lnTo>
                  <a:lnTo>
                    <a:pt x="4493" y="697"/>
                  </a:lnTo>
                  <a:lnTo>
                    <a:pt x="4495" y="720"/>
                  </a:lnTo>
                  <a:lnTo>
                    <a:pt x="4498" y="732"/>
                  </a:lnTo>
                  <a:lnTo>
                    <a:pt x="4501" y="739"/>
                  </a:lnTo>
                  <a:lnTo>
                    <a:pt x="4507" y="742"/>
                  </a:lnTo>
                  <a:lnTo>
                    <a:pt x="4517" y="746"/>
                  </a:lnTo>
                  <a:lnTo>
                    <a:pt x="4536" y="748"/>
                  </a:lnTo>
                  <a:lnTo>
                    <a:pt x="4573" y="751"/>
                  </a:lnTo>
                  <a:lnTo>
                    <a:pt x="4577" y="775"/>
                  </a:lnTo>
                  <a:lnTo>
                    <a:pt x="4452" y="775"/>
                  </a:lnTo>
                  <a:lnTo>
                    <a:pt x="4330" y="778"/>
                  </a:lnTo>
                  <a:lnTo>
                    <a:pt x="4327" y="753"/>
                  </a:lnTo>
                  <a:lnTo>
                    <a:pt x="4363" y="750"/>
                  </a:lnTo>
                  <a:lnTo>
                    <a:pt x="4384" y="747"/>
                  </a:lnTo>
                  <a:lnTo>
                    <a:pt x="4394" y="744"/>
                  </a:lnTo>
                  <a:lnTo>
                    <a:pt x="4400" y="740"/>
                  </a:lnTo>
                  <a:lnTo>
                    <a:pt x="4405" y="734"/>
                  </a:lnTo>
                  <a:lnTo>
                    <a:pt x="4408" y="723"/>
                  </a:lnTo>
                  <a:lnTo>
                    <a:pt x="4410" y="702"/>
                  </a:lnTo>
                  <a:lnTo>
                    <a:pt x="4411" y="664"/>
                  </a:lnTo>
                  <a:lnTo>
                    <a:pt x="4412" y="574"/>
                  </a:lnTo>
                  <a:lnTo>
                    <a:pt x="4412" y="326"/>
                  </a:lnTo>
                  <a:lnTo>
                    <a:pt x="4409" y="214"/>
                  </a:lnTo>
                  <a:lnTo>
                    <a:pt x="4345" y="214"/>
                  </a:lnTo>
                  <a:lnTo>
                    <a:pt x="4277" y="216"/>
                  </a:lnTo>
                  <a:lnTo>
                    <a:pt x="4265" y="217"/>
                  </a:lnTo>
                  <a:lnTo>
                    <a:pt x="4255" y="219"/>
                  </a:lnTo>
                  <a:lnTo>
                    <a:pt x="4248" y="222"/>
                  </a:lnTo>
                  <a:lnTo>
                    <a:pt x="4244" y="225"/>
                  </a:lnTo>
                  <a:lnTo>
                    <a:pt x="4240" y="240"/>
                  </a:lnTo>
                  <a:lnTo>
                    <a:pt x="4236" y="271"/>
                  </a:lnTo>
                  <a:lnTo>
                    <a:pt x="4231" y="310"/>
                  </a:lnTo>
                  <a:lnTo>
                    <a:pt x="4228" y="314"/>
                  </a:lnTo>
                  <a:lnTo>
                    <a:pt x="4208" y="314"/>
                  </a:lnTo>
                  <a:lnTo>
                    <a:pt x="4204" y="226"/>
                  </a:lnTo>
                  <a:lnTo>
                    <a:pt x="4201" y="176"/>
                  </a:lnTo>
                  <a:lnTo>
                    <a:pt x="4205" y="172"/>
                  </a:lnTo>
                  <a:lnTo>
                    <a:pt x="4303" y="175"/>
                  </a:lnTo>
                  <a:lnTo>
                    <a:pt x="4452" y="176"/>
                  </a:lnTo>
                  <a:lnTo>
                    <a:pt x="4601" y="175"/>
                  </a:lnTo>
                  <a:lnTo>
                    <a:pt x="4699" y="172"/>
                  </a:lnTo>
                  <a:close/>
                  <a:moveTo>
                    <a:pt x="4726" y="213"/>
                  </a:moveTo>
                  <a:lnTo>
                    <a:pt x="4722" y="208"/>
                  </a:lnTo>
                  <a:lnTo>
                    <a:pt x="4722" y="190"/>
                  </a:lnTo>
                  <a:lnTo>
                    <a:pt x="4726" y="187"/>
                  </a:lnTo>
                  <a:lnTo>
                    <a:pt x="4847" y="168"/>
                  </a:lnTo>
                  <a:lnTo>
                    <a:pt x="4859" y="177"/>
                  </a:lnTo>
                  <a:lnTo>
                    <a:pt x="4871" y="189"/>
                  </a:lnTo>
                  <a:lnTo>
                    <a:pt x="4886" y="210"/>
                  </a:lnTo>
                  <a:lnTo>
                    <a:pt x="4907" y="241"/>
                  </a:lnTo>
                  <a:lnTo>
                    <a:pt x="4967" y="344"/>
                  </a:lnTo>
                  <a:lnTo>
                    <a:pt x="5036" y="478"/>
                  </a:lnTo>
                  <a:lnTo>
                    <a:pt x="5081" y="409"/>
                  </a:lnTo>
                  <a:lnTo>
                    <a:pt x="5129" y="327"/>
                  </a:lnTo>
                  <a:lnTo>
                    <a:pt x="5220" y="172"/>
                  </a:lnTo>
                  <a:lnTo>
                    <a:pt x="5252" y="175"/>
                  </a:lnTo>
                  <a:lnTo>
                    <a:pt x="5282" y="172"/>
                  </a:lnTo>
                  <a:lnTo>
                    <a:pt x="5285" y="184"/>
                  </a:lnTo>
                  <a:lnTo>
                    <a:pt x="5258" y="217"/>
                  </a:lnTo>
                  <a:lnTo>
                    <a:pt x="5219" y="270"/>
                  </a:lnTo>
                  <a:lnTo>
                    <a:pt x="5153" y="366"/>
                  </a:lnTo>
                  <a:lnTo>
                    <a:pt x="5099" y="453"/>
                  </a:lnTo>
                  <a:lnTo>
                    <a:pt x="5074" y="495"/>
                  </a:lnTo>
                  <a:lnTo>
                    <a:pt x="5064" y="516"/>
                  </a:lnTo>
                  <a:lnTo>
                    <a:pt x="5062" y="528"/>
                  </a:lnTo>
                  <a:lnTo>
                    <a:pt x="5060" y="541"/>
                  </a:lnTo>
                  <a:lnTo>
                    <a:pt x="5060" y="604"/>
                  </a:lnTo>
                  <a:lnTo>
                    <a:pt x="5062" y="668"/>
                  </a:lnTo>
                  <a:lnTo>
                    <a:pt x="5064" y="720"/>
                  </a:lnTo>
                  <a:lnTo>
                    <a:pt x="5066" y="732"/>
                  </a:lnTo>
                  <a:lnTo>
                    <a:pt x="5070" y="739"/>
                  </a:lnTo>
                  <a:lnTo>
                    <a:pt x="5076" y="742"/>
                  </a:lnTo>
                  <a:lnTo>
                    <a:pt x="5086" y="746"/>
                  </a:lnTo>
                  <a:lnTo>
                    <a:pt x="5105" y="748"/>
                  </a:lnTo>
                  <a:lnTo>
                    <a:pt x="5142" y="751"/>
                  </a:lnTo>
                  <a:lnTo>
                    <a:pt x="5146" y="775"/>
                  </a:lnTo>
                  <a:lnTo>
                    <a:pt x="5068" y="776"/>
                  </a:lnTo>
                  <a:lnTo>
                    <a:pt x="5020" y="775"/>
                  </a:lnTo>
                  <a:lnTo>
                    <a:pt x="4898" y="778"/>
                  </a:lnTo>
                  <a:lnTo>
                    <a:pt x="4895" y="753"/>
                  </a:lnTo>
                  <a:lnTo>
                    <a:pt x="4931" y="750"/>
                  </a:lnTo>
                  <a:lnTo>
                    <a:pt x="4951" y="747"/>
                  </a:lnTo>
                  <a:lnTo>
                    <a:pt x="4962" y="744"/>
                  </a:lnTo>
                  <a:lnTo>
                    <a:pt x="4968" y="740"/>
                  </a:lnTo>
                  <a:lnTo>
                    <a:pt x="4975" y="724"/>
                  </a:lnTo>
                  <a:lnTo>
                    <a:pt x="4979" y="676"/>
                  </a:lnTo>
                  <a:lnTo>
                    <a:pt x="4979" y="603"/>
                  </a:lnTo>
                  <a:lnTo>
                    <a:pt x="4979" y="523"/>
                  </a:lnTo>
                  <a:lnTo>
                    <a:pt x="4958" y="483"/>
                  </a:lnTo>
                  <a:lnTo>
                    <a:pt x="4916" y="412"/>
                  </a:lnTo>
                  <a:lnTo>
                    <a:pt x="4879" y="351"/>
                  </a:lnTo>
                  <a:lnTo>
                    <a:pt x="4834" y="284"/>
                  </a:lnTo>
                  <a:lnTo>
                    <a:pt x="4810" y="252"/>
                  </a:lnTo>
                  <a:lnTo>
                    <a:pt x="4792" y="231"/>
                  </a:lnTo>
                  <a:lnTo>
                    <a:pt x="4778" y="220"/>
                  </a:lnTo>
                  <a:lnTo>
                    <a:pt x="4769" y="214"/>
                  </a:lnTo>
                  <a:lnTo>
                    <a:pt x="4754" y="213"/>
                  </a:lnTo>
                  <a:lnTo>
                    <a:pt x="4726" y="213"/>
                  </a:lnTo>
                  <a:close/>
                  <a:moveTo>
                    <a:pt x="5540" y="481"/>
                  </a:moveTo>
                  <a:lnTo>
                    <a:pt x="5542" y="450"/>
                  </a:lnTo>
                  <a:lnTo>
                    <a:pt x="5545" y="420"/>
                  </a:lnTo>
                  <a:lnTo>
                    <a:pt x="5550" y="390"/>
                  </a:lnTo>
                  <a:lnTo>
                    <a:pt x="5558" y="362"/>
                  </a:lnTo>
                  <a:lnTo>
                    <a:pt x="5569" y="334"/>
                  </a:lnTo>
                  <a:lnTo>
                    <a:pt x="5584" y="308"/>
                  </a:lnTo>
                  <a:lnTo>
                    <a:pt x="5600" y="283"/>
                  </a:lnTo>
                  <a:lnTo>
                    <a:pt x="5621" y="259"/>
                  </a:lnTo>
                  <a:lnTo>
                    <a:pt x="5644" y="237"/>
                  </a:lnTo>
                  <a:lnTo>
                    <a:pt x="5670" y="218"/>
                  </a:lnTo>
                  <a:lnTo>
                    <a:pt x="5698" y="201"/>
                  </a:lnTo>
                  <a:lnTo>
                    <a:pt x="5728" y="187"/>
                  </a:lnTo>
                  <a:lnTo>
                    <a:pt x="5759" y="175"/>
                  </a:lnTo>
                  <a:lnTo>
                    <a:pt x="5794" y="168"/>
                  </a:lnTo>
                  <a:lnTo>
                    <a:pt x="5830" y="163"/>
                  </a:lnTo>
                  <a:lnTo>
                    <a:pt x="5868" y="160"/>
                  </a:lnTo>
                  <a:lnTo>
                    <a:pt x="5903" y="162"/>
                  </a:lnTo>
                  <a:lnTo>
                    <a:pt x="5936" y="165"/>
                  </a:lnTo>
                  <a:lnTo>
                    <a:pt x="5969" y="171"/>
                  </a:lnTo>
                  <a:lnTo>
                    <a:pt x="5999" y="181"/>
                  </a:lnTo>
                  <a:lnTo>
                    <a:pt x="6026" y="192"/>
                  </a:lnTo>
                  <a:lnTo>
                    <a:pt x="6053" y="205"/>
                  </a:lnTo>
                  <a:lnTo>
                    <a:pt x="6077" y="222"/>
                  </a:lnTo>
                  <a:lnTo>
                    <a:pt x="6100" y="240"/>
                  </a:lnTo>
                  <a:lnTo>
                    <a:pt x="6120" y="260"/>
                  </a:lnTo>
                  <a:lnTo>
                    <a:pt x="6137" y="283"/>
                  </a:lnTo>
                  <a:lnTo>
                    <a:pt x="6151" y="307"/>
                  </a:lnTo>
                  <a:lnTo>
                    <a:pt x="6164" y="333"/>
                  </a:lnTo>
                  <a:lnTo>
                    <a:pt x="6173" y="361"/>
                  </a:lnTo>
                  <a:lnTo>
                    <a:pt x="6180" y="391"/>
                  </a:lnTo>
                  <a:lnTo>
                    <a:pt x="6184" y="422"/>
                  </a:lnTo>
                  <a:lnTo>
                    <a:pt x="6185" y="456"/>
                  </a:lnTo>
                  <a:lnTo>
                    <a:pt x="6182" y="502"/>
                  </a:lnTo>
                  <a:lnTo>
                    <a:pt x="6180" y="525"/>
                  </a:lnTo>
                  <a:lnTo>
                    <a:pt x="6175" y="547"/>
                  </a:lnTo>
                  <a:lnTo>
                    <a:pt x="6162" y="589"/>
                  </a:lnTo>
                  <a:lnTo>
                    <a:pt x="6143" y="628"/>
                  </a:lnTo>
                  <a:lnTo>
                    <a:pt x="6120" y="664"/>
                  </a:lnTo>
                  <a:lnTo>
                    <a:pt x="6092" y="697"/>
                  </a:lnTo>
                  <a:lnTo>
                    <a:pt x="6076" y="711"/>
                  </a:lnTo>
                  <a:lnTo>
                    <a:pt x="6059" y="724"/>
                  </a:lnTo>
                  <a:lnTo>
                    <a:pt x="6023" y="748"/>
                  </a:lnTo>
                  <a:lnTo>
                    <a:pt x="5982" y="766"/>
                  </a:lnTo>
                  <a:lnTo>
                    <a:pt x="5939" y="780"/>
                  </a:lnTo>
                  <a:lnTo>
                    <a:pt x="5893" y="788"/>
                  </a:lnTo>
                  <a:lnTo>
                    <a:pt x="5845" y="790"/>
                  </a:lnTo>
                  <a:lnTo>
                    <a:pt x="5812" y="789"/>
                  </a:lnTo>
                  <a:lnTo>
                    <a:pt x="5779" y="784"/>
                  </a:lnTo>
                  <a:lnTo>
                    <a:pt x="5748" y="777"/>
                  </a:lnTo>
                  <a:lnTo>
                    <a:pt x="5718" y="768"/>
                  </a:lnTo>
                  <a:lnTo>
                    <a:pt x="5689" y="754"/>
                  </a:lnTo>
                  <a:lnTo>
                    <a:pt x="5664" y="739"/>
                  </a:lnTo>
                  <a:lnTo>
                    <a:pt x="5640" y="720"/>
                  </a:lnTo>
                  <a:lnTo>
                    <a:pt x="5618" y="698"/>
                  </a:lnTo>
                  <a:lnTo>
                    <a:pt x="5599" y="674"/>
                  </a:lnTo>
                  <a:lnTo>
                    <a:pt x="5582" y="649"/>
                  </a:lnTo>
                  <a:lnTo>
                    <a:pt x="5569" y="621"/>
                  </a:lnTo>
                  <a:lnTo>
                    <a:pt x="5558" y="591"/>
                  </a:lnTo>
                  <a:lnTo>
                    <a:pt x="5545" y="534"/>
                  </a:lnTo>
                  <a:lnTo>
                    <a:pt x="5542" y="507"/>
                  </a:lnTo>
                  <a:lnTo>
                    <a:pt x="5540" y="481"/>
                  </a:lnTo>
                  <a:close/>
                  <a:moveTo>
                    <a:pt x="5629" y="453"/>
                  </a:moveTo>
                  <a:lnTo>
                    <a:pt x="5629" y="480"/>
                  </a:lnTo>
                  <a:lnTo>
                    <a:pt x="5633" y="507"/>
                  </a:lnTo>
                  <a:lnTo>
                    <a:pt x="5639" y="536"/>
                  </a:lnTo>
                  <a:lnTo>
                    <a:pt x="5646" y="565"/>
                  </a:lnTo>
                  <a:lnTo>
                    <a:pt x="5656" y="594"/>
                  </a:lnTo>
                  <a:lnTo>
                    <a:pt x="5666" y="620"/>
                  </a:lnTo>
                  <a:lnTo>
                    <a:pt x="5680" y="645"/>
                  </a:lnTo>
                  <a:lnTo>
                    <a:pt x="5696" y="668"/>
                  </a:lnTo>
                  <a:lnTo>
                    <a:pt x="5713" y="687"/>
                  </a:lnTo>
                  <a:lnTo>
                    <a:pt x="5732" y="705"/>
                  </a:lnTo>
                  <a:lnTo>
                    <a:pt x="5752" y="720"/>
                  </a:lnTo>
                  <a:lnTo>
                    <a:pt x="5773" y="732"/>
                  </a:lnTo>
                  <a:lnTo>
                    <a:pt x="5796" y="740"/>
                  </a:lnTo>
                  <a:lnTo>
                    <a:pt x="5820" y="747"/>
                  </a:lnTo>
                  <a:lnTo>
                    <a:pt x="5845" y="751"/>
                  </a:lnTo>
                  <a:lnTo>
                    <a:pt x="5873" y="752"/>
                  </a:lnTo>
                  <a:lnTo>
                    <a:pt x="5905" y="751"/>
                  </a:lnTo>
                  <a:lnTo>
                    <a:pt x="5935" y="745"/>
                  </a:lnTo>
                  <a:lnTo>
                    <a:pt x="5964" y="735"/>
                  </a:lnTo>
                  <a:lnTo>
                    <a:pt x="5990" y="722"/>
                  </a:lnTo>
                  <a:lnTo>
                    <a:pt x="6014" y="705"/>
                  </a:lnTo>
                  <a:lnTo>
                    <a:pt x="6036" y="684"/>
                  </a:lnTo>
                  <a:lnTo>
                    <a:pt x="6054" y="657"/>
                  </a:lnTo>
                  <a:lnTo>
                    <a:pt x="6061" y="643"/>
                  </a:lnTo>
                  <a:lnTo>
                    <a:pt x="6068" y="628"/>
                  </a:lnTo>
                  <a:lnTo>
                    <a:pt x="6080" y="595"/>
                  </a:lnTo>
                  <a:lnTo>
                    <a:pt x="6089" y="560"/>
                  </a:lnTo>
                  <a:lnTo>
                    <a:pt x="6094" y="524"/>
                  </a:lnTo>
                  <a:lnTo>
                    <a:pt x="6095" y="484"/>
                  </a:lnTo>
                  <a:lnTo>
                    <a:pt x="6094" y="442"/>
                  </a:lnTo>
                  <a:lnTo>
                    <a:pt x="6088" y="403"/>
                  </a:lnTo>
                  <a:lnTo>
                    <a:pt x="6078" y="366"/>
                  </a:lnTo>
                  <a:lnTo>
                    <a:pt x="6065" y="330"/>
                  </a:lnTo>
                  <a:lnTo>
                    <a:pt x="6048" y="297"/>
                  </a:lnTo>
                  <a:lnTo>
                    <a:pt x="6028" y="270"/>
                  </a:lnTo>
                  <a:lnTo>
                    <a:pt x="6004" y="247"/>
                  </a:lnTo>
                  <a:lnTo>
                    <a:pt x="5992" y="237"/>
                  </a:lnTo>
                  <a:lnTo>
                    <a:pt x="5977" y="229"/>
                  </a:lnTo>
                  <a:lnTo>
                    <a:pt x="5948" y="214"/>
                  </a:lnTo>
                  <a:lnTo>
                    <a:pt x="5917" y="205"/>
                  </a:lnTo>
                  <a:lnTo>
                    <a:pt x="5885" y="199"/>
                  </a:lnTo>
                  <a:lnTo>
                    <a:pt x="5851" y="196"/>
                  </a:lnTo>
                  <a:lnTo>
                    <a:pt x="5802" y="201"/>
                  </a:lnTo>
                  <a:lnTo>
                    <a:pt x="5780" y="206"/>
                  </a:lnTo>
                  <a:lnTo>
                    <a:pt x="5759" y="213"/>
                  </a:lnTo>
                  <a:lnTo>
                    <a:pt x="5740" y="222"/>
                  </a:lnTo>
                  <a:lnTo>
                    <a:pt x="5720" y="234"/>
                  </a:lnTo>
                  <a:lnTo>
                    <a:pt x="5704" y="247"/>
                  </a:lnTo>
                  <a:lnTo>
                    <a:pt x="5688" y="261"/>
                  </a:lnTo>
                  <a:lnTo>
                    <a:pt x="5675" y="279"/>
                  </a:lnTo>
                  <a:lnTo>
                    <a:pt x="5663" y="298"/>
                  </a:lnTo>
                  <a:lnTo>
                    <a:pt x="5652" y="319"/>
                  </a:lnTo>
                  <a:lnTo>
                    <a:pt x="5644" y="342"/>
                  </a:lnTo>
                  <a:lnTo>
                    <a:pt x="5638" y="367"/>
                  </a:lnTo>
                  <a:lnTo>
                    <a:pt x="5633" y="393"/>
                  </a:lnTo>
                  <a:lnTo>
                    <a:pt x="5629" y="422"/>
                  </a:lnTo>
                  <a:lnTo>
                    <a:pt x="5629" y="453"/>
                  </a:lnTo>
                  <a:close/>
                  <a:moveTo>
                    <a:pt x="6391" y="488"/>
                  </a:moveTo>
                  <a:lnTo>
                    <a:pt x="6391" y="574"/>
                  </a:lnTo>
                  <a:lnTo>
                    <a:pt x="6392" y="657"/>
                  </a:lnTo>
                  <a:lnTo>
                    <a:pt x="6395" y="718"/>
                  </a:lnTo>
                  <a:lnTo>
                    <a:pt x="6397" y="732"/>
                  </a:lnTo>
                  <a:lnTo>
                    <a:pt x="6401" y="739"/>
                  </a:lnTo>
                  <a:lnTo>
                    <a:pt x="6407" y="742"/>
                  </a:lnTo>
                  <a:lnTo>
                    <a:pt x="6416" y="746"/>
                  </a:lnTo>
                  <a:lnTo>
                    <a:pt x="6437" y="748"/>
                  </a:lnTo>
                  <a:lnTo>
                    <a:pt x="6473" y="751"/>
                  </a:lnTo>
                  <a:lnTo>
                    <a:pt x="6476" y="775"/>
                  </a:lnTo>
                  <a:lnTo>
                    <a:pt x="6350" y="775"/>
                  </a:lnTo>
                  <a:lnTo>
                    <a:pt x="6229" y="778"/>
                  </a:lnTo>
                  <a:lnTo>
                    <a:pt x="6226" y="753"/>
                  </a:lnTo>
                  <a:lnTo>
                    <a:pt x="6262" y="750"/>
                  </a:lnTo>
                  <a:lnTo>
                    <a:pt x="6282" y="747"/>
                  </a:lnTo>
                  <a:lnTo>
                    <a:pt x="6293" y="744"/>
                  </a:lnTo>
                  <a:lnTo>
                    <a:pt x="6299" y="740"/>
                  </a:lnTo>
                  <a:lnTo>
                    <a:pt x="6304" y="734"/>
                  </a:lnTo>
                  <a:lnTo>
                    <a:pt x="6307" y="723"/>
                  </a:lnTo>
                  <a:lnTo>
                    <a:pt x="6308" y="702"/>
                  </a:lnTo>
                  <a:lnTo>
                    <a:pt x="6310" y="664"/>
                  </a:lnTo>
                  <a:lnTo>
                    <a:pt x="6311" y="574"/>
                  </a:lnTo>
                  <a:lnTo>
                    <a:pt x="6311" y="376"/>
                  </a:lnTo>
                  <a:lnTo>
                    <a:pt x="6310" y="294"/>
                  </a:lnTo>
                  <a:lnTo>
                    <a:pt x="6308" y="254"/>
                  </a:lnTo>
                  <a:lnTo>
                    <a:pt x="6307" y="231"/>
                  </a:lnTo>
                  <a:lnTo>
                    <a:pt x="6305" y="219"/>
                  </a:lnTo>
                  <a:lnTo>
                    <a:pt x="6301" y="212"/>
                  </a:lnTo>
                  <a:lnTo>
                    <a:pt x="6295" y="208"/>
                  </a:lnTo>
                  <a:lnTo>
                    <a:pt x="6286" y="205"/>
                  </a:lnTo>
                  <a:lnTo>
                    <a:pt x="6265" y="202"/>
                  </a:lnTo>
                  <a:lnTo>
                    <a:pt x="6229" y="200"/>
                  </a:lnTo>
                  <a:lnTo>
                    <a:pt x="6226" y="176"/>
                  </a:lnTo>
                  <a:lnTo>
                    <a:pt x="6439" y="175"/>
                  </a:lnTo>
                  <a:lnTo>
                    <a:pt x="6648" y="172"/>
                  </a:lnTo>
                  <a:lnTo>
                    <a:pt x="6642" y="224"/>
                  </a:lnTo>
                  <a:lnTo>
                    <a:pt x="6637" y="301"/>
                  </a:lnTo>
                  <a:lnTo>
                    <a:pt x="6614" y="304"/>
                  </a:lnTo>
                  <a:lnTo>
                    <a:pt x="6610" y="291"/>
                  </a:lnTo>
                  <a:lnTo>
                    <a:pt x="6607" y="267"/>
                  </a:lnTo>
                  <a:lnTo>
                    <a:pt x="6605" y="246"/>
                  </a:lnTo>
                  <a:lnTo>
                    <a:pt x="6600" y="224"/>
                  </a:lnTo>
                  <a:lnTo>
                    <a:pt x="6576" y="218"/>
                  </a:lnTo>
                  <a:lnTo>
                    <a:pt x="6547" y="213"/>
                  </a:lnTo>
                  <a:lnTo>
                    <a:pt x="6515" y="211"/>
                  </a:lnTo>
                  <a:lnTo>
                    <a:pt x="6478" y="210"/>
                  </a:lnTo>
                  <a:lnTo>
                    <a:pt x="6440" y="211"/>
                  </a:lnTo>
                  <a:lnTo>
                    <a:pt x="6396" y="214"/>
                  </a:lnTo>
                  <a:lnTo>
                    <a:pt x="6392" y="272"/>
                  </a:lnTo>
                  <a:lnTo>
                    <a:pt x="6391" y="376"/>
                  </a:lnTo>
                  <a:lnTo>
                    <a:pt x="6391" y="451"/>
                  </a:lnTo>
                  <a:lnTo>
                    <a:pt x="6466" y="451"/>
                  </a:lnTo>
                  <a:lnTo>
                    <a:pt x="6528" y="448"/>
                  </a:lnTo>
                  <a:lnTo>
                    <a:pt x="6559" y="444"/>
                  </a:lnTo>
                  <a:lnTo>
                    <a:pt x="6563" y="440"/>
                  </a:lnTo>
                  <a:lnTo>
                    <a:pt x="6566" y="434"/>
                  </a:lnTo>
                  <a:lnTo>
                    <a:pt x="6569" y="422"/>
                  </a:lnTo>
                  <a:lnTo>
                    <a:pt x="6572" y="403"/>
                  </a:lnTo>
                  <a:lnTo>
                    <a:pt x="6575" y="380"/>
                  </a:lnTo>
                  <a:lnTo>
                    <a:pt x="6599" y="376"/>
                  </a:lnTo>
                  <a:lnTo>
                    <a:pt x="6602" y="380"/>
                  </a:lnTo>
                  <a:lnTo>
                    <a:pt x="6600" y="474"/>
                  </a:lnTo>
                  <a:lnTo>
                    <a:pt x="6601" y="520"/>
                  </a:lnTo>
                  <a:lnTo>
                    <a:pt x="6602" y="574"/>
                  </a:lnTo>
                  <a:lnTo>
                    <a:pt x="6599" y="578"/>
                  </a:lnTo>
                  <a:lnTo>
                    <a:pt x="6577" y="578"/>
                  </a:lnTo>
                  <a:lnTo>
                    <a:pt x="6572" y="538"/>
                  </a:lnTo>
                  <a:lnTo>
                    <a:pt x="6569" y="507"/>
                  </a:lnTo>
                  <a:lnTo>
                    <a:pt x="6564" y="499"/>
                  </a:lnTo>
                  <a:lnTo>
                    <a:pt x="6559" y="494"/>
                  </a:lnTo>
                  <a:lnTo>
                    <a:pt x="6547" y="492"/>
                  </a:lnTo>
                  <a:lnTo>
                    <a:pt x="6528" y="489"/>
                  </a:lnTo>
                  <a:lnTo>
                    <a:pt x="6456" y="487"/>
                  </a:lnTo>
                  <a:lnTo>
                    <a:pt x="6391" y="488"/>
                  </a:lnTo>
                  <a:close/>
                  <a:moveTo>
                    <a:pt x="7180" y="176"/>
                  </a:moveTo>
                  <a:lnTo>
                    <a:pt x="7180" y="196"/>
                  </a:lnTo>
                  <a:lnTo>
                    <a:pt x="7132" y="202"/>
                  </a:lnTo>
                  <a:lnTo>
                    <a:pt x="7117" y="205"/>
                  </a:lnTo>
                  <a:lnTo>
                    <a:pt x="7108" y="208"/>
                  </a:lnTo>
                  <a:lnTo>
                    <a:pt x="7105" y="212"/>
                  </a:lnTo>
                  <a:lnTo>
                    <a:pt x="7102" y="217"/>
                  </a:lnTo>
                  <a:lnTo>
                    <a:pt x="7098" y="231"/>
                  </a:lnTo>
                  <a:lnTo>
                    <a:pt x="7096" y="279"/>
                  </a:lnTo>
                  <a:lnTo>
                    <a:pt x="7096" y="376"/>
                  </a:lnTo>
                  <a:lnTo>
                    <a:pt x="7096" y="682"/>
                  </a:lnTo>
                  <a:lnTo>
                    <a:pt x="7092" y="744"/>
                  </a:lnTo>
                  <a:lnTo>
                    <a:pt x="7084" y="793"/>
                  </a:lnTo>
                  <a:lnTo>
                    <a:pt x="7076" y="814"/>
                  </a:lnTo>
                  <a:lnTo>
                    <a:pt x="7067" y="834"/>
                  </a:lnTo>
                  <a:lnTo>
                    <a:pt x="7055" y="854"/>
                  </a:lnTo>
                  <a:lnTo>
                    <a:pt x="7042" y="872"/>
                  </a:lnTo>
                  <a:lnTo>
                    <a:pt x="7026" y="889"/>
                  </a:lnTo>
                  <a:lnTo>
                    <a:pt x="7012" y="904"/>
                  </a:lnTo>
                  <a:lnTo>
                    <a:pt x="6996" y="916"/>
                  </a:lnTo>
                  <a:lnTo>
                    <a:pt x="6980" y="926"/>
                  </a:lnTo>
                  <a:lnTo>
                    <a:pt x="6964" y="934"/>
                  </a:lnTo>
                  <a:lnTo>
                    <a:pt x="6948" y="939"/>
                  </a:lnTo>
                  <a:lnTo>
                    <a:pt x="6932" y="943"/>
                  </a:lnTo>
                  <a:lnTo>
                    <a:pt x="6917" y="944"/>
                  </a:lnTo>
                  <a:lnTo>
                    <a:pt x="6899" y="942"/>
                  </a:lnTo>
                  <a:lnTo>
                    <a:pt x="6900" y="908"/>
                  </a:lnTo>
                  <a:lnTo>
                    <a:pt x="6899" y="877"/>
                  </a:lnTo>
                  <a:lnTo>
                    <a:pt x="6907" y="871"/>
                  </a:lnTo>
                  <a:lnTo>
                    <a:pt x="6918" y="878"/>
                  </a:lnTo>
                  <a:lnTo>
                    <a:pt x="6930" y="883"/>
                  </a:lnTo>
                  <a:lnTo>
                    <a:pt x="6953" y="886"/>
                  </a:lnTo>
                  <a:lnTo>
                    <a:pt x="6972" y="885"/>
                  </a:lnTo>
                  <a:lnTo>
                    <a:pt x="6988" y="879"/>
                  </a:lnTo>
                  <a:lnTo>
                    <a:pt x="6998" y="870"/>
                  </a:lnTo>
                  <a:lnTo>
                    <a:pt x="7003" y="864"/>
                  </a:lnTo>
                  <a:lnTo>
                    <a:pt x="7006" y="858"/>
                  </a:lnTo>
                  <a:lnTo>
                    <a:pt x="7010" y="838"/>
                  </a:lnTo>
                  <a:lnTo>
                    <a:pt x="7013" y="808"/>
                  </a:lnTo>
                  <a:lnTo>
                    <a:pt x="7014" y="747"/>
                  </a:lnTo>
                  <a:lnTo>
                    <a:pt x="7014" y="376"/>
                  </a:lnTo>
                  <a:lnTo>
                    <a:pt x="7014" y="294"/>
                  </a:lnTo>
                  <a:lnTo>
                    <a:pt x="7013" y="254"/>
                  </a:lnTo>
                  <a:lnTo>
                    <a:pt x="7010" y="231"/>
                  </a:lnTo>
                  <a:lnTo>
                    <a:pt x="7008" y="219"/>
                  </a:lnTo>
                  <a:lnTo>
                    <a:pt x="7004" y="212"/>
                  </a:lnTo>
                  <a:lnTo>
                    <a:pt x="6998" y="208"/>
                  </a:lnTo>
                  <a:lnTo>
                    <a:pt x="6989" y="205"/>
                  </a:lnTo>
                  <a:lnTo>
                    <a:pt x="6970" y="202"/>
                  </a:lnTo>
                  <a:lnTo>
                    <a:pt x="6932" y="200"/>
                  </a:lnTo>
                  <a:lnTo>
                    <a:pt x="6930" y="176"/>
                  </a:lnTo>
                  <a:lnTo>
                    <a:pt x="7055" y="176"/>
                  </a:lnTo>
                  <a:lnTo>
                    <a:pt x="7177" y="172"/>
                  </a:lnTo>
                  <a:lnTo>
                    <a:pt x="7180" y="176"/>
                  </a:lnTo>
                  <a:close/>
                  <a:moveTo>
                    <a:pt x="7206" y="213"/>
                  </a:moveTo>
                  <a:lnTo>
                    <a:pt x="7202" y="208"/>
                  </a:lnTo>
                  <a:lnTo>
                    <a:pt x="7202" y="190"/>
                  </a:lnTo>
                  <a:lnTo>
                    <a:pt x="7206" y="187"/>
                  </a:lnTo>
                  <a:lnTo>
                    <a:pt x="7327" y="168"/>
                  </a:lnTo>
                  <a:lnTo>
                    <a:pt x="7339" y="177"/>
                  </a:lnTo>
                  <a:lnTo>
                    <a:pt x="7352" y="189"/>
                  </a:lnTo>
                  <a:lnTo>
                    <a:pt x="7367" y="210"/>
                  </a:lnTo>
                  <a:lnTo>
                    <a:pt x="7387" y="241"/>
                  </a:lnTo>
                  <a:lnTo>
                    <a:pt x="7447" y="344"/>
                  </a:lnTo>
                  <a:lnTo>
                    <a:pt x="7518" y="478"/>
                  </a:lnTo>
                  <a:lnTo>
                    <a:pt x="7561" y="409"/>
                  </a:lnTo>
                  <a:lnTo>
                    <a:pt x="7610" y="327"/>
                  </a:lnTo>
                  <a:lnTo>
                    <a:pt x="7700" y="172"/>
                  </a:lnTo>
                  <a:lnTo>
                    <a:pt x="7733" y="175"/>
                  </a:lnTo>
                  <a:lnTo>
                    <a:pt x="7763" y="172"/>
                  </a:lnTo>
                  <a:lnTo>
                    <a:pt x="7766" y="184"/>
                  </a:lnTo>
                  <a:lnTo>
                    <a:pt x="7739" y="217"/>
                  </a:lnTo>
                  <a:lnTo>
                    <a:pt x="7700" y="270"/>
                  </a:lnTo>
                  <a:lnTo>
                    <a:pt x="7633" y="366"/>
                  </a:lnTo>
                  <a:lnTo>
                    <a:pt x="7579" y="453"/>
                  </a:lnTo>
                  <a:lnTo>
                    <a:pt x="7555" y="495"/>
                  </a:lnTo>
                  <a:lnTo>
                    <a:pt x="7544" y="516"/>
                  </a:lnTo>
                  <a:lnTo>
                    <a:pt x="7542" y="528"/>
                  </a:lnTo>
                  <a:lnTo>
                    <a:pt x="7542" y="541"/>
                  </a:lnTo>
                  <a:lnTo>
                    <a:pt x="7542" y="604"/>
                  </a:lnTo>
                  <a:lnTo>
                    <a:pt x="7542" y="668"/>
                  </a:lnTo>
                  <a:lnTo>
                    <a:pt x="7544" y="720"/>
                  </a:lnTo>
                  <a:lnTo>
                    <a:pt x="7548" y="732"/>
                  </a:lnTo>
                  <a:lnTo>
                    <a:pt x="7552" y="739"/>
                  </a:lnTo>
                  <a:lnTo>
                    <a:pt x="7556" y="742"/>
                  </a:lnTo>
                  <a:lnTo>
                    <a:pt x="7566" y="746"/>
                  </a:lnTo>
                  <a:lnTo>
                    <a:pt x="7586" y="748"/>
                  </a:lnTo>
                  <a:lnTo>
                    <a:pt x="7622" y="751"/>
                  </a:lnTo>
                  <a:lnTo>
                    <a:pt x="7626" y="775"/>
                  </a:lnTo>
                  <a:lnTo>
                    <a:pt x="7548" y="776"/>
                  </a:lnTo>
                  <a:lnTo>
                    <a:pt x="7500" y="775"/>
                  </a:lnTo>
                  <a:lnTo>
                    <a:pt x="7379" y="778"/>
                  </a:lnTo>
                  <a:lnTo>
                    <a:pt x="7375" y="753"/>
                  </a:lnTo>
                  <a:lnTo>
                    <a:pt x="7412" y="750"/>
                  </a:lnTo>
                  <a:lnTo>
                    <a:pt x="7432" y="747"/>
                  </a:lnTo>
                  <a:lnTo>
                    <a:pt x="7442" y="744"/>
                  </a:lnTo>
                  <a:lnTo>
                    <a:pt x="7450" y="740"/>
                  </a:lnTo>
                  <a:lnTo>
                    <a:pt x="7453" y="734"/>
                  </a:lnTo>
                  <a:lnTo>
                    <a:pt x="7457" y="724"/>
                  </a:lnTo>
                  <a:lnTo>
                    <a:pt x="7459" y="676"/>
                  </a:lnTo>
                  <a:lnTo>
                    <a:pt x="7460" y="603"/>
                  </a:lnTo>
                  <a:lnTo>
                    <a:pt x="7460" y="523"/>
                  </a:lnTo>
                  <a:lnTo>
                    <a:pt x="7440" y="483"/>
                  </a:lnTo>
                  <a:lnTo>
                    <a:pt x="7398" y="412"/>
                  </a:lnTo>
                  <a:lnTo>
                    <a:pt x="7360" y="351"/>
                  </a:lnTo>
                  <a:lnTo>
                    <a:pt x="7315" y="284"/>
                  </a:lnTo>
                  <a:lnTo>
                    <a:pt x="7291" y="252"/>
                  </a:lnTo>
                  <a:lnTo>
                    <a:pt x="7273" y="231"/>
                  </a:lnTo>
                  <a:lnTo>
                    <a:pt x="7260" y="220"/>
                  </a:lnTo>
                  <a:lnTo>
                    <a:pt x="7250" y="214"/>
                  </a:lnTo>
                  <a:lnTo>
                    <a:pt x="7235" y="213"/>
                  </a:lnTo>
                  <a:lnTo>
                    <a:pt x="7206" y="213"/>
                  </a:lnTo>
                  <a:close/>
                  <a:moveTo>
                    <a:pt x="8076" y="782"/>
                  </a:moveTo>
                  <a:lnTo>
                    <a:pt x="8022" y="639"/>
                  </a:lnTo>
                  <a:lnTo>
                    <a:pt x="7877" y="280"/>
                  </a:lnTo>
                  <a:lnTo>
                    <a:pt x="7858" y="232"/>
                  </a:lnTo>
                  <a:lnTo>
                    <a:pt x="7847" y="211"/>
                  </a:lnTo>
                  <a:lnTo>
                    <a:pt x="7830" y="204"/>
                  </a:lnTo>
                  <a:lnTo>
                    <a:pt x="7795" y="200"/>
                  </a:lnTo>
                  <a:lnTo>
                    <a:pt x="7792" y="196"/>
                  </a:lnTo>
                  <a:lnTo>
                    <a:pt x="7792" y="176"/>
                  </a:lnTo>
                  <a:lnTo>
                    <a:pt x="7795" y="172"/>
                  </a:lnTo>
                  <a:lnTo>
                    <a:pt x="7906" y="176"/>
                  </a:lnTo>
                  <a:lnTo>
                    <a:pt x="8018" y="172"/>
                  </a:lnTo>
                  <a:lnTo>
                    <a:pt x="8022" y="200"/>
                  </a:lnTo>
                  <a:lnTo>
                    <a:pt x="7957" y="206"/>
                  </a:lnTo>
                  <a:lnTo>
                    <a:pt x="7950" y="211"/>
                  </a:lnTo>
                  <a:lnTo>
                    <a:pt x="7948" y="218"/>
                  </a:lnTo>
                  <a:lnTo>
                    <a:pt x="7961" y="264"/>
                  </a:lnTo>
                  <a:lnTo>
                    <a:pt x="7985" y="332"/>
                  </a:lnTo>
                  <a:lnTo>
                    <a:pt x="8118" y="669"/>
                  </a:lnTo>
                  <a:lnTo>
                    <a:pt x="8230" y="390"/>
                  </a:lnTo>
                  <a:lnTo>
                    <a:pt x="8263" y="297"/>
                  </a:lnTo>
                  <a:lnTo>
                    <a:pt x="8280" y="247"/>
                  </a:lnTo>
                  <a:lnTo>
                    <a:pt x="8286" y="220"/>
                  </a:lnTo>
                  <a:lnTo>
                    <a:pt x="8284" y="212"/>
                  </a:lnTo>
                  <a:lnTo>
                    <a:pt x="8280" y="210"/>
                  </a:lnTo>
                  <a:lnTo>
                    <a:pt x="8275" y="207"/>
                  </a:lnTo>
                  <a:lnTo>
                    <a:pt x="8255" y="204"/>
                  </a:lnTo>
                  <a:lnTo>
                    <a:pt x="8213" y="200"/>
                  </a:lnTo>
                  <a:lnTo>
                    <a:pt x="8209" y="196"/>
                  </a:lnTo>
                  <a:lnTo>
                    <a:pt x="8209" y="176"/>
                  </a:lnTo>
                  <a:lnTo>
                    <a:pt x="8213" y="172"/>
                  </a:lnTo>
                  <a:lnTo>
                    <a:pt x="8308" y="176"/>
                  </a:lnTo>
                  <a:lnTo>
                    <a:pt x="8394" y="172"/>
                  </a:lnTo>
                  <a:lnTo>
                    <a:pt x="8398" y="196"/>
                  </a:lnTo>
                  <a:lnTo>
                    <a:pt x="8370" y="201"/>
                  </a:lnTo>
                  <a:lnTo>
                    <a:pt x="8357" y="205"/>
                  </a:lnTo>
                  <a:lnTo>
                    <a:pt x="8351" y="210"/>
                  </a:lnTo>
                  <a:lnTo>
                    <a:pt x="8346" y="218"/>
                  </a:lnTo>
                  <a:lnTo>
                    <a:pt x="8315" y="285"/>
                  </a:lnTo>
                  <a:lnTo>
                    <a:pt x="8182" y="613"/>
                  </a:lnTo>
                  <a:lnTo>
                    <a:pt x="8144" y="710"/>
                  </a:lnTo>
                  <a:lnTo>
                    <a:pt x="8118" y="782"/>
                  </a:lnTo>
                  <a:lnTo>
                    <a:pt x="8076" y="782"/>
                  </a:lnTo>
                  <a:close/>
                  <a:moveTo>
                    <a:pt x="8327" y="778"/>
                  </a:moveTo>
                  <a:lnTo>
                    <a:pt x="8323" y="775"/>
                  </a:lnTo>
                  <a:lnTo>
                    <a:pt x="8323" y="753"/>
                  </a:lnTo>
                  <a:lnTo>
                    <a:pt x="8327" y="750"/>
                  </a:lnTo>
                  <a:lnTo>
                    <a:pt x="8352" y="748"/>
                  </a:lnTo>
                  <a:lnTo>
                    <a:pt x="8366" y="746"/>
                  </a:lnTo>
                  <a:lnTo>
                    <a:pt x="8375" y="742"/>
                  </a:lnTo>
                  <a:lnTo>
                    <a:pt x="8383" y="735"/>
                  </a:lnTo>
                  <a:lnTo>
                    <a:pt x="8393" y="717"/>
                  </a:lnTo>
                  <a:lnTo>
                    <a:pt x="8411" y="681"/>
                  </a:lnTo>
                  <a:lnTo>
                    <a:pt x="8455" y="584"/>
                  </a:lnTo>
                  <a:lnTo>
                    <a:pt x="8572" y="321"/>
                  </a:lnTo>
                  <a:lnTo>
                    <a:pt x="8636" y="166"/>
                  </a:lnTo>
                  <a:lnTo>
                    <a:pt x="8665" y="166"/>
                  </a:lnTo>
                  <a:lnTo>
                    <a:pt x="8846" y="595"/>
                  </a:lnTo>
                  <a:lnTo>
                    <a:pt x="8870" y="651"/>
                  </a:lnTo>
                  <a:lnTo>
                    <a:pt x="8896" y="704"/>
                  </a:lnTo>
                  <a:lnTo>
                    <a:pt x="8915" y="738"/>
                  </a:lnTo>
                  <a:lnTo>
                    <a:pt x="8928" y="746"/>
                  </a:lnTo>
                  <a:lnTo>
                    <a:pt x="8940" y="748"/>
                  </a:lnTo>
                  <a:lnTo>
                    <a:pt x="8963" y="750"/>
                  </a:lnTo>
                  <a:lnTo>
                    <a:pt x="8966" y="775"/>
                  </a:lnTo>
                  <a:lnTo>
                    <a:pt x="8881" y="775"/>
                  </a:lnTo>
                  <a:lnTo>
                    <a:pt x="8740" y="778"/>
                  </a:lnTo>
                  <a:lnTo>
                    <a:pt x="8737" y="753"/>
                  </a:lnTo>
                  <a:lnTo>
                    <a:pt x="8778" y="748"/>
                  </a:lnTo>
                  <a:lnTo>
                    <a:pt x="8800" y="745"/>
                  </a:lnTo>
                  <a:lnTo>
                    <a:pt x="8804" y="744"/>
                  </a:lnTo>
                  <a:lnTo>
                    <a:pt x="8809" y="740"/>
                  </a:lnTo>
                  <a:lnTo>
                    <a:pt x="8810" y="735"/>
                  </a:lnTo>
                  <a:lnTo>
                    <a:pt x="8812" y="730"/>
                  </a:lnTo>
                  <a:lnTo>
                    <a:pt x="8810" y="720"/>
                  </a:lnTo>
                  <a:lnTo>
                    <a:pt x="8806" y="705"/>
                  </a:lnTo>
                  <a:lnTo>
                    <a:pt x="8753" y="576"/>
                  </a:lnTo>
                  <a:lnTo>
                    <a:pt x="8507" y="576"/>
                  </a:lnTo>
                  <a:lnTo>
                    <a:pt x="8460" y="685"/>
                  </a:lnTo>
                  <a:lnTo>
                    <a:pt x="8450" y="710"/>
                  </a:lnTo>
                  <a:lnTo>
                    <a:pt x="8448" y="728"/>
                  </a:lnTo>
                  <a:lnTo>
                    <a:pt x="8450" y="738"/>
                  </a:lnTo>
                  <a:lnTo>
                    <a:pt x="8459" y="744"/>
                  </a:lnTo>
                  <a:lnTo>
                    <a:pt x="8467" y="746"/>
                  </a:lnTo>
                  <a:lnTo>
                    <a:pt x="8479" y="747"/>
                  </a:lnTo>
                  <a:lnTo>
                    <a:pt x="8518" y="750"/>
                  </a:lnTo>
                  <a:lnTo>
                    <a:pt x="8521" y="753"/>
                  </a:lnTo>
                  <a:lnTo>
                    <a:pt x="8521" y="775"/>
                  </a:lnTo>
                  <a:lnTo>
                    <a:pt x="8422" y="775"/>
                  </a:lnTo>
                  <a:lnTo>
                    <a:pt x="8327" y="778"/>
                  </a:lnTo>
                  <a:close/>
                  <a:moveTo>
                    <a:pt x="8521" y="540"/>
                  </a:moveTo>
                  <a:lnTo>
                    <a:pt x="8737" y="540"/>
                  </a:lnTo>
                  <a:lnTo>
                    <a:pt x="8629" y="282"/>
                  </a:lnTo>
                  <a:lnTo>
                    <a:pt x="8521" y="540"/>
                  </a:lnTo>
                  <a:close/>
                  <a:moveTo>
                    <a:pt x="8540" y="96"/>
                  </a:moveTo>
                  <a:lnTo>
                    <a:pt x="8531" y="94"/>
                  </a:lnTo>
                  <a:lnTo>
                    <a:pt x="8521" y="92"/>
                  </a:lnTo>
                  <a:lnTo>
                    <a:pt x="8514" y="87"/>
                  </a:lnTo>
                  <a:lnTo>
                    <a:pt x="8506" y="81"/>
                  </a:lnTo>
                  <a:lnTo>
                    <a:pt x="8500" y="74"/>
                  </a:lnTo>
                  <a:lnTo>
                    <a:pt x="8496" y="67"/>
                  </a:lnTo>
                  <a:lnTo>
                    <a:pt x="8492" y="48"/>
                  </a:lnTo>
                  <a:lnTo>
                    <a:pt x="8492" y="38"/>
                  </a:lnTo>
                  <a:lnTo>
                    <a:pt x="8496" y="30"/>
                  </a:lnTo>
                  <a:lnTo>
                    <a:pt x="8500" y="21"/>
                  </a:lnTo>
                  <a:lnTo>
                    <a:pt x="8506" y="14"/>
                  </a:lnTo>
                  <a:lnTo>
                    <a:pt x="8514" y="8"/>
                  </a:lnTo>
                  <a:lnTo>
                    <a:pt x="8521" y="3"/>
                  </a:lnTo>
                  <a:lnTo>
                    <a:pt x="8540" y="0"/>
                  </a:lnTo>
                  <a:lnTo>
                    <a:pt x="8550" y="1"/>
                  </a:lnTo>
                  <a:lnTo>
                    <a:pt x="8558" y="3"/>
                  </a:lnTo>
                  <a:lnTo>
                    <a:pt x="8567" y="8"/>
                  </a:lnTo>
                  <a:lnTo>
                    <a:pt x="8574" y="14"/>
                  </a:lnTo>
                  <a:lnTo>
                    <a:pt x="8580" y="21"/>
                  </a:lnTo>
                  <a:lnTo>
                    <a:pt x="8585" y="30"/>
                  </a:lnTo>
                  <a:lnTo>
                    <a:pt x="8588" y="48"/>
                  </a:lnTo>
                  <a:lnTo>
                    <a:pt x="8587" y="57"/>
                  </a:lnTo>
                  <a:lnTo>
                    <a:pt x="8585" y="67"/>
                  </a:lnTo>
                  <a:lnTo>
                    <a:pt x="8580" y="74"/>
                  </a:lnTo>
                  <a:lnTo>
                    <a:pt x="8574" y="81"/>
                  </a:lnTo>
                  <a:lnTo>
                    <a:pt x="8567" y="87"/>
                  </a:lnTo>
                  <a:lnTo>
                    <a:pt x="8558" y="92"/>
                  </a:lnTo>
                  <a:lnTo>
                    <a:pt x="8540" y="96"/>
                  </a:lnTo>
                  <a:close/>
                  <a:moveTo>
                    <a:pt x="8750" y="96"/>
                  </a:moveTo>
                  <a:lnTo>
                    <a:pt x="8741" y="94"/>
                  </a:lnTo>
                  <a:lnTo>
                    <a:pt x="8731" y="92"/>
                  </a:lnTo>
                  <a:lnTo>
                    <a:pt x="8724" y="87"/>
                  </a:lnTo>
                  <a:lnTo>
                    <a:pt x="8716" y="81"/>
                  </a:lnTo>
                  <a:lnTo>
                    <a:pt x="8710" y="74"/>
                  </a:lnTo>
                  <a:lnTo>
                    <a:pt x="8706" y="67"/>
                  </a:lnTo>
                  <a:lnTo>
                    <a:pt x="8702" y="48"/>
                  </a:lnTo>
                  <a:lnTo>
                    <a:pt x="8702" y="38"/>
                  </a:lnTo>
                  <a:lnTo>
                    <a:pt x="8706" y="30"/>
                  </a:lnTo>
                  <a:lnTo>
                    <a:pt x="8710" y="21"/>
                  </a:lnTo>
                  <a:lnTo>
                    <a:pt x="8716" y="14"/>
                  </a:lnTo>
                  <a:lnTo>
                    <a:pt x="8724" y="8"/>
                  </a:lnTo>
                  <a:lnTo>
                    <a:pt x="8731" y="3"/>
                  </a:lnTo>
                  <a:lnTo>
                    <a:pt x="8750" y="0"/>
                  </a:lnTo>
                  <a:lnTo>
                    <a:pt x="8760" y="1"/>
                  </a:lnTo>
                  <a:lnTo>
                    <a:pt x="8768" y="3"/>
                  </a:lnTo>
                  <a:lnTo>
                    <a:pt x="8777" y="8"/>
                  </a:lnTo>
                  <a:lnTo>
                    <a:pt x="8784" y="14"/>
                  </a:lnTo>
                  <a:lnTo>
                    <a:pt x="8790" y="21"/>
                  </a:lnTo>
                  <a:lnTo>
                    <a:pt x="8795" y="30"/>
                  </a:lnTo>
                  <a:lnTo>
                    <a:pt x="8798" y="48"/>
                  </a:lnTo>
                  <a:lnTo>
                    <a:pt x="8797" y="57"/>
                  </a:lnTo>
                  <a:lnTo>
                    <a:pt x="8795" y="67"/>
                  </a:lnTo>
                  <a:lnTo>
                    <a:pt x="8790" y="74"/>
                  </a:lnTo>
                  <a:lnTo>
                    <a:pt x="8784" y="81"/>
                  </a:lnTo>
                  <a:lnTo>
                    <a:pt x="8777" y="87"/>
                  </a:lnTo>
                  <a:lnTo>
                    <a:pt x="8768" y="92"/>
                  </a:lnTo>
                  <a:lnTo>
                    <a:pt x="8750" y="96"/>
                  </a:lnTo>
                  <a:close/>
                  <a:moveTo>
                    <a:pt x="9020" y="628"/>
                  </a:moveTo>
                  <a:lnTo>
                    <a:pt x="9044" y="625"/>
                  </a:lnTo>
                  <a:lnTo>
                    <a:pt x="9050" y="672"/>
                  </a:lnTo>
                  <a:lnTo>
                    <a:pt x="9054" y="694"/>
                  </a:lnTo>
                  <a:lnTo>
                    <a:pt x="9061" y="708"/>
                  </a:lnTo>
                  <a:lnTo>
                    <a:pt x="9077" y="721"/>
                  </a:lnTo>
                  <a:lnTo>
                    <a:pt x="9088" y="727"/>
                  </a:lnTo>
                  <a:lnTo>
                    <a:pt x="9100" y="733"/>
                  </a:lnTo>
                  <a:lnTo>
                    <a:pt x="9128" y="742"/>
                  </a:lnTo>
                  <a:lnTo>
                    <a:pt x="9161" y="748"/>
                  </a:lnTo>
                  <a:lnTo>
                    <a:pt x="9193" y="751"/>
                  </a:lnTo>
                  <a:lnTo>
                    <a:pt x="9216" y="750"/>
                  </a:lnTo>
                  <a:lnTo>
                    <a:pt x="9236" y="747"/>
                  </a:lnTo>
                  <a:lnTo>
                    <a:pt x="9256" y="741"/>
                  </a:lnTo>
                  <a:lnTo>
                    <a:pt x="9275" y="734"/>
                  </a:lnTo>
                  <a:lnTo>
                    <a:pt x="9292" y="726"/>
                  </a:lnTo>
                  <a:lnTo>
                    <a:pt x="9307" y="714"/>
                  </a:lnTo>
                  <a:lnTo>
                    <a:pt x="9319" y="700"/>
                  </a:lnTo>
                  <a:lnTo>
                    <a:pt x="9331" y="686"/>
                  </a:lnTo>
                  <a:lnTo>
                    <a:pt x="9340" y="669"/>
                  </a:lnTo>
                  <a:lnTo>
                    <a:pt x="9346" y="651"/>
                  </a:lnTo>
                  <a:lnTo>
                    <a:pt x="9349" y="633"/>
                  </a:lnTo>
                  <a:lnTo>
                    <a:pt x="9350" y="613"/>
                  </a:lnTo>
                  <a:lnTo>
                    <a:pt x="9348" y="586"/>
                  </a:lnTo>
                  <a:lnTo>
                    <a:pt x="9346" y="576"/>
                  </a:lnTo>
                  <a:lnTo>
                    <a:pt x="9341" y="565"/>
                  </a:lnTo>
                  <a:lnTo>
                    <a:pt x="9330" y="546"/>
                  </a:lnTo>
                  <a:lnTo>
                    <a:pt x="9323" y="537"/>
                  </a:lnTo>
                  <a:lnTo>
                    <a:pt x="9314" y="531"/>
                  </a:lnTo>
                  <a:lnTo>
                    <a:pt x="9296" y="520"/>
                  </a:lnTo>
                  <a:lnTo>
                    <a:pt x="9286" y="516"/>
                  </a:lnTo>
                  <a:lnTo>
                    <a:pt x="9275" y="512"/>
                  </a:lnTo>
                  <a:lnTo>
                    <a:pt x="9209" y="499"/>
                  </a:lnTo>
                  <a:lnTo>
                    <a:pt x="9142" y="487"/>
                  </a:lnTo>
                  <a:lnTo>
                    <a:pt x="9118" y="480"/>
                  </a:lnTo>
                  <a:lnTo>
                    <a:pt x="9095" y="469"/>
                  </a:lnTo>
                  <a:lnTo>
                    <a:pt x="9072" y="456"/>
                  </a:lnTo>
                  <a:lnTo>
                    <a:pt x="9054" y="440"/>
                  </a:lnTo>
                  <a:lnTo>
                    <a:pt x="9040" y="421"/>
                  </a:lnTo>
                  <a:lnTo>
                    <a:pt x="9034" y="409"/>
                  </a:lnTo>
                  <a:lnTo>
                    <a:pt x="9029" y="397"/>
                  </a:lnTo>
                  <a:lnTo>
                    <a:pt x="9022" y="370"/>
                  </a:lnTo>
                  <a:lnTo>
                    <a:pt x="9019" y="342"/>
                  </a:lnTo>
                  <a:lnTo>
                    <a:pt x="9020" y="322"/>
                  </a:lnTo>
                  <a:lnTo>
                    <a:pt x="9023" y="303"/>
                  </a:lnTo>
                  <a:lnTo>
                    <a:pt x="9028" y="285"/>
                  </a:lnTo>
                  <a:lnTo>
                    <a:pt x="9034" y="268"/>
                  </a:lnTo>
                  <a:lnTo>
                    <a:pt x="9050" y="238"/>
                  </a:lnTo>
                  <a:lnTo>
                    <a:pt x="9074" y="211"/>
                  </a:lnTo>
                  <a:lnTo>
                    <a:pt x="9104" y="188"/>
                  </a:lnTo>
                  <a:lnTo>
                    <a:pt x="9121" y="180"/>
                  </a:lnTo>
                  <a:lnTo>
                    <a:pt x="9139" y="172"/>
                  </a:lnTo>
                  <a:lnTo>
                    <a:pt x="9158" y="166"/>
                  </a:lnTo>
                  <a:lnTo>
                    <a:pt x="9179" y="163"/>
                  </a:lnTo>
                  <a:lnTo>
                    <a:pt x="9223" y="160"/>
                  </a:lnTo>
                  <a:lnTo>
                    <a:pt x="9262" y="162"/>
                  </a:lnTo>
                  <a:lnTo>
                    <a:pt x="9304" y="169"/>
                  </a:lnTo>
                  <a:lnTo>
                    <a:pt x="9346" y="181"/>
                  </a:lnTo>
                  <a:lnTo>
                    <a:pt x="9384" y="196"/>
                  </a:lnTo>
                  <a:lnTo>
                    <a:pt x="9386" y="201"/>
                  </a:lnTo>
                  <a:lnTo>
                    <a:pt x="9383" y="223"/>
                  </a:lnTo>
                  <a:lnTo>
                    <a:pt x="9379" y="249"/>
                  </a:lnTo>
                  <a:lnTo>
                    <a:pt x="9377" y="279"/>
                  </a:lnTo>
                  <a:lnTo>
                    <a:pt x="9376" y="313"/>
                  </a:lnTo>
                  <a:lnTo>
                    <a:pt x="9371" y="316"/>
                  </a:lnTo>
                  <a:lnTo>
                    <a:pt x="9349" y="316"/>
                  </a:lnTo>
                  <a:lnTo>
                    <a:pt x="9343" y="249"/>
                  </a:lnTo>
                  <a:lnTo>
                    <a:pt x="9340" y="242"/>
                  </a:lnTo>
                  <a:lnTo>
                    <a:pt x="9332" y="234"/>
                  </a:lnTo>
                  <a:lnTo>
                    <a:pt x="9320" y="225"/>
                  </a:lnTo>
                  <a:lnTo>
                    <a:pt x="9305" y="216"/>
                  </a:lnTo>
                  <a:lnTo>
                    <a:pt x="9286" y="207"/>
                  </a:lnTo>
                  <a:lnTo>
                    <a:pt x="9265" y="201"/>
                  </a:lnTo>
                  <a:lnTo>
                    <a:pt x="9245" y="198"/>
                  </a:lnTo>
                  <a:lnTo>
                    <a:pt x="9223" y="196"/>
                  </a:lnTo>
                  <a:lnTo>
                    <a:pt x="9188" y="200"/>
                  </a:lnTo>
                  <a:lnTo>
                    <a:pt x="9156" y="211"/>
                  </a:lnTo>
                  <a:lnTo>
                    <a:pt x="9142" y="219"/>
                  </a:lnTo>
                  <a:lnTo>
                    <a:pt x="9128" y="230"/>
                  </a:lnTo>
                  <a:lnTo>
                    <a:pt x="9118" y="242"/>
                  </a:lnTo>
                  <a:lnTo>
                    <a:pt x="9108" y="256"/>
                  </a:lnTo>
                  <a:lnTo>
                    <a:pt x="9101" y="272"/>
                  </a:lnTo>
                  <a:lnTo>
                    <a:pt x="9096" y="288"/>
                  </a:lnTo>
                  <a:lnTo>
                    <a:pt x="9092" y="320"/>
                  </a:lnTo>
                  <a:lnTo>
                    <a:pt x="9095" y="344"/>
                  </a:lnTo>
                  <a:lnTo>
                    <a:pt x="9097" y="355"/>
                  </a:lnTo>
                  <a:lnTo>
                    <a:pt x="9102" y="364"/>
                  </a:lnTo>
                  <a:lnTo>
                    <a:pt x="9113" y="382"/>
                  </a:lnTo>
                  <a:lnTo>
                    <a:pt x="9120" y="390"/>
                  </a:lnTo>
                  <a:lnTo>
                    <a:pt x="9127" y="396"/>
                  </a:lnTo>
                  <a:lnTo>
                    <a:pt x="9144" y="405"/>
                  </a:lnTo>
                  <a:lnTo>
                    <a:pt x="9163" y="412"/>
                  </a:lnTo>
                  <a:lnTo>
                    <a:pt x="9193" y="418"/>
                  </a:lnTo>
                  <a:lnTo>
                    <a:pt x="9239" y="426"/>
                  </a:lnTo>
                  <a:lnTo>
                    <a:pt x="9275" y="432"/>
                  </a:lnTo>
                  <a:lnTo>
                    <a:pt x="9305" y="438"/>
                  </a:lnTo>
                  <a:lnTo>
                    <a:pt x="9329" y="445"/>
                  </a:lnTo>
                  <a:lnTo>
                    <a:pt x="9349" y="452"/>
                  </a:lnTo>
                  <a:lnTo>
                    <a:pt x="9365" y="460"/>
                  </a:lnTo>
                  <a:lnTo>
                    <a:pt x="9379" y="471"/>
                  </a:lnTo>
                  <a:lnTo>
                    <a:pt x="9392" y="484"/>
                  </a:lnTo>
                  <a:lnTo>
                    <a:pt x="9404" y="500"/>
                  </a:lnTo>
                  <a:lnTo>
                    <a:pt x="9413" y="517"/>
                  </a:lnTo>
                  <a:lnTo>
                    <a:pt x="9419" y="536"/>
                  </a:lnTo>
                  <a:lnTo>
                    <a:pt x="9424" y="556"/>
                  </a:lnTo>
                  <a:lnTo>
                    <a:pt x="9425" y="579"/>
                  </a:lnTo>
                  <a:lnTo>
                    <a:pt x="9424" y="601"/>
                  </a:lnTo>
                  <a:lnTo>
                    <a:pt x="9420" y="622"/>
                  </a:lnTo>
                  <a:lnTo>
                    <a:pt x="9414" y="643"/>
                  </a:lnTo>
                  <a:lnTo>
                    <a:pt x="9406" y="662"/>
                  </a:lnTo>
                  <a:lnTo>
                    <a:pt x="9396" y="680"/>
                  </a:lnTo>
                  <a:lnTo>
                    <a:pt x="9383" y="698"/>
                  </a:lnTo>
                  <a:lnTo>
                    <a:pt x="9350" y="730"/>
                  </a:lnTo>
                  <a:lnTo>
                    <a:pt x="9331" y="745"/>
                  </a:lnTo>
                  <a:lnTo>
                    <a:pt x="9312" y="757"/>
                  </a:lnTo>
                  <a:lnTo>
                    <a:pt x="9290" y="766"/>
                  </a:lnTo>
                  <a:lnTo>
                    <a:pt x="9269" y="776"/>
                  </a:lnTo>
                  <a:lnTo>
                    <a:pt x="9246" y="782"/>
                  </a:lnTo>
                  <a:lnTo>
                    <a:pt x="9222" y="787"/>
                  </a:lnTo>
                  <a:lnTo>
                    <a:pt x="9172" y="790"/>
                  </a:lnTo>
                  <a:lnTo>
                    <a:pt x="9128" y="788"/>
                  </a:lnTo>
                  <a:lnTo>
                    <a:pt x="9089" y="783"/>
                  </a:lnTo>
                  <a:lnTo>
                    <a:pt x="9052" y="772"/>
                  </a:lnTo>
                  <a:lnTo>
                    <a:pt x="9017" y="759"/>
                  </a:lnTo>
                  <a:lnTo>
                    <a:pt x="9014" y="753"/>
                  </a:lnTo>
                  <a:lnTo>
                    <a:pt x="9018" y="709"/>
                  </a:lnTo>
                  <a:lnTo>
                    <a:pt x="9020" y="628"/>
                  </a:lnTo>
                  <a:close/>
                  <a:moveTo>
                    <a:pt x="9632" y="466"/>
                  </a:moveTo>
                  <a:lnTo>
                    <a:pt x="9787" y="322"/>
                  </a:lnTo>
                  <a:lnTo>
                    <a:pt x="9866" y="243"/>
                  </a:lnTo>
                  <a:lnTo>
                    <a:pt x="9902" y="204"/>
                  </a:lnTo>
                  <a:lnTo>
                    <a:pt x="9902" y="176"/>
                  </a:lnTo>
                  <a:lnTo>
                    <a:pt x="9907" y="172"/>
                  </a:lnTo>
                  <a:lnTo>
                    <a:pt x="9978" y="175"/>
                  </a:lnTo>
                  <a:lnTo>
                    <a:pt x="10045" y="174"/>
                  </a:lnTo>
                  <a:lnTo>
                    <a:pt x="10049" y="177"/>
                  </a:lnTo>
                  <a:lnTo>
                    <a:pt x="10049" y="196"/>
                  </a:lnTo>
                  <a:lnTo>
                    <a:pt x="10013" y="201"/>
                  </a:lnTo>
                  <a:lnTo>
                    <a:pt x="9991" y="205"/>
                  </a:lnTo>
                  <a:lnTo>
                    <a:pt x="9974" y="214"/>
                  </a:lnTo>
                  <a:lnTo>
                    <a:pt x="9949" y="232"/>
                  </a:lnTo>
                  <a:lnTo>
                    <a:pt x="9886" y="288"/>
                  </a:lnTo>
                  <a:lnTo>
                    <a:pt x="9713" y="446"/>
                  </a:lnTo>
                  <a:lnTo>
                    <a:pt x="9970" y="684"/>
                  </a:lnTo>
                  <a:lnTo>
                    <a:pt x="10018" y="728"/>
                  </a:lnTo>
                  <a:lnTo>
                    <a:pt x="10031" y="740"/>
                  </a:lnTo>
                  <a:lnTo>
                    <a:pt x="10038" y="746"/>
                  </a:lnTo>
                  <a:lnTo>
                    <a:pt x="10043" y="748"/>
                  </a:lnTo>
                  <a:lnTo>
                    <a:pt x="10050" y="750"/>
                  </a:lnTo>
                  <a:lnTo>
                    <a:pt x="10069" y="752"/>
                  </a:lnTo>
                  <a:lnTo>
                    <a:pt x="10073" y="774"/>
                  </a:lnTo>
                  <a:lnTo>
                    <a:pt x="10044" y="775"/>
                  </a:lnTo>
                  <a:lnTo>
                    <a:pt x="10019" y="775"/>
                  </a:lnTo>
                  <a:lnTo>
                    <a:pt x="9949" y="776"/>
                  </a:lnTo>
                  <a:lnTo>
                    <a:pt x="9881" y="711"/>
                  </a:lnTo>
                  <a:lnTo>
                    <a:pt x="9632" y="483"/>
                  </a:lnTo>
                  <a:lnTo>
                    <a:pt x="9632" y="574"/>
                  </a:lnTo>
                  <a:lnTo>
                    <a:pt x="9634" y="657"/>
                  </a:lnTo>
                  <a:lnTo>
                    <a:pt x="9635" y="697"/>
                  </a:lnTo>
                  <a:lnTo>
                    <a:pt x="9636" y="720"/>
                  </a:lnTo>
                  <a:lnTo>
                    <a:pt x="9638" y="732"/>
                  </a:lnTo>
                  <a:lnTo>
                    <a:pt x="9642" y="738"/>
                  </a:lnTo>
                  <a:lnTo>
                    <a:pt x="9648" y="742"/>
                  </a:lnTo>
                  <a:lnTo>
                    <a:pt x="9658" y="746"/>
                  </a:lnTo>
                  <a:lnTo>
                    <a:pt x="9678" y="748"/>
                  </a:lnTo>
                  <a:lnTo>
                    <a:pt x="9714" y="751"/>
                  </a:lnTo>
                  <a:lnTo>
                    <a:pt x="9718" y="775"/>
                  </a:lnTo>
                  <a:lnTo>
                    <a:pt x="9640" y="776"/>
                  </a:lnTo>
                  <a:lnTo>
                    <a:pt x="9592" y="775"/>
                  </a:lnTo>
                  <a:lnTo>
                    <a:pt x="9470" y="778"/>
                  </a:lnTo>
                  <a:lnTo>
                    <a:pt x="9467" y="753"/>
                  </a:lnTo>
                  <a:lnTo>
                    <a:pt x="9503" y="750"/>
                  </a:lnTo>
                  <a:lnTo>
                    <a:pt x="9523" y="747"/>
                  </a:lnTo>
                  <a:lnTo>
                    <a:pt x="9534" y="744"/>
                  </a:lnTo>
                  <a:lnTo>
                    <a:pt x="9541" y="740"/>
                  </a:lnTo>
                  <a:lnTo>
                    <a:pt x="9545" y="734"/>
                  </a:lnTo>
                  <a:lnTo>
                    <a:pt x="9548" y="723"/>
                  </a:lnTo>
                  <a:lnTo>
                    <a:pt x="9550" y="702"/>
                  </a:lnTo>
                  <a:lnTo>
                    <a:pt x="9551" y="664"/>
                  </a:lnTo>
                  <a:lnTo>
                    <a:pt x="9552" y="574"/>
                  </a:lnTo>
                  <a:lnTo>
                    <a:pt x="9552" y="376"/>
                  </a:lnTo>
                  <a:lnTo>
                    <a:pt x="9551" y="294"/>
                  </a:lnTo>
                  <a:lnTo>
                    <a:pt x="9550" y="254"/>
                  </a:lnTo>
                  <a:lnTo>
                    <a:pt x="9548" y="231"/>
                  </a:lnTo>
                  <a:lnTo>
                    <a:pt x="9546" y="219"/>
                  </a:lnTo>
                  <a:lnTo>
                    <a:pt x="9542" y="212"/>
                  </a:lnTo>
                  <a:lnTo>
                    <a:pt x="9536" y="208"/>
                  </a:lnTo>
                  <a:lnTo>
                    <a:pt x="9527" y="205"/>
                  </a:lnTo>
                  <a:lnTo>
                    <a:pt x="9506" y="202"/>
                  </a:lnTo>
                  <a:lnTo>
                    <a:pt x="9470" y="200"/>
                  </a:lnTo>
                  <a:lnTo>
                    <a:pt x="9467" y="176"/>
                  </a:lnTo>
                  <a:lnTo>
                    <a:pt x="9523" y="175"/>
                  </a:lnTo>
                  <a:lnTo>
                    <a:pt x="9592" y="176"/>
                  </a:lnTo>
                  <a:lnTo>
                    <a:pt x="9714" y="172"/>
                  </a:lnTo>
                  <a:lnTo>
                    <a:pt x="9718" y="196"/>
                  </a:lnTo>
                  <a:lnTo>
                    <a:pt x="9668" y="202"/>
                  </a:lnTo>
                  <a:lnTo>
                    <a:pt x="9655" y="205"/>
                  </a:lnTo>
                  <a:lnTo>
                    <a:pt x="9646" y="208"/>
                  </a:lnTo>
                  <a:lnTo>
                    <a:pt x="9642" y="212"/>
                  </a:lnTo>
                  <a:lnTo>
                    <a:pt x="9640" y="217"/>
                  </a:lnTo>
                  <a:lnTo>
                    <a:pt x="9636" y="231"/>
                  </a:lnTo>
                  <a:lnTo>
                    <a:pt x="9634" y="279"/>
                  </a:lnTo>
                  <a:lnTo>
                    <a:pt x="9632" y="376"/>
                  </a:lnTo>
                  <a:lnTo>
                    <a:pt x="9632" y="466"/>
                  </a:lnTo>
                  <a:close/>
                  <a:moveTo>
                    <a:pt x="10085" y="213"/>
                  </a:moveTo>
                  <a:lnTo>
                    <a:pt x="10081" y="208"/>
                  </a:lnTo>
                  <a:lnTo>
                    <a:pt x="10081" y="190"/>
                  </a:lnTo>
                  <a:lnTo>
                    <a:pt x="10085" y="187"/>
                  </a:lnTo>
                  <a:lnTo>
                    <a:pt x="10206" y="168"/>
                  </a:lnTo>
                  <a:lnTo>
                    <a:pt x="10218" y="177"/>
                  </a:lnTo>
                  <a:lnTo>
                    <a:pt x="10231" y="189"/>
                  </a:lnTo>
                  <a:lnTo>
                    <a:pt x="10246" y="210"/>
                  </a:lnTo>
                  <a:lnTo>
                    <a:pt x="10266" y="241"/>
                  </a:lnTo>
                  <a:lnTo>
                    <a:pt x="10326" y="344"/>
                  </a:lnTo>
                  <a:lnTo>
                    <a:pt x="10397" y="478"/>
                  </a:lnTo>
                  <a:lnTo>
                    <a:pt x="10440" y="409"/>
                  </a:lnTo>
                  <a:lnTo>
                    <a:pt x="10489" y="327"/>
                  </a:lnTo>
                  <a:lnTo>
                    <a:pt x="10579" y="172"/>
                  </a:lnTo>
                  <a:lnTo>
                    <a:pt x="10612" y="175"/>
                  </a:lnTo>
                  <a:lnTo>
                    <a:pt x="10642" y="172"/>
                  </a:lnTo>
                  <a:lnTo>
                    <a:pt x="10645" y="184"/>
                  </a:lnTo>
                  <a:lnTo>
                    <a:pt x="10618" y="217"/>
                  </a:lnTo>
                  <a:lnTo>
                    <a:pt x="10579" y="270"/>
                  </a:lnTo>
                  <a:lnTo>
                    <a:pt x="10512" y="366"/>
                  </a:lnTo>
                  <a:lnTo>
                    <a:pt x="10458" y="453"/>
                  </a:lnTo>
                  <a:lnTo>
                    <a:pt x="10433" y="495"/>
                  </a:lnTo>
                  <a:lnTo>
                    <a:pt x="10423" y="516"/>
                  </a:lnTo>
                  <a:lnTo>
                    <a:pt x="10421" y="528"/>
                  </a:lnTo>
                  <a:lnTo>
                    <a:pt x="10420" y="541"/>
                  </a:lnTo>
                  <a:lnTo>
                    <a:pt x="10420" y="604"/>
                  </a:lnTo>
                  <a:lnTo>
                    <a:pt x="10421" y="668"/>
                  </a:lnTo>
                  <a:lnTo>
                    <a:pt x="10423" y="720"/>
                  </a:lnTo>
                  <a:lnTo>
                    <a:pt x="10426" y="732"/>
                  </a:lnTo>
                  <a:lnTo>
                    <a:pt x="10429" y="739"/>
                  </a:lnTo>
                  <a:lnTo>
                    <a:pt x="10435" y="742"/>
                  </a:lnTo>
                  <a:lnTo>
                    <a:pt x="10445" y="746"/>
                  </a:lnTo>
                  <a:lnTo>
                    <a:pt x="10465" y="748"/>
                  </a:lnTo>
                  <a:lnTo>
                    <a:pt x="10501" y="751"/>
                  </a:lnTo>
                  <a:lnTo>
                    <a:pt x="10505" y="775"/>
                  </a:lnTo>
                  <a:lnTo>
                    <a:pt x="10427" y="776"/>
                  </a:lnTo>
                  <a:lnTo>
                    <a:pt x="10379" y="775"/>
                  </a:lnTo>
                  <a:lnTo>
                    <a:pt x="10258" y="778"/>
                  </a:lnTo>
                  <a:lnTo>
                    <a:pt x="10254" y="753"/>
                  </a:lnTo>
                  <a:lnTo>
                    <a:pt x="10290" y="750"/>
                  </a:lnTo>
                  <a:lnTo>
                    <a:pt x="10310" y="747"/>
                  </a:lnTo>
                  <a:lnTo>
                    <a:pt x="10321" y="744"/>
                  </a:lnTo>
                  <a:lnTo>
                    <a:pt x="10328" y="740"/>
                  </a:lnTo>
                  <a:lnTo>
                    <a:pt x="10332" y="734"/>
                  </a:lnTo>
                  <a:lnTo>
                    <a:pt x="10334" y="724"/>
                  </a:lnTo>
                  <a:lnTo>
                    <a:pt x="10338" y="676"/>
                  </a:lnTo>
                  <a:lnTo>
                    <a:pt x="10339" y="603"/>
                  </a:lnTo>
                  <a:lnTo>
                    <a:pt x="10339" y="523"/>
                  </a:lnTo>
                  <a:lnTo>
                    <a:pt x="10319" y="483"/>
                  </a:lnTo>
                  <a:lnTo>
                    <a:pt x="10276" y="412"/>
                  </a:lnTo>
                  <a:lnTo>
                    <a:pt x="10238" y="351"/>
                  </a:lnTo>
                  <a:lnTo>
                    <a:pt x="10194" y="284"/>
                  </a:lnTo>
                  <a:lnTo>
                    <a:pt x="10170" y="252"/>
                  </a:lnTo>
                  <a:lnTo>
                    <a:pt x="10152" y="231"/>
                  </a:lnTo>
                  <a:lnTo>
                    <a:pt x="10139" y="220"/>
                  </a:lnTo>
                  <a:lnTo>
                    <a:pt x="10129" y="214"/>
                  </a:lnTo>
                  <a:lnTo>
                    <a:pt x="10114" y="213"/>
                  </a:lnTo>
                  <a:lnTo>
                    <a:pt x="10085" y="213"/>
                  </a:lnTo>
                  <a:close/>
                  <a:moveTo>
                    <a:pt x="10676" y="176"/>
                  </a:moveTo>
                  <a:lnTo>
                    <a:pt x="10802" y="176"/>
                  </a:lnTo>
                  <a:lnTo>
                    <a:pt x="10925" y="172"/>
                  </a:lnTo>
                  <a:lnTo>
                    <a:pt x="10927" y="196"/>
                  </a:lnTo>
                  <a:lnTo>
                    <a:pt x="10879" y="202"/>
                  </a:lnTo>
                  <a:lnTo>
                    <a:pt x="10865" y="205"/>
                  </a:lnTo>
                  <a:lnTo>
                    <a:pt x="10855" y="208"/>
                  </a:lnTo>
                  <a:lnTo>
                    <a:pt x="10853" y="212"/>
                  </a:lnTo>
                  <a:lnTo>
                    <a:pt x="10849" y="217"/>
                  </a:lnTo>
                  <a:lnTo>
                    <a:pt x="10846" y="231"/>
                  </a:lnTo>
                  <a:lnTo>
                    <a:pt x="10843" y="279"/>
                  </a:lnTo>
                  <a:lnTo>
                    <a:pt x="10843" y="376"/>
                  </a:lnTo>
                  <a:lnTo>
                    <a:pt x="10843" y="565"/>
                  </a:lnTo>
                  <a:lnTo>
                    <a:pt x="10843" y="664"/>
                  </a:lnTo>
                  <a:lnTo>
                    <a:pt x="10846" y="738"/>
                  </a:lnTo>
                  <a:lnTo>
                    <a:pt x="10933" y="738"/>
                  </a:lnTo>
                  <a:lnTo>
                    <a:pt x="11017" y="738"/>
                  </a:lnTo>
                  <a:lnTo>
                    <a:pt x="11063" y="735"/>
                  </a:lnTo>
                  <a:lnTo>
                    <a:pt x="11088" y="730"/>
                  </a:lnTo>
                  <a:lnTo>
                    <a:pt x="11112" y="723"/>
                  </a:lnTo>
                  <a:lnTo>
                    <a:pt x="11118" y="705"/>
                  </a:lnTo>
                  <a:lnTo>
                    <a:pt x="11125" y="674"/>
                  </a:lnTo>
                  <a:lnTo>
                    <a:pt x="11135" y="630"/>
                  </a:lnTo>
                  <a:lnTo>
                    <a:pt x="11138" y="626"/>
                  </a:lnTo>
                  <a:lnTo>
                    <a:pt x="11160" y="626"/>
                  </a:lnTo>
                  <a:lnTo>
                    <a:pt x="11159" y="654"/>
                  </a:lnTo>
                  <a:lnTo>
                    <a:pt x="11155" y="696"/>
                  </a:lnTo>
                  <a:lnTo>
                    <a:pt x="11152" y="775"/>
                  </a:lnTo>
                  <a:lnTo>
                    <a:pt x="10936" y="776"/>
                  </a:lnTo>
                  <a:lnTo>
                    <a:pt x="10811" y="775"/>
                  </a:lnTo>
                  <a:lnTo>
                    <a:pt x="10724" y="778"/>
                  </a:lnTo>
                  <a:lnTo>
                    <a:pt x="10721" y="760"/>
                  </a:lnTo>
                  <a:lnTo>
                    <a:pt x="10724" y="757"/>
                  </a:lnTo>
                  <a:lnTo>
                    <a:pt x="10745" y="746"/>
                  </a:lnTo>
                  <a:lnTo>
                    <a:pt x="10753" y="740"/>
                  </a:lnTo>
                  <a:lnTo>
                    <a:pt x="10756" y="724"/>
                  </a:lnTo>
                  <a:lnTo>
                    <a:pt x="10759" y="685"/>
                  </a:lnTo>
                  <a:lnTo>
                    <a:pt x="10760" y="627"/>
                  </a:lnTo>
                  <a:lnTo>
                    <a:pt x="10762" y="560"/>
                  </a:lnTo>
                  <a:lnTo>
                    <a:pt x="10762" y="376"/>
                  </a:lnTo>
                  <a:lnTo>
                    <a:pt x="10760" y="294"/>
                  </a:lnTo>
                  <a:lnTo>
                    <a:pt x="10760" y="254"/>
                  </a:lnTo>
                  <a:lnTo>
                    <a:pt x="10758" y="231"/>
                  </a:lnTo>
                  <a:lnTo>
                    <a:pt x="10756" y="219"/>
                  </a:lnTo>
                  <a:lnTo>
                    <a:pt x="10752" y="212"/>
                  </a:lnTo>
                  <a:lnTo>
                    <a:pt x="10746" y="208"/>
                  </a:lnTo>
                  <a:lnTo>
                    <a:pt x="10736" y="205"/>
                  </a:lnTo>
                  <a:lnTo>
                    <a:pt x="10717" y="202"/>
                  </a:lnTo>
                  <a:lnTo>
                    <a:pt x="10680" y="200"/>
                  </a:lnTo>
                  <a:lnTo>
                    <a:pt x="10676" y="17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grpSp>
        <p:nvGrpSpPr>
          <p:cNvPr id="714" name="Google Shape;714;p70"/>
          <p:cNvGrpSpPr/>
          <p:nvPr/>
        </p:nvGrpSpPr>
        <p:grpSpPr>
          <a:xfrm>
            <a:off x="46" y="6669386"/>
            <a:ext cx="12191711" cy="188640"/>
            <a:chOff x="2207568" y="692696"/>
            <a:chExt cx="2304192" cy="576000"/>
          </a:xfrm>
        </p:grpSpPr>
        <p:sp>
          <p:nvSpPr>
            <p:cNvPr id="715" name="Google Shape;715;p70"/>
            <p:cNvSpPr/>
            <p:nvPr/>
          </p:nvSpPr>
          <p:spPr>
            <a:xfrm>
              <a:off x="2783632" y="692696"/>
              <a:ext cx="576000" cy="576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716" name="Google Shape;716;p70"/>
            <p:cNvSpPr/>
            <p:nvPr/>
          </p:nvSpPr>
          <p:spPr>
            <a:xfrm>
              <a:off x="3359696" y="692696"/>
              <a:ext cx="576000" cy="576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717" name="Google Shape;717;p70"/>
            <p:cNvSpPr/>
            <p:nvPr/>
          </p:nvSpPr>
          <p:spPr>
            <a:xfrm>
              <a:off x="3935760" y="692696"/>
              <a:ext cx="576000" cy="576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718" name="Google Shape;718;p70"/>
            <p:cNvSpPr/>
            <p:nvPr/>
          </p:nvSpPr>
          <p:spPr>
            <a:xfrm>
              <a:off x="2207568" y="692696"/>
              <a:ext cx="576000" cy="576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grpSp>
      <p:sp>
        <p:nvSpPr>
          <p:cNvPr id="719" name="Google Shape;719;p70">
            <a:hlinkClick r:id="rId2"/>
          </p:cNvPr>
          <p:cNvSpPr/>
          <p:nvPr/>
        </p:nvSpPr>
        <p:spPr>
          <a:xfrm>
            <a:off x="6312024" y="5013176"/>
            <a:ext cx="288001" cy="288001"/>
          </a:xfrm>
          <a:custGeom>
            <a:avLst/>
            <a:gdLst/>
            <a:ahLst/>
            <a:cxnLst/>
            <a:rect l="l" t="t" r="r" b="b"/>
            <a:pathLst>
              <a:path w="2806" h="2806" extrusionOk="0">
                <a:moveTo>
                  <a:pt x="1055" y="2164"/>
                </a:moveTo>
                <a:lnTo>
                  <a:pt x="1089" y="2164"/>
                </a:lnTo>
                <a:lnTo>
                  <a:pt x="1121" y="2162"/>
                </a:lnTo>
                <a:lnTo>
                  <a:pt x="1153" y="2160"/>
                </a:lnTo>
                <a:lnTo>
                  <a:pt x="1184" y="2158"/>
                </a:lnTo>
                <a:lnTo>
                  <a:pt x="1215" y="2154"/>
                </a:lnTo>
                <a:lnTo>
                  <a:pt x="1246" y="2149"/>
                </a:lnTo>
                <a:lnTo>
                  <a:pt x="1276" y="2144"/>
                </a:lnTo>
                <a:lnTo>
                  <a:pt x="1305" y="2138"/>
                </a:lnTo>
                <a:lnTo>
                  <a:pt x="1335" y="2132"/>
                </a:lnTo>
                <a:lnTo>
                  <a:pt x="1364" y="2124"/>
                </a:lnTo>
                <a:lnTo>
                  <a:pt x="1391" y="2115"/>
                </a:lnTo>
                <a:lnTo>
                  <a:pt x="1419" y="2107"/>
                </a:lnTo>
                <a:lnTo>
                  <a:pt x="1446" y="2097"/>
                </a:lnTo>
                <a:lnTo>
                  <a:pt x="1472" y="2087"/>
                </a:lnTo>
                <a:lnTo>
                  <a:pt x="1498" y="2076"/>
                </a:lnTo>
                <a:lnTo>
                  <a:pt x="1524" y="2065"/>
                </a:lnTo>
                <a:lnTo>
                  <a:pt x="1549" y="2052"/>
                </a:lnTo>
                <a:lnTo>
                  <a:pt x="1574" y="2040"/>
                </a:lnTo>
                <a:lnTo>
                  <a:pt x="1599" y="2026"/>
                </a:lnTo>
                <a:lnTo>
                  <a:pt x="1622" y="2013"/>
                </a:lnTo>
                <a:lnTo>
                  <a:pt x="1646" y="1998"/>
                </a:lnTo>
                <a:lnTo>
                  <a:pt x="1668" y="1983"/>
                </a:lnTo>
                <a:lnTo>
                  <a:pt x="1690" y="1968"/>
                </a:lnTo>
                <a:lnTo>
                  <a:pt x="1712" y="1952"/>
                </a:lnTo>
                <a:lnTo>
                  <a:pt x="1733" y="1936"/>
                </a:lnTo>
                <a:lnTo>
                  <a:pt x="1753" y="1919"/>
                </a:lnTo>
                <a:lnTo>
                  <a:pt x="1774" y="1901"/>
                </a:lnTo>
                <a:lnTo>
                  <a:pt x="1794" y="1883"/>
                </a:lnTo>
                <a:lnTo>
                  <a:pt x="1813" y="1866"/>
                </a:lnTo>
                <a:lnTo>
                  <a:pt x="1831" y="1847"/>
                </a:lnTo>
                <a:lnTo>
                  <a:pt x="1850" y="1827"/>
                </a:lnTo>
                <a:lnTo>
                  <a:pt x="1867" y="1807"/>
                </a:lnTo>
                <a:lnTo>
                  <a:pt x="1884" y="1788"/>
                </a:lnTo>
                <a:lnTo>
                  <a:pt x="1900" y="1768"/>
                </a:lnTo>
                <a:lnTo>
                  <a:pt x="1917" y="1747"/>
                </a:lnTo>
                <a:lnTo>
                  <a:pt x="1933" y="1727"/>
                </a:lnTo>
                <a:lnTo>
                  <a:pt x="1947" y="1705"/>
                </a:lnTo>
                <a:lnTo>
                  <a:pt x="1962" y="1684"/>
                </a:lnTo>
                <a:lnTo>
                  <a:pt x="1976" y="1661"/>
                </a:lnTo>
                <a:lnTo>
                  <a:pt x="1990" y="1640"/>
                </a:lnTo>
                <a:lnTo>
                  <a:pt x="2002" y="1618"/>
                </a:lnTo>
                <a:lnTo>
                  <a:pt x="2014" y="1595"/>
                </a:lnTo>
                <a:lnTo>
                  <a:pt x="2027" y="1572"/>
                </a:lnTo>
                <a:lnTo>
                  <a:pt x="2038" y="1549"/>
                </a:lnTo>
                <a:lnTo>
                  <a:pt x="2048" y="1526"/>
                </a:lnTo>
                <a:lnTo>
                  <a:pt x="2059" y="1503"/>
                </a:lnTo>
                <a:lnTo>
                  <a:pt x="2069" y="1479"/>
                </a:lnTo>
                <a:lnTo>
                  <a:pt x="2077" y="1456"/>
                </a:lnTo>
                <a:lnTo>
                  <a:pt x="2086" y="1432"/>
                </a:lnTo>
                <a:lnTo>
                  <a:pt x="2093" y="1408"/>
                </a:lnTo>
                <a:lnTo>
                  <a:pt x="2101" y="1384"/>
                </a:lnTo>
                <a:lnTo>
                  <a:pt x="2108" y="1361"/>
                </a:lnTo>
                <a:lnTo>
                  <a:pt x="2115" y="1336"/>
                </a:lnTo>
                <a:lnTo>
                  <a:pt x="2121" y="1312"/>
                </a:lnTo>
                <a:lnTo>
                  <a:pt x="2126" y="1288"/>
                </a:lnTo>
                <a:lnTo>
                  <a:pt x="2131" y="1263"/>
                </a:lnTo>
                <a:lnTo>
                  <a:pt x="2136" y="1239"/>
                </a:lnTo>
                <a:lnTo>
                  <a:pt x="2138" y="1215"/>
                </a:lnTo>
                <a:lnTo>
                  <a:pt x="2144" y="1166"/>
                </a:lnTo>
                <a:lnTo>
                  <a:pt x="2147" y="1143"/>
                </a:lnTo>
                <a:lnTo>
                  <a:pt x="2148" y="1118"/>
                </a:lnTo>
                <a:lnTo>
                  <a:pt x="2148" y="1095"/>
                </a:lnTo>
                <a:lnTo>
                  <a:pt x="2149" y="1071"/>
                </a:lnTo>
                <a:lnTo>
                  <a:pt x="2148" y="1046"/>
                </a:lnTo>
                <a:lnTo>
                  <a:pt x="2148" y="1022"/>
                </a:lnTo>
                <a:lnTo>
                  <a:pt x="2175" y="1001"/>
                </a:lnTo>
                <a:lnTo>
                  <a:pt x="2189" y="990"/>
                </a:lnTo>
                <a:lnTo>
                  <a:pt x="2202" y="978"/>
                </a:lnTo>
                <a:lnTo>
                  <a:pt x="2228" y="955"/>
                </a:lnTo>
                <a:lnTo>
                  <a:pt x="2252" y="930"/>
                </a:lnTo>
                <a:lnTo>
                  <a:pt x="2264" y="918"/>
                </a:lnTo>
                <a:lnTo>
                  <a:pt x="2275" y="904"/>
                </a:lnTo>
                <a:lnTo>
                  <a:pt x="2288" y="892"/>
                </a:lnTo>
                <a:lnTo>
                  <a:pt x="2299" y="878"/>
                </a:lnTo>
                <a:lnTo>
                  <a:pt x="2320" y="851"/>
                </a:lnTo>
                <a:lnTo>
                  <a:pt x="2330" y="836"/>
                </a:lnTo>
                <a:lnTo>
                  <a:pt x="2340" y="822"/>
                </a:lnTo>
                <a:lnTo>
                  <a:pt x="2314" y="834"/>
                </a:lnTo>
                <a:lnTo>
                  <a:pt x="2286" y="844"/>
                </a:lnTo>
                <a:lnTo>
                  <a:pt x="2259" y="852"/>
                </a:lnTo>
                <a:lnTo>
                  <a:pt x="2232" y="861"/>
                </a:lnTo>
                <a:lnTo>
                  <a:pt x="2205" y="867"/>
                </a:lnTo>
                <a:lnTo>
                  <a:pt x="2176" y="873"/>
                </a:lnTo>
                <a:lnTo>
                  <a:pt x="2148" y="878"/>
                </a:lnTo>
                <a:lnTo>
                  <a:pt x="2118" y="883"/>
                </a:lnTo>
                <a:lnTo>
                  <a:pt x="2133" y="873"/>
                </a:lnTo>
                <a:lnTo>
                  <a:pt x="2148" y="863"/>
                </a:lnTo>
                <a:lnTo>
                  <a:pt x="2162" y="853"/>
                </a:lnTo>
                <a:lnTo>
                  <a:pt x="2175" y="842"/>
                </a:lnTo>
                <a:lnTo>
                  <a:pt x="2188" y="830"/>
                </a:lnTo>
                <a:lnTo>
                  <a:pt x="2200" y="818"/>
                </a:lnTo>
                <a:lnTo>
                  <a:pt x="2211" y="805"/>
                </a:lnTo>
                <a:lnTo>
                  <a:pt x="2222" y="792"/>
                </a:lnTo>
                <a:lnTo>
                  <a:pt x="2232" y="778"/>
                </a:lnTo>
                <a:lnTo>
                  <a:pt x="2242" y="764"/>
                </a:lnTo>
                <a:lnTo>
                  <a:pt x="2252" y="749"/>
                </a:lnTo>
                <a:lnTo>
                  <a:pt x="2261" y="735"/>
                </a:lnTo>
                <a:lnTo>
                  <a:pt x="2268" y="719"/>
                </a:lnTo>
                <a:lnTo>
                  <a:pt x="2275" y="702"/>
                </a:lnTo>
                <a:lnTo>
                  <a:pt x="2282" y="686"/>
                </a:lnTo>
                <a:lnTo>
                  <a:pt x="2288" y="670"/>
                </a:lnTo>
                <a:lnTo>
                  <a:pt x="2259" y="686"/>
                </a:lnTo>
                <a:lnTo>
                  <a:pt x="2231" y="701"/>
                </a:lnTo>
                <a:lnTo>
                  <a:pt x="2201" y="715"/>
                </a:lnTo>
                <a:lnTo>
                  <a:pt x="2170" y="727"/>
                </a:lnTo>
                <a:lnTo>
                  <a:pt x="2155" y="732"/>
                </a:lnTo>
                <a:lnTo>
                  <a:pt x="2139" y="738"/>
                </a:lnTo>
                <a:lnTo>
                  <a:pt x="2108" y="748"/>
                </a:lnTo>
                <a:lnTo>
                  <a:pt x="2092" y="752"/>
                </a:lnTo>
                <a:lnTo>
                  <a:pt x="2076" y="756"/>
                </a:lnTo>
                <a:lnTo>
                  <a:pt x="2044" y="763"/>
                </a:lnTo>
                <a:lnTo>
                  <a:pt x="2030" y="749"/>
                </a:lnTo>
                <a:lnTo>
                  <a:pt x="2016" y="737"/>
                </a:lnTo>
                <a:lnTo>
                  <a:pt x="2001" y="725"/>
                </a:lnTo>
                <a:lnTo>
                  <a:pt x="1986" y="712"/>
                </a:lnTo>
                <a:lnTo>
                  <a:pt x="1970" y="702"/>
                </a:lnTo>
                <a:lnTo>
                  <a:pt x="1954" y="693"/>
                </a:lnTo>
                <a:lnTo>
                  <a:pt x="1936" y="683"/>
                </a:lnTo>
                <a:lnTo>
                  <a:pt x="1919" y="674"/>
                </a:lnTo>
                <a:lnTo>
                  <a:pt x="1900" y="667"/>
                </a:lnTo>
                <a:lnTo>
                  <a:pt x="1882" y="660"/>
                </a:lnTo>
                <a:lnTo>
                  <a:pt x="1863" y="655"/>
                </a:lnTo>
                <a:lnTo>
                  <a:pt x="1844" y="650"/>
                </a:lnTo>
                <a:lnTo>
                  <a:pt x="1824" y="647"/>
                </a:lnTo>
                <a:lnTo>
                  <a:pt x="1804" y="644"/>
                </a:lnTo>
                <a:lnTo>
                  <a:pt x="1784" y="643"/>
                </a:lnTo>
                <a:lnTo>
                  <a:pt x="1763" y="642"/>
                </a:lnTo>
                <a:lnTo>
                  <a:pt x="1743" y="642"/>
                </a:lnTo>
                <a:lnTo>
                  <a:pt x="1724" y="644"/>
                </a:lnTo>
                <a:lnTo>
                  <a:pt x="1705" y="647"/>
                </a:lnTo>
                <a:lnTo>
                  <a:pt x="1685" y="649"/>
                </a:lnTo>
                <a:lnTo>
                  <a:pt x="1667" y="654"/>
                </a:lnTo>
                <a:lnTo>
                  <a:pt x="1649" y="659"/>
                </a:lnTo>
                <a:lnTo>
                  <a:pt x="1631" y="665"/>
                </a:lnTo>
                <a:lnTo>
                  <a:pt x="1613" y="672"/>
                </a:lnTo>
                <a:lnTo>
                  <a:pt x="1596" y="680"/>
                </a:lnTo>
                <a:lnTo>
                  <a:pt x="1580" y="689"/>
                </a:lnTo>
                <a:lnTo>
                  <a:pt x="1564" y="698"/>
                </a:lnTo>
                <a:lnTo>
                  <a:pt x="1548" y="707"/>
                </a:lnTo>
                <a:lnTo>
                  <a:pt x="1533" y="719"/>
                </a:lnTo>
                <a:lnTo>
                  <a:pt x="1518" y="730"/>
                </a:lnTo>
                <a:lnTo>
                  <a:pt x="1505" y="742"/>
                </a:lnTo>
                <a:lnTo>
                  <a:pt x="1491" y="754"/>
                </a:lnTo>
                <a:lnTo>
                  <a:pt x="1479" y="768"/>
                </a:lnTo>
                <a:lnTo>
                  <a:pt x="1466" y="782"/>
                </a:lnTo>
                <a:lnTo>
                  <a:pt x="1455" y="796"/>
                </a:lnTo>
                <a:lnTo>
                  <a:pt x="1444" y="811"/>
                </a:lnTo>
                <a:lnTo>
                  <a:pt x="1434" y="827"/>
                </a:lnTo>
                <a:lnTo>
                  <a:pt x="1425" y="844"/>
                </a:lnTo>
                <a:lnTo>
                  <a:pt x="1420" y="851"/>
                </a:lnTo>
                <a:lnTo>
                  <a:pt x="1417" y="860"/>
                </a:lnTo>
                <a:lnTo>
                  <a:pt x="1409" y="877"/>
                </a:lnTo>
                <a:lnTo>
                  <a:pt x="1402" y="894"/>
                </a:lnTo>
                <a:lnTo>
                  <a:pt x="1396" y="912"/>
                </a:lnTo>
                <a:lnTo>
                  <a:pt x="1391" y="930"/>
                </a:lnTo>
                <a:lnTo>
                  <a:pt x="1387" y="949"/>
                </a:lnTo>
                <a:lnTo>
                  <a:pt x="1383" y="967"/>
                </a:lnTo>
                <a:lnTo>
                  <a:pt x="1381" y="987"/>
                </a:lnTo>
                <a:lnTo>
                  <a:pt x="1380" y="1007"/>
                </a:lnTo>
                <a:lnTo>
                  <a:pt x="1378" y="1027"/>
                </a:lnTo>
                <a:lnTo>
                  <a:pt x="1380" y="1049"/>
                </a:lnTo>
                <a:lnTo>
                  <a:pt x="1381" y="1060"/>
                </a:lnTo>
                <a:lnTo>
                  <a:pt x="1381" y="1071"/>
                </a:lnTo>
                <a:lnTo>
                  <a:pt x="1385" y="1092"/>
                </a:lnTo>
                <a:lnTo>
                  <a:pt x="1388" y="1113"/>
                </a:lnTo>
                <a:lnTo>
                  <a:pt x="1359" y="1112"/>
                </a:lnTo>
                <a:lnTo>
                  <a:pt x="1329" y="1110"/>
                </a:lnTo>
                <a:lnTo>
                  <a:pt x="1300" y="1106"/>
                </a:lnTo>
                <a:lnTo>
                  <a:pt x="1271" y="1101"/>
                </a:lnTo>
                <a:lnTo>
                  <a:pt x="1242" y="1096"/>
                </a:lnTo>
                <a:lnTo>
                  <a:pt x="1214" y="1091"/>
                </a:lnTo>
                <a:lnTo>
                  <a:pt x="1185" y="1085"/>
                </a:lnTo>
                <a:lnTo>
                  <a:pt x="1157" y="1077"/>
                </a:lnTo>
                <a:lnTo>
                  <a:pt x="1130" y="1069"/>
                </a:lnTo>
                <a:lnTo>
                  <a:pt x="1101" y="1060"/>
                </a:lnTo>
                <a:lnTo>
                  <a:pt x="1075" y="1051"/>
                </a:lnTo>
                <a:lnTo>
                  <a:pt x="1048" y="1041"/>
                </a:lnTo>
                <a:lnTo>
                  <a:pt x="1021" y="1030"/>
                </a:lnTo>
                <a:lnTo>
                  <a:pt x="995" y="1019"/>
                </a:lnTo>
                <a:lnTo>
                  <a:pt x="970" y="1007"/>
                </a:lnTo>
                <a:lnTo>
                  <a:pt x="944" y="994"/>
                </a:lnTo>
                <a:lnTo>
                  <a:pt x="919" y="981"/>
                </a:lnTo>
                <a:lnTo>
                  <a:pt x="895" y="967"/>
                </a:lnTo>
                <a:lnTo>
                  <a:pt x="870" y="952"/>
                </a:lnTo>
                <a:lnTo>
                  <a:pt x="846" y="938"/>
                </a:lnTo>
                <a:lnTo>
                  <a:pt x="823" y="921"/>
                </a:lnTo>
                <a:lnTo>
                  <a:pt x="801" y="905"/>
                </a:lnTo>
                <a:lnTo>
                  <a:pt x="777" y="888"/>
                </a:lnTo>
                <a:lnTo>
                  <a:pt x="756" y="871"/>
                </a:lnTo>
                <a:lnTo>
                  <a:pt x="734" y="853"/>
                </a:lnTo>
                <a:lnTo>
                  <a:pt x="713" y="835"/>
                </a:lnTo>
                <a:lnTo>
                  <a:pt x="692" y="815"/>
                </a:lnTo>
                <a:lnTo>
                  <a:pt x="672" y="795"/>
                </a:lnTo>
                <a:lnTo>
                  <a:pt x="652" y="775"/>
                </a:lnTo>
                <a:lnTo>
                  <a:pt x="634" y="754"/>
                </a:lnTo>
                <a:lnTo>
                  <a:pt x="615" y="733"/>
                </a:lnTo>
                <a:lnTo>
                  <a:pt x="596" y="712"/>
                </a:lnTo>
                <a:lnTo>
                  <a:pt x="585" y="735"/>
                </a:lnTo>
                <a:lnTo>
                  <a:pt x="580" y="746"/>
                </a:lnTo>
                <a:lnTo>
                  <a:pt x="574" y="757"/>
                </a:lnTo>
                <a:lnTo>
                  <a:pt x="565" y="780"/>
                </a:lnTo>
                <a:lnTo>
                  <a:pt x="562" y="792"/>
                </a:lnTo>
                <a:lnTo>
                  <a:pt x="558" y="804"/>
                </a:lnTo>
                <a:lnTo>
                  <a:pt x="556" y="816"/>
                </a:lnTo>
                <a:lnTo>
                  <a:pt x="553" y="829"/>
                </a:lnTo>
                <a:lnTo>
                  <a:pt x="548" y="853"/>
                </a:lnTo>
                <a:lnTo>
                  <a:pt x="547" y="866"/>
                </a:lnTo>
                <a:lnTo>
                  <a:pt x="546" y="879"/>
                </a:lnTo>
                <a:lnTo>
                  <a:pt x="544" y="892"/>
                </a:lnTo>
                <a:lnTo>
                  <a:pt x="544" y="905"/>
                </a:lnTo>
                <a:lnTo>
                  <a:pt x="544" y="918"/>
                </a:lnTo>
                <a:lnTo>
                  <a:pt x="546" y="930"/>
                </a:lnTo>
                <a:lnTo>
                  <a:pt x="547" y="942"/>
                </a:lnTo>
                <a:lnTo>
                  <a:pt x="548" y="955"/>
                </a:lnTo>
                <a:lnTo>
                  <a:pt x="549" y="967"/>
                </a:lnTo>
                <a:lnTo>
                  <a:pt x="552" y="978"/>
                </a:lnTo>
                <a:lnTo>
                  <a:pt x="557" y="1002"/>
                </a:lnTo>
                <a:lnTo>
                  <a:pt x="561" y="1013"/>
                </a:lnTo>
                <a:lnTo>
                  <a:pt x="564" y="1025"/>
                </a:lnTo>
                <a:lnTo>
                  <a:pt x="572" y="1048"/>
                </a:lnTo>
                <a:lnTo>
                  <a:pt x="577" y="1058"/>
                </a:lnTo>
                <a:lnTo>
                  <a:pt x="582" y="1069"/>
                </a:lnTo>
                <a:lnTo>
                  <a:pt x="591" y="1090"/>
                </a:lnTo>
                <a:lnTo>
                  <a:pt x="604" y="1110"/>
                </a:lnTo>
                <a:lnTo>
                  <a:pt x="610" y="1119"/>
                </a:lnTo>
                <a:lnTo>
                  <a:pt x="616" y="1129"/>
                </a:lnTo>
                <a:lnTo>
                  <a:pt x="630" y="1148"/>
                </a:lnTo>
                <a:lnTo>
                  <a:pt x="646" y="1165"/>
                </a:lnTo>
                <a:lnTo>
                  <a:pt x="662" y="1181"/>
                </a:lnTo>
                <a:lnTo>
                  <a:pt x="679" y="1197"/>
                </a:lnTo>
                <a:lnTo>
                  <a:pt x="697" y="1212"/>
                </a:lnTo>
                <a:lnTo>
                  <a:pt x="715" y="1226"/>
                </a:lnTo>
                <a:lnTo>
                  <a:pt x="704" y="1225"/>
                </a:lnTo>
                <a:lnTo>
                  <a:pt x="692" y="1223"/>
                </a:lnTo>
                <a:lnTo>
                  <a:pt x="669" y="1221"/>
                </a:lnTo>
                <a:lnTo>
                  <a:pt x="658" y="1220"/>
                </a:lnTo>
                <a:lnTo>
                  <a:pt x="647" y="1217"/>
                </a:lnTo>
                <a:lnTo>
                  <a:pt x="625" y="1211"/>
                </a:lnTo>
                <a:lnTo>
                  <a:pt x="603" y="1205"/>
                </a:lnTo>
                <a:lnTo>
                  <a:pt x="582" y="1196"/>
                </a:lnTo>
                <a:lnTo>
                  <a:pt x="562" y="1187"/>
                </a:lnTo>
                <a:lnTo>
                  <a:pt x="552" y="1183"/>
                </a:lnTo>
                <a:lnTo>
                  <a:pt x="542" y="1178"/>
                </a:lnTo>
                <a:lnTo>
                  <a:pt x="542" y="1183"/>
                </a:lnTo>
                <a:lnTo>
                  <a:pt x="542" y="1200"/>
                </a:lnTo>
                <a:lnTo>
                  <a:pt x="543" y="1217"/>
                </a:lnTo>
                <a:lnTo>
                  <a:pt x="544" y="1233"/>
                </a:lnTo>
                <a:lnTo>
                  <a:pt x="548" y="1251"/>
                </a:lnTo>
                <a:lnTo>
                  <a:pt x="551" y="1267"/>
                </a:lnTo>
                <a:lnTo>
                  <a:pt x="556" y="1283"/>
                </a:lnTo>
                <a:lnTo>
                  <a:pt x="559" y="1299"/>
                </a:lnTo>
                <a:lnTo>
                  <a:pt x="565" y="1315"/>
                </a:lnTo>
                <a:lnTo>
                  <a:pt x="572" y="1330"/>
                </a:lnTo>
                <a:lnTo>
                  <a:pt x="578" y="1345"/>
                </a:lnTo>
                <a:lnTo>
                  <a:pt x="585" y="1359"/>
                </a:lnTo>
                <a:lnTo>
                  <a:pt x="593" y="1374"/>
                </a:lnTo>
                <a:lnTo>
                  <a:pt x="601" y="1388"/>
                </a:lnTo>
                <a:lnTo>
                  <a:pt x="610" y="1402"/>
                </a:lnTo>
                <a:lnTo>
                  <a:pt x="620" y="1414"/>
                </a:lnTo>
                <a:lnTo>
                  <a:pt x="625" y="1421"/>
                </a:lnTo>
                <a:lnTo>
                  <a:pt x="630" y="1428"/>
                </a:lnTo>
                <a:lnTo>
                  <a:pt x="641" y="1440"/>
                </a:lnTo>
                <a:lnTo>
                  <a:pt x="652" y="1451"/>
                </a:lnTo>
                <a:lnTo>
                  <a:pt x="663" y="1462"/>
                </a:lnTo>
                <a:lnTo>
                  <a:pt x="676" y="1473"/>
                </a:lnTo>
                <a:lnTo>
                  <a:pt x="688" y="1483"/>
                </a:lnTo>
                <a:lnTo>
                  <a:pt x="700" y="1493"/>
                </a:lnTo>
                <a:lnTo>
                  <a:pt x="714" y="1503"/>
                </a:lnTo>
                <a:lnTo>
                  <a:pt x="728" y="1512"/>
                </a:lnTo>
                <a:lnTo>
                  <a:pt x="741" y="1519"/>
                </a:lnTo>
                <a:lnTo>
                  <a:pt x="756" y="1526"/>
                </a:lnTo>
                <a:lnTo>
                  <a:pt x="771" y="1534"/>
                </a:lnTo>
                <a:lnTo>
                  <a:pt x="786" y="1540"/>
                </a:lnTo>
                <a:lnTo>
                  <a:pt x="802" y="1546"/>
                </a:lnTo>
                <a:lnTo>
                  <a:pt x="818" y="1551"/>
                </a:lnTo>
                <a:lnTo>
                  <a:pt x="834" y="1555"/>
                </a:lnTo>
                <a:lnTo>
                  <a:pt x="850" y="1559"/>
                </a:lnTo>
                <a:lnTo>
                  <a:pt x="825" y="1565"/>
                </a:lnTo>
                <a:lnTo>
                  <a:pt x="801" y="1569"/>
                </a:lnTo>
                <a:lnTo>
                  <a:pt x="787" y="1570"/>
                </a:lnTo>
                <a:lnTo>
                  <a:pt x="775" y="1571"/>
                </a:lnTo>
                <a:lnTo>
                  <a:pt x="749" y="1572"/>
                </a:lnTo>
                <a:lnTo>
                  <a:pt x="730" y="1572"/>
                </a:lnTo>
                <a:lnTo>
                  <a:pt x="711" y="1571"/>
                </a:lnTo>
                <a:lnTo>
                  <a:pt x="694" y="1569"/>
                </a:lnTo>
                <a:lnTo>
                  <a:pt x="677" y="1565"/>
                </a:lnTo>
                <a:lnTo>
                  <a:pt x="682" y="1580"/>
                </a:lnTo>
                <a:lnTo>
                  <a:pt x="687" y="1593"/>
                </a:lnTo>
                <a:lnTo>
                  <a:pt x="693" y="1607"/>
                </a:lnTo>
                <a:lnTo>
                  <a:pt x="699" y="1621"/>
                </a:lnTo>
                <a:lnTo>
                  <a:pt x="705" y="1634"/>
                </a:lnTo>
                <a:lnTo>
                  <a:pt x="713" y="1647"/>
                </a:lnTo>
                <a:lnTo>
                  <a:pt x="721" y="1659"/>
                </a:lnTo>
                <a:lnTo>
                  <a:pt x="730" y="1671"/>
                </a:lnTo>
                <a:lnTo>
                  <a:pt x="739" y="1682"/>
                </a:lnTo>
                <a:lnTo>
                  <a:pt x="747" y="1695"/>
                </a:lnTo>
                <a:lnTo>
                  <a:pt x="757" y="1706"/>
                </a:lnTo>
                <a:lnTo>
                  <a:pt x="767" y="1716"/>
                </a:lnTo>
                <a:lnTo>
                  <a:pt x="777" y="1727"/>
                </a:lnTo>
                <a:lnTo>
                  <a:pt x="788" y="1737"/>
                </a:lnTo>
                <a:lnTo>
                  <a:pt x="799" y="1745"/>
                </a:lnTo>
                <a:lnTo>
                  <a:pt x="812" y="1755"/>
                </a:lnTo>
                <a:lnTo>
                  <a:pt x="823" y="1764"/>
                </a:lnTo>
                <a:lnTo>
                  <a:pt x="835" y="1771"/>
                </a:lnTo>
                <a:lnTo>
                  <a:pt x="848" y="1779"/>
                </a:lnTo>
                <a:lnTo>
                  <a:pt x="861" y="1786"/>
                </a:lnTo>
                <a:lnTo>
                  <a:pt x="874" y="1794"/>
                </a:lnTo>
                <a:lnTo>
                  <a:pt x="887" y="1800"/>
                </a:lnTo>
                <a:lnTo>
                  <a:pt x="901" y="1806"/>
                </a:lnTo>
                <a:lnTo>
                  <a:pt x="916" y="1811"/>
                </a:lnTo>
                <a:lnTo>
                  <a:pt x="929" y="1816"/>
                </a:lnTo>
                <a:lnTo>
                  <a:pt x="944" y="1820"/>
                </a:lnTo>
                <a:lnTo>
                  <a:pt x="974" y="1826"/>
                </a:lnTo>
                <a:lnTo>
                  <a:pt x="989" y="1828"/>
                </a:lnTo>
                <a:lnTo>
                  <a:pt x="1005" y="1831"/>
                </a:lnTo>
                <a:lnTo>
                  <a:pt x="1020" y="1832"/>
                </a:lnTo>
                <a:lnTo>
                  <a:pt x="1036" y="1832"/>
                </a:lnTo>
                <a:lnTo>
                  <a:pt x="1011" y="1851"/>
                </a:lnTo>
                <a:lnTo>
                  <a:pt x="997" y="1861"/>
                </a:lnTo>
                <a:lnTo>
                  <a:pt x="985" y="1869"/>
                </a:lnTo>
                <a:lnTo>
                  <a:pt x="971" y="1878"/>
                </a:lnTo>
                <a:lnTo>
                  <a:pt x="958" y="1885"/>
                </a:lnTo>
                <a:lnTo>
                  <a:pt x="930" y="1901"/>
                </a:lnTo>
                <a:lnTo>
                  <a:pt x="903" y="1916"/>
                </a:lnTo>
                <a:lnTo>
                  <a:pt x="874" y="1930"/>
                </a:lnTo>
                <a:lnTo>
                  <a:pt x="845" y="1942"/>
                </a:lnTo>
                <a:lnTo>
                  <a:pt x="815" y="1953"/>
                </a:lnTo>
                <a:lnTo>
                  <a:pt x="784" y="1963"/>
                </a:lnTo>
                <a:lnTo>
                  <a:pt x="770" y="1968"/>
                </a:lnTo>
                <a:lnTo>
                  <a:pt x="754" y="1972"/>
                </a:lnTo>
                <a:lnTo>
                  <a:pt x="723" y="1979"/>
                </a:lnTo>
                <a:lnTo>
                  <a:pt x="690" y="1986"/>
                </a:lnTo>
                <a:lnTo>
                  <a:pt x="658" y="1990"/>
                </a:lnTo>
                <a:lnTo>
                  <a:pt x="641" y="1993"/>
                </a:lnTo>
                <a:lnTo>
                  <a:pt x="625" y="1994"/>
                </a:lnTo>
                <a:lnTo>
                  <a:pt x="591" y="1997"/>
                </a:lnTo>
                <a:lnTo>
                  <a:pt x="575" y="1997"/>
                </a:lnTo>
                <a:lnTo>
                  <a:pt x="558" y="1997"/>
                </a:lnTo>
                <a:lnTo>
                  <a:pt x="535" y="1997"/>
                </a:lnTo>
                <a:lnTo>
                  <a:pt x="512" y="1995"/>
                </a:lnTo>
                <a:lnTo>
                  <a:pt x="489" y="1994"/>
                </a:lnTo>
                <a:lnTo>
                  <a:pt x="466" y="1992"/>
                </a:lnTo>
                <a:lnTo>
                  <a:pt x="499" y="2012"/>
                </a:lnTo>
                <a:lnTo>
                  <a:pt x="532" y="2030"/>
                </a:lnTo>
                <a:lnTo>
                  <a:pt x="548" y="2039"/>
                </a:lnTo>
                <a:lnTo>
                  <a:pt x="565" y="2047"/>
                </a:lnTo>
                <a:lnTo>
                  <a:pt x="600" y="2065"/>
                </a:lnTo>
                <a:lnTo>
                  <a:pt x="635" y="2080"/>
                </a:lnTo>
                <a:lnTo>
                  <a:pt x="671" y="2094"/>
                </a:lnTo>
                <a:lnTo>
                  <a:pt x="707" y="2107"/>
                </a:lnTo>
                <a:lnTo>
                  <a:pt x="744" y="2119"/>
                </a:lnTo>
                <a:lnTo>
                  <a:pt x="781" y="2129"/>
                </a:lnTo>
                <a:lnTo>
                  <a:pt x="819" y="2138"/>
                </a:lnTo>
                <a:lnTo>
                  <a:pt x="838" y="2143"/>
                </a:lnTo>
                <a:lnTo>
                  <a:pt x="857" y="2146"/>
                </a:lnTo>
                <a:lnTo>
                  <a:pt x="876" y="2149"/>
                </a:lnTo>
                <a:lnTo>
                  <a:pt x="896" y="2153"/>
                </a:lnTo>
                <a:lnTo>
                  <a:pt x="916" y="2155"/>
                </a:lnTo>
                <a:lnTo>
                  <a:pt x="935" y="2158"/>
                </a:lnTo>
                <a:lnTo>
                  <a:pt x="975" y="2161"/>
                </a:lnTo>
                <a:lnTo>
                  <a:pt x="995" y="2162"/>
                </a:lnTo>
                <a:lnTo>
                  <a:pt x="1015" y="2164"/>
                </a:lnTo>
                <a:lnTo>
                  <a:pt x="1036" y="2164"/>
                </a:lnTo>
                <a:lnTo>
                  <a:pt x="1055" y="2164"/>
                </a:lnTo>
                <a:close/>
                <a:moveTo>
                  <a:pt x="0" y="0"/>
                </a:moveTo>
                <a:lnTo>
                  <a:pt x="702" y="0"/>
                </a:lnTo>
                <a:lnTo>
                  <a:pt x="1403" y="0"/>
                </a:lnTo>
                <a:lnTo>
                  <a:pt x="2105" y="0"/>
                </a:lnTo>
                <a:lnTo>
                  <a:pt x="2806" y="0"/>
                </a:lnTo>
                <a:lnTo>
                  <a:pt x="2806" y="701"/>
                </a:lnTo>
                <a:lnTo>
                  <a:pt x="2806" y="1403"/>
                </a:lnTo>
                <a:lnTo>
                  <a:pt x="2806" y="2104"/>
                </a:lnTo>
                <a:lnTo>
                  <a:pt x="2806" y="2806"/>
                </a:lnTo>
                <a:lnTo>
                  <a:pt x="2105" y="2806"/>
                </a:lnTo>
                <a:lnTo>
                  <a:pt x="1403" y="2806"/>
                </a:lnTo>
                <a:lnTo>
                  <a:pt x="702" y="2806"/>
                </a:lnTo>
                <a:lnTo>
                  <a:pt x="0" y="2806"/>
                </a:lnTo>
                <a:lnTo>
                  <a:pt x="0" y="2104"/>
                </a:lnTo>
                <a:lnTo>
                  <a:pt x="0" y="1403"/>
                </a:lnTo>
                <a:lnTo>
                  <a:pt x="0" y="701"/>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20" name="Google Shape;720;p70">
            <a:hlinkClick r:id="rId3"/>
          </p:cNvPr>
          <p:cNvSpPr/>
          <p:nvPr/>
        </p:nvSpPr>
        <p:spPr>
          <a:xfrm>
            <a:off x="5231422" y="5012630"/>
            <a:ext cx="288510" cy="288001"/>
          </a:xfrm>
          <a:custGeom>
            <a:avLst/>
            <a:gdLst/>
            <a:ahLst/>
            <a:cxnLst/>
            <a:rect l="l" t="t" r="r" b="b"/>
            <a:pathLst>
              <a:path w="2807" h="2806" extrusionOk="0">
                <a:moveTo>
                  <a:pt x="1541" y="2287"/>
                </a:moveTo>
                <a:lnTo>
                  <a:pt x="1541" y="1481"/>
                </a:lnTo>
                <a:lnTo>
                  <a:pt x="1812" y="1481"/>
                </a:lnTo>
                <a:lnTo>
                  <a:pt x="1853" y="1166"/>
                </a:lnTo>
                <a:lnTo>
                  <a:pt x="1541" y="1166"/>
                </a:lnTo>
                <a:lnTo>
                  <a:pt x="1541" y="965"/>
                </a:lnTo>
                <a:lnTo>
                  <a:pt x="1542" y="933"/>
                </a:lnTo>
                <a:lnTo>
                  <a:pt x="1547" y="903"/>
                </a:lnTo>
                <a:lnTo>
                  <a:pt x="1556" y="877"/>
                </a:lnTo>
                <a:lnTo>
                  <a:pt x="1569" y="855"/>
                </a:lnTo>
                <a:lnTo>
                  <a:pt x="1590" y="837"/>
                </a:lnTo>
                <a:lnTo>
                  <a:pt x="1618" y="824"/>
                </a:lnTo>
                <a:lnTo>
                  <a:pt x="1652" y="815"/>
                </a:lnTo>
                <a:lnTo>
                  <a:pt x="1673" y="813"/>
                </a:lnTo>
                <a:lnTo>
                  <a:pt x="1697" y="813"/>
                </a:lnTo>
                <a:lnTo>
                  <a:pt x="1862" y="813"/>
                </a:lnTo>
                <a:lnTo>
                  <a:pt x="1862" y="530"/>
                </a:lnTo>
                <a:lnTo>
                  <a:pt x="1773" y="523"/>
                </a:lnTo>
                <a:lnTo>
                  <a:pt x="1703" y="521"/>
                </a:lnTo>
                <a:lnTo>
                  <a:pt x="1620" y="518"/>
                </a:lnTo>
                <a:lnTo>
                  <a:pt x="1577" y="521"/>
                </a:lnTo>
                <a:lnTo>
                  <a:pt x="1535" y="526"/>
                </a:lnTo>
                <a:lnTo>
                  <a:pt x="1494" y="534"/>
                </a:lnTo>
                <a:lnTo>
                  <a:pt x="1455" y="545"/>
                </a:lnTo>
                <a:lnTo>
                  <a:pt x="1420" y="560"/>
                </a:lnTo>
                <a:lnTo>
                  <a:pt x="1387" y="579"/>
                </a:lnTo>
                <a:lnTo>
                  <a:pt x="1356" y="601"/>
                </a:lnTo>
                <a:lnTo>
                  <a:pt x="1328" y="626"/>
                </a:lnTo>
                <a:lnTo>
                  <a:pt x="1303" y="653"/>
                </a:lnTo>
                <a:lnTo>
                  <a:pt x="1281" y="684"/>
                </a:lnTo>
                <a:lnTo>
                  <a:pt x="1261" y="719"/>
                </a:lnTo>
                <a:lnTo>
                  <a:pt x="1245" y="756"/>
                </a:lnTo>
                <a:lnTo>
                  <a:pt x="1233" y="796"/>
                </a:lnTo>
                <a:lnTo>
                  <a:pt x="1224" y="839"/>
                </a:lnTo>
                <a:lnTo>
                  <a:pt x="1218" y="886"/>
                </a:lnTo>
                <a:lnTo>
                  <a:pt x="1215" y="934"/>
                </a:lnTo>
                <a:lnTo>
                  <a:pt x="1215" y="1166"/>
                </a:lnTo>
                <a:lnTo>
                  <a:pt x="944" y="1166"/>
                </a:lnTo>
                <a:lnTo>
                  <a:pt x="944" y="1481"/>
                </a:lnTo>
                <a:lnTo>
                  <a:pt x="1215" y="1481"/>
                </a:lnTo>
                <a:lnTo>
                  <a:pt x="1215" y="2287"/>
                </a:lnTo>
                <a:lnTo>
                  <a:pt x="1541" y="2287"/>
                </a:lnTo>
                <a:close/>
                <a:moveTo>
                  <a:pt x="0" y="0"/>
                </a:moveTo>
                <a:lnTo>
                  <a:pt x="702" y="0"/>
                </a:lnTo>
                <a:lnTo>
                  <a:pt x="1403" y="0"/>
                </a:lnTo>
                <a:lnTo>
                  <a:pt x="2105" y="0"/>
                </a:lnTo>
                <a:lnTo>
                  <a:pt x="2807" y="0"/>
                </a:lnTo>
                <a:lnTo>
                  <a:pt x="2807" y="701"/>
                </a:lnTo>
                <a:lnTo>
                  <a:pt x="2807" y="1403"/>
                </a:lnTo>
                <a:lnTo>
                  <a:pt x="2807" y="2104"/>
                </a:lnTo>
                <a:lnTo>
                  <a:pt x="2807" y="2806"/>
                </a:lnTo>
                <a:lnTo>
                  <a:pt x="2105" y="2806"/>
                </a:lnTo>
                <a:lnTo>
                  <a:pt x="1403" y="2806"/>
                </a:lnTo>
                <a:lnTo>
                  <a:pt x="702" y="2806"/>
                </a:lnTo>
                <a:lnTo>
                  <a:pt x="0" y="2806"/>
                </a:lnTo>
                <a:lnTo>
                  <a:pt x="0" y="2104"/>
                </a:lnTo>
                <a:lnTo>
                  <a:pt x="0" y="1403"/>
                </a:lnTo>
                <a:lnTo>
                  <a:pt x="0" y="701"/>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21" name="Google Shape;721;p70">
            <a:hlinkClick r:id="rId4"/>
          </p:cNvPr>
          <p:cNvSpPr/>
          <p:nvPr/>
        </p:nvSpPr>
        <p:spPr>
          <a:xfrm>
            <a:off x="5952016" y="5012630"/>
            <a:ext cx="287999" cy="288001"/>
          </a:xfrm>
          <a:custGeom>
            <a:avLst/>
            <a:gdLst/>
            <a:ahLst/>
            <a:cxnLst/>
            <a:rect l="l" t="t" r="r" b="b"/>
            <a:pathLst>
              <a:path w="2804" h="2806" extrusionOk="0">
                <a:moveTo>
                  <a:pt x="632" y="1136"/>
                </a:moveTo>
                <a:lnTo>
                  <a:pt x="962" y="1136"/>
                </a:lnTo>
                <a:lnTo>
                  <a:pt x="962" y="1666"/>
                </a:lnTo>
                <a:lnTo>
                  <a:pt x="962" y="2198"/>
                </a:lnTo>
                <a:lnTo>
                  <a:pt x="632" y="2198"/>
                </a:lnTo>
                <a:lnTo>
                  <a:pt x="632" y="1666"/>
                </a:lnTo>
                <a:lnTo>
                  <a:pt x="632" y="1136"/>
                </a:lnTo>
                <a:close/>
                <a:moveTo>
                  <a:pt x="798" y="609"/>
                </a:moveTo>
                <a:lnTo>
                  <a:pt x="816" y="610"/>
                </a:lnTo>
                <a:lnTo>
                  <a:pt x="826" y="611"/>
                </a:lnTo>
                <a:lnTo>
                  <a:pt x="836" y="612"/>
                </a:lnTo>
                <a:lnTo>
                  <a:pt x="845" y="615"/>
                </a:lnTo>
                <a:lnTo>
                  <a:pt x="855" y="617"/>
                </a:lnTo>
                <a:lnTo>
                  <a:pt x="872" y="623"/>
                </a:lnTo>
                <a:lnTo>
                  <a:pt x="888" y="632"/>
                </a:lnTo>
                <a:lnTo>
                  <a:pt x="904" y="641"/>
                </a:lnTo>
                <a:lnTo>
                  <a:pt x="919" y="652"/>
                </a:lnTo>
                <a:lnTo>
                  <a:pt x="933" y="664"/>
                </a:lnTo>
                <a:lnTo>
                  <a:pt x="945" y="678"/>
                </a:lnTo>
                <a:lnTo>
                  <a:pt x="950" y="685"/>
                </a:lnTo>
                <a:lnTo>
                  <a:pt x="956" y="693"/>
                </a:lnTo>
                <a:lnTo>
                  <a:pt x="965" y="709"/>
                </a:lnTo>
                <a:lnTo>
                  <a:pt x="970" y="717"/>
                </a:lnTo>
                <a:lnTo>
                  <a:pt x="973" y="725"/>
                </a:lnTo>
                <a:lnTo>
                  <a:pt x="977" y="734"/>
                </a:lnTo>
                <a:lnTo>
                  <a:pt x="980" y="743"/>
                </a:lnTo>
                <a:lnTo>
                  <a:pt x="982" y="752"/>
                </a:lnTo>
                <a:lnTo>
                  <a:pt x="984" y="761"/>
                </a:lnTo>
                <a:lnTo>
                  <a:pt x="987" y="781"/>
                </a:lnTo>
                <a:lnTo>
                  <a:pt x="988" y="800"/>
                </a:lnTo>
                <a:lnTo>
                  <a:pt x="987" y="819"/>
                </a:lnTo>
                <a:lnTo>
                  <a:pt x="986" y="829"/>
                </a:lnTo>
                <a:lnTo>
                  <a:pt x="984" y="839"/>
                </a:lnTo>
                <a:lnTo>
                  <a:pt x="982" y="847"/>
                </a:lnTo>
                <a:lnTo>
                  <a:pt x="980" y="857"/>
                </a:lnTo>
                <a:lnTo>
                  <a:pt x="973" y="875"/>
                </a:lnTo>
                <a:lnTo>
                  <a:pt x="965" y="891"/>
                </a:lnTo>
                <a:lnTo>
                  <a:pt x="956" y="907"/>
                </a:lnTo>
                <a:lnTo>
                  <a:pt x="945" y="922"/>
                </a:lnTo>
                <a:lnTo>
                  <a:pt x="933" y="935"/>
                </a:lnTo>
                <a:lnTo>
                  <a:pt x="919" y="948"/>
                </a:lnTo>
                <a:lnTo>
                  <a:pt x="911" y="954"/>
                </a:lnTo>
                <a:lnTo>
                  <a:pt x="904" y="959"/>
                </a:lnTo>
                <a:lnTo>
                  <a:pt x="888" y="969"/>
                </a:lnTo>
                <a:lnTo>
                  <a:pt x="881" y="972"/>
                </a:lnTo>
                <a:lnTo>
                  <a:pt x="872" y="976"/>
                </a:lnTo>
                <a:lnTo>
                  <a:pt x="863" y="980"/>
                </a:lnTo>
                <a:lnTo>
                  <a:pt x="855" y="982"/>
                </a:lnTo>
                <a:lnTo>
                  <a:pt x="845" y="985"/>
                </a:lnTo>
                <a:lnTo>
                  <a:pt x="836" y="987"/>
                </a:lnTo>
                <a:lnTo>
                  <a:pt x="816" y="990"/>
                </a:lnTo>
                <a:lnTo>
                  <a:pt x="798" y="991"/>
                </a:lnTo>
                <a:lnTo>
                  <a:pt x="788" y="991"/>
                </a:lnTo>
                <a:lnTo>
                  <a:pt x="778" y="990"/>
                </a:lnTo>
                <a:lnTo>
                  <a:pt x="758" y="987"/>
                </a:lnTo>
                <a:lnTo>
                  <a:pt x="749" y="985"/>
                </a:lnTo>
                <a:lnTo>
                  <a:pt x="740" y="982"/>
                </a:lnTo>
                <a:lnTo>
                  <a:pt x="722" y="976"/>
                </a:lnTo>
                <a:lnTo>
                  <a:pt x="706" y="969"/>
                </a:lnTo>
                <a:lnTo>
                  <a:pt x="690" y="959"/>
                </a:lnTo>
                <a:lnTo>
                  <a:pt x="675" y="948"/>
                </a:lnTo>
                <a:lnTo>
                  <a:pt x="662" y="935"/>
                </a:lnTo>
                <a:lnTo>
                  <a:pt x="649" y="922"/>
                </a:lnTo>
                <a:lnTo>
                  <a:pt x="644" y="914"/>
                </a:lnTo>
                <a:lnTo>
                  <a:pt x="638" y="907"/>
                </a:lnTo>
                <a:lnTo>
                  <a:pt x="628" y="891"/>
                </a:lnTo>
                <a:lnTo>
                  <a:pt x="624" y="883"/>
                </a:lnTo>
                <a:lnTo>
                  <a:pt x="621" y="875"/>
                </a:lnTo>
                <a:lnTo>
                  <a:pt x="617" y="866"/>
                </a:lnTo>
                <a:lnTo>
                  <a:pt x="615" y="857"/>
                </a:lnTo>
                <a:lnTo>
                  <a:pt x="612" y="847"/>
                </a:lnTo>
                <a:lnTo>
                  <a:pt x="610" y="839"/>
                </a:lnTo>
                <a:lnTo>
                  <a:pt x="607" y="819"/>
                </a:lnTo>
                <a:lnTo>
                  <a:pt x="606" y="800"/>
                </a:lnTo>
                <a:lnTo>
                  <a:pt x="607" y="781"/>
                </a:lnTo>
                <a:lnTo>
                  <a:pt x="608" y="771"/>
                </a:lnTo>
                <a:lnTo>
                  <a:pt x="610" y="761"/>
                </a:lnTo>
                <a:lnTo>
                  <a:pt x="612" y="752"/>
                </a:lnTo>
                <a:lnTo>
                  <a:pt x="615" y="743"/>
                </a:lnTo>
                <a:lnTo>
                  <a:pt x="621" y="725"/>
                </a:lnTo>
                <a:lnTo>
                  <a:pt x="628" y="709"/>
                </a:lnTo>
                <a:lnTo>
                  <a:pt x="638" y="693"/>
                </a:lnTo>
                <a:lnTo>
                  <a:pt x="649" y="678"/>
                </a:lnTo>
                <a:lnTo>
                  <a:pt x="662" y="664"/>
                </a:lnTo>
                <a:lnTo>
                  <a:pt x="675" y="652"/>
                </a:lnTo>
                <a:lnTo>
                  <a:pt x="683" y="647"/>
                </a:lnTo>
                <a:lnTo>
                  <a:pt x="690" y="641"/>
                </a:lnTo>
                <a:lnTo>
                  <a:pt x="706" y="632"/>
                </a:lnTo>
                <a:lnTo>
                  <a:pt x="714" y="627"/>
                </a:lnTo>
                <a:lnTo>
                  <a:pt x="722" y="623"/>
                </a:lnTo>
                <a:lnTo>
                  <a:pt x="740" y="617"/>
                </a:lnTo>
                <a:lnTo>
                  <a:pt x="749" y="615"/>
                </a:lnTo>
                <a:lnTo>
                  <a:pt x="758" y="612"/>
                </a:lnTo>
                <a:lnTo>
                  <a:pt x="768" y="611"/>
                </a:lnTo>
                <a:lnTo>
                  <a:pt x="778" y="610"/>
                </a:lnTo>
                <a:lnTo>
                  <a:pt x="798" y="609"/>
                </a:lnTo>
                <a:close/>
                <a:moveTo>
                  <a:pt x="1169" y="1136"/>
                </a:moveTo>
                <a:lnTo>
                  <a:pt x="1486" y="1136"/>
                </a:lnTo>
                <a:lnTo>
                  <a:pt x="1486" y="1282"/>
                </a:lnTo>
                <a:lnTo>
                  <a:pt x="1491" y="1282"/>
                </a:lnTo>
                <a:lnTo>
                  <a:pt x="1499" y="1266"/>
                </a:lnTo>
                <a:lnTo>
                  <a:pt x="1509" y="1249"/>
                </a:lnTo>
                <a:lnTo>
                  <a:pt x="1515" y="1242"/>
                </a:lnTo>
                <a:lnTo>
                  <a:pt x="1521" y="1235"/>
                </a:lnTo>
                <a:lnTo>
                  <a:pt x="1535" y="1220"/>
                </a:lnTo>
                <a:lnTo>
                  <a:pt x="1550" y="1205"/>
                </a:lnTo>
                <a:lnTo>
                  <a:pt x="1566" y="1190"/>
                </a:lnTo>
                <a:lnTo>
                  <a:pt x="1583" y="1176"/>
                </a:lnTo>
                <a:lnTo>
                  <a:pt x="1602" y="1164"/>
                </a:lnTo>
                <a:lnTo>
                  <a:pt x="1623" y="1153"/>
                </a:lnTo>
                <a:lnTo>
                  <a:pt x="1644" y="1142"/>
                </a:lnTo>
                <a:lnTo>
                  <a:pt x="1656" y="1137"/>
                </a:lnTo>
                <a:lnTo>
                  <a:pt x="1667" y="1133"/>
                </a:lnTo>
                <a:lnTo>
                  <a:pt x="1692" y="1125"/>
                </a:lnTo>
                <a:lnTo>
                  <a:pt x="1705" y="1122"/>
                </a:lnTo>
                <a:lnTo>
                  <a:pt x="1718" y="1118"/>
                </a:lnTo>
                <a:lnTo>
                  <a:pt x="1731" y="1116"/>
                </a:lnTo>
                <a:lnTo>
                  <a:pt x="1744" y="1113"/>
                </a:lnTo>
                <a:lnTo>
                  <a:pt x="1759" y="1112"/>
                </a:lnTo>
                <a:lnTo>
                  <a:pt x="1773" y="1111"/>
                </a:lnTo>
                <a:lnTo>
                  <a:pt x="1802" y="1110"/>
                </a:lnTo>
                <a:lnTo>
                  <a:pt x="1833" y="1111"/>
                </a:lnTo>
                <a:lnTo>
                  <a:pt x="1848" y="1111"/>
                </a:lnTo>
                <a:lnTo>
                  <a:pt x="1862" y="1112"/>
                </a:lnTo>
                <a:lnTo>
                  <a:pt x="1889" y="1116"/>
                </a:lnTo>
                <a:lnTo>
                  <a:pt x="1915" y="1120"/>
                </a:lnTo>
                <a:lnTo>
                  <a:pt x="1927" y="1122"/>
                </a:lnTo>
                <a:lnTo>
                  <a:pt x="1940" y="1126"/>
                </a:lnTo>
                <a:lnTo>
                  <a:pt x="1963" y="1132"/>
                </a:lnTo>
                <a:lnTo>
                  <a:pt x="1984" y="1139"/>
                </a:lnTo>
                <a:lnTo>
                  <a:pt x="2005" y="1149"/>
                </a:lnTo>
                <a:lnTo>
                  <a:pt x="2024" y="1159"/>
                </a:lnTo>
                <a:lnTo>
                  <a:pt x="2042" y="1169"/>
                </a:lnTo>
                <a:lnTo>
                  <a:pt x="2051" y="1175"/>
                </a:lnTo>
                <a:lnTo>
                  <a:pt x="2058" y="1181"/>
                </a:lnTo>
                <a:lnTo>
                  <a:pt x="2067" y="1188"/>
                </a:lnTo>
                <a:lnTo>
                  <a:pt x="2075" y="1195"/>
                </a:lnTo>
                <a:lnTo>
                  <a:pt x="2082" y="1201"/>
                </a:lnTo>
                <a:lnTo>
                  <a:pt x="2088" y="1209"/>
                </a:lnTo>
                <a:lnTo>
                  <a:pt x="2096" y="1216"/>
                </a:lnTo>
                <a:lnTo>
                  <a:pt x="2102" y="1223"/>
                </a:lnTo>
                <a:lnTo>
                  <a:pt x="2108" y="1231"/>
                </a:lnTo>
                <a:lnTo>
                  <a:pt x="2114" y="1240"/>
                </a:lnTo>
                <a:lnTo>
                  <a:pt x="2120" y="1247"/>
                </a:lnTo>
                <a:lnTo>
                  <a:pt x="2125" y="1256"/>
                </a:lnTo>
                <a:lnTo>
                  <a:pt x="2130" y="1264"/>
                </a:lnTo>
                <a:lnTo>
                  <a:pt x="2135" y="1273"/>
                </a:lnTo>
                <a:lnTo>
                  <a:pt x="2140" y="1282"/>
                </a:lnTo>
                <a:lnTo>
                  <a:pt x="2145" y="1292"/>
                </a:lnTo>
                <a:lnTo>
                  <a:pt x="2154" y="1310"/>
                </a:lnTo>
                <a:lnTo>
                  <a:pt x="2157" y="1320"/>
                </a:lnTo>
                <a:lnTo>
                  <a:pt x="2161" y="1330"/>
                </a:lnTo>
                <a:lnTo>
                  <a:pt x="2167" y="1351"/>
                </a:lnTo>
                <a:lnTo>
                  <a:pt x="2173" y="1372"/>
                </a:lnTo>
                <a:lnTo>
                  <a:pt x="2178" y="1393"/>
                </a:lnTo>
                <a:lnTo>
                  <a:pt x="2183" y="1417"/>
                </a:lnTo>
                <a:lnTo>
                  <a:pt x="2185" y="1428"/>
                </a:lnTo>
                <a:lnTo>
                  <a:pt x="2187" y="1439"/>
                </a:lnTo>
                <a:lnTo>
                  <a:pt x="2190" y="1462"/>
                </a:lnTo>
                <a:lnTo>
                  <a:pt x="2193" y="1487"/>
                </a:lnTo>
                <a:lnTo>
                  <a:pt x="2195" y="1512"/>
                </a:lnTo>
                <a:lnTo>
                  <a:pt x="2196" y="1538"/>
                </a:lnTo>
                <a:lnTo>
                  <a:pt x="2197" y="1563"/>
                </a:lnTo>
                <a:lnTo>
                  <a:pt x="2198" y="1588"/>
                </a:lnTo>
                <a:lnTo>
                  <a:pt x="2198" y="1616"/>
                </a:lnTo>
                <a:lnTo>
                  <a:pt x="2198" y="2198"/>
                </a:lnTo>
                <a:lnTo>
                  <a:pt x="1868" y="2198"/>
                </a:lnTo>
                <a:lnTo>
                  <a:pt x="1868" y="1681"/>
                </a:lnTo>
                <a:lnTo>
                  <a:pt x="1868" y="1634"/>
                </a:lnTo>
                <a:lnTo>
                  <a:pt x="1867" y="1610"/>
                </a:lnTo>
                <a:lnTo>
                  <a:pt x="1865" y="1586"/>
                </a:lnTo>
                <a:lnTo>
                  <a:pt x="1864" y="1574"/>
                </a:lnTo>
                <a:lnTo>
                  <a:pt x="1863" y="1561"/>
                </a:lnTo>
                <a:lnTo>
                  <a:pt x="1858" y="1539"/>
                </a:lnTo>
                <a:lnTo>
                  <a:pt x="1856" y="1527"/>
                </a:lnTo>
                <a:lnTo>
                  <a:pt x="1853" y="1515"/>
                </a:lnTo>
                <a:lnTo>
                  <a:pt x="1849" y="1506"/>
                </a:lnTo>
                <a:lnTo>
                  <a:pt x="1846" y="1494"/>
                </a:lnTo>
                <a:lnTo>
                  <a:pt x="1842" y="1485"/>
                </a:lnTo>
                <a:lnTo>
                  <a:pt x="1837" y="1475"/>
                </a:lnTo>
                <a:lnTo>
                  <a:pt x="1831" y="1466"/>
                </a:lnTo>
                <a:lnTo>
                  <a:pt x="1826" y="1457"/>
                </a:lnTo>
                <a:lnTo>
                  <a:pt x="1818" y="1449"/>
                </a:lnTo>
                <a:lnTo>
                  <a:pt x="1811" y="1441"/>
                </a:lnTo>
                <a:lnTo>
                  <a:pt x="1804" y="1434"/>
                </a:lnTo>
                <a:lnTo>
                  <a:pt x="1800" y="1430"/>
                </a:lnTo>
                <a:lnTo>
                  <a:pt x="1795" y="1426"/>
                </a:lnTo>
                <a:lnTo>
                  <a:pt x="1785" y="1421"/>
                </a:lnTo>
                <a:lnTo>
                  <a:pt x="1775" y="1415"/>
                </a:lnTo>
                <a:lnTo>
                  <a:pt x="1764" y="1412"/>
                </a:lnTo>
                <a:lnTo>
                  <a:pt x="1759" y="1409"/>
                </a:lnTo>
                <a:lnTo>
                  <a:pt x="1753" y="1407"/>
                </a:lnTo>
                <a:lnTo>
                  <a:pt x="1740" y="1404"/>
                </a:lnTo>
                <a:lnTo>
                  <a:pt x="1727" y="1402"/>
                </a:lnTo>
                <a:lnTo>
                  <a:pt x="1712" y="1400"/>
                </a:lnTo>
                <a:lnTo>
                  <a:pt x="1697" y="1400"/>
                </a:lnTo>
                <a:lnTo>
                  <a:pt x="1681" y="1400"/>
                </a:lnTo>
                <a:lnTo>
                  <a:pt x="1666" y="1402"/>
                </a:lnTo>
                <a:lnTo>
                  <a:pt x="1653" y="1404"/>
                </a:lnTo>
                <a:lnTo>
                  <a:pt x="1639" y="1407"/>
                </a:lnTo>
                <a:lnTo>
                  <a:pt x="1627" y="1409"/>
                </a:lnTo>
                <a:lnTo>
                  <a:pt x="1614" y="1414"/>
                </a:lnTo>
                <a:lnTo>
                  <a:pt x="1603" y="1418"/>
                </a:lnTo>
                <a:lnTo>
                  <a:pt x="1593" y="1423"/>
                </a:lnTo>
                <a:lnTo>
                  <a:pt x="1583" y="1429"/>
                </a:lnTo>
                <a:lnTo>
                  <a:pt x="1580" y="1433"/>
                </a:lnTo>
                <a:lnTo>
                  <a:pt x="1575" y="1435"/>
                </a:lnTo>
                <a:lnTo>
                  <a:pt x="1566" y="1442"/>
                </a:lnTo>
                <a:lnTo>
                  <a:pt x="1559" y="1450"/>
                </a:lnTo>
                <a:lnTo>
                  <a:pt x="1551" y="1457"/>
                </a:lnTo>
                <a:lnTo>
                  <a:pt x="1545" y="1466"/>
                </a:lnTo>
                <a:lnTo>
                  <a:pt x="1539" y="1475"/>
                </a:lnTo>
                <a:lnTo>
                  <a:pt x="1534" y="1485"/>
                </a:lnTo>
                <a:lnTo>
                  <a:pt x="1529" y="1494"/>
                </a:lnTo>
                <a:lnTo>
                  <a:pt x="1524" y="1504"/>
                </a:lnTo>
                <a:lnTo>
                  <a:pt x="1520" y="1515"/>
                </a:lnTo>
                <a:lnTo>
                  <a:pt x="1517" y="1525"/>
                </a:lnTo>
                <a:lnTo>
                  <a:pt x="1513" y="1537"/>
                </a:lnTo>
                <a:lnTo>
                  <a:pt x="1510" y="1548"/>
                </a:lnTo>
                <a:lnTo>
                  <a:pt x="1508" y="1560"/>
                </a:lnTo>
                <a:lnTo>
                  <a:pt x="1505" y="1572"/>
                </a:lnTo>
                <a:lnTo>
                  <a:pt x="1504" y="1584"/>
                </a:lnTo>
                <a:lnTo>
                  <a:pt x="1503" y="1596"/>
                </a:lnTo>
                <a:lnTo>
                  <a:pt x="1500" y="1622"/>
                </a:lnTo>
                <a:lnTo>
                  <a:pt x="1499" y="1647"/>
                </a:lnTo>
                <a:lnTo>
                  <a:pt x="1499" y="1673"/>
                </a:lnTo>
                <a:lnTo>
                  <a:pt x="1499" y="2198"/>
                </a:lnTo>
                <a:lnTo>
                  <a:pt x="1169" y="2198"/>
                </a:lnTo>
                <a:lnTo>
                  <a:pt x="1169" y="1666"/>
                </a:lnTo>
                <a:lnTo>
                  <a:pt x="1169" y="1136"/>
                </a:lnTo>
                <a:close/>
                <a:moveTo>
                  <a:pt x="0" y="0"/>
                </a:moveTo>
                <a:lnTo>
                  <a:pt x="700" y="0"/>
                </a:lnTo>
                <a:lnTo>
                  <a:pt x="1401" y="0"/>
                </a:lnTo>
                <a:lnTo>
                  <a:pt x="2103" y="0"/>
                </a:lnTo>
                <a:lnTo>
                  <a:pt x="2804" y="0"/>
                </a:lnTo>
                <a:lnTo>
                  <a:pt x="2804" y="701"/>
                </a:lnTo>
                <a:lnTo>
                  <a:pt x="2804" y="1403"/>
                </a:lnTo>
                <a:lnTo>
                  <a:pt x="2804" y="2104"/>
                </a:lnTo>
                <a:lnTo>
                  <a:pt x="2804" y="2806"/>
                </a:lnTo>
                <a:lnTo>
                  <a:pt x="2103" y="2806"/>
                </a:lnTo>
                <a:lnTo>
                  <a:pt x="1401" y="2806"/>
                </a:lnTo>
                <a:lnTo>
                  <a:pt x="700" y="2806"/>
                </a:lnTo>
                <a:lnTo>
                  <a:pt x="0" y="2806"/>
                </a:lnTo>
                <a:lnTo>
                  <a:pt x="0" y="2104"/>
                </a:lnTo>
                <a:lnTo>
                  <a:pt x="0" y="1403"/>
                </a:lnTo>
                <a:lnTo>
                  <a:pt x="0" y="701"/>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22" name="Google Shape;722;p70">
            <a:hlinkClick r:id="rId5"/>
          </p:cNvPr>
          <p:cNvSpPr/>
          <p:nvPr/>
        </p:nvSpPr>
        <p:spPr>
          <a:xfrm>
            <a:off x="6672064" y="5013176"/>
            <a:ext cx="287628" cy="288006"/>
          </a:xfrm>
          <a:custGeom>
            <a:avLst/>
            <a:gdLst/>
            <a:ahLst/>
            <a:cxnLst/>
            <a:rect l="l" t="t" r="r" b="b"/>
            <a:pathLst>
              <a:path w="2281" h="2282" extrusionOk="0">
                <a:moveTo>
                  <a:pt x="1906" y="755"/>
                </a:moveTo>
                <a:lnTo>
                  <a:pt x="1902" y="742"/>
                </a:lnTo>
                <a:lnTo>
                  <a:pt x="1897" y="729"/>
                </a:lnTo>
                <a:lnTo>
                  <a:pt x="1892" y="717"/>
                </a:lnTo>
                <a:lnTo>
                  <a:pt x="1885" y="705"/>
                </a:lnTo>
                <a:lnTo>
                  <a:pt x="1879" y="694"/>
                </a:lnTo>
                <a:lnTo>
                  <a:pt x="1871" y="684"/>
                </a:lnTo>
                <a:lnTo>
                  <a:pt x="1867" y="679"/>
                </a:lnTo>
                <a:lnTo>
                  <a:pt x="1863" y="674"/>
                </a:lnTo>
                <a:lnTo>
                  <a:pt x="1854" y="664"/>
                </a:lnTo>
                <a:lnTo>
                  <a:pt x="1845" y="655"/>
                </a:lnTo>
                <a:lnTo>
                  <a:pt x="1834" y="647"/>
                </a:lnTo>
                <a:lnTo>
                  <a:pt x="1823" y="640"/>
                </a:lnTo>
                <a:lnTo>
                  <a:pt x="1812" y="633"/>
                </a:lnTo>
                <a:lnTo>
                  <a:pt x="1801" y="626"/>
                </a:lnTo>
                <a:lnTo>
                  <a:pt x="1789" y="621"/>
                </a:lnTo>
                <a:lnTo>
                  <a:pt x="1777" y="616"/>
                </a:lnTo>
                <a:lnTo>
                  <a:pt x="1771" y="614"/>
                </a:lnTo>
                <a:lnTo>
                  <a:pt x="1764" y="612"/>
                </a:lnTo>
                <a:lnTo>
                  <a:pt x="1751" y="609"/>
                </a:lnTo>
                <a:lnTo>
                  <a:pt x="1737" y="607"/>
                </a:lnTo>
                <a:lnTo>
                  <a:pt x="1702" y="601"/>
                </a:lnTo>
                <a:lnTo>
                  <a:pt x="1660" y="597"/>
                </a:lnTo>
                <a:lnTo>
                  <a:pt x="1638" y="595"/>
                </a:lnTo>
                <a:lnTo>
                  <a:pt x="1614" y="593"/>
                </a:lnTo>
                <a:lnTo>
                  <a:pt x="1564" y="590"/>
                </a:lnTo>
                <a:lnTo>
                  <a:pt x="1513" y="587"/>
                </a:lnTo>
                <a:lnTo>
                  <a:pt x="1459" y="585"/>
                </a:lnTo>
                <a:lnTo>
                  <a:pt x="1406" y="583"/>
                </a:lnTo>
                <a:lnTo>
                  <a:pt x="1305" y="581"/>
                </a:lnTo>
                <a:lnTo>
                  <a:pt x="1220" y="580"/>
                </a:lnTo>
                <a:lnTo>
                  <a:pt x="1141" y="579"/>
                </a:lnTo>
                <a:lnTo>
                  <a:pt x="1060" y="580"/>
                </a:lnTo>
                <a:lnTo>
                  <a:pt x="976" y="581"/>
                </a:lnTo>
                <a:lnTo>
                  <a:pt x="927" y="582"/>
                </a:lnTo>
                <a:lnTo>
                  <a:pt x="875" y="583"/>
                </a:lnTo>
                <a:lnTo>
                  <a:pt x="822" y="585"/>
                </a:lnTo>
                <a:lnTo>
                  <a:pt x="768" y="587"/>
                </a:lnTo>
                <a:lnTo>
                  <a:pt x="716" y="590"/>
                </a:lnTo>
                <a:lnTo>
                  <a:pt x="667" y="593"/>
                </a:lnTo>
                <a:lnTo>
                  <a:pt x="621" y="597"/>
                </a:lnTo>
                <a:lnTo>
                  <a:pt x="599" y="599"/>
                </a:lnTo>
                <a:lnTo>
                  <a:pt x="579" y="601"/>
                </a:lnTo>
                <a:lnTo>
                  <a:pt x="561" y="604"/>
                </a:lnTo>
                <a:lnTo>
                  <a:pt x="544" y="607"/>
                </a:lnTo>
                <a:lnTo>
                  <a:pt x="529" y="609"/>
                </a:lnTo>
                <a:lnTo>
                  <a:pt x="517" y="612"/>
                </a:lnTo>
                <a:lnTo>
                  <a:pt x="504" y="616"/>
                </a:lnTo>
                <a:lnTo>
                  <a:pt x="492" y="621"/>
                </a:lnTo>
                <a:lnTo>
                  <a:pt x="480" y="626"/>
                </a:lnTo>
                <a:lnTo>
                  <a:pt x="469" y="633"/>
                </a:lnTo>
                <a:lnTo>
                  <a:pt x="458" y="640"/>
                </a:lnTo>
                <a:lnTo>
                  <a:pt x="447" y="647"/>
                </a:lnTo>
                <a:lnTo>
                  <a:pt x="436" y="655"/>
                </a:lnTo>
                <a:lnTo>
                  <a:pt x="427" y="664"/>
                </a:lnTo>
                <a:lnTo>
                  <a:pt x="418" y="674"/>
                </a:lnTo>
                <a:lnTo>
                  <a:pt x="410" y="684"/>
                </a:lnTo>
                <a:lnTo>
                  <a:pt x="402" y="694"/>
                </a:lnTo>
                <a:lnTo>
                  <a:pt x="399" y="700"/>
                </a:lnTo>
                <a:lnTo>
                  <a:pt x="395" y="705"/>
                </a:lnTo>
                <a:lnTo>
                  <a:pt x="389" y="717"/>
                </a:lnTo>
                <a:lnTo>
                  <a:pt x="384" y="729"/>
                </a:lnTo>
                <a:lnTo>
                  <a:pt x="379" y="742"/>
                </a:lnTo>
                <a:lnTo>
                  <a:pt x="375" y="755"/>
                </a:lnTo>
                <a:lnTo>
                  <a:pt x="372" y="767"/>
                </a:lnTo>
                <a:lnTo>
                  <a:pt x="370" y="780"/>
                </a:lnTo>
                <a:lnTo>
                  <a:pt x="365" y="807"/>
                </a:lnTo>
                <a:lnTo>
                  <a:pt x="360" y="836"/>
                </a:lnTo>
                <a:lnTo>
                  <a:pt x="358" y="852"/>
                </a:lnTo>
                <a:lnTo>
                  <a:pt x="356" y="867"/>
                </a:lnTo>
                <a:lnTo>
                  <a:pt x="353" y="900"/>
                </a:lnTo>
                <a:lnTo>
                  <a:pt x="350" y="932"/>
                </a:lnTo>
                <a:lnTo>
                  <a:pt x="348" y="964"/>
                </a:lnTo>
                <a:lnTo>
                  <a:pt x="346" y="995"/>
                </a:lnTo>
                <a:lnTo>
                  <a:pt x="344" y="1051"/>
                </a:lnTo>
                <a:lnTo>
                  <a:pt x="343" y="1099"/>
                </a:lnTo>
                <a:lnTo>
                  <a:pt x="342" y="1141"/>
                </a:lnTo>
                <a:lnTo>
                  <a:pt x="343" y="1184"/>
                </a:lnTo>
                <a:lnTo>
                  <a:pt x="344" y="1231"/>
                </a:lnTo>
                <a:lnTo>
                  <a:pt x="345" y="1258"/>
                </a:lnTo>
                <a:lnTo>
                  <a:pt x="346" y="1288"/>
                </a:lnTo>
                <a:lnTo>
                  <a:pt x="348" y="1319"/>
                </a:lnTo>
                <a:lnTo>
                  <a:pt x="350" y="1350"/>
                </a:lnTo>
                <a:lnTo>
                  <a:pt x="353" y="1382"/>
                </a:lnTo>
                <a:lnTo>
                  <a:pt x="356" y="1415"/>
                </a:lnTo>
                <a:lnTo>
                  <a:pt x="360" y="1446"/>
                </a:lnTo>
                <a:lnTo>
                  <a:pt x="362" y="1461"/>
                </a:lnTo>
                <a:lnTo>
                  <a:pt x="365" y="1476"/>
                </a:lnTo>
                <a:lnTo>
                  <a:pt x="370" y="1503"/>
                </a:lnTo>
                <a:lnTo>
                  <a:pt x="372" y="1516"/>
                </a:lnTo>
                <a:lnTo>
                  <a:pt x="375" y="1528"/>
                </a:lnTo>
                <a:lnTo>
                  <a:pt x="379" y="1541"/>
                </a:lnTo>
                <a:lnTo>
                  <a:pt x="384" y="1554"/>
                </a:lnTo>
                <a:lnTo>
                  <a:pt x="389" y="1566"/>
                </a:lnTo>
                <a:lnTo>
                  <a:pt x="395" y="1577"/>
                </a:lnTo>
                <a:lnTo>
                  <a:pt x="402" y="1588"/>
                </a:lnTo>
                <a:lnTo>
                  <a:pt x="410" y="1599"/>
                </a:lnTo>
                <a:lnTo>
                  <a:pt x="414" y="1604"/>
                </a:lnTo>
                <a:lnTo>
                  <a:pt x="418" y="1609"/>
                </a:lnTo>
                <a:lnTo>
                  <a:pt x="427" y="1618"/>
                </a:lnTo>
                <a:lnTo>
                  <a:pt x="436" y="1627"/>
                </a:lnTo>
                <a:lnTo>
                  <a:pt x="447" y="1635"/>
                </a:lnTo>
                <a:lnTo>
                  <a:pt x="458" y="1643"/>
                </a:lnTo>
                <a:lnTo>
                  <a:pt x="469" y="1650"/>
                </a:lnTo>
                <a:lnTo>
                  <a:pt x="480" y="1656"/>
                </a:lnTo>
                <a:lnTo>
                  <a:pt x="492" y="1662"/>
                </a:lnTo>
                <a:lnTo>
                  <a:pt x="504" y="1666"/>
                </a:lnTo>
                <a:lnTo>
                  <a:pt x="510" y="1668"/>
                </a:lnTo>
                <a:lnTo>
                  <a:pt x="517" y="1670"/>
                </a:lnTo>
                <a:lnTo>
                  <a:pt x="529" y="1673"/>
                </a:lnTo>
                <a:lnTo>
                  <a:pt x="544" y="1676"/>
                </a:lnTo>
                <a:lnTo>
                  <a:pt x="579" y="1681"/>
                </a:lnTo>
                <a:lnTo>
                  <a:pt x="621" y="1686"/>
                </a:lnTo>
                <a:lnTo>
                  <a:pt x="643" y="1688"/>
                </a:lnTo>
                <a:lnTo>
                  <a:pt x="667" y="1689"/>
                </a:lnTo>
                <a:lnTo>
                  <a:pt x="716" y="1693"/>
                </a:lnTo>
                <a:lnTo>
                  <a:pt x="768" y="1695"/>
                </a:lnTo>
                <a:lnTo>
                  <a:pt x="822" y="1698"/>
                </a:lnTo>
                <a:lnTo>
                  <a:pt x="875" y="1699"/>
                </a:lnTo>
                <a:lnTo>
                  <a:pt x="976" y="1702"/>
                </a:lnTo>
                <a:lnTo>
                  <a:pt x="1060" y="1703"/>
                </a:lnTo>
                <a:lnTo>
                  <a:pt x="1141" y="1703"/>
                </a:lnTo>
                <a:lnTo>
                  <a:pt x="1220" y="1703"/>
                </a:lnTo>
                <a:lnTo>
                  <a:pt x="1305" y="1702"/>
                </a:lnTo>
                <a:lnTo>
                  <a:pt x="1354" y="1701"/>
                </a:lnTo>
                <a:lnTo>
                  <a:pt x="1406" y="1699"/>
                </a:lnTo>
                <a:lnTo>
                  <a:pt x="1459" y="1698"/>
                </a:lnTo>
                <a:lnTo>
                  <a:pt x="1513" y="1695"/>
                </a:lnTo>
                <a:lnTo>
                  <a:pt x="1564" y="1693"/>
                </a:lnTo>
                <a:lnTo>
                  <a:pt x="1614" y="1689"/>
                </a:lnTo>
                <a:lnTo>
                  <a:pt x="1660" y="1686"/>
                </a:lnTo>
                <a:lnTo>
                  <a:pt x="1682" y="1683"/>
                </a:lnTo>
                <a:lnTo>
                  <a:pt x="1702" y="1681"/>
                </a:lnTo>
                <a:lnTo>
                  <a:pt x="1720" y="1679"/>
                </a:lnTo>
                <a:lnTo>
                  <a:pt x="1737" y="1676"/>
                </a:lnTo>
                <a:lnTo>
                  <a:pt x="1751" y="1673"/>
                </a:lnTo>
                <a:lnTo>
                  <a:pt x="1764" y="1670"/>
                </a:lnTo>
                <a:lnTo>
                  <a:pt x="1777" y="1666"/>
                </a:lnTo>
                <a:lnTo>
                  <a:pt x="1789" y="1662"/>
                </a:lnTo>
                <a:lnTo>
                  <a:pt x="1801" y="1656"/>
                </a:lnTo>
                <a:lnTo>
                  <a:pt x="1812" y="1650"/>
                </a:lnTo>
                <a:lnTo>
                  <a:pt x="1823" y="1643"/>
                </a:lnTo>
                <a:lnTo>
                  <a:pt x="1834" y="1635"/>
                </a:lnTo>
                <a:lnTo>
                  <a:pt x="1845" y="1627"/>
                </a:lnTo>
                <a:lnTo>
                  <a:pt x="1854" y="1618"/>
                </a:lnTo>
                <a:lnTo>
                  <a:pt x="1863" y="1609"/>
                </a:lnTo>
                <a:lnTo>
                  <a:pt x="1871" y="1599"/>
                </a:lnTo>
                <a:lnTo>
                  <a:pt x="1879" y="1588"/>
                </a:lnTo>
                <a:lnTo>
                  <a:pt x="1882" y="1583"/>
                </a:lnTo>
                <a:lnTo>
                  <a:pt x="1885" y="1577"/>
                </a:lnTo>
                <a:lnTo>
                  <a:pt x="1892" y="1566"/>
                </a:lnTo>
                <a:lnTo>
                  <a:pt x="1897" y="1554"/>
                </a:lnTo>
                <a:lnTo>
                  <a:pt x="1902" y="1541"/>
                </a:lnTo>
                <a:lnTo>
                  <a:pt x="1906" y="1528"/>
                </a:lnTo>
                <a:lnTo>
                  <a:pt x="1909" y="1516"/>
                </a:lnTo>
                <a:lnTo>
                  <a:pt x="1911" y="1503"/>
                </a:lnTo>
                <a:lnTo>
                  <a:pt x="1916" y="1476"/>
                </a:lnTo>
                <a:lnTo>
                  <a:pt x="1921" y="1446"/>
                </a:lnTo>
                <a:lnTo>
                  <a:pt x="1923" y="1431"/>
                </a:lnTo>
                <a:lnTo>
                  <a:pt x="1925" y="1415"/>
                </a:lnTo>
                <a:lnTo>
                  <a:pt x="1928" y="1382"/>
                </a:lnTo>
                <a:lnTo>
                  <a:pt x="1931" y="1350"/>
                </a:lnTo>
                <a:lnTo>
                  <a:pt x="1933" y="1319"/>
                </a:lnTo>
                <a:lnTo>
                  <a:pt x="1935" y="1288"/>
                </a:lnTo>
                <a:lnTo>
                  <a:pt x="1937" y="1231"/>
                </a:lnTo>
                <a:lnTo>
                  <a:pt x="1938" y="1184"/>
                </a:lnTo>
                <a:lnTo>
                  <a:pt x="1939" y="1141"/>
                </a:lnTo>
                <a:lnTo>
                  <a:pt x="1938" y="1099"/>
                </a:lnTo>
                <a:lnTo>
                  <a:pt x="1937" y="1051"/>
                </a:lnTo>
                <a:lnTo>
                  <a:pt x="1936" y="1024"/>
                </a:lnTo>
                <a:lnTo>
                  <a:pt x="1935" y="995"/>
                </a:lnTo>
                <a:lnTo>
                  <a:pt x="1933" y="964"/>
                </a:lnTo>
                <a:lnTo>
                  <a:pt x="1931" y="932"/>
                </a:lnTo>
                <a:lnTo>
                  <a:pt x="1928" y="900"/>
                </a:lnTo>
                <a:lnTo>
                  <a:pt x="1925" y="867"/>
                </a:lnTo>
                <a:lnTo>
                  <a:pt x="1921" y="836"/>
                </a:lnTo>
                <a:lnTo>
                  <a:pt x="1919" y="822"/>
                </a:lnTo>
                <a:lnTo>
                  <a:pt x="1916" y="807"/>
                </a:lnTo>
                <a:lnTo>
                  <a:pt x="1911" y="780"/>
                </a:lnTo>
                <a:lnTo>
                  <a:pt x="1909" y="767"/>
                </a:lnTo>
                <a:lnTo>
                  <a:pt x="1906" y="755"/>
                </a:lnTo>
                <a:close/>
                <a:moveTo>
                  <a:pt x="978" y="1378"/>
                </a:moveTo>
                <a:lnTo>
                  <a:pt x="1395" y="1141"/>
                </a:lnTo>
                <a:lnTo>
                  <a:pt x="978" y="904"/>
                </a:lnTo>
                <a:lnTo>
                  <a:pt x="978" y="1378"/>
                </a:lnTo>
                <a:close/>
                <a:moveTo>
                  <a:pt x="0" y="0"/>
                </a:moveTo>
                <a:lnTo>
                  <a:pt x="570" y="0"/>
                </a:lnTo>
                <a:lnTo>
                  <a:pt x="1141" y="0"/>
                </a:lnTo>
                <a:lnTo>
                  <a:pt x="1711" y="0"/>
                </a:lnTo>
                <a:lnTo>
                  <a:pt x="2281" y="0"/>
                </a:lnTo>
                <a:lnTo>
                  <a:pt x="2281" y="571"/>
                </a:lnTo>
                <a:lnTo>
                  <a:pt x="2281" y="1141"/>
                </a:lnTo>
                <a:lnTo>
                  <a:pt x="2281" y="1712"/>
                </a:lnTo>
                <a:lnTo>
                  <a:pt x="2281" y="2282"/>
                </a:lnTo>
                <a:lnTo>
                  <a:pt x="1711" y="2282"/>
                </a:lnTo>
                <a:lnTo>
                  <a:pt x="1141" y="2282"/>
                </a:lnTo>
                <a:lnTo>
                  <a:pt x="570" y="2282"/>
                </a:lnTo>
                <a:lnTo>
                  <a:pt x="0" y="2282"/>
                </a:lnTo>
                <a:lnTo>
                  <a:pt x="0" y="1712"/>
                </a:lnTo>
                <a:lnTo>
                  <a:pt x="0" y="1141"/>
                </a:lnTo>
                <a:lnTo>
                  <a:pt x="0" y="571"/>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23" name="Google Shape;723;p70">
            <a:hlinkClick r:id="rId6"/>
          </p:cNvPr>
          <p:cNvSpPr/>
          <p:nvPr/>
        </p:nvSpPr>
        <p:spPr>
          <a:xfrm>
            <a:off x="5591849" y="5012630"/>
            <a:ext cx="288125" cy="287998"/>
          </a:xfrm>
          <a:custGeom>
            <a:avLst/>
            <a:gdLst/>
            <a:ahLst/>
            <a:cxnLst/>
            <a:rect l="l" t="t" r="r" b="b"/>
            <a:pathLst>
              <a:path w="2270" h="2269" extrusionOk="0">
                <a:moveTo>
                  <a:pt x="1135" y="548"/>
                </a:moveTo>
                <a:lnTo>
                  <a:pt x="1250" y="548"/>
                </a:lnTo>
                <a:lnTo>
                  <a:pt x="1290" y="549"/>
                </a:lnTo>
                <a:lnTo>
                  <a:pt x="1323" y="549"/>
                </a:lnTo>
                <a:lnTo>
                  <a:pt x="1374" y="550"/>
                </a:lnTo>
                <a:lnTo>
                  <a:pt x="1424" y="552"/>
                </a:lnTo>
                <a:lnTo>
                  <a:pt x="1448" y="554"/>
                </a:lnTo>
                <a:lnTo>
                  <a:pt x="1470" y="556"/>
                </a:lnTo>
                <a:lnTo>
                  <a:pt x="1490" y="559"/>
                </a:lnTo>
                <a:lnTo>
                  <a:pt x="1507" y="562"/>
                </a:lnTo>
                <a:lnTo>
                  <a:pt x="1522" y="566"/>
                </a:lnTo>
                <a:lnTo>
                  <a:pt x="1535" y="570"/>
                </a:lnTo>
                <a:lnTo>
                  <a:pt x="1546" y="573"/>
                </a:lnTo>
                <a:lnTo>
                  <a:pt x="1557" y="577"/>
                </a:lnTo>
                <a:lnTo>
                  <a:pt x="1569" y="582"/>
                </a:lnTo>
                <a:lnTo>
                  <a:pt x="1580" y="587"/>
                </a:lnTo>
                <a:lnTo>
                  <a:pt x="1591" y="593"/>
                </a:lnTo>
                <a:lnTo>
                  <a:pt x="1601" y="599"/>
                </a:lnTo>
                <a:lnTo>
                  <a:pt x="1611" y="606"/>
                </a:lnTo>
                <a:lnTo>
                  <a:pt x="1620" y="613"/>
                </a:lnTo>
                <a:lnTo>
                  <a:pt x="1625" y="617"/>
                </a:lnTo>
                <a:lnTo>
                  <a:pt x="1629" y="622"/>
                </a:lnTo>
                <a:lnTo>
                  <a:pt x="1639" y="631"/>
                </a:lnTo>
                <a:lnTo>
                  <a:pt x="1648" y="640"/>
                </a:lnTo>
                <a:lnTo>
                  <a:pt x="1656" y="649"/>
                </a:lnTo>
                <a:lnTo>
                  <a:pt x="1663" y="659"/>
                </a:lnTo>
                <a:lnTo>
                  <a:pt x="1670" y="668"/>
                </a:lnTo>
                <a:lnTo>
                  <a:pt x="1676" y="679"/>
                </a:lnTo>
                <a:lnTo>
                  <a:pt x="1682" y="689"/>
                </a:lnTo>
                <a:lnTo>
                  <a:pt x="1687" y="701"/>
                </a:lnTo>
                <a:lnTo>
                  <a:pt x="1692" y="713"/>
                </a:lnTo>
                <a:lnTo>
                  <a:pt x="1696" y="723"/>
                </a:lnTo>
                <a:lnTo>
                  <a:pt x="1700" y="734"/>
                </a:lnTo>
                <a:lnTo>
                  <a:pt x="1703" y="747"/>
                </a:lnTo>
                <a:lnTo>
                  <a:pt x="1708" y="762"/>
                </a:lnTo>
                <a:lnTo>
                  <a:pt x="1711" y="779"/>
                </a:lnTo>
                <a:lnTo>
                  <a:pt x="1714" y="799"/>
                </a:lnTo>
                <a:lnTo>
                  <a:pt x="1716" y="821"/>
                </a:lnTo>
                <a:lnTo>
                  <a:pt x="1717" y="833"/>
                </a:lnTo>
                <a:lnTo>
                  <a:pt x="1718" y="845"/>
                </a:lnTo>
                <a:lnTo>
                  <a:pt x="1720" y="896"/>
                </a:lnTo>
                <a:lnTo>
                  <a:pt x="1721" y="947"/>
                </a:lnTo>
                <a:lnTo>
                  <a:pt x="1722" y="1019"/>
                </a:lnTo>
                <a:lnTo>
                  <a:pt x="1722" y="1134"/>
                </a:lnTo>
                <a:lnTo>
                  <a:pt x="1722" y="1250"/>
                </a:lnTo>
                <a:lnTo>
                  <a:pt x="1722" y="1291"/>
                </a:lnTo>
                <a:lnTo>
                  <a:pt x="1721" y="1323"/>
                </a:lnTo>
                <a:lnTo>
                  <a:pt x="1720" y="1374"/>
                </a:lnTo>
                <a:lnTo>
                  <a:pt x="1718" y="1424"/>
                </a:lnTo>
                <a:lnTo>
                  <a:pt x="1716" y="1449"/>
                </a:lnTo>
                <a:lnTo>
                  <a:pt x="1714" y="1471"/>
                </a:lnTo>
                <a:lnTo>
                  <a:pt x="1711" y="1490"/>
                </a:lnTo>
                <a:lnTo>
                  <a:pt x="1708" y="1507"/>
                </a:lnTo>
                <a:lnTo>
                  <a:pt x="1703" y="1522"/>
                </a:lnTo>
                <a:lnTo>
                  <a:pt x="1700" y="1535"/>
                </a:lnTo>
                <a:lnTo>
                  <a:pt x="1696" y="1547"/>
                </a:lnTo>
                <a:lnTo>
                  <a:pt x="1692" y="1557"/>
                </a:lnTo>
                <a:lnTo>
                  <a:pt x="1687" y="1569"/>
                </a:lnTo>
                <a:lnTo>
                  <a:pt x="1682" y="1580"/>
                </a:lnTo>
                <a:lnTo>
                  <a:pt x="1676" y="1591"/>
                </a:lnTo>
                <a:lnTo>
                  <a:pt x="1670" y="1601"/>
                </a:lnTo>
                <a:lnTo>
                  <a:pt x="1663" y="1611"/>
                </a:lnTo>
                <a:lnTo>
                  <a:pt x="1656" y="1620"/>
                </a:lnTo>
                <a:lnTo>
                  <a:pt x="1652" y="1625"/>
                </a:lnTo>
                <a:lnTo>
                  <a:pt x="1648" y="1630"/>
                </a:lnTo>
                <a:lnTo>
                  <a:pt x="1639" y="1639"/>
                </a:lnTo>
                <a:lnTo>
                  <a:pt x="1629" y="1648"/>
                </a:lnTo>
                <a:lnTo>
                  <a:pt x="1620" y="1656"/>
                </a:lnTo>
                <a:lnTo>
                  <a:pt x="1611" y="1663"/>
                </a:lnTo>
                <a:lnTo>
                  <a:pt x="1601" y="1670"/>
                </a:lnTo>
                <a:lnTo>
                  <a:pt x="1591" y="1676"/>
                </a:lnTo>
                <a:lnTo>
                  <a:pt x="1580" y="1682"/>
                </a:lnTo>
                <a:lnTo>
                  <a:pt x="1569" y="1687"/>
                </a:lnTo>
                <a:lnTo>
                  <a:pt x="1557" y="1692"/>
                </a:lnTo>
                <a:lnTo>
                  <a:pt x="1546" y="1696"/>
                </a:lnTo>
                <a:lnTo>
                  <a:pt x="1535" y="1700"/>
                </a:lnTo>
                <a:lnTo>
                  <a:pt x="1522" y="1704"/>
                </a:lnTo>
                <a:lnTo>
                  <a:pt x="1507" y="1707"/>
                </a:lnTo>
                <a:lnTo>
                  <a:pt x="1490" y="1710"/>
                </a:lnTo>
                <a:lnTo>
                  <a:pt x="1470" y="1713"/>
                </a:lnTo>
                <a:lnTo>
                  <a:pt x="1448" y="1716"/>
                </a:lnTo>
                <a:lnTo>
                  <a:pt x="1437" y="1716"/>
                </a:lnTo>
                <a:lnTo>
                  <a:pt x="1424" y="1717"/>
                </a:lnTo>
                <a:lnTo>
                  <a:pt x="1374" y="1719"/>
                </a:lnTo>
                <a:lnTo>
                  <a:pt x="1323" y="1720"/>
                </a:lnTo>
                <a:lnTo>
                  <a:pt x="1250" y="1721"/>
                </a:lnTo>
                <a:lnTo>
                  <a:pt x="1135" y="1721"/>
                </a:lnTo>
                <a:lnTo>
                  <a:pt x="1020" y="1721"/>
                </a:lnTo>
                <a:lnTo>
                  <a:pt x="980" y="1721"/>
                </a:lnTo>
                <a:lnTo>
                  <a:pt x="947" y="1720"/>
                </a:lnTo>
                <a:lnTo>
                  <a:pt x="896" y="1719"/>
                </a:lnTo>
                <a:lnTo>
                  <a:pt x="846" y="1717"/>
                </a:lnTo>
                <a:lnTo>
                  <a:pt x="821" y="1716"/>
                </a:lnTo>
                <a:lnTo>
                  <a:pt x="800" y="1713"/>
                </a:lnTo>
                <a:lnTo>
                  <a:pt x="780" y="1710"/>
                </a:lnTo>
                <a:lnTo>
                  <a:pt x="763" y="1707"/>
                </a:lnTo>
                <a:lnTo>
                  <a:pt x="748" y="1704"/>
                </a:lnTo>
                <a:lnTo>
                  <a:pt x="735" y="1700"/>
                </a:lnTo>
                <a:lnTo>
                  <a:pt x="723" y="1696"/>
                </a:lnTo>
                <a:lnTo>
                  <a:pt x="713" y="1692"/>
                </a:lnTo>
                <a:lnTo>
                  <a:pt x="701" y="1687"/>
                </a:lnTo>
                <a:lnTo>
                  <a:pt x="690" y="1682"/>
                </a:lnTo>
                <a:lnTo>
                  <a:pt x="679" y="1676"/>
                </a:lnTo>
                <a:lnTo>
                  <a:pt x="669" y="1670"/>
                </a:lnTo>
                <a:lnTo>
                  <a:pt x="659" y="1664"/>
                </a:lnTo>
                <a:lnTo>
                  <a:pt x="650" y="1656"/>
                </a:lnTo>
                <a:lnTo>
                  <a:pt x="645" y="1652"/>
                </a:lnTo>
                <a:lnTo>
                  <a:pt x="641" y="1648"/>
                </a:lnTo>
                <a:lnTo>
                  <a:pt x="631" y="1639"/>
                </a:lnTo>
                <a:lnTo>
                  <a:pt x="622" y="1630"/>
                </a:lnTo>
                <a:lnTo>
                  <a:pt x="614" y="1620"/>
                </a:lnTo>
                <a:lnTo>
                  <a:pt x="607" y="1611"/>
                </a:lnTo>
                <a:lnTo>
                  <a:pt x="600" y="1601"/>
                </a:lnTo>
                <a:lnTo>
                  <a:pt x="594" y="1591"/>
                </a:lnTo>
                <a:lnTo>
                  <a:pt x="588" y="1580"/>
                </a:lnTo>
                <a:lnTo>
                  <a:pt x="583" y="1569"/>
                </a:lnTo>
                <a:lnTo>
                  <a:pt x="578" y="1557"/>
                </a:lnTo>
                <a:lnTo>
                  <a:pt x="574" y="1547"/>
                </a:lnTo>
                <a:lnTo>
                  <a:pt x="570" y="1535"/>
                </a:lnTo>
                <a:lnTo>
                  <a:pt x="566" y="1522"/>
                </a:lnTo>
                <a:lnTo>
                  <a:pt x="562" y="1507"/>
                </a:lnTo>
                <a:lnTo>
                  <a:pt x="559" y="1490"/>
                </a:lnTo>
                <a:lnTo>
                  <a:pt x="556" y="1471"/>
                </a:lnTo>
                <a:lnTo>
                  <a:pt x="554" y="1449"/>
                </a:lnTo>
                <a:lnTo>
                  <a:pt x="553" y="1437"/>
                </a:lnTo>
                <a:lnTo>
                  <a:pt x="552" y="1424"/>
                </a:lnTo>
                <a:lnTo>
                  <a:pt x="550" y="1374"/>
                </a:lnTo>
                <a:lnTo>
                  <a:pt x="549" y="1323"/>
                </a:lnTo>
                <a:lnTo>
                  <a:pt x="548" y="1250"/>
                </a:lnTo>
                <a:lnTo>
                  <a:pt x="548" y="1134"/>
                </a:lnTo>
                <a:lnTo>
                  <a:pt x="548" y="1019"/>
                </a:lnTo>
                <a:lnTo>
                  <a:pt x="548" y="979"/>
                </a:lnTo>
                <a:lnTo>
                  <a:pt x="549" y="947"/>
                </a:lnTo>
                <a:lnTo>
                  <a:pt x="550" y="896"/>
                </a:lnTo>
                <a:lnTo>
                  <a:pt x="552" y="845"/>
                </a:lnTo>
                <a:lnTo>
                  <a:pt x="554" y="821"/>
                </a:lnTo>
                <a:lnTo>
                  <a:pt x="556" y="799"/>
                </a:lnTo>
                <a:lnTo>
                  <a:pt x="559" y="779"/>
                </a:lnTo>
                <a:lnTo>
                  <a:pt x="562" y="762"/>
                </a:lnTo>
                <a:lnTo>
                  <a:pt x="566" y="747"/>
                </a:lnTo>
                <a:lnTo>
                  <a:pt x="570" y="734"/>
                </a:lnTo>
                <a:lnTo>
                  <a:pt x="574" y="723"/>
                </a:lnTo>
                <a:lnTo>
                  <a:pt x="578" y="713"/>
                </a:lnTo>
                <a:lnTo>
                  <a:pt x="583" y="701"/>
                </a:lnTo>
                <a:lnTo>
                  <a:pt x="588" y="689"/>
                </a:lnTo>
                <a:lnTo>
                  <a:pt x="594" y="679"/>
                </a:lnTo>
                <a:lnTo>
                  <a:pt x="600" y="668"/>
                </a:lnTo>
                <a:lnTo>
                  <a:pt x="607" y="659"/>
                </a:lnTo>
                <a:lnTo>
                  <a:pt x="614" y="649"/>
                </a:lnTo>
                <a:lnTo>
                  <a:pt x="618" y="645"/>
                </a:lnTo>
                <a:lnTo>
                  <a:pt x="622" y="640"/>
                </a:lnTo>
                <a:lnTo>
                  <a:pt x="631" y="631"/>
                </a:lnTo>
                <a:lnTo>
                  <a:pt x="641" y="622"/>
                </a:lnTo>
                <a:lnTo>
                  <a:pt x="650" y="613"/>
                </a:lnTo>
                <a:lnTo>
                  <a:pt x="659" y="606"/>
                </a:lnTo>
                <a:lnTo>
                  <a:pt x="669" y="599"/>
                </a:lnTo>
                <a:lnTo>
                  <a:pt x="679" y="593"/>
                </a:lnTo>
                <a:lnTo>
                  <a:pt x="690" y="587"/>
                </a:lnTo>
                <a:lnTo>
                  <a:pt x="701" y="582"/>
                </a:lnTo>
                <a:lnTo>
                  <a:pt x="713" y="577"/>
                </a:lnTo>
                <a:lnTo>
                  <a:pt x="723" y="573"/>
                </a:lnTo>
                <a:lnTo>
                  <a:pt x="735" y="570"/>
                </a:lnTo>
                <a:lnTo>
                  <a:pt x="748" y="566"/>
                </a:lnTo>
                <a:lnTo>
                  <a:pt x="763" y="562"/>
                </a:lnTo>
                <a:lnTo>
                  <a:pt x="780" y="559"/>
                </a:lnTo>
                <a:lnTo>
                  <a:pt x="800" y="556"/>
                </a:lnTo>
                <a:lnTo>
                  <a:pt x="821" y="554"/>
                </a:lnTo>
                <a:lnTo>
                  <a:pt x="833" y="553"/>
                </a:lnTo>
                <a:lnTo>
                  <a:pt x="846" y="552"/>
                </a:lnTo>
                <a:lnTo>
                  <a:pt x="896" y="550"/>
                </a:lnTo>
                <a:lnTo>
                  <a:pt x="947" y="549"/>
                </a:lnTo>
                <a:lnTo>
                  <a:pt x="1020" y="548"/>
                </a:lnTo>
                <a:lnTo>
                  <a:pt x="1135" y="548"/>
                </a:lnTo>
                <a:close/>
                <a:moveTo>
                  <a:pt x="1135" y="419"/>
                </a:moveTo>
                <a:lnTo>
                  <a:pt x="1018" y="420"/>
                </a:lnTo>
                <a:lnTo>
                  <a:pt x="977" y="420"/>
                </a:lnTo>
                <a:lnTo>
                  <a:pt x="943" y="420"/>
                </a:lnTo>
                <a:lnTo>
                  <a:pt x="891" y="422"/>
                </a:lnTo>
                <a:lnTo>
                  <a:pt x="840" y="424"/>
                </a:lnTo>
                <a:lnTo>
                  <a:pt x="813" y="425"/>
                </a:lnTo>
                <a:lnTo>
                  <a:pt x="787" y="428"/>
                </a:lnTo>
                <a:lnTo>
                  <a:pt x="764" y="431"/>
                </a:lnTo>
                <a:lnTo>
                  <a:pt x="742" y="435"/>
                </a:lnTo>
                <a:lnTo>
                  <a:pt x="722" y="440"/>
                </a:lnTo>
                <a:lnTo>
                  <a:pt x="712" y="442"/>
                </a:lnTo>
                <a:lnTo>
                  <a:pt x="702" y="445"/>
                </a:lnTo>
                <a:lnTo>
                  <a:pt x="684" y="451"/>
                </a:lnTo>
                <a:lnTo>
                  <a:pt x="667" y="457"/>
                </a:lnTo>
                <a:lnTo>
                  <a:pt x="649" y="464"/>
                </a:lnTo>
                <a:lnTo>
                  <a:pt x="633" y="472"/>
                </a:lnTo>
                <a:lnTo>
                  <a:pt x="625" y="476"/>
                </a:lnTo>
                <a:lnTo>
                  <a:pt x="617" y="481"/>
                </a:lnTo>
                <a:lnTo>
                  <a:pt x="601" y="490"/>
                </a:lnTo>
                <a:lnTo>
                  <a:pt x="585" y="501"/>
                </a:lnTo>
                <a:lnTo>
                  <a:pt x="578" y="506"/>
                </a:lnTo>
                <a:lnTo>
                  <a:pt x="570" y="512"/>
                </a:lnTo>
                <a:lnTo>
                  <a:pt x="554" y="525"/>
                </a:lnTo>
                <a:lnTo>
                  <a:pt x="539" y="539"/>
                </a:lnTo>
                <a:lnTo>
                  <a:pt x="525" y="554"/>
                </a:lnTo>
                <a:lnTo>
                  <a:pt x="512" y="569"/>
                </a:lnTo>
                <a:lnTo>
                  <a:pt x="500" y="585"/>
                </a:lnTo>
                <a:lnTo>
                  <a:pt x="495" y="592"/>
                </a:lnTo>
                <a:lnTo>
                  <a:pt x="490" y="600"/>
                </a:lnTo>
                <a:lnTo>
                  <a:pt x="480" y="616"/>
                </a:lnTo>
                <a:lnTo>
                  <a:pt x="472" y="632"/>
                </a:lnTo>
                <a:lnTo>
                  <a:pt x="464" y="649"/>
                </a:lnTo>
                <a:lnTo>
                  <a:pt x="457" y="666"/>
                </a:lnTo>
                <a:lnTo>
                  <a:pt x="450" y="683"/>
                </a:lnTo>
                <a:lnTo>
                  <a:pt x="445" y="702"/>
                </a:lnTo>
                <a:lnTo>
                  <a:pt x="439" y="721"/>
                </a:lnTo>
                <a:lnTo>
                  <a:pt x="437" y="731"/>
                </a:lnTo>
                <a:lnTo>
                  <a:pt x="435" y="741"/>
                </a:lnTo>
                <a:lnTo>
                  <a:pt x="431" y="763"/>
                </a:lnTo>
                <a:lnTo>
                  <a:pt x="428" y="787"/>
                </a:lnTo>
                <a:lnTo>
                  <a:pt x="425" y="812"/>
                </a:lnTo>
                <a:lnTo>
                  <a:pt x="423" y="840"/>
                </a:lnTo>
                <a:lnTo>
                  <a:pt x="421" y="890"/>
                </a:lnTo>
                <a:lnTo>
                  <a:pt x="420" y="943"/>
                </a:lnTo>
                <a:lnTo>
                  <a:pt x="419" y="1017"/>
                </a:lnTo>
                <a:lnTo>
                  <a:pt x="419" y="1134"/>
                </a:lnTo>
                <a:lnTo>
                  <a:pt x="419" y="1252"/>
                </a:lnTo>
                <a:lnTo>
                  <a:pt x="420" y="1294"/>
                </a:lnTo>
                <a:lnTo>
                  <a:pt x="420" y="1327"/>
                </a:lnTo>
                <a:lnTo>
                  <a:pt x="421" y="1379"/>
                </a:lnTo>
                <a:lnTo>
                  <a:pt x="423" y="1430"/>
                </a:lnTo>
                <a:lnTo>
                  <a:pt x="425" y="1457"/>
                </a:lnTo>
                <a:lnTo>
                  <a:pt x="428" y="1483"/>
                </a:lnTo>
                <a:lnTo>
                  <a:pt x="431" y="1506"/>
                </a:lnTo>
                <a:lnTo>
                  <a:pt x="435" y="1528"/>
                </a:lnTo>
                <a:lnTo>
                  <a:pt x="439" y="1549"/>
                </a:lnTo>
                <a:lnTo>
                  <a:pt x="442" y="1558"/>
                </a:lnTo>
                <a:lnTo>
                  <a:pt x="445" y="1568"/>
                </a:lnTo>
                <a:lnTo>
                  <a:pt x="450" y="1586"/>
                </a:lnTo>
                <a:lnTo>
                  <a:pt x="457" y="1603"/>
                </a:lnTo>
                <a:lnTo>
                  <a:pt x="464" y="1621"/>
                </a:lnTo>
                <a:lnTo>
                  <a:pt x="472" y="1637"/>
                </a:lnTo>
                <a:lnTo>
                  <a:pt x="476" y="1646"/>
                </a:lnTo>
                <a:lnTo>
                  <a:pt x="480" y="1654"/>
                </a:lnTo>
                <a:lnTo>
                  <a:pt x="490" y="1670"/>
                </a:lnTo>
                <a:lnTo>
                  <a:pt x="500" y="1685"/>
                </a:lnTo>
                <a:lnTo>
                  <a:pt x="506" y="1693"/>
                </a:lnTo>
                <a:lnTo>
                  <a:pt x="512" y="1700"/>
                </a:lnTo>
                <a:lnTo>
                  <a:pt x="518" y="1708"/>
                </a:lnTo>
                <a:lnTo>
                  <a:pt x="525" y="1715"/>
                </a:lnTo>
                <a:lnTo>
                  <a:pt x="539" y="1730"/>
                </a:lnTo>
                <a:lnTo>
                  <a:pt x="554" y="1744"/>
                </a:lnTo>
                <a:lnTo>
                  <a:pt x="570" y="1757"/>
                </a:lnTo>
                <a:lnTo>
                  <a:pt x="585" y="1769"/>
                </a:lnTo>
                <a:lnTo>
                  <a:pt x="593" y="1774"/>
                </a:lnTo>
                <a:lnTo>
                  <a:pt x="601" y="1779"/>
                </a:lnTo>
                <a:lnTo>
                  <a:pt x="617" y="1789"/>
                </a:lnTo>
                <a:lnTo>
                  <a:pt x="633" y="1798"/>
                </a:lnTo>
                <a:lnTo>
                  <a:pt x="649" y="1805"/>
                </a:lnTo>
                <a:lnTo>
                  <a:pt x="667" y="1813"/>
                </a:lnTo>
                <a:lnTo>
                  <a:pt x="684" y="1819"/>
                </a:lnTo>
                <a:lnTo>
                  <a:pt x="702" y="1825"/>
                </a:lnTo>
                <a:lnTo>
                  <a:pt x="722" y="1830"/>
                </a:lnTo>
                <a:lnTo>
                  <a:pt x="732" y="1832"/>
                </a:lnTo>
                <a:lnTo>
                  <a:pt x="742" y="1834"/>
                </a:lnTo>
                <a:lnTo>
                  <a:pt x="764" y="1838"/>
                </a:lnTo>
                <a:lnTo>
                  <a:pt x="787" y="1842"/>
                </a:lnTo>
                <a:lnTo>
                  <a:pt x="813" y="1844"/>
                </a:lnTo>
                <a:lnTo>
                  <a:pt x="840" y="1846"/>
                </a:lnTo>
                <a:lnTo>
                  <a:pt x="891" y="1848"/>
                </a:lnTo>
                <a:lnTo>
                  <a:pt x="943" y="1849"/>
                </a:lnTo>
                <a:lnTo>
                  <a:pt x="1018" y="1850"/>
                </a:lnTo>
                <a:lnTo>
                  <a:pt x="1135" y="1850"/>
                </a:lnTo>
                <a:lnTo>
                  <a:pt x="1252" y="1850"/>
                </a:lnTo>
                <a:lnTo>
                  <a:pt x="1293" y="1850"/>
                </a:lnTo>
                <a:lnTo>
                  <a:pt x="1327" y="1849"/>
                </a:lnTo>
                <a:lnTo>
                  <a:pt x="1379" y="1848"/>
                </a:lnTo>
                <a:lnTo>
                  <a:pt x="1430" y="1846"/>
                </a:lnTo>
                <a:lnTo>
                  <a:pt x="1457" y="1844"/>
                </a:lnTo>
                <a:lnTo>
                  <a:pt x="1483" y="1842"/>
                </a:lnTo>
                <a:lnTo>
                  <a:pt x="1506" y="1838"/>
                </a:lnTo>
                <a:lnTo>
                  <a:pt x="1528" y="1834"/>
                </a:lnTo>
                <a:lnTo>
                  <a:pt x="1548" y="1830"/>
                </a:lnTo>
                <a:lnTo>
                  <a:pt x="1558" y="1827"/>
                </a:lnTo>
                <a:lnTo>
                  <a:pt x="1568" y="1825"/>
                </a:lnTo>
                <a:lnTo>
                  <a:pt x="1586" y="1819"/>
                </a:lnTo>
                <a:lnTo>
                  <a:pt x="1603" y="1813"/>
                </a:lnTo>
                <a:lnTo>
                  <a:pt x="1621" y="1805"/>
                </a:lnTo>
                <a:lnTo>
                  <a:pt x="1637" y="1798"/>
                </a:lnTo>
                <a:lnTo>
                  <a:pt x="1645" y="1793"/>
                </a:lnTo>
                <a:lnTo>
                  <a:pt x="1653" y="1789"/>
                </a:lnTo>
                <a:lnTo>
                  <a:pt x="1669" y="1779"/>
                </a:lnTo>
                <a:lnTo>
                  <a:pt x="1685" y="1769"/>
                </a:lnTo>
                <a:lnTo>
                  <a:pt x="1692" y="1763"/>
                </a:lnTo>
                <a:lnTo>
                  <a:pt x="1700" y="1757"/>
                </a:lnTo>
                <a:lnTo>
                  <a:pt x="1716" y="1744"/>
                </a:lnTo>
                <a:lnTo>
                  <a:pt x="1731" y="1730"/>
                </a:lnTo>
                <a:lnTo>
                  <a:pt x="1745" y="1715"/>
                </a:lnTo>
                <a:lnTo>
                  <a:pt x="1758" y="1700"/>
                </a:lnTo>
                <a:lnTo>
                  <a:pt x="1770" y="1685"/>
                </a:lnTo>
                <a:lnTo>
                  <a:pt x="1775" y="1677"/>
                </a:lnTo>
                <a:lnTo>
                  <a:pt x="1780" y="1670"/>
                </a:lnTo>
                <a:lnTo>
                  <a:pt x="1790" y="1654"/>
                </a:lnTo>
                <a:lnTo>
                  <a:pt x="1798" y="1637"/>
                </a:lnTo>
                <a:lnTo>
                  <a:pt x="1806" y="1621"/>
                </a:lnTo>
                <a:lnTo>
                  <a:pt x="1813" y="1603"/>
                </a:lnTo>
                <a:lnTo>
                  <a:pt x="1820" y="1586"/>
                </a:lnTo>
                <a:lnTo>
                  <a:pt x="1825" y="1568"/>
                </a:lnTo>
                <a:lnTo>
                  <a:pt x="1831" y="1549"/>
                </a:lnTo>
                <a:lnTo>
                  <a:pt x="1833" y="1539"/>
                </a:lnTo>
                <a:lnTo>
                  <a:pt x="1835" y="1528"/>
                </a:lnTo>
                <a:lnTo>
                  <a:pt x="1839" y="1506"/>
                </a:lnTo>
                <a:lnTo>
                  <a:pt x="1842" y="1483"/>
                </a:lnTo>
                <a:lnTo>
                  <a:pt x="1845" y="1457"/>
                </a:lnTo>
                <a:lnTo>
                  <a:pt x="1846" y="1430"/>
                </a:lnTo>
                <a:lnTo>
                  <a:pt x="1849" y="1379"/>
                </a:lnTo>
                <a:lnTo>
                  <a:pt x="1850" y="1327"/>
                </a:lnTo>
                <a:lnTo>
                  <a:pt x="1851" y="1252"/>
                </a:lnTo>
                <a:lnTo>
                  <a:pt x="1851" y="1134"/>
                </a:lnTo>
                <a:lnTo>
                  <a:pt x="1851" y="1017"/>
                </a:lnTo>
                <a:lnTo>
                  <a:pt x="1850" y="976"/>
                </a:lnTo>
                <a:lnTo>
                  <a:pt x="1850" y="943"/>
                </a:lnTo>
                <a:lnTo>
                  <a:pt x="1849" y="890"/>
                </a:lnTo>
                <a:lnTo>
                  <a:pt x="1846" y="840"/>
                </a:lnTo>
                <a:lnTo>
                  <a:pt x="1845" y="812"/>
                </a:lnTo>
                <a:lnTo>
                  <a:pt x="1842" y="787"/>
                </a:lnTo>
                <a:lnTo>
                  <a:pt x="1839" y="763"/>
                </a:lnTo>
                <a:lnTo>
                  <a:pt x="1835" y="741"/>
                </a:lnTo>
                <a:lnTo>
                  <a:pt x="1831" y="721"/>
                </a:lnTo>
                <a:lnTo>
                  <a:pt x="1828" y="711"/>
                </a:lnTo>
                <a:lnTo>
                  <a:pt x="1825" y="702"/>
                </a:lnTo>
                <a:lnTo>
                  <a:pt x="1820" y="683"/>
                </a:lnTo>
                <a:lnTo>
                  <a:pt x="1813" y="666"/>
                </a:lnTo>
                <a:lnTo>
                  <a:pt x="1806" y="649"/>
                </a:lnTo>
                <a:lnTo>
                  <a:pt x="1798" y="632"/>
                </a:lnTo>
                <a:lnTo>
                  <a:pt x="1794" y="624"/>
                </a:lnTo>
                <a:lnTo>
                  <a:pt x="1790" y="616"/>
                </a:lnTo>
                <a:lnTo>
                  <a:pt x="1780" y="600"/>
                </a:lnTo>
                <a:lnTo>
                  <a:pt x="1770" y="585"/>
                </a:lnTo>
                <a:lnTo>
                  <a:pt x="1764" y="577"/>
                </a:lnTo>
                <a:lnTo>
                  <a:pt x="1758" y="569"/>
                </a:lnTo>
                <a:lnTo>
                  <a:pt x="1752" y="562"/>
                </a:lnTo>
                <a:lnTo>
                  <a:pt x="1745" y="554"/>
                </a:lnTo>
                <a:lnTo>
                  <a:pt x="1731" y="539"/>
                </a:lnTo>
                <a:lnTo>
                  <a:pt x="1716" y="525"/>
                </a:lnTo>
                <a:lnTo>
                  <a:pt x="1700" y="512"/>
                </a:lnTo>
                <a:lnTo>
                  <a:pt x="1685" y="501"/>
                </a:lnTo>
                <a:lnTo>
                  <a:pt x="1677" y="495"/>
                </a:lnTo>
                <a:lnTo>
                  <a:pt x="1669" y="490"/>
                </a:lnTo>
                <a:lnTo>
                  <a:pt x="1653" y="481"/>
                </a:lnTo>
                <a:lnTo>
                  <a:pt x="1637" y="472"/>
                </a:lnTo>
                <a:lnTo>
                  <a:pt x="1621" y="464"/>
                </a:lnTo>
                <a:lnTo>
                  <a:pt x="1603" y="457"/>
                </a:lnTo>
                <a:lnTo>
                  <a:pt x="1586" y="451"/>
                </a:lnTo>
                <a:lnTo>
                  <a:pt x="1568" y="445"/>
                </a:lnTo>
                <a:lnTo>
                  <a:pt x="1548" y="440"/>
                </a:lnTo>
                <a:lnTo>
                  <a:pt x="1538" y="437"/>
                </a:lnTo>
                <a:lnTo>
                  <a:pt x="1528" y="435"/>
                </a:lnTo>
                <a:lnTo>
                  <a:pt x="1506" y="431"/>
                </a:lnTo>
                <a:lnTo>
                  <a:pt x="1483" y="428"/>
                </a:lnTo>
                <a:lnTo>
                  <a:pt x="1457" y="425"/>
                </a:lnTo>
                <a:lnTo>
                  <a:pt x="1430" y="424"/>
                </a:lnTo>
                <a:lnTo>
                  <a:pt x="1379" y="422"/>
                </a:lnTo>
                <a:lnTo>
                  <a:pt x="1327" y="420"/>
                </a:lnTo>
                <a:lnTo>
                  <a:pt x="1252" y="420"/>
                </a:lnTo>
                <a:lnTo>
                  <a:pt x="1135" y="419"/>
                </a:lnTo>
                <a:close/>
                <a:moveTo>
                  <a:pt x="1135" y="767"/>
                </a:moveTo>
                <a:lnTo>
                  <a:pt x="1116" y="768"/>
                </a:lnTo>
                <a:lnTo>
                  <a:pt x="1097" y="769"/>
                </a:lnTo>
                <a:lnTo>
                  <a:pt x="1079" y="771"/>
                </a:lnTo>
                <a:lnTo>
                  <a:pt x="1061" y="775"/>
                </a:lnTo>
                <a:lnTo>
                  <a:pt x="1043" y="779"/>
                </a:lnTo>
                <a:lnTo>
                  <a:pt x="1026" y="784"/>
                </a:lnTo>
                <a:lnTo>
                  <a:pt x="1009" y="789"/>
                </a:lnTo>
                <a:lnTo>
                  <a:pt x="992" y="796"/>
                </a:lnTo>
                <a:lnTo>
                  <a:pt x="976" y="803"/>
                </a:lnTo>
                <a:lnTo>
                  <a:pt x="960" y="812"/>
                </a:lnTo>
                <a:lnTo>
                  <a:pt x="945" y="820"/>
                </a:lnTo>
                <a:lnTo>
                  <a:pt x="930" y="830"/>
                </a:lnTo>
                <a:lnTo>
                  <a:pt x="915" y="840"/>
                </a:lnTo>
                <a:lnTo>
                  <a:pt x="902" y="851"/>
                </a:lnTo>
                <a:lnTo>
                  <a:pt x="888" y="863"/>
                </a:lnTo>
                <a:lnTo>
                  <a:pt x="875" y="875"/>
                </a:lnTo>
                <a:lnTo>
                  <a:pt x="863" y="887"/>
                </a:lnTo>
                <a:lnTo>
                  <a:pt x="852" y="901"/>
                </a:lnTo>
                <a:lnTo>
                  <a:pt x="841" y="915"/>
                </a:lnTo>
                <a:lnTo>
                  <a:pt x="831" y="929"/>
                </a:lnTo>
                <a:lnTo>
                  <a:pt x="821" y="944"/>
                </a:lnTo>
                <a:lnTo>
                  <a:pt x="812" y="959"/>
                </a:lnTo>
                <a:lnTo>
                  <a:pt x="804" y="975"/>
                </a:lnTo>
                <a:lnTo>
                  <a:pt x="797" y="991"/>
                </a:lnTo>
                <a:lnTo>
                  <a:pt x="790" y="1008"/>
                </a:lnTo>
                <a:lnTo>
                  <a:pt x="784" y="1025"/>
                </a:lnTo>
                <a:lnTo>
                  <a:pt x="779" y="1043"/>
                </a:lnTo>
                <a:lnTo>
                  <a:pt x="777" y="1051"/>
                </a:lnTo>
                <a:lnTo>
                  <a:pt x="775" y="1060"/>
                </a:lnTo>
                <a:lnTo>
                  <a:pt x="772" y="1078"/>
                </a:lnTo>
                <a:lnTo>
                  <a:pt x="770" y="1097"/>
                </a:lnTo>
                <a:lnTo>
                  <a:pt x="768" y="1115"/>
                </a:lnTo>
                <a:lnTo>
                  <a:pt x="768" y="1134"/>
                </a:lnTo>
                <a:lnTo>
                  <a:pt x="768" y="1154"/>
                </a:lnTo>
                <a:lnTo>
                  <a:pt x="770" y="1173"/>
                </a:lnTo>
                <a:lnTo>
                  <a:pt x="772" y="1191"/>
                </a:lnTo>
                <a:lnTo>
                  <a:pt x="775" y="1209"/>
                </a:lnTo>
                <a:lnTo>
                  <a:pt x="779" y="1227"/>
                </a:lnTo>
                <a:lnTo>
                  <a:pt x="784" y="1244"/>
                </a:lnTo>
                <a:lnTo>
                  <a:pt x="790" y="1261"/>
                </a:lnTo>
                <a:lnTo>
                  <a:pt x="797" y="1278"/>
                </a:lnTo>
                <a:lnTo>
                  <a:pt x="804" y="1294"/>
                </a:lnTo>
                <a:lnTo>
                  <a:pt x="812" y="1310"/>
                </a:lnTo>
                <a:lnTo>
                  <a:pt x="821" y="1326"/>
                </a:lnTo>
                <a:lnTo>
                  <a:pt x="831" y="1340"/>
                </a:lnTo>
                <a:lnTo>
                  <a:pt x="841" y="1355"/>
                </a:lnTo>
                <a:lnTo>
                  <a:pt x="852" y="1369"/>
                </a:lnTo>
                <a:lnTo>
                  <a:pt x="863" y="1382"/>
                </a:lnTo>
                <a:lnTo>
                  <a:pt x="875" y="1395"/>
                </a:lnTo>
                <a:lnTo>
                  <a:pt x="888" y="1407"/>
                </a:lnTo>
                <a:lnTo>
                  <a:pt x="902" y="1418"/>
                </a:lnTo>
                <a:lnTo>
                  <a:pt x="915" y="1429"/>
                </a:lnTo>
                <a:lnTo>
                  <a:pt x="930" y="1440"/>
                </a:lnTo>
                <a:lnTo>
                  <a:pt x="945" y="1449"/>
                </a:lnTo>
                <a:lnTo>
                  <a:pt x="960" y="1458"/>
                </a:lnTo>
                <a:lnTo>
                  <a:pt x="976" y="1466"/>
                </a:lnTo>
                <a:lnTo>
                  <a:pt x="992" y="1473"/>
                </a:lnTo>
                <a:lnTo>
                  <a:pt x="1009" y="1480"/>
                </a:lnTo>
                <a:lnTo>
                  <a:pt x="1026" y="1486"/>
                </a:lnTo>
                <a:lnTo>
                  <a:pt x="1043" y="1491"/>
                </a:lnTo>
                <a:lnTo>
                  <a:pt x="1052" y="1493"/>
                </a:lnTo>
                <a:lnTo>
                  <a:pt x="1061" y="1495"/>
                </a:lnTo>
                <a:lnTo>
                  <a:pt x="1079" y="1498"/>
                </a:lnTo>
                <a:lnTo>
                  <a:pt x="1097" y="1500"/>
                </a:lnTo>
                <a:lnTo>
                  <a:pt x="1116" y="1502"/>
                </a:lnTo>
                <a:lnTo>
                  <a:pt x="1135" y="1502"/>
                </a:lnTo>
                <a:lnTo>
                  <a:pt x="1154" y="1502"/>
                </a:lnTo>
                <a:lnTo>
                  <a:pt x="1173" y="1500"/>
                </a:lnTo>
                <a:lnTo>
                  <a:pt x="1191" y="1498"/>
                </a:lnTo>
                <a:lnTo>
                  <a:pt x="1209" y="1495"/>
                </a:lnTo>
                <a:lnTo>
                  <a:pt x="1227" y="1491"/>
                </a:lnTo>
                <a:lnTo>
                  <a:pt x="1244" y="1486"/>
                </a:lnTo>
                <a:lnTo>
                  <a:pt x="1261" y="1480"/>
                </a:lnTo>
                <a:lnTo>
                  <a:pt x="1278" y="1473"/>
                </a:lnTo>
                <a:lnTo>
                  <a:pt x="1294" y="1466"/>
                </a:lnTo>
                <a:lnTo>
                  <a:pt x="1310" y="1458"/>
                </a:lnTo>
                <a:lnTo>
                  <a:pt x="1325" y="1449"/>
                </a:lnTo>
                <a:lnTo>
                  <a:pt x="1340" y="1440"/>
                </a:lnTo>
                <a:lnTo>
                  <a:pt x="1355" y="1429"/>
                </a:lnTo>
                <a:lnTo>
                  <a:pt x="1368" y="1418"/>
                </a:lnTo>
                <a:lnTo>
                  <a:pt x="1382" y="1407"/>
                </a:lnTo>
                <a:lnTo>
                  <a:pt x="1395" y="1395"/>
                </a:lnTo>
                <a:lnTo>
                  <a:pt x="1407" y="1382"/>
                </a:lnTo>
                <a:lnTo>
                  <a:pt x="1418" y="1369"/>
                </a:lnTo>
                <a:lnTo>
                  <a:pt x="1429" y="1355"/>
                </a:lnTo>
                <a:lnTo>
                  <a:pt x="1439" y="1340"/>
                </a:lnTo>
                <a:lnTo>
                  <a:pt x="1449" y="1326"/>
                </a:lnTo>
                <a:lnTo>
                  <a:pt x="1458" y="1310"/>
                </a:lnTo>
                <a:lnTo>
                  <a:pt x="1466" y="1294"/>
                </a:lnTo>
                <a:lnTo>
                  <a:pt x="1473" y="1278"/>
                </a:lnTo>
                <a:lnTo>
                  <a:pt x="1480" y="1261"/>
                </a:lnTo>
                <a:lnTo>
                  <a:pt x="1486" y="1244"/>
                </a:lnTo>
                <a:lnTo>
                  <a:pt x="1490" y="1227"/>
                </a:lnTo>
                <a:lnTo>
                  <a:pt x="1493" y="1218"/>
                </a:lnTo>
                <a:lnTo>
                  <a:pt x="1495" y="1209"/>
                </a:lnTo>
                <a:lnTo>
                  <a:pt x="1498" y="1191"/>
                </a:lnTo>
                <a:lnTo>
                  <a:pt x="1500" y="1173"/>
                </a:lnTo>
                <a:lnTo>
                  <a:pt x="1502" y="1154"/>
                </a:lnTo>
                <a:lnTo>
                  <a:pt x="1502" y="1134"/>
                </a:lnTo>
                <a:lnTo>
                  <a:pt x="1502" y="1115"/>
                </a:lnTo>
                <a:lnTo>
                  <a:pt x="1500" y="1097"/>
                </a:lnTo>
                <a:lnTo>
                  <a:pt x="1498" y="1078"/>
                </a:lnTo>
                <a:lnTo>
                  <a:pt x="1495" y="1060"/>
                </a:lnTo>
                <a:lnTo>
                  <a:pt x="1490" y="1043"/>
                </a:lnTo>
                <a:lnTo>
                  <a:pt x="1486" y="1025"/>
                </a:lnTo>
                <a:lnTo>
                  <a:pt x="1480" y="1008"/>
                </a:lnTo>
                <a:lnTo>
                  <a:pt x="1473" y="991"/>
                </a:lnTo>
                <a:lnTo>
                  <a:pt x="1466" y="975"/>
                </a:lnTo>
                <a:lnTo>
                  <a:pt x="1458" y="959"/>
                </a:lnTo>
                <a:lnTo>
                  <a:pt x="1449" y="944"/>
                </a:lnTo>
                <a:lnTo>
                  <a:pt x="1439" y="929"/>
                </a:lnTo>
                <a:lnTo>
                  <a:pt x="1429" y="915"/>
                </a:lnTo>
                <a:lnTo>
                  <a:pt x="1418" y="901"/>
                </a:lnTo>
                <a:lnTo>
                  <a:pt x="1407" y="887"/>
                </a:lnTo>
                <a:lnTo>
                  <a:pt x="1395" y="875"/>
                </a:lnTo>
                <a:lnTo>
                  <a:pt x="1382" y="863"/>
                </a:lnTo>
                <a:lnTo>
                  <a:pt x="1368" y="851"/>
                </a:lnTo>
                <a:lnTo>
                  <a:pt x="1355" y="840"/>
                </a:lnTo>
                <a:lnTo>
                  <a:pt x="1340" y="830"/>
                </a:lnTo>
                <a:lnTo>
                  <a:pt x="1325" y="820"/>
                </a:lnTo>
                <a:lnTo>
                  <a:pt x="1310" y="812"/>
                </a:lnTo>
                <a:lnTo>
                  <a:pt x="1294" y="803"/>
                </a:lnTo>
                <a:lnTo>
                  <a:pt x="1278" y="796"/>
                </a:lnTo>
                <a:lnTo>
                  <a:pt x="1261" y="789"/>
                </a:lnTo>
                <a:lnTo>
                  <a:pt x="1244" y="784"/>
                </a:lnTo>
                <a:lnTo>
                  <a:pt x="1227" y="779"/>
                </a:lnTo>
                <a:lnTo>
                  <a:pt x="1218" y="777"/>
                </a:lnTo>
                <a:lnTo>
                  <a:pt x="1209" y="775"/>
                </a:lnTo>
                <a:lnTo>
                  <a:pt x="1191" y="771"/>
                </a:lnTo>
                <a:lnTo>
                  <a:pt x="1173" y="769"/>
                </a:lnTo>
                <a:lnTo>
                  <a:pt x="1154" y="768"/>
                </a:lnTo>
                <a:lnTo>
                  <a:pt x="1135" y="767"/>
                </a:lnTo>
                <a:close/>
                <a:moveTo>
                  <a:pt x="1135" y="1374"/>
                </a:moveTo>
                <a:lnTo>
                  <a:pt x="1123" y="1373"/>
                </a:lnTo>
                <a:lnTo>
                  <a:pt x="1111" y="1372"/>
                </a:lnTo>
                <a:lnTo>
                  <a:pt x="1099" y="1371"/>
                </a:lnTo>
                <a:lnTo>
                  <a:pt x="1087" y="1369"/>
                </a:lnTo>
                <a:lnTo>
                  <a:pt x="1075" y="1366"/>
                </a:lnTo>
                <a:lnTo>
                  <a:pt x="1064" y="1363"/>
                </a:lnTo>
                <a:lnTo>
                  <a:pt x="1053" y="1359"/>
                </a:lnTo>
                <a:lnTo>
                  <a:pt x="1042" y="1355"/>
                </a:lnTo>
                <a:lnTo>
                  <a:pt x="1032" y="1350"/>
                </a:lnTo>
                <a:lnTo>
                  <a:pt x="1021" y="1345"/>
                </a:lnTo>
                <a:lnTo>
                  <a:pt x="1011" y="1339"/>
                </a:lnTo>
                <a:lnTo>
                  <a:pt x="1002" y="1333"/>
                </a:lnTo>
                <a:lnTo>
                  <a:pt x="992" y="1326"/>
                </a:lnTo>
                <a:lnTo>
                  <a:pt x="983" y="1319"/>
                </a:lnTo>
                <a:lnTo>
                  <a:pt x="975" y="1312"/>
                </a:lnTo>
                <a:lnTo>
                  <a:pt x="967" y="1304"/>
                </a:lnTo>
                <a:lnTo>
                  <a:pt x="959" y="1295"/>
                </a:lnTo>
                <a:lnTo>
                  <a:pt x="951" y="1287"/>
                </a:lnTo>
                <a:lnTo>
                  <a:pt x="944" y="1278"/>
                </a:lnTo>
                <a:lnTo>
                  <a:pt x="937" y="1268"/>
                </a:lnTo>
                <a:lnTo>
                  <a:pt x="931" y="1259"/>
                </a:lnTo>
                <a:lnTo>
                  <a:pt x="925" y="1249"/>
                </a:lnTo>
                <a:lnTo>
                  <a:pt x="920" y="1239"/>
                </a:lnTo>
                <a:lnTo>
                  <a:pt x="915" y="1228"/>
                </a:lnTo>
                <a:lnTo>
                  <a:pt x="911" y="1217"/>
                </a:lnTo>
                <a:lnTo>
                  <a:pt x="907" y="1206"/>
                </a:lnTo>
                <a:lnTo>
                  <a:pt x="904" y="1195"/>
                </a:lnTo>
                <a:lnTo>
                  <a:pt x="902" y="1183"/>
                </a:lnTo>
                <a:lnTo>
                  <a:pt x="899" y="1172"/>
                </a:lnTo>
                <a:lnTo>
                  <a:pt x="898" y="1160"/>
                </a:lnTo>
                <a:lnTo>
                  <a:pt x="897" y="1148"/>
                </a:lnTo>
                <a:lnTo>
                  <a:pt x="897" y="1134"/>
                </a:lnTo>
                <a:lnTo>
                  <a:pt x="897" y="1122"/>
                </a:lnTo>
                <a:lnTo>
                  <a:pt x="898" y="1110"/>
                </a:lnTo>
                <a:lnTo>
                  <a:pt x="899" y="1098"/>
                </a:lnTo>
                <a:lnTo>
                  <a:pt x="902" y="1086"/>
                </a:lnTo>
                <a:lnTo>
                  <a:pt x="904" y="1075"/>
                </a:lnTo>
                <a:lnTo>
                  <a:pt x="907" y="1063"/>
                </a:lnTo>
                <a:lnTo>
                  <a:pt x="911" y="1052"/>
                </a:lnTo>
                <a:lnTo>
                  <a:pt x="915" y="1042"/>
                </a:lnTo>
                <a:lnTo>
                  <a:pt x="920" y="1031"/>
                </a:lnTo>
                <a:lnTo>
                  <a:pt x="925" y="1021"/>
                </a:lnTo>
                <a:lnTo>
                  <a:pt x="931" y="1011"/>
                </a:lnTo>
                <a:lnTo>
                  <a:pt x="937" y="1001"/>
                </a:lnTo>
                <a:lnTo>
                  <a:pt x="944" y="992"/>
                </a:lnTo>
                <a:lnTo>
                  <a:pt x="951" y="983"/>
                </a:lnTo>
                <a:lnTo>
                  <a:pt x="959" y="974"/>
                </a:lnTo>
                <a:lnTo>
                  <a:pt x="967" y="966"/>
                </a:lnTo>
                <a:lnTo>
                  <a:pt x="975" y="958"/>
                </a:lnTo>
                <a:lnTo>
                  <a:pt x="983" y="950"/>
                </a:lnTo>
                <a:lnTo>
                  <a:pt x="992" y="943"/>
                </a:lnTo>
                <a:lnTo>
                  <a:pt x="1002" y="937"/>
                </a:lnTo>
                <a:lnTo>
                  <a:pt x="1011" y="931"/>
                </a:lnTo>
                <a:lnTo>
                  <a:pt x="1021" y="925"/>
                </a:lnTo>
                <a:lnTo>
                  <a:pt x="1032" y="920"/>
                </a:lnTo>
                <a:lnTo>
                  <a:pt x="1042" y="915"/>
                </a:lnTo>
                <a:lnTo>
                  <a:pt x="1053" y="910"/>
                </a:lnTo>
                <a:lnTo>
                  <a:pt x="1064" y="907"/>
                </a:lnTo>
                <a:lnTo>
                  <a:pt x="1075" y="904"/>
                </a:lnTo>
                <a:lnTo>
                  <a:pt x="1087" y="901"/>
                </a:lnTo>
                <a:lnTo>
                  <a:pt x="1099" y="899"/>
                </a:lnTo>
                <a:lnTo>
                  <a:pt x="1111" y="897"/>
                </a:lnTo>
                <a:lnTo>
                  <a:pt x="1123" y="896"/>
                </a:lnTo>
                <a:lnTo>
                  <a:pt x="1135" y="896"/>
                </a:lnTo>
                <a:lnTo>
                  <a:pt x="1147" y="896"/>
                </a:lnTo>
                <a:lnTo>
                  <a:pt x="1159" y="897"/>
                </a:lnTo>
                <a:lnTo>
                  <a:pt x="1171" y="899"/>
                </a:lnTo>
                <a:lnTo>
                  <a:pt x="1183" y="901"/>
                </a:lnTo>
                <a:lnTo>
                  <a:pt x="1195" y="904"/>
                </a:lnTo>
                <a:lnTo>
                  <a:pt x="1206" y="907"/>
                </a:lnTo>
                <a:lnTo>
                  <a:pt x="1217" y="910"/>
                </a:lnTo>
                <a:lnTo>
                  <a:pt x="1228" y="915"/>
                </a:lnTo>
                <a:lnTo>
                  <a:pt x="1238" y="920"/>
                </a:lnTo>
                <a:lnTo>
                  <a:pt x="1249" y="925"/>
                </a:lnTo>
                <a:lnTo>
                  <a:pt x="1259" y="931"/>
                </a:lnTo>
                <a:lnTo>
                  <a:pt x="1268" y="937"/>
                </a:lnTo>
                <a:lnTo>
                  <a:pt x="1278" y="943"/>
                </a:lnTo>
                <a:lnTo>
                  <a:pt x="1287" y="950"/>
                </a:lnTo>
                <a:lnTo>
                  <a:pt x="1295" y="958"/>
                </a:lnTo>
                <a:lnTo>
                  <a:pt x="1303" y="966"/>
                </a:lnTo>
                <a:lnTo>
                  <a:pt x="1311" y="974"/>
                </a:lnTo>
                <a:lnTo>
                  <a:pt x="1319" y="983"/>
                </a:lnTo>
                <a:lnTo>
                  <a:pt x="1326" y="992"/>
                </a:lnTo>
                <a:lnTo>
                  <a:pt x="1333" y="1001"/>
                </a:lnTo>
                <a:lnTo>
                  <a:pt x="1339" y="1011"/>
                </a:lnTo>
                <a:lnTo>
                  <a:pt x="1344" y="1021"/>
                </a:lnTo>
                <a:lnTo>
                  <a:pt x="1350" y="1031"/>
                </a:lnTo>
                <a:lnTo>
                  <a:pt x="1355" y="1042"/>
                </a:lnTo>
                <a:lnTo>
                  <a:pt x="1359" y="1052"/>
                </a:lnTo>
                <a:lnTo>
                  <a:pt x="1363" y="1063"/>
                </a:lnTo>
                <a:lnTo>
                  <a:pt x="1366" y="1075"/>
                </a:lnTo>
                <a:lnTo>
                  <a:pt x="1368" y="1086"/>
                </a:lnTo>
                <a:lnTo>
                  <a:pt x="1370" y="1098"/>
                </a:lnTo>
                <a:lnTo>
                  <a:pt x="1372" y="1110"/>
                </a:lnTo>
                <a:lnTo>
                  <a:pt x="1373" y="1122"/>
                </a:lnTo>
                <a:lnTo>
                  <a:pt x="1373" y="1134"/>
                </a:lnTo>
                <a:lnTo>
                  <a:pt x="1373" y="1148"/>
                </a:lnTo>
                <a:lnTo>
                  <a:pt x="1372" y="1160"/>
                </a:lnTo>
                <a:lnTo>
                  <a:pt x="1370" y="1172"/>
                </a:lnTo>
                <a:lnTo>
                  <a:pt x="1368" y="1183"/>
                </a:lnTo>
                <a:lnTo>
                  <a:pt x="1366" y="1195"/>
                </a:lnTo>
                <a:lnTo>
                  <a:pt x="1363" y="1206"/>
                </a:lnTo>
                <a:lnTo>
                  <a:pt x="1359" y="1217"/>
                </a:lnTo>
                <a:lnTo>
                  <a:pt x="1355" y="1228"/>
                </a:lnTo>
                <a:lnTo>
                  <a:pt x="1350" y="1239"/>
                </a:lnTo>
                <a:lnTo>
                  <a:pt x="1344" y="1249"/>
                </a:lnTo>
                <a:lnTo>
                  <a:pt x="1339" y="1259"/>
                </a:lnTo>
                <a:lnTo>
                  <a:pt x="1333" y="1268"/>
                </a:lnTo>
                <a:lnTo>
                  <a:pt x="1326" y="1278"/>
                </a:lnTo>
                <a:lnTo>
                  <a:pt x="1319" y="1287"/>
                </a:lnTo>
                <a:lnTo>
                  <a:pt x="1311" y="1295"/>
                </a:lnTo>
                <a:lnTo>
                  <a:pt x="1303" y="1304"/>
                </a:lnTo>
                <a:lnTo>
                  <a:pt x="1295" y="1312"/>
                </a:lnTo>
                <a:lnTo>
                  <a:pt x="1287" y="1319"/>
                </a:lnTo>
                <a:lnTo>
                  <a:pt x="1278" y="1326"/>
                </a:lnTo>
                <a:lnTo>
                  <a:pt x="1268" y="1333"/>
                </a:lnTo>
                <a:lnTo>
                  <a:pt x="1259" y="1339"/>
                </a:lnTo>
                <a:lnTo>
                  <a:pt x="1249" y="1345"/>
                </a:lnTo>
                <a:lnTo>
                  <a:pt x="1238" y="1350"/>
                </a:lnTo>
                <a:lnTo>
                  <a:pt x="1228" y="1355"/>
                </a:lnTo>
                <a:lnTo>
                  <a:pt x="1217" y="1359"/>
                </a:lnTo>
                <a:lnTo>
                  <a:pt x="1206" y="1363"/>
                </a:lnTo>
                <a:lnTo>
                  <a:pt x="1195" y="1366"/>
                </a:lnTo>
                <a:lnTo>
                  <a:pt x="1183" y="1369"/>
                </a:lnTo>
                <a:lnTo>
                  <a:pt x="1171" y="1371"/>
                </a:lnTo>
                <a:lnTo>
                  <a:pt x="1159" y="1372"/>
                </a:lnTo>
                <a:lnTo>
                  <a:pt x="1147" y="1373"/>
                </a:lnTo>
                <a:lnTo>
                  <a:pt x="1135" y="1374"/>
                </a:lnTo>
                <a:close/>
                <a:moveTo>
                  <a:pt x="1431" y="753"/>
                </a:moveTo>
                <a:lnTo>
                  <a:pt x="1431" y="744"/>
                </a:lnTo>
                <a:lnTo>
                  <a:pt x="1433" y="735"/>
                </a:lnTo>
                <a:lnTo>
                  <a:pt x="1435" y="727"/>
                </a:lnTo>
                <a:lnTo>
                  <a:pt x="1438" y="719"/>
                </a:lnTo>
                <a:lnTo>
                  <a:pt x="1441" y="712"/>
                </a:lnTo>
                <a:lnTo>
                  <a:pt x="1445" y="705"/>
                </a:lnTo>
                <a:lnTo>
                  <a:pt x="1450" y="698"/>
                </a:lnTo>
                <a:lnTo>
                  <a:pt x="1453" y="695"/>
                </a:lnTo>
                <a:lnTo>
                  <a:pt x="1456" y="692"/>
                </a:lnTo>
                <a:lnTo>
                  <a:pt x="1462" y="687"/>
                </a:lnTo>
                <a:lnTo>
                  <a:pt x="1469" y="682"/>
                </a:lnTo>
                <a:lnTo>
                  <a:pt x="1476" y="677"/>
                </a:lnTo>
                <a:lnTo>
                  <a:pt x="1483" y="674"/>
                </a:lnTo>
                <a:lnTo>
                  <a:pt x="1491" y="671"/>
                </a:lnTo>
                <a:lnTo>
                  <a:pt x="1499" y="669"/>
                </a:lnTo>
                <a:lnTo>
                  <a:pt x="1508" y="667"/>
                </a:lnTo>
                <a:lnTo>
                  <a:pt x="1517" y="667"/>
                </a:lnTo>
                <a:lnTo>
                  <a:pt x="1525" y="667"/>
                </a:lnTo>
                <a:lnTo>
                  <a:pt x="1534" y="669"/>
                </a:lnTo>
                <a:lnTo>
                  <a:pt x="1542" y="671"/>
                </a:lnTo>
                <a:lnTo>
                  <a:pt x="1550" y="674"/>
                </a:lnTo>
                <a:lnTo>
                  <a:pt x="1557" y="677"/>
                </a:lnTo>
                <a:lnTo>
                  <a:pt x="1564" y="682"/>
                </a:lnTo>
                <a:lnTo>
                  <a:pt x="1571" y="687"/>
                </a:lnTo>
                <a:lnTo>
                  <a:pt x="1574" y="689"/>
                </a:lnTo>
                <a:lnTo>
                  <a:pt x="1577" y="692"/>
                </a:lnTo>
                <a:lnTo>
                  <a:pt x="1583" y="698"/>
                </a:lnTo>
                <a:lnTo>
                  <a:pt x="1588" y="705"/>
                </a:lnTo>
                <a:lnTo>
                  <a:pt x="1592" y="712"/>
                </a:lnTo>
                <a:lnTo>
                  <a:pt x="1596" y="719"/>
                </a:lnTo>
                <a:lnTo>
                  <a:pt x="1598" y="727"/>
                </a:lnTo>
                <a:lnTo>
                  <a:pt x="1601" y="735"/>
                </a:lnTo>
                <a:lnTo>
                  <a:pt x="1602" y="744"/>
                </a:lnTo>
                <a:lnTo>
                  <a:pt x="1602" y="753"/>
                </a:lnTo>
                <a:lnTo>
                  <a:pt x="1602" y="761"/>
                </a:lnTo>
                <a:lnTo>
                  <a:pt x="1601" y="770"/>
                </a:lnTo>
                <a:lnTo>
                  <a:pt x="1598" y="778"/>
                </a:lnTo>
                <a:lnTo>
                  <a:pt x="1596" y="786"/>
                </a:lnTo>
                <a:lnTo>
                  <a:pt x="1592" y="794"/>
                </a:lnTo>
                <a:lnTo>
                  <a:pt x="1588" y="801"/>
                </a:lnTo>
                <a:lnTo>
                  <a:pt x="1583" y="807"/>
                </a:lnTo>
                <a:lnTo>
                  <a:pt x="1580" y="810"/>
                </a:lnTo>
                <a:lnTo>
                  <a:pt x="1577" y="813"/>
                </a:lnTo>
                <a:lnTo>
                  <a:pt x="1571" y="819"/>
                </a:lnTo>
                <a:lnTo>
                  <a:pt x="1564" y="824"/>
                </a:lnTo>
                <a:lnTo>
                  <a:pt x="1557" y="828"/>
                </a:lnTo>
                <a:lnTo>
                  <a:pt x="1550" y="832"/>
                </a:lnTo>
                <a:lnTo>
                  <a:pt x="1542" y="835"/>
                </a:lnTo>
                <a:lnTo>
                  <a:pt x="1534" y="837"/>
                </a:lnTo>
                <a:lnTo>
                  <a:pt x="1525" y="838"/>
                </a:lnTo>
                <a:lnTo>
                  <a:pt x="1517" y="838"/>
                </a:lnTo>
                <a:lnTo>
                  <a:pt x="1508" y="838"/>
                </a:lnTo>
                <a:lnTo>
                  <a:pt x="1499" y="837"/>
                </a:lnTo>
                <a:lnTo>
                  <a:pt x="1491" y="835"/>
                </a:lnTo>
                <a:lnTo>
                  <a:pt x="1483" y="832"/>
                </a:lnTo>
                <a:lnTo>
                  <a:pt x="1476" y="828"/>
                </a:lnTo>
                <a:lnTo>
                  <a:pt x="1469" y="824"/>
                </a:lnTo>
                <a:lnTo>
                  <a:pt x="1462" y="819"/>
                </a:lnTo>
                <a:lnTo>
                  <a:pt x="1459" y="816"/>
                </a:lnTo>
                <a:lnTo>
                  <a:pt x="1456" y="813"/>
                </a:lnTo>
                <a:lnTo>
                  <a:pt x="1450" y="807"/>
                </a:lnTo>
                <a:lnTo>
                  <a:pt x="1445" y="801"/>
                </a:lnTo>
                <a:lnTo>
                  <a:pt x="1441" y="794"/>
                </a:lnTo>
                <a:lnTo>
                  <a:pt x="1438" y="786"/>
                </a:lnTo>
                <a:lnTo>
                  <a:pt x="1435" y="778"/>
                </a:lnTo>
                <a:lnTo>
                  <a:pt x="1433" y="770"/>
                </a:lnTo>
                <a:lnTo>
                  <a:pt x="1431" y="761"/>
                </a:lnTo>
                <a:lnTo>
                  <a:pt x="1431" y="753"/>
                </a:lnTo>
                <a:close/>
                <a:moveTo>
                  <a:pt x="0" y="0"/>
                </a:moveTo>
                <a:lnTo>
                  <a:pt x="567" y="0"/>
                </a:lnTo>
                <a:lnTo>
                  <a:pt x="1135" y="0"/>
                </a:lnTo>
                <a:lnTo>
                  <a:pt x="1702" y="0"/>
                </a:lnTo>
                <a:lnTo>
                  <a:pt x="2270" y="0"/>
                </a:lnTo>
                <a:lnTo>
                  <a:pt x="2270" y="567"/>
                </a:lnTo>
                <a:lnTo>
                  <a:pt x="2270" y="1134"/>
                </a:lnTo>
                <a:lnTo>
                  <a:pt x="2270" y="1702"/>
                </a:lnTo>
                <a:lnTo>
                  <a:pt x="2270" y="2269"/>
                </a:lnTo>
                <a:lnTo>
                  <a:pt x="1702" y="2269"/>
                </a:lnTo>
                <a:lnTo>
                  <a:pt x="1135" y="2269"/>
                </a:lnTo>
                <a:lnTo>
                  <a:pt x="567" y="2269"/>
                </a:lnTo>
                <a:lnTo>
                  <a:pt x="0" y="2269"/>
                </a:lnTo>
                <a:lnTo>
                  <a:pt x="0" y="1702"/>
                </a:lnTo>
                <a:lnTo>
                  <a:pt x="0" y="1134"/>
                </a:lnTo>
                <a:lnTo>
                  <a:pt x="0" y="567"/>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matchingName="Logo Gold">
  <p:cSld name="Logo Gold">
    <p:bg>
      <p:bgPr>
        <a:solidFill>
          <a:schemeClr val="accent3"/>
        </a:solidFill>
        <a:effectLst/>
      </p:bgPr>
    </p:bg>
    <p:spTree>
      <p:nvGrpSpPr>
        <p:cNvPr id="1" name="Shape 724"/>
        <p:cNvGrpSpPr/>
        <p:nvPr/>
      </p:nvGrpSpPr>
      <p:grpSpPr>
        <a:xfrm>
          <a:off x="0" y="0"/>
          <a:ext cx="0" cy="0"/>
          <a:chOff x="0" y="0"/>
          <a:chExt cx="0" cy="0"/>
        </a:xfrm>
      </p:grpSpPr>
      <p:sp>
        <p:nvSpPr>
          <p:cNvPr id="725" name="Google Shape;725;p71"/>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726" name="Google Shape;726;p71"/>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727" name="Google Shape;727;p71"/>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latin typeface="Aleo"/>
                <a:ea typeface="Aleo"/>
                <a:cs typeface="Aleo"/>
                <a:sym typeface="Aleo"/>
              </a:defRPr>
            </a:lvl1pPr>
            <a:lvl2pPr marL="0" lvl="1" indent="0" algn="r" rtl="0">
              <a:spcBef>
                <a:spcPts val="0"/>
              </a:spcBef>
              <a:buNone/>
              <a:defRPr sz="900" b="0" i="0" cap="none">
                <a:latin typeface="Aleo"/>
                <a:ea typeface="Aleo"/>
                <a:cs typeface="Aleo"/>
                <a:sym typeface="Aleo"/>
              </a:defRPr>
            </a:lvl2pPr>
            <a:lvl3pPr marL="0" lvl="2" indent="0" algn="r" rtl="0">
              <a:spcBef>
                <a:spcPts val="0"/>
              </a:spcBef>
              <a:buNone/>
              <a:defRPr sz="900" b="0" i="0" cap="none">
                <a:latin typeface="Aleo"/>
                <a:ea typeface="Aleo"/>
                <a:cs typeface="Aleo"/>
                <a:sym typeface="Aleo"/>
              </a:defRPr>
            </a:lvl3pPr>
            <a:lvl4pPr marL="0" lvl="3" indent="0" algn="r" rtl="0">
              <a:spcBef>
                <a:spcPts val="0"/>
              </a:spcBef>
              <a:buNone/>
              <a:defRPr sz="900" b="0" i="0" cap="none">
                <a:latin typeface="Aleo"/>
                <a:ea typeface="Aleo"/>
                <a:cs typeface="Aleo"/>
                <a:sym typeface="Aleo"/>
              </a:defRPr>
            </a:lvl4pPr>
            <a:lvl5pPr marL="0" lvl="4" indent="0" algn="r" rtl="0">
              <a:spcBef>
                <a:spcPts val="0"/>
              </a:spcBef>
              <a:buNone/>
              <a:defRPr sz="900" b="0" i="0" cap="none">
                <a:latin typeface="Aleo"/>
                <a:ea typeface="Aleo"/>
                <a:cs typeface="Aleo"/>
                <a:sym typeface="Aleo"/>
              </a:defRPr>
            </a:lvl5pPr>
            <a:lvl6pPr marL="0" lvl="5" indent="0" algn="r" rtl="0">
              <a:spcBef>
                <a:spcPts val="0"/>
              </a:spcBef>
              <a:buNone/>
              <a:defRPr sz="900" b="0" i="0" cap="none">
                <a:latin typeface="Aleo"/>
                <a:ea typeface="Aleo"/>
                <a:cs typeface="Aleo"/>
                <a:sym typeface="Aleo"/>
              </a:defRPr>
            </a:lvl6pPr>
            <a:lvl7pPr marL="0" lvl="6" indent="0" algn="r" rtl="0">
              <a:spcBef>
                <a:spcPts val="0"/>
              </a:spcBef>
              <a:buNone/>
              <a:defRPr sz="900" b="0" i="0" cap="none">
                <a:latin typeface="Aleo"/>
                <a:ea typeface="Aleo"/>
                <a:cs typeface="Aleo"/>
                <a:sym typeface="Aleo"/>
              </a:defRPr>
            </a:lvl7pPr>
            <a:lvl8pPr marL="0" lvl="7" indent="0" algn="r" rtl="0">
              <a:spcBef>
                <a:spcPts val="0"/>
              </a:spcBef>
              <a:buNone/>
              <a:defRPr sz="900" b="0" i="0" cap="none">
                <a:latin typeface="Aleo"/>
                <a:ea typeface="Aleo"/>
                <a:cs typeface="Aleo"/>
                <a:sym typeface="Aleo"/>
              </a:defRPr>
            </a:lvl8pPr>
            <a:lvl9pPr marL="0" lvl="8" indent="0" algn="r" rtl="0">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728" name="Google Shape;728;p71"/>
          <p:cNvGrpSpPr/>
          <p:nvPr/>
        </p:nvGrpSpPr>
        <p:grpSpPr>
          <a:xfrm>
            <a:off x="4368080" y="1916871"/>
            <a:ext cx="3456039" cy="2239874"/>
            <a:chOff x="4527550" y="2341563"/>
            <a:chExt cx="3135298" cy="2032000"/>
          </a:xfrm>
        </p:grpSpPr>
        <p:sp>
          <p:nvSpPr>
            <p:cNvPr id="729" name="Google Shape;729;p71"/>
            <p:cNvSpPr/>
            <p:nvPr/>
          </p:nvSpPr>
          <p:spPr>
            <a:xfrm>
              <a:off x="5768975" y="2341563"/>
              <a:ext cx="644523" cy="1463669"/>
            </a:xfrm>
            <a:custGeom>
              <a:avLst/>
              <a:gdLst/>
              <a:ahLst/>
              <a:cxnLst/>
              <a:rect l="l" t="t" r="r" b="b"/>
              <a:pathLst>
                <a:path w="2436" h="5531" extrusionOk="0">
                  <a:moveTo>
                    <a:pt x="1444" y="271"/>
                  </a:moveTo>
                  <a:lnTo>
                    <a:pt x="1463" y="289"/>
                  </a:lnTo>
                  <a:lnTo>
                    <a:pt x="1472" y="299"/>
                  </a:lnTo>
                  <a:lnTo>
                    <a:pt x="1480" y="308"/>
                  </a:lnTo>
                  <a:lnTo>
                    <a:pt x="1496" y="327"/>
                  </a:lnTo>
                  <a:lnTo>
                    <a:pt x="1503" y="337"/>
                  </a:lnTo>
                  <a:lnTo>
                    <a:pt x="1510" y="347"/>
                  </a:lnTo>
                  <a:lnTo>
                    <a:pt x="1523" y="366"/>
                  </a:lnTo>
                  <a:lnTo>
                    <a:pt x="1535" y="386"/>
                  </a:lnTo>
                  <a:lnTo>
                    <a:pt x="1541" y="397"/>
                  </a:lnTo>
                  <a:lnTo>
                    <a:pt x="1546" y="407"/>
                  </a:lnTo>
                  <a:lnTo>
                    <a:pt x="1556" y="427"/>
                  </a:lnTo>
                  <a:lnTo>
                    <a:pt x="1564" y="447"/>
                  </a:lnTo>
                  <a:lnTo>
                    <a:pt x="1571" y="469"/>
                  </a:lnTo>
                  <a:lnTo>
                    <a:pt x="1577" y="489"/>
                  </a:lnTo>
                  <a:lnTo>
                    <a:pt x="1583" y="510"/>
                  </a:lnTo>
                  <a:lnTo>
                    <a:pt x="1588" y="530"/>
                  </a:lnTo>
                  <a:lnTo>
                    <a:pt x="1592" y="551"/>
                  </a:lnTo>
                  <a:lnTo>
                    <a:pt x="1594" y="571"/>
                  </a:lnTo>
                  <a:lnTo>
                    <a:pt x="1596" y="591"/>
                  </a:lnTo>
                  <a:lnTo>
                    <a:pt x="1598" y="611"/>
                  </a:lnTo>
                  <a:lnTo>
                    <a:pt x="1598" y="630"/>
                  </a:lnTo>
                  <a:lnTo>
                    <a:pt x="1598" y="649"/>
                  </a:lnTo>
                  <a:lnTo>
                    <a:pt x="1598" y="667"/>
                  </a:lnTo>
                  <a:lnTo>
                    <a:pt x="1596" y="685"/>
                  </a:lnTo>
                  <a:lnTo>
                    <a:pt x="1594" y="703"/>
                  </a:lnTo>
                  <a:lnTo>
                    <a:pt x="1592" y="720"/>
                  </a:lnTo>
                  <a:lnTo>
                    <a:pt x="1589" y="735"/>
                  </a:lnTo>
                  <a:lnTo>
                    <a:pt x="1587" y="751"/>
                  </a:lnTo>
                  <a:lnTo>
                    <a:pt x="1583" y="765"/>
                  </a:lnTo>
                  <a:lnTo>
                    <a:pt x="1576" y="792"/>
                  </a:lnTo>
                  <a:lnTo>
                    <a:pt x="1572" y="804"/>
                  </a:lnTo>
                  <a:lnTo>
                    <a:pt x="1568" y="815"/>
                  </a:lnTo>
                  <a:lnTo>
                    <a:pt x="1564" y="824"/>
                  </a:lnTo>
                  <a:lnTo>
                    <a:pt x="1559" y="833"/>
                  </a:lnTo>
                  <a:lnTo>
                    <a:pt x="1551" y="851"/>
                  </a:lnTo>
                  <a:lnTo>
                    <a:pt x="1540" y="869"/>
                  </a:lnTo>
                  <a:lnTo>
                    <a:pt x="1529" y="887"/>
                  </a:lnTo>
                  <a:lnTo>
                    <a:pt x="1518" y="905"/>
                  </a:lnTo>
                  <a:lnTo>
                    <a:pt x="1494" y="942"/>
                  </a:lnTo>
                  <a:lnTo>
                    <a:pt x="1469" y="980"/>
                  </a:lnTo>
                  <a:lnTo>
                    <a:pt x="1443" y="1017"/>
                  </a:lnTo>
                  <a:lnTo>
                    <a:pt x="1430" y="1035"/>
                  </a:lnTo>
                  <a:lnTo>
                    <a:pt x="1415" y="1055"/>
                  </a:lnTo>
                  <a:lnTo>
                    <a:pt x="1388" y="1091"/>
                  </a:lnTo>
                  <a:lnTo>
                    <a:pt x="1360" y="1125"/>
                  </a:lnTo>
                  <a:lnTo>
                    <a:pt x="1307" y="1191"/>
                  </a:lnTo>
                  <a:lnTo>
                    <a:pt x="1259" y="1249"/>
                  </a:lnTo>
                  <a:lnTo>
                    <a:pt x="1221" y="1295"/>
                  </a:lnTo>
                  <a:lnTo>
                    <a:pt x="1193" y="1327"/>
                  </a:lnTo>
                  <a:lnTo>
                    <a:pt x="1174" y="1350"/>
                  </a:lnTo>
                  <a:lnTo>
                    <a:pt x="1151" y="1376"/>
                  </a:lnTo>
                  <a:lnTo>
                    <a:pt x="1097" y="1435"/>
                  </a:lnTo>
                  <a:lnTo>
                    <a:pt x="1037" y="1503"/>
                  </a:lnTo>
                  <a:lnTo>
                    <a:pt x="1005" y="1539"/>
                  </a:lnTo>
                  <a:lnTo>
                    <a:pt x="974" y="1577"/>
                  </a:lnTo>
                  <a:lnTo>
                    <a:pt x="958" y="1596"/>
                  </a:lnTo>
                  <a:lnTo>
                    <a:pt x="942" y="1614"/>
                  </a:lnTo>
                  <a:lnTo>
                    <a:pt x="914" y="1651"/>
                  </a:lnTo>
                  <a:lnTo>
                    <a:pt x="886" y="1688"/>
                  </a:lnTo>
                  <a:lnTo>
                    <a:pt x="873" y="1707"/>
                  </a:lnTo>
                  <a:lnTo>
                    <a:pt x="861" y="1725"/>
                  </a:lnTo>
                  <a:lnTo>
                    <a:pt x="850" y="1742"/>
                  </a:lnTo>
                  <a:lnTo>
                    <a:pt x="839" y="1760"/>
                  </a:lnTo>
                  <a:lnTo>
                    <a:pt x="834" y="1769"/>
                  </a:lnTo>
                  <a:lnTo>
                    <a:pt x="830" y="1777"/>
                  </a:lnTo>
                  <a:lnTo>
                    <a:pt x="821" y="1794"/>
                  </a:lnTo>
                  <a:lnTo>
                    <a:pt x="814" y="1809"/>
                  </a:lnTo>
                  <a:lnTo>
                    <a:pt x="808" y="1825"/>
                  </a:lnTo>
                  <a:lnTo>
                    <a:pt x="803" y="1841"/>
                  </a:lnTo>
                  <a:lnTo>
                    <a:pt x="800" y="1855"/>
                  </a:lnTo>
                  <a:lnTo>
                    <a:pt x="796" y="1879"/>
                  </a:lnTo>
                  <a:lnTo>
                    <a:pt x="795" y="1891"/>
                  </a:lnTo>
                  <a:lnTo>
                    <a:pt x="794" y="1904"/>
                  </a:lnTo>
                  <a:lnTo>
                    <a:pt x="792" y="1916"/>
                  </a:lnTo>
                  <a:lnTo>
                    <a:pt x="792" y="1929"/>
                  </a:lnTo>
                  <a:lnTo>
                    <a:pt x="792" y="1957"/>
                  </a:lnTo>
                  <a:lnTo>
                    <a:pt x="792" y="1983"/>
                  </a:lnTo>
                  <a:lnTo>
                    <a:pt x="795" y="2011"/>
                  </a:lnTo>
                  <a:lnTo>
                    <a:pt x="797" y="2037"/>
                  </a:lnTo>
                  <a:lnTo>
                    <a:pt x="800" y="2064"/>
                  </a:lnTo>
                  <a:lnTo>
                    <a:pt x="803" y="2090"/>
                  </a:lnTo>
                  <a:lnTo>
                    <a:pt x="808" y="2115"/>
                  </a:lnTo>
                  <a:lnTo>
                    <a:pt x="812" y="2138"/>
                  </a:lnTo>
                  <a:lnTo>
                    <a:pt x="816" y="2161"/>
                  </a:lnTo>
                  <a:lnTo>
                    <a:pt x="820" y="2181"/>
                  </a:lnTo>
                  <a:lnTo>
                    <a:pt x="824" y="2201"/>
                  </a:lnTo>
                  <a:lnTo>
                    <a:pt x="831" y="2231"/>
                  </a:lnTo>
                  <a:lnTo>
                    <a:pt x="660" y="2231"/>
                  </a:lnTo>
                  <a:lnTo>
                    <a:pt x="642" y="2184"/>
                  </a:lnTo>
                  <a:lnTo>
                    <a:pt x="634" y="2157"/>
                  </a:lnTo>
                  <a:lnTo>
                    <a:pt x="624" y="2130"/>
                  </a:lnTo>
                  <a:lnTo>
                    <a:pt x="616" y="2100"/>
                  </a:lnTo>
                  <a:lnTo>
                    <a:pt x="608" y="2067"/>
                  </a:lnTo>
                  <a:lnTo>
                    <a:pt x="599" y="2035"/>
                  </a:lnTo>
                  <a:lnTo>
                    <a:pt x="592" y="1999"/>
                  </a:lnTo>
                  <a:lnTo>
                    <a:pt x="586" y="1963"/>
                  </a:lnTo>
                  <a:lnTo>
                    <a:pt x="580" y="1926"/>
                  </a:lnTo>
                  <a:lnTo>
                    <a:pt x="579" y="1907"/>
                  </a:lnTo>
                  <a:lnTo>
                    <a:pt x="576" y="1886"/>
                  </a:lnTo>
                  <a:lnTo>
                    <a:pt x="575" y="1867"/>
                  </a:lnTo>
                  <a:lnTo>
                    <a:pt x="575" y="1847"/>
                  </a:lnTo>
                  <a:lnTo>
                    <a:pt x="574" y="1826"/>
                  </a:lnTo>
                  <a:lnTo>
                    <a:pt x="574" y="1806"/>
                  </a:lnTo>
                  <a:lnTo>
                    <a:pt x="576" y="1764"/>
                  </a:lnTo>
                  <a:lnTo>
                    <a:pt x="578" y="1742"/>
                  </a:lnTo>
                  <a:lnTo>
                    <a:pt x="580" y="1721"/>
                  </a:lnTo>
                  <a:lnTo>
                    <a:pt x="586" y="1677"/>
                  </a:lnTo>
                  <a:lnTo>
                    <a:pt x="590" y="1661"/>
                  </a:lnTo>
                  <a:lnTo>
                    <a:pt x="594" y="1644"/>
                  </a:lnTo>
                  <a:lnTo>
                    <a:pt x="600" y="1627"/>
                  </a:lnTo>
                  <a:lnTo>
                    <a:pt x="606" y="1609"/>
                  </a:lnTo>
                  <a:lnTo>
                    <a:pt x="615" y="1591"/>
                  </a:lnTo>
                  <a:lnTo>
                    <a:pt x="623" y="1572"/>
                  </a:lnTo>
                  <a:lnTo>
                    <a:pt x="633" y="1554"/>
                  </a:lnTo>
                  <a:lnTo>
                    <a:pt x="642" y="1535"/>
                  </a:lnTo>
                  <a:lnTo>
                    <a:pt x="664" y="1496"/>
                  </a:lnTo>
                  <a:lnTo>
                    <a:pt x="676" y="1478"/>
                  </a:lnTo>
                  <a:lnTo>
                    <a:pt x="688" y="1459"/>
                  </a:lnTo>
                  <a:lnTo>
                    <a:pt x="713" y="1422"/>
                  </a:lnTo>
                  <a:lnTo>
                    <a:pt x="740" y="1385"/>
                  </a:lnTo>
                  <a:lnTo>
                    <a:pt x="766" y="1350"/>
                  </a:lnTo>
                  <a:lnTo>
                    <a:pt x="792" y="1316"/>
                  </a:lnTo>
                  <a:lnTo>
                    <a:pt x="840" y="1257"/>
                  </a:lnTo>
                  <a:lnTo>
                    <a:pt x="879" y="1212"/>
                  </a:lnTo>
                  <a:lnTo>
                    <a:pt x="904" y="1183"/>
                  </a:lnTo>
                  <a:lnTo>
                    <a:pt x="941" y="1140"/>
                  </a:lnTo>
                  <a:lnTo>
                    <a:pt x="988" y="1085"/>
                  </a:lnTo>
                  <a:lnTo>
                    <a:pt x="1098" y="950"/>
                  </a:lnTo>
                  <a:lnTo>
                    <a:pt x="1157" y="879"/>
                  </a:lnTo>
                  <a:lnTo>
                    <a:pt x="1212" y="811"/>
                  </a:lnTo>
                  <a:lnTo>
                    <a:pt x="1262" y="750"/>
                  </a:lnTo>
                  <a:lnTo>
                    <a:pt x="1301" y="698"/>
                  </a:lnTo>
                  <a:lnTo>
                    <a:pt x="1311" y="686"/>
                  </a:lnTo>
                  <a:lnTo>
                    <a:pt x="1319" y="673"/>
                  </a:lnTo>
                  <a:lnTo>
                    <a:pt x="1336" y="649"/>
                  </a:lnTo>
                  <a:lnTo>
                    <a:pt x="1342" y="638"/>
                  </a:lnTo>
                  <a:lnTo>
                    <a:pt x="1349" y="626"/>
                  </a:lnTo>
                  <a:lnTo>
                    <a:pt x="1360" y="605"/>
                  </a:lnTo>
                  <a:lnTo>
                    <a:pt x="1364" y="594"/>
                  </a:lnTo>
                  <a:lnTo>
                    <a:pt x="1368" y="583"/>
                  </a:lnTo>
                  <a:lnTo>
                    <a:pt x="1374" y="563"/>
                  </a:lnTo>
                  <a:lnTo>
                    <a:pt x="1377" y="553"/>
                  </a:lnTo>
                  <a:lnTo>
                    <a:pt x="1378" y="542"/>
                  </a:lnTo>
                  <a:lnTo>
                    <a:pt x="1380" y="523"/>
                  </a:lnTo>
                  <a:lnTo>
                    <a:pt x="1380" y="504"/>
                  </a:lnTo>
                  <a:lnTo>
                    <a:pt x="1379" y="493"/>
                  </a:lnTo>
                  <a:lnTo>
                    <a:pt x="1378" y="483"/>
                  </a:lnTo>
                  <a:lnTo>
                    <a:pt x="1376" y="475"/>
                  </a:lnTo>
                  <a:lnTo>
                    <a:pt x="1374" y="465"/>
                  </a:lnTo>
                  <a:lnTo>
                    <a:pt x="1371" y="456"/>
                  </a:lnTo>
                  <a:lnTo>
                    <a:pt x="1368" y="446"/>
                  </a:lnTo>
                  <a:lnTo>
                    <a:pt x="1365" y="437"/>
                  </a:lnTo>
                  <a:lnTo>
                    <a:pt x="1360" y="427"/>
                  </a:lnTo>
                  <a:lnTo>
                    <a:pt x="1352" y="407"/>
                  </a:lnTo>
                  <a:lnTo>
                    <a:pt x="1341" y="387"/>
                  </a:lnTo>
                  <a:lnTo>
                    <a:pt x="1328" y="367"/>
                  </a:lnTo>
                  <a:lnTo>
                    <a:pt x="1334" y="363"/>
                  </a:lnTo>
                  <a:lnTo>
                    <a:pt x="1347" y="353"/>
                  </a:lnTo>
                  <a:lnTo>
                    <a:pt x="1386" y="319"/>
                  </a:lnTo>
                  <a:lnTo>
                    <a:pt x="1444" y="271"/>
                  </a:lnTo>
                  <a:close/>
                  <a:moveTo>
                    <a:pt x="1264" y="2459"/>
                  </a:moveTo>
                  <a:lnTo>
                    <a:pt x="969" y="2459"/>
                  </a:lnTo>
                  <a:lnTo>
                    <a:pt x="946" y="2390"/>
                  </a:lnTo>
                  <a:lnTo>
                    <a:pt x="934" y="2354"/>
                  </a:lnTo>
                  <a:lnTo>
                    <a:pt x="923" y="2317"/>
                  </a:lnTo>
                  <a:lnTo>
                    <a:pt x="912" y="2279"/>
                  </a:lnTo>
                  <a:lnTo>
                    <a:pt x="903" y="2241"/>
                  </a:lnTo>
                  <a:lnTo>
                    <a:pt x="894" y="2203"/>
                  </a:lnTo>
                  <a:lnTo>
                    <a:pt x="887" y="2163"/>
                  </a:lnTo>
                  <a:lnTo>
                    <a:pt x="884" y="2144"/>
                  </a:lnTo>
                  <a:lnTo>
                    <a:pt x="881" y="2125"/>
                  </a:lnTo>
                  <a:lnTo>
                    <a:pt x="879" y="2106"/>
                  </a:lnTo>
                  <a:lnTo>
                    <a:pt x="878" y="2085"/>
                  </a:lnTo>
                  <a:lnTo>
                    <a:pt x="876" y="2066"/>
                  </a:lnTo>
                  <a:lnTo>
                    <a:pt x="875" y="2047"/>
                  </a:lnTo>
                  <a:lnTo>
                    <a:pt x="875" y="2028"/>
                  </a:lnTo>
                  <a:lnTo>
                    <a:pt x="875" y="2009"/>
                  </a:lnTo>
                  <a:lnTo>
                    <a:pt x="876" y="1991"/>
                  </a:lnTo>
                  <a:lnTo>
                    <a:pt x="879" y="1971"/>
                  </a:lnTo>
                  <a:lnTo>
                    <a:pt x="881" y="1953"/>
                  </a:lnTo>
                  <a:lnTo>
                    <a:pt x="885" y="1934"/>
                  </a:lnTo>
                  <a:lnTo>
                    <a:pt x="888" y="1916"/>
                  </a:lnTo>
                  <a:lnTo>
                    <a:pt x="893" y="1898"/>
                  </a:lnTo>
                  <a:lnTo>
                    <a:pt x="898" y="1880"/>
                  </a:lnTo>
                  <a:lnTo>
                    <a:pt x="905" y="1863"/>
                  </a:lnTo>
                  <a:lnTo>
                    <a:pt x="914" y="1844"/>
                  </a:lnTo>
                  <a:lnTo>
                    <a:pt x="923" y="1825"/>
                  </a:lnTo>
                  <a:lnTo>
                    <a:pt x="934" y="1806"/>
                  </a:lnTo>
                  <a:lnTo>
                    <a:pt x="946" y="1785"/>
                  </a:lnTo>
                  <a:lnTo>
                    <a:pt x="960" y="1765"/>
                  </a:lnTo>
                  <a:lnTo>
                    <a:pt x="976" y="1743"/>
                  </a:lnTo>
                  <a:lnTo>
                    <a:pt x="992" y="1722"/>
                  </a:lnTo>
                  <a:lnTo>
                    <a:pt x="1010" y="1700"/>
                  </a:lnTo>
                  <a:lnTo>
                    <a:pt x="1028" y="1679"/>
                  </a:lnTo>
                  <a:lnTo>
                    <a:pt x="1047" y="1656"/>
                  </a:lnTo>
                  <a:lnTo>
                    <a:pt x="1067" y="1633"/>
                  </a:lnTo>
                  <a:lnTo>
                    <a:pt x="1089" y="1610"/>
                  </a:lnTo>
                  <a:lnTo>
                    <a:pt x="1132" y="1563"/>
                  </a:lnTo>
                  <a:lnTo>
                    <a:pt x="1156" y="1541"/>
                  </a:lnTo>
                  <a:lnTo>
                    <a:pt x="1179" y="1517"/>
                  </a:lnTo>
                  <a:lnTo>
                    <a:pt x="1227" y="1469"/>
                  </a:lnTo>
                  <a:lnTo>
                    <a:pt x="1276" y="1421"/>
                  </a:lnTo>
                  <a:lnTo>
                    <a:pt x="1376" y="1323"/>
                  </a:lnTo>
                  <a:lnTo>
                    <a:pt x="1425" y="1275"/>
                  </a:lnTo>
                  <a:lnTo>
                    <a:pt x="1472" y="1227"/>
                  </a:lnTo>
                  <a:lnTo>
                    <a:pt x="1517" y="1179"/>
                  </a:lnTo>
                  <a:lnTo>
                    <a:pt x="1539" y="1157"/>
                  </a:lnTo>
                  <a:lnTo>
                    <a:pt x="1560" y="1133"/>
                  </a:lnTo>
                  <a:lnTo>
                    <a:pt x="1571" y="1119"/>
                  </a:lnTo>
                  <a:lnTo>
                    <a:pt x="1582" y="1106"/>
                  </a:lnTo>
                  <a:lnTo>
                    <a:pt x="1601" y="1080"/>
                  </a:lnTo>
                  <a:lnTo>
                    <a:pt x="1619" y="1055"/>
                  </a:lnTo>
                  <a:lnTo>
                    <a:pt x="1628" y="1043"/>
                  </a:lnTo>
                  <a:lnTo>
                    <a:pt x="1635" y="1031"/>
                  </a:lnTo>
                  <a:lnTo>
                    <a:pt x="1642" y="1019"/>
                  </a:lnTo>
                  <a:lnTo>
                    <a:pt x="1648" y="1007"/>
                  </a:lnTo>
                  <a:lnTo>
                    <a:pt x="1660" y="984"/>
                  </a:lnTo>
                  <a:lnTo>
                    <a:pt x="1665" y="973"/>
                  </a:lnTo>
                  <a:lnTo>
                    <a:pt x="1670" y="962"/>
                  </a:lnTo>
                  <a:lnTo>
                    <a:pt x="1674" y="950"/>
                  </a:lnTo>
                  <a:lnTo>
                    <a:pt x="1678" y="939"/>
                  </a:lnTo>
                  <a:lnTo>
                    <a:pt x="1683" y="918"/>
                  </a:lnTo>
                  <a:lnTo>
                    <a:pt x="1684" y="907"/>
                  </a:lnTo>
                  <a:lnTo>
                    <a:pt x="1685" y="896"/>
                  </a:lnTo>
                  <a:lnTo>
                    <a:pt x="1686" y="885"/>
                  </a:lnTo>
                  <a:lnTo>
                    <a:pt x="1686" y="875"/>
                  </a:lnTo>
                  <a:lnTo>
                    <a:pt x="1684" y="853"/>
                  </a:lnTo>
                  <a:lnTo>
                    <a:pt x="1683" y="842"/>
                  </a:lnTo>
                  <a:lnTo>
                    <a:pt x="1680" y="831"/>
                  </a:lnTo>
                  <a:lnTo>
                    <a:pt x="1677" y="819"/>
                  </a:lnTo>
                  <a:lnTo>
                    <a:pt x="1673" y="809"/>
                  </a:lnTo>
                  <a:lnTo>
                    <a:pt x="1668" y="798"/>
                  </a:lnTo>
                  <a:lnTo>
                    <a:pt x="1664" y="786"/>
                  </a:lnTo>
                  <a:lnTo>
                    <a:pt x="1658" y="774"/>
                  </a:lnTo>
                  <a:lnTo>
                    <a:pt x="1652" y="762"/>
                  </a:lnTo>
                  <a:lnTo>
                    <a:pt x="1769" y="665"/>
                  </a:lnTo>
                  <a:lnTo>
                    <a:pt x="1780" y="675"/>
                  </a:lnTo>
                  <a:lnTo>
                    <a:pt x="1792" y="687"/>
                  </a:lnTo>
                  <a:lnTo>
                    <a:pt x="1803" y="699"/>
                  </a:lnTo>
                  <a:lnTo>
                    <a:pt x="1814" y="713"/>
                  </a:lnTo>
                  <a:lnTo>
                    <a:pt x="1824" y="727"/>
                  </a:lnTo>
                  <a:lnTo>
                    <a:pt x="1834" y="743"/>
                  </a:lnTo>
                  <a:lnTo>
                    <a:pt x="1844" y="758"/>
                  </a:lnTo>
                  <a:lnTo>
                    <a:pt x="1853" y="775"/>
                  </a:lnTo>
                  <a:lnTo>
                    <a:pt x="1862" y="792"/>
                  </a:lnTo>
                  <a:lnTo>
                    <a:pt x="1870" y="809"/>
                  </a:lnTo>
                  <a:lnTo>
                    <a:pt x="1878" y="828"/>
                  </a:lnTo>
                  <a:lnTo>
                    <a:pt x="1884" y="846"/>
                  </a:lnTo>
                  <a:lnTo>
                    <a:pt x="1892" y="865"/>
                  </a:lnTo>
                  <a:lnTo>
                    <a:pt x="1898" y="884"/>
                  </a:lnTo>
                  <a:lnTo>
                    <a:pt x="1902" y="903"/>
                  </a:lnTo>
                  <a:lnTo>
                    <a:pt x="1907" y="924"/>
                  </a:lnTo>
                  <a:lnTo>
                    <a:pt x="1911" y="944"/>
                  </a:lnTo>
                  <a:lnTo>
                    <a:pt x="1912" y="954"/>
                  </a:lnTo>
                  <a:lnTo>
                    <a:pt x="1913" y="965"/>
                  </a:lnTo>
                  <a:lnTo>
                    <a:pt x="1916" y="984"/>
                  </a:lnTo>
                  <a:lnTo>
                    <a:pt x="1917" y="1004"/>
                  </a:lnTo>
                  <a:lnTo>
                    <a:pt x="1917" y="1025"/>
                  </a:lnTo>
                  <a:lnTo>
                    <a:pt x="1916" y="1045"/>
                  </a:lnTo>
                  <a:lnTo>
                    <a:pt x="1916" y="1056"/>
                  </a:lnTo>
                  <a:lnTo>
                    <a:pt x="1914" y="1065"/>
                  </a:lnTo>
                  <a:lnTo>
                    <a:pt x="1911" y="1086"/>
                  </a:lnTo>
                  <a:lnTo>
                    <a:pt x="1907" y="1105"/>
                  </a:lnTo>
                  <a:lnTo>
                    <a:pt x="1902" y="1125"/>
                  </a:lnTo>
                  <a:lnTo>
                    <a:pt x="1896" y="1145"/>
                  </a:lnTo>
                  <a:lnTo>
                    <a:pt x="1889" y="1163"/>
                  </a:lnTo>
                  <a:lnTo>
                    <a:pt x="1881" y="1182"/>
                  </a:lnTo>
                  <a:lnTo>
                    <a:pt x="1871" y="1200"/>
                  </a:lnTo>
                  <a:lnTo>
                    <a:pt x="1866" y="1208"/>
                  </a:lnTo>
                  <a:lnTo>
                    <a:pt x="1860" y="1217"/>
                  </a:lnTo>
                  <a:lnTo>
                    <a:pt x="1848" y="1233"/>
                  </a:lnTo>
                  <a:lnTo>
                    <a:pt x="1817" y="1273"/>
                  </a:lnTo>
                  <a:lnTo>
                    <a:pt x="1786" y="1311"/>
                  </a:lnTo>
                  <a:lnTo>
                    <a:pt x="1754" y="1350"/>
                  </a:lnTo>
                  <a:lnTo>
                    <a:pt x="1720" y="1387"/>
                  </a:lnTo>
                  <a:lnTo>
                    <a:pt x="1649" y="1465"/>
                  </a:lnTo>
                  <a:lnTo>
                    <a:pt x="1571" y="1550"/>
                  </a:lnTo>
                  <a:lnTo>
                    <a:pt x="1530" y="1593"/>
                  </a:lnTo>
                  <a:lnTo>
                    <a:pt x="1490" y="1635"/>
                  </a:lnTo>
                  <a:lnTo>
                    <a:pt x="1404" y="1723"/>
                  </a:lnTo>
                  <a:lnTo>
                    <a:pt x="1360" y="1770"/>
                  </a:lnTo>
                  <a:lnTo>
                    <a:pt x="1313" y="1820"/>
                  </a:lnTo>
                  <a:lnTo>
                    <a:pt x="1263" y="1874"/>
                  </a:lnTo>
                  <a:lnTo>
                    <a:pt x="1210" y="1934"/>
                  </a:lnTo>
                  <a:lnTo>
                    <a:pt x="1205" y="1940"/>
                  </a:lnTo>
                  <a:lnTo>
                    <a:pt x="1200" y="1946"/>
                  </a:lnTo>
                  <a:lnTo>
                    <a:pt x="1192" y="1959"/>
                  </a:lnTo>
                  <a:lnTo>
                    <a:pt x="1188" y="1967"/>
                  </a:lnTo>
                  <a:lnTo>
                    <a:pt x="1185" y="1974"/>
                  </a:lnTo>
                  <a:lnTo>
                    <a:pt x="1179" y="1988"/>
                  </a:lnTo>
                  <a:lnTo>
                    <a:pt x="1174" y="2003"/>
                  </a:lnTo>
                  <a:lnTo>
                    <a:pt x="1172" y="2011"/>
                  </a:lnTo>
                  <a:lnTo>
                    <a:pt x="1170" y="2018"/>
                  </a:lnTo>
                  <a:lnTo>
                    <a:pt x="1169" y="2027"/>
                  </a:lnTo>
                  <a:lnTo>
                    <a:pt x="1168" y="2034"/>
                  </a:lnTo>
                  <a:lnTo>
                    <a:pt x="1166" y="2051"/>
                  </a:lnTo>
                  <a:lnTo>
                    <a:pt x="1166" y="2067"/>
                  </a:lnTo>
                  <a:lnTo>
                    <a:pt x="1166" y="2084"/>
                  </a:lnTo>
                  <a:lnTo>
                    <a:pt x="1166" y="2102"/>
                  </a:lnTo>
                  <a:lnTo>
                    <a:pt x="1168" y="2120"/>
                  </a:lnTo>
                  <a:lnTo>
                    <a:pt x="1170" y="2138"/>
                  </a:lnTo>
                  <a:lnTo>
                    <a:pt x="1173" y="2156"/>
                  </a:lnTo>
                  <a:lnTo>
                    <a:pt x="1176" y="2174"/>
                  </a:lnTo>
                  <a:lnTo>
                    <a:pt x="1180" y="2192"/>
                  </a:lnTo>
                  <a:lnTo>
                    <a:pt x="1185" y="2210"/>
                  </a:lnTo>
                  <a:lnTo>
                    <a:pt x="1190" y="2229"/>
                  </a:lnTo>
                  <a:lnTo>
                    <a:pt x="1199" y="2265"/>
                  </a:lnTo>
                  <a:lnTo>
                    <a:pt x="1211" y="2301"/>
                  </a:lnTo>
                  <a:lnTo>
                    <a:pt x="1223" y="2336"/>
                  </a:lnTo>
                  <a:lnTo>
                    <a:pt x="1245" y="2401"/>
                  </a:lnTo>
                  <a:lnTo>
                    <a:pt x="1256" y="2431"/>
                  </a:lnTo>
                  <a:lnTo>
                    <a:pt x="1264" y="2459"/>
                  </a:lnTo>
                  <a:close/>
                  <a:moveTo>
                    <a:pt x="1601" y="2459"/>
                  </a:moveTo>
                  <a:lnTo>
                    <a:pt x="1352" y="2459"/>
                  </a:lnTo>
                  <a:lnTo>
                    <a:pt x="1342" y="2425"/>
                  </a:lnTo>
                  <a:lnTo>
                    <a:pt x="1331" y="2391"/>
                  </a:lnTo>
                  <a:lnTo>
                    <a:pt x="1311" y="2323"/>
                  </a:lnTo>
                  <a:lnTo>
                    <a:pt x="1300" y="2288"/>
                  </a:lnTo>
                  <a:lnTo>
                    <a:pt x="1290" y="2253"/>
                  </a:lnTo>
                  <a:lnTo>
                    <a:pt x="1282" y="2220"/>
                  </a:lnTo>
                  <a:lnTo>
                    <a:pt x="1276" y="2185"/>
                  </a:lnTo>
                  <a:lnTo>
                    <a:pt x="1272" y="2165"/>
                  </a:lnTo>
                  <a:lnTo>
                    <a:pt x="1270" y="2145"/>
                  </a:lnTo>
                  <a:lnTo>
                    <a:pt x="1269" y="2127"/>
                  </a:lnTo>
                  <a:lnTo>
                    <a:pt x="1268" y="2109"/>
                  </a:lnTo>
                  <a:lnTo>
                    <a:pt x="1268" y="2093"/>
                  </a:lnTo>
                  <a:lnTo>
                    <a:pt x="1269" y="2076"/>
                  </a:lnTo>
                  <a:lnTo>
                    <a:pt x="1271" y="2060"/>
                  </a:lnTo>
                  <a:lnTo>
                    <a:pt x="1274" y="2046"/>
                  </a:lnTo>
                  <a:lnTo>
                    <a:pt x="1278" y="2030"/>
                  </a:lnTo>
                  <a:lnTo>
                    <a:pt x="1283" y="2016"/>
                  </a:lnTo>
                  <a:lnTo>
                    <a:pt x="1290" y="2001"/>
                  </a:lnTo>
                  <a:lnTo>
                    <a:pt x="1299" y="1987"/>
                  </a:lnTo>
                  <a:lnTo>
                    <a:pt x="1307" y="1973"/>
                  </a:lnTo>
                  <a:lnTo>
                    <a:pt x="1319" y="1958"/>
                  </a:lnTo>
                  <a:lnTo>
                    <a:pt x="1331" y="1944"/>
                  </a:lnTo>
                  <a:lnTo>
                    <a:pt x="1346" y="1928"/>
                  </a:lnTo>
                  <a:lnTo>
                    <a:pt x="1368" y="1907"/>
                  </a:lnTo>
                  <a:lnTo>
                    <a:pt x="1395" y="1881"/>
                  </a:lnTo>
                  <a:lnTo>
                    <a:pt x="1425" y="1856"/>
                  </a:lnTo>
                  <a:lnTo>
                    <a:pt x="1456" y="1831"/>
                  </a:lnTo>
                  <a:lnTo>
                    <a:pt x="1524" y="1776"/>
                  </a:lnTo>
                  <a:lnTo>
                    <a:pt x="1594" y="1722"/>
                  </a:lnTo>
                  <a:lnTo>
                    <a:pt x="1662" y="1668"/>
                  </a:lnTo>
                  <a:lnTo>
                    <a:pt x="1695" y="1643"/>
                  </a:lnTo>
                  <a:lnTo>
                    <a:pt x="1724" y="1619"/>
                  </a:lnTo>
                  <a:lnTo>
                    <a:pt x="1751" y="1595"/>
                  </a:lnTo>
                  <a:lnTo>
                    <a:pt x="1774" y="1573"/>
                  </a:lnTo>
                  <a:lnTo>
                    <a:pt x="1793" y="1554"/>
                  </a:lnTo>
                  <a:lnTo>
                    <a:pt x="1802" y="1545"/>
                  </a:lnTo>
                  <a:lnTo>
                    <a:pt x="1809" y="1537"/>
                  </a:lnTo>
                  <a:lnTo>
                    <a:pt x="1818" y="1523"/>
                  </a:lnTo>
                  <a:lnTo>
                    <a:pt x="1823" y="1515"/>
                  </a:lnTo>
                  <a:lnTo>
                    <a:pt x="1827" y="1508"/>
                  </a:lnTo>
                  <a:lnTo>
                    <a:pt x="1829" y="1501"/>
                  </a:lnTo>
                  <a:lnTo>
                    <a:pt x="1832" y="1497"/>
                  </a:lnTo>
                  <a:lnTo>
                    <a:pt x="1833" y="1493"/>
                  </a:lnTo>
                  <a:lnTo>
                    <a:pt x="1836" y="1478"/>
                  </a:lnTo>
                  <a:lnTo>
                    <a:pt x="1840" y="1464"/>
                  </a:lnTo>
                  <a:lnTo>
                    <a:pt x="1841" y="1449"/>
                  </a:lnTo>
                  <a:lnTo>
                    <a:pt x="1842" y="1436"/>
                  </a:lnTo>
                  <a:lnTo>
                    <a:pt x="1842" y="1423"/>
                  </a:lnTo>
                  <a:lnTo>
                    <a:pt x="1841" y="1411"/>
                  </a:lnTo>
                  <a:lnTo>
                    <a:pt x="1840" y="1400"/>
                  </a:lnTo>
                  <a:lnTo>
                    <a:pt x="1839" y="1391"/>
                  </a:lnTo>
                  <a:lnTo>
                    <a:pt x="1836" y="1382"/>
                  </a:lnTo>
                  <a:lnTo>
                    <a:pt x="1834" y="1370"/>
                  </a:lnTo>
                  <a:lnTo>
                    <a:pt x="1833" y="1365"/>
                  </a:lnTo>
                  <a:lnTo>
                    <a:pt x="1890" y="1317"/>
                  </a:lnTo>
                  <a:lnTo>
                    <a:pt x="1948" y="1269"/>
                  </a:lnTo>
                  <a:lnTo>
                    <a:pt x="1960" y="1285"/>
                  </a:lnTo>
                  <a:lnTo>
                    <a:pt x="1972" y="1302"/>
                  </a:lnTo>
                  <a:lnTo>
                    <a:pt x="1983" y="1317"/>
                  </a:lnTo>
                  <a:lnTo>
                    <a:pt x="1992" y="1335"/>
                  </a:lnTo>
                  <a:lnTo>
                    <a:pt x="2002" y="1352"/>
                  </a:lnTo>
                  <a:lnTo>
                    <a:pt x="2009" y="1369"/>
                  </a:lnTo>
                  <a:lnTo>
                    <a:pt x="2016" y="1387"/>
                  </a:lnTo>
                  <a:lnTo>
                    <a:pt x="2022" y="1405"/>
                  </a:lnTo>
                  <a:lnTo>
                    <a:pt x="2027" y="1423"/>
                  </a:lnTo>
                  <a:lnTo>
                    <a:pt x="2032" y="1441"/>
                  </a:lnTo>
                  <a:lnTo>
                    <a:pt x="2036" y="1459"/>
                  </a:lnTo>
                  <a:lnTo>
                    <a:pt x="2038" y="1477"/>
                  </a:lnTo>
                  <a:lnTo>
                    <a:pt x="2039" y="1494"/>
                  </a:lnTo>
                  <a:lnTo>
                    <a:pt x="2040" y="1512"/>
                  </a:lnTo>
                  <a:lnTo>
                    <a:pt x="2040" y="1530"/>
                  </a:lnTo>
                  <a:lnTo>
                    <a:pt x="2039" y="1548"/>
                  </a:lnTo>
                  <a:lnTo>
                    <a:pt x="2038" y="1565"/>
                  </a:lnTo>
                  <a:lnTo>
                    <a:pt x="2036" y="1581"/>
                  </a:lnTo>
                  <a:lnTo>
                    <a:pt x="2033" y="1598"/>
                  </a:lnTo>
                  <a:lnTo>
                    <a:pt x="2030" y="1615"/>
                  </a:lnTo>
                  <a:lnTo>
                    <a:pt x="2026" y="1631"/>
                  </a:lnTo>
                  <a:lnTo>
                    <a:pt x="2021" y="1646"/>
                  </a:lnTo>
                  <a:lnTo>
                    <a:pt x="2015" y="1662"/>
                  </a:lnTo>
                  <a:lnTo>
                    <a:pt x="2010" y="1676"/>
                  </a:lnTo>
                  <a:lnTo>
                    <a:pt x="2003" y="1689"/>
                  </a:lnTo>
                  <a:lnTo>
                    <a:pt x="1996" y="1704"/>
                  </a:lnTo>
                  <a:lnTo>
                    <a:pt x="1989" y="1716"/>
                  </a:lnTo>
                  <a:lnTo>
                    <a:pt x="1980" y="1728"/>
                  </a:lnTo>
                  <a:lnTo>
                    <a:pt x="1972" y="1740"/>
                  </a:lnTo>
                  <a:lnTo>
                    <a:pt x="1964" y="1751"/>
                  </a:lnTo>
                  <a:lnTo>
                    <a:pt x="1954" y="1760"/>
                  </a:lnTo>
                  <a:lnTo>
                    <a:pt x="1944" y="1769"/>
                  </a:lnTo>
                  <a:lnTo>
                    <a:pt x="1871" y="1831"/>
                  </a:lnTo>
                  <a:lnTo>
                    <a:pt x="1826" y="1868"/>
                  </a:lnTo>
                  <a:lnTo>
                    <a:pt x="1778" y="1910"/>
                  </a:lnTo>
                  <a:lnTo>
                    <a:pt x="1728" y="1953"/>
                  </a:lnTo>
                  <a:lnTo>
                    <a:pt x="1679" y="1998"/>
                  </a:lnTo>
                  <a:lnTo>
                    <a:pt x="1655" y="2019"/>
                  </a:lnTo>
                  <a:lnTo>
                    <a:pt x="1632" y="2042"/>
                  </a:lnTo>
                  <a:lnTo>
                    <a:pt x="1610" y="2064"/>
                  </a:lnTo>
                  <a:lnTo>
                    <a:pt x="1588" y="2084"/>
                  </a:lnTo>
                  <a:lnTo>
                    <a:pt x="1569" y="2105"/>
                  </a:lnTo>
                  <a:lnTo>
                    <a:pt x="1553" y="2121"/>
                  </a:lnTo>
                  <a:lnTo>
                    <a:pt x="1547" y="2129"/>
                  </a:lnTo>
                  <a:lnTo>
                    <a:pt x="1542" y="2136"/>
                  </a:lnTo>
                  <a:lnTo>
                    <a:pt x="1539" y="2144"/>
                  </a:lnTo>
                  <a:lnTo>
                    <a:pt x="1536" y="2151"/>
                  </a:lnTo>
                  <a:lnTo>
                    <a:pt x="1535" y="2159"/>
                  </a:lnTo>
                  <a:lnTo>
                    <a:pt x="1534" y="2167"/>
                  </a:lnTo>
                  <a:lnTo>
                    <a:pt x="1534" y="2177"/>
                  </a:lnTo>
                  <a:lnTo>
                    <a:pt x="1535" y="2187"/>
                  </a:lnTo>
                  <a:lnTo>
                    <a:pt x="1536" y="2199"/>
                  </a:lnTo>
                  <a:lnTo>
                    <a:pt x="1539" y="2211"/>
                  </a:lnTo>
                  <a:lnTo>
                    <a:pt x="1545" y="2244"/>
                  </a:lnTo>
                  <a:lnTo>
                    <a:pt x="1559" y="2300"/>
                  </a:lnTo>
                  <a:lnTo>
                    <a:pt x="1575" y="2359"/>
                  </a:lnTo>
                  <a:lnTo>
                    <a:pt x="1589" y="2414"/>
                  </a:lnTo>
                  <a:lnTo>
                    <a:pt x="1601" y="2459"/>
                  </a:lnTo>
                  <a:close/>
                  <a:moveTo>
                    <a:pt x="506" y="1777"/>
                  </a:moveTo>
                  <a:lnTo>
                    <a:pt x="494" y="1758"/>
                  </a:lnTo>
                  <a:lnTo>
                    <a:pt x="482" y="1740"/>
                  </a:lnTo>
                  <a:lnTo>
                    <a:pt x="471" y="1722"/>
                  </a:lnTo>
                  <a:lnTo>
                    <a:pt x="461" y="1703"/>
                  </a:lnTo>
                  <a:lnTo>
                    <a:pt x="456" y="1694"/>
                  </a:lnTo>
                  <a:lnTo>
                    <a:pt x="452" y="1685"/>
                  </a:lnTo>
                  <a:lnTo>
                    <a:pt x="443" y="1667"/>
                  </a:lnTo>
                  <a:lnTo>
                    <a:pt x="436" y="1647"/>
                  </a:lnTo>
                  <a:lnTo>
                    <a:pt x="429" y="1628"/>
                  </a:lnTo>
                  <a:lnTo>
                    <a:pt x="423" y="1609"/>
                  </a:lnTo>
                  <a:lnTo>
                    <a:pt x="417" y="1589"/>
                  </a:lnTo>
                  <a:lnTo>
                    <a:pt x="412" y="1569"/>
                  </a:lnTo>
                  <a:lnTo>
                    <a:pt x="408" y="1549"/>
                  </a:lnTo>
                  <a:lnTo>
                    <a:pt x="405" y="1527"/>
                  </a:lnTo>
                  <a:lnTo>
                    <a:pt x="401" y="1506"/>
                  </a:lnTo>
                  <a:lnTo>
                    <a:pt x="399" y="1484"/>
                  </a:lnTo>
                  <a:lnTo>
                    <a:pt x="398" y="1460"/>
                  </a:lnTo>
                  <a:lnTo>
                    <a:pt x="396" y="1435"/>
                  </a:lnTo>
                  <a:lnTo>
                    <a:pt x="396" y="1409"/>
                  </a:lnTo>
                  <a:lnTo>
                    <a:pt x="399" y="1383"/>
                  </a:lnTo>
                  <a:lnTo>
                    <a:pt x="401" y="1358"/>
                  </a:lnTo>
                  <a:lnTo>
                    <a:pt x="405" y="1333"/>
                  </a:lnTo>
                  <a:lnTo>
                    <a:pt x="410" y="1309"/>
                  </a:lnTo>
                  <a:lnTo>
                    <a:pt x="416" y="1284"/>
                  </a:lnTo>
                  <a:lnTo>
                    <a:pt x="422" y="1260"/>
                  </a:lnTo>
                  <a:lnTo>
                    <a:pt x="429" y="1236"/>
                  </a:lnTo>
                  <a:lnTo>
                    <a:pt x="437" y="1212"/>
                  </a:lnTo>
                  <a:lnTo>
                    <a:pt x="447" y="1189"/>
                  </a:lnTo>
                  <a:lnTo>
                    <a:pt x="456" y="1165"/>
                  </a:lnTo>
                  <a:lnTo>
                    <a:pt x="467" y="1142"/>
                  </a:lnTo>
                  <a:lnTo>
                    <a:pt x="479" y="1119"/>
                  </a:lnTo>
                  <a:lnTo>
                    <a:pt x="491" y="1097"/>
                  </a:lnTo>
                  <a:lnTo>
                    <a:pt x="504" y="1074"/>
                  </a:lnTo>
                  <a:lnTo>
                    <a:pt x="531" y="1028"/>
                  </a:lnTo>
                  <a:lnTo>
                    <a:pt x="545" y="1005"/>
                  </a:lnTo>
                  <a:lnTo>
                    <a:pt x="560" y="984"/>
                  </a:lnTo>
                  <a:lnTo>
                    <a:pt x="590" y="939"/>
                  </a:lnTo>
                  <a:lnTo>
                    <a:pt x="621" y="895"/>
                  </a:lnTo>
                  <a:lnTo>
                    <a:pt x="684" y="807"/>
                  </a:lnTo>
                  <a:lnTo>
                    <a:pt x="717" y="763"/>
                  </a:lnTo>
                  <a:lnTo>
                    <a:pt x="748" y="720"/>
                  </a:lnTo>
                  <a:lnTo>
                    <a:pt x="852" y="573"/>
                  </a:lnTo>
                  <a:lnTo>
                    <a:pt x="899" y="506"/>
                  </a:lnTo>
                  <a:lnTo>
                    <a:pt x="942" y="444"/>
                  </a:lnTo>
                  <a:lnTo>
                    <a:pt x="962" y="414"/>
                  </a:lnTo>
                  <a:lnTo>
                    <a:pt x="980" y="386"/>
                  </a:lnTo>
                  <a:lnTo>
                    <a:pt x="995" y="361"/>
                  </a:lnTo>
                  <a:lnTo>
                    <a:pt x="1008" y="336"/>
                  </a:lnTo>
                  <a:lnTo>
                    <a:pt x="1020" y="314"/>
                  </a:lnTo>
                  <a:lnTo>
                    <a:pt x="1030" y="294"/>
                  </a:lnTo>
                  <a:lnTo>
                    <a:pt x="1037" y="276"/>
                  </a:lnTo>
                  <a:lnTo>
                    <a:pt x="1041" y="260"/>
                  </a:lnTo>
                  <a:lnTo>
                    <a:pt x="1042" y="254"/>
                  </a:lnTo>
                  <a:lnTo>
                    <a:pt x="1043" y="248"/>
                  </a:lnTo>
                  <a:lnTo>
                    <a:pt x="1044" y="237"/>
                  </a:lnTo>
                  <a:lnTo>
                    <a:pt x="1044" y="227"/>
                  </a:lnTo>
                  <a:lnTo>
                    <a:pt x="1044" y="216"/>
                  </a:lnTo>
                  <a:lnTo>
                    <a:pt x="1043" y="205"/>
                  </a:lnTo>
                  <a:lnTo>
                    <a:pt x="1042" y="193"/>
                  </a:lnTo>
                  <a:lnTo>
                    <a:pt x="1037" y="173"/>
                  </a:lnTo>
                  <a:lnTo>
                    <a:pt x="1032" y="151"/>
                  </a:lnTo>
                  <a:lnTo>
                    <a:pt x="1025" y="132"/>
                  </a:lnTo>
                  <a:lnTo>
                    <a:pt x="1018" y="115"/>
                  </a:lnTo>
                  <a:lnTo>
                    <a:pt x="1011" y="98"/>
                  </a:lnTo>
                  <a:lnTo>
                    <a:pt x="1066" y="53"/>
                  </a:lnTo>
                  <a:lnTo>
                    <a:pt x="1130" y="0"/>
                  </a:lnTo>
                  <a:lnTo>
                    <a:pt x="1143" y="13"/>
                  </a:lnTo>
                  <a:lnTo>
                    <a:pt x="1156" y="27"/>
                  </a:lnTo>
                  <a:lnTo>
                    <a:pt x="1169" y="42"/>
                  </a:lnTo>
                  <a:lnTo>
                    <a:pt x="1180" y="56"/>
                  </a:lnTo>
                  <a:lnTo>
                    <a:pt x="1191" y="72"/>
                  </a:lnTo>
                  <a:lnTo>
                    <a:pt x="1200" y="86"/>
                  </a:lnTo>
                  <a:lnTo>
                    <a:pt x="1210" y="102"/>
                  </a:lnTo>
                  <a:lnTo>
                    <a:pt x="1218" y="119"/>
                  </a:lnTo>
                  <a:lnTo>
                    <a:pt x="1226" y="134"/>
                  </a:lnTo>
                  <a:lnTo>
                    <a:pt x="1233" y="151"/>
                  </a:lnTo>
                  <a:lnTo>
                    <a:pt x="1239" y="168"/>
                  </a:lnTo>
                  <a:lnTo>
                    <a:pt x="1245" y="185"/>
                  </a:lnTo>
                  <a:lnTo>
                    <a:pt x="1250" y="201"/>
                  </a:lnTo>
                  <a:lnTo>
                    <a:pt x="1253" y="218"/>
                  </a:lnTo>
                  <a:lnTo>
                    <a:pt x="1256" y="235"/>
                  </a:lnTo>
                  <a:lnTo>
                    <a:pt x="1259" y="253"/>
                  </a:lnTo>
                  <a:lnTo>
                    <a:pt x="1260" y="270"/>
                  </a:lnTo>
                  <a:lnTo>
                    <a:pt x="1262" y="288"/>
                  </a:lnTo>
                  <a:lnTo>
                    <a:pt x="1263" y="305"/>
                  </a:lnTo>
                  <a:lnTo>
                    <a:pt x="1263" y="323"/>
                  </a:lnTo>
                  <a:lnTo>
                    <a:pt x="1262" y="339"/>
                  </a:lnTo>
                  <a:lnTo>
                    <a:pt x="1260" y="357"/>
                  </a:lnTo>
                  <a:lnTo>
                    <a:pt x="1258" y="374"/>
                  </a:lnTo>
                  <a:lnTo>
                    <a:pt x="1256" y="392"/>
                  </a:lnTo>
                  <a:lnTo>
                    <a:pt x="1252" y="409"/>
                  </a:lnTo>
                  <a:lnTo>
                    <a:pt x="1248" y="426"/>
                  </a:lnTo>
                  <a:lnTo>
                    <a:pt x="1245" y="443"/>
                  </a:lnTo>
                  <a:lnTo>
                    <a:pt x="1240" y="459"/>
                  </a:lnTo>
                  <a:lnTo>
                    <a:pt x="1234" y="475"/>
                  </a:lnTo>
                  <a:lnTo>
                    <a:pt x="1228" y="492"/>
                  </a:lnTo>
                  <a:lnTo>
                    <a:pt x="1222" y="507"/>
                  </a:lnTo>
                  <a:lnTo>
                    <a:pt x="1215" y="523"/>
                  </a:lnTo>
                  <a:lnTo>
                    <a:pt x="1206" y="540"/>
                  </a:lnTo>
                  <a:lnTo>
                    <a:pt x="1197" y="558"/>
                  </a:lnTo>
                  <a:lnTo>
                    <a:pt x="1178" y="594"/>
                  </a:lnTo>
                  <a:lnTo>
                    <a:pt x="1167" y="611"/>
                  </a:lnTo>
                  <a:lnTo>
                    <a:pt x="1155" y="630"/>
                  </a:lnTo>
                  <a:lnTo>
                    <a:pt x="1132" y="666"/>
                  </a:lnTo>
                  <a:lnTo>
                    <a:pt x="1107" y="703"/>
                  </a:lnTo>
                  <a:lnTo>
                    <a:pt x="1079" y="740"/>
                  </a:lnTo>
                  <a:lnTo>
                    <a:pt x="1052" y="779"/>
                  </a:lnTo>
                  <a:lnTo>
                    <a:pt x="1023" y="817"/>
                  </a:lnTo>
                  <a:lnTo>
                    <a:pt x="993" y="855"/>
                  </a:lnTo>
                  <a:lnTo>
                    <a:pt x="962" y="895"/>
                  </a:lnTo>
                  <a:lnTo>
                    <a:pt x="899" y="974"/>
                  </a:lnTo>
                  <a:lnTo>
                    <a:pt x="837" y="1055"/>
                  </a:lnTo>
                  <a:lnTo>
                    <a:pt x="776" y="1135"/>
                  </a:lnTo>
                  <a:lnTo>
                    <a:pt x="746" y="1176"/>
                  </a:lnTo>
                  <a:lnTo>
                    <a:pt x="717" y="1217"/>
                  </a:lnTo>
                  <a:lnTo>
                    <a:pt x="688" y="1257"/>
                  </a:lnTo>
                  <a:lnTo>
                    <a:pt x="675" y="1278"/>
                  </a:lnTo>
                  <a:lnTo>
                    <a:pt x="662" y="1298"/>
                  </a:lnTo>
                  <a:lnTo>
                    <a:pt x="636" y="1339"/>
                  </a:lnTo>
                  <a:lnTo>
                    <a:pt x="624" y="1359"/>
                  </a:lnTo>
                  <a:lnTo>
                    <a:pt x="612" y="1380"/>
                  </a:lnTo>
                  <a:lnTo>
                    <a:pt x="600" y="1400"/>
                  </a:lnTo>
                  <a:lnTo>
                    <a:pt x="591" y="1421"/>
                  </a:lnTo>
                  <a:lnTo>
                    <a:pt x="580" y="1441"/>
                  </a:lnTo>
                  <a:lnTo>
                    <a:pt x="570" y="1461"/>
                  </a:lnTo>
                  <a:lnTo>
                    <a:pt x="561" y="1481"/>
                  </a:lnTo>
                  <a:lnTo>
                    <a:pt x="552" y="1501"/>
                  </a:lnTo>
                  <a:lnTo>
                    <a:pt x="544" y="1521"/>
                  </a:lnTo>
                  <a:lnTo>
                    <a:pt x="537" y="1542"/>
                  </a:lnTo>
                  <a:lnTo>
                    <a:pt x="531" y="1561"/>
                  </a:lnTo>
                  <a:lnTo>
                    <a:pt x="525" y="1581"/>
                  </a:lnTo>
                  <a:lnTo>
                    <a:pt x="519" y="1602"/>
                  </a:lnTo>
                  <a:lnTo>
                    <a:pt x="514" y="1621"/>
                  </a:lnTo>
                  <a:lnTo>
                    <a:pt x="510" y="1640"/>
                  </a:lnTo>
                  <a:lnTo>
                    <a:pt x="507" y="1661"/>
                  </a:lnTo>
                  <a:lnTo>
                    <a:pt x="504" y="1680"/>
                  </a:lnTo>
                  <a:lnTo>
                    <a:pt x="503" y="1699"/>
                  </a:lnTo>
                  <a:lnTo>
                    <a:pt x="502" y="1719"/>
                  </a:lnTo>
                  <a:lnTo>
                    <a:pt x="503" y="1739"/>
                  </a:lnTo>
                  <a:lnTo>
                    <a:pt x="503" y="1758"/>
                  </a:lnTo>
                  <a:lnTo>
                    <a:pt x="506" y="1777"/>
                  </a:lnTo>
                  <a:close/>
                  <a:moveTo>
                    <a:pt x="1430" y="5531"/>
                  </a:moveTo>
                  <a:lnTo>
                    <a:pt x="1007" y="5531"/>
                  </a:lnTo>
                  <a:lnTo>
                    <a:pt x="1007" y="4975"/>
                  </a:lnTo>
                  <a:lnTo>
                    <a:pt x="1007" y="4419"/>
                  </a:lnTo>
                  <a:lnTo>
                    <a:pt x="1007" y="3864"/>
                  </a:lnTo>
                  <a:lnTo>
                    <a:pt x="1007" y="3309"/>
                  </a:lnTo>
                  <a:lnTo>
                    <a:pt x="1013" y="3311"/>
                  </a:lnTo>
                  <a:lnTo>
                    <a:pt x="1042" y="3319"/>
                  </a:lnTo>
                  <a:lnTo>
                    <a:pt x="1071" y="3326"/>
                  </a:lnTo>
                  <a:lnTo>
                    <a:pt x="1097" y="3332"/>
                  </a:lnTo>
                  <a:lnTo>
                    <a:pt x="1122" y="3337"/>
                  </a:lnTo>
                  <a:lnTo>
                    <a:pt x="1148" y="3342"/>
                  </a:lnTo>
                  <a:lnTo>
                    <a:pt x="1172" y="3344"/>
                  </a:lnTo>
                  <a:lnTo>
                    <a:pt x="1196" y="3347"/>
                  </a:lnTo>
                  <a:lnTo>
                    <a:pt x="1218" y="3348"/>
                  </a:lnTo>
                  <a:lnTo>
                    <a:pt x="1242" y="3347"/>
                  </a:lnTo>
                  <a:lnTo>
                    <a:pt x="1253" y="3347"/>
                  </a:lnTo>
                  <a:lnTo>
                    <a:pt x="1265" y="3345"/>
                  </a:lnTo>
                  <a:lnTo>
                    <a:pt x="1289" y="3343"/>
                  </a:lnTo>
                  <a:lnTo>
                    <a:pt x="1314" y="3339"/>
                  </a:lnTo>
                  <a:lnTo>
                    <a:pt x="1340" y="3335"/>
                  </a:lnTo>
                  <a:lnTo>
                    <a:pt x="1366" y="3327"/>
                  </a:lnTo>
                  <a:lnTo>
                    <a:pt x="1395" y="3320"/>
                  </a:lnTo>
                  <a:lnTo>
                    <a:pt x="1424" y="3312"/>
                  </a:lnTo>
                  <a:lnTo>
                    <a:pt x="1430" y="3309"/>
                  </a:lnTo>
                  <a:lnTo>
                    <a:pt x="1430" y="3864"/>
                  </a:lnTo>
                  <a:lnTo>
                    <a:pt x="1430" y="4419"/>
                  </a:lnTo>
                  <a:lnTo>
                    <a:pt x="1430" y="4975"/>
                  </a:lnTo>
                  <a:lnTo>
                    <a:pt x="1430" y="5531"/>
                  </a:lnTo>
                  <a:close/>
                  <a:moveTo>
                    <a:pt x="1218" y="3207"/>
                  </a:moveTo>
                  <a:lnTo>
                    <a:pt x="1167" y="3206"/>
                  </a:lnTo>
                  <a:lnTo>
                    <a:pt x="1116" y="3204"/>
                  </a:lnTo>
                  <a:lnTo>
                    <a:pt x="1091" y="3201"/>
                  </a:lnTo>
                  <a:lnTo>
                    <a:pt x="1066" y="3199"/>
                  </a:lnTo>
                  <a:lnTo>
                    <a:pt x="1017" y="3193"/>
                  </a:lnTo>
                  <a:lnTo>
                    <a:pt x="992" y="3188"/>
                  </a:lnTo>
                  <a:lnTo>
                    <a:pt x="968" y="3185"/>
                  </a:lnTo>
                  <a:lnTo>
                    <a:pt x="920" y="3175"/>
                  </a:lnTo>
                  <a:lnTo>
                    <a:pt x="896" y="3169"/>
                  </a:lnTo>
                  <a:lnTo>
                    <a:pt x="873" y="3163"/>
                  </a:lnTo>
                  <a:lnTo>
                    <a:pt x="849" y="3157"/>
                  </a:lnTo>
                  <a:lnTo>
                    <a:pt x="826" y="3151"/>
                  </a:lnTo>
                  <a:lnTo>
                    <a:pt x="780" y="3137"/>
                  </a:lnTo>
                  <a:lnTo>
                    <a:pt x="736" y="3121"/>
                  </a:lnTo>
                  <a:lnTo>
                    <a:pt x="714" y="3113"/>
                  </a:lnTo>
                  <a:lnTo>
                    <a:pt x="692" y="3104"/>
                  </a:lnTo>
                  <a:lnTo>
                    <a:pt x="650" y="3086"/>
                  </a:lnTo>
                  <a:lnTo>
                    <a:pt x="608" y="3066"/>
                  </a:lnTo>
                  <a:lnTo>
                    <a:pt x="586" y="3056"/>
                  </a:lnTo>
                  <a:lnTo>
                    <a:pt x="566" y="3045"/>
                  </a:lnTo>
                  <a:lnTo>
                    <a:pt x="526" y="3024"/>
                  </a:lnTo>
                  <a:lnTo>
                    <a:pt x="486" y="3001"/>
                  </a:lnTo>
                  <a:lnTo>
                    <a:pt x="448" y="2977"/>
                  </a:lnTo>
                  <a:lnTo>
                    <a:pt x="411" y="2953"/>
                  </a:lnTo>
                  <a:lnTo>
                    <a:pt x="375" y="2927"/>
                  </a:lnTo>
                  <a:lnTo>
                    <a:pt x="357" y="2913"/>
                  </a:lnTo>
                  <a:lnTo>
                    <a:pt x="339" y="2900"/>
                  </a:lnTo>
                  <a:lnTo>
                    <a:pt x="305" y="2874"/>
                  </a:lnTo>
                  <a:lnTo>
                    <a:pt x="288" y="2859"/>
                  </a:lnTo>
                  <a:lnTo>
                    <a:pt x="272" y="2846"/>
                  </a:lnTo>
                  <a:lnTo>
                    <a:pt x="240" y="2817"/>
                  </a:lnTo>
                  <a:lnTo>
                    <a:pt x="209" y="2789"/>
                  </a:lnTo>
                  <a:lnTo>
                    <a:pt x="195" y="2773"/>
                  </a:lnTo>
                  <a:lnTo>
                    <a:pt x="179" y="2759"/>
                  </a:lnTo>
                  <a:lnTo>
                    <a:pt x="150" y="2729"/>
                  </a:lnTo>
                  <a:lnTo>
                    <a:pt x="137" y="2713"/>
                  </a:lnTo>
                  <a:lnTo>
                    <a:pt x="124" y="2699"/>
                  </a:lnTo>
                  <a:lnTo>
                    <a:pt x="111" y="2683"/>
                  </a:lnTo>
                  <a:lnTo>
                    <a:pt x="98" y="2667"/>
                  </a:lnTo>
                  <a:lnTo>
                    <a:pt x="72" y="2636"/>
                  </a:lnTo>
                  <a:lnTo>
                    <a:pt x="48" y="2605"/>
                  </a:lnTo>
                  <a:lnTo>
                    <a:pt x="26" y="2574"/>
                  </a:lnTo>
                  <a:lnTo>
                    <a:pt x="5" y="2541"/>
                  </a:lnTo>
                  <a:lnTo>
                    <a:pt x="0" y="2535"/>
                  </a:lnTo>
                  <a:lnTo>
                    <a:pt x="609" y="2535"/>
                  </a:lnTo>
                  <a:lnTo>
                    <a:pt x="1218" y="2535"/>
                  </a:lnTo>
                  <a:lnTo>
                    <a:pt x="1827" y="2535"/>
                  </a:lnTo>
                  <a:lnTo>
                    <a:pt x="2436" y="2535"/>
                  </a:lnTo>
                  <a:lnTo>
                    <a:pt x="2432" y="2541"/>
                  </a:lnTo>
                  <a:lnTo>
                    <a:pt x="2420" y="2562"/>
                  </a:lnTo>
                  <a:lnTo>
                    <a:pt x="2406" y="2581"/>
                  </a:lnTo>
                  <a:lnTo>
                    <a:pt x="2381" y="2618"/>
                  </a:lnTo>
                  <a:lnTo>
                    <a:pt x="2354" y="2655"/>
                  </a:lnTo>
                  <a:lnTo>
                    <a:pt x="2325" y="2690"/>
                  </a:lnTo>
                  <a:lnTo>
                    <a:pt x="2296" y="2725"/>
                  </a:lnTo>
                  <a:lnTo>
                    <a:pt x="2266" y="2759"/>
                  </a:lnTo>
                  <a:lnTo>
                    <a:pt x="2250" y="2775"/>
                  </a:lnTo>
                  <a:lnTo>
                    <a:pt x="2235" y="2791"/>
                  </a:lnTo>
                  <a:lnTo>
                    <a:pt x="2204" y="2822"/>
                  </a:lnTo>
                  <a:lnTo>
                    <a:pt x="2170" y="2852"/>
                  </a:lnTo>
                  <a:lnTo>
                    <a:pt x="2136" y="2881"/>
                  </a:lnTo>
                  <a:lnTo>
                    <a:pt x="2120" y="2895"/>
                  </a:lnTo>
                  <a:lnTo>
                    <a:pt x="2102" y="2910"/>
                  </a:lnTo>
                  <a:lnTo>
                    <a:pt x="2067" y="2936"/>
                  </a:lnTo>
                  <a:lnTo>
                    <a:pt x="2049" y="2949"/>
                  </a:lnTo>
                  <a:lnTo>
                    <a:pt x="2031" y="2961"/>
                  </a:lnTo>
                  <a:lnTo>
                    <a:pt x="1994" y="2987"/>
                  </a:lnTo>
                  <a:lnTo>
                    <a:pt x="1955" y="3009"/>
                  </a:lnTo>
                  <a:lnTo>
                    <a:pt x="1936" y="3020"/>
                  </a:lnTo>
                  <a:lnTo>
                    <a:pt x="1917" y="3031"/>
                  </a:lnTo>
                  <a:lnTo>
                    <a:pt x="1898" y="3042"/>
                  </a:lnTo>
                  <a:lnTo>
                    <a:pt x="1877" y="3053"/>
                  </a:lnTo>
                  <a:lnTo>
                    <a:pt x="1838" y="3072"/>
                  </a:lnTo>
                  <a:lnTo>
                    <a:pt x="1797" y="3090"/>
                  </a:lnTo>
                  <a:lnTo>
                    <a:pt x="1776" y="3098"/>
                  </a:lnTo>
                  <a:lnTo>
                    <a:pt x="1756" y="3107"/>
                  </a:lnTo>
                  <a:lnTo>
                    <a:pt x="1736" y="3115"/>
                  </a:lnTo>
                  <a:lnTo>
                    <a:pt x="1714" y="3122"/>
                  </a:lnTo>
                  <a:lnTo>
                    <a:pt x="1694" y="3131"/>
                  </a:lnTo>
                  <a:lnTo>
                    <a:pt x="1672" y="3137"/>
                  </a:lnTo>
                  <a:lnTo>
                    <a:pt x="1629" y="3150"/>
                  </a:lnTo>
                  <a:lnTo>
                    <a:pt x="1586" y="3162"/>
                  </a:lnTo>
                  <a:lnTo>
                    <a:pt x="1541" y="3173"/>
                  </a:lnTo>
                  <a:lnTo>
                    <a:pt x="1518" y="3177"/>
                  </a:lnTo>
                  <a:lnTo>
                    <a:pt x="1497" y="3182"/>
                  </a:lnTo>
                  <a:lnTo>
                    <a:pt x="1451" y="3189"/>
                  </a:lnTo>
                  <a:lnTo>
                    <a:pt x="1428" y="3193"/>
                  </a:lnTo>
                  <a:lnTo>
                    <a:pt x="1406" y="3195"/>
                  </a:lnTo>
                  <a:lnTo>
                    <a:pt x="1359" y="3200"/>
                  </a:lnTo>
                  <a:lnTo>
                    <a:pt x="1336" y="3203"/>
                  </a:lnTo>
                  <a:lnTo>
                    <a:pt x="1313" y="3204"/>
                  </a:lnTo>
                  <a:lnTo>
                    <a:pt x="1289" y="3205"/>
                  </a:lnTo>
                  <a:lnTo>
                    <a:pt x="1265" y="3206"/>
                  </a:lnTo>
                  <a:lnTo>
                    <a:pt x="1242" y="3207"/>
                  </a:lnTo>
                  <a:lnTo>
                    <a:pt x="1218" y="3207"/>
                  </a:lnTo>
                  <a:close/>
                </a:path>
              </a:pathLst>
            </a:custGeom>
            <a:noFill/>
            <a:ln w="9525" cap="flat" cmpd="sng">
              <a:solidFill>
                <a:schemeClr val="dk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30" name="Google Shape;730;p71"/>
            <p:cNvSpPr/>
            <p:nvPr/>
          </p:nvSpPr>
          <p:spPr>
            <a:xfrm>
              <a:off x="4694238" y="3829051"/>
              <a:ext cx="2776526" cy="250824"/>
            </a:xfrm>
            <a:custGeom>
              <a:avLst/>
              <a:gdLst/>
              <a:ahLst/>
              <a:cxnLst/>
              <a:rect l="l" t="t" r="r" b="b"/>
              <a:pathLst>
                <a:path w="10493" h="945" extrusionOk="0">
                  <a:moveTo>
                    <a:pt x="9936" y="454"/>
                  </a:moveTo>
                  <a:lnTo>
                    <a:pt x="9937" y="480"/>
                  </a:lnTo>
                  <a:lnTo>
                    <a:pt x="9941" y="508"/>
                  </a:lnTo>
                  <a:lnTo>
                    <a:pt x="9946" y="536"/>
                  </a:lnTo>
                  <a:lnTo>
                    <a:pt x="9954" y="566"/>
                  </a:lnTo>
                  <a:lnTo>
                    <a:pt x="9962" y="594"/>
                  </a:lnTo>
                  <a:lnTo>
                    <a:pt x="9974" y="621"/>
                  </a:lnTo>
                  <a:lnTo>
                    <a:pt x="9988" y="646"/>
                  </a:lnTo>
                  <a:lnTo>
                    <a:pt x="10003" y="668"/>
                  </a:lnTo>
                  <a:lnTo>
                    <a:pt x="10021" y="688"/>
                  </a:lnTo>
                  <a:lnTo>
                    <a:pt x="10039" y="706"/>
                  </a:lnTo>
                  <a:lnTo>
                    <a:pt x="10060" y="720"/>
                  </a:lnTo>
                  <a:lnTo>
                    <a:pt x="10081" y="731"/>
                  </a:lnTo>
                  <a:lnTo>
                    <a:pt x="10104" y="741"/>
                  </a:lnTo>
                  <a:lnTo>
                    <a:pt x="10128" y="748"/>
                  </a:lnTo>
                  <a:lnTo>
                    <a:pt x="10153" y="752"/>
                  </a:lnTo>
                  <a:lnTo>
                    <a:pt x="10181" y="753"/>
                  </a:lnTo>
                  <a:lnTo>
                    <a:pt x="10212" y="750"/>
                  </a:lnTo>
                  <a:lnTo>
                    <a:pt x="10243" y="746"/>
                  </a:lnTo>
                  <a:lnTo>
                    <a:pt x="10271" y="736"/>
                  </a:lnTo>
                  <a:lnTo>
                    <a:pt x="10298" y="723"/>
                  </a:lnTo>
                  <a:lnTo>
                    <a:pt x="10322" y="705"/>
                  </a:lnTo>
                  <a:lnTo>
                    <a:pt x="10343" y="683"/>
                  </a:lnTo>
                  <a:lnTo>
                    <a:pt x="10362" y="658"/>
                  </a:lnTo>
                  <a:lnTo>
                    <a:pt x="10369" y="644"/>
                  </a:lnTo>
                  <a:lnTo>
                    <a:pt x="10376" y="628"/>
                  </a:lnTo>
                  <a:lnTo>
                    <a:pt x="10388" y="596"/>
                  </a:lnTo>
                  <a:lnTo>
                    <a:pt x="10397" y="561"/>
                  </a:lnTo>
                  <a:lnTo>
                    <a:pt x="10402" y="524"/>
                  </a:lnTo>
                  <a:lnTo>
                    <a:pt x="10403" y="485"/>
                  </a:lnTo>
                  <a:lnTo>
                    <a:pt x="10402" y="443"/>
                  </a:lnTo>
                  <a:lnTo>
                    <a:pt x="10396" y="404"/>
                  </a:lnTo>
                  <a:lnTo>
                    <a:pt x="10386" y="365"/>
                  </a:lnTo>
                  <a:lnTo>
                    <a:pt x="10373" y="330"/>
                  </a:lnTo>
                  <a:lnTo>
                    <a:pt x="10356" y="298"/>
                  </a:lnTo>
                  <a:lnTo>
                    <a:pt x="10336" y="270"/>
                  </a:lnTo>
                  <a:lnTo>
                    <a:pt x="10312" y="248"/>
                  </a:lnTo>
                  <a:lnTo>
                    <a:pt x="10298" y="237"/>
                  </a:lnTo>
                  <a:lnTo>
                    <a:pt x="10285" y="228"/>
                  </a:lnTo>
                  <a:lnTo>
                    <a:pt x="10256" y="215"/>
                  </a:lnTo>
                  <a:lnTo>
                    <a:pt x="10225" y="206"/>
                  </a:lnTo>
                  <a:lnTo>
                    <a:pt x="10193" y="200"/>
                  </a:lnTo>
                  <a:lnTo>
                    <a:pt x="10159" y="197"/>
                  </a:lnTo>
                  <a:lnTo>
                    <a:pt x="10110" y="202"/>
                  </a:lnTo>
                  <a:lnTo>
                    <a:pt x="10088" y="207"/>
                  </a:lnTo>
                  <a:lnTo>
                    <a:pt x="10067" y="214"/>
                  </a:lnTo>
                  <a:lnTo>
                    <a:pt x="10048" y="222"/>
                  </a:lnTo>
                  <a:lnTo>
                    <a:pt x="10028" y="233"/>
                  </a:lnTo>
                  <a:lnTo>
                    <a:pt x="10012" y="246"/>
                  </a:lnTo>
                  <a:lnTo>
                    <a:pt x="9996" y="262"/>
                  </a:lnTo>
                  <a:lnTo>
                    <a:pt x="9983" y="279"/>
                  </a:lnTo>
                  <a:lnTo>
                    <a:pt x="9970" y="298"/>
                  </a:lnTo>
                  <a:lnTo>
                    <a:pt x="9960" y="320"/>
                  </a:lnTo>
                  <a:lnTo>
                    <a:pt x="9952" y="342"/>
                  </a:lnTo>
                  <a:lnTo>
                    <a:pt x="9944" y="368"/>
                  </a:lnTo>
                  <a:lnTo>
                    <a:pt x="9941" y="394"/>
                  </a:lnTo>
                  <a:lnTo>
                    <a:pt x="9937" y="423"/>
                  </a:lnTo>
                  <a:lnTo>
                    <a:pt x="9936" y="454"/>
                  </a:lnTo>
                  <a:close/>
                  <a:moveTo>
                    <a:pt x="9848" y="482"/>
                  </a:moveTo>
                  <a:lnTo>
                    <a:pt x="9850" y="450"/>
                  </a:lnTo>
                  <a:lnTo>
                    <a:pt x="9852" y="420"/>
                  </a:lnTo>
                  <a:lnTo>
                    <a:pt x="9858" y="390"/>
                  </a:lnTo>
                  <a:lnTo>
                    <a:pt x="9866" y="363"/>
                  </a:lnTo>
                  <a:lnTo>
                    <a:pt x="9877" y="335"/>
                  </a:lnTo>
                  <a:lnTo>
                    <a:pt x="9892" y="309"/>
                  </a:lnTo>
                  <a:lnTo>
                    <a:pt x="9908" y="284"/>
                  </a:lnTo>
                  <a:lnTo>
                    <a:pt x="9929" y="260"/>
                  </a:lnTo>
                  <a:lnTo>
                    <a:pt x="9952" y="238"/>
                  </a:lnTo>
                  <a:lnTo>
                    <a:pt x="9977" y="218"/>
                  </a:lnTo>
                  <a:lnTo>
                    <a:pt x="10006" y="201"/>
                  </a:lnTo>
                  <a:lnTo>
                    <a:pt x="10036" y="186"/>
                  </a:lnTo>
                  <a:lnTo>
                    <a:pt x="10067" y="176"/>
                  </a:lnTo>
                  <a:lnTo>
                    <a:pt x="10102" y="167"/>
                  </a:lnTo>
                  <a:lnTo>
                    <a:pt x="10138" y="162"/>
                  </a:lnTo>
                  <a:lnTo>
                    <a:pt x="10176" y="161"/>
                  </a:lnTo>
                  <a:lnTo>
                    <a:pt x="10211" y="162"/>
                  </a:lnTo>
                  <a:lnTo>
                    <a:pt x="10244" y="166"/>
                  </a:lnTo>
                  <a:lnTo>
                    <a:pt x="10277" y="172"/>
                  </a:lnTo>
                  <a:lnTo>
                    <a:pt x="10307" y="180"/>
                  </a:lnTo>
                  <a:lnTo>
                    <a:pt x="10334" y="192"/>
                  </a:lnTo>
                  <a:lnTo>
                    <a:pt x="10361" y="206"/>
                  </a:lnTo>
                  <a:lnTo>
                    <a:pt x="10385" y="221"/>
                  </a:lnTo>
                  <a:lnTo>
                    <a:pt x="10408" y="240"/>
                  </a:lnTo>
                  <a:lnTo>
                    <a:pt x="10427" y="261"/>
                  </a:lnTo>
                  <a:lnTo>
                    <a:pt x="10445" y="284"/>
                  </a:lnTo>
                  <a:lnTo>
                    <a:pt x="10459" y="308"/>
                  </a:lnTo>
                  <a:lnTo>
                    <a:pt x="10471" y="334"/>
                  </a:lnTo>
                  <a:lnTo>
                    <a:pt x="10481" y="362"/>
                  </a:lnTo>
                  <a:lnTo>
                    <a:pt x="10488" y="392"/>
                  </a:lnTo>
                  <a:lnTo>
                    <a:pt x="10492" y="423"/>
                  </a:lnTo>
                  <a:lnTo>
                    <a:pt x="10493" y="456"/>
                  </a:lnTo>
                  <a:lnTo>
                    <a:pt x="10490" y="503"/>
                  </a:lnTo>
                  <a:lnTo>
                    <a:pt x="10487" y="526"/>
                  </a:lnTo>
                  <a:lnTo>
                    <a:pt x="10483" y="548"/>
                  </a:lnTo>
                  <a:lnTo>
                    <a:pt x="10470" y="590"/>
                  </a:lnTo>
                  <a:lnTo>
                    <a:pt x="10451" y="629"/>
                  </a:lnTo>
                  <a:lnTo>
                    <a:pt x="10428" y="665"/>
                  </a:lnTo>
                  <a:lnTo>
                    <a:pt x="10399" y="698"/>
                  </a:lnTo>
                  <a:lnTo>
                    <a:pt x="10384" y="712"/>
                  </a:lnTo>
                  <a:lnTo>
                    <a:pt x="10367" y="725"/>
                  </a:lnTo>
                  <a:lnTo>
                    <a:pt x="10330" y="748"/>
                  </a:lnTo>
                  <a:lnTo>
                    <a:pt x="10290" y="767"/>
                  </a:lnTo>
                  <a:lnTo>
                    <a:pt x="10247" y="780"/>
                  </a:lnTo>
                  <a:lnTo>
                    <a:pt x="10201" y="789"/>
                  </a:lnTo>
                  <a:lnTo>
                    <a:pt x="10153" y="791"/>
                  </a:lnTo>
                  <a:lnTo>
                    <a:pt x="10120" y="790"/>
                  </a:lnTo>
                  <a:lnTo>
                    <a:pt x="10087" y="785"/>
                  </a:lnTo>
                  <a:lnTo>
                    <a:pt x="10056" y="778"/>
                  </a:lnTo>
                  <a:lnTo>
                    <a:pt x="10026" y="768"/>
                  </a:lnTo>
                  <a:lnTo>
                    <a:pt x="9997" y="755"/>
                  </a:lnTo>
                  <a:lnTo>
                    <a:pt x="9972" y="738"/>
                  </a:lnTo>
                  <a:lnTo>
                    <a:pt x="9948" y="720"/>
                  </a:lnTo>
                  <a:lnTo>
                    <a:pt x="9926" y="699"/>
                  </a:lnTo>
                  <a:lnTo>
                    <a:pt x="9907" y="675"/>
                  </a:lnTo>
                  <a:lnTo>
                    <a:pt x="9890" y="648"/>
                  </a:lnTo>
                  <a:lnTo>
                    <a:pt x="9877" y="621"/>
                  </a:lnTo>
                  <a:lnTo>
                    <a:pt x="9866" y="592"/>
                  </a:lnTo>
                  <a:lnTo>
                    <a:pt x="9852" y="534"/>
                  </a:lnTo>
                  <a:lnTo>
                    <a:pt x="9850" y="507"/>
                  </a:lnTo>
                  <a:lnTo>
                    <a:pt x="9848" y="482"/>
                  </a:lnTo>
                  <a:close/>
                  <a:moveTo>
                    <a:pt x="281" y="176"/>
                  </a:moveTo>
                  <a:lnTo>
                    <a:pt x="281" y="197"/>
                  </a:lnTo>
                  <a:lnTo>
                    <a:pt x="233" y="203"/>
                  </a:lnTo>
                  <a:lnTo>
                    <a:pt x="218" y="206"/>
                  </a:lnTo>
                  <a:lnTo>
                    <a:pt x="209" y="209"/>
                  </a:lnTo>
                  <a:lnTo>
                    <a:pt x="205" y="213"/>
                  </a:lnTo>
                  <a:lnTo>
                    <a:pt x="203" y="218"/>
                  </a:lnTo>
                  <a:lnTo>
                    <a:pt x="199" y="231"/>
                  </a:lnTo>
                  <a:lnTo>
                    <a:pt x="197" y="279"/>
                  </a:lnTo>
                  <a:lnTo>
                    <a:pt x="197" y="377"/>
                  </a:lnTo>
                  <a:lnTo>
                    <a:pt x="197" y="683"/>
                  </a:lnTo>
                  <a:lnTo>
                    <a:pt x="193" y="744"/>
                  </a:lnTo>
                  <a:lnTo>
                    <a:pt x="185" y="794"/>
                  </a:lnTo>
                  <a:lnTo>
                    <a:pt x="178" y="814"/>
                  </a:lnTo>
                  <a:lnTo>
                    <a:pt x="168" y="834"/>
                  </a:lnTo>
                  <a:lnTo>
                    <a:pt x="156" y="854"/>
                  </a:lnTo>
                  <a:lnTo>
                    <a:pt x="143" y="873"/>
                  </a:lnTo>
                  <a:lnTo>
                    <a:pt x="127" y="890"/>
                  </a:lnTo>
                  <a:lnTo>
                    <a:pt x="113" y="904"/>
                  </a:lnTo>
                  <a:lnTo>
                    <a:pt x="97" y="917"/>
                  </a:lnTo>
                  <a:lnTo>
                    <a:pt x="80" y="927"/>
                  </a:lnTo>
                  <a:lnTo>
                    <a:pt x="65" y="934"/>
                  </a:lnTo>
                  <a:lnTo>
                    <a:pt x="49" y="940"/>
                  </a:lnTo>
                  <a:lnTo>
                    <a:pt x="34" y="944"/>
                  </a:lnTo>
                  <a:lnTo>
                    <a:pt x="18" y="945"/>
                  </a:lnTo>
                  <a:lnTo>
                    <a:pt x="0" y="942"/>
                  </a:lnTo>
                  <a:lnTo>
                    <a:pt x="1" y="909"/>
                  </a:lnTo>
                  <a:lnTo>
                    <a:pt x="0" y="876"/>
                  </a:lnTo>
                  <a:lnTo>
                    <a:pt x="8" y="872"/>
                  </a:lnTo>
                  <a:lnTo>
                    <a:pt x="19" y="879"/>
                  </a:lnTo>
                  <a:lnTo>
                    <a:pt x="30" y="884"/>
                  </a:lnTo>
                  <a:lnTo>
                    <a:pt x="54" y="887"/>
                  </a:lnTo>
                  <a:lnTo>
                    <a:pt x="73" y="885"/>
                  </a:lnTo>
                  <a:lnTo>
                    <a:pt x="89" y="880"/>
                  </a:lnTo>
                  <a:lnTo>
                    <a:pt x="100" y="870"/>
                  </a:lnTo>
                  <a:lnTo>
                    <a:pt x="104" y="864"/>
                  </a:lnTo>
                  <a:lnTo>
                    <a:pt x="107" y="858"/>
                  </a:lnTo>
                  <a:lnTo>
                    <a:pt x="112" y="839"/>
                  </a:lnTo>
                  <a:lnTo>
                    <a:pt x="114" y="809"/>
                  </a:lnTo>
                  <a:lnTo>
                    <a:pt x="115" y="748"/>
                  </a:lnTo>
                  <a:lnTo>
                    <a:pt x="115" y="377"/>
                  </a:lnTo>
                  <a:lnTo>
                    <a:pt x="114" y="294"/>
                  </a:lnTo>
                  <a:lnTo>
                    <a:pt x="114" y="254"/>
                  </a:lnTo>
                  <a:lnTo>
                    <a:pt x="112" y="232"/>
                  </a:lnTo>
                  <a:lnTo>
                    <a:pt x="109" y="220"/>
                  </a:lnTo>
                  <a:lnTo>
                    <a:pt x="106" y="213"/>
                  </a:lnTo>
                  <a:lnTo>
                    <a:pt x="100" y="208"/>
                  </a:lnTo>
                  <a:lnTo>
                    <a:pt x="90" y="206"/>
                  </a:lnTo>
                  <a:lnTo>
                    <a:pt x="71" y="202"/>
                  </a:lnTo>
                  <a:lnTo>
                    <a:pt x="34" y="201"/>
                  </a:lnTo>
                  <a:lnTo>
                    <a:pt x="30" y="176"/>
                  </a:lnTo>
                  <a:lnTo>
                    <a:pt x="156" y="177"/>
                  </a:lnTo>
                  <a:lnTo>
                    <a:pt x="278" y="173"/>
                  </a:lnTo>
                  <a:lnTo>
                    <a:pt x="281" y="176"/>
                  </a:lnTo>
                  <a:close/>
                  <a:moveTo>
                    <a:pt x="307" y="213"/>
                  </a:moveTo>
                  <a:lnTo>
                    <a:pt x="304" y="209"/>
                  </a:lnTo>
                  <a:lnTo>
                    <a:pt x="304" y="191"/>
                  </a:lnTo>
                  <a:lnTo>
                    <a:pt x="307" y="188"/>
                  </a:lnTo>
                  <a:lnTo>
                    <a:pt x="428" y="167"/>
                  </a:lnTo>
                  <a:lnTo>
                    <a:pt x="440" y="178"/>
                  </a:lnTo>
                  <a:lnTo>
                    <a:pt x="454" y="190"/>
                  </a:lnTo>
                  <a:lnTo>
                    <a:pt x="468" y="209"/>
                  </a:lnTo>
                  <a:lnTo>
                    <a:pt x="488" y="242"/>
                  </a:lnTo>
                  <a:lnTo>
                    <a:pt x="548" y="345"/>
                  </a:lnTo>
                  <a:lnTo>
                    <a:pt x="619" y="479"/>
                  </a:lnTo>
                  <a:lnTo>
                    <a:pt x="662" y="410"/>
                  </a:lnTo>
                  <a:lnTo>
                    <a:pt x="712" y="328"/>
                  </a:lnTo>
                  <a:lnTo>
                    <a:pt x="802" y="173"/>
                  </a:lnTo>
                  <a:lnTo>
                    <a:pt x="834" y="174"/>
                  </a:lnTo>
                  <a:lnTo>
                    <a:pt x="864" y="173"/>
                  </a:lnTo>
                  <a:lnTo>
                    <a:pt x="868" y="184"/>
                  </a:lnTo>
                  <a:lnTo>
                    <a:pt x="840" y="218"/>
                  </a:lnTo>
                  <a:lnTo>
                    <a:pt x="802" y="269"/>
                  </a:lnTo>
                  <a:lnTo>
                    <a:pt x="734" y="366"/>
                  </a:lnTo>
                  <a:lnTo>
                    <a:pt x="680" y="453"/>
                  </a:lnTo>
                  <a:lnTo>
                    <a:pt x="655" y="496"/>
                  </a:lnTo>
                  <a:lnTo>
                    <a:pt x="646" y="516"/>
                  </a:lnTo>
                  <a:lnTo>
                    <a:pt x="643" y="528"/>
                  </a:lnTo>
                  <a:lnTo>
                    <a:pt x="642" y="542"/>
                  </a:lnTo>
                  <a:lnTo>
                    <a:pt x="642" y="604"/>
                  </a:lnTo>
                  <a:lnTo>
                    <a:pt x="643" y="669"/>
                  </a:lnTo>
                  <a:lnTo>
                    <a:pt x="646" y="720"/>
                  </a:lnTo>
                  <a:lnTo>
                    <a:pt x="648" y="732"/>
                  </a:lnTo>
                  <a:lnTo>
                    <a:pt x="652" y="740"/>
                  </a:lnTo>
                  <a:lnTo>
                    <a:pt x="658" y="743"/>
                  </a:lnTo>
                  <a:lnTo>
                    <a:pt x="667" y="747"/>
                  </a:lnTo>
                  <a:lnTo>
                    <a:pt x="688" y="749"/>
                  </a:lnTo>
                  <a:lnTo>
                    <a:pt x="724" y="752"/>
                  </a:lnTo>
                  <a:lnTo>
                    <a:pt x="727" y="776"/>
                  </a:lnTo>
                  <a:lnTo>
                    <a:pt x="649" y="776"/>
                  </a:lnTo>
                  <a:lnTo>
                    <a:pt x="601" y="776"/>
                  </a:lnTo>
                  <a:lnTo>
                    <a:pt x="480" y="779"/>
                  </a:lnTo>
                  <a:lnTo>
                    <a:pt x="476" y="754"/>
                  </a:lnTo>
                  <a:lnTo>
                    <a:pt x="512" y="749"/>
                  </a:lnTo>
                  <a:lnTo>
                    <a:pt x="533" y="747"/>
                  </a:lnTo>
                  <a:lnTo>
                    <a:pt x="544" y="744"/>
                  </a:lnTo>
                  <a:lnTo>
                    <a:pt x="551" y="741"/>
                  </a:lnTo>
                  <a:lnTo>
                    <a:pt x="557" y="725"/>
                  </a:lnTo>
                  <a:lnTo>
                    <a:pt x="560" y="677"/>
                  </a:lnTo>
                  <a:lnTo>
                    <a:pt x="562" y="604"/>
                  </a:lnTo>
                  <a:lnTo>
                    <a:pt x="562" y="522"/>
                  </a:lnTo>
                  <a:lnTo>
                    <a:pt x="541" y="484"/>
                  </a:lnTo>
                  <a:lnTo>
                    <a:pt x="498" y="412"/>
                  </a:lnTo>
                  <a:lnTo>
                    <a:pt x="461" y="352"/>
                  </a:lnTo>
                  <a:lnTo>
                    <a:pt x="416" y="284"/>
                  </a:lnTo>
                  <a:lnTo>
                    <a:pt x="392" y="251"/>
                  </a:lnTo>
                  <a:lnTo>
                    <a:pt x="374" y="232"/>
                  </a:lnTo>
                  <a:lnTo>
                    <a:pt x="361" y="221"/>
                  </a:lnTo>
                  <a:lnTo>
                    <a:pt x="350" y="215"/>
                  </a:lnTo>
                  <a:lnTo>
                    <a:pt x="336" y="214"/>
                  </a:lnTo>
                  <a:lnTo>
                    <a:pt x="307" y="213"/>
                  </a:lnTo>
                  <a:close/>
                  <a:moveTo>
                    <a:pt x="1176" y="783"/>
                  </a:moveTo>
                  <a:lnTo>
                    <a:pt x="1123" y="640"/>
                  </a:lnTo>
                  <a:lnTo>
                    <a:pt x="978" y="281"/>
                  </a:lnTo>
                  <a:lnTo>
                    <a:pt x="958" y="233"/>
                  </a:lnTo>
                  <a:lnTo>
                    <a:pt x="947" y="212"/>
                  </a:lnTo>
                  <a:lnTo>
                    <a:pt x="931" y="204"/>
                  </a:lnTo>
                  <a:lnTo>
                    <a:pt x="896" y="201"/>
                  </a:lnTo>
                  <a:lnTo>
                    <a:pt x="893" y="196"/>
                  </a:lnTo>
                  <a:lnTo>
                    <a:pt x="893" y="177"/>
                  </a:lnTo>
                  <a:lnTo>
                    <a:pt x="896" y="173"/>
                  </a:lnTo>
                  <a:lnTo>
                    <a:pt x="1007" y="177"/>
                  </a:lnTo>
                  <a:lnTo>
                    <a:pt x="1120" y="173"/>
                  </a:lnTo>
                  <a:lnTo>
                    <a:pt x="1123" y="200"/>
                  </a:lnTo>
                  <a:lnTo>
                    <a:pt x="1058" y="207"/>
                  </a:lnTo>
                  <a:lnTo>
                    <a:pt x="1051" y="212"/>
                  </a:lnTo>
                  <a:lnTo>
                    <a:pt x="1049" y="219"/>
                  </a:lnTo>
                  <a:lnTo>
                    <a:pt x="1062" y="264"/>
                  </a:lnTo>
                  <a:lnTo>
                    <a:pt x="1086" y="332"/>
                  </a:lnTo>
                  <a:lnTo>
                    <a:pt x="1219" y="669"/>
                  </a:lnTo>
                  <a:lnTo>
                    <a:pt x="1331" y="389"/>
                  </a:lnTo>
                  <a:lnTo>
                    <a:pt x="1364" y="298"/>
                  </a:lnTo>
                  <a:lnTo>
                    <a:pt x="1381" y="246"/>
                  </a:lnTo>
                  <a:lnTo>
                    <a:pt x="1387" y="221"/>
                  </a:lnTo>
                  <a:lnTo>
                    <a:pt x="1384" y="213"/>
                  </a:lnTo>
                  <a:lnTo>
                    <a:pt x="1381" y="209"/>
                  </a:lnTo>
                  <a:lnTo>
                    <a:pt x="1376" y="208"/>
                  </a:lnTo>
                  <a:lnTo>
                    <a:pt x="1355" y="204"/>
                  </a:lnTo>
                  <a:lnTo>
                    <a:pt x="1314" y="201"/>
                  </a:lnTo>
                  <a:lnTo>
                    <a:pt x="1310" y="197"/>
                  </a:lnTo>
                  <a:lnTo>
                    <a:pt x="1310" y="177"/>
                  </a:lnTo>
                  <a:lnTo>
                    <a:pt x="1314" y="173"/>
                  </a:lnTo>
                  <a:lnTo>
                    <a:pt x="1409" y="177"/>
                  </a:lnTo>
                  <a:lnTo>
                    <a:pt x="1495" y="173"/>
                  </a:lnTo>
                  <a:lnTo>
                    <a:pt x="1499" y="197"/>
                  </a:lnTo>
                  <a:lnTo>
                    <a:pt x="1471" y="202"/>
                  </a:lnTo>
                  <a:lnTo>
                    <a:pt x="1458" y="206"/>
                  </a:lnTo>
                  <a:lnTo>
                    <a:pt x="1452" y="210"/>
                  </a:lnTo>
                  <a:lnTo>
                    <a:pt x="1446" y="219"/>
                  </a:lnTo>
                  <a:lnTo>
                    <a:pt x="1416" y="286"/>
                  </a:lnTo>
                  <a:lnTo>
                    <a:pt x="1283" y="612"/>
                  </a:lnTo>
                  <a:lnTo>
                    <a:pt x="1244" y="710"/>
                  </a:lnTo>
                  <a:lnTo>
                    <a:pt x="1219" y="783"/>
                  </a:lnTo>
                  <a:lnTo>
                    <a:pt x="1176" y="783"/>
                  </a:lnTo>
                  <a:close/>
                  <a:moveTo>
                    <a:pt x="1428" y="779"/>
                  </a:moveTo>
                  <a:lnTo>
                    <a:pt x="1423" y="776"/>
                  </a:lnTo>
                  <a:lnTo>
                    <a:pt x="1423" y="753"/>
                  </a:lnTo>
                  <a:lnTo>
                    <a:pt x="1428" y="749"/>
                  </a:lnTo>
                  <a:lnTo>
                    <a:pt x="1453" y="749"/>
                  </a:lnTo>
                  <a:lnTo>
                    <a:pt x="1468" y="747"/>
                  </a:lnTo>
                  <a:lnTo>
                    <a:pt x="1476" y="742"/>
                  </a:lnTo>
                  <a:lnTo>
                    <a:pt x="1483" y="736"/>
                  </a:lnTo>
                  <a:lnTo>
                    <a:pt x="1494" y="718"/>
                  </a:lnTo>
                  <a:lnTo>
                    <a:pt x="1512" y="681"/>
                  </a:lnTo>
                  <a:lnTo>
                    <a:pt x="1556" y="584"/>
                  </a:lnTo>
                  <a:lnTo>
                    <a:pt x="1673" y="321"/>
                  </a:lnTo>
                  <a:lnTo>
                    <a:pt x="1738" y="167"/>
                  </a:lnTo>
                  <a:lnTo>
                    <a:pt x="1765" y="167"/>
                  </a:lnTo>
                  <a:lnTo>
                    <a:pt x="1948" y="594"/>
                  </a:lnTo>
                  <a:lnTo>
                    <a:pt x="1972" y="652"/>
                  </a:lnTo>
                  <a:lnTo>
                    <a:pt x="1997" y="705"/>
                  </a:lnTo>
                  <a:lnTo>
                    <a:pt x="2016" y="738"/>
                  </a:lnTo>
                  <a:lnTo>
                    <a:pt x="2029" y="747"/>
                  </a:lnTo>
                  <a:lnTo>
                    <a:pt x="2041" y="749"/>
                  </a:lnTo>
                  <a:lnTo>
                    <a:pt x="2064" y="749"/>
                  </a:lnTo>
                  <a:lnTo>
                    <a:pt x="2068" y="776"/>
                  </a:lnTo>
                  <a:lnTo>
                    <a:pt x="1982" y="774"/>
                  </a:lnTo>
                  <a:lnTo>
                    <a:pt x="1841" y="779"/>
                  </a:lnTo>
                  <a:lnTo>
                    <a:pt x="1837" y="753"/>
                  </a:lnTo>
                  <a:lnTo>
                    <a:pt x="1879" y="749"/>
                  </a:lnTo>
                  <a:lnTo>
                    <a:pt x="1901" y="746"/>
                  </a:lnTo>
                  <a:lnTo>
                    <a:pt x="1906" y="743"/>
                  </a:lnTo>
                  <a:lnTo>
                    <a:pt x="1909" y="741"/>
                  </a:lnTo>
                  <a:lnTo>
                    <a:pt x="1912" y="736"/>
                  </a:lnTo>
                  <a:lnTo>
                    <a:pt x="1913" y="731"/>
                  </a:lnTo>
                  <a:lnTo>
                    <a:pt x="1912" y="720"/>
                  </a:lnTo>
                  <a:lnTo>
                    <a:pt x="1907" y="706"/>
                  </a:lnTo>
                  <a:lnTo>
                    <a:pt x="1854" y="576"/>
                  </a:lnTo>
                  <a:lnTo>
                    <a:pt x="1608" y="576"/>
                  </a:lnTo>
                  <a:lnTo>
                    <a:pt x="1561" y="686"/>
                  </a:lnTo>
                  <a:lnTo>
                    <a:pt x="1552" y="711"/>
                  </a:lnTo>
                  <a:lnTo>
                    <a:pt x="1549" y="729"/>
                  </a:lnTo>
                  <a:lnTo>
                    <a:pt x="1552" y="737"/>
                  </a:lnTo>
                  <a:lnTo>
                    <a:pt x="1560" y="744"/>
                  </a:lnTo>
                  <a:lnTo>
                    <a:pt x="1568" y="747"/>
                  </a:lnTo>
                  <a:lnTo>
                    <a:pt x="1580" y="748"/>
                  </a:lnTo>
                  <a:lnTo>
                    <a:pt x="1618" y="749"/>
                  </a:lnTo>
                  <a:lnTo>
                    <a:pt x="1622" y="753"/>
                  </a:lnTo>
                  <a:lnTo>
                    <a:pt x="1622" y="776"/>
                  </a:lnTo>
                  <a:lnTo>
                    <a:pt x="1523" y="776"/>
                  </a:lnTo>
                  <a:lnTo>
                    <a:pt x="1428" y="779"/>
                  </a:lnTo>
                  <a:close/>
                  <a:moveTo>
                    <a:pt x="1622" y="539"/>
                  </a:moveTo>
                  <a:lnTo>
                    <a:pt x="1837" y="539"/>
                  </a:lnTo>
                  <a:lnTo>
                    <a:pt x="1730" y="282"/>
                  </a:lnTo>
                  <a:lnTo>
                    <a:pt x="1622" y="539"/>
                  </a:lnTo>
                  <a:close/>
                  <a:moveTo>
                    <a:pt x="1642" y="96"/>
                  </a:moveTo>
                  <a:lnTo>
                    <a:pt x="1632" y="95"/>
                  </a:lnTo>
                  <a:lnTo>
                    <a:pt x="1622" y="93"/>
                  </a:lnTo>
                  <a:lnTo>
                    <a:pt x="1614" y="88"/>
                  </a:lnTo>
                  <a:lnTo>
                    <a:pt x="1607" y="82"/>
                  </a:lnTo>
                  <a:lnTo>
                    <a:pt x="1601" y="75"/>
                  </a:lnTo>
                  <a:lnTo>
                    <a:pt x="1596" y="66"/>
                  </a:lnTo>
                  <a:lnTo>
                    <a:pt x="1592" y="48"/>
                  </a:lnTo>
                  <a:lnTo>
                    <a:pt x="1594" y="39"/>
                  </a:lnTo>
                  <a:lnTo>
                    <a:pt x="1596" y="29"/>
                  </a:lnTo>
                  <a:lnTo>
                    <a:pt x="1601" y="22"/>
                  </a:lnTo>
                  <a:lnTo>
                    <a:pt x="1607" y="14"/>
                  </a:lnTo>
                  <a:lnTo>
                    <a:pt x="1614" y="8"/>
                  </a:lnTo>
                  <a:lnTo>
                    <a:pt x="1622" y="4"/>
                  </a:lnTo>
                  <a:lnTo>
                    <a:pt x="1642" y="0"/>
                  </a:lnTo>
                  <a:lnTo>
                    <a:pt x="1651" y="0"/>
                  </a:lnTo>
                  <a:lnTo>
                    <a:pt x="1660" y="4"/>
                  </a:lnTo>
                  <a:lnTo>
                    <a:pt x="1668" y="8"/>
                  </a:lnTo>
                  <a:lnTo>
                    <a:pt x="1675" y="14"/>
                  </a:lnTo>
                  <a:lnTo>
                    <a:pt x="1681" y="22"/>
                  </a:lnTo>
                  <a:lnTo>
                    <a:pt x="1686" y="29"/>
                  </a:lnTo>
                  <a:lnTo>
                    <a:pt x="1688" y="48"/>
                  </a:lnTo>
                  <a:lnTo>
                    <a:pt x="1688" y="58"/>
                  </a:lnTo>
                  <a:lnTo>
                    <a:pt x="1686" y="66"/>
                  </a:lnTo>
                  <a:lnTo>
                    <a:pt x="1681" y="75"/>
                  </a:lnTo>
                  <a:lnTo>
                    <a:pt x="1675" y="82"/>
                  </a:lnTo>
                  <a:lnTo>
                    <a:pt x="1668" y="88"/>
                  </a:lnTo>
                  <a:lnTo>
                    <a:pt x="1660" y="93"/>
                  </a:lnTo>
                  <a:lnTo>
                    <a:pt x="1642" y="96"/>
                  </a:lnTo>
                  <a:close/>
                  <a:moveTo>
                    <a:pt x="1852" y="96"/>
                  </a:moveTo>
                  <a:lnTo>
                    <a:pt x="1842" y="95"/>
                  </a:lnTo>
                  <a:lnTo>
                    <a:pt x="1832" y="93"/>
                  </a:lnTo>
                  <a:lnTo>
                    <a:pt x="1824" y="88"/>
                  </a:lnTo>
                  <a:lnTo>
                    <a:pt x="1817" y="82"/>
                  </a:lnTo>
                  <a:lnTo>
                    <a:pt x="1811" y="75"/>
                  </a:lnTo>
                  <a:lnTo>
                    <a:pt x="1807" y="66"/>
                  </a:lnTo>
                  <a:lnTo>
                    <a:pt x="1804" y="48"/>
                  </a:lnTo>
                  <a:lnTo>
                    <a:pt x="1804" y="39"/>
                  </a:lnTo>
                  <a:lnTo>
                    <a:pt x="1807" y="29"/>
                  </a:lnTo>
                  <a:lnTo>
                    <a:pt x="1811" y="22"/>
                  </a:lnTo>
                  <a:lnTo>
                    <a:pt x="1817" y="14"/>
                  </a:lnTo>
                  <a:lnTo>
                    <a:pt x="1824" y="8"/>
                  </a:lnTo>
                  <a:lnTo>
                    <a:pt x="1832" y="4"/>
                  </a:lnTo>
                  <a:lnTo>
                    <a:pt x="1852" y="0"/>
                  </a:lnTo>
                  <a:lnTo>
                    <a:pt x="1861" y="0"/>
                  </a:lnTo>
                  <a:lnTo>
                    <a:pt x="1870" y="4"/>
                  </a:lnTo>
                  <a:lnTo>
                    <a:pt x="1878" y="8"/>
                  </a:lnTo>
                  <a:lnTo>
                    <a:pt x="1885" y="14"/>
                  </a:lnTo>
                  <a:lnTo>
                    <a:pt x="1891" y="22"/>
                  </a:lnTo>
                  <a:lnTo>
                    <a:pt x="1896" y="29"/>
                  </a:lnTo>
                  <a:lnTo>
                    <a:pt x="1898" y="48"/>
                  </a:lnTo>
                  <a:lnTo>
                    <a:pt x="1898" y="58"/>
                  </a:lnTo>
                  <a:lnTo>
                    <a:pt x="1896" y="66"/>
                  </a:lnTo>
                  <a:lnTo>
                    <a:pt x="1891" y="75"/>
                  </a:lnTo>
                  <a:lnTo>
                    <a:pt x="1885" y="82"/>
                  </a:lnTo>
                  <a:lnTo>
                    <a:pt x="1878" y="88"/>
                  </a:lnTo>
                  <a:lnTo>
                    <a:pt x="1870" y="93"/>
                  </a:lnTo>
                  <a:lnTo>
                    <a:pt x="1852" y="96"/>
                  </a:lnTo>
                  <a:close/>
                  <a:moveTo>
                    <a:pt x="2122" y="629"/>
                  </a:moveTo>
                  <a:lnTo>
                    <a:pt x="2146" y="626"/>
                  </a:lnTo>
                  <a:lnTo>
                    <a:pt x="2152" y="672"/>
                  </a:lnTo>
                  <a:lnTo>
                    <a:pt x="2155" y="695"/>
                  </a:lnTo>
                  <a:lnTo>
                    <a:pt x="2162" y="708"/>
                  </a:lnTo>
                  <a:lnTo>
                    <a:pt x="2178" y="720"/>
                  </a:lnTo>
                  <a:lnTo>
                    <a:pt x="2189" y="728"/>
                  </a:lnTo>
                  <a:lnTo>
                    <a:pt x="2201" y="734"/>
                  </a:lnTo>
                  <a:lnTo>
                    <a:pt x="2230" y="743"/>
                  </a:lnTo>
                  <a:lnTo>
                    <a:pt x="2262" y="749"/>
                  </a:lnTo>
                  <a:lnTo>
                    <a:pt x="2294" y="752"/>
                  </a:lnTo>
                  <a:lnTo>
                    <a:pt x="2316" y="750"/>
                  </a:lnTo>
                  <a:lnTo>
                    <a:pt x="2338" y="747"/>
                  </a:lnTo>
                  <a:lnTo>
                    <a:pt x="2357" y="742"/>
                  </a:lnTo>
                  <a:lnTo>
                    <a:pt x="2376" y="735"/>
                  </a:lnTo>
                  <a:lnTo>
                    <a:pt x="2393" y="725"/>
                  </a:lnTo>
                  <a:lnTo>
                    <a:pt x="2407" y="714"/>
                  </a:lnTo>
                  <a:lnTo>
                    <a:pt x="2420" y="701"/>
                  </a:lnTo>
                  <a:lnTo>
                    <a:pt x="2431" y="686"/>
                  </a:lnTo>
                  <a:lnTo>
                    <a:pt x="2441" y="670"/>
                  </a:lnTo>
                  <a:lnTo>
                    <a:pt x="2447" y="652"/>
                  </a:lnTo>
                  <a:lnTo>
                    <a:pt x="2450" y="633"/>
                  </a:lnTo>
                  <a:lnTo>
                    <a:pt x="2452" y="614"/>
                  </a:lnTo>
                  <a:lnTo>
                    <a:pt x="2449" y="587"/>
                  </a:lnTo>
                  <a:lnTo>
                    <a:pt x="2447" y="575"/>
                  </a:lnTo>
                  <a:lnTo>
                    <a:pt x="2442" y="564"/>
                  </a:lnTo>
                  <a:lnTo>
                    <a:pt x="2431" y="546"/>
                  </a:lnTo>
                  <a:lnTo>
                    <a:pt x="2424" y="538"/>
                  </a:lnTo>
                  <a:lnTo>
                    <a:pt x="2416" y="531"/>
                  </a:lnTo>
                  <a:lnTo>
                    <a:pt x="2396" y="520"/>
                  </a:lnTo>
                  <a:lnTo>
                    <a:pt x="2387" y="516"/>
                  </a:lnTo>
                  <a:lnTo>
                    <a:pt x="2376" y="513"/>
                  </a:lnTo>
                  <a:lnTo>
                    <a:pt x="2310" y="500"/>
                  </a:lnTo>
                  <a:lnTo>
                    <a:pt x="2243" y="486"/>
                  </a:lnTo>
                  <a:lnTo>
                    <a:pt x="2219" y="479"/>
                  </a:lnTo>
                  <a:lnTo>
                    <a:pt x="2195" y="470"/>
                  </a:lnTo>
                  <a:lnTo>
                    <a:pt x="2173" y="456"/>
                  </a:lnTo>
                  <a:lnTo>
                    <a:pt x="2155" y="441"/>
                  </a:lnTo>
                  <a:lnTo>
                    <a:pt x="2141" y="420"/>
                  </a:lnTo>
                  <a:lnTo>
                    <a:pt x="2135" y="410"/>
                  </a:lnTo>
                  <a:lnTo>
                    <a:pt x="2130" y="398"/>
                  </a:lnTo>
                  <a:lnTo>
                    <a:pt x="2123" y="370"/>
                  </a:lnTo>
                  <a:lnTo>
                    <a:pt x="2120" y="342"/>
                  </a:lnTo>
                  <a:lnTo>
                    <a:pt x="2122" y="322"/>
                  </a:lnTo>
                  <a:lnTo>
                    <a:pt x="2124" y="304"/>
                  </a:lnTo>
                  <a:lnTo>
                    <a:pt x="2128" y="286"/>
                  </a:lnTo>
                  <a:lnTo>
                    <a:pt x="2134" y="269"/>
                  </a:lnTo>
                  <a:lnTo>
                    <a:pt x="2152" y="238"/>
                  </a:lnTo>
                  <a:lnTo>
                    <a:pt x="2176" y="212"/>
                  </a:lnTo>
                  <a:lnTo>
                    <a:pt x="2206" y="189"/>
                  </a:lnTo>
                  <a:lnTo>
                    <a:pt x="2222" y="180"/>
                  </a:lnTo>
                  <a:lnTo>
                    <a:pt x="2240" y="173"/>
                  </a:lnTo>
                  <a:lnTo>
                    <a:pt x="2260" y="167"/>
                  </a:lnTo>
                  <a:lnTo>
                    <a:pt x="2280" y="164"/>
                  </a:lnTo>
                  <a:lnTo>
                    <a:pt x="2324" y="160"/>
                  </a:lnTo>
                  <a:lnTo>
                    <a:pt x="2363" y="162"/>
                  </a:lnTo>
                  <a:lnTo>
                    <a:pt x="2405" y="170"/>
                  </a:lnTo>
                  <a:lnTo>
                    <a:pt x="2447" y="180"/>
                  </a:lnTo>
                  <a:lnTo>
                    <a:pt x="2484" y="196"/>
                  </a:lnTo>
                  <a:lnTo>
                    <a:pt x="2488" y="202"/>
                  </a:lnTo>
                  <a:lnTo>
                    <a:pt x="2483" y="224"/>
                  </a:lnTo>
                  <a:lnTo>
                    <a:pt x="2480" y="249"/>
                  </a:lnTo>
                  <a:lnTo>
                    <a:pt x="2478" y="279"/>
                  </a:lnTo>
                  <a:lnTo>
                    <a:pt x="2476" y="314"/>
                  </a:lnTo>
                  <a:lnTo>
                    <a:pt x="2472" y="317"/>
                  </a:lnTo>
                  <a:lnTo>
                    <a:pt x="2450" y="317"/>
                  </a:lnTo>
                  <a:lnTo>
                    <a:pt x="2444" y="249"/>
                  </a:lnTo>
                  <a:lnTo>
                    <a:pt x="2441" y="243"/>
                  </a:lnTo>
                  <a:lnTo>
                    <a:pt x="2434" y="234"/>
                  </a:lnTo>
                  <a:lnTo>
                    <a:pt x="2422" y="226"/>
                  </a:lnTo>
                  <a:lnTo>
                    <a:pt x="2405" y="216"/>
                  </a:lnTo>
                  <a:lnTo>
                    <a:pt x="2387" y="208"/>
                  </a:lnTo>
                  <a:lnTo>
                    <a:pt x="2366" y="202"/>
                  </a:lnTo>
                  <a:lnTo>
                    <a:pt x="2346" y="198"/>
                  </a:lnTo>
                  <a:lnTo>
                    <a:pt x="2324" y="197"/>
                  </a:lnTo>
                  <a:lnTo>
                    <a:pt x="2290" y="201"/>
                  </a:lnTo>
                  <a:lnTo>
                    <a:pt x="2257" y="212"/>
                  </a:lnTo>
                  <a:lnTo>
                    <a:pt x="2242" y="220"/>
                  </a:lnTo>
                  <a:lnTo>
                    <a:pt x="2230" y="230"/>
                  </a:lnTo>
                  <a:lnTo>
                    <a:pt x="2219" y="243"/>
                  </a:lnTo>
                  <a:lnTo>
                    <a:pt x="2209" y="257"/>
                  </a:lnTo>
                  <a:lnTo>
                    <a:pt x="2202" y="273"/>
                  </a:lnTo>
                  <a:lnTo>
                    <a:pt x="2197" y="288"/>
                  </a:lnTo>
                  <a:lnTo>
                    <a:pt x="2194" y="321"/>
                  </a:lnTo>
                  <a:lnTo>
                    <a:pt x="2196" y="345"/>
                  </a:lnTo>
                  <a:lnTo>
                    <a:pt x="2198" y="354"/>
                  </a:lnTo>
                  <a:lnTo>
                    <a:pt x="2203" y="365"/>
                  </a:lnTo>
                  <a:lnTo>
                    <a:pt x="2214" y="382"/>
                  </a:lnTo>
                  <a:lnTo>
                    <a:pt x="2221" y="389"/>
                  </a:lnTo>
                  <a:lnTo>
                    <a:pt x="2228" y="395"/>
                  </a:lnTo>
                  <a:lnTo>
                    <a:pt x="2245" y="406"/>
                  </a:lnTo>
                  <a:lnTo>
                    <a:pt x="2264" y="412"/>
                  </a:lnTo>
                  <a:lnTo>
                    <a:pt x="2293" y="419"/>
                  </a:lnTo>
                  <a:lnTo>
                    <a:pt x="2340" y="426"/>
                  </a:lnTo>
                  <a:lnTo>
                    <a:pt x="2375" y="432"/>
                  </a:lnTo>
                  <a:lnTo>
                    <a:pt x="2405" y="438"/>
                  </a:lnTo>
                  <a:lnTo>
                    <a:pt x="2430" y="444"/>
                  </a:lnTo>
                  <a:lnTo>
                    <a:pt x="2450" y="452"/>
                  </a:lnTo>
                  <a:lnTo>
                    <a:pt x="2466" y="461"/>
                  </a:lnTo>
                  <a:lnTo>
                    <a:pt x="2480" y="472"/>
                  </a:lnTo>
                  <a:lnTo>
                    <a:pt x="2494" y="485"/>
                  </a:lnTo>
                  <a:lnTo>
                    <a:pt x="2504" y="500"/>
                  </a:lnTo>
                  <a:lnTo>
                    <a:pt x="2514" y="518"/>
                  </a:lnTo>
                  <a:lnTo>
                    <a:pt x="2520" y="536"/>
                  </a:lnTo>
                  <a:lnTo>
                    <a:pt x="2525" y="557"/>
                  </a:lnTo>
                  <a:lnTo>
                    <a:pt x="2526" y="579"/>
                  </a:lnTo>
                  <a:lnTo>
                    <a:pt x="2525" y="602"/>
                  </a:lnTo>
                  <a:lnTo>
                    <a:pt x="2521" y="623"/>
                  </a:lnTo>
                  <a:lnTo>
                    <a:pt x="2515" y="644"/>
                  </a:lnTo>
                  <a:lnTo>
                    <a:pt x="2507" y="663"/>
                  </a:lnTo>
                  <a:lnTo>
                    <a:pt x="2497" y="681"/>
                  </a:lnTo>
                  <a:lnTo>
                    <a:pt x="2484" y="699"/>
                  </a:lnTo>
                  <a:lnTo>
                    <a:pt x="2452" y="730"/>
                  </a:lnTo>
                  <a:lnTo>
                    <a:pt x="2432" y="744"/>
                  </a:lnTo>
                  <a:lnTo>
                    <a:pt x="2413" y="756"/>
                  </a:lnTo>
                  <a:lnTo>
                    <a:pt x="2392" y="767"/>
                  </a:lnTo>
                  <a:lnTo>
                    <a:pt x="2370" y="776"/>
                  </a:lnTo>
                  <a:lnTo>
                    <a:pt x="2347" y="783"/>
                  </a:lnTo>
                  <a:lnTo>
                    <a:pt x="2323" y="788"/>
                  </a:lnTo>
                  <a:lnTo>
                    <a:pt x="2273" y="791"/>
                  </a:lnTo>
                  <a:lnTo>
                    <a:pt x="2230" y="789"/>
                  </a:lnTo>
                  <a:lnTo>
                    <a:pt x="2190" y="783"/>
                  </a:lnTo>
                  <a:lnTo>
                    <a:pt x="2153" y="773"/>
                  </a:lnTo>
                  <a:lnTo>
                    <a:pt x="2118" y="760"/>
                  </a:lnTo>
                  <a:lnTo>
                    <a:pt x="2116" y="754"/>
                  </a:lnTo>
                  <a:lnTo>
                    <a:pt x="2119" y="710"/>
                  </a:lnTo>
                  <a:lnTo>
                    <a:pt x="2122" y="629"/>
                  </a:lnTo>
                  <a:close/>
                  <a:moveTo>
                    <a:pt x="2734" y="467"/>
                  </a:moveTo>
                  <a:lnTo>
                    <a:pt x="2888" y="322"/>
                  </a:lnTo>
                  <a:lnTo>
                    <a:pt x="2966" y="244"/>
                  </a:lnTo>
                  <a:lnTo>
                    <a:pt x="3004" y="204"/>
                  </a:lnTo>
                  <a:lnTo>
                    <a:pt x="3004" y="177"/>
                  </a:lnTo>
                  <a:lnTo>
                    <a:pt x="3008" y="173"/>
                  </a:lnTo>
                  <a:lnTo>
                    <a:pt x="3079" y="174"/>
                  </a:lnTo>
                  <a:lnTo>
                    <a:pt x="3146" y="173"/>
                  </a:lnTo>
                  <a:lnTo>
                    <a:pt x="3150" y="177"/>
                  </a:lnTo>
                  <a:lnTo>
                    <a:pt x="3150" y="197"/>
                  </a:lnTo>
                  <a:lnTo>
                    <a:pt x="3114" y="202"/>
                  </a:lnTo>
                  <a:lnTo>
                    <a:pt x="3092" y="206"/>
                  </a:lnTo>
                  <a:lnTo>
                    <a:pt x="3074" y="214"/>
                  </a:lnTo>
                  <a:lnTo>
                    <a:pt x="3050" y="232"/>
                  </a:lnTo>
                  <a:lnTo>
                    <a:pt x="2987" y="288"/>
                  </a:lnTo>
                  <a:lnTo>
                    <a:pt x="2814" y="447"/>
                  </a:lnTo>
                  <a:lnTo>
                    <a:pt x="3070" y="683"/>
                  </a:lnTo>
                  <a:lnTo>
                    <a:pt x="3119" y="728"/>
                  </a:lnTo>
                  <a:lnTo>
                    <a:pt x="3132" y="741"/>
                  </a:lnTo>
                  <a:lnTo>
                    <a:pt x="3139" y="747"/>
                  </a:lnTo>
                  <a:lnTo>
                    <a:pt x="3144" y="748"/>
                  </a:lnTo>
                  <a:lnTo>
                    <a:pt x="3151" y="750"/>
                  </a:lnTo>
                  <a:lnTo>
                    <a:pt x="3170" y="753"/>
                  </a:lnTo>
                  <a:lnTo>
                    <a:pt x="3173" y="773"/>
                  </a:lnTo>
                  <a:lnTo>
                    <a:pt x="3145" y="776"/>
                  </a:lnTo>
                  <a:lnTo>
                    <a:pt x="3119" y="776"/>
                  </a:lnTo>
                  <a:lnTo>
                    <a:pt x="3050" y="777"/>
                  </a:lnTo>
                  <a:lnTo>
                    <a:pt x="2982" y="712"/>
                  </a:lnTo>
                  <a:lnTo>
                    <a:pt x="2734" y="484"/>
                  </a:lnTo>
                  <a:lnTo>
                    <a:pt x="2734" y="574"/>
                  </a:lnTo>
                  <a:lnTo>
                    <a:pt x="2735" y="658"/>
                  </a:lnTo>
                  <a:lnTo>
                    <a:pt x="2735" y="698"/>
                  </a:lnTo>
                  <a:lnTo>
                    <a:pt x="2737" y="720"/>
                  </a:lnTo>
                  <a:lnTo>
                    <a:pt x="2740" y="731"/>
                  </a:lnTo>
                  <a:lnTo>
                    <a:pt x="2743" y="738"/>
                  </a:lnTo>
                  <a:lnTo>
                    <a:pt x="2749" y="743"/>
                  </a:lnTo>
                  <a:lnTo>
                    <a:pt x="2759" y="747"/>
                  </a:lnTo>
                  <a:lnTo>
                    <a:pt x="2778" y="749"/>
                  </a:lnTo>
                  <a:lnTo>
                    <a:pt x="2815" y="752"/>
                  </a:lnTo>
                  <a:lnTo>
                    <a:pt x="2819" y="776"/>
                  </a:lnTo>
                  <a:lnTo>
                    <a:pt x="2741" y="776"/>
                  </a:lnTo>
                  <a:lnTo>
                    <a:pt x="2693" y="776"/>
                  </a:lnTo>
                  <a:lnTo>
                    <a:pt x="2572" y="779"/>
                  </a:lnTo>
                  <a:lnTo>
                    <a:pt x="2568" y="754"/>
                  </a:lnTo>
                  <a:lnTo>
                    <a:pt x="2604" y="749"/>
                  </a:lnTo>
                  <a:lnTo>
                    <a:pt x="2624" y="747"/>
                  </a:lnTo>
                  <a:lnTo>
                    <a:pt x="2635" y="744"/>
                  </a:lnTo>
                  <a:lnTo>
                    <a:pt x="2641" y="741"/>
                  </a:lnTo>
                  <a:lnTo>
                    <a:pt x="2648" y="723"/>
                  </a:lnTo>
                  <a:lnTo>
                    <a:pt x="2651" y="702"/>
                  </a:lnTo>
                  <a:lnTo>
                    <a:pt x="2652" y="664"/>
                  </a:lnTo>
                  <a:lnTo>
                    <a:pt x="2652" y="574"/>
                  </a:lnTo>
                  <a:lnTo>
                    <a:pt x="2652" y="377"/>
                  </a:lnTo>
                  <a:lnTo>
                    <a:pt x="2652" y="294"/>
                  </a:lnTo>
                  <a:lnTo>
                    <a:pt x="2651" y="254"/>
                  </a:lnTo>
                  <a:lnTo>
                    <a:pt x="2650" y="232"/>
                  </a:lnTo>
                  <a:lnTo>
                    <a:pt x="2647" y="220"/>
                  </a:lnTo>
                  <a:lnTo>
                    <a:pt x="2644" y="213"/>
                  </a:lnTo>
                  <a:lnTo>
                    <a:pt x="2638" y="208"/>
                  </a:lnTo>
                  <a:lnTo>
                    <a:pt x="2628" y="206"/>
                  </a:lnTo>
                  <a:lnTo>
                    <a:pt x="2608" y="202"/>
                  </a:lnTo>
                  <a:lnTo>
                    <a:pt x="2572" y="201"/>
                  </a:lnTo>
                  <a:lnTo>
                    <a:pt x="2568" y="176"/>
                  </a:lnTo>
                  <a:lnTo>
                    <a:pt x="2624" y="174"/>
                  </a:lnTo>
                  <a:lnTo>
                    <a:pt x="2693" y="177"/>
                  </a:lnTo>
                  <a:lnTo>
                    <a:pt x="2815" y="173"/>
                  </a:lnTo>
                  <a:lnTo>
                    <a:pt x="2819" y="197"/>
                  </a:lnTo>
                  <a:lnTo>
                    <a:pt x="2770" y="203"/>
                  </a:lnTo>
                  <a:lnTo>
                    <a:pt x="2756" y="206"/>
                  </a:lnTo>
                  <a:lnTo>
                    <a:pt x="2747" y="209"/>
                  </a:lnTo>
                  <a:lnTo>
                    <a:pt x="2743" y="213"/>
                  </a:lnTo>
                  <a:lnTo>
                    <a:pt x="2741" y="218"/>
                  </a:lnTo>
                  <a:lnTo>
                    <a:pt x="2737" y="231"/>
                  </a:lnTo>
                  <a:lnTo>
                    <a:pt x="2735" y="279"/>
                  </a:lnTo>
                  <a:lnTo>
                    <a:pt x="2734" y="377"/>
                  </a:lnTo>
                  <a:lnTo>
                    <a:pt x="2734" y="467"/>
                  </a:lnTo>
                  <a:close/>
                  <a:moveTo>
                    <a:pt x="3186" y="213"/>
                  </a:moveTo>
                  <a:lnTo>
                    <a:pt x="3182" y="209"/>
                  </a:lnTo>
                  <a:lnTo>
                    <a:pt x="3182" y="191"/>
                  </a:lnTo>
                  <a:lnTo>
                    <a:pt x="3186" y="188"/>
                  </a:lnTo>
                  <a:lnTo>
                    <a:pt x="3307" y="167"/>
                  </a:lnTo>
                  <a:lnTo>
                    <a:pt x="3319" y="178"/>
                  </a:lnTo>
                  <a:lnTo>
                    <a:pt x="3331" y="190"/>
                  </a:lnTo>
                  <a:lnTo>
                    <a:pt x="3347" y="209"/>
                  </a:lnTo>
                  <a:lnTo>
                    <a:pt x="3367" y="242"/>
                  </a:lnTo>
                  <a:lnTo>
                    <a:pt x="3427" y="345"/>
                  </a:lnTo>
                  <a:lnTo>
                    <a:pt x="3497" y="479"/>
                  </a:lnTo>
                  <a:lnTo>
                    <a:pt x="3541" y="410"/>
                  </a:lnTo>
                  <a:lnTo>
                    <a:pt x="3589" y="328"/>
                  </a:lnTo>
                  <a:lnTo>
                    <a:pt x="3680" y="173"/>
                  </a:lnTo>
                  <a:lnTo>
                    <a:pt x="3713" y="174"/>
                  </a:lnTo>
                  <a:lnTo>
                    <a:pt x="3743" y="173"/>
                  </a:lnTo>
                  <a:lnTo>
                    <a:pt x="3745" y="184"/>
                  </a:lnTo>
                  <a:lnTo>
                    <a:pt x="3719" y="218"/>
                  </a:lnTo>
                  <a:lnTo>
                    <a:pt x="3679" y="269"/>
                  </a:lnTo>
                  <a:lnTo>
                    <a:pt x="3613" y="366"/>
                  </a:lnTo>
                  <a:lnTo>
                    <a:pt x="3559" y="453"/>
                  </a:lnTo>
                  <a:lnTo>
                    <a:pt x="3534" y="496"/>
                  </a:lnTo>
                  <a:lnTo>
                    <a:pt x="3524" y="516"/>
                  </a:lnTo>
                  <a:lnTo>
                    <a:pt x="3522" y="528"/>
                  </a:lnTo>
                  <a:lnTo>
                    <a:pt x="3521" y="542"/>
                  </a:lnTo>
                  <a:lnTo>
                    <a:pt x="3521" y="604"/>
                  </a:lnTo>
                  <a:lnTo>
                    <a:pt x="3522" y="669"/>
                  </a:lnTo>
                  <a:lnTo>
                    <a:pt x="3524" y="720"/>
                  </a:lnTo>
                  <a:lnTo>
                    <a:pt x="3527" y="732"/>
                  </a:lnTo>
                  <a:lnTo>
                    <a:pt x="3530" y="740"/>
                  </a:lnTo>
                  <a:lnTo>
                    <a:pt x="3536" y="743"/>
                  </a:lnTo>
                  <a:lnTo>
                    <a:pt x="3546" y="747"/>
                  </a:lnTo>
                  <a:lnTo>
                    <a:pt x="3565" y="749"/>
                  </a:lnTo>
                  <a:lnTo>
                    <a:pt x="3602" y="752"/>
                  </a:lnTo>
                  <a:lnTo>
                    <a:pt x="3606" y="776"/>
                  </a:lnTo>
                  <a:lnTo>
                    <a:pt x="3528" y="776"/>
                  </a:lnTo>
                  <a:lnTo>
                    <a:pt x="3480" y="776"/>
                  </a:lnTo>
                  <a:lnTo>
                    <a:pt x="3359" y="779"/>
                  </a:lnTo>
                  <a:lnTo>
                    <a:pt x="3355" y="754"/>
                  </a:lnTo>
                  <a:lnTo>
                    <a:pt x="3391" y="749"/>
                  </a:lnTo>
                  <a:lnTo>
                    <a:pt x="3412" y="747"/>
                  </a:lnTo>
                  <a:lnTo>
                    <a:pt x="3422" y="744"/>
                  </a:lnTo>
                  <a:lnTo>
                    <a:pt x="3428" y="741"/>
                  </a:lnTo>
                  <a:lnTo>
                    <a:pt x="3436" y="725"/>
                  </a:lnTo>
                  <a:lnTo>
                    <a:pt x="3439" y="677"/>
                  </a:lnTo>
                  <a:lnTo>
                    <a:pt x="3439" y="604"/>
                  </a:lnTo>
                  <a:lnTo>
                    <a:pt x="3439" y="522"/>
                  </a:lnTo>
                  <a:lnTo>
                    <a:pt x="3419" y="484"/>
                  </a:lnTo>
                  <a:lnTo>
                    <a:pt x="3377" y="412"/>
                  </a:lnTo>
                  <a:lnTo>
                    <a:pt x="3340" y="352"/>
                  </a:lnTo>
                  <a:lnTo>
                    <a:pt x="3294" y="284"/>
                  </a:lnTo>
                  <a:lnTo>
                    <a:pt x="3270" y="251"/>
                  </a:lnTo>
                  <a:lnTo>
                    <a:pt x="3252" y="232"/>
                  </a:lnTo>
                  <a:lnTo>
                    <a:pt x="3239" y="221"/>
                  </a:lnTo>
                  <a:lnTo>
                    <a:pt x="3229" y="215"/>
                  </a:lnTo>
                  <a:lnTo>
                    <a:pt x="3215" y="214"/>
                  </a:lnTo>
                  <a:lnTo>
                    <a:pt x="3186" y="213"/>
                  </a:lnTo>
                  <a:close/>
                  <a:moveTo>
                    <a:pt x="3778" y="176"/>
                  </a:moveTo>
                  <a:lnTo>
                    <a:pt x="3902" y="177"/>
                  </a:lnTo>
                  <a:lnTo>
                    <a:pt x="4025" y="173"/>
                  </a:lnTo>
                  <a:lnTo>
                    <a:pt x="4028" y="197"/>
                  </a:lnTo>
                  <a:lnTo>
                    <a:pt x="3980" y="203"/>
                  </a:lnTo>
                  <a:lnTo>
                    <a:pt x="3966" y="206"/>
                  </a:lnTo>
                  <a:lnTo>
                    <a:pt x="3956" y="209"/>
                  </a:lnTo>
                  <a:lnTo>
                    <a:pt x="3953" y="213"/>
                  </a:lnTo>
                  <a:lnTo>
                    <a:pt x="3950" y="218"/>
                  </a:lnTo>
                  <a:lnTo>
                    <a:pt x="3947" y="231"/>
                  </a:lnTo>
                  <a:lnTo>
                    <a:pt x="3944" y="279"/>
                  </a:lnTo>
                  <a:lnTo>
                    <a:pt x="3944" y="377"/>
                  </a:lnTo>
                  <a:lnTo>
                    <a:pt x="3944" y="566"/>
                  </a:lnTo>
                  <a:lnTo>
                    <a:pt x="3944" y="664"/>
                  </a:lnTo>
                  <a:lnTo>
                    <a:pt x="3947" y="738"/>
                  </a:lnTo>
                  <a:lnTo>
                    <a:pt x="4034" y="738"/>
                  </a:lnTo>
                  <a:lnTo>
                    <a:pt x="4118" y="737"/>
                  </a:lnTo>
                  <a:lnTo>
                    <a:pt x="4164" y="736"/>
                  </a:lnTo>
                  <a:lnTo>
                    <a:pt x="4189" y="731"/>
                  </a:lnTo>
                  <a:lnTo>
                    <a:pt x="4213" y="723"/>
                  </a:lnTo>
                  <a:lnTo>
                    <a:pt x="4219" y="706"/>
                  </a:lnTo>
                  <a:lnTo>
                    <a:pt x="4226" y="675"/>
                  </a:lnTo>
                  <a:lnTo>
                    <a:pt x="4236" y="630"/>
                  </a:lnTo>
                  <a:lnTo>
                    <a:pt x="4240" y="627"/>
                  </a:lnTo>
                  <a:lnTo>
                    <a:pt x="4260" y="627"/>
                  </a:lnTo>
                  <a:lnTo>
                    <a:pt x="4260" y="654"/>
                  </a:lnTo>
                  <a:lnTo>
                    <a:pt x="4256" y="696"/>
                  </a:lnTo>
                  <a:lnTo>
                    <a:pt x="4253" y="776"/>
                  </a:lnTo>
                  <a:lnTo>
                    <a:pt x="4037" y="776"/>
                  </a:lnTo>
                  <a:lnTo>
                    <a:pt x="3912" y="776"/>
                  </a:lnTo>
                  <a:lnTo>
                    <a:pt x="3826" y="779"/>
                  </a:lnTo>
                  <a:lnTo>
                    <a:pt x="3822" y="761"/>
                  </a:lnTo>
                  <a:lnTo>
                    <a:pt x="3826" y="756"/>
                  </a:lnTo>
                  <a:lnTo>
                    <a:pt x="3846" y="746"/>
                  </a:lnTo>
                  <a:lnTo>
                    <a:pt x="3854" y="741"/>
                  </a:lnTo>
                  <a:lnTo>
                    <a:pt x="3857" y="725"/>
                  </a:lnTo>
                  <a:lnTo>
                    <a:pt x="3859" y="686"/>
                  </a:lnTo>
                  <a:lnTo>
                    <a:pt x="3862" y="628"/>
                  </a:lnTo>
                  <a:lnTo>
                    <a:pt x="3863" y="560"/>
                  </a:lnTo>
                  <a:lnTo>
                    <a:pt x="3863" y="377"/>
                  </a:lnTo>
                  <a:lnTo>
                    <a:pt x="3862" y="294"/>
                  </a:lnTo>
                  <a:lnTo>
                    <a:pt x="3860" y="254"/>
                  </a:lnTo>
                  <a:lnTo>
                    <a:pt x="3859" y="232"/>
                  </a:lnTo>
                  <a:lnTo>
                    <a:pt x="3857" y="220"/>
                  </a:lnTo>
                  <a:lnTo>
                    <a:pt x="3853" y="213"/>
                  </a:lnTo>
                  <a:lnTo>
                    <a:pt x="3847" y="208"/>
                  </a:lnTo>
                  <a:lnTo>
                    <a:pt x="3838" y="206"/>
                  </a:lnTo>
                  <a:lnTo>
                    <a:pt x="3818" y="202"/>
                  </a:lnTo>
                  <a:lnTo>
                    <a:pt x="3781" y="201"/>
                  </a:lnTo>
                  <a:lnTo>
                    <a:pt x="3778" y="176"/>
                  </a:lnTo>
                  <a:close/>
                  <a:moveTo>
                    <a:pt x="4314" y="779"/>
                  </a:moveTo>
                  <a:lnTo>
                    <a:pt x="4310" y="776"/>
                  </a:lnTo>
                  <a:lnTo>
                    <a:pt x="4310" y="753"/>
                  </a:lnTo>
                  <a:lnTo>
                    <a:pt x="4314" y="749"/>
                  </a:lnTo>
                  <a:lnTo>
                    <a:pt x="4339" y="749"/>
                  </a:lnTo>
                  <a:lnTo>
                    <a:pt x="4354" y="747"/>
                  </a:lnTo>
                  <a:lnTo>
                    <a:pt x="4362" y="742"/>
                  </a:lnTo>
                  <a:lnTo>
                    <a:pt x="4370" y="736"/>
                  </a:lnTo>
                  <a:lnTo>
                    <a:pt x="4380" y="718"/>
                  </a:lnTo>
                  <a:lnTo>
                    <a:pt x="4398" y="681"/>
                  </a:lnTo>
                  <a:lnTo>
                    <a:pt x="4442" y="584"/>
                  </a:lnTo>
                  <a:lnTo>
                    <a:pt x="4559" y="321"/>
                  </a:lnTo>
                  <a:lnTo>
                    <a:pt x="4624" y="167"/>
                  </a:lnTo>
                  <a:lnTo>
                    <a:pt x="4651" y="167"/>
                  </a:lnTo>
                  <a:lnTo>
                    <a:pt x="4834" y="594"/>
                  </a:lnTo>
                  <a:lnTo>
                    <a:pt x="4858" y="652"/>
                  </a:lnTo>
                  <a:lnTo>
                    <a:pt x="4883" y="705"/>
                  </a:lnTo>
                  <a:lnTo>
                    <a:pt x="4902" y="738"/>
                  </a:lnTo>
                  <a:lnTo>
                    <a:pt x="4915" y="747"/>
                  </a:lnTo>
                  <a:lnTo>
                    <a:pt x="4927" y="749"/>
                  </a:lnTo>
                  <a:lnTo>
                    <a:pt x="4950" y="749"/>
                  </a:lnTo>
                  <a:lnTo>
                    <a:pt x="4954" y="776"/>
                  </a:lnTo>
                  <a:lnTo>
                    <a:pt x="4868" y="774"/>
                  </a:lnTo>
                  <a:lnTo>
                    <a:pt x="4727" y="779"/>
                  </a:lnTo>
                  <a:lnTo>
                    <a:pt x="4724" y="753"/>
                  </a:lnTo>
                  <a:lnTo>
                    <a:pt x="4765" y="749"/>
                  </a:lnTo>
                  <a:lnTo>
                    <a:pt x="4787" y="746"/>
                  </a:lnTo>
                  <a:lnTo>
                    <a:pt x="4792" y="743"/>
                  </a:lnTo>
                  <a:lnTo>
                    <a:pt x="4796" y="741"/>
                  </a:lnTo>
                  <a:lnTo>
                    <a:pt x="4798" y="736"/>
                  </a:lnTo>
                  <a:lnTo>
                    <a:pt x="4799" y="731"/>
                  </a:lnTo>
                  <a:lnTo>
                    <a:pt x="4798" y="720"/>
                  </a:lnTo>
                  <a:lnTo>
                    <a:pt x="4793" y="706"/>
                  </a:lnTo>
                  <a:lnTo>
                    <a:pt x="4740" y="576"/>
                  </a:lnTo>
                  <a:lnTo>
                    <a:pt x="4494" y="576"/>
                  </a:lnTo>
                  <a:lnTo>
                    <a:pt x="4447" y="686"/>
                  </a:lnTo>
                  <a:lnTo>
                    <a:pt x="4438" y="711"/>
                  </a:lnTo>
                  <a:lnTo>
                    <a:pt x="4435" y="729"/>
                  </a:lnTo>
                  <a:lnTo>
                    <a:pt x="4438" y="737"/>
                  </a:lnTo>
                  <a:lnTo>
                    <a:pt x="4446" y="744"/>
                  </a:lnTo>
                  <a:lnTo>
                    <a:pt x="4454" y="747"/>
                  </a:lnTo>
                  <a:lnTo>
                    <a:pt x="4466" y="748"/>
                  </a:lnTo>
                  <a:lnTo>
                    <a:pt x="4505" y="749"/>
                  </a:lnTo>
                  <a:lnTo>
                    <a:pt x="4508" y="753"/>
                  </a:lnTo>
                  <a:lnTo>
                    <a:pt x="4508" y="776"/>
                  </a:lnTo>
                  <a:lnTo>
                    <a:pt x="4409" y="776"/>
                  </a:lnTo>
                  <a:lnTo>
                    <a:pt x="4314" y="779"/>
                  </a:lnTo>
                  <a:close/>
                  <a:moveTo>
                    <a:pt x="4508" y="539"/>
                  </a:moveTo>
                  <a:lnTo>
                    <a:pt x="4724" y="539"/>
                  </a:lnTo>
                  <a:lnTo>
                    <a:pt x="4616" y="282"/>
                  </a:lnTo>
                  <a:lnTo>
                    <a:pt x="4508" y="539"/>
                  </a:lnTo>
                  <a:close/>
                  <a:moveTo>
                    <a:pt x="4528" y="96"/>
                  </a:moveTo>
                  <a:lnTo>
                    <a:pt x="4518" y="95"/>
                  </a:lnTo>
                  <a:lnTo>
                    <a:pt x="4508" y="93"/>
                  </a:lnTo>
                  <a:lnTo>
                    <a:pt x="4501" y="88"/>
                  </a:lnTo>
                  <a:lnTo>
                    <a:pt x="4493" y="82"/>
                  </a:lnTo>
                  <a:lnTo>
                    <a:pt x="4487" y="75"/>
                  </a:lnTo>
                  <a:lnTo>
                    <a:pt x="4483" y="66"/>
                  </a:lnTo>
                  <a:lnTo>
                    <a:pt x="4480" y="48"/>
                  </a:lnTo>
                  <a:lnTo>
                    <a:pt x="4480" y="39"/>
                  </a:lnTo>
                  <a:lnTo>
                    <a:pt x="4483" y="29"/>
                  </a:lnTo>
                  <a:lnTo>
                    <a:pt x="4487" y="22"/>
                  </a:lnTo>
                  <a:lnTo>
                    <a:pt x="4493" y="14"/>
                  </a:lnTo>
                  <a:lnTo>
                    <a:pt x="4501" y="8"/>
                  </a:lnTo>
                  <a:lnTo>
                    <a:pt x="4508" y="4"/>
                  </a:lnTo>
                  <a:lnTo>
                    <a:pt x="4528" y="0"/>
                  </a:lnTo>
                  <a:lnTo>
                    <a:pt x="4537" y="0"/>
                  </a:lnTo>
                  <a:lnTo>
                    <a:pt x="4546" y="4"/>
                  </a:lnTo>
                  <a:lnTo>
                    <a:pt x="4554" y="8"/>
                  </a:lnTo>
                  <a:lnTo>
                    <a:pt x="4561" y="14"/>
                  </a:lnTo>
                  <a:lnTo>
                    <a:pt x="4567" y="22"/>
                  </a:lnTo>
                  <a:lnTo>
                    <a:pt x="4572" y="29"/>
                  </a:lnTo>
                  <a:lnTo>
                    <a:pt x="4576" y="48"/>
                  </a:lnTo>
                  <a:lnTo>
                    <a:pt x="4574" y="58"/>
                  </a:lnTo>
                  <a:lnTo>
                    <a:pt x="4572" y="66"/>
                  </a:lnTo>
                  <a:lnTo>
                    <a:pt x="4567" y="75"/>
                  </a:lnTo>
                  <a:lnTo>
                    <a:pt x="4561" y="82"/>
                  </a:lnTo>
                  <a:lnTo>
                    <a:pt x="4554" y="88"/>
                  </a:lnTo>
                  <a:lnTo>
                    <a:pt x="4546" y="93"/>
                  </a:lnTo>
                  <a:lnTo>
                    <a:pt x="4528" y="96"/>
                  </a:lnTo>
                  <a:close/>
                  <a:moveTo>
                    <a:pt x="4738" y="96"/>
                  </a:moveTo>
                  <a:lnTo>
                    <a:pt x="4728" y="95"/>
                  </a:lnTo>
                  <a:lnTo>
                    <a:pt x="4718" y="93"/>
                  </a:lnTo>
                  <a:lnTo>
                    <a:pt x="4711" y="88"/>
                  </a:lnTo>
                  <a:lnTo>
                    <a:pt x="4703" y="82"/>
                  </a:lnTo>
                  <a:lnTo>
                    <a:pt x="4697" y="75"/>
                  </a:lnTo>
                  <a:lnTo>
                    <a:pt x="4693" y="66"/>
                  </a:lnTo>
                  <a:lnTo>
                    <a:pt x="4690" y="48"/>
                  </a:lnTo>
                  <a:lnTo>
                    <a:pt x="4690" y="39"/>
                  </a:lnTo>
                  <a:lnTo>
                    <a:pt x="4693" y="29"/>
                  </a:lnTo>
                  <a:lnTo>
                    <a:pt x="4697" y="22"/>
                  </a:lnTo>
                  <a:lnTo>
                    <a:pt x="4703" y="14"/>
                  </a:lnTo>
                  <a:lnTo>
                    <a:pt x="4711" y="8"/>
                  </a:lnTo>
                  <a:lnTo>
                    <a:pt x="4718" y="4"/>
                  </a:lnTo>
                  <a:lnTo>
                    <a:pt x="4738" y="0"/>
                  </a:lnTo>
                  <a:lnTo>
                    <a:pt x="4747" y="0"/>
                  </a:lnTo>
                  <a:lnTo>
                    <a:pt x="4756" y="4"/>
                  </a:lnTo>
                  <a:lnTo>
                    <a:pt x="4764" y="8"/>
                  </a:lnTo>
                  <a:lnTo>
                    <a:pt x="4771" y="14"/>
                  </a:lnTo>
                  <a:lnTo>
                    <a:pt x="4777" y="22"/>
                  </a:lnTo>
                  <a:lnTo>
                    <a:pt x="4782" y="29"/>
                  </a:lnTo>
                  <a:lnTo>
                    <a:pt x="4786" y="48"/>
                  </a:lnTo>
                  <a:lnTo>
                    <a:pt x="4784" y="58"/>
                  </a:lnTo>
                  <a:lnTo>
                    <a:pt x="4782" y="66"/>
                  </a:lnTo>
                  <a:lnTo>
                    <a:pt x="4777" y="75"/>
                  </a:lnTo>
                  <a:lnTo>
                    <a:pt x="4771" y="82"/>
                  </a:lnTo>
                  <a:lnTo>
                    <a:pt x="4764" y="88"/>
                  </a:lnTo>
                  <a:lnTo>
                    <a:pt x="4756" y="93"/>
                  </a:lnTo>
                  <a:lnTo>
                    <a:pt x="4738" y="96"/>
                  </a:lnTo>
                  <a:close/>
                  <a:moveTo>
                    <a:pt x="5002" y="778"/>
                  </a:moveTo>
                  <a:lnTo>
                    <a:pt x="4998" y="774"/>
                  </a:lnTo>
                  <a:lnTo>
                    <a:pt x="4998" y="755"/>
                  </a:lnTo>
                  <a:lnTo>
                    <a:pt x="5002" y="752"/>
                  </a:lnTo>
                  <a:lnTo>
                    <a:pt x="5026" y="750"/>
                  </a:lnTo>
                  <a:lnTo>
                    <a:pt x="5044" y="748"/>
                  </a:lnTo>
                  <a:lnTo>
                    <a:pt x="5057" y="746"/>
                  </a:lnTo>
                  <a:lnTo>
                    <a:pt x="5064" y="740"/>
                  </a:lnTo>
                  <a:lnTo>
                    <a:pt x="5068" y="732"/>
                  </a:lnTo>
                  <a:lnTo>
                    <a:pt x="5070" y="720"/>
                  </a:lnTo>
                  <a:lnTo>
                    <a:pt x="5071" y="699"/>
                  </a:lnTo>
                  <a:lnTo>
                    <a:pt x="5072" y="662"/>
                  </a:lnTo>
                  <a:lnTo>
                    <a:pt x="5074" y="594"/>
                  </a:lnTo>
                  <a:lnTo>
                    <a:pt x="5074" y="250"/>
                  </a:lnTo>
                  <a:lnTo>
                    <a:pt x="5072" y="231"/>
                  </a:lnTo>
                  <a:lnTo>
                    <a:pt x="5066" y="218"/>
                  </a:lnTo>
                  <a:lnTo>
                    <a:pt x="5057" y="209"/>
                  </a:lnTo>
                  <a:lnTo>
                    <a:pt x="5045" y="204"/>
                  </a:lnTo>
                  <a:lnTo>
                    <a:pt x="5027" y="203"/>
                  </a:lnTo>
                  <a:lnTo>
                    <a:pt x="4998" y="202"/>
                  </a:lnTo>
                  <a:lnTo>
                    <a:pt x="4994" y="178"/>
                  </a:lnTo>
                  <a:lnTo>
                    <a:pt x="4998" y="174"/>
                  </a:lnTo>
                  <a:lnTo>
                    <a:pt x="5076" y="177"/>
                  </a:lnTo>
                  <a:lnTo>
                    <a:pt x="5146" y="174"/>
                  </a:lnTo>
                  <a:lnTo>
                    <a:pt x="5282" y="351"/>
                  </a:lnTo>
                  <a:lnTo>
                    <a:pt x="5482" y="602"/>
                  </a:lnTo>
                  <a:lnTo>
                    <a:pt x="5556" y="688"/>
                  </a:lnTo>
                  <a:lnTo>
                    <a:pt x="5556" y="358"/>
                  </a:lnTo>
                  <a:lnTo>
                    <a:pt x="5555" y="293"/>
                  </a:lnTo>
                  <a:lnTo>
                    <a:pt x="5551" y="230"/>
                  </a:lnTo>
                  <a:lnTo>
                    <a:pt x="5548" y="218"/>
                  </a:lnTo>
                  <a:lnTo>
                    <a:pt x="5543" y="210"/>
                  </a:lnTo>
                  <a:lnTo>
                    <a:pt x="5536" y="207"/>
                  </a:lnTo>
                  <a:lnTo>
                    <a:pt x="5524" y="204"/>
                  </a:lnTo>
                  <a:lnTo>
                    <a:pt x="5483" y="201"/>
                  </a:lnTo>
                  <a:lnTo>
                    <a:pt x="5480" y="178"/>
                  </a:lnTo>
                  <a:lnTo>
                    <a:pt x="5483" y="174"/>
                  </a:lnTo>
                  <a:lnTo>
                    <a:pt x="5581" y="177"/>
                  </a:lnTo>
                  <a:lnTo>
                    <a:pt x="5666" y="174"/>
                  </a:lnTo>
                  <a:lnTo>
                    <a:pt x="5670" y="178"/>
                  </a:lnTo>
                  <a:lnTo>
                    <a:pt x="5670" y="197"/>
                  </a:lnTo>
                  <a:lnTo>
                    <a:pt x="5623" y="204"/>
                  </a:lnTo>
                  <a:lnTo>
                    <a:pt x="5611" y="208"/>
                  </a:lnTo>
                  <a:lnTo>
                    <a:pt x="5604" y="214"/>
                  </a:lnTo>
                  <a:lnTo>
                    <a:pt x="5602" y="221"/>
                  </a:lnTo>
                  <a:lnTo>
                    <a:pt x="5599" y="232"/>
                  </a:lnTo>
                  <a:lnTo>
                    <a:pt x="5598" y="254"/>
                  </a:lnTo>
                  <a:lnTo>
                    <a:pt x="5596" y="291"/>
                  </a:lnTo>
                  <a:lnTo>
                    <a:pt x="5594" y="358"/>
                  </a:lnTo>
                  <a:lnTo>
                    <a:pt x="5594" y="561"/>
                  </a:lnTo>
                  <a:lnTo>
                    <a:pt x="5594" y="677"/>
                  </a:lnTo>
                  <a:lnTo>
                    <a:pt x="5597" y="794"/>
                  </a:lnTo>
                  <a:lnTo>
                    <a:pt x="5522" y="776"/>
                  </a:lnTo>
                  <a:lnTo>
                    <a:pt x="5492" y="740"/>
                  </a:lnTo>
                  <a:lnTo>
                    <a:pt x="5402" y="629"/>
                  </a:lnTo>
                  <a:lnTo>
                    <a:pt x="5113" y="268"/>
                  </a:lnTo>
                  <a:lnTo>
                    <a:pt x="5113" y="594"/>
                  </a:lnTo>
                  <a:lnTo>
                    <a:pt x="5114" y="664"/>
                  </a:lnTo>
                  <a:lnTo>
                    <a:pt x="5118" y="725"/>
                  </a:lnTo>
                  <a:lnTo>
                    <a:pt x="5120" y="735"/>
                  </a:lnTo>
                  <a:lnTo>
                    <a:pt x="5124" y="740"/>
                  </a:lnTo>
                  <a:lnTo>
                    <a:pt x="5138" y="748"/>
                  </a:lnTo>
                  <a:lnTo>
                    <a:pt x="5155" y="750"/>
                  </a:lnTo>
                  <a:lnTo>
                    <a:pt x="5185" y="752"/>
                  </a:lnTo>
                  <a:lnTo>
                    <a:pt x="5189" y="774"/>
                  </a:lnTo>
                  <a:lnTo>
                    <a:pt x="5113" y="776"/>
                  </a:lnTo>
                  <a:lnTo>
                    <a:pt x="5002" y="778"/>
                  </a:lnTo>
                  <a:close/>
                  <a:moveTo>
                    <a:pt x="5924" y="213"/>
                  </a:moveTo>
                  <a:lnTo>
                    <a:pt x="5920" y="209"/>
                  </a:lnTo>
                  <a:lnTo>
                    <a:pt x="5920" y="191"/>
                  </a:lnTo>
                  <a:lnTo>
                    <a:pt x="5924" y="188"/>
                  </a:lnTo>
                  <a:lnTo>
                    <a:pt x="6044" y="167"/>
                  </a:lnTo>
                  <a:lnTo>
                    <a:pt x="6058" y="178"/>
                  </a:lnTo>
                  <a:lnTo>
                    <a:pt x="6070" y="190"/>
                  </a:lnTo>
                  <a:lnTo>
                    <a:pt x="6084" y="209"/>
                  </a:lnTo>
                  <a:lnTo>
                    <a:pt x="6104" y="242"/>
                  </a:lnTo>
                  <a:lnTo>
                    <a:pt x="6164" y="345"/>
                  </a:lnTo>
                  <a:lnTo>
                    <a:pt x="6235" y="479"/>
                  </a:lnTo>
                  <a:lnTo>
                    <a:pt x="6278" y="410"/>
                  </a:lnTo>
                  <a:lnTo>
                    <a:pt x="6328" y="328"/>
                  </a:lnTo>
                  <a:lnTo>
                    <a:pt x="6418" y="173"/>
                  </a:lnTo>
                  <a:lnTo>
                    <a:pt x="6450" y="174"/>
                  </a:lnTo>
                  <a:lnTo>
                    <a:pt x="6480" y="173"/>
                  </a:lnTo>
                  <a:lnTo>
                    <a:pt x="6484" y="184"/>
                  </a:lnTo>
                  <a:lnTo>
                    <a:pt x="6456" y="218"/>
                  </a:lnTo>
                  <a:lnTo>
                    <a:pt x="6418" y="269"/>
                  </a:lnTo>
                  <a:lnTo>
                    <a:pt x="6350" y="366"/>
                  </a:lnTo>
                  <a:lnTo>
                    <a:pt x="6296" y="453"/>
                  </a:lnTo>
                  <a:lnTo>
                    <a:pt x="6272" y="496"/>
                  </a:lnTo>
                  <a:lnTo>
                    <a:pt x="6262" y="516"/>
                  </a:lnTo>
                  <a:lnTo>
                    <a:pt x="6259" y="528"/>
                  </a:lnTo>
                  <a:lnTo>
                    <a:pt x="6259" y="542"/>
                  </a:lnTo>
                  <a:lnTo>
                    <a:pt x="6259" y="604"/>
                  </a:lnTo>
                  <a:lnTo>
                    <a:pt x="6259" y="669"/>
                  </a:lnTo>
                  <a:lnTo>
                    <a:pt x="6262" y="720"/>
                  </a:lnTo>
                  <a:lnTo>
                    <a:pt x="6265" y="732"/>
                  </a:lnTo>
                  <a:lnTo>
                    <a:pt x="6269" y="740"/>
                  </a:lnTo>
                  <a:lnTo>
                    <a:pt x="6275" y="743"/>
                  </a:lnTo>
                  <a:lnTo>
                    <a:pt x="6284" y="747"/>
                  </a:lnTo>
                  <a:lnTo>
                    <a:pt x="6304" y="749"/>
                  </a:lnTo>
                  <a:lnTo>
                    <a:pt x="6341" y="752"/>
                  </a:lnTo>
                  <a:lnTo>
                    <a:pt x="6343" y="776"/>
                  </a:lnTo>
                  <a:lnTo>
                    <a:pt x="6265" y="776"/>
                  </a:lnTo>
                  <a:lnTo>
                    <a:pt x="6218" y="776"/>
                  </a:lnTo>
                  <a:lnTo>
                    <a:pt x="6096" y="779"/>
                  </a:lnTo>
                  <a:lnTo>
                    <a:pt x="6092" y="754"/>
                  </a:lnTo>
                  <a:lnTo>
                    <a:pt x="6130" y="749"/>
                  </a:lnTo>
                  <a:lnTo>
                    <a:pt x="6150" y="747"/>
                  </a:lnTo>
                  <a:lnTo>
                    <a:pt x="6160" y="744"/>
                  </a:lnTo>
                  <a:lnTo>
                    <a:pt x="6167" y="741"/>
                  </a:lnTo>
                  <a:lnTo>
                    <a:pt x="6170" y="735"/>
                  </a:lnTo>
                  <a:lnTo>
                    <a:pt x="6174" y="725"/>
                  </a:lnTo>
                  <a:lnTo>
                    <a:pt x="6176" y="677"/>
                  </a:lnTo>
                  <a:lnTo>
                    <a:pt x="6178" y="604"/>
                  </a:lnTo>
                  <a:lnTo>
                    <a:pt x="6178" y="522"/>
                  </a:lnTo>
                  <a:lnTo>
                    <a:pt x="6157" y="484"/>
                  </a:lnTo>
                  <a:lnTo>
                    <a:pt x="6115" y="412"/>
                  </a:lnTo>
                  <a:lnTo>
                    <a:pt x="6077" y="352"/>
                  </a:lnTo>
                  <a:lnTo>
                    <a:pt x="6032" y="284"/>
                  </a:lnTo>
                  <a:lnTo>
                    <a:pt x="6008" y="251"/>
                  </a:lnTo>
                  <a:lnTo>
                    <a:pt x="5990" y="232"/>
                  </a:lnTo>
                  <a:lnTo>
                    <a:pt x="5977" y="221"/>
                  </a:lnTo>
                  <a:lnTo>
                    <a:pt x="5968" y="215"/>
                  </a:lnTo>
                  <a:lnTo>
                    <a:pt x="5952" y="214"/>
                  </a:lnTo>
                  <a:lnTo>
                    <a:pt x="5924" y="213"/>
                  </a:lnTo>
                  <a:close/>
                  <a:moveTo>
                    <a:pt x="6516" y="176"/>
                  </a:moveTo>
                  <a:lnTo>
                    <a:pt x="6641" y="177"/>
                  </a:lnTo>
                  <a:lnTo>
                    <a:pt x="6763" y="173"/>
                  </a:lnTo>
                  <a:lnTo>
                    <a:pt x="6767" y="197"/>
                  </a:lnTo>
                  <a:lnTo>
                    <a:pt x="6718" y="203"/>
                  </a:lnTo>
                  <a:lnTo>
                    <a:pt x="6704" y="206"/>
                  </a:lnTo>
                  <a:lnTo>
                    <a:pt x="6695" y="209"/>
                  </a:lnTo>
                  <a:lnTo>
                    <a:pt x="6691" y="213"/>
                  </a:lnTo>
                  <a:lnTo>
                    <a:pt x="6689" y="218"/>
                  </a:lnTo>
                  <a:lnTo>
                    <a:pt x="6685" y="231"/>
                  </a:lnTo>
                  <a:lnTo>
                    <a:pt x="6683" y="279"/>
                  </a:lnTo>
                  <a:lnTo>
                    <a:pt x="6682" y="377"/>
                  </a:lnTo>
                  <a:lnTo>
                    <a:pt x="6682" y="566"/>
                  </a:lnTo>
                  <a:lnTo>
                    <a:pt x="6683" y="664"/>
                  </a:lnTo>
                  <a:lnTo>
                    <a:pt x="6685" y="738"/>
                  </a:lnTo>
                  <a:lnTo>
                    <a:pt x="6772" y="738"/>
                  </a:lnTo>
                  <a:lnTo>
                    <a:pt x="6856" y="737"/>
                  </a:lnTo>
                  <a:lnTo>
                    <a:pt x="6901" y="736"/>
                  </a:lnTo>
                  <a:lnTo>
                    <a:pt x="6926" y="731"/>
                  </a:lnTo>
                  <a:lnTo>
                    <a:pt x="6952" y="723"/>
                  </a:lnTo>
                  <a:lnTo>
                    <a:pt x="6956" y="706"/>
                  </a:lnTo>
                  <a:lnTo>
                    <a:pt x="6965" y="675"/>
                  </a:lnTo>
                  <a:lnTo>
                    <a:pt x="6973" y="630"/>
                  </a:lnTo>
                  <a:lnTo>
                    <a:pt x="6978" y="627"/>
                  </a:lnTo>
                  <a:lnTo>
                    <a:pt x="6998" y="627"/>
                  </a:lnTo>
                  <a:lnTo>
                    <a:pt x="6997" y="654"/>
                  </a:lnTo>
                  <a:lnTo>
                    <a:pt x="6995" y="696"/>
                  </a:lnTo>
                  <a:lnTo>
                    <a:pt x="6991" y="776"/>
                  </a:lnTo>
                  <a:lnTo>
                    <a:pt x="6775" y="776"/>
                  </a:lnTo>
                  <a:lnTo>
                    <a:pt x="6650" y="776"/>
                  </a:lnTo>
                  <a:lnTo>
                    <a:pt x="6563" y="779"/>
                  </a:lnTo>
                  <a:lnTo>
                    <a:pt x="6560" y="761"/>
                  </a:lnTo>
                  <a:lnTo>
                    <a:pt x="6563" y="756"/>
                  </a:lnTo>
                  <a:lnTo>
                    <a:pt x="6583" y="746"/>
                  </a:lnTo>
                  <a:lnTo>
                    <a:pt x="6593" y="741"/>
                  </a:lnTo>
                  <a:lnTo>
                    <a:pt x="6595" y="725"/>
                  </a:lnTo>
                  <a:lnTo>
                    <a:pt x="6598" y="686"/>
                  </a:lnTo>
                  <a:lnTo>
                    <a:pt x="6600" y="628"/>
                  </a:lnTo>
                  <a:lnTo>
                    <a:pt x="6600" y="560"/>
                  </a:lnTo>
                  <a:lnTo>
                    <a:pt x="6600" y="377"/>
                  </a:lnTo>
                  <a:lnTo>
                    <a:pt x="6600" y="294"/>
                  </a:lnTo>
                  <a:lnTo>
                    <a:pt x="6599" y="254"/>
                  </a:lnTo>
                  <a:lnTo>
                    <a:pt x="6598" y="232"/>
                  </a:lnTo>
                  <a:lnTo>
                    <a:pt x="6595" y="220"/>
                  </a:lnTo>
                  <a:lnTo>
                    <a:pt x="6592" y="213"/>
                  </a:lnTo>
                  <a:lnTo>
                    <a:pt x="6586" y="208"/>
                  </a:lnTo>
                  <a:lnTo>
                    <a:pt x="6576" y="206"/>
                  </a:lnTo>
                  <a:lnTo>
                    <a:pt x="6556" y="202"/>
                  </a:lnTo>
                  <a:lnTo>
                    <a:pt x="6518" y="201"/>
                  </a:lnTo>
                  <a:lnTo>
                    <a:pt x="6516" y="176"/>
                  </a:lnTo>
                  <a:close/>
                  <a:moveTo>
                    <a:pt x="7058" y="173"/>
                  </a:moveTo>
                  <a:lnTo>
                    <a:pt x="7111" y="174"/>
                  </a:lnTo>
                  <a:lnTo>
                    <a:pt x="7180" y="177"/>
                  </a:lnTo>
                  <a:lnTo>
                    <a:pt x="7302" y="173"/>
                  </a:lnTo>
                  <a:lnTo>
                    <a:pt x="7306" y="197"/>
                  </a:lnTo>
                  <a:lnTo>
                    <a:pt x="7256" y="203"/>
                  </a:lnTo>
                  <a:lnTo>
                    <a:pt x="7243" y="206"/>
                  </a:lnTo>
                  <a:lnTo>
                    <a:pt x="7234" y="209"/>
                  </a:lnTo>
                  <a:lnTo>
                    <a:pt x="7230" y="213"/>
                  </a:lnTo>
                  <a:lnTo>
                    <a:pt x="7228" y="218"/>
                  </a:lnTo>
                  <a:lnTo>
                    <a:pt x="7224" y="231"/>
                  </a:lnTo>
                  <a:lnTo>
                    <a:pt x="7222" y="279"/>
                  </a:lnTo>
                  <a:lnTo>
                    <a:pt x="7220" y="377"/>
                  </a:lnTo>
                  <a:lnTo>
                    <a:pt x="7220" y="574"/>
                  </a:lnTo>
                  <a:lnTo>
                    <a:pt x="7222" y="658"/>
                  </a:lnTo>
                  <a:lnTo>
                    <a:pt x="7222" y="698"/>
                  </a:lnTo>
                  <a:lnTo>
                    <a:pt x="7224" y="720"/>
                  </a:lnTo>
                  <a:lnTo>
                    <a:pt x="7226" y="731"/>
                  </a:lnTo>
                  <a:lnTo>
                    <a:pt x="7230" y="738"/>
                  </a:lnTo>
                  <a:lnTo>
                    <a:pt x="7236" y="743"/>
                  </a:lnTo>
                  <a:lnTo>
                    <a:pt x="7246" y="747"/>
                  </a:lnTo>
                  <a:lnTo>
                    <a:pt x="7266" y="749"/>
                  </a:lnTo>
                  <a:lnTo>
                    <a:pt x="7302" y="752"/>
                  </a:lnTo>
                  <a:lnTo>
                    <a:pt x="7306" y="776"/>
                  </a:lnTo>
                  <a:lnTo>
                    <a:pt x="7228" y="776"/>
                  </a:lnTo>
                  <a:lnTo>
                    <a:pt x="7180" y="776"/>
                  </a:lnTo>
                  <a:lnTo>
                    <a:pt x="7058" y="779"/>
                  </a:lnTo>
                  <a:lnTo>
                    <a:pt x="7055" y="754"/>
                  </a:lnTo>
                  <a:lnTo>
                    <a:pt x="7091" y="749"/>
                  </a:lnTo>
                  <a:lnTo>
                    <a:pt x="7111" y="747"/>
                  </a:lnTo>
                  <a:lnTo>
                    <a:pt x="7122" y="744"/>
                  </a:lnTo>
                  <a:lnTo>
                    <a:pt x="7129" y="741"/>
                  </a:lnTo>
                  <a:lnTo>
                    <a:pt x="7133" y="734"/>
                  </a:lnTo>
                  <a:lnTo>
                    <a:pt x="7136" y="723"/>
                  </a:lnTo>
                  <a:lnTo>
                    <a:pt x="7138" y="702"/>
                  </a:lnTo>
                  <a:lnTo>
                    <a:pt x="7139" y="664"/>
                  </a:lnTo>
                  <a:lnTo>
                    <a:pt x="7140" y="574"/>
                  </a:lnTo>
                  <a:lnTo>
                    <a:pt x="7140" y="377"/>
                  </a:lnTo>
                  <a:lnTo>
                    <a:pt x="7139" y="294"/>
                  </a:lnTo>
                  <a:lnTo>
                    <a:pt x="7138" y="254"/>
                  </a:lnTo>
                  <a:lnTo>
                    <a:pt x="7136" y="232"/>
                  </a:lnTo>
                  <a:lnTo>
                    <a:pt x="7134" y="220"/>
                  </a:lnTo>
                  <a:lnTo>
                    <a:pt x="7130" y="213"/>
                  </a:lnTo>
                  <a:lnTo>
                    <a:pt x="7124" y="208"/>
                  </a:lnTo>
                  <a:lnTo>
                    <a:pt x="7115" y="206"/>
                  </a:lnTo>
                  <a:lnTo>
                    <a:pt x="7094" y="202"/>
                  </a:lnTo>
                  <a:lnTo>
                    <a:pt x="7058" y="201"/>
                  </a:lnTo>
                  <a:lnTo>
                    <a:pt x="7055" y="176"/>
                  </a:lnTo>
                  <a:lnTo>
                    <a:pt x="7058" y="173"/>
                  </a:lnTo>
                  <a:close/>
                  <a:moveTo>
                    <a:pt x="7348" y="482"/>
                  </a:moveTo>
                  <a:lnTo>
                    <a:pt x="7349" y="450"/>
                  </a:lnTo>
                  <a:lnTo>
                    <a:pt x="7352" y="420"/>
                  </a:lnTo>
                  <a:lnTo>
                    <a:pt x="7357" y="390"/>
                  </a:lnTo>
                  <a:lnTo>
                    <a:pt x="7366" y="363"/>
                  </a:lnTo>
                  <a:lnTo>
                    <a:pt x="7376" y="335"/>
                  </a:lnTo>
                  <a:lnTo>
                    <a:pt x="7391" y="309"/>
                  </a:lnTo>
                  <a:lnTo>
                    <a:pt x="7408" y="284"/>
                  </a:lnTo>
                  <a:lnTo>
                    <a:pt x="7428" y="260"/>
                  </a:lnTo>
                  <a:lnTo>
                    <a:pt x="7452" y="238"/>
                  </a:lnTo>
                  <a:lnTo>
                    <a:pt x="7477" y="218"/>
                  </a:lnTo>
                  <a:lnTo>
                    <a:pt x="7505" y="201"/>
                  </a:lnTo>
                  <a:lnTo>
                    <a:pt x="7535" y="186"/>
                  </a:lnTo>
                  <a:lnTo>
                    <a:pt x="7567" y="176"/>
                  </a:lnTo>
                  <a:lnTo>
                    <a:pt x="7601" y="167"/>
                  </a:lnTo>
                  <a:lnTo>
                    <a:pt x="7637" y="162"/>
                  </a:lnTo>
                  <a:lnTo>
                    <a:pt x="7675" y="161"/>
                  </a:lnTo>
                  <a:lnTo>
                    <a:pt x="7711" y="162"/>
                  </a:lnTo>
                  <a:lnTo>
                    <a:pt x="7744" y="166"/>
                  </a:lnTo>
                  <a:lnTo>
                    <a:pt x="7776" y="172"/>
                  </a:lnTo>
                  <a:lnTo>
                    <a:pt x="7806" y="180"/>
                  </a:lnTo>
                  <a:lnTo>
                    <a:pt x="7834" y="192"/>
                  </a:lnTo>
                  <a:lnTo>
                    <a:pt x="7860" y="206"/>
                  </a:lnTo>
                  <a:lnTo>
                    <a:pt x="7884" y="221"/>
                  </a:lnTo>
                  <a:lnTo>
                    <a:pt x="7907" y="240"/>
                  </a:lnTo>
                  <a:lnTo>
                    <a:pt x="7927" y="261"/>
                  </a:lnTo>
                  <a:lnTo>
                    <a:pt x="7944" y="284"/>
                  </a:lnTo>
                  <a:lnTo>
                    <a:pt x="7960" y="308"/>
                  </a:lnTo>
                  <a:lnTo>
                    <a:pt x="7972" y="334"/>
                  </a:lnTo>
                  <a:lnTo>
                    <a:pt x="7980" y="362"/>
                  </a:lnTo>
                  <a:lnTo>
                    <a:pt x="7987" y="392"/>
                  </a:lnTo>
                  <a:lnTo>
                    <a:pt x="7991" y="423"/>
                  </a:lnTo>
                  <a:lnTo>
                    <a:pt x="7993" y="456"/>
                  </a:lnTo>
                  <a:lnTo>
                    <a:pt x="7990" y="503"/>
                  </a:lnTo>
                  <a:lnTo>
                    <a:pt x="7987" y="526"/>
                  </a:lnTo>
                  <a:lnTo>
                    <a:pt x="7982" y="548"/>
                  </a:lnTo>
                  <a:lnTo>
                    <a:pt x="7969" y="590"/>
                  </a:lnTo>
                  <a:lnTo>
                    <a:pt x="7950" y="629"/>
                  </a:lnTo>
                  <a:lnTo>
                    <a:pt x="7927" y="665"/>
                  </a:lnTo>
                  <a:lnTo>
                    <a:pt x="7900" y="698"/>
                  </a:lnTo>
                  <a:lnTo>
                    <a:pt x="7884" y="712"/>
                  </a:lnTo>
                  <a:lnTo>
                    <a:pt x="7867" y="725"/>
                  </a:lnTo>
                  <a:lnTo>
                    <a:pt x="7830" y="748"/>
                  </a:lnTo>
                  <a:lnTo>
                    <a:pt x="7789" y="767"/>
                  </a:lnTo>
                  <a:lnTo>
                    <a:pt x="7746" y="780"/>
                  </a:lnTo>
                  <a:lnTo>
                    <a:pt x="7700" y="789"/>
                  </a:lnTo>
                  <a:lnTo>
                    <a:pt x="7654" y="791"/>
                  </a:lnTo>
                  <a:lnTo>
                    <a:pt x="7619" y="790"/>
                  </a:lnTo>
                  <a:lnTo>
                    <a:pt x="7586" y="785"/>
                  </a:lnTo>
                  <a:lnTo>
                    <a:pt x="7555" y="778"/>
                  </a:lnTo>
                  <a:lnTo>
                    <a:pt x="7525" y="768"/>
                  </a:lnTo>
                  <a:lnTo>
                    <a:pt x="7498" y="755"/>
                  </a:lnTo>
                  <a:lnTo>
                    <a:pt x="7471" y="738"/>
                  </a:lnTo>
                  <a:lnTo>
                    <a:pt x="7447" y="720"/>
                  </a:lnTo>
                  <a:lnTo>
                    <a:pt x="7426" y="699"/>
                  </a:lnTo>
                  <a:lnTo>
                    <a:pt x="7406" y="675"/>
                  </a:lnTo>
                  <a:lnTo>
                    <a:pt x="7390" y="648"/>
                  </a:lnTo>
                  <a:lnTo>
                    <a:pt x="7376" y="621"/>
                  </a:lnTo>
                  <a:lnTo>
                    <a:pt x="7366" y="592"/>
                  </a:lnTo>
                  <a:lnTo>
                    <a:pt x="7352" y="534"/>
                  </a:lnTo>
                  <a:lnTo>
                    <a:pt x="7349" y="507"/>
                  </a:lnTo>
                  <a:lnTo>
                    <a:pt x="7348" y="482"/>
                  </a:lnTo>
                  <a:close/>
                  <a:moveTo>
                    <a:pt x="7436" y="454"/>
                  </a:moveTo>
                  <a:lnTo>
                    <a:pt x="7438" y="480"/>
                  </a:lnTo>
                  <a:lnTo>
                    <a:pt x="7440" y="508"/>
                  </a:lnTo>
                  <a:lnTo>
                    <a:pt x="7446" y="536"/>
                  </a:lnTo>
                  <a:lnTo>
                    <a:pt x="7453" y="566"/>
                  </a:lnTo>
                  <a:lnTo>
                    <a:pt x="7463" y="594"/>
                  </a:lnTo>
                  <a:lnTo>
                    <a:pt x="7474" y="621"/>
                  </a:lnTo>
                  <a:lnTo>
                    <a:pt x="7488" y="646"/>
                  </a:lnTo>
                  <a:lnTo>
                    <a:pt x="7504" y="668"/>
                  </a:lnTo>
                  <a:lnTo>
                    <a:pt x="7520" y="688"/>
                  </a:lnTo>
                  <a:lnTo>
                    <a:pt x="7540" y="706"/>
                  </a:lnTo>
                  <a:lnTo>
                    <a:pt x="7559" y="720"/>
                  </a:lnTo>
                  <a:lnTo>
                    <a:pt x="7580" y="731"/>
                  </a:lnTo>
                  <a:lnTo>
                    <a:pt x="7603" y="741"/>
                  </a:lnTo>
                  <a:lnTo>
                    <a:pt x="7627" y="748"/>
                  </a:lnTo>
                  <a:lnTo>
                    <a:pt x="7652" y="752"/>
                  </a:lnTo>
                  <a:lnTo>
                    <a:pt x="7680" y="753"/>
                  </a:lnTo>
                  <a:lnTo>
                    <a:pt x="7712" y="750"/>
                  </a:lnTo>
                  <a:lnTo>
                    <a:pt x="7742" y="746"/>
                  </a:lnTo>
                  <a:lnTo>
                    <a:pt x="7771" y="736"/>
                  </a:lnTo>
                  <a:lnTo>
                    <a:pt x="7798" y="723"/>
                  </a:lnTo>
                  <a:lnTo>
                    <a:pt x="7822" y="705"/>
                  </a:lnTo>
                  <a:lnTo>
                    <a:pt x="7843" y="683"/>
                  </a:lnTo>
                  <a:lnTo>
                    <a:pt x="7861" y="658"/>
                  </a:lnTo>
                  <a:lnTo>
                    <a:pt x="7868" y="644"/>
                  </a:lnTo>
                  <a:lnTo>
                    <a:pt x="7876" y="628"/>
                  </a:lnTo>
                  <a:lnTo>
                    <a:pt x="7888" y="596"/>
                  </a:lnTo>
                  <a:lnTo>
                    <a:pt x="7896" y="561"/>
                  </a:lnTo>
                  <a:lnTo>
                    <a:pt x="7901" y="524"/>
                  </a:lnTo>
                  <a:lnTo>
                    <a:pt x="7903" y="485"/>
                  </a:lnTo>
                  <a:lnTo>
                    <a:pt x="7901" y="443"/>
                  </a:lnTo>
                  <a:lnTo>
                    <a:pt x="7895" y="404"/>
                  </a:lnTo>
                  <a:lnTo>
                    <a:pt x="7885" y="365"/>
                  </a:lnTo>
                  <a:lnTo>
                    <a:pt x="7872" y="330"/>
                  </a:lnTo>
                  <a:lnTo>
                    <a:pt x="7855" y="298"/>
                  </a:lnTo>
                  <a:lnTo>
                    <a:pt x="7835" y="270"/>
                  </a:lnTo>
                  <a:lnTo>
                    <a:pt x="7812" y="248"/>
                  </a:lnTo>
                  <a:lnTo>
                    <a:pt x="7799" y="237"/>
                  </a:lnTo>
                  <a:lnTo>
                    <a:pt x="7784" y="228"/>
                  </a:lnTo>
                  <a:lnTo>
                    <a:pt x="7756" y="215"/>
                  </a:lnTo>
                  <a:lnTo>
                    <a:pt x="7724" y="206"/>
                  </a:lnTo>
                  <a:lnTo>
                    <a:pt x="7693" y="200"/>
                  </a:lnTo>
                  <a:lnTo>
                    <a:pt x="7660" y="197"/>
                  </a:lnTo>
                  <a:lnTo>
                    <a:pt x="7610" y="202"/>
                  </a:lnTo>
                  <a:lnTo>
                    <a:pt x="7588" y="207"/>
                  </a:lnTo>
                  <a:lnTo>
                    <a:pt x="7566" y="214"/>
                  </a:lnTo>
                  <a:lnTo>
                    <a:pt x="7547" y="222"/>
                  </a:lnTo>
                  <a:lnTo>
                    <a:pt x="7529" y="233"/>
                  </a:lnTo>
                  <a:lnTo>
                    <a:pt x="7511" y="246"/>
                  </a:lnTo>
                  <a:lnTo>
                    <a:pt x="7495" y="262"/>
                  </a:lnTo>
                  <a:lnTo>
                    <a:pt x="7482" y="279"/>
                  </a:lnTo>
                  <a:lnTo>
                    <a:pt x="7470" y="298"/>
                  </a:lnTo>
                  <a:lnTo>
                    <a:pt x="7459" y="320"/>
                  </a:lnTo>
                  <a:lnTo>
                    <a:pt x="7451" y="342"/>
                  </a:lnTo>
                  <a:lnTo>
                    <a:pt x="7445" y="368"/>
                  </a:lnTo>
                  <a:lnTo>
                    <a:pt x="7440" y="394"/>
                  </a:lnTo>
                  <a:lnTo>
                    <a:pt x="7438" y="423"/>
                  </a:lnTo>
                  <a:lnTo>
                    <a:pt x="7436" y="454"/>
                  </a:lnTo>
                  <a:close/>
                  <a:moveTo>
                    <a:pt x="8039" y="173"/>
                  </a:moveTo>
                  <a:lnTo>
                    <a:pt x="8176" y="177"/>
                  </a:lnTo>
                  <a:lnTo>
                    <a:pt x="8266" y="174"/>
                  </a:lnTo>
                  <a:lnTo>
                    <a:pt x="8330" y="173"/>
                  </a:lnTo>
                  <a:lnTo>
                    <a:pt x="8359" y="173"/>
                  </a:lnTo>
                  <a:lnTo>
                    <a:pt x="8384" y="176"/>
                  </a:lnTo>
                  <a:lnTo>
                    <a:pt x="8408" y="179"/>
                  </a:lnTo>
                  <a:lnTo>
                    <a:pt x="8429" y="185"/>
                  </a:lnTo>
                  <a:lnTo>
                    <a:pt x="8448" y="192"/>
                  </a:lnTo>
                  <a:lnTo>
                    <a:pt x="8465" y="202"/>
                  </a:lnTo>
                  <a:lnTo>
                    <a:pt x="8480" y="215"/>
                  </a:lnTo>
                  <a:lnTo>
                    <a:pt x="8494" y="230"/>
                  </a:lnTo>
                  <a:lnTo>
                    <a:pt x="8504" y="248"/>
                  </a:lnTo>
                  <a:lnTo>
                    <a:pt x="8513" y="267"/>
                  </a:lnTo>
                  <a:lnTo>
                    <a:pt x="8518" y="287"/>
                  </a:lnTo>
                  <a:lnTo>
                    <a:pt x="8519" y="310"/>
                  </a:lnTo>
                  <a:lnTo>
                    <a:pt x="8518" y="328"/>
                  </a:lnTo>
                  <a:lnTo>
                    <a:pt x="8514" y="347"/>
                  </a:lnTo>
                  <a:lnTo>
                    <a:pt x="8509" y="365"/>
                  </a:lnTo>
                  <a:lnTo>
                    <a:pt x="8501" y="383"/>
                  </a:lnTo>
                  <a:lnTo>
                    <a:pt x="8491" y="401"/>
                  </a:lnTo>
                  <a:lnTo>
                    <a:pt x="8479" y="417"/>
                  </a:lnTo>
                  <a:lnTo>
                    <a:pt x="8466" y="431"/>
                  </a:lnTo>
                  <a:lnTo>
                    <a:pt x="8452" y="444"/>
                  </a:lnTo>
                  <a:lnTo>
                    <a:pt x="8419" y="466"/>
                  </a:lnTo>
                  <a:lnTo>
                    <a:pt x="8387" y="480"/>
                  </a:lnTo>
                  <a:lnTo>
                    <a:pt x="8353" y="489"/>
                  </a:lnTo>
                  <a:lnTo>
                    <a:pt x="8336" y="491"/>
                  </a:lnTo>
                  <a:lnTo>
                    <a:pt x="8318" y="491"/>
                  </a:lnTo>
                  <a:lnTo>
                    <a:pt x="8291" y="490"/>
                  </a:lnTo>
                  <a:lnTo>
                    <a:pt x="8260" y="485"/>
                  </a:lnTo>
                  <a:lnTo>
                    <a:pt x="8252" y="460"/>
                  </a:lnTo>
                  <a:lnTo>
                    <a:pt x="8256" y="455"/>
                  </a:lnTo>
                  <a:lnTo>
                    <a:pt x="8285" y="461"/>
                  </a:lnTo>
                  <a:lnTo>
                    <a:pt x="8308" y="462"/>
                  </a:lnTo>
                  <a:lnTo>
                    <a:pt x="8335" y="460"/>
                  </a:lnTo>
                  <a:lnTo>
                    <a:pt x="8347" y="458"/>
                  </a:lnTo>
                  <a:lnTo>
                    <a:pt x="8358" y="453"/>
                  </a:lnTo>
                  <a:lnTo>
                    <a:pt x="8380" y="442"/>
                  </a:lnTo>
                  <a:lnTo>
                    <a:pt x="8389" y="435"/>
                  </a:lnTo>
                  <a:lnTo>
                    <a:pt x="8398" y="425"/>
                  </a:lnTo>
                  <a:lnTo>
                    <a:pt x="8413" y="406"/>
                  </a:lnTo>
                  <a:lnTo>
                    <a:pt x="8423" y="383"/>
                  </a:lnTo>
                  <a:lnTo>
                    <a:pt x="8430" y="359"/>
                  </a:lnTo>
                  <a:lnTo>
                    <a:pt x="8431" y="332"/>
                  </a:lnTo>
                  <a:lnTo>
                    <a:pt x="8430" y="304"/>
                  </a:lnTo>
                  <a:lnTo>
                    <a:pt x="8423" y="279"/>
                  </a:lnTo>
                  <a:lnTo>
                    <a:pt x="8412" y="257"/>
                  </a:lnTo>
                  <a:lnTo>
                    <a:pt x="8396" y="239"/>
                  </a:lnTo>
                  <a:lnTo>
                    <a:pt x="8377" y="224"/>
                  </a:lnTo>
                  <a:lnTo>
                    <a:pt x="8365" y="218"/>
                  </a:lnTo>
                  <a:lnTo>
                    <a:pt x="8352" y="213"/>
                  </a:lnTo>
                  <a:lnTo>
                    <a:pt x="8323" y="207"/>
                  </a:lnTo>
                  <a:lnTo>
                    <a:pt x="8291" y="204"/>
                  </a:lnTo>
                  <a:lnTo>
                    <a:pt x="8250" y="208"/>
                  </a:lnTo>
                  <a:lnTo>
                    <a:pt x="8204" y="219"/>
                  </a:lnTo>
                  <a:lnTo>
                    <a:pt x="8202" y="275"/>
                  </a:lnTo>
                  <a:lnTo>
                    <a:pt x="8201" y="377"/>
                  </a:lnTo>
                  <a:lnTo>
                    <a:pt x="8201" y="574"/>
                  </a:lnTo>
                  <a:lnTo>
                    <a:pt x="8202" y="658"/>
                  </a:lnTo>
                  <a:lnTo>
                    <a:pt x="8202" y="698"/>
                  </a:lnTo>
                  <a:lnTo>
                    <a:pt x="8204" y="720"/>
                  </a:lnTo>
                  <a:lnTo>
                    <a:pt x="8207" y="731"/>
                  </a:lnTo>
                  <a:lnTo>
                    <a:pt x="8210" y="738"/>
                  </a:lnTo>
                  <a:lnTo>
                    <a:pt x="8216" y="743"/>
                  </a:lnTo>
                  <a:lnTo>
                    <a:pt x="8226" y="747"/>
                  </a:lnTo>
                  <a:lnTo>
                    <a:pt x="8245" y="749"/>
                  </a:lnTo>
                  <a:lnTo>
                    <a:pt x="8282" y="752"/>
                  </a:lnTo>
                  <a:lnTo>
                    <a:pt x="8286" y="776"/>
                  </a:lnTo>
                  <a:lnTo>
                    <a:pt x="8160" y="776"/>
                  </a:lnTo>
                  <a:lnTo>
                    <a:pt x="8039" y="779"/>
                  </a:lnTo>
                  <a:lnTo>
                    <a:pt x="8035" y="754"/>
                  </a:lnTo>
                  <a:lnTo>
                    <a:pt x="8071" y="749"/>
                  </a:lnTo>
                  <a:lnTo>
                    <a:pt x="8092" y="747"/>
                  </a:lnTo>
                  <a:lnTo>
                    <a:pt x="8102" y="744"/>
                  </a:lnTo>
                  <a:lnTo>
                    <a:pt x="8108" y="741"/>
                  </a:lnTo>
                  <a:lnTo>
                    <a:pt x="8113" y="734"/>
                  </a:lnTo>
                  <a:lnTo>
                    <a:pt x="8116" y="723"/>
                  </a:lnTo>
                  <a:lnTo>
                    <a:pt x="8118" y="702"/>
                  </a:lnTo>
                  <a:lnTo>
                    <a:pt x="8119" y="664"/>
                  </a:lnTo>
                  <a:lnTo>
                    <a:pt x="8119" y="574"/>
                  </a:lnTo>
                  <a:lnTo>
                    <a:pt x="8119" y="377"/>
                  </a:lnTo>
                  <a:lnTo>
                    <a:pt x="8119" y="294"/>
                  </a:lnTo>
                  <a:lnTo>
                    <a:pt x="8118" y="254"/>
                  </a:lnTo>
                  <a:lnTo>
                    <a:pt x="8117" y="232"/>
                  </a:lnTo>
                  <a:lnTo>
                    <a:pt x="8114" y="220"/>
                  </a:lnTo>
                  <a:lnTo>
                    <a:pt x="8111" y="213"/>
                  </a:lnTo>
                  <a:lnTo>
                    <a:pt x="8105" y="208"/>
                  </a:lnTo>
                  <a:lnTo>
                    <a:pt x="8095" y="206"/>
                  </a:lnTo>
                  <a:lnTo>
                    <a:pt x="8075" y="202"/>
                  </a:lnTo>
                  <a:lnTo>
                    <a:pt x="8039" y="201"/>
                  </a:lnTo>
                  <a:lnTo>
                    <a:pt x="8035" y="176"/>
                  </a:lnTo>
                  <a:lnTo>
                    <a:pt x="8039" y="173"/>
                  </a:lnTo>
                  <a:close/>
                  <a:moveTo>
                    <a:pt x="8566" y="173"/>
                  </a:moveTo>
                  <a:lnTo>
                    <a:pt x="8618" y="174"/>
                  </a:lnTo>
                  <a:lnTo>
                    <a:pt x="8688" y="177"/>
                  </a:lnTo>
                  <a:lnTo>
                    <a:pt x="8809" y="173"/>
                  </a:lnTo>
                  <a:lnTo>
                    <a:pt x="8813" y="197"/>
                  </a:lnTo>
                  <a:lnTo>
                    <a:pt x="8765" y="203"/>
                  </a:lnTo>
                  <a:lnTo>
                    <a:pt x="8750" y="206"/>
                  </a:lnTo>
                  <a:lnTo>
                    <a:pt x="8741" y="209"/>
                  </a:lnTo>
                  <a:lnTo>
                    <a:pt x="8738" y="213"/>
                  </a:lnTo>
                  <a:lnTo>
                    <a:pt x="8735" y="218"/>
                  </a:lnTo>
                  <a:lnTo>
                    <a:pt x="8731" y="231"/>
                  </a:lnTo>
                  <a:lnTo>
                    <a:pt x="8729" y="279"/>
                  </a:lnTo>
                  <a:lnTo>
                    <a:pt x="8729" y="377"/>
                  </a:lnTo>
                  <a:lnTo>
                    <a:pt x="8729" y="574"/>
                  </a:lnTo>
                  <a:lnTo>
                    <a:pt x="8729" y="658"/>
                  </a:lnTo>
                  <a:lnTo>
                    <a:pt x="8730" y="698"/>
                  </a:lnTo>
                  <a:lnTo>
                    <a:pt x="8731" y="720"/>
                  </a:lnTo>
                  <a:lnTo>
                    <a:pt x="8734" y="731"/>
                  </a:lnTo>
                  <a:lnTo>
                    <a:pt x="8737" y="738"/>
                  </a:lnTo>
                  <a:lnTo>
                    <a:pt x="8743" y="743"/>
                  </a:lnTo>
                  <a:lnTo>
                    <a:pt x="8753" y="747"/>
                  </a:lnTo>
                  <a:lnTo>
                    <a:pt x="8773" y="749"/>
                  </a:lnTo>
                  <a:lnTo>
                    <a:pt x="8809" y="752"/>
                  </a:lnTo>
                  <a:lnTo>
                    <a:pt x="8813" y="776"/>
                  </a:lnTo>
                  <a:lnTo>
                    <a:pt x="8735" y="776"/>
                  </a:lnTo>
                  <a:lnTo>
                    <a:pt x="8688" y="776"/>
                  </a:lnTo>
                  <a:lnTo>
                    <a:pt x="8566" y="779"/>
                  </a:lnTo>
                  <a:lnTo>
                    <a:pt x="8562" y="754"/>
                  </a:lnTo>
                  <a:lnTo>
                    <a:pt x="8598" y="749"/>
                  </a:lnTo>
                  <a:lnTo>
                    <a:pt x="8618" y="747"/>
                  </a:lnTo>
                  <a:lnTo>
                    <a:pt x="8629" y="744"/>
                  </a:lnTo>
                  <a:lnTo>
                    <a:pt x="8636" y="741"/>
                  </a:lnTo>
                  <a:lnTo>
                    <a:pt x="8640" y="734"/>
                  </a:lnTo>
                  <a:lnTo>
                    <a:pt x="8644" y="723"/>
                  </a:lnTo>
                  <a:lnTo>
                    <a:pt x="8646" y="702"/>
                  </a:lnTo>
                  <a:lnTo>
                    <a:pt x="8646" y="664"/>
                  </a:lnTo>
                  <a:lnTo>
                    <a:pt x="8647" y="574"/>
                  </a:lnTo>
                  <a:lnTo>
                    <a:pt x="8647" y="377"/>
                  </a:lnTo>
                  <a:lnTo>
                    <a:pt x="8646" y="294"/>
                  </a:lnTo>
                  <a:lnTo>
                    <a:pt x="8645" y="254"/>
                  </a:lnTo>
                  <a:lnTo>
                    <a:pt x="8644" y="232"/>
                  </a:lnTo>
                  <a:lnTo>
                    <a:pt x="8641" y="220"/>
                  </a:lnTo>
                  <a:lnTo>
                    <a:pt x="8638" y="213"/>
                  </a:lnTo>
                  <a:lnTo>
                    <a:pt x="8632" y="208"/>
                  </a:lnTo>
                  <a:lnTo>
                    <a:pt x="8622" y="206"/>
                  </a:lnTo>
                  <a:lnTo>
                    <a:pt x="8603" y="202"/>
                  </a:lnTo>
                  <a:lnTo>
                    <a:pt x="8566" y="201"/>
                  </a:lnTo>
                  <a:lnTo>
                    <a:pt x="8562" y="176"/>
                  </a:lnTo>
                  <a:lnTo>
                    <a:pt x="8566" y="173"/>
                  </a:lnTo>
                  <a:close/>
                  <a:moveTo>
                    <a:pt x="8868" y="629"/>
                  </a:moveTo>
                  <a:lnTo>
                    <a:pt x="8892" y="626"/>
                  </a:lnTo>
                  <a:lnTo>
                    <a:pt x="8898" y="672"/>
                  </a:lnTo>
                  <a:lnTo>
                    <a:pt x="8902" y="695"/>
                  </a:lnTo>
                  <a:lnTo>
                    <a:pt x="8909" y="708"/>
                  </a:lnTo>
                  <a:lnTo>
                    <a:pt x="8924" y="720"/>
                  </a:lnTo>
                  <a:lnTo>
                    <a:pt x="8935" y="728"/>
                  </a:lnTo>
                  <a:lnTo>
                    <a:pt x="8947" y="734"/>
                  </a:lnTo>
                  <a:lnTo>
                    <a:pt x="8976" y="743"/>
                  </a:lnTo>
                  <a:lnTo>
                    <a:pt x="9008" y="749"/>
                  </a:lnTo>
                  <a:lnTo>
                    <a:pt x="9041" y="752"/>
                  </a:lnTo>
                  <a:lnTo>
                    <a:pt x="9064" y="750"/>
                  </a:lnTo>
                  <a:lnTo>
                    <a:pt x="9084" y="747"/>
                  </a:lnTo>
                  <a:lnTo>
                    <a:pt x="9103" y="742"/>
                  </a:lnTo>
                  <a:lnTo>
                    <a:pt x="9122" y="735"/>
                  </a:lnTo>
                  <a:lnTo>
                    <a:pt x="9139" y="725"/>
                  </a:lnTo>
                  <a:lnTo>
                    <a:pt x="9155" y="714"/>
                  </a:lnTo>
                  <a:lnTo>
                    <a:pt x="9167" y="701"/>
                  </a:lnTo>
                  <a:lnTo>
                    <a:pt x="9179" y="686"/>
                  </a:lnTo>
                  <a:lnTo>
                    <a:pt x="9187" y="670"/>
                  </a:lnTo>
                  <a:lnTo>
                    <a:pt x="9193" y="652"/>
                  </a:lnTo>
                  <a:lnTo>
                    <a:pt x="9197" y="633"/>
                  </a:lnTo>
                  <a:lnTo>
                    <a:pt x="9198" y="614"/>
                  </a:lnTo>
                  <a:lnTo>
                    <a:pt x="9196" y="587"/>
                  </a:lnTo>
                  <a:lnTo>
                    <a:pt x="9193" y="575"/>
                  </a:lnTo>
                  <a:lnTo>
                    <a:pt x="9188" y="564"/>
                  </a:lnTo>
                  <a:lnTo>
                    <a:pt x="9178" y="546"/>
                  </a:lnTo>
                  <a:lnTo>
                    <a:pt x="9170" y="538"/>
                  </a:lnTo>
                  <a:lnTo>
                    <a:pt x="9162" y="531"/>
                  </a:lnTo>
                  <a:lnTo>
                    <a:pt x="9144" y="520"/>
                  </a:lnTo>
                  <a:lnTo>
                    <a:pt x="9133" y="516"/>
                  </a:lnTo>
                  <a:lnTo>
                    <a:pt x="9122" y="513"/>
                  </a:lnTo>
                  <a:lnTo>
                    <a:pt x="9056" y="500"/>
                  </a:lnTo>
                  <a:lnTo>
                    <a:pt x="8989" y="486"/>
                  </a:lnTo>
                  <a:lnTo>
                    <a:pt x="8965" y="479"/>
                  </a:lnTo>
                  <a:lnTo>
                    <a:pt x="8942" y="470"/>
                  </a:lnTo>
                  <a:lnTo>
                    <a:pt x="8920" y="456"/>
                  </a:lnTo>
                  <a:lnTo>
                    <a:pt x="8902" y="441"/>
                  </a:lnTo>
                  <a:lnTo>
                    <a:pt x="8887" y="420"/>
                  </a:lnTo>
                  <a:lnTo>
                    <a:pt x="8881" y="410"/>
                  </a:lnTo>
                  <a:lnTo>
                    <a:pt x="8876" y="398"/>
                  </a:lnTo>
                  <a:lnTo>
                    <a:pt x="8869" y="370"/>
                  </a:lnTo>
                  <a:lnTo>
                    <a:pt x="8867" y="342"/>
                  </a:lnTo>
                  <a:lnTo>
                    <a:pt x="8868" y="322"/>
                  </a:lnTo>
                  <a:lnTo>
                    <a:pt x="8870" y="304"/>
                  </a:lnTo>
                  <a:lnTo>
                    <a:pt x="8875" y="286"/>
                  </a:lnTo>
                  <a:lnTo>
                    <a:pt x="8881" y="269"/>
                  </a:lnTo>
                  <a:lnTo>
                    <a:pt x="8898" y="238"/>
                  </a:lnTo>
                  <a:lnTo>
                    <a:pt x="8922" y="212"/>
                  </a:lnTo>
                  <a:lnTo>
                    <a:pt x="8952" y="189"/>
                  </a:lnTo>
                  <a:lnTo>
                    <a:pt x="8969" y="180"/>
                  </a:lnTo>
                  <a:lnTo>
                    <a:pt x="8987" y="173"/>
                  </a:lnTo>
                  <a:lnTo>
                    <a:pt x="9006" y="167"/>
                  </a:lnTo>
                  <a:lnTo>
                    <a:pt x="9026" y="164"/>
                  </a:lnTo>
                  <a:lnTo>
                    <a:pt x="9071" y="160"/>
                  </a:lnTo>
                  <a:lnTo>
                    <a:pt x="9109" y="162"/>
                  </a:lnTo>
                  <a:lnTo>
                    <a:pt x="9151" y="170"/>
                  </a:lnTo>
                  <a:lnTo>
                    <a:pt x="9193" y="180"/>
                  </a:lnTo>
                  <a:lnTo>
                    <a:pt x="9232" y="196"/>
                  </a:lnTo>
                  <a:lnTo>
                    <a:pt x="9234" y="202"/>
                  </a:lnTo>
                  <a:lnTo>
                    <a:pt x="9230" y="224"/>
                  </a:lnTo>
                  <a:lnTo>
                    <a:pt x="9227" y="249"/>
                  </a:lnTo>
                  <a:lnTo>
                    <a:pt x="9224" y="279"/>
                  </a:lnTo>
                  <a:lnTo>
                    <a:pt x="9223" y="314"/>
                  </a:lnTo>
                  <a:lnTo>
                    <a:pt x="9218" y="317"/>
                  </a:lnTo>
                  <a:lnTo>
                    <a:pt x="9197" y="317"/>
                  </a:lnTo>
                  <a:lnTo>
                    <a:pt x="9191" y="249"/>
                  </a:lnTo>
                  <a:lnTo>
                    <a:pt x="9187" y="243"/>
                  </a:lnTo>
                  <a:lnTo>
                    <a:pt x="9180" y="234"/>
                  </a:lnTo>
                  <a:lnTo>
                    <a:pt x="9168" y="226"/>
                  </a:lnTo>
                  <a:lnTo>
                    <a:pt x="9152" y="216"/>
                  </a:lnTo>
                  <a:lnTo>
                    <a:pt x="9133" y="208"/>
                  </a:lnTo>
                  <a:lnTo>
                    <a:pt x="9113" y="202"/>
                  </a:lnTo>
                  <a:lnTo>
                    <a:pt x="9092" y="198"/>
                  </a:lnTo>
                  <a:lnTo>
                    <a:pt x="9072" y="197"/>
                  </a:lnTo>
                  <a:lnTo>
                    <a:pt x="9036" y="201"/>
                  </a:lnTo>
                  <a:lnTo>
                    <a:pt x="9004" y="212"/>
                  </a:lnTo>
                  <a:lnTo>
                    <a:pt x="8989" y="220"/>
                  </a:lnTo>
                  <a:lnTo>
                    <a:pt x="8976" y="230"/>
                  </a:lnTo>
                  <a:lnTo>
                    <a:pt x="8965" y="243"/>
                  </a:lnTo>
                  <a:lnTo>
                    <a:pt x="8956" y="257"/>
                  </a:lnTo>
                  <a:lnTo>
                    <a:pt x="8948" y="273"/>
                  </a:lnTo>
                  <a:lnTo>
                    <a:pt x="8944" y="288"/>
                  </a:lnTo>
                  <a:lnTo>
                    <a:pt x="8940" y="321"/>
                  </a:lnTo>
                  <a:lnTo>
                    <a:pt x="8942" y="345"/>
                  </a:lnTo>
                  <a:lnTo>
                    <a:pt x="8945" y="354"/>
                  </a:lnTo>
                  <a:lnTo>
                    <a:pt x="8950" y="365"/>
                  </a:lnTo>
                  <a:lnTo>
                    <a:pt x="8960" y="382"/>
                  </a:lnTo>
                  <a:lnTo>
                    <a:pt x="8968" y="389"/>
                  </a:lnTo>
                  <a:lnTo>
                    <a:pt x="8975" y="395"/>
                  </a:lnTo>
                  <a:lnTo>
                    <a:pt x="8992" y="406"/>
                  </a:lnTo>
                  <a:lnTo>
                    <a:pt x="9011" y="412"/>
                  </a:lnTo>
                  <a:lnTo>
                    <a:pt x="9041" y="419"/>
                  </a:lnTo>
                  <a:lnTo>
                    <a:pt x="9086" y="426"/>
                  </a:lnTo>
                  <a:lnTo>
                    <a:pt x="9122" y="432"/>
                  </a:lnTo>
                  <a:lnTo>
                    <a:pt x="9152" y="438"/>
                  </a:lnTo>
                  <a:lnTo>
                    <a:pt x="9176" y="444"/>
                  </a:lnTo>
                  <a:lnTo>
                    <a:pt x="9197" y="452"/>
                  </a:lnTo>
                  <a:lnTo>
                    <a:pt x="9212" y="461"/>
                  </a:lnTo>
                  <a:lnTo>
                    <a:pt x="9227" y="472"/>
                  </a:lnTo>
                  <a:lnTo>
                    <a:pt x="9240" y="485"/>
                  </a:lnTo>
                  <a:lnTo>
                    <a:pt x="9252" y="500"/>
                  </a:lnTo>
                  <a:lnTo>
                    <a:pt x="9260" y="518"/>
                  </a:lnTo>
                  <a:lnTo>
                    <a:pt x="9266" y="536"/>
                  </a:lnTo>
                  <a:lnTo>
                    <a:pt x="9271" y="557"/>
                  </a:lnTo>
                  <a:lnTo>
                    <a:pt x="9272" y="579"/>
                  </a:lnTo>
                  <a:lnTo>
                    <a:pt x="9271" y="602"/>
                  </a:lnTo>
                  <a:lnTo>
                    <a:pt x="9268" y="623"/>
                  </a:lnTo>
                  <a:lnTo>
                    <a:pt x="9262" y="644"/>
                  </a:lnTo>
                  <a:lnTo>
                    <a:pt x="9253" y="663"/>
                  </a:lnTo>
                  <a:lnTo>
                    <a:pt x="9244" y="681"/>
                  </a:lnTo>
                  <a:lnTo>
                    <a:pt x="9230" y="699"/>
                  </a:lnTo>
                  <a:lnTo>
                    <a:pt x="9198" y="730"/>
                  </a:lnTo>
                  <a:lnTo>
                    <a:pt x="9179" y="744"/>
                  </a:lnTo>
                  <a:lnTo>
                    <a:pt x="9160" y="756"/>
                  </a:lnTo>
                  <a:lnTo>
                    <a:pt x="9138" y="767"/>
                  </a:lnTo>
                  <a:lnTo>
                    <a:pt x="9116" y="776"/>
                  </a:lnTo>
                  <a:lnTo>
                    <a:pt x="9094" y="783"/>
                  </a:lnTo>
                  <a:lnTo>
                    <a:pt x="9070" y="788"/>
                  </a:lnTo>
                  <a:lnTo>
                    <a:pt x="9019" y="791"/>
                  </a:lnTo>
                  <a:lnTo>
                    <a:pt x="8976" y="789"/>
                  </a:lnTo>
                  <a:lnTo>
                    <a:pt x="8936" y="783"/>
                  </a:lnTo>
                  <a:lnTo>
                    <a:pt x="8899" y="773"/>
                  </a:lnTo>
                  <a:lnTo>
                    <a:pt x="8864" y="760"/>
                  </a:lnTo>
                  <a:lnTo>
                    <a:pt x="8862" y="754"/>
                  </a:lnTo>
                  <a:lnTo>
                    <a:pt x="8866" y="710"/>
                  </a:lnTo>
                  <a:lnTo>
                    <a:pt x="8868" y="629"/>
                  </a:lnTo>
                  <a:close/>
                  <a:moveTo>
                    <a:pt x="9808" y="173"/>
                  </a:moveTo>
                  <a:lnTo>
                    <a:pt x="9811" y="177"/>
                  </a:lnTo>
                  <a:lnTo>
                    <a:pt x="9808" y="230"/>
                  </a:lnTo>
                  <a:lnTo>
                    <a:pt x="9808" y="311"/>
                  </a:lnTo>
                  <a:lnTo>
                    <a:pt x="9784" y="314"/>
                  </a:lnTo>
                  <a:lnTo>
                    <a:pt x="9780" y="310"/>
                  </a:lnTo>
                  <a:lnTo>
                    <a:pt x="9775" y="272"/>
                  </a:lnTo>
                  <a:lnTo>
                    <a:pt x="9770" y="232"/>
                  </a:lnTo>
                  <a:lnTo>
                    <a:pt x="9764" y="222"/>
                  </a:lnTo>
                  <a:lnTo>
                    <a:pt x="9755" y="219"/>
                  </a:lnTo>
                  <a:lnTo>
                    <a:pt x="9737" y="216"/>
                  </a:lnTo>
                  <a:lnTo>
                    <a:pt x="9684" y="215"/>
                  </a:lnTo>
                  <a:lnTo>
                    <a:pt x="9604" y="215"/>
                  </a:lnTo>
                  <a:lnTo>
                    <a:pt x="9600" y="326"/>
                  </a:lnTo>
                  <a:lnTo>
                    <a:pt x="9600" y="574"/>
                  </a:lnTo>
                  <a:lnTo>
                    <a:pt x="9601" y="658"/>
                  </a:lnTo>
                  <a:lnTo>
                    <a:pt x="9601" y="698"/>
                  </a:lnTo>
                  <a:lnTo>
                    <a:pt x="9604" y="720"/>
                  </a:lnTo>
                  <a:lnTo>
                    <a:pt x="9606" y="732"/>
                  </a:lnTo>
                  <a:lnTo>
                    <a:pt x="9610" y="738"/>
                  </a:lnTo>
                  <a:lnTo>
                    <a:pt x="9614" y="743"/>
                  </a:lnTo>
                  <a:lnTo>
                    <a:pt x="9625" y="747"/>
                  </a:lnTo>
                  <a:lnTo>
                    <a:pt x="9644" y="749"/>
                  </a:lnTo>
                  <a:lnTo>
                    <a:pt x="9682" y="752"/>
                  </a:lnTo>
                  <a:lnTo>
                    <a:pt x="9685" y="776"/>
                  </a:lnTo>
                  <a:lnTo>
                    <a:pt x="9560" y="776"/>
                  </a:lnTo>
                  <a:lnTo>
                    <a:pt x="9438" y="779"/>
                  </a:lnTo>
                  <a:lnTo>
                    <a:pt x="9434" y="754"/>
                  </a:lnTo>
                  <a:lnTo>
                    <a:pt x="9472" y="749"/>
                  </a:lnTo>
                  <a:lnTo>
                    <a:pt x="9492" y="747"/>
                  </a:lnTo>
                  <a:lnTo>
                    <a:pt x="9503" y="744"/>
                  </a:lnTo>
                  <a:lnTo>
                    <a:pt x="9509" y="741"/>
                  </a:lnTo>
                  <a:lnTo>
                    <a:pt x="9514" y="734"/>
                  </a:lnTo>
                  <a:lnTo>
                    <a:pt x="9516" y="723"/>
                  </a:lnTo>
                  <a:lnTo>
                    <a:pt x="9518" y="702"/>
                  </a:lnTo>
                  <a:lnTo>
                    <a:pt x="9520" y="664"/>
                  </a:lnTo>
                  <a:lnTo>
                    <a:pt x="9521" y="574"/>
                  </a:lnTo>
                  <a:lnTo>
                    <a:pt x="9521" y="326"/>
                  </a:lnTo>
                  <a:lnTo>
                    <a:pt x="9517" y="215"/>
                  </a:lnTo>
                  <a:lnTo>
                    <a:pt x="9454" y="215"/>
                  </a:lnTo>
                  <a:lnTo>
                    <a:pt x="9385" y="216"/>
                  </a:lnTo>
                  <a:lnTo>
                    <a:pt x="9373" y="218"/>
                  </a:lnTo>
                  <a:lnTo>
                    <a:pt x="9364" y="220"/>
                  </a:lnTo>
                  <a:lnTo>
                    <a:pt x="9356" y="222"/>
                  </a:lnTo>
                  <a:lnTo>
                    <a:pt x="9353" y="225"/>
                  </a:lnTo>
                  <a:lnTo>
                    <a:pt x="9348" y="240"/>
                  </a:lnTo>
                  <a:lnTo>
                    <a:pt x="9344" y="272"/>
                  </a:lnTo>
                  <a:lnTo>
                    <a:pt x="9340" y="310"/>
                  </a:lnTo>
                  <a:lnTo>
                    <a:pt x="9336" y="314"/>
                  </a:lnTo>
                  <a:lnTo>
                    <a:pt x="9317" y="314"/>
                  </a:lnTo>
                  <a:lnTo>
                    <a:pt x="9312" y="226"/>
                  </a:lnTo>
                  <a:lnTo>
                    <a:pt x="9310" y="177"/>
                  </a:lnTo>
                  <a:lnTo>
                    <a:pt x="9313" y="173"/>
                  </a:lnTo>
                  <a:lnTo>
                    <a:pt x="9412" y="176"/>
                  </a:lnTo>
                  <a:lnTo>
                    <a:pt x="9560" y="177"/>
                  </a:lnTo>
                  <a:lnTo>
                    <a:pt x="9709" y="176"/>
                  </a:lnTo>
                  <a:lnTo>
                    <a:pt x="9808" y="173"/>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31" name="Google Shape;731;p71"/>
            <p:cNvSpPr/>
            <p:nvPr/>
          </p:nvSpPr>
          <p:spPr>
            <a:xfrm>
              <a:off x="4527550" y="4124326"/>
              <a:ext cx="3135298" cy="249237"/>
            </a:xfrm>
            <a:custGeom>
              <a:avLst/>
              <a:gdLst/>
              <a:ahLst/>
              <a:cxnLst/>
              <a:rect l="l" t="t" r="r" b="b"/>
              <a:pathLst>
                <a:path w="11852" h="944" extrusionOk="0">
                  <a:moveTo>
                    <a:pt x="11636" y="96"/>
                  </a:moveTo>
                  <a:lnTo>
                    <a:pt x="11627" y="94"/>
                  </a:lnTo>
                  <a:lnTo>
                    <a:pt x="11618" y="92"/>
                  </a:lnTo>
                  <a:lnTo>
                    <a:pt x="11610" y="87"/>
                  </a:lnTo>
                  <a:lnTo>
                    <a:pt x="11603" y="81"/>
                  </a:lnTo>
                  <a:lnTo>
                    <a:pt x="11597" y="74"/>
                  </a:lnTo>
                  <a:lnTo>
                    <a:pt x="11592" y="67"/>
                  </a:lnTo>
                  <a:lnTo>
                    <a:pt x="11588" y="48"/>
                  </a:lnTo>
                  <a:lnTo>
                    <a:pt x="11590" y="38"/>
                  </a:lnTo>
                  <a:lnTo>
                    <a:pt x="11592" y="30"/>
                  </a:lnTo>
                  <a:lnTo>
                    <a:pt x="11597" y="21"/>
                  </a:lnTo>
                  <a:lnTo>
                    <a:pt x="11603" y="14"/>
                  </a:lnTo>
                  <a:lnTo>
                    <a:pt x="11610" y="8"/>
                  </a:lnTo>
                  <a:lnTo>
                    <a:pt x="11618" y="3"/>
                  </a:lnTo>
                  <a:lnTo>
                    <a:pt x="11636" y="0"/>
                  </a:lnTo>
                  <a:lnTo>
                    <a:pt x="11646" y="1"/>
                  </a:lnTo>
                  <a:lnTo>
                    <a:pt x="11654" y="3"/>
                  </a:lnTo>
                  <a:lnTo>
                    <a:pt x="11663" y="8"/>
                  </a:lnTo>
                  <a:lnTo>
                    <a:pt x="11670" y="14"/>
                  </a:lnTo>
                  <a:lnTo>
                    <a:pt x="11676" y="21"/>
                  </a:lnTo>
                  <a:lnTo>
                    <a:pt x="11681" y="30"/>
                  </a:lnTo>
                  <a:lnTo>
                    <a:pt x="11684" y="48"/>
                  </a:lnTo>
                  <a:lnTo>
                    <a:pt x="11683" y="57"/>
                  </a:lnTo>
                  <a:lnTo>
                    <a:pt x="11681" y="67"/>
                  </a:lnTo>
                  <a:lnTo>
                    <a:pt x="11676" y="74"/>
                  </a:lnTo>
                  <a:lnTo>
                    <a:pt x="11670" y="81"/>
                  </a:lnTo>
                  <a:lnTo>
                    <a:pt x="11663" y="87"/>
                  </a:lnTo>
                  <a:lnTo>
                    <a:pt x="11654" y="92"/>
                  </a:lnTo>
                  <a:lnTo>
                    <a:pt x="11636" y="96"/>
                  </a:lnTo>
                  <a:close/>
                  <a:moveTo>
                    <a:pt x="11426" y="96"/>
                  </a:moveTo>
                  <a:lnTo>
                    <a:pt x="11417" y="94"/>
                  </a:lnTo>
                  <a:lnTo>
                    <a:pt x="11408" y="92"/>
                  </a:lnTo>
                  <a:lnTo>
                    <a:pt x="11400" y="87"/>
                  </a:lnTo>
                  <a:lnTo>
                    <a:pt x="11393" y="81"/>
                  </a:lnTo>
                  <a:lnTo>
                    <a:pt x="11386" y="74"/>
                  </a:lnTo>
                  <a:lnTo>
                    <a:pt x="11382" y="67"/>
                  </a:lnTo>
                  <a:lnTo>
                    <a:pt x="11378" y="48"/>
                  </a:lnTo>
                  <a:lnTo>
                    <a:pt x="11380" y="38"/>
                  </a:lnTo>
                  <a:lnTo>
                    <a:pt x="11382" y="30"/>
                  </a:lnTo>
                  <a:lnTo>
                    <a:pt x="11386" y="21"/>
                  </a:lnTo>
                  <a:lnTo>
                    <a:pt x="11393" y="14"/>
                  </a:lnTo>
                  <a:lnTo>
                    <a:pt x="11400" y="8"/>
                  </a:lnTo>
                  <a:lnTo>
                    <a:pt x="11408" y="3"/>
                  </a:lnTo>
                  <a:lnTo>
                    <a:pt x="11426" y="0"/>
                  </a:lnTo>
                  <a:lnTo>
                    <a:pt x="11436" y="1"/>
                  </a:lnTo>
                  <a:lnTo>
                    <a:pt x="11444" y="3"/>
                  </a:lnTo>
                  <a:lnTo>
                    <a:pt x="11453" y="8"/>
                  </a:lnTo>
                  <a:lnTo>
                    <a:pt x="11460" y="14"/>
                  </a:lnTo>
                  <a:lnTo>
                    <a:pt x="11466" y="21"/>
                  </a:lnTo>
                  <a:lnTo>
                    <a:pt x="11471" y="30"/>
                  </a:lnTo>
                  <a:lnTo>
                    <a:pt x="11474" y="48"/>
                  </a:lnTo>
                  <a:lnTo>
                    <a:pt x="11473" y="57"/>
                  </a:lnTo>
                  <a:lnTo>
                    <a:pt x="11471" y="67"/>
                  </a:lnTo>
                  <a:lnTo>
                    <a:pt x="11466" y="74"/>
                  </a:lnTo>
                  <a:lnTo>
                    <a:pt x="11460" y="81"/>
                  </a:lnTo>
                  <a:lnTo>
                    <a:pt x="11453" y="87"/>
                  </a:lnTo>
                  <a:lnTo>
                    <a:pt x="11444" y="92"/>
                  </a:lnTo>
                  <a:lnTo>
                    <a:pt x="11426" y="96"/>
                  </a:lnTo>
                  <a:close/>
                  <a:moveTo>
                    <a:pt x="11407" y="540"/>
                  </a:moveTo>
                  <a:lnTo>
                    <a:pt x="11623" y="540"/>
                  </a:lnTo>
                  <a:lnTo>
                    <a:pt x="11516" y="282"/>
                  </a:lnTo>
                  <a:lnTo>
                    <a:pt x="11407" y="540"/>
                  </a:lnTo>
                  <a:close/>
                  <a:moveTo>
                    <a:pt x="11213" y="778"/>
                  </a:moveTo>
                  <a:lnTo>
                    <a:pt x="11209" y="775"/>
                  </a:lnTo>
                  <a:lnTo>
                    <a:pt x="11209" y="753"/>
                  </a:lnTo>
                  <a:lnTo>
                    <a:pt x="11213" y="750"/>
                  </a:lnTo>
                  <a:lnTo>
                    <a:pt x="11238" y="748"/>
                  </a:lnTo>
                  <a:lnTo>
                    <a:pt x="11252" y="746"/>
                  </a:lnTo>
                  <a:lnTo>
                    <a:pt x="11261" y="742"/>
                  </a:lnTo>
                  <a:lnTo>
                    <a:pt x="11269" y="735"/>
                  </a:lnTo>
                  <a:lnTo>
                    <a:pt x="11280" y="717"/>
                  </a:lnTo>
                  <a:lnTo>
                    <a:pt x="11297" y="681"/>
                  </a:lnTo>
                  <a:lnTo>
                    <a:pt x="11342" y="584"/>
                  </a:lnTo>
                  <a:lnTo>
                    <a:pt x="11458" y="321"/>
                  </a:lnTo>
                  <a:lnTo>
                    <a:pt x="11524" y="166"/>
                  </a:lnTo>
                  <a:lnTo>
                    <a:pt x="11551" y="166"/>
                  </a:lnTo>
                  <a:lnTo>
                    <a:pt x="11732" y="595"/>
                  </a:lnTo>
                  <a:lnTo>
                    <a:pt x="11758" y="651"/>
                  </a:lnTo>
                  <a:lnTo>
                    <a:pt x="11782" y="704"/>
                  </a:lnTo>
                  <a:lnTo>
                    <a:pt x="11801" y="738"/>
                  </a:lnTo>
                  <a:lnTo>
                    <a:pt x="11814" y="746"/>
                  </a:lnTo>
                  <a:lnTo>
                    <a:pt x="11827" y="748"/>
                  </a:lnTo>
                  <a:lnTo>
                    <a:pt x="11849" y="750"/>
                  </a:lnTo>
                  <a:lnTo>
                    <a:pt x="11852" y="775"/>
                  </a:lnTo>
                  <a:lnTo>
                    <a:pt x="11767" y="775"/>
                  </a:lnTo>
                  <a:lnTo>
                    <a:pt x="11627" y="778"/>
                  </a:lnTo>
                  <a:lnTo>
                    <a:pt x="11623" y="753"/>
                  </a:lnTo>
                  <a:lnTo>
                    <a:pt x="11665" y="748"/>
                  </a:lnTo>
                  <a:lnTo>
                    <a:pt x="11686" y="745"/>
                  </a:lnTo>
                  <a:lnTo>
                    <a:pt x="11692" y="744"/>
                  </a:lnTo>
                  <a:lnTo>
                    <a:pt x="11695" y="740"/>
                  </a:lnTo>
                  <a:lnTo>
                    <a:pt x="11698" y="735"/>
                  </a:lnTo>
                  <a:lnTo>
                    <a:pt x="11698" y="730"/>
                  </a:lnTo>
                  <a:lnTo>
                    <a:pt x="11696" y="720"/>
                  </a:lnTo>
                  <a:lnTo>
                    <a:pt x="11692" y="705"/>
                  </a:lnTo>
                  <a:lnTo>
                    <a:pt x="11640" y="576"/>
                  </a:lnTo>
                  <a:lnTo>
                    <a:pt x="11393" y="576"/>
                  </a:lnTo>
                  <a:lnTo>
                    <a:pt x="11346" y="685"/>
                  </a:lnTo>
                  <a:lnTo>
                    <a:pt x="11336" y="710"/>
                  </a:lnTo>
                  <a:lnTo>
                    <a:pt x="11334" y="728"/>
                  </a:lnTo>
                  <a:lnTo>
                    <a:pt x="11336" y="738"/>
                  </a:lnTo>
                  <a:lnTo>
                    <a:pt x="11345" y="744"/>
                  </a:lnTo>
                  <a:lnTo>
                    <a:pt x="11353" y="746"/>
                  </a:lnTo>
                  <a:lnTo>
                    <a:pt x="11365" y="747"/>
                  </a:lnTo>
                  <a:lnTo>
                    <a:pt x="11404" y="750"/>
                  </a:lnTo>
                  <a:lnTo>
                    <a:pt x="11407" y="753"/>
                  </a:lnTo>
                  <a:lnTo>
                    <a:pt x="11407" y="775"/>
                  </a:lnTo>
                  <a:lnTo>
                    <a:pt x="11308" y="775"/>
                  </a:lnTo>
                  <a:lnTo>
                    <a:pt x="11213" y="778"/>
                  </a:lnTo>
                  <a:close/>
                  <a:moveTo>
                    <a:pt x="0" y="176"/>
                  </a:moveTo>
                  <a:lnTo>
                    <a:pt x="125" y="176"/>
                  </a:lnTo>
                  <a:lnTo>
                    <a:pt x="247" y="172"/>
                  </a:lnTo>
                  <a:lnTo>
                    <a:pt x="251" y="196"/>
                  </a:lnTo>
                  <a:lnTo>
                    <a:pt x="203" y="202"/>
                  </a:lnTo>
                  <a:lnTo>
                    <a:pt x="188" y="205"/>
                  </a:lnTo>
                  <a:lnTo>
                    <a:pt x="179" y="208"/>
                  </a:lnTo>
                  <a:lnTo>
                    <a:pt x="175" y="212"/>
                  </a:lnTo>
                  <a:lnTo>
                    <a:pt x="173" y="217"/>
                  </a:lnTo>
                  <a:lnTo>
                    <a:pt x="169" y="231"/>
                  </a:lnTo>
                  <a:lnTo>
                    <a:pt x="167" y="279"/>
                  </a:lnTo>
                  <a:lnTo>
                    <a:pt x="167" y="376"/>
                  </a:lnTo>
                  <a:lnTo>
                    <a:pt x="167" y="512"/>
                  </a:lnTo>
                  <a:lnTo>
                    <a:pt x="169" y="610"/>
                  </a:lnTo>
                  <a:lnTo>
                    <a:pt x="173" y="639"/>
                  </a:lnTo>
                  <a:lnTo>
                    <a:pt x="181" y="663"/>
                  </a:lnTo>
                  <a:lnTo>
                    <a:pt x="192" y="684"/>
                  </a:lnTo>
                  <a:lnTo>
                    <a:pt x="200" y="692"/>
                  </a:lnTo>
                  <a:lnTo>
                    <a:pt x="209" y="700"/>
                  </a:lnTo>
                  <a:lnTo>
                    <a:pt x="232" y="715"/>
                  </a:lnTo>
                  <a:lnTo>
                    <a:pt x="246" y="721"/>
                  </a:lnTo>
                  <a:lnTo>
                    <a:pt x="263" y="726"/>
                  </a:lnTo>
                  <a:lnTo>
                    <a:pt x="281" y="730"/>
                  </a:lnTo>
                  <a:lnTo>
                    <a:pt x="300" y="733"/>
                  </a:lnTo>
                  <a:lnTo>
                    <a:pt x="342" y="735"/>
                  </a:lnTo>
                  <a:lnTo>
                    <a:pt x="388" y="733"/>
                  </a:lnTo>
                  <a:lnTo>
                    <a:pt x="430" y="722"/>
                  </a:lnTo>
                  <a:lnTo>
                    <a:pt x="466" y="706"/>
                  </a:lnTo>
                  <a:lnTo>
                    <a:pt x="480" y="697"/>
                  </a:lnTo>
                  <a:lnTo>
                    <a:pt x="491" y="685"/>
                  </a:lnTo>
                  <a:lnTo>
                    <a:pt x="502" y="672"/>
                  </a:lnTo>
                  <a:lnTo>
                    <a:pt x="509" y="656"/>
                  </a:lnTo>
                  <a:lnTo>
                    <a:pt x="515" y="639"/>
                  </a:lnTo>
                  <a:lnTo>
                    <a:pt x="520" y="620"/>
                  </a:lnTo>
                  <a:lnTo>
                    <a:pt x="524" y="572"/>
                  </a:lnTo>
                  <a:lnTo>
                    <a:pt x="526" y="508"/>
                  </a:lnTo>
                  <a:lnTo>
                    <a:pt x="526" y="376"/>
                  </a:lnTo>
                  <a:lnTo>
                    <a:pt x="524" y="285"/>
                  </a:lnTo>
                  <a:lnTo>
                    <a:pt x="523" y="240"/>
                  </a:lnTo>
                  <a:lnTo>
                    <a:pt x="520" y="218"/>
                  </a:lnTo>
                  <a:lnTo>
                    <a:pt x="514" y="211"/>
                  </a:lnTo>
                  <a:lnTo>
                    <a:pt x="505" y="205"/>
                  </a:lnTo>
                  <a:lnTo>
                    <a:pt x="485" y="201"/>
                  </a:lnTo>
                  <a:lnTo>
                    <a:pt x="444" y="200"/>
                  </a:lnTo>
                  <a:lnTo>
                    <a:pt x="442" y="176"/>
                  </a:lnTo>
                  <a:lnTo>
                    <a:pt x="444" y="172"/>
                  </a:lnTo>
                  <a:lnTo>
                    <a:pt x="546" y="176"/>
                  </a:lnTo>
                  <a:lnTo>
                    <a:pt x="646" y="172"/>
                  </a:lnTo>
                  <a:lnTo>
                    <a:pt x="650" y="176"/>
                  </a:lnTo>
                  <a:lnTo>
                    <a:pt x="650" y="196"/>
                  </a:lnTo>
                  <a:lnTo>
                    <a:pt x="646" y="200"/>
                  </a:lnTo>
                  <a:lnTo>
                    <a:pt x="613" y="201"/>
                  </a:lnTo>
                  <a:lnTo>
                    <a:pt x="594" y="204"/>
                  </a:lnTo>
                  <a:lnTo>
                    <a:pt x="583" y="206"/>
                  </a:lnTo>
                  <a:lnTo>
                    <a:pt x="577" y="210"/>
                  </a:lnTo>
                  <a:lnTo>
                    <a:pt x="572" y="216"/>
                  </a:lnTo>
                  <a:lnTo>
                    <a:pt x="570" y="224"/>
                  </a:lnTo>
                  <a:lnTo>
                    <a:pt x="566" y="280"/>
                  </a:lnTo>
                  <a:lnTo>
                    <a:pt x="565" y="376"/>
                  </a:lnTo>
                  <a:lnTo>
                    <a:pt x="565" y="506"/>
                  </a:lnTo>
                  <a:lnTo>
                    <a:pt x="564" y="576"/>
                  </a:lnTo>
                  <a:lnTo>
                    <a:pt x="559" y="628"/>
                  </a:lnTo>
                  <a:lnTo>
                    <a:pt x="556" y="650"/>
                  </a:lnTo>
                  <a:lnTo>
                    <a:pt x="550" y="669"/>
                  </a:lnTo>
                  <a:lnTo>
                    <a:pt x="542" y="687"/>
                  </a:lnTo>
                  <a:lnTo>
                    <a:pt x="533" y="702"/>
                  </a:lnTo>
                  <a:lnTo>
                    <a:pt x="510" y="728"/>
                  </a:lnTo>
                  <a:lnTo>
                    <a:pt x="497" y="740"/>
                  </a:lnTo>
                  <a:lnTo>
                    <a:pt x="484" y="751"/>
                  </a:lnTo>
                  <a:lnTo>
                    <a:pt x="451" y="768"/>
                  </a:lnTo>
                  <a:lnTo>
                    <a:pt x="432" y="775"/>
                  </a:lnTo>
                  <a:lnTo>
                    <a:pt x="410" y="780"/>
                  </a:lnTo>
                  <a:lnTo>
                    <a:pt x="366" y="788"/>
                  </a:lnTo>
                  <a:lnTo>
                    <a:pt x="319" y="790"/>
                  </a:lnTo>
                  <a:lnTo>
                    <a:pt x="290" y="789"/>
                  </a:lnTo>
                  <a:lnTo>
                    <a:pt x="263" y="787"/>
                  </a:lnTo>
                  <a:lnTo>
                    <a:pt x="214" y="777"/>
                  </a:lnTo>
                  <a:lnTo>
                    <a:pt x="173" y="762"/>
                  </a:lnTo>
                  <a:lnTo>
                    <a:pt x="156" y="753"/>
                  </a:lnTo>
                  <a:lnTo>
                    <a:pt x="142" y="742"/>
                  </a:lnTo>
                  <a:lnTo>
                    <a:pt x="128" y="732"/>
                  </a:lnTo>
                  <a:lnTo>
                    <a:pt x="119" y="720"/>
                  </a:lnTo>
                  <a:lnTo>
                    <a:pt x="103" y="697"/>
                  </a:lnTo>
                  <a:lnTo>
                    <a:pt x="94" y="670"/>
                  </a:lnTo>
                  <a:lnTo>
                    <a:pt x="89" y="640"/>
                  </a:lnTo>
                  <a:lnTo>
                    <a:pt x="85" y="598"/>
                  </a:lnTo>
                  <a:lnTo>
                    <a:pt x="85" y="541"/>
                  </a:lnTo>
                  <a:lnTo>
                    <a:pt x="85" y="376"/>
                  </a:lnTo>
                  <a:lnTo>
                    <a:pt x="84" y="294"/>
                  </a:lnTo>
                  <a:lnTo>
                    <a:pt x="83" y="254"/>
                  </a:lnTo>
                  <a:lnTo>
                    <a:pt x="82" y="231"/>
                  </a:lnTo>
                  <a:lnTo>
                    <a:pt x="79" y="219"/>
                  </a:lnTo>
                  <a:lnTo>
                    <a:pt x="76" y="212"/>
                  </a:lnTo>
                  <a:lnTo>
                    <a:pt x="70" y="208"/>
                  </a:lnTo>
                  <a:lnTo>
                    <a:pt x="60" y="205"/>
                  </a:lnTo>
                  <a:lnTo>
                    <a:pt x="40" y="202"/>
                  </a:lnTo>
                  <a:lnTo>
                    <a:pt x="4" y="200"/>
                  </a:lnTo>
                  <a:lnTo>
                    <a:pt x="0" y="176"/>
                  </a:lnTo>
                  <a:close/>
                  <a:moveTo>
                    <a:pt x="695" y="777"/>
                  </a:moveTo>
                  <a:lnTo>
                    <a:pt x="690" y="774"/>
                  </a:lnTo>
                  <a:lnTo>
                    <a:pt x="690" y="754"/>
                  </a:lnTo>
                  <a:lnTo>
                    <a:pt x="695" y="751"/>
                  </a:lnTo>
                  <a:lnTo>
                    <a:pt x="718" y="750"/>
                  </a:lnTo>
                  <a:lnTo>
                    <a:pt x="736" y="748"/>
                  </a:lnTo>
                  <a:lnTo>
                    <a:pt x="749" y="745"/>
                  </a:lnTo>
                  <a:lnTo>
                    <a:pt x="756" y="740"/>
                  </a:lnTo>
                  <a:lnTo>
                    <a:pt x="760" y="732"/>
                  </a:lnTo>
                  <a:lnTo>
                    <a:pt x="762" y="721"/>
                  </a:lnTo>
                  <a:lnTo>
                    <a:pt x="763" y="699"/>
                  </a:lnTo>
                  <a:lnTo>
                    <a:pt x="764" y="661"/>
                  </a:lnTo>
                  <a:lnTo>
                    <a:pt x="767" y="594"/>
                  </a:lnTo>
                  <a:lnTo>
                    <a:pt x="767" y="249"/>
                  </a:lnTo>
                  <a:lnTo>
                    <a:pt x="764" y="231"/>
                  </a:lnTo>
                  <a:lnTo>
                    <a:pt x="758" y="218"/>
                  </a:lnTo>
                  <a:lnTo>
                    <a:pt x="749" y="210"/>
                  </a:lnTo>
                  <a:lnTo>
                    <a:pt x="737" y="205"/>
                  </a:lnTo>
                  <a:lnTo>
                    <a:pt x="719" y="202"/>
                  </a:lnTo>
                  <a:lnTo>
                    <a:pt x="690" y="201"/>
                  </a:lnTo>
                  <a:lnTo>
                    <a:pt x="688" y="177"/>
                  </a:lnTo>
                  <a:lnTo>
                    <a:pt x="690" y="174"/>
                  </a:lnTo>
                  <a:lnTo>
                    <a:pt x="768" y="176"/>
                  </a:lnTo>
                  <a:lnTo>
                    <a:pt x="839" y="174"/>
                  </a:lnTo>
                  <a:lnTo>
                    <a:pt x="974" y="350"/>
                  </a:lnTo>
                  <a:lnTo>
                    <a:pt x="1174" y="601"/>
                  </a:lnTo>
                  <a:lnTo>
                    <a:pt x="1248" y="687"/>
                  </a:lnTo>
                  <a:lnTo>
                    <a:pt x="1248" y="357"/>
                  </a:lnTo>
                  <a:lnTo>
                    <a:pt x="1247" y="292"/>
                  </a:lnTo>
                  <a:lnTo>
                    <a:pt x="1243" y="229"/>
                  </a:lnTo>
                  <a:lnTo>
                    <a:pt x="1240" y="217"/>
                  </a:lnTo>
                  <a:lnTo>
                    <a:pt x="1235" y="211"/>
                  </a:lnTo>
                  <a:lnTo>
                    <a:pt x="1228" y="206"/>
                  </a:lnTo>
                  <a:lnTo>
                    <a:pt x="1216" y="204"/>
                  </a:lnTo>
                  <a:lnTo>
                    <a:pt x="1176" y="201"/>
                  </a:lnTo>
                  <a:lnTo>
                    <a:pt x="1172" y="177"/>
                  </a:lnTo>
                  <a:lnTo>
                    <a:pt x="1176" y="174"/>
                  </a:lnTo>
                  <a:lnTo>
                    <a:pt x="1274" y="176"/>
                  </a:lnTo>
                  <a:lnTo>
                    <a:pt x="1358" y="174"/>
                  </a:lnTo>
                  <a:lnTo>
                    <a:pt x="1362" y="177"/>
                  </a:lnTo>
                  <a:lnTo>
                    <a:pt x="1362" y="198"/>
                  </a:lnTo>
                  <a:lnTo>
                    <a:pt x="1315" y="204"/>
                  </a:lnTo>
                  <a:lnTo>
                    <a:pt x="1303" y="207"/>
                  </a:lnTo>
                  <a:lnTo>
                    <a:pt x="1296" y="213"/>
                  </a:lnTo>
                  <a:lnTo>
                    <a:pt x="1294" y="220"/>
                  </a:lnTo>
                  <a:lnTo>
                    <a:pt x="1291" y="232"/>
                  </a:lnTo>
                  <a:lnTo>
                    <a:pt x="1290" y="253"/>
                  </a:lnTo>
                  <a:lnTo>
                    <a:pt x="1288" y="291"/>
                  </a:lnTo>
                  <a:lnTo>
                    <a:pt x="1286" y="357"/>
                  </a:lnTo>
                  <a:lnTo>
                    <a:pt x="1286" y="560"/>
                  </a:lnTo>
                  <a:lnTo>
                    <a:pt x="1288" y="678"/>
                  </a:lnTo>
                  <a:lnTo>
                    <a:pt x="1289" y="793"/>
                  </a:lnTo>
                  <a:lnTo>
                    <a:pt x="1216" y="775"/>
                  </a:lnTo>
                  <a:lnTo>
                    <a:pt x="1184" y="739"/>
                  </a:lnTo>
                  <a:lnTo>
                    <a:pt x="1094" y="628"/>
                  </a:lnTo>
                  <a:lnTo>
                    <a:pt x="805" y="267"/>
                  </a:lnTo>
                  <a:lnTo>
                    <a:pt x="805" y="594"/>
                  </a:lnTo>
                  <a:lnTo>
                    <a:pt x="806" y="664"/>
                  </a:lnTo>
                  <a:lnTo>
                    <a:pt x="810" y="724"/>
                  </a:lnTo>
                  <a:lnTo>
                    <a:pt x="812" y="734"/>
                  </a:lnTo>
                  <a:lnTo>
                    <a:pt x="816" y="740"/>
                  </a:lnTo>
                  <a:lnTo>
                    <a:pt x="830" y="747"/>
                  </a:lnTo>
                  <a:lnTo>
                    <a:pt x="847" y="750"/>
                  </a:lnTo>
                  <a:lnTo>
                    <a:pt x="877" y="751"/>
                  </a:lnTo>
                  <a:lnTo>
                    <a:pt x="881" y="775"/>
                  </a:lnTo>
                  <a:lnTo>
                    <a:pt x="805" y="775"/>
                  </a:lnTo>
                  <a:lnTo>
                    <a:pt x="695" y="777"/>
                  </a:lnTo>
                  <a:close/>
                  <a:moveTo>
                    <a:pt x="1417" y="172"/>
                  </a:moveTo>
                  <a:lnTo>
                    <a:pt x="1470" y="175"/>
                  </a:lnTo>
                  <a:lnTo>
                    <a:pt x="1538" y="176"/>
                  </a:lnTo>
                  <a:lnTo>
                    <a:pt x="1661" y="172"/>
                  </a:lnTo>
                  <a:lnTo>
                    <a:pt x="1664" y="196"/>
                  </a:lnTo>
                  <a:lnTo>
                    <a:pt x="1615" y="202"/>
                  </a:lnTo>
                  <a:lnTo>
                    <a:pt x="1602" y="205"/>
                  </a:lnTo>
                  <a:lnTo>
                    <a:pt x="1592" y="208"/>
                  </a:lnTo>
                  <a:lnTo>
                    <a:pt x="1589" y="212"/>
                  </a:lnTo>
                  <a:lnTo>
                    <a:pt x="1586" y="217"/>
                  </a:lnTo>
                  <a:lnTo>
                    <a:pt x="1583" y="231"/>
                  </a:lnTo>
                  <a:lnTo>
                    <a:pt x="1580" y="279"/>
                  </a:lnTo>
                  <a:lnTo>
                    <a:pt x="1579" y="376"/>
                  </a:lnTo>
                  <a:lnTo>
                    <a:pt x="1579" y="574"/>
                  </a:lnTo>
                  <a:lnTo>
                    <a:pt x="1580" y="657"/>
                  </a:lnTo>
                  <a:lnTo>
                    <a:pt x="1580" y="697"/>
                  </a:lnTo>
                  <a:lnTo>
                    <a:pt x="1583" y="720"/>
                  </a:lnTo>
                  <a:lnTo>
                    <a:pt x="1585" y="732"/>
                  </a:lnTo>
                  <a:lnTo>
                    <a:pt x="1589" y="738"/>
                  </a:lnTo>
                  <a:lnTo>
                    <a:pt x="1595" y="742"/>
                  </a:lnTo>
                  <a:lnTo>
                    <a:pt x="1604" y="746"/>
                  </a:lnTo>
                  <a:lnTo>
                    <a:pt x="1624" y="748"/>
                  </a:lnTo>
                  <a:lnTo>
                    <a:pt x="1661" y="751"/>
                  </a:lnTo>
                  <a:lnTo>
                    <a:pt x="1664" y="775"/>
                  </a:lnTo>
                  <a:lnTo>
                    <a:pt x="1586" y="776"/>
                  </a:lnTo>
                  <a:lnTo>
                    <a:pt x="1538" y="775"/>
                  </a:lnTo>
                  <a:lnTo>
                    <a:pt x="1417" y="778"/>
                  </a:lnTo>
                  <a:lnTo>
                    <a:pt x="1414" y="753"/>
                  </a:lnTo>
                  <a:lnTo>
                    <a:pt x="1450" y="750"/>
                  </a:lnTo>
                  <a:lnTo>
                    <a:pt x="1470" y="747"/>
                  </a:lnTo>
                  <a:lnTo>
                    <a:pt x="1481" y="744"/>
                  </a:lnTo>
                  <a:lnTo>
                    <a:pt x="1487" y="740"/>
                  </a:lnTo>
                  <a:lnTo>
                    <a:pt x="1494" y="723"/>
                  </a:lnTo>
                  <a:lnTo>
                    <a:pt x="1496" y="702"/>
                  </a:lnTo>
                  <a:lnTo>
                    <a:pt x="1498" y="664"/>
                  </a:lnTo>
                  <a:lnTo>
                    <a:pt x="1498" y="574"/>
                  </a:lnTo>
                  <a:lnTo>
                    <a:pt x="1498" y="376"/>
                  </a:lnTo>
                  <a:lnTo>
                    <a:pt x="1498" y="294"/>
                  </a:lnTo>
                  <a:lnTo>
                    <a:pt x="1496" y="254"/>
                  </a:lnTo>
                  <a:lnTo>
                    <a:pt x="1495" y="231"/>
                  </a:lnTo>
                  <a:lnTo>
                    <a:pt x="1493" y="219"/>
                  </a:lnTo>
                  <a:lnTo>
                    <a:pt x="1489" y="212"/>
                  </a:lnTo>
                  <a:lnTo>
                    <a:pt x="1483" y="208"/>
                  </a:lnTo>
                  <a:lnTo>
                    <a:pt x="1474" y="205"/>
                  </a:lnTo>
                  <a:lnTo>
                    <a:pt x="1453" y="202"/>
                  </a:lnTo>
                  <a:lnTo>
                    <a:pt x="1417" y="200"/>
                  </a:lnTo>
                  <a:lnTo>
                    <a:pt x="1414" y="176"/>
                  </a:lnTo>
                  <a:lnTo>
                    <a:pt x="1417" y="172"/>
                  </a:lnTo>
                  <a:close/>
                  <a:moveTo>
                    <a:pt x="1979" y="782"/>
                  </a:moveTo>
                  <a:lnTo>
                    <a:pt x="1926" y="639"/>
                  </a:lnTo>
                  <a:lnTo>
                    <a:pt x="1781" y="280"/>
                  </a:lnTo>
                  <a:lnTo>
                    <a:pt x="1760" y="232"/>
                  </a:lnTo>
                  <a:lnTo>
                    <a:pt x="1750" y="211"/>
                  </a:lnTo>
                  <a:lnTo>
                    <a:pt x="1734" y="204"/>
                  </a:lnTo>
                  <a:lnTo>
                    <a:pt x="1698" y="200"/>
                  </a:lnTo>
                  <a:lnTo>
                    <a:pt x="1694" y="196"/>
                  </a:lnTo>
                  <a:lnTo>
                    <a:pt x="1694" y="176"/>
                  </a:lnTo>
                  <a:lnTo>
                    <a:pt x="1698" y="172"/>
                  </a:lnTo>
                  <a:lnTo>
                    <a:pt x="1810" y="176"/>
                  </a:lnTo>
                  <a:lnTo>
                    <a:pt x="1922" y="172"/>
                  </a:lnTo>
                  <a:lnTo>
                    <a:pt x="1926" y="200"/>
                  </a:lnTo>
                  <a:lnTo>
                    <a:pt x="1860" y="206"/>
                  </a:lnTo>
                  <a:lnTo>
                    <a:pt x="1853" y="211"/>
                  </a:lnTo>
                  <a:lnTo>
                    <a:pt x="1850" y="218"/>
                  </a:lnTo>
                  <a:lnTo>
                    <a:pt x="1864" y="264"/>
                  </a:lnTo>
                  <a:lnTo>
                    <a:pt x="1889" y="332"/>
                  </a:lnTo>
                  <a:lnTo>
                    <a:pt x="2022" y="669"/>
                  </a:lnTo>
                  <a:lnTo>
                    <a:pt x="2134" y="390"/>
                  </a:lnTo>
                  <a:lnTo>
                    <a:pt x="2167" y="297"/>
                  </a:lnTo>
                  <a:lnTo>
                    <a:pt x="2183" y="247"/>
                  </a:lnTo>
                  <a:lnTo>
                    <a:pt x="2189" y="220"/>
                  </a:lnTo>
                  <a:lnTo>
                    <a:pt x="2186" y="212"/>
                  </a:lnTo>
                  <a:lnTo>
                    <a:pt x="2183" y="210"/>
                  </a:lnTo>
                  <a:lnTo>
                    <a:pt x="2178" y="207"/>
                  </a:lnTo>
                  <a:lnTo>
                    <a:pt x="2158" y="204"/>
                  </a:lnTo>
                  <a:lnTo>
                    <a:pt x="2116" y="200"/>
                  </a:lnTo>
                  <a:lnTo>
                    <a:pt x="2112" y="196"/>
                  </a:lnTo>
                  <a:lnTo>
                    <a:pt x="2112" y="176"/>
                  </a:lnTo>
                  <a:lnTo>
                    <a:pt x="2116" y="172"/>
                  </a:lnTo>
                  <a:lnTo>
                    <a:pt x="2212" y="176"/>
                  </a:lnTo>
                  <a:lnTo>
                    <a:pt x="2297" y="172"/>
                  </a:lnTo>
                  <a:lnTo>
                    <a:pt x="2300" y="196"/>
                  </a:lnTo>
                  <a:lnTo>
                    <a:pt x="2273" y="201"/>
                  </a:lnTo>
                  <a:lnTo>
                    <a:pt x="2260" y="205"/>
                  </a:lnTo>
                  <a:lnTo>
                    <a:pt x="2254" y="210"/>
                  </a:lnTo>
                  <a:lnTo>
                    <a:pt x="2249" y="218"/>
                  </a:lnTo>
                  <a:lnTo>
                    <a:pt x="2219" y="285"/>
                  </a:lnTo>
                  <a:lnTo>
                    <a:pt x="2086" y="613"/>
                  </a:lnTo>
                  <a:lnTo>
                    <a:pt x="2047" y="710"/>
                  </a:lnTo>
                  <a:lnTo>
                    <a:pt x="2022" y="782"/>
                  </a:lnTo>
                  <a:lnTo>
                    <a:pt x="1979" y="782"/>
                  </a:lnTo>
                  <a:close/>
                  <a:moveTo>
                    <a:pt x="2347" y="176"/>
                  </a:moveTo>
                  <a:lnTo>
                    <a:pt x="2538" y="175"/>
                  </a:lnTo>
                  <a:lnTo>
                    <a:pt x="2786" y="172"/>
                  </a:lnTo>
                  <a:lnTo>
                    <a:pt x="2779" y="228"/>
                  </a:lnTo>
                  <a:lnTo>
                    <a:pt x="2773" y="304"/>
                  </a:lnTo>
                  <a:lnTo>
                    <a:pt x="2749" y="307"/>
                  </a:lnTo>
                  <a:lnTo>
                    <a:pt x="2746" y="304"/>
                  </a:lnTo>
                  <a:lnTo>
                    <a:pt x="2746" y="297"/>
                  </a:lnTo>
                  <a:lnTo>
                    <a:pt x="2744" y="261"/>
                  </a:lnTo>
                  <a:lnTo>
                    <a:pt x="2741" y="228"/>
                  </a:lnTo>
                  <a:lnTo>
                    <a:pt x="2725" y="223"/>
                  </a:lnTo>
                  <a:lnTo>
                    <a:pt x="2708" y="218"/>
                  </a:lnTo>
                  <a:lnTo>
                    <a:pt x="2666" y="212"/>
                  </a:lnTo>
                  <a:lnTo>
                    <a:pt x="2594" y="208"/>
                  </a:lnTo>
                  <a:lnTo>
                    <a:pt x="2556" y="210"/>
                  </a:lnTo>
                  <a:lnTo>
                    <a:pt x="2508" y="213"/>
                  </a:lnTo>
                  <a:lnTo>
                    <a:pt x="2507" y="282"/>
                  </a:lnTo>
                  <a:lnTo>
                    <a:pt x="2506" y="360"/>
                  </a:lnTo>
                  <a:lnTo>
                    <a:pt x="2504" y="446"/>
                  </a:lnTo>
                  <a:lnTo>
                    <a:pt x="2590" y="448"/>
                  </a:lnTo>
                  <a:lnTo>
                    <a:pt x="2654" y="446"/>
                  </a:lnTo>
                  <a:lnTo>
                    <a:pt x="2676" y="444"/>
                  </a:lnTo>
                  <a:lnTo>
                    <a:pt x="2686" y="441"/>
                  </a:lnTo>
                  <a:lnTo>
                    <a:pt x="2693" y="430"/>
                  </a:lnTo>
                  <a:lnTo>
                    <a:pt x="2696" y="403"/>
                  </a:lnTo>
                  <a:lnTo>
                    <a:pt x="2699" y="376"/>
                  </a:lnTo>
                  <a:lnTo>
                    <a:pt x="2722" y="373"/>
                  </a:lnTo>
                  <a:lnTo>
                    <a:pt x="2723" y="422"/>
                  </a:lnTo>
                  <a:lnTo>
                    <a:pt x="2723" y="469"/>
                  </a:lnTo>
                  <a:lnTo>
                    <a:pt x="2725" y="565"/>
                  </a:lnTo>
                  <a:lnTo>
                    <a:pt x="2701" y="568"/>
                  </a:lnTo>
                  <a:lnTo>
                    <a:pt x="2695" y="540"/>
                  </a:lnTo>
                  <a:lnTo>
                    <a:pt x="2689" y="504"/>
                  </a:lnTo>
                  <a:lnTo>
                    <a:pt x="2687" y="499"/>
                  </a:lnTo>
                  <a:lnTo>
                    <a:pt x="2682" y="494"/>
                  </a:lnTo>
                  <a:lnTo>
                    <a:pt x="2671" y="490"/>
                  </a:lnTo>
                  <a:lnTo>
                    <a:pt x="2650" y="487"/>
                  </a:lnTo>
                  <a:lnTo>
                    <a:pt x="2580" y="484"/>
                  </a:lnTo>
                  <a:lnTo>
                    <a:pt x="2504" y="487"/>
                  </a:lnTo>
                  <a:lnTo>
                    <a:pt x="2502" y="606"/>
                  </a:lnTo>
                  <a:lnTo>
                    <a:pt x="2504" y="738"/>
                  </a:lnTo>
                  <a:lnTo>
                    <a:pt x="2582" y="738"/>
                  </a:lnTo>
                  <a:lnTo>
                    <a:pt x="2666" y="738"/>
                  </a:lnTo>
                  <a:lnTo>
                    <a:pt x="2712" y="735"/>
                  </a:lnTo>
                  <a:lnTo>
                    <a:pt x="2737" y="730"/>
                  </a:lnTo>
                  <a:lnTo>
                    <a:pt x="2761" y="723"/>
                  </a:lnTo>
                  <a:lnTo>
                    <a:pt x="2767" y="706"/>
                  </a:lnTo>
                  <a:lnTo>
                    <a:pt x="2774" y="678"/>
                  </a:lnTo>
                  <a:lnTo>
                    <a:pt x="2784" y="633"/>
                  </a:lnTo>
                  <a:lnTo>
                    <a:pt x="2789" y="630"/>
                  </a:lnTo>
                  <a:lnTo>
                    <a:pt x="2809" y="630"/>
                  </a:lnTo>
                  <a:lnTo>
                    <a:pt x="2808" y="657"/>
                  </a:lnTo>
                  <a:lnTo>
                    <a:pt x="2804" y="697"/>
                  </a:lnTo>
                  <a:lnTo>
                    <a:pt x="2801" y="775"/>
                  </a:lnTo>
                  <a:lnTo>
                    <a:pt x="2585" y="776"/>
                  </a:lnTo>
                  <a:lnTo>
                    <a:pt x="2470" y="775"/>
                  </a:lnTo>
                  <a:lnTo>
                    <a:pt x="2384" y="778"/>
                  </a:lnTo>
                  <a:lnTo>
                    <a:pt x="2382" y="760"/>
                  </a:lnTo>
                  <a:lnTo>
                    <a:pt x="2384" y="757"/>
                  </a:lnTo>
                  <a:lnTo>
                    <a:pt x="2413" y="740"/>
                  </a:lnTo>
                  <a:lnTo>
                    <a:pt x="2417" y="721"/>
                  </a:lnTo>
                  <a:lnTo>
                    <a:pt x="2419" y="666"/>
                  </a:lnTo>
                  <a:lnTo>
                    <a:pt x="2422" y="558"/>
                  </a:lnTo>
                  <a:lnTo>
                    <a:pt x="2422" y="400"/>
                  </a:lnTo>
                  <a:lnTo>
                    <a:pt x="2422" y="304"/>
                  </a:lnTo>
                  <a:lnTo>
                    <a:pt x="2420" y="253"/>
                  </a:lnTo>
                  <a:lnTo>
                    <a:pt x="2418" y="224"/>
                  </a:lnTo>
                  <a:lnTo>
                    <a:pt x="2413" y="212"/>
                  </a:lnTo>
                  <a:lnTo>
                    <a:pt x="2404" y="206"/>
                  </a:lnTo>
                  <a:lnTo>
                    <a:pt x="2383" y="202"/>
                  </a:lnTo>
                  <a:lnTo>
                    <a:pt x="2351" y="200"/>
                  </a:lnTo>
                  <a:lnTo>
                    <a:pt x="2347" y="176"/>
                  </a:lnTo>
                  <a:close/>
                  <a:moveTo>
                    <a:pt x="2867" y="176"/>
                  </a:moveTo>
                  <a:lnTo>
                    <a:pt x="2992" y="176"/>
                  </a:lnTo>
                  <a:lnTo>
                    <a:pt x="3122" y="174"/>
                  </a:lnTo>
                  <a:lnTo>
                    <a:pt x="3166" y="172"/>
                  </a:lnTo>
                  <a:lnTo>
                    <a:pt x="3215" y="175"/>
                  </a:lnTo>
                  <a:lnTo>
                    <a:pt x="3236" y="177"/>
                  </a:lnTo>
                  <a:lnTo>
                    <a:pt x="3257" y="182"/>
                  </a:lnTo>
                  <a:lnTo>
                    <a:pt x="3288" y="194"/>
                  </a:lnTo>
                  <a:lnTo>
                    <a:pt x="3301" y="202"/>
                  </a:lnTo>
                  <a:lnTo>
                    <a:pt x="3312" y="211"/>
                  </a:lnTo>
                  <a:lnTo>
                    <a:pt x="3329" y="232"/>
                  </a:lnTo>
                  <a:lnTo>
                    <a:pt x="3341" y="254"/>
                  </a:lnTo>
                  <a:lnTo>
                    <a:pt x="3344" y="266"/>
                  </a:lnTo>
                  <a:lnTo>
                    <a:pt x="3348" y="278"/>
                  </a:lnTo>
                  <a:lnTo>
                    <a:pt x="3350" y="304"/>
                  </a:lnTo>
                  <a:lnTo>
                    <a:pt x="3349" y="322"/>
                  </a:lnTo>
                  <a:lnTo>
                    <a:pt x="3346" y="339"/>
                  </a:lnTo>
                  <a:lnTo>
                    <a:pt x="3331" y="375"/>
                  </a:lnTo>
                  <a:lnTo>
                    <a:pt x="3322" y="391"/>
                  </a:lnTo>
                  <a:lnTo>
                    <a:pt x="3308" y="406"/>
                  </a:lnTo>
                  <a:lnTo>
                    <a:pt x="3293" y="421"/>
                  </a:lnTo>
                  <a:lnTo>
                    <a:pt x="3276" y="434"/>
                  </a:lnTo>
                  <a:lnTo>
                    <a:pt x="3256" y="445"/>
                  </a:lnTo>
                  <a:lnTo>
                    <a:pt x="3233" y="456"/>
                  </a:lnTo>
                  <a:lnTo>
                    <a:pt x="3205" y="464"/>
                  </a:lnTo>
                  <a:lnTo>
                    <a:pt x="3175" y="470"/>
                  </a:lnTo>
                  <a:lnTo>
                    <a:pt x="3218" y="528"/>
                  </a:lnTo>
                  <a:lnTo>
                    <a:pt x="3278" y="608"/>
                  </a:lnTo>
                  <a:lnTo>
                    <a:pt x="3342" y="692"/>
                  </a:lnTo>
                  <a:lnTo>
                    <a:pt x="3370" y="727"/>
                  </a:lnTo>
                  <a:lnTo>
                    <a:pt x="3385" y="741"/>
                  </a:lnTo>
                  <a:lnTo>
                    <a:pt x="3402" y="748"/>
                  </a:lnTo>
                  <a:lnTo>
                    <a:pt x="3425" y="750"/>
                  </a:lnTo>
                  <a:lnTo>
                    <a:pt x="3428" y="774"/>
                  </a:lnTo>
                  <a:lnTo>
                    <a:pt x="3424" y="777"/>
                  </a:lnTo>
                  <a:lnTo>
                    <a:pt x="3376" y="775"/>
                  </a:lnTo>
                  <a:lnTo>
                    <a:pt x="3310" y="777"/>
                  </a:lnTo>
                  <a:lnTo>
                    <a:pt x="3271" y="728"/>
                  </a:lnTo>
                  <a:lnTo>
                    <a:pt x="3217" y="654"/>
                  </a:lnTo>
                  <a:lnTo>
                    <a:pt x="3143" y="555"/>
                  </a:lnTo>
                  <a:lnTo>
                    <a:pt x="3067" y="464"/>
                  </a:lnTo>
                  <a:lnTo>
                    <a:pt x="3071" y="451"/>
                  </a:lnTo>
                  <a:lnTo>
                    <a:pt x="3106" y="452"/>
                  </a:lnTo>
                  <a:lnTo>
                    <a:pt x="3140" y="450"/>
                  </a:lnTo>
                  <a:lnTo>
                    <a:pt x="3156" y="447"/>
                  </a:lnTo>
                  <a:lnTo>
                    <a:pt x="3172" y="442"/>
                  </a:lnTo>
                  <a:lnTo>
                    <a:pt x="3185" y="438"/>
                  </a:lnTo>
                  <a:lnTo>
                    <a:pt x="3198" y="432"/>
                  </a:lnTo>
                  <a:lnTo>
                    <a:pt x="3221" y="416"/>
                  </a:lnTo>
                  <a:lnTo>
                    <a:pt x="3230" y="408"/>
                  </a:lnTo>
                  <a:lnTo>
                    <a:pt x="3240" y="397"/>
                  </a:lnTo>
                  <a:lnTo>
                    <a:pt x="3252" y="374"/>
                  </a:lnTo>
                  <a:lnTo>
                    <a:pt x="3260" y="348"/>
                  </a:lnTo>
                  <a:lnTo>
                    <a:pt x="3263" y="319"/>
                  </a:lnTo>
                  <a:lnTo>
                    <a:pt x="3260" y="292"/>
                  </a:lnTo>
                  <a:lnTo>
                    <a:pt x="3258" y="280"/>
                  </a:lnTo>
                  <a:lnTo>
                    <a:pt x="3253" y="268"/>
                  </a:lnTo>
                  <a:lnTo>
                    <a:pt x="3242" y="249"/>
                  </a:lnTo>
                  <a:lnTo>
                    <a:pt x="3234" y="241"/>
                  </a:lnTo>
                  <a:lnTo>
                    <a:pt x="3226" y="234"/>
                  </a:lnTo>
                  <a:lnTo>
                    <a:pt x="3205" y="220"/>
                  </a:lnTo>
                  <a:lnTo>
                    <a:pt x="3181" y="212"/>
                  </a:lnTo>
                  <a:lnTo>
                    <a:pt x="3155" y="206"/>
                  </a:lnTo>
                  <a:lnTo>
                    <a:pt x="3124" y="205"/>
                  </a:lnTo>
                  <a:lnTo>
                    <a:pt x="3102" y="205"/>
                  </a:lnTo>
                  <a:lnTo>
                    <a:pt x="3080" y="207"/>
                  </a:lnTo>
                  <a:lnTo>
                    <a:pt x="3060" y="212"/>
                  </a:lnTo>
                  <a:lnTo>
                    <a:pt x="3040" y="217"/>
                  </a:lnTo>
                  <a:lnTo>
                    <a:pt x="3037" y="230"/>
                  </a:lnTo>
                  <a:lnTo>
                    <a:pt x="3035" y="261"/>
                  </a:lnTo>
                  <a:lnTo>
                    <a:pt x="3034" y="376"/>
                  </a:lnTo>
                  <a:lnTo>
                    <a:pt x="3034" y="574"/>
                  </a:lnTo>
                  <a:lnTo>
                    <a:pt x="3034" y="657"/>
                  </a:lnTo>
                  <a:lnTo>
                    <a:pt x="3035" y="697"/>
                  </a:lnTo>
                  <a:lnTo>
                    <a:pt x="3036" y="720"/>
                  </a:lnTo>
                  <a:lnTo>
                    <a:pt x="3038" y="732"/>
                  </a:lnTo>
                  <a:lnTo>
                    <a:pt x="3042" y="738"/>
                  </a:lnTo>
                  <a:lnTo>
                    <a:pt x="3048" y="742"/>
                  </a:lnTo>
                  <a:lnTo>
                    <a:pt x="3058" y="746"/>
                  </a:lnTo>
                  <a:lnTo>
                    <a:pt x="3078" y="748"/>
                  </a:lnTo>
                  <a:lnTo>
                    <a:pt x="3115" y="751"/>
                  </a:lnTo>
                  <a:lnTo>
                    <a:pt x="3118" y="775"/>
                  </a:lnTo>
                  <a:lnTo>
                    <a:pt x="3040" y="776"/>
                  </a:lnTo>
                  <a:lnTo>
                    <a:pt x="2993" y="775"/>
                  </a:lnTo>
                  <a:lnTo>
                    <a:pt x="2870" y="778"/>
                  </a:lnTo>
                  <a:lnTo>
                    <a:pt x="2867" y="753"/>
                  </a:lnTo>
                  <a:lnTo>
                    <a:pt x="2903" y="750"/>
                  </a:lnTo>
                  <a:lnTo>
                    <a:pt x="2923" y="747"/>
                  </a:lnTo>
                  <a:lnTo>
                    <a:pt x="2934" y="744"/>
                  </a:lnTo>
                  <a:lnTo>
                    <a:pt x="2941" y="740"/>
                  </a:lnTo>
                  <a:lnTo>
                    <a:pt x="2948" y="723"/>
                  </a:lnTo>
                  <a:lnTo>
                    <a:pt x="2951" y="702"/>
                  </a:lnTo>
                  <a:lnTo>
                    <a:pt x="2951" y="664"/>
                  </a:lnTo>
                  <a:lnTo>
                    <a:pt x="2952" y="574"/>
                  </a:lnTo>
                  <a:lnTo>
                    <a:pt x="2952" y="376"/>
                  </a:lnTo>
                  <a:lnTo>
                    <a:pt x="2951" y="294"/>
                  </a:lnTo>
                  <a:lnTo>
                    <a:pt x="2950" y="254"/>
                  </a:lnTo>
                  <a:lnTo>
                    <a:pt x="2948" y="231"/>
                  </a:lnTo>
                  <a:lnTo>
                    <a:pt x="2946" y="219"/>
                  </a:lnTo>
                  <a:lnTo>
                    <a:pt x="2942" y="212"/>
                  </a:lnTo>
                  <a:lnTo>
                    <a:pt x="2936" y="208"/>
                  </a:lnTo>
                  <a:lnTo>
                    <a:pt x="2927" y="205"/>
                  </a:lnTo>
                  <a:lnTo>
                    <a:pt x="2908" y="202"/>
                  </a:lnTo>
                  <a:lnTo>
                    <a:pt x="2870" y="200"/>
                  </a:lnTo>
                  <a:lnTo>
                    <a:pt x="2867" y="176"/>
                  </a:lnTo>
                  <a:close/>
                  <a:moveTo>
                    <a:pt x="3466" y="628"/>
                  </a:moveTo>
                  <a:lnTo>
                    <a:pt x="3490" y="625"/>
                  </a:lnTo>
                  <a:lnTo>
                    <a:pt x="3496" y="672"/>
                  </a:lnTo>
                  <a:lnTo>
                    <a:pt x="3499" y="694"/>
                  </a:lnTo>
                  <a:lnTo>
                    <a:pt x="3506" y="708"/>
                  </a:lnTo>
                  <a:lnTo>
                    <a:pt x="3522" y="721"/>
                  </a:lnTo>
                  <a:lnTo>
                    <a:pt x="3533" y="727"/>
                  </a:lnTo>
                  <a:lnTo>
                    <a:pt x="3545" y="733"/>
                  </a:lnTo>
                  <a:lnTo>
                    <a:pt x="3574" y="742"/>
                  </a:lnTo>
                  <a:lnTo>
                    <a:pt x="3606" y="748"/>
                  </a:lnTo>
                  <a:lnTo>
                    <a:pt x="3638" y="751"/>
                  </a:lnTo>
                  <a:lnTo>
                    <a:pt x="3661" y="750"/>
                  </a:lnTo>
                  <a:lnTo>
                    <a:pt x="3682" y="747"/>
                  </a:lnTo>
                  <a:lnTo>
                    <a:pt x="3702" y="741"/>
                  </a:lnTo>
                  <a:lnTo>
                    <a:pt x="3720" y="734"/>
                  </a:lnTo>
                  <a:lnTo>
                    <a:pt x="3737" y="726"/>
                  </a:lnTo>
                  <a:lnTo>
                    <a:pt x="3752" y="714"/>
                  </a:lnTo>
                  <a:lnTo>
                    <a:pt x="3766" y="700"/>
                  </a:lnTo>
                  <a:lnTo>
                    <a:pt x="3776" y="686"/>
                  </a:lnTo>
                  <a:lnTo>
                    <a:pt x="3785" y="669"/>
                  </a:lnTo>
                  <a:lnTo>
                    <a:pt x="3791" y="651"/>
                  </a:lnTo>
                  <a:lnTo>
                    <a:pt x="3794" y="633"/>
                  </a:lnTo>
                  <a:lnTo>
                    <a:pt x="3796" y="613"/>
                  </a:lnTo>
                  <a:lnTo>
                    <a:pt x="3793" y="586"/>
                  </a:lnTo>
                  <a:lnTo>
                    <a:pt x="3791" y="576"/>
                  </a:lnTo>
                  <a:lnTo>
                    <a:pt x="3786" y="565"/>
                  </a:lnTo>
                  <a:lnTo>
                    <a:pt x="3775" y="546"/>
                  </a:lnTo>
                  <a:lnTo>
                    <a:pt x="3768" y="537"/>
                  </a:lnTo>
                  <a:lnTo>
                    <a:pt x="3760" y="531"/>
                  </a:lnTo>
                  <a:lnTo>
                    <a:pt x="3742" y="520"/>
                  </a:lnTo>
                  <a:lnTo>
                    <a:pt x="3731" y="516"/>
                  </a:lnTo>
                  <a:lnTo>
                    <a:pt x="3720" y="512"/>
                  </a:lnTo>
                  <a:lnTo>
                    <a:pt x="3654" y="499"/>
                  </a:lnTo>
                  <a:lnTo>
                    <a:pt x="3588" y="487"/>
                  </a:lnTo>
                  <a:lnTo>
                    <a:pt x="3564" y="480"/>
                  </a:lnTo>
                  <a:lnTo>
                    <a:pt x="3540" y="469"/>
                  </a:lnTo>
                  <a:lnTo>
                    <a:pt x="3517" y="456"/>
                  </a:lnTo>
                  <a:lnTo>
                    <a:pt x="3499" y="440"/>
                  </a:lnTo>
                  <a:lnTo>
                    <a:pt x="3485" y="421"/>
                  </a:lnTo>
                  <a:lnTo>
                    <a:pt x="3479" y="409"/>
                  </a:lnTo>
                  <a:lnTo>
                    <a:pt x="3474" y="397"/>
                  </a:lnTo>
                  <a:lnTo>
                    <a:pt x="3467" y="370"/>
                  </a:lnTo>
                  <a:lnTo>
                    <a:pt x="3464" y="342"/>
                  </a:lnTo>
                  <a:lnTo>
                    <a:pt x="3466" y="322"/>
                  </a:lnTo>
                  <a:lnTo>
                    <a:pt x="3468" y="303"/>
                  </a:lnTo>
                  <a:lnTo>
                    <a:pt x="3473" y="285"/>
                  </a:lnTo>
                  <a:lnTo>
                    <a:pt x="3479" y="268"/>
                  </a:lnTo>
                  <a:lnTo>
                    <a:pt x="3496" y="238"/>
                  </a:lnTo>
                  <a:lnTo>
                    <a:pt x="3520" y="211"/>
                  </a:lnTo>
                  <a:lnTo>
                    <a:pt x="3550" y="188"/>
                  </a:lnTo>
                  <a:lnTo>
                    <a:pt x="3566" y="180"/>
                  </a:lnTo>
                  <a:lnTo>
                    <a:pt x="3584" y="172"/>
                  </a:lnTo>
                  <a:lnTo>
                    <a:pt x="3604" y="166"/>
                  </a:lnTo>
                  <a:lnTo>
                    <a:pt x="3624" y="163"/>
                  </a:lnTo>
                  <a:lnTo>
                    <a:pt x="3668" y="160"/>
                  </a:lnTo>
                  <a:lnTo>
                    <a:pt x="3707" y="162"/>
                  </a:lnTo>
                  <a:lnTo>
                    <a:pt x="3750" y="169"/>
                  </a:lnTo>
                  <a:lnTo>
                    <a:pt x="3791" y="181"/>
                  </a:lnTo>
                  <a:lnTo>
                    <a:pt x="3829" y="196"/>
                  </a:lnTo>
                  <a:lnTo>
                    <a:pt x="3832" y="201"/>
                  </a:lnTo>
                  <a:lnTo>
                    <a:pt x="3828" y="223"/>
                  </a:lnTo>
                  <a:lnTo>
                    <a:pt x="3824" y="249"/>
                  </a:lnTo>
                  <a:lnTo>
                    <a:pt x="3822" y="279"/>
                  </a:lnTo>
                  <a:lnTo>
                    <a:pt x="3821" y="313"/>
                  </a:lnTo>
                  <a:lnTo>
                    <a:pt x="3816" y="316"/>
                  </a:lnTo>
                  <a:lnTo>
                    <a:pt x="3794" y="316"/>
                  </a:lnTo>
                  <a:lnTo>
                    <a:pt x="3788" y="249"/>
                  </a:lnTo>
                  <a:lnTo>
                    <a:pt x="3785" y="242"/>
                  </a:lnTo>
                  <a:lnTo>
                    <a:pt x="3778" y="234"/>
                  </a:lnTo>
                  <a:lnTo>
                    <a:pt x="3766" y="225"/>
                  </a:lnTo>
                  <a:lnTo>
                    <a:pt x="3750" y="216"/>
                  </a:lnTo>
                  <a:lnTo>
                    <a:pt x="3731" y="207"/>
                  </a:lnTo>
                  <a:lnTo>
                    <a:pt x="3710" y="201"/>
                  </a:lnTo>
                  <a:lnTo>
                    <a:pt x="3690" y="198"/>
                  </a:lnTo>
                  <a:lnTo>
                    <a:pt x="3670" y="196"/>
                  </a:lnTo>
                  <a:lnTo>
                    <a:pt x="3634" y="200"/>
                  </a:lnTo>
                  <a:lnTo>
                    <a:pt x="3601" y="211"/>
                  </a:lnTo>
                  <a:lnTo>
                    <a:pt x="3587" y="219"/>
                  </a:lnTo>
                  <a:lnTo>
                    <a:pt x="3574" y="230"/>
                  </a:lnTo>
                  <a:lnTo>
                    <a:pt x="3563" y="242"/>
                  </a:lnTo>
                  <a:lnTo>
                    <a:pt x="3553" y="256"/>
                  </a:lnTo>
                  <a:lnTo>
                    <a:pt x="3546" y="272"/>
                  </a:lnTo>
                  <a:lnTo>
                    <a:pt x="3541" y="288"/>
                  </a:lnTo>
                  <a:lnTo>
                    <a:pt x="3538" y="320"/>
                  </a:lnTo>
                  <a:lnTo>
                    <a:pt x="3540" y="344"/>
                  </a:lnTo>
                  <a:lnTo>
                    <a:pt x="3542" y="355"/>
                  </a:lnTo>
                  <a:lnTo>
                    <a:pt x="3547" y="364"/>
                  </a:lnTo>
                  <a:lnTo>
                    <a:pt x="3558" y="382"/>
                  </a:lnTo>
                  <a:lnTo>
                    <a:pt x="3565" y="390"/>
                  </a:lnTo>
                  <a:lnTo>
                    <a:pt x="3572" y="396"/>
                  </a:lnTo>
                  <a:lnTo>
                    <a:pt x="3589" y="405"/>
                  </a:lnTo>
                  <a:lnTo>
                    <a:pt x="3608" y="412"/>
                  </a:lnTo>
                  <a:lnTo>
                    <a:pt x="3638" y="418"/>
                  </a:lnTo>
                  <a:lnTo>
                    <a:pt x="3684" y="426"/>
                  </a:lnTo>
                  <a:lnTo>
                    <a:pt x="3720" y="432"/>
                  </a:lnTo>
                  <a:lnTo>
                    <a:pt x="3750" y="438"/>
                  </a:lnTo>
                  <a:lnTo>
                    <a:pt x="3774" y="445"/>
                  </a:lnTo>
                  <a:lnTo>
                    <a:pt x="3794" y="452"/>
                  </a:lnTo>
                  <a:lnTo>
                    <a:pt x="3810" y="460"/>
                  </a:lnTo>
                  <a:lnTo>
                    <a:pt x="3826" y="471"/>
                  </a:lnTo>
                  <a:lnTo>
                    <a:pt x="3838" y="484"/>
                  </a:lnTo>
                  <a:lnTo>
                    <a:pt x="3850" y="500"/>
                  </a:lnTo>
                  <a:lnTo>
                    <a:pt x="3858" y="517"/>
                  </a:lnTo>
                  <a:lnTo>
                    <a:pt x="3865" y="536"/>
                  </a:lnTo>
                  <a:lnTo>
                    <a:pt x="3869" y="556"/>
                  </a:lnTo>
                  <a:lnTo>
                    <a:pt x="3870" y="579"/>
                  </a:lnTo>
                  <a:lnTo>
                    <a:pt x="3869" y="601"/>
                  </a:lnTo>
                  <a:lnTo>
                    <a:pt x="3865" y="622"/>
                  </a:lnTo>
                  <a:lnTo>
                    <a:pt x="3859" y="643"/>
                  </a:lnTo>
                  <a:lnTo>
                    <a:pt x="3851" y="662"/>
                  </a:lnTo>
                  <a:lnTo>
                    <a:pt x="3841" y="680"/>
                  </a:lnTo>
                  <a:lnTo>
                    <a:pt x="3828" y="698"/>
                  </a:lnTo>
                  <a:lnTo>
                    <a:pt x="3796" y="730"/>
                  </a:lnTo>
                  <a:lnTo>
                    <a:pt x="3776" y="745"/>
                  </a:lnTo>
                  <a:lnTo>
                    <a:pt x="3757" y="757"/>
                  </a:lnTo>
                  <a:lnTo>
                    <a:pt x="3736" y="766"/>
                  </a:lnTo>
                  <a:lnTo>
                    <a:pt x="3714" y="776"/>
                  </a:lnTo>
                  <a:lnTo>
                    <a:pt x="3691" y="782"/>
                  </a:lnTo>
                  <a:lnTo>
                    <a:pt x="3667" y="787"/>
                  </a:lnTo>
                  <a:lnTo>
                    <a:pt x="3617" y="790"/>
                  </a:lnTo>
                  <a:lnTo>
                    <a:pt x="3574" y="788"/>
                  </a:lnTo>
                  <a:lnTo>
                    <a:pt x="3534" y="783"/>
                  </a:lnTo>
                  <a:lnTo>
                    <a:pt x="3497" y="772"/>
                  </a:lnTo>
                  <a:lnTo>
                    <a:pt x="3462" y="759"/>
                  </a:lnTo>
                  <a:lnTo>
                    <a:pt x="3460" y="753"/>
                  </a:lnTo>
                  <a:lnTo>
                    <a:pt x="3463" y="709"/>
                  </a:lnTo>
                  <a:lnTo>
                    <a:pt x="3466" y="628"/>
                  </a:lnTo>
                  <a:close/>
                  <a:moveTo>
                    <a:pt x="3916" y="172"/>
                  </a:moveTo>
                  <a:lnTo>
                    <a:pt x="3968" y="175"/>
                  </a:lnTo>
                  <a:lnTo>
                    <a:pt x="4037" y="176"/>
                  </a:lnTo>
                  <a:lnTo>
                    <a:pt x="4159" y="172"/>
                  </a:lnTo>
                  <a:lnTo>
                    <a:pt x="4163" y="196"/>
                  </a:lnTo>
                  <a:lnTo>
                    <a:pt x="4115" y="202"/>
                  </a:lnTo>
                  <a:lnTo>
                    <a:pt x="4100" y="205"/>
                  </a:lnTo>
                  <a:lnTo>
                    <a:pt x="4091" y="208"/>
                  </a:lnTo>
                  <a:lnTo>
                    <a:pt x="4087" y="212"/>
                  </a:lnTo>
                  <a:lnTo>
                    <a:pt x="4085" y="217"/>
                  </a:lnTo>
                  <a:lnTo>
                    <a:pt x="4081" y="231"/>
                  </a:lnTo>
                  <a:lnTo>
                    <a:pt x="4079" y="279"/>
                  </a:lnTo>
                  <a:lnTo>
                    <a:pt x="4079" y="376"/>
                  </a:lnTo>
                  <a:lnTo>
                    <a:pt x="4079" y="574"/>
                  </a:lnTo>
                  <a:lnTo>
                    <a:pt x="4079" y="657"/>
                  </a:lnTo>
                  <a:lnTo>
                    <a:pt x="4080" y="697"/>
                  </a:lnTo>
                  <a:lnTo>
                    <a:pt x="4081" y="720"/>
                  </a:lnTo>
                  <a:lnTo>
                    <a:pt x="4084" y="732"/>
                  </a:lnTo>
                  <a:lnTo>
                    <a:pt x="4087" y="738"/>
                  </a:lnTo>
                  <a:lnTo>
                    <a:pt x="4093" y="742"/>
                  </a:lnTo>
                  <a:lnTo>
                    <a:pt x="4103" y="746"/>
                  </a:lnTo>
                  <a:lnTo>
                    <a:pt x="4123" y="748"/>
                  </a:lnTo>
                  <a:lnTo>
                    <a:pt x="4159" y="751"/>
                  </a:lnTo>
                  <a:lnTo>
                    <a:pt x="4163" y="775"/>
                  </a:lnTo>
                  <a:lnTo>
                    <a:pt x="4085" y="776"/>
                  </a:lnTo>
                  <a:lnTo>
                    <a:pt x="4037" y="775"/>
                  </a:lnTo>
                  <a:lnTo>
                    <a:pt x="3916" y="778"/>
                  </a:lnTo>
                  <a:lnTo>
                    <a:pt x="3912" y="753"/>
                  </a:lnTo>
                  <a:lnTo>
                    <a:pt x="3948" y="750"/>
                  </a:lnTo>
                  <a:lnTo>
                    <a:pt x="3968" y="747"/>
                  </a:lnTo>
                  <a:lnTo>
                    <a:pt x="3979" y="744"/>
                  </a:lnTo>
                  <a:lnTo>
                    <a:pt x="3986" y="740"/>
                  </a:lnTo>
                  <a:lnTo>
                    <a:pt x="3994" y="723"/>
                  </a:lnTo>
                  <a:lnTo>
                    <a:pt x="3996" y="702"/>
                  </a:lnTo>
                  <a:lnTo>
                    <a:pt x="3996" y="664"/>
                  </a:lnTo>
                  <a:lnTo>
                    <a:pt x="3997" y="574"/>
                  </a:lnTo>
                  <a:lnTo>
                    <a:pt x="3997" y="376"/>
                  </a:lnTo>
                  <a:lnTo>
                    <a:pt x="3996" y="294"/>
                  </a:lnTo>
                  <a:lnTo>
                    <a:pt x="3995" y="254"/>
                  </a:lnTo>
                  <a:lnTo>
                    <a:pt x="3994" y="231"/>
                  </a:lnTo>
                  <a:lnTo>
                    <a:pt x="3991" y="219"/>
                  </a:lnTo>
                  <a:lnTo>
                    <a:pt x="3988" y="212"/>
                  </a:lnTo>
                  <a:lnTo>
                    <a:pt x="3982" y="208"/>
                  </a:lnTo>
                  <a:lnTo>
                    <a:pt x="3972" y="205"/>
                  </a:lnTo>
                  <a:lnTo>
                    <a:pt x="3952" y="202"/>
                  </a:lnTo>
                  <a:lnTo>
                    <a:pt x="3916" y="200"/>
                  </a:lnTo>
                  <a:lnTo>
                    <a:pt x="3912" y="176"/>
                  </a:lnTo>
                  <a:lnTo>
                    <a:pt x="3916" y="172"/>
                  </a:lnTo>
                  <a:close/>
                  <a:moveTo>
                    <a:pt x="4699" y="172"/>
                  </a:moveTo>
                  <a:lnTo>
                    <a:pt x="4703" y="176"/>
                  </a:lnTo>
                  <a:lnTo>
                    <a:pt x="4699" y="229"/>
                  </a:lnTo>
                  <a:lnTo>
                    <a:pt x="4699" y="310"/>
                  </a:lnTo>
                  <a:lnTo>
                    <a:pt x="4675" y="314"/>
                  </a:lnTo>
                  <a:lnTo>
                    <a:pt x="4672" y="310"/>
                  </a:lnTo>
                  <a:lnTo>
                    <a:pt x="4667" y="271"/>
                  </a:lnTo>
                  <a:lnTo>
                    <a:pt x="4662" y="232"/>
                  </a:lnTo>
                  <a:lnTo>
                    <a:pt x="4656" y="222"/>
                  </a:lnTo>
                  <a:lnTo>
                    <a:pt x="4646" y="219"/>
                  </a:lnTo>
                  <a:lnTo>
                    <a:pt x="4628" y="217"/>
                  </a:lnTo>
                  <a:lnTo>
                    <a:pt x="4576" y="214"/>
                  </a:lnTo>
                  <a:lnTo>
                    <a:pt x="4495" y="214"/>
                  </a:lnTo>
                  <a:lnTo>
                    <a:pt x="4492" y="326"/>
                  </a:lnTo>
                  <a:lnTo>
                    <a:pt x="4492" y="574"/>
                  </a:lnTo>
                  <a:lnTo>
                    <a:pt x="4493" y="657"/>
                  </a:lnTo>
                  <a:lnTo>
                    <a:pt x="4493" y="697"/>
                  </a:lnTo>
                  <a:lnTo>
                    <a:pt x="4495" y="720"/>
                  </a:lnTo>
                  <a:lnTo>
                    <a:pt x="4498" y="732"/>
                  </a:lnTo>
                  <a:lnTo>
                    <a:pt x="4501" y="739"/>
                  </a:lnTo>
                  <a:lnTo>
                    <a:pt x="4507" y="742"/>
                  </a:lnTo>
                  <a:lnTo>
                    <a:pt x="4517" y="746"/>
                  </a:lnTo>
                  <a:lnTo>
                    <a:pt x="4536" y="748"/>
                  </a:lnTo>
                  <a:lnTo>
                    <a:pt x="4573" y="751"/>
                  </a:lnTo>
                  <a:lnTo>
                    <a:pt x="4577" y="775"/>
                  </a:lnTo>
                  <a:lnTo>
                    <a:pt x="4452" y="775"/>
                  </a:lnTo>
                  <a:lnTo>
                    <a:pt x="4330" y="778"/>
                  </a:lnTo>
                  <a:lnTo>
                    <a:pt x="4327" y="753"/>
                  </a:lnTo>
                  <a:lnTo>
                    <a:pt x="4363" y="750"/>
                  </a:lnTo>
                  <a:lnTo>
                    <a:pt x="4384" y="747"/>
                  </a:lnTo>
                  <a:lnTo>
                    <a:pt x="4394" y="744"/>
                  </a:lnTo>
                  <a:lnTo>
                    <a:pt x="4400" y="740"/>
                  </a:lnTo>
                  <a:lnTo>
                    <a:pt x="4405" y="734"/>
                  </a:lnTo>
                  <a:lnTo>
                    <a:pt x="4408" y="723"/>
                  </a:lnTo>
                  <a:lnTo>
                    <a:pt x="4410" y="702"/>
                  </a:lnTo>
                  <a:lnTo>
                    <a:pt x="4411" y="664"/>
                  </a:lnTo>
                  <a:lnTo>
                    <a:pt x="4412" y="574"/>
                  </a:lnTo>
                  <a:lnTo>
                    <a:pt x="4412" y="326"/>
                  </a:lnTo>
                  <a:lnTo>
                    <a:pt x="4409" y="214"/>
                  </a:lnTo>
                  <a:lnTo>
                    <a:pt x="4345" y="214"/>
                  </a:lnTo>
                  <a:lnTo>
                    <a:pt x="4277" y="216"/>
                  </a:lnTo>
                  <a:lnTo>
                    <a:pt x="4265" y="217"/>
                  </a:lnTo>
                  <a:lnTo>
                    <a:pt x="4255" y="219"/>
                  </a:lnTo>
                  <a:lnTo>
                    <a:pt x="4248" y="222"/>
                  </a:lnTo>
                  <a:lnTo>
                    <a:pt x="4244" y="225"/>
                  </a:lnTo>
                  <a:lnTo>
                    <a:pt x="4240" y="240"/>
                  </a:lnTo>
                  <a:lnTo>
                    <a:pt x="4236" y="271"/>
                  </a:lnTo>
                  <a:lnTo>
                    <a:pt x="4231" y="310"/>
                  </a:lnTo>
                  <a:lnTo>
                    <a:pt x="4228" y="314"/>
                  </a:lnTo>
                  <a:lnTo>
                    <a:pt x="4208" y="314"/>
                  </a:lnTo>
                  <a:lnTo>
                    <a:pt x="4204" y="226"/>
                  </a:lnTo>
                  <a:lnTo>
                    <a:pt x="4201" y="176"/>
                  </a:lnTo>
                  <a:lnTo>
                    <a:pt x="4205" y="172"/>
                  </a:lnTo>
                  <a:lnTo>
                    <a:pt x="4303" y="175"/>
                  </a:lnTo>
                  <a:lnTo>
                    <a:pt x="4452" y="176"/>
                  </a:lnTo>
                  <a:lnTo>
                    <a:pt x="4601" y="175"/>
                  </a:lnTo>
                  <a:lnTo>
                    <a:pt x="4699" y="172"/>
                  </a:lnTo>
                  <a:close/>
                  <a:moveTo>
                    <a:pt x="4726" y="213"/>
                  </a:moveTo>
                  <a:lnTo>
                    <a:pt x="4722" y="208"/>
                  </a:lnTo>
                  <a:lnTo>
                    <a:pt x="4722" y="190"/>
                  </a:lnTo>
                  <a:lnTo>
                    <a:pt x="4726" y="187"/>
                  </a:lnTo>
                  <a:lnTo>
                    <a:pt x="4847" y="168"/>
                  </a:lnTo>
                  <a:lnTo>
                    <a:pt x="4859" y="177"/>
                  </a:lnTo>
                  <a:lnTo>
                    <a:pt x="4871" y="189"/>
                  </a:lnTo>
                  <a:lnTo>
                    <a:pt x="4886" y="210"/>
                  </a:lnTo>
                  <a:lnTo>
                    <a:pt x="4907" y="241"/>
                  </a:lnTo>
                  <a:lnTo>
                    <a:pt x="4967" y="344"/>
                  </a:lnTo>
                  <a:lnTo>
                    <a:pt x="5036" y="478"/>
                  </a:lnTo>
                  <a:lnTo>
                    <a:pt x="5081" y="409"/>
                  </a:lnTo>
                  <a:lnTo>
                    <a:pt x="5129" y="327"/>
                  </a:lnTo>
                  <a:lnTo>
                    <a:pt x="5220" y="172"/>
                  </a:lnTo>
                  <a:lnTo>
                    <a:pt x="5252" y="175"/>
                  </a:lnTo>
                  <a:lnTo>
                    <a:pt x="5282" y="172"/>
                  </a:lnTo>
                  <a:lnTo>
                    <a:pt x="5285" y="184"/>
                  </a:lnTo>
                  <a:lnTo>
                    <a:pt x="5258" y="217"/>
                  </a:lnTo>
                  <a:lnTo>
                    <a:pt x="5219" y="270"/>
                  </a:lnTo>
                  <a:lnTo>
                    <a:pt x="5153" y="366"/>
                  </a:lnTo>
                  <a:lnTo>
                    <a:pt x="5099" y="453"/>
                  </a:lnTo>
                  <a:lnTo>
                    <a:pt x="5074" y="495"/>
                  </a:lnTo>
                  <a:lnTo>
                    <a:pt x="5064" y="516"/>
                  </a:lnTo>
                  <a:lnTo>
                    <a:pt x="5062" y="528"/>
                  </a:lnTo>
                  <a:lnTo>
                    <a:pt x="5060" y="541"/>
                  </a:lnTo>
                  <a:lnTo>
                    <a:pt x="5060" y="604"/>
                  </a:lnTo>
                  <a:lnTo>
                    <a:pt x="5062" y="668"/>
                  </a:lnTo>
                  <a:lnTo>
                    <a:pt x="5064" y="720"/>
                  </a:lnTo>
                  <a:lnTo>
                    <a:pt x="5066" y="732"/>
                  </a:lnTo>
                  <a:lnTo>
                    <a:pt x="5070" y="739"/>
                  </a:lnTo>
                  <a:lnTo>
                    <a:pt x="5076" y="742"/>
                  </a:lnTo>
                  <a:lnTo>
                    <a:pt x="5086" y="746"/>
                  </a:lnTo>
                  <a:lnTo>
                    <a:pt x="5105" y="748"/>
                  </a:lnTo>
                  <a:lnTo>
                    <a:pt x="5142" y="751"/>
                  </a:lnTo>
                  <a:lnTo>
                    <a:pt x="5146" y="775"/>
                  </a:lnTo>
                  <a:lnTo>
                    <a:pt x="5068" y="776"/>
                  </a:lnTo>
                  <a:lnTo>
                    <a:pt x="5020" y="775"/>
                  </a:lnTo>
                  <a:lnTo>
                    <a:pt x="4898" y="778"/>
                  </a:lnTo>
                  <a:lnTo>
                    <a:pt x="4895" y="753"/>
                  </a:lnTo>
                  <a:lnTo>
                    <a:pt x="4931" y="750"/>
                  </a:lnTo>
                  <a:lnTo>
                    <a:pt x="4951" y="747"/>
                  </a:lnTo>
                  <a:lnTo>
                    <a:pt x="4962" y="744"/>
                  </a:lnTo>
                  <a:lnTo>
                    <a:pt x="4968" y="740"/>
                  </a:lnTo>
                  <a:lnTo>
                    <a:pt x="4975" y="724"/>
                  </a:lnTo>
                  <a:lnTo>
                    <a:pt x="4979" y="676"/>
                  </a:lnTo>
                  <a:lnTo>
                    <a:pt x="4979" y="603"/>
                  </a:lnTo>
                  <a:lnTo>
                    <a:pt x="4979" y="523"/>
                  </a:lnTo>
                  <a:lnTo>
                    <a:pt x="4958" y="483"/>
                  </a:lnTo>
                  <a:lnTo>
                    <a:pt x="4916" y="412"/>
                  </a:lnTo>
                  <a:lnTo>
                    <a:pt x="4879" y="351"/>
                  </a:lnTo>
                  <a:lnTo>
                    <a:pt x="4834" y="284"/>
                  </a:lnTo>
                  <a:lnTo>
                    <a:pt x="4810" y="252"/>
                  </a:lnTo>
                  <a:lnTo>
                    <a:pt x="4792" y="231"/>
                  </a:lnTo>
                  <a:lnTo>
                    <a:pt x="4778" y="220"/>
                  </a:lnTo>
                  <a:lnTo>
                    <a:pt x="4769" y="214"/>
                  </a:lnTo>
                  <a:lnTo>
                    <a:pt x="4754" y="213"/>
                  </a:lnTo>
                  <a:lnTo>
                    <a:pt x="4726" y="213"/>
                  </a:lnTo>
                  <a:close/>
                  <a:moveTo>
                    <a:pt x="5540" y="481"/>
                  </a:moveTo>
                  <a:lnTo>
                    <a:pt x="5542" y="450"/>
                  </a:lnTo>
                  <a:lnTo>
                    <a:pt x="5545" y="420"/>
                  </a:lnTo>
                  <a:lnTo>
                    <a:pt x="5550" y="390"/>
                  </a:lnTo>
                  <a:lnTo>
                    <a:pt x="5558" y="362"/>
                  </a:lnTo>
                  <a:lnTo>
                    <a:pt x="5569" y="334"/>
                  </a:lnTo>
                  <a:lnTo>
                    <a:pt x="5584" y="308"/>
                  </a:lnTo>
                  <a:lnTo>
                    <a:pt x="5600" y="283"/>
                  </a:lnTo>
                  <a:lnTo>
                    <a:pt x="5621" y="259"/>
                  </a:lnTo>
                  <a:lnTo>
                    <a:pt x="5644" y="237"/>
                  </a:lnTo>
                  <a:lnTo>
                    <a:pt x="5670" y="218"/>
                  </a:lnTo>
                  <a:lnTo>
                    <a:pt x="5698" y="201"/>
                  </a:lnTo>
                  <a:lnTo>
                    <a:pt x="5728" y="187"/>
                  </a:lnTo>
                  <a:lnTo>
                    <a:pt x="5759" y="175"/>
                  </a:lnTo>
                  <a:lnTo>
                    <a:pt x="5794" y="168"/>
                  </a:lnTo>
                  <a:lnTo>
                    <a:pt x="5830" y="163"/>
                  </a:lnTo>
                  <a:lnTo>
                    <a:pt x="5868" y="160"/>
                  </a:lnTo>
                  <a:lnTo>
                    <a:pt x="5903" y="162"/>
                  </a:lnTo>
                  <a:lnTo>
                    <a:pt x="5936" y="165"/>
                  </a:lnTo>
                  <a:lnTo>
                    <a:pt x="5969" y="171"/>
                  </a:lnTo>
                  <a:lnTo>
                    <a:pt x="5999" y="181"/>
                  </a:lnTo>
                  <a:lnTo>
                    <a:pt x="6026" y="192"/>
                  </a:lnTo>
                  <a:lnTo>
                    <a:pt x="6053" y="205"/>
                  </a:lnTo>
                  <a:lnTo>
                    <a:pt x="6077" y="222"/>
                  </a:lnTo>
                  <a:lnTo>
                    <a:pt x="6100" y="240"/>
                  </a:lnTo>
                  <a:lnTo>
                    <a:pt x="6120" y="260"/>
                  </a:lnTo>
                  <a:lnTo>
                    <a:pt x="6137" y="283"/>
                  </a:lnTo>
                  <a:lnTo>
                    <a:pt x="6151" y="307"/>
                  </a:lnTo>
                  <a:lnTo>
                    <a:pt x="6164" y="333"/>
                  </a:lnTo>
                  <a:lnTo>
                    <a:pt x="6173" y="361"/>
                  </a:lnTo>
                  <a:lnTo>
                    <a:pt x="6180" y="391"/>
                  </a:lnTo>
                  <a:lnTo>
                    <a:pt x="6184" y="422"/>
                  </a:lnTo>
                  <a:lnTo>
                    <a:pt x="6185" y="456"/>
                  </a:lnTo>
                  <a:lnTo>
                    <a:pt x="6182" y="502"/>
                  </a:lnTo>
                  <a:lnTo>
                    <a:pt x="6180" y="525"/>
                  </a:lnTo>
                  <a:lnTo>
                    <a:pt x="6175" y="547"/>
                  </a:lnTo>
                  <a:lnTo>
                    <a:pt x="6162" y="589"/>
                  </a:lnTo>
                  <a:lnTo>
                    <a:pt x="6143" y="628"/>
                  </a:lnTo>
                  <a:lnTo>
                    <a:pt x="6120" y="664"/>
                  </a:lnTo>
                  <a:lnTo>
                    <a:pt x="6092" y="697"/>
                  </a:lnTo>
                  <a:lnTo>
                    <a:pt x="6076" y="711"/>
                  </a:lnTo>
                  <a:lnTo>
                    <a:pt x="6059" y="724"/>
                  </a:lnTo>
                  <a:lnTo>
                    <a:pt x="6023" y="748"/>
                  </a:lnTo>
                  <a:lnTo>
                    <a:pt x="5982" y="766"/>
                  </a:lnTo>
                  <a:lnTo>
                    <a:pt x="5939" y="780"/>
                  </a:lnTo>
                  <a:lnTo>
                    <a:pt x="5893" y="788"/>
                  </a:lnTo>
                  <a:lnTo>
                    <a:pt x="5845" y="790"/>
                  </a:lnTo>
                  <a:lnTo>
                    <a:pt x="5812" y="789"/>
                  </a:lnTo>
                  <a:lnTo>
                    <a:pt x="5779" y="784"/>
                  </a:lnTo>
                  <a:lnTo>
                    <a:pt x="5748" y="777"/>
                  </a:lnTo>
                  <a:lnTo>
                    <a:pt x="5718" y="768"/>
                  </a:lnTo>
                  <a:lnTo>
                    <a:pt x="5689" y="754"/>
                  </a:lnTo>
                  <a:lnTo>
                    <a:pt x="5664" y="739"/>
                  </a:lnTo>
                  <a:lnTo>
                    <a:pt x="5640" y="720"/>
                  </a:lnTo>
                  <a:lnTo>
                    <a:pt x="5618" y="698"/>
                  </a:lnTo>
                  <a:lnTo>
                    <a:pt x="5599" y="674"/>
                  </a:lnTo>
                  <a:lnTo>
                    <a:pt x="5582" y="649"/>
                  </a:lnTo>
                  <a:lnTo>
                    <a:pt x="5569" y="621"/>
                  </a:lnTo>
                  <a:lnTo>
                    <a:pt x="5558" y="591"/>
                  </a:lnTo>
                  <a:lnTo>
                    <a:pt x="5545" y="534"/>
                  </a:lnTo>
                  <a:lnTo>
                    <a:pt x="5542" y="507"/>
                  </a:lnTo>
                  <a:lnTo>
                    <a:pt x="5540" y="481"/>
                  </a:lnTo>
                  <a:close/>
                  <a:moveTo>
                    <a:pt x="5629" y="453"/>
                  </a:moveTo>
                  <a:lnTo>
                    <a:pt x="5629" y="480"/>
                  </a:lnTo>
                  <a:lnTo>
                    <a:pt x="5633" y="507"/>
                  </a:lnTo>
                  <a:lnTo>
                    <a:pt x="5639" y="536"/>
                  </a:lnTo>
                  <a:lnTo>
                    <a:pt x="5646" y="565"/>
                  </a:lnTo>
                  <a:lnTo>
                    <a:pt x="5656" y="594"/>
                  </a:lnTo>
                  <a:lnTo>
                    <a:pt x="5666" y="620"/>
                  </a:lnTo>
                  <a:lnTo>
                    <a:pt x="5680" y="645"/>
                  </a:lnTo>
                  <a:lnTo>
                    <a:pt x="5696" y="668"/>
                  </a:lnTo>
                  <a:lnTo>
                    <a:pt x="5713" y="687"/>
                  </a:lnTo>
                  <a:lnTo>
                    <a:pt x="5732" y="705"/>
                  </a:lnTo>
                  <a:lnTo>
                    <a:pt x="5752" y="720"/>
                  </a:lnTo>
                  <a:lnTo>
                    <a:pt x="5773" y="732"/>
                  </a:lnTo>
                  <a:lnTo>
                    <a:pt x="5796" y="740"/>
                  </a:lnTo>
                  <a:lnTo>
                    <a:pt x="5820" y="747"/>
                  </a:lnTo>
                  <a:lnTo>
                    <a:pt x="5845" y="751"/>
                  </a:lnTo>
                  <a:lnTo>
                    <a:pt x="5873" y="752"/>
                  </a:lnTo>
                  <a:lnTo>
                    <a:pt x="5905" y="751"/>
                  </a:lnTo>
                  <a:lnTo>
                    <a:pt x="5935" y="745"/>
                  </a:lnTo>
                  <a:lnTo>
                    <a:pt x="5964" y="735"/>
                  </a:lnTo>
                  <a:lnTo>
                    <a:pt x="5990" y="722"/>
                  </a:lnTo>
                  <a:lnTo>
                    <a:pt x="6014" y="705"/>
                  </a:lnTo>
                  <a:lnTo>
                    <a:pt x="6036" y="684"/>
                  </a:lnTo>
                  <a:lnTo>
                    <a:pt x="6054" y="657"/>
                  </a:lnTo>
                  <a:lnTo>
                    <a:pt x="6061" y="643"/>
                  </a:lnTo>
                  <a:lnTo>
                    <a:pt x="6068" y="628"/>
                  </a:lnTo>
                  <a:lnTo>
                    <a:pt x="6080" y="595"/>
                  </a:lnTo>
                  <a:lnTo>
                    <a:pt x="6089" y="560"/>
                  </a:lnTo>
                  <a:lnTo>
                    <a:pt x="6094" y="524"/>
                  </a:lnTo>
                  <a:lnTo>
                    <a:pt x="6095" y="484"/>
                  </a:lnTo>
                  <a:lnTo>
                    <a:pt x="6094" y="442"/>
                  </a:lnTo>
                  <a:lnTo>
                    <a:pt x="6088" y="403"/>
                  </a:lnTo>
                  <a:lnTo>
                    <a:pt x="6078" y="366"/>
                  </a:lnTo>
                  <a:lnTo>
                    <a:pt x="6065" y="330"/>
                  </a:lnTo>
                  <a:lnTo>
                    <a:pt x="6048" y="297"/>
                  </a:lnTo>
                  <a:lnTo>
                    <a:pt x="6028" y="270"/>
                  </a:lnTo>
                  <a:lnTo>
                    <a:pt x="6004" y="247"/>
                  </a:lnTo>
                  <a:lnTo>
                    <a:pt x="5992" y="237"/>
                  </a:lnTo>
                  <a:lnTo>
                    <a:pt x="5977" y="229"/>
                  </a:lnTo>
                  <a:lnTo>
                    <a:pt x="5948" y="214"/>
                  </a:lnTo>
                  <a:lnTo>
                    <a:pt x="5917" y="205"/>
                  </a:lnTo>
                  <a:lnTo>
                    <a:pt x="5885" y="199"/>
                  </a:lnTo>
                  <a:lnTo>
                    <a:pt x="5851" y="196"/>
                  </a:lnTo>
                  <a:lnTo>
                    <a:pt x="5802" y="201"/>
                  </a:lnTo>
                  <a:lnTo>
                    <a:pt x="5780" y="206"/>
                  </a:lnTo>
                  <a:lnTo>
                    <a:pt x="5759" y="213"/>
                  </a:lnTo>
                  <a:lnTo>
                    <a:pt x="5740" y="222"/>
                  </a:lnTo>
                  <a:lnTo>
                    <a:pt x="5720" y="234"/>
                  </a:lnTo>
                  <a:lnTo>
                    <a:pt x="5704" y="247"/>
                  </a:lnTo>
                  <a:lnTo>
                    <a:pt x="5688" y="261"/>
                  </a:lnTo>
                  <a:lnTo>
                    <a:pt x="5675" y="279"/>
                  </a:lnTo>
                  <a:lnTo>
                    <a:pt x="5663" y="298"/>
                  </a:lnTo>
                  <a:lnTo>
                    <a:pt x="5652" y="319"/>
                  </a:lnTo>
                  <a:lnTo>
                    <a:pt x="5644" y="342"/>
                  </a:lnTo>
                  <a:lnTo>
                    <a:pt x="5638" y="367"/>
                  </a:lnTo>
                  <a:lnTo>
                    <a:pt x="5633" y="393"/>
                  </a:lnTo>
                  <a:lnTo>
                    <a:pt x="5629" y="422"/>
                  </a:lnTo>
                  <a:lnTo>
                    <a:pt x="5629" y="453"/>
                  </a:lnTo>
                  <a:close/>
                  <a:moveTo>
                    <a:pt x="6391" y="488"/>
                  </a:moveTo>
                  <a:lnTo>
                    <a:pt x="6391" y="574"/>
                  </a:lnTo>
                  <a:lnTo>
                    <a:pt x="6392" y="657"/>
                  </a:lnTo>
                  <a:lnTo>
                    <a:pt x="6395" y="718"/>
                  </a:lnTo>
                  <a:lnTo>
                    <a:pt x="6397" y="732"/>
                  </a:lnTo>
                  <a:lnTo>
                    <a:pt x="6401" y="739"/>
                  </a:lnTo>
                  <a:lnTo>
                    <a:pt x="6407" y="742"/>
                  </a:lnTo>
                  <a:lnTo>
                    <a:pt x="6416" y="746"/>
                  </a:lnTo>
                  <a:lnTo>
                    <a:pt x="6437" y="748"/>
                  </a:lnTo>
                  <a:lnTo>
                    <a:pt x="6473" y="751"/>
                  </a:lnTo>
                  <a:lnTo>
                    <a:pt x="6476" y="775"/>
                  </a:lnTo>
                  <a:lnTo>
                    <a:pt x="6350" y="775"/>
                  </a:lnTo>
                  <a:lnTo>
                    <a:pt x="6229" y="778"/>
                  </a:lnTo>
                  <a:lnTo>
                    <a:pt x="6226" y="753"/>
                  </a:lnTo>
                  <a:lnTo>
                    <a:pt x="6262" y="750"/>
                  </a:lnTo>
                  <a:lnTo>
                    <a:pt x="6282" y="747"/>
                  </a:lnTo>
                  <a:lnTo>
                    <a:pt x="6293" y="744"/>
                  </a:lnTo>
                  <a:lnTo>
                    <a:pt x="6299" y="740"/>
                  </a:lnTo>
                  <a:lnTo>
                    <a:pt x="6304" y="734"/>
                  </a:lnTo>
                  <a:lnTo>
                    <a:pt x="6307" y="723"/>
                  </a:lnTo>
                  <a:lnTo>
                    <a:pt x="6308" y="702"/>
                  </a:lnTo>
                  <a:lnTo>
                    <a:pt x="6310" y="664"/>
                  </a:lnTo>
                  <a:lnTo>
                    <a:pt x="6311" y="574"/>
                  </a:lnTo>
                  <a:lnTo>
                    <a:pt x="6311" y="376"/>
                  </a:lnTo>
                  <a:lnTo>
                    <a:pt x="6310" y="294"/>
                  </a:lnTo>
                  <a:lnTo>
                    <a:pt x="6308" y="254"/>
                  </a:lnTo>
                  <a:lnTo>
                    <a:pt x="6307" y="231"/>
                  </a:lnTo>
                  <a:lnTo>
                    <a:pt x="6305" y="219"/>
                  </a:lnTo>
                  <a:lnTo>
                    <a:pt x="6301" y="212"/>
                  </a:lnTo>
                  <a:lnTo>
                    <a:pt x="6295" y="208"/>
                  </a:lnTo>
                  <a:lnTo>
                    <a:pt x="6286" y="205"/>
                  </a:lnTo>
                  <a:lnTo>
                    <a:pt x="6265" y="202"/>
                  </a:lnTo>
                  <a:lnTo>
                    <a:pt x="6229" y="200"/>
                  </a:lnTo>
                  <a:lnTo>
                    <a:pt x="6226" y="176"/>
                  </a:lnTo>
                  <a:lnTo>
                    <a:pt x="6439" y="175"/>
                  </a:lnTo>
                  <a:lnTo>
                    <a:pt x="6648" y="172"/>
                  </a:lnTo>
                  <a:lnTo>
                    <a:pt x="6642" y="224"/>
                  </a:lnTo>
                  <a:lnTo>
                    <a:pt x="6637" y="301"/>
                  </a:lnTo>
                  <a:lnTo>
                    <a:pt x="6614" y="304"/>
                  </a:lnTo>
                  <a:lnTo>
                    <a:pt x="6610" y="291"/>
                  </a:lnTo>
                  <a:lnTo>
                    <a:pt x="6607" y="267"/>
                  </a:lnTo>
                  <a:lnTo>
                    <a:pt x="6605" y="246"/>
                  </a:lnTo>
                  <a:lnTo>
                    <a:pt x="6600" y="224"/>
                  </a:lnTo>
                  <a:lnTo>
                    <a:pt x="6576" y="218"/>
                  </a:lnTo>
                  <a:lnTo>
                    <a:pt x="6547" y="213"/>
                  </a:lnTo>
                  <a:lnTo>
                    <a:pt x="6515" y="211"/>
                  </a:lnTo>
                  <a:lnTo>
                    <a:pt x="6478" y="210"/>
                  </a:lnTo>
                  <a:lnTo>
                    <a:pt x="6440" y="211"/>
                  </a:lnTo>
                  <a:lnTo>
                    <a:pt x="6396" y="214"/>
                  </a:lnTo>
                  <a:lnTo>
                    <a:pt x="6392" y="272"/>
                  </a:lnTo>
                  <a:lnTo>
                    <a:pt x="6391" y="376"/>
                  </a:lnTo>
                  <a:lnTo>
                    <a:pt x="6391" y="451"/>
                  </a:lnTo>
                  <a:lnTo>
                    <a:pt x="6466" y="451"/>
                  </a:lnTo>
                  <a:lnTo>
                    <a:pt x="6528" y="448"/>
                  </a:lnTo>
                  <a:lnTo>
                    <a:pt x="6559" y="444"/>
                  </a:lnTo>
                  <a:lnTo>
                    <a:pt x="6563" y="440"/>
                  </a:lnTo>
                  <a:lnTo>
                    <a:pt x="6566" y="434"/>
                  </a:lnTo>
                  <a:lnTo>
                    <a:pt x="6569" y="422"/>
                  </a:lnTo>
                  <a:lnTo>
                    <a:pt x="6572" y="403"/>
                  </a:lnTo>
                  <a:lnTo>
                    <a:pt x="6575" y="380"/>
                  </a:lnTo>
                  <a:lnTo>
                    <a:pt x="6599" y="376"/>
                  </a:lnTo>
                  <a:lnTo>
                    <a:pt x="6602" y="380"/>
                  </a:lnTo>
                  <a:lnTo>
                    <a:pt x="6600" y="474"/>
                  </a:lnTo>
                  <a:lnTo>
                    <a:pt x="6601" y="520"/>
                  </a:lnTo>
                  <a:lnTo>
                    <a:pt x="6602" y="574"/>
                  </a:lnTo>
                  <a:lnTo>
                    <a:pt x="6599" y="578"/>
                  </a:lnTo>
                  <a:lnTo>
                    <a:pt x="6577" y="578"/>
                  </a:lnTo>
                  <a:lnTo>
                    <a:pt x="6572" y="538"/>
                  </a:lnTo>
                  <a:lnTo>
                    <a:pt x="6569" y="507"/>
                  </a:lnTo>
                  <a:lnTo>
                    <a:pt x="6564" y="499"/>
                  </a:lnTo>
                  <a:lnTo>
                    <a:pt x="6559" y="494"/>
                  </a:lnTo>
                  <a:lnTo>
                    <a:pt x="6547" y="492"/>
                  </a:lnTo>
                  <a:lnTo>
                    <a:pt x="6528" y="489"/>
                  </a:lnTo>
                  <a:lnTo>
                    <a:pt x="6456" y="487"/>
                  </a:lnTo>
                  <a:lnTo>
                    <a:pt x="6391" y="488"/>
                  </a:lnTo>
                  <a:close/>
                  <a:moveTo>
                    <a:pt x="7180" y="176"/>
                  </a:moveTo>
                  <a:lnTo>
                    <a:pt x="7180" y="196"/>
                  </a:lnTo>
                  <a:lnTo>
                    <a:pt x="7132" y="202"/>
                  </a:lnTo>
                  <a:lnTo>
                    <a:pt x="7117" y="205"/>
                  </a:lnTo>
                  <a:lnTo>
                    <a:pt x="7108" y="208"/>
                  </a:lnTo>
                  <a:lnTo>
                    <a:pt x="7105" y="212"/>
                  </a:lnTo>
                  <a:lnTo>
                    <a:pt x="7102" y="217"/>
                  </a:lnTo>
                  <a:lnTo>
                    <a:pt x="7098" y="231"/>
                  </a:lnTo>
                  <a:lnTo>
                    <a:pt x="7096" y="279"/>
                  </a:lnTo>
                  <a:lnTo>
                    <a:pt x="7096" y="376"/>
                  </a:lnTo>
                  <a:lnTo>
                    <a:pt x="7096" y="682"/>
                  </a:lnTo>
                  <a:lnTo>
                    <a:pt x="7092" y="744"/>
                  </a:lnTo>
                  <a:lnTo>
                    <a:pt x="7084" y="793"/>
                  </a:lnTo>
                  <a:lnTo>
                    <a:pt x="7076" y="814"/>
                  </a:lnTo>
                  <a:lnTo>
                    <a:pt x="7067" y="834"/>
                  </a:lnTo>
                  <a:lnTo>
                    <a:pt x="7055" y="854"/>
                  </a:lnTo>
                  <a:lnTo>
                    <a:pt x="7042" y="872"/>
                  </a:lnTo>
                  <a:lnTo>
                    <a:pt x="7026" y="889"/>
                  </a:lnTo>
                  <a:lnTo>
                    <a:pt x="7012" y="904"/>
                  </a:lnTo>
                  <a:lnTo>
                    <a:pt x="6996" y="916"/>
                  </a:lnTo>
                  <a:lnTo>
                    <a:pt x="6980" y="926"/>
                  </a:lnTo>
                  <a:lnTo>
                    <a:pt x="6964" y="934"/>
                  </a:lnTo>
                  <a:lnTo>
                    <a:pt x="6948" y="939"/>
                  </a:lnTo>
                  <a:lnTo>
                    <a:pt x="6932" y="943"/>
                  </a:lnTo>
                  <a:lnTo>
                    <a:pt x="6917" y="944"/>
                  </a:lnTo>
                  <a:lnTo>
                    <a:pt x="6899" y="942"/>
                  </a:lnTo>
                  <a:lnTo>
                    <a:pt x="6900" y="908"/>
                  </a:lnTo>
                  <a:lnTo>
                    <a:pt x="6899" y="877"/>
                  </a:lnTo>
                  <a:lnTo>
                    <a:pt x="6907" y="871"/>
                  </a:lnTo>
                  <a:lnTo>
                    <a:pt x="6918" y="878"/>
                  </a:lnTo>
                  <a:lnTo>
                    <a:pt x="6930" y="883"/>
                  </a:lnTo>
                  <a:lnTo>
                    <a:pt x="6953" y="886"/>
                  </a:lnTo>
                  <a:lnTo>
                    <a:pt x="6972" y="885"/>
                  </a:lnTo>
                  <a:lnTo>
                    <a:pt x="6988" y="879"/>
                  </a:lnTo>
                  <a:lnTo>
                    <a:pt x="6998" y="870"/>
                  </a:lnTo>
                  <a:lnTo>
                    <a:pt x="7003" y="864"/>
                  </a:lnTo>
                  <a:lnTo>
                    <a:pt x="7006" y="858"/>
                  </a:lnTo>
                  <a:lnTo>
                    <a:pt x="7010" y="838"/>
                  </a:lnTo>
                  <a:lnTo>
                    <a:pt x="7013" y="808"/>
                  </a:lnTo>
                  <a:lnTo>
                    <a:pt x="7014" y="747"/>
                  </a:lnTo>
                  <a:lnTo>
                    <a:pt x="7014" y="376"/>
                  </a:lnTo>
                  <a:lnTo>
                    <a:pt x="7014" y="294"/>
                  </a:lnTo>
                  <a:lnTo>
                    <a:pt x="7013" y="254"/>
                  </a:lnTo>
                  <a:lnTo>
                    <a:pt x="7010" y="231"/>
                  </a:lnTo>
                  <a:lnTo>
                    <a:pt x="7008" y="219"/>
                  </a:lnTo>
                  <a:lnTo>
                    <a:pt x="7004" y="212"/>
                  </a:lnTo>
                  <a:lnTo>
                    <a:pt x="6998" y="208"/>
                  </a:lnTo>
                  <a:lnTo>
                    <a:pt x="6989" y="205"/>
                  </a:lnTo>
                  <a:lnTo>
                    <a:pt x="6970" y="202"/>
                  </a:lnTo>
                  <a:lnTo>
                    <a:pt x="6932" y="200"/>
                  </a:lnTo>
                  <a:lnTo>
                    <a:pt x="6930" y="176"/>
                  </a:lnTo>
                  <a:lnTo>
                    <a:pt x="7055" y="176"/>
                  </a:lnTo>
                  <a:lnTo>
                    <a:pt x="7177" y="172"/>
                  </a:lnTo>
                  <a:lnTo>
                    <a:pt x="7180" y="176"/>
                  </a:lnTo>
                  <a:close/>
                  <a:moveTo>
                    <a:pt x="7206" y="213"/>
                  </a:moveTo>
                  <a:lnTo>
                    <a:pt x="7202" y="208"/>
                  </a:lnTo>
                  <a:lnTo>
                    <a:pt x="7202" y="190"/>
                  </a:lnTo>
                  <a:lnTo>
                    <a:pt x="7206" y="187"/>
                  </a:lnTo>
                  <a:lnTo>
                    <a:pt x="7327" y="168"/>
                  </a:lnTo>
                  <a:lnTo>
                    <a:pt x="7339" y="177"/>
                  </a:lnTo>
                  <a:lnTo>
                    <a:pt x="7352" y="189"/>
                  </a:lnTo>
                  <a:lnTo>
                    <a:pt x="7367" y="210"/>
                  </a:lnTo>
                  <a:lnTo>
                    <a:pt x="7387" y="241"/>
                  </a:lnTo>
                  <a:lnTo>
                    <a:pt x="7447" y="344"/>
                  </a:lnTo>
                  <a:lnTo>
                    <a:pt x="7518" y="478"/>
                  </a:lnTo>
                  <a:lnTo>
                    <a:pt x="7561" y="409"/>
                  </a:lnTo>
                  <a:lnTo>
                    <a:pt x="7610" y="327"/>
                  </a:lnTo>
                  <a:lnTo>
                    <a:pt x="7700" y="172"/>
                  </a:lnTo>
                  <a:lnTo>
                    <a:pt x="7733" y="175"/>
                  </a:lnTo>
                  <a:lnTo>
                    <a:pt x="7763" y="172"/>
                  </a:lnTo>
                  <a:lnTo>
                    <a:pt x="7766" y="184"/>
                  </a:lnTo>
                  <a:lnTo>
                    <a:pt x="7739" y="217"/>
                  </a:lnTo>
                  <a:lnTo>
                    <a:pt x="7700" y="270"/>
                  </a:lnTo>
                  <a:lnTo>
                    <a:pt x="7633" y="366"/>
                  </a:lnTo>
                  <a:lnTo>
                    <a:pt x="7579" y="453"/>
                  </a:lnTo>
                  <a:lnTo>
                    <a:pt x="7555" y="495"/>
                  </a:lnTo>
                  <a:lnTo>
                    <a:pt x="7544" y="516"/>
                  </a:lnTo>
                  <a:lnTo>
                    <a:pt x="7542" y="528"/>
                  </a:lnTo>
                  <a:lnTo>
                    <a:pt x="7542" y="541"/>
                  </a:lnTo>
                  <a:lnTo>
                    <a:pt x="7542" y="604"/>
                  </a:lnTo>
                  <a:lnTo>
                    <a:pt x="7542" y="668"/>
                  </a:lnTo>
                  <a:lnTo>
                    <a:pt x="7544" y="720"/>
                  </a:lnTo>
                  <a:lnTo>
                    <a:pt x="7548" y="732"/>
                  </a:lnTo>
                  <a:lnTo>
                    <a:pt x="7552" y="739"/>
                  </a:lnTo>
                  <a:lnTo>
                    <a:pt x="7556" y="742"/>
                  </a:lnTo>
                  <a:lnTo>
                    <a:pt x="7566" y="746"/>
                  </a:lnTo>
                  <a:lnTo>
                    <a:pt x="7586" y="748"/>
                  </a:lnTo>
                  <a:lnTo>
                    <a:pt x="7622" y="751"/>
                  </a:lnTo>
                  <a:lnTo>
                    <a:pt x="7626" y="775"/>
                  </a:lnTo>
                  <a:lnTo>
                    <a:pt x="7548" y="776"/>
                  </a:lnTo>
                  <a:lnTo>
                    <a:pt x="7500" y="775"/>
                  </a:lnTo>
                  <a:lnTo>
                    <a:pt x="7379" y="778"/>
                  </a:lnTo>
                  <a:lnTo>
                    <a:pt x="7375" y="753"/>
                  </a:lnTo>
                  <a:lnTo>
                    <a:pt x="7412" y="750"/>
                  </a:lnTo>
                  <a:lnTo>
                    <a:pt x="7432" y="747"/>
                  </a:lnTo>
                  <a:lnTo>
                    <a:pt x="7442" y="744"/>
                  </a:lnTo>
                  <a:lnTo>
                    <a:pt x="7450" y="740"/>
                  </a:lnTo>
                  <a:lnTo>
                    <a:pt x="7453" y="734"/>
                  </a:lnTo>
                  <a:lnTo>
                    <a:pt x="7457" y="724"/>
                  </a:lnTo>
                  <a:lnTo>
                    <a:pt x="7459" y="676"/>
                  </a:lnTo>
                  <a:lnTo>
                    <a:pt x="7460" y="603"/>
                  </a:lnTo>
                  <a:lnTo>
                    <a:pt x="7460" y="523"/>
                  </a:lnTo>
                  <a:lnTo>
                    <a:pt x="7440" y="483"/>
                  </a:lnTo>
                  <a:lnTo>
                    <a:pt x="7398" y="412"/>
                  </a:lnTo>
                  <a:lnTo>
                    <a:pt x="7360" y="351"/>
                  </a:lnTo>
                  <a:lnTo>
                    <a:pt x="7315" y="284"/>
                  </a:lnTo>
                  <a:lnTo>
                    <a:pt x="7291" y="252"/>
                  </a:lnTo>
                  <a:lnTo>
                    <a:pt x="7273" y="231"/>
                  </a:lnTo>
                  <a:lnTo>
                    <a:pt x="7260" y="220"/>
                  </a:lnTo>
                  <a:lnTo>
                    <a:pt x="7250" y="214"/>
                  </a:lnTo>
                  <a:lnTo>
                    <a:pt x="7235" y="213"/>
                  </a:lnTo>
                  <a:lnTo>
                    <a:pt x="7206" y="213"/>
                  </a:lnTo>
                  <a:close/>
                  <a:moveTo>
                    <a:pt x="8076" y="782"/>
                  </a:moveTo>
                  <a:lnTo>
                    <a:pt x="8022" y="639"/>
                  </a:lnTo>
                  <a:lnTo>
                    <a:pt x="7877" y="280"/>
                  </a:lnTo>
                  <a:lnTo>
                    <a:pt x="7858" y="232"/>
                  </a:lnTo>
                  <a:lnTo>
                    <a:pt x="7847" y="211"/>
                  </a:lnTo>
                  <a:lnTo>
                    <a:pt x="7830" y="204"/>
                  </a:lnTo>
                  <a:lnTo>
                    <a:pt x="7795" y="200"/>
                  </a:lnTo>
                  <a:lnTo>
                    <a:pt x="7792" y="196"/>
                  </a:lnTo>
                  <a:lnTo>
                    <a:pt x="7792" y="176"/>
                  </a:lnTo>
                  <a:lnTo>
                    <a:pt x="7795" y="172"/>
                  </a:lnTo>
                  <a:lnTo>
                    <a:pt x="7906" y="176"/>
                  </a:lnTo>
                  <a:lnTo>
                    <a:pt x="8018" y="172"/>
                  </a:lnTo>
                  <a:lnTo>
                    <a:pt x="8022" y="200"/>
                  </a:lnTo>
                  <a:lnTo>
                    <a:pt x="7957" y="206"/>
                  </a:lnTo>
                  <a:lnTo>
                    <a:pt x="7950" y="211"/>
                  </a:lnTo>
                  <a:lnTo>
                    <a:pt x="7948" y="218"/>
                  </a:lnTo>
                  <a:lnTo>
                    <a:pt x="7961" y="264"/>
                  </a:lnTo>
                  <a:lnTo>
                    <a:pt x="7985" y="332"/>
                  </a:lnTo>
                  <a:lnTo>
                    <a:pt x="8118" y="669"/>
                  </a:lnTo>
                  <a:lnTo>
                    <a:pt x="8230" y="390"/>
                  </a:lnTo>
                  <a:lnTo>
                    <a:pt x="8263" y="297"/>
                  </a:lnTo>
                  <a:lnTo>
                    <a:pt x="8280" y="247"/>
                  </a:lnTo>
                  <a:lnTo>
                    <a:pt x="8286" y="220"/>
                  </a:lnTo>
                  <a:lnTo>
                    <a:pt x="8284" y="212"/>
                  </a:lnTo>
                  <a:lnTo>
                    <a:pt x="8280" y="210"/>
                  </a:lnTo>
                  <a:lnTo>
                    <a:pt x="8275" y="207"/>
                  </a:lnTo>
                  <a:lnTo>
                    <a:pt x="8255" y="204"/>
                  </a:lnTo>
                  <a:lnTo>
                    <a:pt x="8213" y="200"/>
                  </a:lnTo>
                  <a:lnTo>
                    <a:pt x="8209" y="196"/>
                  </a:lnTo>
                  <a:lnTo>
                    <a:pt x="8209" y="176"/>
                  </a:lnTo>
                  <a:lnTo>
                    <a:pt x="8213" y="172"/>
                  </a:lnTo>
                  <a:lnTo>
                    <a:pt x="8308" y="176"/>
                  </a:lnTo>
                  <a:lnTo>
                    <a:pt x="8394" y="172"/>
                  </a:lnTo>
                  <a:lnTo>
                    <a:pt x="8398" y="196"/>
                  </a:lnTo>
                  <a:lnTo>
                    <a:pt x="8370" y="201"/>
                  </a:lnTo>
                  <a:lnTo>
                    <a:pt x="8357" y="205"/>
                  </a:lnTo>
                  <a:lnTo>
                    <a:pt x="8351" y="210"/>
                  </a:lnTo>
                  <a:lnTo>
                    <a:pt x="8346" y="218"/>
                  </a:lnTo>
                  <a:lnTo>
                    <a:pt x="8315" y="285"/>
                  </a:lnTo>
                  <a:lnTo>
                    <a:pt x="8182" y="613"/>
                  </a:lnTo>
                  <a:lnTo>
                    <a:pt x="8144" y="710"/>
                  </a:lnTo>
                  <a:lnTo>
                    <a:pt x="8118" y="782"/>
                  </a:lnTo>
                  <a:lnTo>
                    <a:pt x="8076" y="782"/>
                  </a:lnTo>
                  <a:close/>
                  <a:moveTo>
                    <a:pt x="8327" y="778"/>
                  </a:moveTo>
                  <a:lnTo>
                    <a:pt x="8323" y="775"/>
                  </a:lnTo>
                  <a:lnTo>
                    <a:pt x="8323" y="753"/>
                  </a:lnTo>
                  <a:lnTo>
                    <a:pt x="8327" y="750"/>
                  </a:lnTo>
                  <a:lnTo>
                    <a:pt x="8352" y="748"/>
                  </a:lnTo>
                  <a:lnTo>
                    <a:pt x="8366" y="746"/>
                  </a:lnTo>
                  <a:lnTo>
                    <a:pt x="8375" y="742"/>
                  </a:lnTo>
                  <a:lnTo>
                    <a:pt x="8383" y="735"/>
                  </a:lnTo>
                  <a:lnTo>
                    <a:pt x="8393" y="717"/>
                  </a:lnTo>
                  <a:lnTo>
                    <a:pt x="8411" y="681"/>
                  </a:lnTo>
                  <a:lnTo>
                    <a:pt x="8455" y="584"/>
                  </a:lnTo>
                  <a:lnTo>
                    <a:pt x="8572" y="321"/>
                  </a:lnTo>
                  <a:lnTo>
                    <a:pt x="8636" y="166"/>
                  </a:lnTo>
                  <a:lnTo>
                    <a:pt x="8665" y="166"/>
                  </a:lnTo>
                  <a:lnTo>
                    <a:pt x="8846" y="595"/>
                  </a:lnTo>
                  <a:lnTo>
                    <a:pt x="8870" y="651"/>
                  </a:lnTo>
                  <a:lnTo>
                    <a:pt x="8896" y="704"/>
                  </a:lnTo>
                  <a:lnTo>
                    <a:pt x="8915" y="738"/>
                  </a:lnTo>
                  <a:lnTo>
                    <a:pt x="8928" y="746"/>
                  </a:lnTo>
                  <a:lnTo>
                    <a:pt x="8940" y="748"/>
                  </a:lnTo>
                  <a:lnTo>
                    <a:pt x="8963" y="750"/>
                  </a:lnTo>
                  <a:lnTo>
                    <a:pt x="8966" y="775"/>
                  </a:lnTo>
                  <a:lnTo>
                    <a:pt x="8881" y="775"/>
                  </a:lnTo>
                  <a:lnTo>
                    <a:pt x="8740" y="778"/>
                  </a:lnTo>
                  <a:lnTo>
                    <a:pt x="8737" y="753"/>
                  </a:lnTo>
                  <a:lnTo>
                    <a:pt x="8778" y="748"/>
                  </a:lnTo>
                  <a:lnTo>
                    <a:pt x="8800" y="745"/>
                  </a:lnTo>
                  <a:lnTo>
                    <a:pt x="8804" y="744"/>
                  </a:lnTo>
                  <a:lnTo>
                    <a:pt x="8809" y="740"/>
                  </a:lnTo>
                  <a:lnTo>
                    <a:pt x="8810" y="735"/>
                  </a:lnTo>
                  <a:lnTo>
                    <a:pt x="8812" y="730"/>
                  </a:lnTo>
                  <a:lnTo>
                    <a:pt x="8810" y="720"/>
                  </a:lnTo>
                  <a:lnTo>
                    <a:pt x="8806" y="705"/>
                  </a:lnTo>
                  <a:lnTo>
                    <a:pt x="8753" y="576"/>
                  </a:lnTo>
                  <a:lnTo>
                    <a:pt x="8507" y="576"/>
                  </a:lnTo>
                  <a:lnTo>
                    <a:pt x="8460" y="685"/>
                  </a:lnTo>
                  <a:lnTo>
                    <a:pt x="8450" y="710"/>
                  </a:lnTo>
                  <a:lnTo>
                    <a:pt x="8448" y="728"/>
                  </a:lnTo>
                  <a:lnTo>
                    <a:pt x="8450" y="738"/>
                  </a:lnTo>
                  <a:lnTo>
                    <a:pt x="8459" y="744"/>
                  </a:lnTo>
                  <a:lnTo>
                    <a:pt x="8467" y="746"/>
                  </a:lnTo>
                  <a:lnTo>
                    <a:pt x="8479" y="747"/>
                  </a:lnTo>
                  <a:lnTo>
                    <a:pt x="8518" y="750"/>
                  </a:lnTo>
                  <a:lnTo>
                    <a:pt x="8521" y="753"/>
                  </a:lnTo>
                  <a:lnTo>
                    <a:pt x="8521" y="775"/>
                  </a:lnTo>
                  <a:lnTo>
                    <a:pt x="8422" y="775"/>
                  </a:lnTo>
                  <a:lnTo>
                    <a:pt x="8327" y="778"/>
                  </a:lnTo>
                  <a:close/>
                  <a:moveTo>
                    <a:pt x="8521" y="540"/>
                  </a:moveTo>
                  <a:lnTo>
                    <a:pt x="8737" y="540"/>
                  </a:lnTo>
                  <a:lnTo>
                    <a:pt x="8629" y="282"/>
                  </a:lnTo>
                  <a:lnTo>
                    <a:pt x="8521" y="540"/>
                  </a:lnTo>
                  <a:close/>
                  <a:moveTo>
                    <a:pt x="8540" y="96"/>
                  </a:moveTo>
                  <a:lnTo>
                    <a:pt x="8531" y="94"/>
                  </a:lnTo>
                  <a:lnTo>
                    <a:pt x="8521" y="92"/>
                  </a:lnTo>
                  <a:lnTo>
                    <a:pt x="8514" y="87"/>
                  </a:lnTo>
                  <a:lnTo>
                    <a:pt x="8506" y="81"/>
                  </a:lnTo>
                  <a:lnTo>
                    <a:pt x="8500" y="74"/>
                  </a:lnTo>
                  <a:lnTo>
                    <a:pt x="8496" y="67"/>
                  </a:lnTo>
                  <a:lnTo>
                    <a:pt x="8492" y="48"/>
                  </a:lnTo>
                  <a:lnTo>
                    <a:pt x="8492" y="38"/>
                  </a:lnTo>
                  <a:lnTo>
                    <a:pt x="8496" y="30"/>
                  </a:lnTo>
                  <a:lnTo>
                    <a:pt x="8500" y="21"/>
                  </a:lnTo>
                  <a:lnTo>
                    <a:pt x="8506" y="14"/>
                  </a:lnTo>
                  <a:lnTo>
                    <a:pt x="8514" y="8"/>
                  </a:lnTo>
                  <a:lnTo>
                    <a:pt x="8521" y="3"/>
                  </a:lnTo>
                  <a:lnTo>
                    <a:pt x="8540" y="0"/>
                  </a:lnTo>
                  <a:lnTo>
                    <a:pt x="8550" y="1"/>
                  </a:lnTo>
                  <a:lnTo>
                    <a:pt x="8558" y="3"/>
                  </a:lnTo>
                  <a:lnTo>
                    <a:pt x="8567" y="8"/>
                  </a:lnTo>
                  <a:lnTo>
                    <a:pt x="8574" y="14"/>
                  </a:lnTo>
                  <a:lnTo>
                    <a:pt x="8580" y="21"/>
                  </a:lnTo>
                  <a:lnTo>
                    <a:pt x="8585" y="30"/>
                  </a:lnTo>
                  <a:lnTo>
                    <a:pt x="8588" y="48"/>
                  </a:lnTo>
                  <a:lnTo>
                    <a:pt x="8587" y="57"/>
                  </a:lnTo>
                  <a:lnTo>
                    <a:pt x="8585" y="67"/>
                  </a:lnTo>
                  <a:lnTo>
                    <a:pt x="8580" y="74"/>
                  </a:lnTo>
                  <a:lnTo>
                    <a:pt x="8574" y="81"/>
                  </a:lnTo>
                  <a:lnTo>
                    <a:pt x="8567" y="87"/>
                  </a:lnTo>
                  <a:lnTo>
                    <a:pt x="8558" y="92"/>
                  </a:lnTo>
                  <a:lnTo>
                    <a:pt x="8540" y="96"/>
                  </a:lnTo>
                  <a:close/>
                  <a:moveTo>
                    <a:pt x="8750" y="96"/>
                  </a:moveTo>
                  <a:lnTo>
                    <a:pt x="8741" y="94"/>
                  </a:lnTo>
                  <a:lnTo>
                    <a:pt x="8731" y="92"/>
                  </a:lnTo>
                  <a:lnTo>
                    <a:pt x="8724" y="87"/>
                  </a:lnTo>
                  <a:lnTo>
                    <a:pt x="8716" y="81"/>
                  </a:lnTo>
                  <a:lnTo>
                    <a:pt x="8710" y="74"/>
                  </a:lnTo>
                  <a:lnTo>
                    <a:pt x="8706" y="67"/>
                  </a:lnTo>
                  <a:lnTo>
                    <a:pt x="8702" y="48"/>
                  </a:lnTo>
                  <a:lnTo>
                    <a:pt x="8702" y="38"/>
                  </a:lnTo>
                  <a:lnTo>
                    <a:pt x="8706" y="30"/>
                  </a:lnTo>
                  <a:lnTo>
                    <a:pt x="8710" y="21"/>
                  </a:lnTo>
                  <a:lnTo>
                    <a:pt x="8716" y="14"/>
                  </a:lnTo>
                  <a:lnTo>
                    <a:pt x="8724" y="8"/>
                  </a:lnTo>
                  <a:lnTo>
                    <a:pt x="8731" y="3"/>
                  </a:lnTo>
                  <a:lnTo>
                    <a:pt x="8750" y="0"/>
                  </a:lnTo>
                  <a:lnTo>
                    <a:pt x="8760" y="1"/>
                  </a:lnTo>
                  <a:lnTo>
                    <a:pt x="8768" y="3"/>
                  </a:lnTo>
                  <a:lnTo>
                    <a:pt x="8777" y="8"/>
                  </a:lnTo>
                  <a:lnTo>
                    <a:pt x="8784" y="14"/>
                  </a:lnTo>
                  <a:lnTo>
                    <a:pt x="8790" y="21"/>
                  </a:lnTo>
                  <a:lnTo>
                    <a:pt x="8795" y="30"/>
                  </a:lnTo>
                  <a:lnTo>
                    <a:pt x="8798" y="48"/>
                  </a:lnTo>
                  <a:lnTo>
                    <a:pt x="8797" y="57"/>
                  </a:lnTo>
                  <a:lnTo>
                    <a:pt x="8795" y="67"/>
                  </a:lnTo>
                  <a:lnTo>
                    <a:pt x="8790" y="74"/>
                  </a:lnTo>
                  <a:lnTo>
                    <a:pt x="8784" y="81"/>
                  </a:lnTo>
                  <a:lnTo>
                    <a:pt x="8777" y="87"/>
                  </a:lnTo>
                  <a:lnTo>
                    <a:pt x="8768" y="92"/>
                  </a:lnTo>
                  <a:lnTo>
                    <a:pt x="8750" y="96"/>
                  </a:lnTo>
                  <a:close/>
                  <a:moveTo>
                    <a:pt x="9020" y="628"/>
                  </a:moveTo>
                  <a:lnTo>
                    <a:pt x="9044" y="625"/>
                  </a:lnTo>
                  <a:lnTo>
                    <a:pt x="9050" y="672"/>
                  </a:lnTo>
                  <a:lnTo>
                    <a:pt x="9054" y="694"/>
                  </a:lnTo>
                  <a:lnTo>
                    <a:pt x="9061" y="708"/>
                  </a:lnTo>
                  <a:lnTo>
                    <a:pt x="9077" y="721"/>
                  </a:lnTo>
                  <a:lnTo>
                    <a:pt x="9088" y="727"/>
                  </a:lnTo>
                  <a:lnTo>
                    <a:pt x="9100" y="733"/>
                  </a:lnTo>
                  <a:lnTo>
                    <a:pt x="9128" y="742"/>
                  </a:lnTo>
                  <a:lnTo>
                    <a:pt x="9161" y="748"/>
                  </a:lnTo>
                  <a:lnTo>
                    <a:pt x="9193" y="751"/>
                  </a:lnTo>
                  <a:lnTo>
                    <a:pt x="9216" y="750"/>
                  </a:lnTo>
                  <a:lnTo>
                    <a:pt x="9236" y="747"/>
                  </a:lnTo>
                  <a:lnTo>
                    <a:pt x="9256" y="741"/>
                  </a:lnTo>
                  <a:lnTo>
                    <a:pt x="9275" y="734"/>
                  </a:lnTo>
                  <a:lnTo>
                    <a:pt x="9292" y="726"/>
                  </a:lnTo>
                  <a:lnTo>
                    <a:pt x="9307" y="714"/>
                  </a:lnTo>
                  <a:lnTo>
                    <a:pt x="9319" y="700"/>
                  </a:lnTo>
                  <a:lnTo>
                    <a:pt x="9331" y="686"/>
                  </a:lnTo>
                  <a:lnTo>
                    <a:pt x="9340" y="669"/>
                  </a:lnTo>
                  <a:lnTo>
                    <a:pt x="9346" y="651"/>
                  </a:lnTo>
                  <a:lnTo>
                    <a:pt x="9349" y="633"/>
                  </a:lnTo>
                  <a:lnTo>
                    <a:pt x="9350" y="613"/>
                  </a:lnTo>
                  <a:lnTo>
                    <a:pt x="9348" y="586"/>
                  </a:lnTo>
                  <a:lnTo>
                    <a:pt x="9346" y="576"/>
                  </a:lnTo>
                  <a:lnTo>
                    <a:pt x="9341" y="565"/>
                  </a:lnTo>
                  <a:lnTo>
                    <a:pt x="9330" y="546"/>
                  </a:lnTo>
                  <a:lnTo>
                    <a:pt x="9323" y="537"/>
                  </a:lnTo>
                  <a:lnTo>
                    <a:pt x="9314" y="531"/>
                  </a:lnTo>
                  <a:lnTo>
                    <a:pt x="9296" y="520"/>
                  </a:lnTo>
                  <a:lnTo>
                    <a:pt x="9286" y="516"/>
                  </a:lnTo>
                  <a:lnTo>
                    <a:pt x="9275" y="512"/>
                  </a:lnTo>
                  <a:lnTo>
                    <a:pt x="9209" y="499"/>
                  </a:lnTo>
                  <a:lnTo>
                    <a:pt x="9142" y="487"/>
                  </a:lnTo>
                  <a:lnTo>
                    <a:pt x="9118" y="480"/>
                  </a:lnTo>
                  <a:lnTo>
                    <a:pt x="9095" y="469"/>
                  </a:lnTo>
                  <a:lnTo>
                    <a:pt x="9072" y="456"/>
                  </a:lnTo>
                  <a:lnTo>
                    <a:pt x="9054" y="440"/>
                  </a:lnTo>
                  <a:lnTo>
                    <a:pt x="9040" y="421"/>
                  </a:lnTo>
                  <a:lnTo>
                    <a:pt x="9034" y="409"/>
                  </a:lnTo>
                  <a:lnTo>
                    <a:pt x="9029" y="397"/>
                  </a:lnTo>
                  <a:lnTo>
                    <a:pt x="9022" y="370"/>
                  </a:lnTo>
                  <a:lnTo>
                    <a:pt x="9019" y="342"/>
                  </a:lnTo>
                  <a:lnTo>
                    <a:pt x="9020" y="322"/>
                  </a:lnTo>
                  <a:lnTo>
                    <a:pt x="9023" y="303"/>
                  </a:lnTo>
                  <a:lnTo>
                    <a:pt x="9028" y="285"/>
                  </a:lnTo>
                  <a:lnTo>
                    <a:pt x="9034" y="268"/>
                  </a:lnTo>
                  <a:lnTo>
                    <a:pt x="9050" y="238"/>
                  </a:lnTo>
                  <a:lnTo>
                    <a:pt x="9074" y="211"/>
                  </a:lnTo>
                  <a:lnTo>
                    <a:pt x="9104" y="188"/>
                  </a:lnTo>
                  <a:lnTo>
                    <a:pt x="9121" y="180"/>
                  </a:lnTo>
                  <a:lnTo>
                    <a:pt x="9139" y="172"/>
                  </a:lnTo>
                  <a:lnTo>
                    <a:pt x="9158" y="166"/>
                  </a:lnTo>
                  <a:lnTo>
                    <a:pt x="9179" y="163"/>
                  </a:lnTo>
                  <a:lnTo>
                    <a:pt x="9223" y="160"/>
                  </a:lnTo>
                  <a:lnTo>
                    <a:pt x="9262" y="162"/>
                  </a:lnTo>
                  <a:lnTo>
                    <a:pt x="9304" y="169"/>
                  </a:lnTo>
                  <a:lnTo>
                    <a:pt x="9346" y="181"/>
                  </a:lnTo>
                  <a:lnTo>
                    <a:pt x="9384" y="196"/>
                  </a:lnTo>
                  <a:lnTo>
                    <a:pt x="9386" y="201"/>
                  </a:lnTo>
                  <a:lnTo>
                    <a:pt x="9383" y="223"/>
                  </a:lnTo>
                  <a:lnTo>
                    <a:pt x="9379" y="249"/>
                  </a:lnTo>
                  <a:lnTo>
                    <a:pt x="9377" y="279"/>
                  </a:lnTo>
                  <a:lnTo>
                    <a:pt x="9376" y="313"/>
                  </a:lnTo>
                  <a:lnTo>
                    <a:pt x="9371" y="316"/>
                  </a:lnTo>
                  <a:lnTo>
                    <a:pt x="9349" y="316"/>
                  </a:lnTo>
                  <a:lnTo>
                    <a:pt x="9343" y="249"/>
                  </a:lnTo>
                  <a:lnTo>
                    <a:pt x="9340" y="242"/>
                  </a:lnTo>
                  <a:lnTo>
                    <a:pt x="9332" y="234"/>
                  </a:lnTo>
                  <a:lnTo>
                    <a:pt x="9320" y="225"/>
                  </a:lnTo>
                  <a:lnTo>
                    <a:pt x="9305" y="216"/>
                  </a:lnTo>
                  <a:lnTo>
                    <a:pt x="9286" y="207"/>
                  </a:lnTo>
                  <a:lnTo>
                    <a:pt x="9265" y="201"/>
                  </a:lnTo>
                  <a:lnTo>
                    <a:pt x="9245" y="198"/>
                  </a:lnTo>
                  <a:lnTo>
                    <a:pt x="9223" y="196"/>
                  </a:lnTo>
                  <a:lnTo>
                    <a:pt x="9188" y="200"/>
                  </a:lnTo>
                  <a:lnTo>
                    <a:pt x="9156" y="211"/>
                  </a:lnTo>
                  <a:lnTo>
                    <a:pt x="9142" y="219"/>
                  </a:lnTo>
                  <a:lnTo>
                    <a:pt x="9128" y="230"/>
                  </a:lnTo>
                  <a:lnTo>
                    <a:pt x="9118" y="242"/>
                  </a:lnTo>
                  <a:lnTo>
                    <a:pt x="9108" y="256"/>
                  </a:lnTo>
                  <a:lnTo>
                    <a:pt x="9101" y="272"/>
                  </a:lnTo>
                  <a:lnTo>
                    <a:pt x="9096" y="288"/>
                  </a:lnTo>
                  <a:lnTo>
                    <a:pt x="9092" y="320"/>
                  </a:lnTo>
                  <a:lnTo>
                    <a:pt x="9095" y="344"/>
                  </a:lnTo>
                  <a:lnTo>
                    <a:pt x="9097" y="355"/>
                  </a:lnTo>
                  <a:lnTo>
                    <a:pt x="9102" y="364"/>
                  </a:lnTo>
                  <a:lnTo>
                    <a:pt x="9113" y="382"/>
                  </a:lnTo>
                  <a:lnTo>
                    <a:pt x="9120" y="390"/>
                  </a:lnTo>
                  <a:lnTo>
                    <a:pt x="9127" y="396"/>
                  </a:lnTo>
                  <a:lnTo>
                    <a:pt x="9144" y="405"/>
                  </a:lnTo>
                  <a:lnTo>
                    <a:pt x="9163" y="412"/>
                  </a:lnTo>
                  <a:lnTo>
                    <a:pt x="9193" y="418"/>
                  </a:lnTo>
                  <a:lnTo>
                    <a:pt x="9239" y="426"/>
                  </a:lnTo>
                  <a:lnTo>
                    <a:pt x="9275" y="432"/>
                  </a:lnTo>
                  <a:lnTo>
                    <a:pt x="9305" y="438"/>
                  </a:lnTo>
                  <a:lnTo>
                    <a:pt x="9329" y="445"/>
                  </a:lnTo>
                  <a:lnTo>
                    <a:pt x="9349" y="452"/>
                  </a:lnTo>
                  <a:lnTo>
                    <a:pt x="9365" y="460"/>
                  </a:lnTo>
                  <a:lnTo>
                    <a:pt x="9379" y="471"/>
                  </a:lnTo>
                  <a:lnTo>
                    <a:pt x="9392" y="484"/>
                  </a:lnTo>
                  <a:lnTo>
                    <a:pt x="9404" y="500"/>
                  </a:lnTo>
                  <a:lnTo>
                    <a:pt x="9413" y="517"/>
                  </a:lnTo>
                  <a:lnTo>
                    <a:pt x="9419" y="536"/>
                  </a:lnTo>
                  <a:lnTo>
                    <a:pt x="9424" y="556"/>
                  </a:lnTo>
                  <a:lnTo>
                    <a:pt x="9425" y="579"/>
                  </a:lnTo>
                  <a:lnTo>
                    <a:pt x="9424" y="601"/>
                  </a:lnTo>
                  <a:lnTo>
                    <a:pt x="9420" y="622"/>
                  </a:lnTo>
                  <a:lnTo>
                    <a:pt x="9414" y="643"/>
                  </a:lnTo>
                  <a:lnTo>
                    <a:pt x="9406" y="662"/>
                  </a:lnTo>
                  <a:lnTo>
                    <a:pt x="9396" y="680"/>
                  </a:lnTo>
                  <a:lnTo>
                    <a:pt x="9383" y="698"/>
                  </a:lnTo>
                  <a:lnTo>
                    <a:pt x="9350" y="730"/>
                  </a:lnTo>
                  <a:lnTo>
                    <a:pt x="9331" y="745"/>
                  </a:lnTo>
                  <a:lnTo>
                    <a:pt x="9312" y="757"/>
                  </a:lnTo>
                  <a:lnTo>
                    <a:pt x="9290" y="766"/>
                  </a:lnTo>
                  <a:lnTo>
                    <a:pt x="9269" y="776"/>
                  </a:lnTo>
                  <a:lnTo>
                    <a:pt x="9246" y="782"/>
                  </a:lnTo>
                  <a:lnTo>
                    <a:pt x="9222" y="787"/>
                  </a:lnTo>
                  <a:lnTo>
                    <a:pt x="9172" y="790"/>
                  </a:lnTo>
                  <a:lnTo>
                    <a:pt x="9128" y="788"/>
                  </a:lnTo>
                  <a:lnTo>
                    <a:pt x="9089" y="783"/>
                  </a:lnTo>
                  <a:lnTo>
                    <a:pt x="9052" y="772"/>
                  </a:lnTo>
                  <a:lnTo>
                    <a:pt x="9017" y="759"/>
                  </a:lnTo>
                  <a:lnTo>
                    <a:pt x="9014" y="753"/>
                  </a:lnTo>
                  <a:lnTo>
                    <a:pt x="9018" y="709"/>
                  </a:lnTo>
                  <a:lnTo>
                    <a:pt x="9020" y="628"/>
                  </a:lnTo>
                  <a:close/>
                  <a:moveTo>
                    <a:pt x="9632" y="466"/>
                  </a:moveTo>
                  <a:lnTo>
                    <a:pt x="9787" y="322"/>
                  </a:lnTo>
                  <a:lnTo>
                    <a:pt x="9866" y="243"/>
                  </a:lnTo>
                  <a:lnTo>
                    <a:pt x="9902" y="204"/>
                  </a:lnTo>
                  <a:lnTo>
                    <a:pt x="9902" y="176"/>
                  </a:lnTo>
                  <a:lnTo>
                    <a:pt x="9907" y="172"/>
                  </a:lnTo>
                  <a:lnTo>
                    <a:pt x="9978" y="175"/>
                  </a:lnTo>
                  <a:lnTo>
                    <a:pt x="10045" y="174"/>
                  </a:lnTo>
                  <a:lnTo>
                    <a:pt x="10049" y="177"/>
                  </a:lnTo>
                  <a:lnTo>
                    <a:pt x="10049" y="196"/>
                  </a:lnTo>
                  <a:lnTo>
                    <a:pt x="10013" y="201"/>
                  </a:lnTo>
                  <a:lnTo>
                    <a:pt x="9991" y="205"/>
                  </a:lnTo>
                  <a:lnTo>
                    <a:pt x="9974" y="214"/>
                  </a:lnTo>
                  <a:lnTo>
                    <a:pt x="9949" y="232"/>
                  </a:lnTo>
                  <a:lnTo>
                    <a:pt x="9886" y="288"/>
                  </a:lnTo>
                  <a:lnTo>
                    <a:pt x="9713" y="446"/>
                  </a:lnTo>
                  <a:lnTo>
                    <a:pt x="9970" y="684"/>
                  </a:lnTo>
                  <a:lnTo>
                    <a:pt x="10018" y="728"/>
                  </a:lnTo>
                  <a:lnTo>
                    <a:pt x="10031" y="740"/>
                  </a:lnTo>
                  <a:lnTo>
                    <a:pt x="10038" y="746"/>
                  </a:lnTo>
                  <a:lnTo>
                    <a:pt x="10043" y="748"/>
                  </a:lnTo>
                  <a:lnTo>
                    <a:pt x="10050" y="750"/>
                  </a:lnTo>
                  <a:lnTo>
                    <a:pt x="10069" y="752"/>
                  </a:lnTo>
                  <a:lnTo>
                    <a:pt x="10073" y="774"/>
                  </a:lnTo>
                  <a:lnTo>
                    <a:pt x="10044" y="775"/>
                  </a:lnTo>
                  <a:lnTo>
                    <a:pt x="10019" y="775"/>
                  </a:lnTo>
                  <a:lnTo>
                    <a:pt x="9949" y="776"/>
                  </a:lnTo>
                  <a:lnTo>
                    <a:pt x="9881" y="711"/>
                  </a:lnTo>
                  <a:lnTo>
                    <a:pt x="9632" y="483"/>
                  </a:lnTo>
                  <a:lnTo>
                    <a:pt x="9632" y="574"/>
                  </a:lnTo>
                  <a:lnTo>
                    <a:pt x="9634" y="657"/>
                  </a:lnTo>
                  <a:lnTo>
                    <a:pt x="9635" y="697"/>
                  </a:lnTo>
                  <a:lnTo>
                    <a:pt x="9636" y="720"/>
                  </a:lnTo>
                  <a:lnTo>
                    <a:pt x="9638" y="732"/>
                  </a:lnTo>
                  <a:lnTo>
                    <a:pt x="9642" y="738"/>
                  </a:lnTo>
                  <a:lnTo>
                    <a:pt x="9648" y="742"/>
                  </a:lnTo>
                  <a:lnTo>
                    <a:pt x="9658" y="746"/>
                  </a:lnTo>
                  <a:lnTo>
                    <a:pt x="9678" y="748"/>
                  </a:lnTo>
                  <a:lnTo>
                    <a:pt x="9714" y="751"/>
                  </a:lnTo>
                  <a:lnTo>
                    <a:pt x="9718" y="775"/>
                  </a:lnTo>
                  <a:lnTo>
                    <a:pt x="9640" y="776"/>
                  </a:lnTo>
                  <a:lnTo>
                    <a:pt x="9592" y="775"/>
                  </a:lnTo>
                  <a:lnTo>
                    <a:pt x="9470" y="778"/>
                  </a:lnTo>
                  <a:lnTo>
                    <a:pt x="9467" y="753"/>
                  </a:lnTo>
                  <a:lnTo>
                    <a:pt x="9503" y="750"/>
                  </a:lnTo>
                  <a:lnTo>
                    <a:pt x="9523" y="747"/>
                  </a:lnTo>
                  <a:lnTo>
                    <a:pt x="9534" y="744"/>
                  </a:lnTo>
                  <a:lnTo>
                    <a:pt x="9541" y="740"/>
                  </a:lnTo>
                  <a:lnTo>
                    <a:pt x="9545" y="734"/>
                  </a:lnTo>
                  <a:lnTo>
                    <a:pt x="9548" y="723"/>
                  </a:lnTo>
                  <a:lnTo>
                    <a:pt x="9550" y="702"/>
                  </a:lnTo>
                  <a:lnTo>
                    <a:pt x="9551" y="664"/>
                  </a:lnTo>
                  <a:lnTo>
                    <a:pt x="9552" y="574"/>
                  </a:lnTo>
                  <a:lnTo>
                    <a:pt x="9552" y="376"/>
                  </a:lnTo>
                  <a:lnTo>
                    <a:pt x="9551" y="294"/>
                  </a:lnTo>
                  <a:lnTo>
                    <a:pt x="9550" y="254"/>
                  </a:lnTo>
                  <a:lnTo>
                    <a:pt x="9548" y="231"/>
                  </a:lnTo>
                  <a:lnTo>
                    <a:pt x="9546" y="219"/>
                  </a:lnTo>
                  <a:lnTo>
                    <a:pt x="9542" y="212"/>
                  </a:lnTo>
                  <a:lnTo>
                    <a:pt x="9536" y="208"/>
                  </a:lnTo>
                  <a:lnTo>
                    <a:pt x="9527" y="205"/>
                  </a:lnTo>
                  <a:lnTo>
                    <a:pt x="9506" y="202"/>
                  </a:lnTo>
                  <a:lnTo>
                    <a:pt x="9470" y="200"/>
                  </a:lnTo>
                  <a:lnTo>
                    <a:pt x="9467" y="176"/>
                  </a:lnTo>
                  <a:lnTo>
                    <a:pt x="9523" y="175"/>
                  </a:lnTo>
                  <a:lnTo>
                    <a:pt x="9592" y="176"/>
                  </a:lnTo>
                  <a:lnTo>
                    <a:pt x="9714" y="172"/>
                  </a:lnTo>
                  <a:lnTo>
                    <a:pt x="9718" y="196"/>
                  </a:lnTo>
                  <a:lnTo>
                    <a:pt x="9668" y="202"/>
                  </a:lnTo>
                  <a:lnTo>
                    <a:pt x="9655" y="205"/>
                  </a:lnTo>
                  <a:lnTo>
                    <a:pt x="9646" y="208"/>
                  </a:lnTo>
                  <a:lnTo>
                    <a:pt x="9642" y="212"/>
                  </a:lnTo>
                  <a:lnTo>
                    <a:pt x="9640" y="217"/>
                  </a:lnTo>
                  <a:lnTo>
                    <a:pt x="9636" y="231"/>
                  </a:lnTo>
                  <a:lnTo>
                    <a:pt x="9634" y="279"/>
                  </a:lnTo>
                  <a:lnTo>
                    <a:pt x="9632" y="376"/>
                  </a:lnTo>
                  <a:lnTo>
                    <a:pt x="9632" y="466"/>
                  </a:lnTo>
                  <a:close/>
                  <a:moveTo>
                    <a:pt x="10085" y="213"/>
                  </a:moveTo>
                  <a:lnTo>
                    <a:pt x="10081" y="208"/>
                  </a:lnTo>
                  <a:lnTo>
                    <a:pt x="10081" y="190"/>
                  </a:lnTo>
                  <a:lnTo>
                    <a:pt x="10085" y="187"/>
                  </a:lnTo>
                  <a:lnTo>
                    <a:pt x="10206" y="168"/>
                  </a:lnTo>
                  <a:lnTo>
                    <a:pt x="10218" y="177"/>
                  </a:lnTo>
                  <a:lnTo>
                    <a:pt x="10231" y="189"/>
                  </a:lnTo>
                  <a:lnTo>
                    <a:pt x="10246" y="210"/>
                  </a:lnTo>
                  <a:lnTo>
                    <a:pt x="10266" y="241"/>
                  </a:lnTo>
                  <a:lnTo>
                    <a:pt x="10326" y="344"/>
                  </a:lnTo>
                  <a:lnTo>
                    <a:pt x="10397" y="478"/>
                  </a:lnTo>
                  <a:lnTo>
                    <a:pt x="10440" y="409"/>
                  </a:lnTo>
                  <a:lnTo>
                    <a:pt x="10489" y="327"/>
                  </a:lnTo>
                  <a:lnTo>
                    <a:pt x="10579" y="172"/>
                  </a:lnTo>
                  <a:lnTo>
                    <a:pt x="10612" y="175"/>
                  </a:lnTo>
                  <a:lnTo>
                    <a:pt x="10642" y="172"/>
                  </a:lnTo>
                  <a:lnTo>
                    <a:pt x="10645" y="184"/>
                  </a:lnTo>
                  <a:lnTo>
                    <a:pt x="10618" y="217"/>
                  </a:lnTo>
                  <a:lnTo>
                    <a:pt x="10579" y="270"/>
                  </a:lnTo>
                  <a:lnTo>
                    <a:pt x="10512" y="366"/>
                  </a:lnTo>
                  <a:lnTo>
                    <a:pt x="10458" y="453"/>
                  </a:lnTo>
                  <a:lnTo>
                    <a:pt x="10433" y="495"/>
                  </a:lnTo>
                  <a:lnTo>
                    <a:pt x="10423" y="516"/>
                  </a:lnTo>
                  <a:lnTo>
                    <a:pt x="10421" y="528"/>
                  </a:lnTo>
                  <a:lnTo>
                    <a:pt x="10420" y="541"/>
                  </a:lnTo>
                  <a:lnTo>
                    <a:pt x="10420" y="604"/>
                  </a:lnTo>
                  <a:lnTo>
                    <a:pt x="10421" y="668"/>
                  </a:lnTo>
                  <a:lnTo>
                    <a:pt x="10423" y="720"/>
                  </a:lnTo>
                  <a:lnTo>
                    <a:pt x="10426" y="732"/>
                  </a:lnTo>
                  <a:lnTo>
                    <a:pt x="10429" y="739"/>
                  </a:lnTo>
                  <a:lnTo>
                    <a:pt x="10435" y="742"/>
                  </a:lnTo>
                  <a:lnTo>
                    <a:pt x="10445" y="746"/>
                  </a:lnTo>
                  <a:lnTo>
                    <a:pt x="10465" y="748"/>
                  </a:lnTo>
                  <a:lnTo>
                    <a:pt x="10501" y="751"/>
                  </a:lnTo>
                  <a:lnTo>
                    <a:pt x="10505" y="775"/>
                  </a:lnTo>
                  <a:lnTo>
                    <a:pt x="10427" y="776"/>
                  </a:lnTo>
                  <a:lnTo>
                    <a:pt x="10379" y="775"/>
                  </a:lnTo>
                  <a:lnTo>
                    <a:pt x="10258" y="778"/>
                  </a:lnTo>
                  <a:lnTo>
                    <a:pt x="10254" y="753"/>
                  </a:lnTo>
                  <a:lnTo>
                    <a:pt x="10290" y="750"/>
                  </a:lnTo>
                  <a:lnTo>
                    <a:pt x="10310" y="747"/>
                  </a:lnTo>
                  <a:lnTo>
                    <a:pt x="10321" y="744"/>
                  </a:lnTo>
                  <a:lnTo>
                    <a:pt x="10328" y="740"/>
                  </a:lnTo>
                  <a:lnTo>
                    <a:pt x="10332" y="734"/>
                  </a:lnTo>
                  <a:lnTo>
                    <a:pt x="10334" y="724"/>
                  </a:lnTo>
                  <a:lnTo>
                    <a:pt x="10338" y="676"/>
                  </a:lnTo>
                  <a:lnTo>
                    <a:pt x="10339" y="603"/>
                  </a:lnTo>
                  <a:lnTo>
                    <a:pt x="10339" y="523"/>
                  </a:lnTo>
                  <a:lnTo>
                    <a:pt x="10319" y="483"/>
                  </a:lnTo>
                  <a:lnTo>
                    <a:pt x="10276" y="412"/>
                  </a:lnTo>
                  <a:lnTo>
                    <a:pt x="10238" y="351"/>
                  </a:lnTo>
                  <a:lnTo>
                    <a:pt x="10194" y="284"/>
                  </a:lnTo>
                  <a:lnTo>
                    <a:pt x="10170" y="252"/>
                  </a:lnTo>
                  <a:lnTo>
                    <a:pt x="10152" y="231"/>
                  </a:lnTo>
                  <a:lnTo>
                    <a:pt x="10139" y="220"/>
                  </a:lnTo>
                  <a:lnTo>
                    <a:pt x="10129" y="214"/>
                  </a:lnTo>
                  <a:lnTo>
                    <a:pt x="10114" y="213"/>
                  </a:lnTo>
                  <a:lnTo>
                    <a:pt x="10085" y="213"/>
                  </a:lnTo>
                  <a:close/>
                  <a:moveTo>
                    <a:pt x="10676" y="176"/>
                  </a:moveTo>
                  <a:lnTo>
                    <a:pt x="10802" y="176"/>
                  </a:lnTo>
                  <a:lnTo>
                    <a:pt x="10925" y="172"/>
                  </a:lnTo>
                  <a:lnTo>
                    <a:pt x="10927" y="196"/>
                  </a:lnTo>
                  <a:lnTo>
                    <a:pt x="10879" y="202"/>
                  </a:lnTo>
                  <a:lnTo>
                    <a:pt x="10865" y="205"/>
                  </a:lnTo>
                  <a:lnTo>
                    <a:pt x="10855" y="208"/>
                  </a:lnTo>
                  <a:lnTo>
                    <a:pt x="10853" y="212"/>
                  </a:lnTo>
                  <a:lnTo>
                    <a:pt x="10849" y="217"/>
                  </a:lnTo>
                  <a:lnTo>
                    <a:pt x="10846" y="231"/>
                  </a:lnTo>
                  <a:lnTo>
                    <a:pt x="10843" y="279"/>
                  </a:lnTo>
                  <a:lnTo>
                    <a:pt x="10843" y="376"/>
                  </a:lnTo>
                  <a:lnTo>
                    <a:pt x="10843" y="565"/>
                  </a:lnTo>
                  <a:lnTo>
                    <a:pt x="10843" y="664"/>
                  </a:lnTo>
                  <a:lnTo>
                    <a:pt x="10846" y="738"/>
                  </a:lnTo>
                  <a:lnTo>
                    <a:pt x="10933" y="738"/>
                  </a:lnTo>
                  <a:lnTo>
                    <a:pt x="11017" y="738"/>
                  </a:lnTo>
                  <a:lnTo>
                    <a:pt x="11063" y="735"/>
                  </a:lnTo>
                  <a:lnTo>
                    <a:pt x="11088" y="730"/>
                  </a:lnTo>
                  <a:lnTo>
                    <a:pt x="11112" y="723"/>
                  </a:lnTo>
                  <a:lnTo>
                    <a:pt x="11118" y="705"/>
                  </a:lnTo>
                  <a:lnTo>
                    <a:pt x="11125" y="674"/>
                  </a:lnTo>
                  <a:lnTo>
                    <a:pt x="11135" y="630"/>
                  </a:lnTo>
                  <a:lnTo>
                    <a:pt x="11138" y="626"/>
                  </a:lnTo>
                  <a:lnTo>
                    <a:pt x="11160" y="626"/>
                  </a:lnTo>
                  <a:lnTo>
                    <a:pt x="11159" y="654"/>
                  </a:lnTo>
                  <a:lnTo>
                    <a:pt x="11155" y="696"/>
                  </a:lnTo>
                  <a:lnTo>
                    <a:pt x="11152" y="775"/>
                  </a:lnTo>
                  <a:lnTo>
                    <a:pt x="10936" y="776"/>
                  </a:lnTo>
                  <a:lnTo>
                    <a:pt x="10811" y="775"/>
                  </a:lnTo>
                  <a:lnTo>
                    <a:pt x="10724" y="778"/>
                  </a:lnTo>
                  <a:lnTo>
                    <a:pt x="10721" y="760"/>
                  </a:lnTo>
                  <a:lnTo>
                    <a:pt x="10724" y="757"/>
                  </a:lnTo>
                  <a:lnTo>
                    <a:pt x="10745" y="746"/>
                  </a:lnTo>
                  <a:lnTo>
                    <a:pt x="10753" y="740"/>
                  </a:lnTo>
                  <a:lnTo>
                    <a:pt x="10756" y="724"/>
                  </a:lnTo>
                  <a:lnTo>
                    <a:pt x="10759" y="685"/>
                  </a:lnTo>
                  <a:lnTo>
                    <a:pt x="10760" y="627"/>
                  </a:lnTo>
                  <a:lnTo>
                    <a:pt x="10762" y="560"/>
                  </a:lnTo>
                  <a:lnTo>
                    <a:pt x="10762" y="376"/>
                  </a:lnTo>
                  <a:lnTo>
                    <a:pt x="10760" y="294"/>
                  </a:lnTo>
                  <a:lnTo>
                    <a:pt x="10760" y="254"/>
                  </a:lnTo>
                  <a:lnTo>
                    <a:pt x="10758" y="231"/>
                  </a:lnTo>
                  <a:lnTo>
                    <a:pt x="10756" y="219"/>
                  </a:lnTo>
                  <a:lnTo>
                    <a:pt x="10752" y="212"/>
                  </a:lnTo>
                  <a:lnTo>
                    <a:pt x="10746" y="208"/>
                  </a:lnTo>
                  <a:lnTo>
                    <a:pt x="10736" y="205"/>
                  </a:lnTo>
                  <a:lnTo>
                    <a:pt x="10717" y="202"/>
                  </a:lnTo>
                  <a:lnTo>
                    <a:pt x="10680" y="200"/>
                  </a:lnTo>
                  <a:lnTo>
                    <a:pt x="10676" y="176"/>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grpSp>
        <p:nvGrpSpPr>
          <p:cNvPr id="732" name="Google Shape;732;p71"/>
          <p:cNvGrpSpPr/>
          <p:nvPr/>
        </p:nvGrpSpPr>
        <p:grpSpPr>
          <a:xfrm>
            <a:off x="46" y="6669386"/>
            <a:ext cx="12191711" cy="188640"/>
            <a:chOff x="2207568" y="692696"/>
            <a:chExt cx="2304192" cy="576000"/>
          </a:xfrm>
        </p:grpSpPr>
        <p:sp>
          <p:nvSpPr>
            <p:cNvPr id="733" name="Google Shape;733;p71"/>
            <p:cNvSpPr/>
            <p:nvPr/>
          </p:nvSpPr>
          <p:spPr>
            <a:xfrm>
              <a:off x="2783632" y="692696"/>
              <a:ext cx="576000" cy="576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734" name="Google Shape;734;p71"/>
            <p:cNvSpPr/>
            <p:nvPr/>
          </p:nvSpPr>
          <p:spPr>
            <a:xfrm>
              <a:off x="3359696" y="692696"/>
              <a:ext cx="576000" cy="576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735" name="Google Shape;735;p71"/>
            <p:cNvSpPr/>
            <p:nvPr/>
          </p:nvSpPr>
          <p:spPr>
            <a:xfrm>
              <a:off x="3935760" y="692696"/>
              <a:ext cx="576000" cy="576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736" name="Google Shape;736;p71"/>
            <p:cNvSpPr/>
            <p:nvPr/>
          </p:nvSpPr>
          <p:spPr>
            <a:xfrm>
              <a:off x="2207568" y="692696"/>
              <a:ext cx="576000" cy="576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grpSp>
      <p:sp>
        <p:nvSpPr>
          <p:cNvPr id="737" name="Google Shape;737;p71">
            <a:hlinkClick r:id="rId2"/>
          </p:cNvPr>
          <p:cNvSpPr/>
          <p:nvPr/>
        </p:nvSpPr>
        <p:spPr>
          <a:xfrm>
            <a:off x="6312024" y="5013176"/>
            <a:ext cx="288001" cy="288001"/>
          </a:xfrm>
          <a:custGeom>
            <a:avLst/>
            <a:gdLst/>
            <a:ahLst/>
            <a:cxnLst/>
            <a:rect l="l" t="t" r="r" b="b"/>
            <a:pathLst>
              <a:path w="2806" h="2806" extrusionOk="0">
                <a:moveTo>
                  <a:pt x="1055" y="2164"/>
                </a:moveTo>
                <a:lnTo>
                  <a:pt x="1089" y="2164"/>
                </a:lnTo>
                <a:lnTo>
                  <a:pt x="1121" y="2162"/>
                </a:lnTo>
                <a:lnTo>
                  <a:pt x="1153" y="2160"/>
                </a:lnTo>
                <a:lnTo>
                  <a:pt x="1184" y="2158"/>
                </a:lnTo>
                <a:lnTo>
                  <a:pt x="1215" y="2154"/>
                </a:lnTo>
                <a:lnTo>
                  <a:pt x="1246" y="2149"/>
                </a:lnTo>
                <a:lnTo>
                  <a:pt x="1276" y="2144"/>
                </a:lnTo>
                <a:lnTo>
                  <a:pt x="1305" y="2138"/>
                </a:lnTo>
                <a:lnTo>
                  <a:pt x="1335" y="2132"/>
                </a:lnTo>
                <a:lnTo>
                  <a:pt x="1364" y="2124"/>
                </a:lnTo>
                <a:lnTo>
                  <a:pt x="1391" y="2115"/>
                </a:lnTo>
                <a:lnTo>
                  <a:pt x="1419" y="2107"/>
                </a:lnTo>
                <a:lnTo>
                  <a:pt x="1446" y="2097"/>
                </a:lnTo>
                <a:lnTo>
                  <a:pt x="1472" y="2087"/>
                </a:lnTo>
                <a:lnTo>
                  <a:pt x="1498" y="2076"/>
                </a:lnTo>
                <a:lnTo>
                  <a:pt x="1524" y="2065"/>
                </a:lnTo>
                <a:lnTo>
                  <a:pt x="1549" y="2052"/>
                </a:lnTo>
                <a:lnTo>
                  <a:pt x="1574" y="2040"/>
                </a:lnTo>
                <a:lnTo>
                  <a:pt x="1599" y="2026"/>
                </a:lnTo>
                <a:lnTo>
                  <a:pt x="1622" y="2013"/>
                </a:lnTo>
                <a:lnTo>
                  <a:pt x="1646" y="1998"/>
                </a:lnTo>
                <a:lnTo>
                  <a:pt x="1668" y="1983"/>
                </a:lnTo>
                <a:lnTo>
                  <a:pt x="1690" y="1968"/>
                </a:lnTo>
                <a:lnTo>
                  <a:pt x="1712" y="1952"/>
                </a:lnTo>
                <a:lnTo>
                  <a:pt x="1733" y="1936"/>
                </a:lnTo>
                <a:lnTo>
                  <a:pt x="1753" y="1919"/>
                </a:lnTo>
                <a:lnTo>
                  <a:pt x="1774" y="1901"/>
                </a:lnTo>
                <a:lnTo>
                  <a:pt x="1794" y="1883"/>
                </a:lnTo>
                <a:lnTo>
                  <a:pt x="1813" y="1866"/>
                </a:lnTo>
                <a:lnTo>
                  <a:pt x="1831" y="1847"/>
                </a:lnTo>
                <a:lnTo>
                  <a:pt x="1850" y="1827"/>
                </a:lnTo>
                <a:lnTo>
                  <a:pt x="1867" y="1807"/>
                </a:lnTo>
                <a:lnTo>
                  <a:pt x="1884" y="1788"/>
                </a:lnTo>
                <a:lnTo>
                  <a:pt x="1900" y="1768"/>
                </a:lnTo>
                <a:lnTo>
                  <a:pt x="1917" y="1747"/>
                </a:lnTo>
                <a:lnTo>
                  <a:pt x="1933" y="1727"/>
                </a:lnTo>
                <a:lnTo>
                  <a:pt x="1947" y="1705"/>
                </a:lnTo>
                <a:lnTo>
                  <a:pt x="1962" y="1684"/>
                </a:lnTo>
                <a:lnTo>
                  <a:pt x="1976" y="1661"/>
                </a:lnTo>
                <a:lnTo>
                  <a:pt x="1990" y="1640"/>
                </a:lnTo>
                <a:lnTo>
                  <a:pt x="2002" y="1618"/>
                </a:lnTo>
                <a:lnTo>
                  <a:pt x="2014" y="1595"/>
                </a:lnTo>
                <a:lnTo>
                  <a:pt x="2027" y="1572"/>
                </a:lnTo>
                <a:lnTo>
                  <a:pt x="2038" y="1549"/>
                </a:lnTo>
                <a:lnTo>
                  <a:pt x="2048" y="1526"/>
                </a:lnTo>
                <a:lnTo>
                  <a:pt x="2059" y="1503"/>
                </a:lnTo>
                <a:lnTo>
                  <a:pt x="2069" y="1479"/>
                </a:lnTo>
                <a:lnTo>
                  <a:pt x="2077" y="1456"/>
                </a:lnTo>
                <a:lnTo>
                  <a:pt x="2086" y="1432"/>
                </a:lnTo>
                <a:lnTo>
                  <a:pt x="2093" y="1408"/>
                </a:lnTo>
                <a:lnTo>
                  <a:pt x="2101" y="1384"/>
                </a:lnTo>
                <a:lnTo>
                  <a:pt x="2108" y="1361"/>
                </a:lnTo>
                <a:lnTo>
                  <a:pt x="2115" y="1336"/>
                </a:lnTo>
                <a:lnTo>
                  <a:pt x="2121" y="1312"/>
                </a:lnTo>
                <a:lnTo>
                  <a:pt x="2126" y="1288"/>
                </a:lnTo>
                <a:lnTo>
                  <a:pt x="2131" y="1263"/>
                </a:lnTo>
                <a:lnTo>
                  <a:pt x="2136" y="1239"/>
                </a:lnTo>
                <a:lnTo>
                  <a:pt x="2138" y="1215"/>
                </a:lnTo>
                <a:lnTo>
                  <a:pt x="2144" y="1166"/>
                </a:lnTo>
                <a:lnTo>
                  <a:pt x="2147" y="1143"/>
                </a:lnTo>
                <a:lnTo>
                  <a:pt x="2148" y="1118"/>
                </a:lnTo>
                <a:lnTo>
                  <a:pt x="2148" y="1095"/>
                </a:lnTo>
                <a:lnTo>
                  <a:pt x="2149" y="1071"/>
                </a:lnTo>
                <a:lnTo>
                  <a:pt x="2148" y="1046"/>
                </a:lnTo>
                <a:lnTo>
                  <a:pt x="2148" y="1022"/>
                </a:lnTo>
                <a:lnTo>
                  <a:pt x="2175" y="1001"/>
                </a:lnTo>
                <a:lnTo>
                  <a:pt x="2189" y="990"/>
                </a:lnTo>
                <a:lnTo>
                  <a:pt x="2202" y="978"/>
                </a:lnTo>
                <a:lnTo>
                  <a:pt x="2228" y="955"/>
                </a:lnTo>
                <a:lnTo>
                  <a:pt x="2252" y="930"/>
                </a:lnTo>
                <a:lnTo>
                  <a:pt x="2264" y="918"/>
                </a:lnTo>
                <a:lnTo>
                  <a:pt x="2275" y="904"/>
                </a:lnTo>
                <a:lnTo>
                  <a:pt x="2288" y="892"/>
                </a:lnTo>
                <a:lnTo>
                  <a:pt x="2299" y="878"/>
                </a:lnTo>
                <a:lnTo>
                  <a:pt x="2320" y="851"/>
                </a:lnTo>
                <a:lnTo>
                  <a:pt x="2330" y="836"/>
                </a:lnTo>
                <a:lnTo>
                  <a:pt x="2340" y="822"/>
                </a:lnTo>
                <a:lnTo>
                  <a:pt x="2314" y="834"/>
                </a:lnTo>
                <a:lnTo>
                  <a:pt x="2286" y="844"/>
                </a:lnTo>
                <a:lnTo>
                  <a:pt x="2259" y="852"/>
                </a:lnTo>
                <a:lnTo>
                  <a:pt x="2232" y="861"/>
                </a:lnTo>
                <a:lnTo>
                  <a:pt x="2205" y="867"/>
                </a:lnTo>
                <a:lnTo>
                  <a:pt x="2176" y="873"/>
                </a:lnTo>
                <a:lnTo>
                  <a:pt x="2148" y="878"/>
                </a:lnTo>
                <a:lnTo>
                  <a:pt x="2118" y="883"/>
                </a:lnTo>
                <a:lnTo>
                  <a:pt x="2133" y="873"/>
                </a:lnTo>
                <a:lnTo>
                  <a:pt x="2148" y="863"/>
                </a:lnTo>
                <a:lnTo>
                  <a:pt x="2162" y="853"/>
                </a:lnTo>
                <a:lnTo>
                  <a:pt x="2175" y="842"/>
                </a:lnTo>
                <a:lnTo>
                  <a:pt x="2188" y="830"/>
                </a:lnTo>
                <a:lnTo>
                  <a:pt x="2200" y="818"/>
                </a:lnTo>
                <a:lnTo>
                  <a:pt x="2211" y="805"/>
                </a:lnTo>
                <a:lnTo>
                  <a:pt x="2222" y="792"/>
                </a:lnTo>
                <a:lnTo>
                  <a:pt x="2232" y="778"/>
                </a:lnTo>
                <a:lnTo>
                  <a:pt x="2242" y="764"/>
                </a:lnTo>
                <a:lnTo>
                  <a:pt x="2252" y="749"/>
                </a:lnTo>
                <a:lnTo>
                  <a:pt x="2261" y="735"/>
                </a:lnTo>
                <a:lnTo>
                  <a:pt x="2268" y="719"/>
                </a:lnTo>
                <a:lnTo>
                  <a:pt x="2275" y="702"/>
                </a:lnTo>
                <a:lnTo>
                  <a:pt x="2282" y="686"/>
                </a:lnTo>
                <a:lnTo>
                  <a:pt x="2288" y="670"/>
                </a:lnTo>
                <a:lnTo>
                  <a:pt x="2259" y="686"/>
                </a:lnTo>
                <a:lnTo>
                  <a:pt x="2231" y="701"/>
                </a:lnTo>
                <a:lnTo>
                  <a:pt x="2201" y="715"/>
                </a:lnTo>
                <a:lnTo>
                  <a:pt x="2170" y="727"/>
                </a:lnTo>
                <a:lnTo>
                  <a:pt x="2155" y="732"/>
                </a:lnTo>
                <a:lnTo>
                  <a:pt x="2139" y="738"/>
                </a:lnTo>
                <a:lnTo>
                  <a:pt x="2108" y="748"/>
                </a:lnTo>
                <a:lnTo>
                  <a:pt x="2092" y="752"/>
                </a:lnTo>
                <a:lnTo>
                  <a:pt x="2076" y="756"/>
                </a:lnTo>
                <a:lnTo>
                  <a:pt x="2044" y="763"/>
                </a:lnTo>
                <a:lnTo>
                  <a:pt x="2030" y="749"/>
                </a:lnTo>
                <a:lnTo>
                  <a:pt x="2016" y="737"/>
                </a:lnTo>
                <a:lnTo>
                  <a:pt x="2001" y="725"/>
                </a:lnTo>
                <a:lnTo>
                  <a:pt x="1986" y="712"/>
                </a:lnTo>
                <a:lnTo>
                  <a:pt x="1970" y="702"/>
                </a:lnTo>
                <a:lnTo>
                  <a:pt x="1954" y="693"/>
                </a:lnTo>
                <a:lnTo>
                  <a:pt x="1936" y="683"/>
                </a:lnTo>
                <a:lnTo>
                  <a:pt x="1919" y="674"/>
                </a:lnTo>
                <a:lnTo>
                  <a:pt x="1900" y="667"/>
                </a:lnTo>
                <a:lnTo>
                  <a:pt x="1882" y="660"/>
                </a:lnTo>
                <a:lnTo>
                  <a:pt x="1863" y="655"/>
                </a:lnTo>
                <a:lnTo>
                  <a:pt x="1844" y="650"/>
                </a:lnTo>
                <a:lnTo>
                  <a:pt x="1824" y="647"/>
                </a:lnTo>
                <a:lnTo>
                  <a:pt x="1804" y="644"/>
                </a:lnTo>
                <a:lnTo>
                  <a:pt x="1784" y="643"/>
                </a:lnTo>
                <a:lnTo>
                  <a:pt x="1763" y="642"/>
                </a:lnTo>
                <a:lnTo>
                  <a:pt x="1743" y="642"/>
                </a:lnTo>
                <a:lnTo>
                  <a:pt x="1724" y="644"/>
                </a:lnTo>
                <a:lnTo>
                  <a:pt x="1705" y="647"/>
                </a:lnTo>
                <a:lnTo>
                  <a:pt x="1685" y="649"/>
                </a:lnTo>
                <a:lnTo>
                  <a:pt x="1667" y="654"/>
                </a:lnTo>
                <a:lnTo>
                  <a:pt x="1649" y="659"/>
                </a:lnTo>
                <a:lnTo>
                  <a:pt x="1631" y="665"/>
                </a:lnTo>
                <a:lnTo>
                  <a:pt x="1613" y="672"/>
                </a:lnTo>
                <a:lnTo>
                  <a:pt x="1596" y="680"/>
                </a:lnTo>
                <a:lnTo>
                  <a:pt x="1580" y="689"/>
                </a:lnTo>
                <a:lnTo>
                  <a:pt x="1564" y="698"/>
                </a:lnTo>
                <a:lnTo>
                  <a:pt x="1548" y="707"/>
                </a:lnTo>
                <a:lnTo>
                  <a:pt x="1533" y="719"/>
                </a:lnTo>
                <a:lnTo>
                  <a:pt x="1518" y="730"/>
                </a:lnTo>
                <a:lnTo>
                  <a:pt x="1505" y="742"/>
                </a:lnTo>
                <a:lnTo>
                  <a:pt x="1491" y="754"/>
                </a:lnTo>
                <a:lnTo>
                  <a:pt x="1479" y="768"/>
                </a:lnTo>
                <a:lnTo>
                  <a:pt x="1466" y="782"/>
                </a:lnTo>
                <a:lnTo>
                  <a:pt x="1455" y="796"/>
                </a:lnTo>
                <a:lnTo>
                  <a:pt x="1444" y="811"/>
                </a:lnTo>
                <a:lnTo>
                  <a:pt x="1434" y="827"/>
                </a:lnTo>
                <a:lnTo>
                  <a:pt x="1425" y="844"/>
                </a:lnTo>
                <a:lnTo>
                  <a:pt x="1420" y="851"/>
                </a:lnTo>
                <a:lnTo>
                  <a:pt x="1417" y="860"/>
                </a:lnTo>
                <a:lnTo>
                  <a:pt x="1409" y="877"/>
                </a:lnTo>
                <a:lnTo>
                  <a:pt x="1402" y="894"/>
                </a:lnTo>
                <a:lnTo>
                  <a:pt x="1396" y="912"/>
                </a:lnTo>
                <a:lnTo>
                  <a:pt x="1391" y="930"/>
                </a:lnTo>
                <a:lnTo>
                  <a:pt x="1387" y="949"/>
                </a:lnTo>
                <a:lnTo>
                  <a:pt x="1383" y="967"/>
                </a:lnTo>
                <a:lnTo>
                  <a:pt x="1381" y="987"/>
                </a:lnTo>
                <a:lnTo>
                  <a:pt x="1380" y="1007"/>
                </a:lnTo>
                <a:lnTo>
                  <a:pt x="1378" y="1027"/>
                </a:lnTo>
                <a:lnTo>
                  <a:pt x="1380" y="1049"/>
                </a:lnTo>
                <a:lnTo>
                  <a:pt x="1381" y="1060"/>
                </a:lnTo>
                <a:lnTo>
                  <a:pt x="1381" y="1071"/>
                </a:lnTo>
                <a:lnTo>
                  <a:pt x="1385" y="1092"/>
                </a:lnTo>
                <a:lnTo>
                  <a:pt x="1388" y="1113"/>
                </a:lnTo>
                <a:lnTo>
                  <a:pt x="1359" y="1112"/>
                </a:lnTo>
                <a:lnTo>
                  <a:pt x="1329" y="1110"/>
                </a:lnTo>
                <a:lnTo>
                  <a:pt x="1300" y="1106"/>
                </a:lnTo>
                <a:lnTo>
                  <a:pt x="1271" y="1101"/>
                </a:lnTo>
                <a:lnTo>
                  <a:pt x="1242" y="1096"/>
                </a:lnTo>
                <a:lnTo>
                  <a:pt x="1214" y="1091"/>
                </a:lnTo>
                <a:lnTo>
                  <a:pt x="1185" y="1085"/>
                </a:lnTo>
                <a:lnTo>
                  <a:pt x="1157" y="1077"/>
                </a:lnTo>
                <a:lnTo>
                  <a:pt x="1130" y="1069"/>
                </a:lnTo>
                <a:lnTo>
                  <a:pt x="1101" y="1060"/>
                </a:lnTo>
                <a:lnTo>
                  <a:pt x="1075" y="1051"/>
                </a:lnTo>
                <a:lnTo>
                  <a:pt x="1048" y="1041"/>
                </a:lnTo>
                <a:lnTo>
                  <a:pt x="1021" y="1030"/>
                </a:lnTo>
                <a:lnTo>
                  <a:pt x="995" y="1019"/>
                </a:lnTo>
                <a:lnTo>
                  <a:pt x="970" y="1007"/>
                </a:lnTo>
                <a:lnTo>
                  <a:pt x="944" y="994"/>
                </a:lnTo>
                <a:lnTo>
                  <a:pt x="919" y="981"/>
                </a:lnTo>
                <a:lnTo>
                  <a:pt x="895" y="967"/>
                </a:lnTo>
                <a:lnTo>
                  <a:pt x="870" y="952"/>
                </a:lnTo>
                <a:lnTo>
                  <a:pt x="846" y="938"/>
                </a:lnTo>
                <a:lnTo>
                  <a:pt x="823" y="921"/>
                </a:lnTo>
                <a:lnTo>
                  <a:pt x="801" y="905"/>
                </a:lnTo>
                <a:lnTo>
                  <a:pt x="777" y="888"/>
                </a:lnTo>
                <a:lnTo>
                  <a:pt x="756" y="871"/>
                </a:lnTo>
                <a:lnTo>
                  <a:pt x="734" y="853"/>
                </a:lnTo>
                <a:lnTo>
                  <a:pt x="713" y="835"/>
                </a:lnTo>
                <a:lnTo>
                  <a:pt x="692" y="815"/>
                </a:lnTo>
                <a:lnTo>
                  <a:pt x="672" y="795"/>
                </a:lnTo>
                <a:lnTo>
                  <a:pt x="652" y="775"/>
                </a:lnTo>
                <a:lnTo>
                  <a:pt x="634" y="754"/>
                </a:lnTo>
                <a:lnTo>
                  <a:pt x="615" y="733"/>
                </a:lnTo>
                <a:lnTo>
                  <a:pt x="596" y="712"/>
                </a:lnTo>
                <a:lnTo>
                  <a:pt x="585" y="735"/>
                </a:lnTo>
                <a:lnTo>
                  <a:pt x="580" y="746"/>
                </a:lnTo>
                <a:lnTo>
                  <a:pt x="574" y="757"/>
                </a:lnTo>
                <a:lnTo>
                  <a:pt x="565" y="780"/>
                </a:lnTo>
                <a:lnTo>
                  <a:pt x="562" y="792"/>
                </a:lnTo>
                <a:lnTo>
                  <a:pt x="558" y="804"/>
                </a:lnTo>
                <a:lnTo>
                  <a:pt x="556" y="816"/>
                </a:lnTo>
                <a:lnTo>
                  <a:pt x="553" y="829"/>
                </a:lnTo>
                <a:lnTo>
                  <a:pt x="548" y="853"/>
                </a:lnTo>
                <a:lnTo>
                  <a:pt x="547" y="866"/>
                </a:lnTo>
                <a:lnTo>
                  <a:pt x="546" y="879"/>
                </a:lnTo>
                <a:lnTo>
                  <a:pt x="544" y="892"/>
                </a:lnTo>
                <a:lnTo>
                  <a:pt x="544" y="905"/>
                </a:lnTo>
                <a:lnTo>
                  <a:pt x="544" y="918"/>
                </a:lnTo>
                <a:lnTo>
                  <a:pt x="546" y="930"/>
                </a:lnTo>
                <a:lnTo>
                  <a:pt x="547" y="942"/>
                </a:lnTo>
                <a:lnTo>
                  <a:pt x="548" y="955"/>
                </a:lnTo>
                <a:lnTo>
                  <a:pt x="549" y="967"/>
                </a:lnTo>
                <a:lnTo>
                  <a:pt x="552" y="978"/>
                </a:lnTo>
                <a:lnTo>
                  <a:pt x="557" y="1002"/>
                </a:lnTo>
                <a:lnTo>
                  <a:pt x="561" y="1013"/>
                </a:lnTo>
                <a:lnTo>
                  <a:pt x="564" y="1025"/>
                </a:lnTo>
                <a:lnTo>
                  <a:pt x="572" y="1048"/>
                </a:lnTo>
                <a:lnTo>
                  <a:pt x="577" y="1058"/>
                </a:lnTo>
                <a:lnTo>
                  <a:pt x="582" y="1069"/>
                </a:lnTo>
                <a:lnTo>
                  <a:pt x="591" y="1090"/>
                </a:lnTo>
                <a:lnTo>
                  <a:pt x="604" y="1110"/>
                </a:lnTo>
                <a:lnTo>
                  <a:pt x="610" y="1119"/>
                </a:lnTo>
                <a:lnTo>
                  <a:pt x="616" y="1129"/>
                </a:lnTo>
                <a:lnTo>
                  <a:pt x="630" y="1148"/>
                </a:lnTo>
                <a:lnTo>
                  <a:pt x="646" y="1165"/>
                </a:lnTo>
                <a:lnTo>
                  <a:pt x="662" y="1181"/>
                </a:lnTo>
                <a:lnTo>
                  <a:pt x="679" y="1197"/>
                </a:lnTo>
                <a:lnTo>
                  <a:pt x="697" y="1212"/>
                </a:lnTo>
                <a:lnTo>
                  <a:pt x="715" y="1226"/>
                </a:lnTo>
                <a:lnTo>
                  <a:pt x="704" y="1225"/>
                </a:lnTo>
                <a:lnTo>
                  <a:pt x="692" y="1223"/>
                </a:lnTo>
                <a:lnTo>
                  <a:pt x="669" y="1221"/>
                </a:lnTo>
                <a:lnTo>
                  <a:pt x="658" y="1220"/>
                </a:lnTo>
                <a:lnTo>
                  <a:pt x="647" y="1217"/>
                </a:lnTo>
                <a:lnTo>
                  <a:pt x="625" y="1211"/>
                </a:lnTo>
                <a:lnTo>
                  <a:pt x="603" y="1205"/>
                </a:lnTo>
                <a:lnTo>
                  <a:pt x="582" y="1196"/>
                </a:lnTo>
                <a:lnTo>
                  <a:pt x="562" y="1187"/>
                </a:lnTo>
                <a:lnTo>
                  <a:pt x="552" y="1183"/>
                </a:lnTo>
                <a:lnTo>
                  <a:pt x="542" y="1178"/>
                </a:lnTo>
                <a:lnTo>
                  <a:pt x="542" y="1183"/>
                </a:lnTo>
                <a:lnTo>
                  <a:pt x="542" y="1200"/>
                </a:lnTo>
                <a:lnTo>
                  <a:pt x="543" y="1217"/>
                </a:lnTo>
                <a:lnTo>
                  <a:pt x="544" y="1233"/>
                </a:lnTo>
                <a:lnTo>
                  <a:pt x="548" y="1251"/>
                </a:lnTo>
                <a:lnTo>
                  <a:pt x="551" y="1267"/>
                </a:lnTo>
                <a:lnTo>
                  <a:pt x="556" y="1283"/>
                </a:lnTo>
                <a:lnTo>
                  <a:pt x="559" y="1299"/>
                </a:lnTo>
                <a:lnTo>
                  <a:pt x="565" y="1315"/>
                </a:lnTo>
                <a:lnTo>
                  <a:pt x="572" y="1330"/>
                </a:lnTo>
                <a:lnTo>
                  <a:pt x="578" y="1345"/>
                </a:lnTo>
                <a:lnTo>
                  <a:pt x="585" y="1359"/>
                </a:lnTo>
                <a:lnTo>
                  <a:pt x="593" y="1374"/>
                </a:lnTo>
                <a:lnTo>
                  <a:pt x="601" y="1388"/>
                </a:lnTo>
                <a:lnTo>
                  <a:pt x="610" y="1402"/>
                </a:lnTo>
                <a:lnTo>
                  <a:pt x="620" y="1414"/>
                </a:lnTo>
                <a:lnTo>
                  <a:pt x="625" y="1421"/>
                </a:lnTo>
                <a:lnTo>
                  <a:pt x="630" y="1428"/>
                </a:lnTo>
                <a:lnTo>
                  <a:pt x="641" y="1440"/>
                </a:lnTo>
                <a:lnTo>
                  <a:pt x="652" y="1451"/>
                </a:lnTo>
                <a:lnTo>
                  <a:pt x="663" y="1462"/>
                </a:lnTo>
                <a:lnTo>
                  <a:pt x="676" y="1473"/>
                </a:lnTo>
                <a:lnTo>
                  <a:pt x="688" y="1483"/>
                </a:lnTo>
                <a:lnTo>
                  <a:pt x="700" y="1493"/>
                </a:lnTo>
                <a:lnTo>
                  <a:pt x="714" y="1503"/>
                </a:lnTo>
                <a:lnTo>
                  <a:pt x="728" y="1512"/>
                </a:lnTo>
                <a:lnTo>
                  <a:pt x="741" y="1519"/>
                </a:lnTo>
                <a:lnTo>
                  <a:pt x="756" y="1526"/>
                </a:lnTo>
                <a:lnTo>
                  <a:pt x="771" y="1534"/>
                </a:lnTo>
                <a:lnTo>
                  <a:pt x="786" y="1540"/>
                </a:lnTo>
                <a:lnTo>
                  <a:pt x="802" y="1546"/>
                </a:lnTo>
                <a:lnTo>
                  <a:pt x="818" y="1551"/>
                </a:lnTo>
                <a:lnTo>
                  <a:pt x="834" y="1555"/>
                </a:lnTo>
                <a:lnTo>
                  <a:pt x="850" y="1559"/>
                </a:lnTo>
                <a:lnTo>
                  <a:pt x="825" y="1565"/>
                </a:lnTo>
                <a:lnTo>
                  <a:pt x="801" y="1569"/>
                </a:lnTo>
                <a:lnTo>
                  <a:pt x="787" y="1570"/>
                </a:lnTo>
                <a:lnTo>
                  <a:pt x="775" y="1571"/>
                </a:lnTo>
                <a:lnTo>
                  <a:pt x="749" y="1572"/>
                </a:lnTo>
                <a:lnTo>
                  <a:pt x="730" y="1572"/>
                </a:lnTo>
                <a:lnTo>
                  <a:pt x="711" y="1571"/>
                </a:lnTo>
                <a:lnTo>
                  <a:pt x="694" y="1569"/>
                </a:lnTo>
                <a:lnTo>
                  <a:pt x="677" y="1565"/>
                </a:lnTo>
                <a:lnTo>
                  <a:pt x="682" y="1580"/>
                </a:lnTo>
                <a:lnTo>
                  <a:pt x="687" y="1593"/>
                </a:lnTo>
                <a:lnTo>
                  <a:pt x="693" y="1607"/>
                </a:lnTo>
                <a:lnTo>
                  <a:pt x="699" y="1621"/>
                </a:lnTo>
                <a:lnTo>
                  <a:pt x="705" y="1634"/>
                </a:lnTo>
                <a:lnTo>
                  <a:pt x="713" y="1647"/>
                </a:lnTo>
                <a:lnTo>
                  <a:pt x="721" y="1659"/>
                </a:lnTo>
                <a:lnTo>
                  <a:pt x="730" y="1671"/>
                </a:lnTo>
                <a:lnTo>
                  <a:pt x="739" y="1682"/>
                </a:lnTo>
                <a:lnTo>
                  <a:pt x="747" y="1695"/>
                </a:lnTo>
                <a:lnTo>
                  <a:pt x="757" y="1706"/>
                </a:lnTo>
                <a:lnTo>
                  <a:pt x="767" y="1716"/>
                </a:lnTo>
                <a:lnTo>
                  <a:pt x="777" y="1727"/>
                </a:lnTo>
                <a:lnTo>
                  <a:pt x="788" y="1737"/>
                </a:lnTo>
                <a:lnTo>
                  <a:pt x="799" y="1745"/>
                </a:lnTo>
                <a:lnTo>
                  <a:pt x="812" y="1755"/>
                </a:lnTo>
                <a:lnTo>
                  <a:pt x="823" y="1764"/>
                </a:lnTo>
                <a:lnTo>
                  <a:pt x="835" y="1771"/>
                </a:lnTo>
                <a:lnTo>
                  <a:pt x="848" y="1779"/>
                </a:lnTo>
                <a:lnTo>
                  <a:pt x="861" y="1786"/>
                </a:lnTo>
                <a:lnTo>
                  <a:pt x="874" y="1794"/>
                </a:lnTo>
                <a:lnTo>
                  <a:pt x="887" y="1800"/>
                </a:lnTo>
                <a:lnTo>
                  <a:pt x="901" y="1806"/>
                </a:lnTo>
                <a:lnTo>
                  <a:pt x="916" y="1811"/>
                </a:lnTo>
                <a:lnTo>
                  <a:pt x="929" y="1816"/>
                </a:lnTo>
                <a:lnTo>
                  <a:pt x="944" y="1820"/>
                </a:lnTo>
                <a:lnTo>
                  <a:pt x="974" y="1826"/>
                </a:lnTo>
                <a:lnTo>
                  <a:pt x="989" y="1828"/>
                </a:lnTo>
                <a:lnTo>
                  <a:pt x="1005" y="1831"/>
                </a:lnTo>
                <a:lnTo>
                  <a:pt x="1020" y="1832"/>
                </a:lnTo>
                <a:lnTo>
                  <a:pt x="1036" y="1832"/>
                </a:lnTo>
                <a:lnTo>
                  <a:pt x="1011" y="1851"/>
                </a:lnTo>
                <a:lnTo>
                  <a:pt x="997" y="1861"/>
                </a:lnTo>
                <a:lnTo>
                  <a:pt x="985" y="1869"/>
                </a:lnTo>
                <a:lnTo>
                  <a:pt x="971" y="1878"/>
                </a:lnTo>
                <a:lnTo>
                  <a:pt x="958" y="1885"/>
                </a:lnTo>
                <a:lnTo>
                  <a:pt x="930" y="1901"/>
                </a:lnTo>
                <a:lnTo>
                  <a:pt x="903" y="1916"/>
                </a:lnTo>
                <a:lnTo>
                  <a:pt x="874" y="1930"/>
                </a:lnTo>
                <a:lnTo>
                  <a:pt x="845" y="1942"/>
                </a:lnTo>
                <a:lnTo>
                  <a:pt x="815" y="1953"/>
                </a:lnTo>
                <a:lnTo>
                  <a:pt x="784" y="1963"/>
                </a:lnTo>
                <a:lnTo>
                  <a:pt x="770" y="1968"/>
                </a:lnTo>
                <a:lnTo>
                  <a:pt x="754" y="1972"/>
                </a:lnTo>
                <a:lnTo>
                  <a:pt x="723" y="1979"/>
                </a:lnTo>
                <a:lnTo>
                  <a:pt x="690" y="1986"/>
                </a:lnTo>
                <a:lnTo>
                  <a:pt x="658" y="1990"/>
                </a:lnTo>
                <a:lnTo>
                  <a:pt x="641" y="1993"/>
                </a:lnTo>
                <a:lnTo>
                  <a:pt x="625" y="1994"/>
                </a:lnTo>
                <a:lnTo>
                  <a:pt x="591" y="1997"/>
                </a:lnTo>
                <a:lnTo>
                  <a:pt x="575" y="1997"/>
                </a:lnTo>
                <a:lnTo>
                  <a:pt x="558" y="1997"/>
                </a:lnTo>
                <a:lnTo>
                  <a:pt x="535" y="1997"/>
                </a:lnTo>
                <a:lnTo>
                  <a:pt x="512" y="1995"/>
                </a:lnTo>
                <a:lnTo>
                  <a:pt x="489" y="1994"/>
                </a:lnTo>
                <a:lnTo>
                  <a:pt x="466" y="1992"/>
                </a:lnTo>
                <a:lnTo>
                  <a:pt x="499" y="2012"/>
                </a:lnTo>
                <a:lnTo>
                  <a:pt x="532" y="2030"/>
                </a:lnTo>
                <a:lnTo>
                  <a:pt x="548" y="2039"/>
                </a:lnTo>
                <a:lnTo>
                  <a:pt x="565" y="2047"/>
                </a:lnTo>
                <a:lnTo>
                  <a:pt x="600" y="2065"/>
                </a:lnTo>
                <a:lnTo>
                  <a:pt x="635" y="2080"/>
                </a:lnTo>
                <a:lnTo>
                  <a:pt x="671" y="2094"/>
                </a:lnTo>
                <a:lnTo>
                  <a:pt x="707" y="2107"/>
                </a:lnTo>
                <a:lnTo>
                  <a:pt x="744" y="2119"/>
                </a:lnTo>
                <a:lnTo>
                  <a:pt x="781" y="2129"/>
                </a:lnTo>
                <a:lnTo>
                  <a:pt x="819" y="2138"/>
                </a:lnTo>
                <a:lnTo>
                  <a:pt x="838" y="2143"/>
                </a:lnTo>
                <a:lnTo>
                  <a:pt x="857" y="2146"/>
                </a:lnTo>
                <a:lnTo>
                  <a:pt x="876" y="2149"/>
                </a:lnTo>
                <a:lnTo>
                  <a:pt x="896" y="2153"/>
                </a:lnTo>
                <a:lnTo>
                  <a:pt x="916" y="2155"/>
                </a:lnTo>
                <a:lnTo>
                  <a:pt x="935" y="2158"/>
                </a:lnTo>
                <a:lnTo>
                  <a:pt x="975" y="2161"/>
                </a:lnTo>
                <a:lnTo>
                  <a:pt x="995" y="2162"/>
                </a:lnTo>
                <a:lnTo>
                  <a:pt x="1015" y="2164"/>
                </a:lnTo>
                <a:lnTo>
                  <a:pt x="1036" y="2164"/>
                </a:lnTo>
                <a:lnTo>
                  <a:pt x="1055" y="2164"/>
                </a:lnTo>
                <a:close/>
                <a:moveTo>
                  <a:pt x="0" y="0"/>
                </a:moveTo>
                <a:lnTo>
                  <a:pt x="702" y="0"/>
                </a:lnTo>
                <a:lnTo>
                  <a:pt x="1403" y="0"/>
                </a:lnTo>
                <a:lnTo>
                  <a:pt x="2105" y="0"/>
                </a:lnTo>
                <a:lnTo>
                  <a:pt x="2806" y="0"/>
                </a:lnTo>
                <a:lnTo>
                  <a:pt x="2806" y="701"/>
                </a:lnTo>
                <a:lnTo>
                  <a:pt x="2806" y="1403"/>
                </a:lnTo>
                <a:lnTo>
                  <a:pt x="2806" y="2104"/>
                </a:lnTo>
                <a:lnTo>
                  <a:pt x="2806" y="2806"/>
                </a:lnTo>
                <a:lnTo>
                  <a:pt x="2105" y="2806"/>
                </a:lnTo>
                <a:lnTo>
                  <a:pt x="1403" y="2806"/>
                </a:lnTo>
                <a:lnTo>
                  <a:pt x="702" y="2806"/>
                </a:lnTo>
                <a:lnTo>
                  <a:pt x="0" y="2806"/>
                </a:lnTo>
                <a:lnTo>
                  <a:pt x="0" y="2104"/>
                </a:lnTo>
                <a:lnTo>
                  <a:pt x="0" y="1403"/>
                </a:lnTo>
                <a:lnTo>
                  <a:pt x="0" y="701"/>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38" name="Google Shape;738;p71">
            <a:hlinkClick r:id="rId3"/>
          </p:cNvPr>
          <p:cNvSpPr/>
          <p:nvPr/>
        </p:nvSpPr>
        <p:spPr>
          <a:xfrm>
            <a:off x="5231422" y="5012630"/>
            <a:ext cx="288510" cy="288001"/>
          </a:xfrm>
          <a:custGeom>
            <a:avLst/>
            <a:gdLst/>
            <a:ahLst/>
            <a:cxnLst/>
            <a:rect l="l" t="t" r="r" b="b"/>
            <a:pathLst>
              <a:path w="2807" h="2806" extrusionOk="0">
                <a:moveTo>
                  <a:pt x="1541" y="2287"/>
                </a:moveTo>
                <a:lnTo>
                  <a:pt x="1541" y="1481"/>
                </a:lnTo>
                <a:lnTo>
                  <a:pt x="1812" y="1481"/>
                </a:lnTo>
                <a:lnTo>
                  <a:pt x="1853" y="1166"/>
                </a:lnTo>
                <a:lnTo>
                  <a:pt x="1541" y="1166"/>
                </a:lnTo>
                <a:lnTo>
                  <a:pt x="1541" y="965"/>
                </a:lnTo>
                <a:lnTo>
                  <a:pt x="1542" y="933"/>
                </a:lnTo>
                <a:lnTo>
                  <a:pt x="1547" y="903"/>
                </a:lnTo>
                <a:lnTo>
                  <a:pt x="1556" y="877"/>
                </a:lnTo>
                <a:lnTo>
                  <a:pt x="1569" y="855"/>
                </a:lnTo>
                <a:lnTo>
                  <a:pt x="1590" y="837"/>
                </a:lnTo>
                <a:lnTo>
                  <a:pt x="1618" y="824"/>
                </a:lnTo>
                <a:lnTo>
                  <a:pt x="1652" y="815"/>
                </a:lnTo>
                <a:lnTo>
                  <a:pt x="1673" y="813"/>
                </a:lnTo>
                <a:lnTo>
                  <a:pt x="1697" y="813"/>
                </a:lnTo>
                <a:lnTo>
                  <a:pt x="1862" y="813"/>
                </a:lnTo>
                <a:lnTo>
                  <a:pt x="1862" y="530"/>
                </a:lnTo>
                <a:lnTo>
                  <a:pt x="1773" y="523"/>
                </a:lnTo>
                <a:lnTo>
                  <a:pt x="1703" y="521"/>
                </a:lnTo>
                <a:lnTo>
                  <a:pt x="1620" y="518"/>
                </a:lnTo>
                <a:lnTo>
                  <a:pt x="1577" y="521"/>
                </a:lnTo>
                <a:lnTo>
                  <a:pt x="1535" y="526"/>
                </a:lnTo>
                <a:lnTo>
                  <a:pt x="1494" y="534"/>
                </a:lnTo>
                <a:lnTo>
                  <a:pt x="1455" y="545"/>
                </a:lnTo>
                <a:lnTo>
                  <a:pt x="1420" y="560"/>
                </a:lnTo>
                <a:lnTo>
                  <a:pt x="1387" y="579"/>
                </a:lnTo>
                <a:lnTo>
                  <a:pt x="1356" y="601"/>
                </a:lnTo>
                <a:lnTo>
                  <a:pt x="1328" y="626"/>
                </a:lnTo>
                <a:lnTo>
                  <a:pt x="1303" y="653"/>
                </a:lnTo>
                <a:lnTo>
                  <a:pt x="1281" y="684"/>
                </a:lnTo>
                <a:lnTo>
                  <a:pt x="1261" y="719"/>
                </a:lnTo>
                <a:lnTo>
                  <a:pt x="1245" y="756"/>
                </a:lnTo>
                <a:lnTo>
                  <a:pt x="1233" y="796"/>
                </a:lnTo>
                <a:lnTo>
                  <a:pt x="1224" y="839"/>
                </a:lnTo>
                <a:lnTo>
                  <a:pt x="1218" y="886"/>
                </a:lnTo>
                <a:lnTo>
                  <a:pt x="1215" y="934"/>
                </a:lnTo>
                <a:lnTo>
                  <a:pt x="1215" y="1166"/>
                </a:lnTo>
                <a:lnTo>
                  <a:pt x="944" y="1166"/>
                </a:lnTo>
                <a:lnTo>
                  <a:pt x="944" y="1481"/>
                </a:lnTo>
                <a:lnTo>
                  <a:pt x="1215" y="1481"/>
                </a:lnTo>
                <a:lnTo>
                  <a:pt x="1215" y="2287"/>
                </a:lnTo>
                <a:lnTo>
                  <a:pt x="1541" y="2287"/>
                </a:lnTo>
                <a:close/>
                <a:moveTo>
                  <a:pt x="0" y="0"/>
                </a:moveTo>
                <a:lnTo>
                  <a:pt x="702" y="0"/>
                </a:lnTo>
                <a:lnTo>
                  <a:pt x="1403" y="0"/>
                </a:lnTo>
                <a:lnTo>
                  <a:pt x="2105" y="0"/>
                </a:lnTo>
                <a:lnTo>
                  <a:pt x="2807" y="0"/>
                </a:lnTo>
                <a:lnTo>
                  <a:pt x="2807" y="701"/>
                </a:lnTo>
                <a:lnTo>
                  <a:pt x="2807" y="1403"/>
                </a:lnTo>
                <a:lnTo>
                  <a:pt x="2807" y="2104"/>
                </a:lnTo>
                <a:lnTo>
                  <a:pt x="2807" y="2806"/>
                </a:lnTo>
                <a:lnTo>
                  <a:pt x="2105" y="2806"/>
                </a:lnTo>
                <a:lnTo>
                  <a:pt x="1403" y="2806"/>
                </a:lnTo>
                <a:lnTo>
                  <a:pt x="702" y="2806"/>
                </a:lnTo>
                <a:lnTo>
                  <a:pt x="0" y="2806"/>
                </a:lnTo>
                <a:lnTo>
                  <a:pt x="0" y="2104"/>
                </a:lnTo>
                <a:lnTo>
                  <a:pt x="0" y="1403"/>
                </a:lnTo>
                <a:lnTo>
                  <a:pt x="0" y="701"/>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39" name="Google Shape;739;p71">
            <a:hlinkClick r:id="rId4"/>
          </p:cNvPr>
          <p:cNvSpPr/>
          <p:nvPr/>
        </p:nvSpPr>
        <p:spPr>
          <a:xfrm>
            <a:off x="5952016" y="5012630"/>
            <a:ext cx="287999" cy="288001"/>
          </a:xfrm>
          <a:custGeom>
            <a:avLst/>
            <a:gdLst/>
            <a:ahLst/>
            <a:cxnLst/>
            <a:rect l="l" t="t" r="r" b="b"/>
            <a:pathLst>
              <a:path w="2804" h="2806" extrusionOk="0">
                <a:moveTo>
                  <a:pt x="632" y="1136"/>
                </a:moveTo>
                <a:lnTo>
                  <a:pt x="962" y="1136"/>
                </a:lnTo>
                <a:lnTo>
                  <a:pt x="962" y="1666"/>
                </a:lnTo>
                <a:lnTo>
                  <a:pt x="962" y="2198"/>
                </a:lnTo>
                <a:lnTo>
                  <a:pt x="632" y="2198"/>
                </a:lnTo>
                <a:lnTo>
                  <a:pt x="632" y="1666"/>
                </a:lnTo>
                <a:lnTo>
                  <a:pt x="632" y="1136"/>
                </a:lnTo>
                <a:close/>
                <a:moveTo>
                  <a:pt x="798" y="609"/>
                </a:moveTo>
                <a:lnTo>
                  <a:pt x="816" y="610"/>
                </a:lnTo>
                <a:lnTo>
                  <a:pt x="826" y="611"/>
                </a:lnTo>
                <a:lnTo>
                  <a:pt x="836" y="612"/>
                </a:lnTo>
                <a:lnTo>
                  <a:pt x="845" y="615"/>
                </a:lnTo>
                <a:lnTo>
                  <a:pt x="855" y="617"/>
                </a:lnTo>
                <a:lnTo>
                  <a:pt x="872" y="623"/>
                </a:lnTo>
                <a:lnTo>
                  <a:pt x="888" y="632"/>
                </a:lnTo>
                <a:lnTo>
                  <a:pt x="904" y="641"/>
                </a:lnTo>
                <a:lnTo>
                  <a:pt x="919" y="652"/>
                </a:lnTo>
                <a:lnTo>
                  <a:pt x="933" y="664"/>
                </a:lnTo>
                <a:lnTo>
                  <a:pt x="945" y="678"/>
                </a:lnTo>
                <a:lnTo>
                  <a:pt x="950" y="685"/>
                </a:lnTo>
                <a:lnTo>
                  <a:pt x="956" y="693"/>
                </a:lnTo>
                <a:lnTo>
                  <a:pt x="965" y="709"/>
                </a:lnTo>
                <a:lnTo>
                  <a:pt x="970" y="717"/>
                </a:lnTo>
                <a:lnTo>
                  <a:pt x="973" y="725"/>
                </a:lnTo>
                <a:lnTo>
                  <a:pt x="977" y="734"/>
                </a:lnTo>
                <a:lnTo>
                  <a:pt x="980" y="743"/>
                </a:lnTo>
                <a:lnTo>
                  <a:pt x="982" y="752"/>
                </a:lnTo>
                <a:lnTo>
                  <a:pt x="984" y="761"/>
                </a:lnTo>
                <a:lnTo>
                  <a:pt x="987" y="781"/>
                </a:lnTo>
                <a:lnTo>
                  <a:pt x="988" y="800"/>
                </a:lnTo>
                <a:lnTo>
                  <a:pt x="987" y="819"/>
                </a:lnTo>
                <a:lnTo>
                  <a:pt x="986" y="829"/>
                </a:lnTo>
                <a:lnTo>
                  <a:pt x="984" y="839"/>
                </a:lnTo>
                <a:lnTo>
                  <a:pt x="982" y="847"/>
                </a:lnTo>
                <a:lnTo>
                  <a:pt x="980" y="857"/>
                </a:lnTo>
                <a:lnTo>
                  <a:pt x="973" y="875"/>
                </a:lnTo>
                <a:lnTo>
                  <a:pt x="965" y="891"/>
                </a:lnTo>
                <a:lnTo>
                  <a:pt x="956" y="907"/>
                </a:lnTo>
                <a:lnTo>
                  <a:pt x="945" y="922"/>
                </a:lnTo>
                <a:lnTo>
                  <a:pt x="933" y="935"/>
                </a:lnTo>
                <a:lnTo>
                  <a:pt x="919" y="948"/>
                </a:lnTo>
                <a:lnTo>
                  <a:pt x="911" y="954"/>
                </a:lnTo>
                <a:lnTo>
                  <a:pt x="904" y="959"/>
                </a:lnTo>
                <a:lnTo>
                  <a:pt x="888" y="969"/>
                </a:lnTo>
                <a:lnTo>
                  <a:pt x="881" y="972"/>
                </a:lnTo>
                <a:lnTo>
                  <a:pt x="872" y="976"/>
                </a:lnTo>
                <a:lnTo>
                  <a:pt x="863" y="980"/>
                </a:lnTo>
                <a:lnTo>
                  <a:pt x="855" y="982"/>
                </a:lnTo>
                <a:lnTo>
                  <a:pt x="845" y="985"/>
                </a:lnTo>
                <a:lnTo>
                  <a:pt x="836" y="987"/>
                </a:lnTo>
                <a:lnTo>
                  <a:pt x="816" y="990"/>
                </a:lnTo>
                <a:lnTo>
                  <a:pt x="798" y="991"/>
                </a:lnTo>
                <a:lnTo>
                  <a:pt x="788" y="991"/>
                </a:lnTo>
                <a:lnTo>
                  <a:pt x="778" y="990"/>
                </a:lnTo>
                <a:lnTo>
                  <a:pt x="758" y="987"/>
                </a:lnTo>
                <a:lnTo>
                  <a:pt x="749" y="985"/>
                </a:lnTo>
                <a:lnTo>
                  <a:pt x="740" y="982"/>
                </a:lnTo>
                <a:lnTo>
                  <a:pt x="722" y="976"/>
                </a:lnTo>
                <a:lnTo>
                  <a:pt x="706" y="969"/>
                </a:lnTo>
                <a:lnTo>
                  <a:pt x="690" y="959"/>
                </a:lnTo>
                <a:lnTo>
                  <a:pt x="675" y="948"/>
                </a:lnTo>
                <a:lnTo>
                  <a:pt x="662" y="935"/>
                </a:lnTo>
                <a:lnTo>
                  <a:pt x="649" y="922"/>
                </a:lnTo>
                <a:lnTo>
                  <a:pt x="644" y="914"/>
                </a:lnTo>
                <a:lnTo>
                  <a:pt x="638" y="907"/>
                </a:lnTo>
                <a:lnTo>
                  <a:pt x="628" y="891"/>
                </a:lnTo>
                <a:lnTo>
                  <a:pt x="624" y="883"/>
                </a:lnTo>
                <a:lnTo>
                  <a:pt x="621" y="875"/>
                </a:lnTo>
                <a:lnTo>
                  <a:pt x="617" y="866"/>
                </a:lnTo>
                <a:lnTo>
                  <a:pt x="615" y="857"/>
                </a:lnTo>
                <a:lnTo>
                  <a:pt x="612" y="847"/>
                </a:lnTo>
                <a:lnTo>
                  <a:pt x="610" y="839"/>
                </a:lnTo>
                <a:lnTo>
                  <a:pt x="607" y="819"/>
                </a:lnTo>
                <a:lnTo>
                  <a:pt x="606" y="800"/>
                </a:lnTo>
                <a:lnTo>
                  <a:pt x="607" y="781"/>
                </a:lnTo>
                <a:lnTo>
                  <a:pt x="608" y="771"/>
                </a:lnTo>
                <a:lnTo>
                  <a:pt x="610" y="761"/>
                </a:lnTo>
                <a:lnTo>
                  <a:pt x="612" y="752"/>
                </a:lnTo>
                <a:lnTo>
                  <a:pt x="615" y="743"/>
                </a:lnTo>
                <a:lnTo>
                  <a:pt x="621" y="725"/>
                </a:lnTo>
                <a:lnTo>
                  <a:pt x="628" y="709"/>
                </a:lnTo>
                <a:lnTo>
                  <a:pt x="638" y="693"/>
                </a:lnTo>
                <a:lnTo>
                  <a:pt x="649" y="678"/>
                </a:lnTo>
                <a:lnTo>
                  <a:pt x="662" y="664"/>
                </a:lnTo>
                <a:lnTo>
                  <a:pt x="675" y="652"/>
                </a:lnTo>
                <a:lnTo>
                  <a:pt x="683" y="647"/>
                </a:lnTo>
                <a:lnTo>
                  <a:pt x="690" y="641"/>
                </a:lnTo>
                <a:lnTo>
                  <a:pt x="706" y="632"/>
                </a:lnTo>
                <a:lnTo>
                  <a:pt x="714" y="627"/>
                </a:lnTo>
                <a:lnTo>
                  <a:pt x="722" y="623"/>
                </a:lnTo>
                <a:lnTo>
                  <a:pt x="740" y="617"/>
                </a:lnTo>
                <a:lnTo>
                  <a:pt x="749" y="615"/>
                </a:lnTo>
                <a:lnTo>
                  <a:pt x="758" y="612"/>
                </a:lnTo>
                <a:lnTo>
                  <a:pt x="768" y="611"/>
                </a:lnTo>
                <a:lnTo>
                  <a:pt x="778" y="610"/>
                </a:lnTo>
                <a:lnTo>
                  <a:pt x="798" y="609"/>
                </a:lnTo>
                <a:close/>
                <a:moveTo>
                  <a:pt x="1169" y="1136"/>
                </a:moveTo>
                <a:lnTo>
                  <a:pt x="1486" y="1136"/>
                </a:lnTo>
                <a:lnTo>
                  <a:pt x="1486" y="1282"/>
                </a:lnTo>
                <a:lnTo>
                  <a:pt x="1491" y="1282"/>
                </a:lnTo>
                <a:lnTo>
                  <a:pt x="1499" y="1266"/>
                </a:lnTo>
                <a:lnTo>
                  <a:pt x="1509" y="1249"/>
                </a:lnTo>
                <a:lnTo>
                  <a:pt x="1515" y="1242"/>
                </a:lnTo>
                <a:lnTo>
                  <a:pt x="1521" y="1235"/>
                </a:lnTo>
                <a:lnTo>
                  <a:pt x="1535" y="1220"/>
                </a:lnTo>
                <a:lnTo>
                  <a:pt x="1550" y="1205"/>
                </a:lnTo>
                <a:lnTo>
                  <a:pt x="1566" y="1190"/>
                </a:lnTo>
                <a:lnTo>
                  <a:pt x="1583" y="1176"/>
                </a:lnTo>
                <a:lnTo>
                  <a:pt x="1602" y="1164"/>
                </a:lnTo>
                <a:lnTo>
                  <a:pt x="1623" y="1153"/>
                </a:lnTo>
                <a:lnTo>
                  <a:pt x="1644" y="1142"/>
                </a:lnTo>
                <a:lnTo>
                  <a:pt x="1656" y="1137"/>
                </a:lnTo>
                <a:lnTo>
                  <a:pt x="1667" y="1133"/>
                </a:lnTo>
                <a:lnTo>
                  <a:pt x="1692" y="1125"/>
                </a:lnTo>
                <a:lnTo>
                  <a:pt x="1705" y="1122"/>
                </a:lnTo>
                <a:lnTo>
                  <a:pt x="1718" y="1118"/>
                </a:lnTo>
                <a:lnTo>
                  <a:pt x="1731" y="1116"/>
                </a:lnTo>
                <a:lnTo>
                  <a:pt x="1744" y="1113"/>
                </a:lnTo>
                <a:lnTo>
                  <a:pt x="1759" y="1112"/>
                </a:lnTo>
                <a:lnTo>
                  <a:pt x="1773" y="1111"/>
                </a:lnTo>
                <a:lnTo>
                  <a:pt x="1802" y="1110"/>
                </a:lnTo>
                <a:lnTo>
                  <a:pt x="1833" y="1111"/>
                </a:lnTo>
                <a:lnTo>
                  <a:pt x="1848" y="1111"/>
                </a:lnTo>
                <a:lnTo>
                  <a:pt x="1862" y="1112"/>
                </a:lnTo>
                <a:lnTo>
                  <a:pt x="1889" y="1116"/>
                </a:lnTo>
                <a:lnTo>
                  <a:pt x="1915" y="1120"/>
                </a:lnTo>
                <a:lnTo>
                  <a:pt x="1927" y="1122"/>
                </a:lnTo>
                <a:lnTo>
                  <a:pt x="1940" y="1126"/>
                </a:lnTo>
                <a:lnTo>
                  <a:pt x="1963" y="1132"/>
                </a:lnTo>
                <a:lnTo>
                  <a:pt x="1984" y="1139"/>
                </a:lnTo>
                <a:lnTo>
                  <a:pt x="2005" y="1149"/>
                </a:lnTo>
                <a:lnTo>
                  <a:pt x="2024" y="1159"/>
                </a:lnTo>
                <a:lnTo>
                  <a:pt x="2042" y="1169"/>
                </a:lnTo>
                <a:lnTo>
                  <a:pt x="2051" y="1175"/>
                </a:lnTo>
                <a:lnTo>
                  <a:pt x="2058" y="1181"/>
                </a:lnTo>
                <a:lnTo>
                  <a:pt x="2067" y="1188"/>
                </a:lnTo>
                <a:lnTo>
                  <a:pt x="2075" y="1195"/>
                </a:lnTo>
                <a:lnTo>
                  <a:pt x="2082" y="1201"/>
                </a:lnTo>
                <a:lnTo>
                  <a:pt x="2088" y="1209"/>
                </a:lnTo>
                <a:lnTo>
                  <a:pt x="2096" y="1216"/>
                </a:lnTo>
                <a:lnTo>
                  <a:pt x="2102" y="1223"/>
                </a:lnTo>
                <a:lnTo>
                  <a:pt x="2108" y="1231"/>
                </a:lnTo>
                <a:lnTo>
                  <a:pt x="2114" y="1240"/>
                </a:lnTo>
                <a:lnTo>
                  <a:pt x="2120" y="1247"/>
                </a:lnTo>
                <a:lnTo>
                  <a:pt x="2125" y="1256"/>
                </a:lnTo>
                <a:lnTo>
                  <a:pt x="2130" y="1264"/>
                </a:lnTo>
                <a:lnTo>
                  <a:pt x="2135" y="1273"/>
                </a:lnTo>
                <a:lnTo>
                  <a:pt x="2140" y="1282"/>
                </a:lnTo>
                <a:lnTo>
                  <a:pt x="2145" y="1292"/>
                </a:lnTo>
                <a:lnTo>
                  <a:pt x="2154" y="1310"/>
                </a:lnTo>
                <a:lnTo>
                  <a:pt x="2157" y="1320"/>
                </a:lnTo>
                <a:lnTo>
                  <a:pt x="2161" y="1330"/>
                </a:lnTo>
                <a:lnTo>
                  <a:pt x="2167" y="1351"/>
                </a:lnTo>
                <a:lnTo>
                  <a:pt x="2173" y="1372"/>
                </a:lnTo>
                <a:lnTo>
                  <a:pt x="2178" y="1393"/>
                </a:lnTo>
                <a:lnTo>
                  <a:pt x="2183" y="1417"/>
                </a:lnTo>
                <a:lnTo>
                  <a:pt x="2185" y="1428"/>
                </a:lnTo>
                <a:lnTo>
                  <a:pt x="2187" y="1439"/>
                </a:lnTo>
                <a:lnTo>
                  <a:pt x="2190" y="1462"/>
                </a:lnTo>
                <a:lnTo>
                  <a:pt x="2193" y="1487"/>
                </a:lnTo>
                <a:lnTo>
                  <a:pt x="2195" y="1512"/>
                </a:lnTo>
                <a:lnTo>
                  <a:pt x="2196" y="1538"/>
                </a:lnTo>
                <a:lnTo>
                  <a:pt x="2197" y="1563"/>
                </a:lnTo>
                <a:lnTo>
                  <a:pt x="2198" y="1588"/>
                </a:lnTo>
                <a:lnTo>
                  <a:pt x="2198" y="1616"/>
                </a:lnTo>
                <a:lnTo>
                  <a:pt x="2198" y="2198"/>
                </a:lnTo>
                <a:lnTo>
                  <a:pt x="1868" y="2198"/>
                </a:lnTo>
                <a:lnTo>
                  <a:pt x="1868" y="1681"/>
                </a:lnTo>
                <a:lnTo>
                  <a:pt x="1868" y="1634"/>
                </a:lnTo>
                <a:lnTo>
                  <a:pt x="1867" y="1610"/>
                </a:lnTo>
                <a:lnTo>
                  <a:pt x="1865" y="1586"/>
                </a:lnTo>
                <a:lnTo>
                  <a:pt x="1864" y="1574"/>
                </a:lnTo>
                <a:lnTo>
                  <a:pt x="1863" y="1561"/>
                </a:lnTo>
                <a:lnTo>
                  <a:pt x="1858" y="1539"/>
                </a:lnTo>
                <a:lnTo>
                  <a:pt x="1856" y="1527"/>
                </a:lnTo>
                <a:lnTo>
                  <a:pt x="1853" y="1515"/>
                </a:lnTo>
                <a:lnTo>
                  <a:pt x="1849" y="1506"/>
                </a:lnTo>
                <a:lnTo>
                  <a:pt x="1846" y="1494"/>
                </a:lnTo>
                <a:lnTo>
                  <a:pt x="1842" y="1485"/>
                </a:lnTo>
                <a:lnTo>
                  <a:pt x="1837" y="1475"/>
                </a:lnTo>
                <a:lnTo>
                  <a:pt x="1831" y="1466"/>
                </a:lnTo>
                <a:lnTo>
                  <a:pt x="1826" y="1457"/>
                </a:lnTo>
                <a:lnTo>
                  <a:pt x="1818" y="1449"/>
                </a:lnTo>
                <a:lnTo>
                  <a:pt x="1811" y="1441"/>
                </a:lnTo>
                <a:lnTo>
                  <a:pt x="1804" y="1434"/>
                </a:lnTo>
                <a:lnTo>
                  <a:pt x="1800" y="1430"/>
                </a:lnTo>
                <a:lnTo>
                  <a:pt x="1795" y="1426"/>
                </a:lnTo>
                <a:lnTo>
                  <a:pt x="1785" y="1421"/>
                </a:lnTo>
                <a:lnTo>
                  <a:pt x="1775" y="1415"/>
                </a:lnTo>
                <a:lnTo>
                  <a:pt x="1764" y="1412"/>
                </a:lnTo>
                <a:lnTo>
                  <a:pt x="1759" y="1409"/>
                </a:lnTo>
                <a:lnTo>
                  <a:pt x="1753" y="1407"/>
                </a:lnTo>
                <a:lnTo>
                  <a:pt x="1740" y="1404"/>
                </a:lnTo>
                <a:lnTo>
                  <a:pt x="1727" y="1402"/>
                </a:lnTo>
                <a:lnTo>
                  <a:pt x="1712" y="1400"/>
                </a:lnTo>
                <a:lnTo>
                  <a:pt x="1697" y="1400"/>
                </a:lnTo>
                <a:lnTo>
                  <a:pt x="1681" y="1400"/>
                </a:lnTo>
                <a:lnTo>
                  <a:pt x="1666" y="1402"/>
                </a:lnTo>
                <a:lnTo>
                  <a:pt x="1653" y="1404"/>
                </a:lnTo>
                <a:lnTo>
                  <a:pt x="1639" y="1407"/>
                </a:lnTo>
                <a:lnTo>
                  <a:pt x="1627" y="1409"/>
                </a:lnTo>
                <a:lnTo>
                  <a:pt x="1614" y="1414"/>
                </a:lnTo>
                <a:lnTo>
                  <a:pt x="1603" y="1418"/>
                </a:lnTo>
                <a:lnTo>
                  <a:pt x="1593" y="1423"/>
                </a:lnTo>
                <a:lnTo>
                  <a:pt x="1583" y="1429"/>
                </a:lnTo>
                <a:lnTo>
                  <a:pt x="1580" y="1433"/>
                </a:lnTo>
                <a:lnTo>
                  <a:pt x="1575" y="1435"/>
                </a:lnTo>
                <a:lnTo>
                  <a:pt x="1566" y="1442"/>
                </a:lnTo>
                <a:lnTo>
                  <a:pt x="1559" y="1450"/>
                </a:lnTo>
                <a:lnTo>
                  <a:pt x="1551" y="1457"/>
                </a:lnTo>
                <a:lnTo>
                  <a:pt x="1545" y="1466"/>
                </a:lnTo>
                <a:lnTo>
                  <a:pt x="1539" y="1475"/>
                </a:lnTo>
                <a:lnTo>
                  <a:pt x="1534" y="1485"/>
                </a:lnTo>
                <a:lnTo>
                  <a:pt x="1529" y="1494"/>
                </a:lnTo>
                <a:lnTo>
                  <a:pt x="1524" y="1504"/>
                </a:lnTo>
                <a:lnTo>
                  <a:pt x="1520" y="1515"/>
                </a:lnTo>
                <a:lnTo>
                  <a:pt x="1517" y="1525"/>
                </a:lnTo>
                <a:lnTo>
                  <a:pt x="1513" y="1537"/>
                </a:lnTo>
                <a:lnTo>
                  <a:pt x="1510" y="1548"/>
                </a:lnTo>
                <a:lnTo>
                  <a:pt x="1508" y="1560"/>
                </a:lnTo>
                <a:lnTo>
                  <a:pt x="1505" y="1572"/>
                </a:lnTo>
                <a:lnTo>
                  <a:pt x="1504" y="1584"/>
                </a:lnTo>
                <a:lnTo>
                  <a:pt x="1503" y="1596"/>
                </a:lnTo>
                <a:lnTo>
                  <a:pt x="1500" y="1622"/>
                </a:lnTo>
                <a:lnTo>
                  <a:pt x="1499" y="1647"/>
                </a:lnTo>
                <a:lnTo>
                  <a:pt x="1499" y="1673"/>
                </a:lnTo>
                <a:lnTo>
                  <a:pt x="1499" y="2198"/>
                </a:lnTo>
                <a:lnTo>
                  <a:pt x="1169" y="2198"/>
                </a:lnTo>
                <a:lnTo>
                  <a:pt x="1169" y="1666"/>
                </a:lnTo>
                <a:lnTo>
                  <a:pt x="1169" y="1136"/>
                </a:lnTo>
                <a:close/>
                <a:moveTo>
                  <a:pt x="0" y="0"/>
                </a:moveTo>
                <a:lnTo>
                  <a:pt x="700" y="0"/>
                </a:lnTo>
                <a:lnTo>
                  <a:pt x="1401" y="0"/>
                </a:lnTo>
                <a:lnTo>
                  <a:pt x="2103" y="0"/>
                </a:lnTo>
                <a:lnTo>
                  <a:pt x="2804" y="0"/>
                </a:lnTo>
                <a:lnTo>
                  <a:pt x="2804" y="701"/>
                </a:lnTo>
                <a:lnTo>
                  <a:pt x="2804" y="1403"/>
                </a:lnTo>
                <a:lnTo>
                  <a:pt x="2804" y="2104"/>
                </a:lnTo>
                <a:lnTo>
                  <a:pt x="2804" y="2806"/>
                </a:lnTo>
                <a:lnTo>
                  <a:pt x="2103" y="2806"/>
                </a:lnTo>
                <a:lnTo>
                  <a:pt x="1401" y="2806"/>
                </a:lnTo>
                <a:lnTo>
                  <a:pt x="700" y="2806"/>
                </a:lnTo>
                <a:lnTo>
                  <a:pt x="0" y="2806"/>
                </a:lnTo>
                <a:lnTo>
                  <a:pt x="0" y="2104"/>
                </a:lnTo>
                <a:lnTo>
                  <a:pt x="0" y="1403"/>
                </a:lnTo>
                <a:lnTo>
                  <a:pt x="0" y="701"/>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40" name="Google Shape;740;p71">
            <a:hlinkClick r:id="rId5"/>
          </p:cNvPr>
          <p:cNvSpPr/>
          <p:nvPr/>
        </p:nvSpPr>
        <p:spPr>
          <a:xfrm>
            <a:off x="6672064" y="5013176"/>
            <a:ext cx="287628" cy="288006"/>
          </a:xfrm>
          <a:custGeom>
            <a:avLst/>
            <a:gdLst/>
            <a:ahLst/>
            <a:cxnLst/>
            <a:rect l="l" t="t" r="r" b="b"/>
            <a:pathLst>
              <a:path w="2281" h="2282" extrusionOk="0">
                <a:moveTo>
                  <a:pt x="1906" y="755"/>
                </a:moveTo>
                <a:lnTo>
                  <a:pt x="1902" y="742"/>
                </a:lnTo>
                <a:lnTo>
                  <a:pt x="1897" y="729"/>
                </a:lnTo>
                <a:lnTo>
                  <a:pt x="1892" y="717"/>
                </a:lnTo>
                <a:lnTo>
                  <a:pt x="1885" y="705"/>
                </a:lnTo>
                <a:lnTo>
                  <a:pt x="1879" y="694"/>
                </a:lnTo>
                <a:lnTo>
                  <a:pt x="1871" y="684"/>
                </a:lnTo>
                <a:lnTo>
                  <a:pt x="1867" y="679"/>
                </a:lnTo>
                <a:lnTo>
                  <a:pt x="1863" y="674"/>
                </a:lnTo>
                <a:lnTo>
                  <a:pt x="1854" y="664"/>
                </a:lnTo>
                <a:lnTo>
                  <a:pt x="1845" y="655"/>
                </a:lnTo>
                <a:lnTo>
                  <a:pt x="1834" y="647"/>
                </a:lnTo>
                <a:lnTo>
                  <a:pt x="1823" y="640"/>
                </a:lnTo>
                <a:lnTo>
                  <a:pt x="1812" y="633"/>
                </a:lnTo>
                <a:lnTo>
                  <a:pt x="1801" y="626"/>
                </a:lnTo>
                <a:lnTo>
                  <a:pt x="1789" y="621"/>
                </a:lnTo>
                <a:lnTo>
                  <a:pt x="1777" y="616"/>
                </a:lnTo>
                <a:lnTo>
                  <a:pt x="1771" y="614"/>
                </a:lnTo>
                <a:lnTo>
                  <a:pt x="1764" y="612"/>
                </a:lnTo>
                <a:lnTo>
                  <a:pt x="1751" y="609"/>
                </a:lnTo>
                <a:lnTo>
                  <a:pt x="1737" y="607"/>
                </a:lnTo>
                <a:lnTo>
                  <a:pt x="1702" y="601"/>
                </a:lnTo>
                <a:lnTo>
                  <a:pt x="1660" y="597"/>
                </a:lnTo>
                <a:lnTo>
                  <a:pt x="1638" y="595"/>
                </a:lnTo>
                <a:lnTo>
                  <a:pt x="1614" y="593"/>
                </a:lnTo>
                <a:lnTo>
                  <a:pt x="1564" y="590"/>
                </a:lnTo>
                <a:lnTo>
                  <a:pt x="1513" y="587"/>
                </a:lnTo>
                <a:lnTo>
                  <a:pt x="1459" y="585"/>
                </a:lnTo>
                <a:lnTo>
                  <a:pt x="1406" y="583"/>
                </a:lnTo>
                <a:lnTo>
                  <a:pt x="1305" y="581"/>
                </a:lnTo>
                <a:lnTo>
                  <a:pt x="1220" y="580"/>
                </a:lnTo>
                <a:lnTo>
                  <a:pt x="1141" y="579"/>
                </a:lnTo>
                <a:lnTo>
                  <a:pt x="1060" y="580"/>
                </a:lnTo>
                <a:lnTo>
                  <a:pt x="976" y="581"/>
                </a:lnTo>
                <a:lnTo>
                  <a:pt x="927" y="582"/>
                </a:lnTo>
                <a:lnTo>
                  <a:pt x="875" y="583"/>
                </a:lnTo>
                <a:lnTo>
                  <a:pt x="822" y="585"/>
                </a:lnTo>
                <a:lnTo>
                  <a:pt x="768" y="587"/>
                </a:lnTo>
                <a:lnTo>
                  <a:pt x="716" y="590"/>
                </a:lnTo>
                <a:lnTo>
                  <a:pt x="667" y="593"/>
                </a:lnTo>
                <a:lnTo>
                  <a:pt x="621" y="597"/>
                </a:lnTo>
                <a:lnTo>
                  <a:pt x="599" y="599"/>
                </a:lnTo>
                <a:lnTo>
                  <a:pt x="579" y="601"/>
                </a:lnTo>
                <a:lnTo>
                  <a:pt x="561" y="604"/>
                </a:lnTo>
                <a:lnTo>
                  <a:pt x="544" y="607"/>
                </a:lnTo>
                <a:lnTo>
                  <a:pt x="529" y="609"/>
                </a:lnTo>
                <a:lnTo>
                  <a:pt x="517" y="612"/>
                </a:lnTo>
                <a:lnTo>
                  <a:pt x="504" y="616"/>
                </a:lnTo>
                <a:lnTo>
                  <a:pt x="492" y="621"/>
                </a:lnTo>
                <a:lnTo>
                  <a:pt x="480" y="626"/>
                </a:lnTo>
                <a:lnTo>
                  <a:pt x="469" y="633"/>
                </a:lnTo>
                <a:lnTo>
                  <a:pt x="458" y="640"/>
                </a:lnTo>
                <a:lnTo>
                  <a:pt x="447" y="647"/>
                </a:lnTo>
                <a:lnTo>
                  <a:pt x="436" y="655"/>
                </a:lnTo>
                <a:lnTo>
                  <a:pt x="427" y="664"/>
                </a:lnTo>
                <a:lnTo>
                  <a:pt x="418" y="674"/>
                </a:lnTo>
                <a:lnTo>
                  <a:pt x="410" y="684"/>
                </a:lnTo>
                <a:lnTo>
                  <a:pt x="402" y="694"/>
                </a:lnTo>
                <a:lnTo>
                  <a:pt x="399" y="700"/>
                </a:lnTo>
                <a:lnTo>
                  <a:pt x="395" y="705"/>
                </a:lnTo>
                <a:lnTo>
                  <a:pt x="389" y="717"/>
                </a:lnTo>
                <a:lnTo>
                  <a:pt x="384" y="729"/>
                </a:lnTo>
                <a:lnTo>
                  <a:pt x="379" y="742"/>
                </a:lnTo>
                <a:lnTo>
                  <a:pt x="375" y="755"/>
                </a:lnTo>
                <a:lnTo>
                  <a:pt x="372" y="767"/>
                </a:lnTo>
                <a:lnTo>
                  <a:pt x="370" y="780"/>
                </a:lnTo>
                <a:lnTo>
                  <a:pt x="365" y="807"/>
                </a:lnTo>
                <a:lnTo>
                  <a:pt x="360" y="836"/>
                </a:lnTo>
                <a:lnTo>
                  <a:pt x="358" y="852"/>
                </a:lnTo>
                <a:lnTo>
                  <a:pt x="356" y="867"/>
                </a:lnTo>
                <a:lnTo>
                  <a:pt x="353" y="900"/>
                </a:lnTo>
                <a:lnTo>
                  <a:pt x="350" y="932"/>
                </a:lnTo>
                <a:lnTo>
                  <a:pt x="348" y="964"/>
                </a:lnTo>
                <a:lnTo>
                  <a:pt x="346" y="995"/>
                </a:lnTo>
                <a:lnTo>
                  <a:pt x="344" y="1051"/>
                </a:lnTo>
                <a:lnTo>
                  <a:pt x="343" y="1099"/>
                </a:lnTo>
                <a:lnTo>
                  <a:pt x="342" y="1141"/>
                </a:lnTo>
                <a:lnTo>
                  <a:pt x="343" y="1184"/>
                </a:lnTo>
                <a:lnTo>
                  <a:pt x="344" y="1231"/>
                </a:lnTo>
                <a:lnTo>
                  <a:pt x="345" y="1258"/>
                </a:lnTo>
                <a:lnTo>
                  <a:pt x="346" y="1288"/>
                </a:lnTo>
                <a:lnTo>
                  <a:pt x="348" y="1319"/>
                </a:lnTo>
                <a:lnTo>
                  <a:pt x="350" y="1350"/>
                </a:lnTo>
                <a:lnTo>
                  <a:pt x="353" y="1382"/>
                </a:lnTo>
                <a:lnTo>
                  <a:pt x="356" y="1415"/>
                </a:lnTo>
                <a:lnTo>
                  <a:pt x="360" y="1446"/>
                </a:lnTo>
                <a:lnTo>
                  <a:pt x="362" y="1461"/>
                </a:lnTo>
                <a:lnTo>
                  <a:pt x="365" y="1476"/>
                </a:lnTo>
                <a:lnTo>
                  <a:pt x="370" y="1503"/>
                </a:lnTo>
                <a:lnTo>
                  <a:pt x="372" y="1516"/>
                </a:lnTo>
                <a:lnTo>
                  <a:pt x="375" y="1528"/>
                </a:lnTo>
                <a:lnTo>
                  <a:pt x="379" y="1541"/>
                </a:lnTo>
                <a:lnTo>
                  <a:pt x="384" y="1554"/>
                </a:lnTo>
                <a:lnTo>
                  <a:pt x="389" y="1566"/>
                </a:lnTo>
                <a:lnTo>
                  <a:pt x="395" y="1577"/>
                </a:lnTo>
                <a:lnTo>
                  <a:pt x="402" y="1588"/>
                </a:lnTo>
                <a:lnTo>
                  <a:pt x="410" y="1599"/>
                </a:lnTo>
                <a:lnTo>
                  <a:pt x="414" y="1604"/>
                </a:lnTo>
                <a:lnTo>
                  <a:pt x="418" y="1609"/>
                </a:lnTo>
                <a:lnTo>
                  <a:pt x="427" y="1618"/>
                </a:lnTo>
                <a:lnTo>
                  <a:pt x="436" y="1627"/>
                </a:lnTo>
                <a:lnTo>
                  <a:pt x="447" y="1635"/>
                </a:lnTo>
                <a:lnTo>
                  <a:pt x="458" y="1643"/>
                </a:lnTo>
                <a:lnTo>
                  <a:pt x="469" y="1650"/>
                </a:lnTo>
                <a:lnTo>
                  <a:pt x="480" y="1656"/>
                </a:lnTo>
                <a:lnTo>
                  <a:pt x="492" y="1662"/>
                </a:lnTo>
                <a:lnTo>
                  <a:pt x="504" y="1666"/>
                </a:lnTo>
                <a:lnTo>
                  <a:pt x="510" y="1668"/>
                </a:lnTo>
                <a:lnTo>
                  <a:pt x="517" y="1670"/>
                </a:lnTo>
                <a:lnTo>
                  <a:pt x="529" y="1673"/>
                </a:lnTo>
                <a:lnTo>
                  <a:pt x="544" y="1676"/>
                </a:lnTo>
                <a:lnTo>
                  <a:pt x="579" y="1681"/>
                </a:lnTo>
                <a:lnTo>
                  <a:pt x="621" y="1686"/>
                </a:lnTo>
                <a:lnTo>
                  <a:pt x="643" y="1688"/>
                </a:lnTo>
                <a:lnTo>
                  <a:pt x="667" y="1689"/>
                </a:lnTo>
                <a:lnTo>
                  <a:pt x="716" y="1693"/>
                </a:lnTo>
                <a:lnTo>
                  <a:pt x="768" y="1695"/>
                </a:lnTo>
                <a:lnTo>
                  <a:pt x="822" y="1698"/>
                </a:lnTo>
                <a:lnTo>
                  <a:pt x="875" y="1699"/>
                </a:lnTo>
                <a:lnTo>
                  <a:pt x="976" y="1702"/>
                </a:lnTo>
                <a:lnTo>
                  <a:pt x="1060" y="1703"/>
                </a:lnTo>
                <a:lnTo>
                  <a:pt x="1141" y="1703"/>
                </a:lnTo>
                <a:lnTo>
                  <a:pt x="1220" y="1703"/>
                </a:lnTo>
                <a:lnTo>
                  <a:pt x="1305" y="1702"/>
                </a:lnTo>
                <a:lnTo>
                  <a:pt x="1354" y="1701"/>
                </a:lnTo>
                <a:lnTo>
                  <a:pt x="1406" y="1699"/>
                </a:lnTo>
                <a:lnTo>
                  <a:pt x="1459" y="1698"/>
                </a:lnTo>
                <a:lnTo>
                  <a:pt x="1513" y="1695"/>
                </a:lnTo>
                <a:lnTo>
                  <a:pt x="1564" y="1693"/>
                </a:lnTo>
                <a:lnTo>
                  <a:pt x="1614" y="1689"/>
                </a:lnTo>
                <a:lnTo>
                  <a:pt x="1660" y="1686"/>
                </a:lnTo>
                <a:lnTo>
                  <a:pt x="1682" y="1683"/>
                </a:lnTo>
                <a:lnTo>
                  <a:pt x="1702" y="1681"/>
                </a:lnTo>
                <a:lnTo>
                  <a:pt x="1720" y="1679"/>
                </a:lnTo>
                <a:lnTo>
                  <a:pt x="1737" y="1676"/>
                </a:lnTo>
                <a:lnTo>
                  <a:pt x="1751" y="1673"/>
                </a:lnTo>
                <a:lnTo>
                  <a:pt x="1764" y="1670"/>
                </a:lnTo>
                <a:lnTo>
                  <a:pt x="1777" y="1666"/>
                </a:lnTo>
                <a:lnTo>
                  <a:pt x="1789" y="1662"/>
                </a:lnTo>
                <a:lnTo>
                  <a:pt x="1801" y="1656"/>
                </a:lnTo>
                <a:lnTo>
                  <a:pt x="1812" y="1650"/>
                </a:lnTo>
                <a:lnTo>
                  <a:pt x="1823" y="1643"/>
                </a:lnTo>
                <a:lnTo>
                  <a:pt x="1834" y="1635"/>
                </a:lnTo>
                <a:lnTo>
                  <a:pt x="1845" y="1627"/>
                </a:lnTo>
                <a:lnTo>
                  <a:pt x="1854" y="1618"/>
                </a:lnTo>
                <a:lnTo>
                  <a:pt x="1863" y="1609"/>
                </a:lnTo>
                <a:lnTo>
                  <a:pt x="1871" y="1599"/>
                </a:lnTo>
                <a:lnTo>
                  <a:pt x="1879" y="1588"/>
                </a:lnTo>
                <a:lnTo>
                  <a:pt x="1882" y="1583"/>
                </a:lnTo>
                <a:lnTo>
                  <a:pt x="1885" y="1577"/>
                </a:lnTo>
                <a:lnTo>
                  <a:pt x="1892" y="1566"/>
                </a:lnTo>
                <a:lnTo>
                  <a:pt x="1897" y="1554"/>
                </a:lnTo>
                <a:lnTo>
                  <a:pt x="1902" y="1541"/>
                </a:lnTo>
                <a:lnTo>
                  <a:pt x="1906" y="1528"/>
                </a:lnTo>
                <a:lnTo>
                  <a:pt x="1909" y="1516"/>
                </a:lnTo>
                <a:lnTo>
                  <a:pt x="1911" y="1503"/>
                </a:lnTo>
                <a:lnTo>
                  <a:pt x="1916" y="1476"/>
                </a:lnTo>
                <a:lnTo>
                  <a:pt x="1921" y="1446"/>
                </a:lnTo>
                <a:lnTo>
                  <a:pt x="1923" y="1431"/>
                </a:lnTo>
                <a:lnTo>
                  <a:pt x="1925" y="1415"/>
                </a:lnTo>
                <a:lnTo>
                  <a:pt x="1928" y="1382"/>
                </a:lnTo>
                <a:lnTo>
                  <a:pt x="1931" y="1350"/>
                </a:lnTo>
                <a:lnTo>
                  <a:pt x="1933" y="1319"/>
                </a:lnTo>
                <a:lnTo>
                  <a:pt x="1935" y="1288"/>
                </a:lnTo>
                <a:lnTo>
                  <a:pt x="1937" y="1231"/>
                </a:lnTo>
                <a:lnTo>
                  <a:pt x="1938" y="1184"/>
                </a:lnTo>
                <a:lnTo>
                  <a:pt x="1939" y="1141"/>
                </a:lnTo>
                <a:lnTo>
                  <a:pt x="1938" y="1099"/>
                </a:lnTo>
                <a:lnTo>
                  <a:pt x="1937" y="1051"/>
                </a:lnTo>
                <a:lnTo>
                  <a:pt x="1936" y="1024"/>
                </a:lnTo>
                <a:lnTo>
                  <a:pt x="1935" y="995"/>
                </a:lnTo>
                <a:lnTo>
                  <a:pt x="1933" y="964"/>
                </a:lnTo>
                <a:lnTo>
                  <a:pt x="1931" y="932"/>
                </a:lnTo>
                <a:lnTo>
                  <a:pt x="1928" y="900"/>
                </a:lnTo>
                <a:lnTo>
                  <a:pt x="1925" y="867"/>
                </a:lnTo>
                <a:lnTo>
                  <a:pt x="1921" y="836"/>
                </a:lnTo>
                <a:lnTo>
                  <a:pt x="1919" y="822"/>
                </a:lnTo>
                <a:lnTo>
                  <a:pt x="1916" y="807"/>
                </a:lnTo>
                <a:lnTo>
                  <a:pt x="1911" y="780"/>
                </a:lnTo>
                <a:lnTo>
                  <a:pt x="1909" y="767"/>
                </a:lnTo>
                <a:lnTo>
                  <a:pt x="1906" y="755"/>
                </a:lnTo>
                <a:close/>
                <a:moveTo>
                  <a:pt x="978" y="1378"/>
                </a:moveTo>
                <a:lnTo>
                  <a:pt x="1395" y="1141"/>
                </a:lnTo>
                <a:lnTo>
                  <a:pt x="978" y="904"/>
                </a:lnTo>
                <a:lnTo>
                  <a:pt x="978" y="1378"/>
                </a:lnTo>
                <a:close/>
                <a:moveTo>
                  <a:pt x="0" y="0"/>
                </a:moveTo>
                <a:lnTo>
                  <a:pt x="570" y="0"/>
                </a:lnTo>
                <a:lnTo>
                  <a:pt x="1141" y="0"/>
                </a:lnTo>
                <a:lnTo>
                  <a:pt x="1711" y="0"/>
                </a:lnTo>
                <a:lnTo>
                  <a:pt x="2281" y="0"/>
                </a:lnTo>
                <a:lnTo>
                  <a:pt x="2281" y="571"/>
                </a:lnTo>
                <a:lnTo>
                  <a:pt x="2281" y="1141"/>
                </a:lnTo>
                <a:lnTo>
                  <a:pt x="2281" y="1712"/>
                </a:lnTo>
                <a:lnTo>
                  <a:pt x="2281" y="2282"/>
                </a:lnTo>
                <a:lnTo>
                  <a:pt x="1711" y="2282"/>
                </a:lnTo>
                <a:lnTo>
                  <a:pt x="1141" y="2282"/>
                </a:lnTo>
                <a:lnTo>
                  <a:pt x="570" y="2282"/>
                </a:lnTo>
                <a:lnTo>
                  <a:pt x="0" y="2282"/>
                </a:lnTo>
                <a:lnTo>
                  <a:pt x="0" y="1712"/>
                </a:lnTo>
                <a:lnTo>
                  <a:pt x="0" y="1141"/>
                </a:lnTo>
                <a:lnTo>
                  <a:pt x="0" y="571"/>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41" name="Google Shape;741;p71">
            <a:hlinkClick r:id="rId6"/>
          </p:cNvPr>
          <p:cNvSpPr/>
          <p:nvPr/>
        </p:nvSpPr>
        <p:spPr>
          <a:xfrm>
            <a:off x="5591849" y="5012630"/>
            <a:ext cx="288125" cy="287998"/>
          </a:xfrm>
          <a:custGeom>
            <a:avLst/>
            <a:gdLst/>
            <a:ahLst/>
            <a:cxnLst/>
            <a:rect l="l" t="t" r="r" b="b"/>
            <a:pathLst>
              <a:path w="2270" h="2269" extrusionOk="0">
                <a:moveTo>
                  <a:pt x="1135" y="548"/>
                </a:moveTo>
                <a:lnTo>
                  <a:pt x="1250" y="548"/>
                </a:lnTo>
                <a:lnTo>
                  <a:pt x="1290" y="549"/>
                </a:lnTo>
                <a:lnTo>
                  <a:pt x="1323" y="549"/>
                </a:lnTo>
                <a:lnTo>
                  <a:pt x="1374" y="550"/>
                </a:lnTo>
                <a:lnTo>
                  <a:pt x="1424" y="552"/>
                </a:lnTo>
                <a:lnTo>
                  <a:pt x="1448" y="554"/>
                </a:lnTo>
                <a:lnTo>
                  <a:pt x="1470" y="556"/>
                </a:lnTo>
                <a:lnTo>
                  <a:pt x="1490" y="559"/>
                </a:lnTo>
                <a:lnTo>
                  <a:pt x="1507" y="562"/>
                </a:lnTo>
                <a:lnTo>
                  <a:pt x="1522" y="566"/>
                </a:lnTo>
                <a:lnTo>
                  <a:pt x="1535" y="570"/>
                </a:lnTo>
                <a:lnTo>
                  <a:pt x="1546" y="573"/>
                </a:lnTo>
                <a:lnTo>
                  <a:pt x="1557" y="577"/>
                </a:lnTo>
                <a:lnTo>
                  <a:pt x="1569" y="582"/>
                </a:lnTo>
                <a:lnTo>
                  <a:pt x="1580" y="587"/>
                </a:lnTo>
                <a:lnTo>
                  <a:pt x="1591" y="593"/>
                </a:lnTo>
                <a:lnTo>
                  <a:pt x="1601" y="599"/>
                </a:lnTo>
                <a:lnTo>
                  <a:pt x="1611" y="606"/>
                </a:lnTo>
                <a:lnTo>
                  <a:pt x="1620" y="613"/>
                </a:lnTo>
                <a:lnTo>
                  <a:pt x="1625" y="617"/>
                </a:lnTo>
                <a:lnTo>
                  <a:pt x="1629" y="622"/>
                </a:lnTo>
                <a:lnTo>
                  <a:pt x="1639" y="631"/>
                </a:lnTo>
                <a:lnTo>
                  <a:pt x="1648" y="640"/>
                </a:lnTo>
                <a:lnTo>
                  <a:pt x="1656" y="649"/>
                </a:lnTo>
                <a:lnTo>
                  <a:pt x="1663" y="659"/>
                </a:lnTo>
                <a:lnTo>
                  <a:pt x="1670" y="668"/>
                </a:lnTo>
                <a:lnTo>
                  <a:pt x="1676" y="679"/>
                </a:lnTo>
                <a:lnTo>
                  <a:pt x="1682" y="689"/>
                </a:lnTo>
                <a:lnTo>
                  <a:pt x="1687" y="701"/>
                </a:lnTo>
                <a:lnTo>
                  <a:pt x="1692" y="713"/>
                </a:lnTo>
                <a:lnTo>
                  <a:pt x="1696" y="723"/>
                </a:lnTo>
                <a:lnTo>
                  <a:pt x="1700" y="734"/>
                </a:lnTo>
                <a:lnTo>
                  <a:pt x="1703" y="747"/>
                </a:lnTo>
                <a:lnTo>
                  <a:pt x="1708" y="762"/>
                </a:lnTo>
                <a:lnTo>
                  <a:pt x="1711" y="779"/>
                </a:lnTo>
                <a:lnTo>
                  <a:pt x="1714" y="799"/>
                </a:lnTo>
                <a:lnTo>
                  <a:pt x="1716" y="821"/>
                </a:lnTo>
                <a:lnTo>
                  <a:pt x="1717" y="833"/>
                </a:lnTo>
                <a:lnTo>
                  <a:pt x="1718" y="845"/>
                </a:lnTo>
                <a:lnTo>
                  <a:pt x="1720" y="896"/>
                </a:lnTo>
                <a:lnTo>
                  <a:pt x="1721" y="947"/>
                </a:lnTo>
                <a:lnTo>
                  <a:pt x="1722" y="1019"/>
                </a:lnTo>
                <a:lnTo>
                  <a:pt x="1722" y="1134"/>
                </a:lnTo>
                <a:lnTo>
                  <a:pt x="1722" y="1250"/>
                </a:lnTo>
                <a:lnTo>
                  <a:pt x="1722" y="1291"/>
                </a:lnTo>
                <a:lnTo>
                  <a:pt x="1721" y="1323"/>
                </a:lnTo>
                <a:lnTo>
                  <a:pt x="1720" y="1374"/>
                </a:lnTo>
                <a:lnTo>
                  <a:pt x="1718" y="1424"/>
                </a:lnTo>
                <a:lnTo>
                  <a:pt x="1716" y="1449"/>
                </a:lnTo>
                <a:lnTo>
                  <a:pt x="1714" y="1471"/>
                </a:lnTo>
                <a:lnTo>
                  <a:pt x="1711" y="1490"/>
                </a:lnTo>
                <a:lnTo>
                  <a:pt x="1708" y="1507"/>
                </a:lnTo>
                <a:lnTo>
                  <a:pt x="1703" y="1522"/>
                </a:lnTo>
                <a:lnTo>
                  <a:pt x="1700" y="1535"/>
                </a:lnTo>
                <a:lnTo>
                  <a:pt x="1696" y="1547"/>
                </a:lnTo>
                <a:lnTo>
                  <a:pt x="1692" y="1557"/>
                </a:lnTo>
                <a:lnTo>
                  <a:pt x="1687" y="1569"/>
                </a:lnTo>
                <a:lnTo>
                  <a:pt x="1682" y="1580"/>
                </a:lnTo>
                <a:lnTo>
                  <a:pt x="1676" y="1591"/>
                </a:lnTo>
                <a:lnTo>
                  <a:pt x="1670" y="1601"/>
                </a:lnTo>
                <a:lnTo>
                  <a:pt x="1663" y="1611"/>
                </a:lnTo>
                <a:lnTo>
                  <a:pt x="1656" y="1620"/>
                </a:lnTo>
                <a:lnTo>
                  <a:pt x="1652" y="1625"/>
                </a:lnTo>
                <a:lnTo>
                  <a:pt x="1648" y="1630"/>
                </a:lnTo>
                <a:lnTo>
                  <a:pt x="1639" y="1639"/>
                </a:lnTo>
                <a:lnTo>
                  <a:pt x="1629" y="1648"/>
                </a:lnTo>
                <a:lnTo>
                  <a:pt x="1620" y="1656"/>
                </a:lnTo>
                <a:lnTo>
                  <a:pt x="1611" y="1663"/>
                </a:lnTo>
                <a:lnTo>
                  <a:pt x="1601" y="1670"/>
                </a:lnTo>
                <a:lnTo>
                  <a:pt x="1591" y="1676"/>
                </a:lnTo>
                <a:lnTo>
                  <a:pt x="1580" y="1682"/>
                </a:lnTo>
                <a:lnTo>
                  <a:pt x="1569" y="1687"/>
                </a:lnTo>
                <a:lnTo>
                  <a:pt x="1557" y="1692"/>
                </a:lnTo>
                <a:lnTo>
                  <a:pt x="1546" y="1696"/>
                </a:lnTo>
                <a:lnTo>
                  <a:pt x="1535" y="1700"/>
                </a:lnTo>
                <a:lnTo>
                  <a:pt x="1522" y="1704"/>
                </a:lnTo>
                <a:lnTo>
                  <a:pt x="1507" y="1707"/>
                </a:lnTo>
                <a:lnTo>
                  <a:pt x="1490" y="1710"/>
                </a:lnTo>
                <a:lnTo>
                  <a:pt x="1470" y="1713"/>
                </a:lnTo>
                <a:lnTo>
                  <a:pt x="1448" y="1716"/>
                </a:lnTo>
                <a:lnTo>
                  <a:pt x="1437" y="1716"/>
                </a:lnTo>
                <a:lnTo>
                  <a:pt x="1424" y="1717"/>
                </a:lnTo>
                <a:lnTo>
                  <a:pt x="1374" y="1719"/>
                </a:lnTo>
                <a:lnTo>
                  <a:pt x="1323" y="1720"/>
                </a:lnTo>
                <a:lnTo>
                  <a:pt x="1250" y="1721"/>
                </a:lnTo>
                <a:lnTo>
                  <a:pt x="1135" y="1721"/>
                </a:lnTo>
                <a:lnTo>
                  <a:pt x="1020" y="1721"/>
                </a:lnTo>
                <a:lnTo>
                  <a:pt x="980" y="1721"/>
                </a:lnTo>
                <a:lnTo>
                  <a:pt x="947" y="1720"/>
                </a:lnTo>
                <a:lnTo>
                  <a:pt x="896" y="1719"/>
                </a:lnTo>
                <a:lnTo>
                  <a:pt x="846" y="1717"/>
                </a:lnTo>
                <a:lnTo>
                  <a:pt x="821" y="1716"/>
                </a:lnTo>
                <a:lnTo>
                  <a:pt x="800" y="1713"/>
                </a:lnTo>
                <a:lnTo>
                  <a:pt x="780" y="1710"/>
                </a:lnTo>
                <a:lnTo>
                  <a:pt x="763" y="1707"/>
                </a:lnTo>
                <a:lnTo>
                  <a:pt x="748" y="1704"/>
                </a:lnTo>
                <a:lnTo>
                  <a:pt x="735" y="1700"/>
                </a:lnTo>
                <a:lnTo>
                  <a:pt x="723" y="1696"/>
                </a:lnTo>
                <a:lnTo>
                  <a:pt x="713" y="1692"/>
                </a:lnTo>
                <a:lnTo>
                  <a:pt x="701" y="1687"/>
                </a:lnTo>
                <a:lnTo>
                  <a:pt x="690" y="1682"/>
                </a:lnTo>
                <a:lnTo>
                  <a:pt x="679" y="1676"/>
                </a:lnTo>
                <a:lnTo>
                  <a:pt x="669" y="1670"/>
                </a:lnTo>
                <a:lnTo>
                  <a:pt x="659" y="1664"/>
                </a:lnTo>
                <a:lnTo>
                  <a:pt x="650" y="1656"/>
                </a:lnTo>
                <a:lnTo>
                  <a:pt x="645" y="1652"/>
                </a:lnTo>
                <a:lnTo>
                  <a:pt x="641" y="1648"/>
                </a:lnTo>
                <a:lnTo>
                  <a:pt x="631" y="1639"/>
                </a:lnTo>
                <a:lnTo>
                  <a:pt x="622" y="1630"/>
                </a:lnTo>
                <a:lnTo>
                  <a:pt x="614" y="1620"/>
                </a:lnTo>
                <a:lnTo>
                  <a:pt x="607" y="1611"/>
                </a:lnTo>
                <a:lnTo>
                  <a:pt x="600" y="1601"/>
                </a:lnTo>
                <a:lnTo>
                  <a:pt x="594" y="1591"/>
                </a:lnTo>
                <a:lnTo>
                  <a:pt x="588" y="1580"/>
                </a:lnTo>
                <a:lnTo>
                  <a:pt x="583" y="1569"/>
                </a:lnTo>
                <a:lnTo>
                  <a:pt x="578" y="1557"/>
                </a:lnTo>
                <a:lnTo>
                  <a:pt x="574" y="1547"/>
                </a:lnTo>
                <a:lnTo>
                  <a:pt x="570" y="1535"/>
                </a:lnTo>
                <a:lnTo>
                  <a:pt x="566" y="1522"/>
                </a:lnTo>
                <a:lnTo>
                  <a:pt x="562" y="1507"/>
                </a:lnTo>
                <a:lnTo>
                  <a:pt x="559" y="1490"/>
                </a:lnTo>
                <a:lnTo>
                  <a:pt x="556" y="1471"/>
                </a:lnTo>
                <a:lnTo>
                  <a:pt x="554" y="1449"/>
                </a:lnTo>
                <a:lnTo>
                  <a:pt x="553" y="1437"/>
                </a:lnTo>
                <a:lnTo>
                  <a:pt x="552" y="1424"/>
                </a:lnTo>
                <a:lnTo>
                  <a:pt x="550" y="1374"/>
                </a:lnTo>
                <a:lnTo>
                  <a:pt x="549" y="1323"/>
                </a:lnTo>
                <a:lnTo>
                  <a:pt x="548" y="1250"/>
                </a:lnTo>
                <a:lnTo>
                  <a:pt x="548" y="1134"/>
                </a:lnTo>
                <a:lnTo>
                  <a:pt x="548" y="1019"/>
                </a:lnTo>
                <a:lnTo>
                  <a:pt x="548" y="979"/>
                </a:lnTo>
                <a:lnTo>
                  <a:pt x="549" y="947"/>
                </a:lnTo>
                <a:lnTo>
                  <a:pt x="550" y="896"/>
                </a:lnTo>
                <a:lnTo>
                  <a:pt x="552" y="845"/>
                </a:lnTo>
                <a:lnTo>
                  <a:pt x="554" y="821"/>
                </a:lnTo>
                <a:lnTo>
                  <a:pt x="556" y="799"/>
                </a:lnTo>
                <a:lnTo>
                  <a:pt x="559" y="779"/>
                </a:lnTo>
                <a:lnTo>
                  <a:pt x="562" y="762"/>
                </a:lnTo>
                <a:lnTo>
                  <a:pt x="566" y="747"/>
                </a:lnTo>
                <a:lnTo>
                  <a:pt x="570" y="734"/>
                </a:lnTo>
                <a:lnTo>
                  <a:pt x="574" y="723"/>
                </a:lnTo>
                <a:lnTo>
                  <a:pt x="578" y="713"/>
                </a:lnTo>
                <a:lnTo>
                  <a:pt x="583" y="701"/>
                </a:lnTo>
                <a:lnTo>
                  <a:pt x="588" y="689"/>
                </a:lnTo>
                <a:lnTo>
                  <a:pt x="594" y="679"/>
                </a:lnTo>
                <a:lnTo>
                  <a:pt x="600" y="668"/>
                </a:lnTo>
                <a:lnTo>
                  <a:pt x="607" y="659"/>
                </a:lnTo>
                <a:lnTo>
                  <a:pt x="614" y="649"/>
                </a:lnTo>
                <a:lnTo>
                  <a:pt x="618" y="645"/>
                </a:lnTo>
                <a:lnTo>
                  <a:pt x="622" y="640"/>
                </a:lnTo>
                <a:lnTo>
                  <a:pt x="631" y="631"/>
                </a:lnTo>
                <a:lnTo>
                  <a:pt x="641" y="622"/>
                </a:lnTo>
                <a:lnTo>
                  <a:pt x="650" y="613"/>
                </a:lnTo>
                <a:lnTo>
                  <a:pt x="659" y="606"/>
                </a:lnTo>
                <a:lnTo>
                  <a:pt x="669" y="599"/>
                </a:lnTo>
                <a:lnTo>
                  <a:pt x="679" y="593"/>
                </a:lnTo>
                <a:lnTo>
                  <a:pt x="690" y="587"/>
                </a:lnTo>
                <a:lnTo>
                  <a:pt x="701" y="582"/>
                </a:lnTo>
                <a:lnTo>
                  <a:pt x="713" y="577"/>
                </a:lnTo>
                <a:lnTo>
                  <a:pt x="723" y="573"/>
                </a:lnTo>
                <a:lnTo>
                  <a:pt x="735" y="570"/>
                </a:lnTo>
                <a:lnTo>
                  <a:pt x="748" y="566"/>
                </a:lnTo>
                <a:lnTo>
                  <a:pt x="763" y="562"/>
                </a:lnTo>
                <a:lnTo>
                  <a:pt x="780" y="559"/>
                </a:lnTo>
                <a:lnTo>
                  <a:pt x="800" y="556"/>
                </a:lnTo>
                <a:lnTo>
                  <a:pt x="821" y="554"/>
                </a:lnTo>
                <a:lnTo>
                  <a:pt x="833" y="553"/>
                </a:lnTo>
                <a:lnTo>
                  <a:pt x="846" y="552"/>
                </a:lnTo>
                <a:lnTo>
                  <a:pt x="896" y="550"/>
                </a:lnTo>
                <a:lnTo>
                  <a:pt x="947" y="549"/>
                </a:lnTo>
                <a:lnTo>
                  <a:pt x="1020" y="548"/>
                </a:lnTo>
                <a:lnTo>
                  <a:pt x="1135" y="548"/>
                </a:lnTo>
                <a:close/>
                <a:moveTo>
                  <a:pt x="1135" y="419"/>
                </a:moveTo>
                <a:lnTo>
                  <a:pt x="1018" y="420"/>
                </a:lnTo>
                <a:lnTo>
                  <a:pt x="977" y="420"/>
                </a:lnTo>
                <a:lnTo>
                  <a:pt x="943" y="420"/>
                </a:lnTo>
                <a:lnTo>
                  <a:pt x="891" y="422"/>
                </a:lnTo>
                <a:lnTo>
                  <a:pt x="840" y="424"/>
                </a:lnTo>
                <a:lnTo>
                  <a:pt x="813" y="425"/>
                </a:lnTo>
                <a:lnTo>
                  <a:pt x="787" y="428"/>
                </a:lnTo>
                <a:lnTo>
                  <a:pt x="764" y="431"/>
                </a:lnTo>
                <a:lnTo>
                  <a:pt x="742" y="435"/>
                </a:lnTo>
                <a:lnTo>
                  <a:pt x="722" y="440"/>
                </a:lnTo>
                <a:lnTo>
                  <a:pt x="712" y="442"/>
                </a:lnTo>
                <a:lnTo>
                  <a:pt x="702" y="445"/>
                </a:lnTo>
                <a:lnTo>
                  <a:pt x="684" y="451"/>
                </a:lnTo>
                <a:lnTo>
                  <a:pt x="667" y="457"/>
                </a:lnTo>
                <a:lnTo>
                  <a:pt x="649" y="464"/>
                </a:lnTo>
                <a:lnTo>
                  <a:pt x="633" y="472"/>
                </a:lnTo>
                <a:lnTo>
                  <a:pt x="625" y="476"/>
                </a:lnTo>
                <a:lnTo>
                  <a:pt x="617" y="481"/>
                </a:lnTo>
                <a:lnTo>
                  <a:pt x="601" y="490"/>
                </a:lnTo>
                <a:lnTo>
                  <a:pt x="585" y="501"/>
                </a:lnTo>
                <a:lnTo>
                  <a:pt x="578" y="506"/>
                </a:lnTo>
                <a:lnTo>
                  <a:pt x="570" y="512"/>
                </a:lnTo>
                <a:lnTo>
                  <a:pt x="554" y="525"/>
                </a:lnTo>
                <a:lnTo>
                  <a:pt x="539" y="539"/>
                </a:lnTo>
                <a:lnTo>
                  <a:pt x="525" y="554"/>
                </a:lnTo>
                <a:lnTo>
                  <a:pt x="512" y="569"/>
                </a:lnTo>
                <a:lnTo>
                  <a:pt x="500" y="585"/>
                </a:lnTo>
                <a:lnTo>
                  <a:pt x="495" y="592"/>
                </a:lnTo>
                <a:lnTo>
                  <a:pt x="490" y="600"/>
                </a:lnTo>
                <a:lnTo>
                  <a:pt x="480" y="616"/>
                </a:lnTo>
                <a:lnTo>
                  <a:pt x="472" y="632"/>
                </a:lnTo>
                <a:lnTo>
                  <a:pt x="464" y="649"/>
                </a:lnTo>
                <a:lnTo>
                  <a:pt x="457" y="666"/>
                </a:lnTo>
                <a:lnTo>
                  <a:pt x="450" y="683"/>
                </a:lnTo>
                <a:lnTo>
                  <a:pt x="445" y="702"/>
                </a:lnTo>
                <a:lnTo>
                  <a:pt x="439" y="721"/>
                </a:lnTo>
                <a:lnTo>
                  <a:pt x="437" y="731"/>
                </a:lnTo>
                <a:lnTo>
                  <a:pt x="435" y="741"/>
                </a:lnTo>
                <a:lnTo>
                  <a:pt x="431" y="763"/>
                </a:lnTo>
                <a:lnTo>
                  <a:pt x="428" y="787"/>
                </a:lnTo>
                <a:lnTo>
                  <a:pt x="425" y="812"/>
                </a:lnTo>
                <a:lnTo>
                  <a:pt x="423" y="840"/>
                </a:lnTo>
                <a:lnTo>
                  <a:pt x="421" y="890"/>
                </a:lnTo>
                <a:lnTo>
                  <a:pt x="420" y="943"/>
                </a:lnTo>
                <a:lnTo>
                  <a:pt x="419" y="1017"/>
                </a:lnTo>
                <a:lnTo>
                  <a:pt x="419" y="1134"/>
                </a:lnTo>
                <a:lnTo>
                  <a:pt x="419" y="1252"/>
                </a:lnTo>
                <a:lnTo>
                  <a:pt x="420" y="1294"/>
                </a:lnTo>
                <a:lnTo>
                  <a:pt x="420" y="1327"/>
                </a:lnTo>
                <a:lnTo>
                  <a:pt x="421" y="1379"/>
                </a:lnTo>
                <a:lnTo>
                  <a:pt x="423" y="1430"/>
                </a:lnTo>
                <a:lnTo>
                  <a:pt x="425" y="1457"/>
                </a:lnTo>
                <a:lnTo>
                  <a:pt x="428" y="1483"/>
                </a:lnTo>
                <a:lnTo>
                  <a:pt x="431" y="1506"/>
                </a:lnTo>
                <a:lnTo>
                  <a:pt x="435" y="1528"/>
                </a:lnTo>
                <a:lnTo>
                  <a:pt x="439" y="1549"/>
                </a:lnTo>
                <a:lnTo>
                  <a:pt x="442" y="1558"/>
                </a:lnTo>
                <a:lnTo>
                  <a:pt x="445" y="1568"/>
                </a:lnTo>
                <a:lnTo>
                  <a:pt x="450" y="1586"/>
                </a:lnTo>
                <a:lnTo>
                  <a:pt x="457" y="1603"/>
                </a:lnTo>
                <a:lnTo>
                  <a:pt x="464" y="1621"/>
                </a:lnTo>
                <a:lnTo>
                  <a:pt x="472" y="1637"/>
                </a:lnTo>
                <a:lnTo>
                  <a:pt x="476" y="1646"/>
                </a:lnTo>
                <a:lnTo>
                  <a:pt x="480" y="1654"/>
                </a:lnTo>
                <a:lnTo>
                  <a:pt x="490" y="1670"/>
                </a:lnTo>
                <a:lnTo>
                  <a:pt x="500" y="1685"/>
                </a:lnTo>
                <a:lnTo>
                  <a:pt x="506" y="1693"/>
                </a:lnTo>
                <a:lnTo>
                  <a:pt x="512" y="1700"/>
                </a:lnTo>
                <a:lnTo>
                  <a:pt x="518" y="1708"/>
                </a:lnTo>
                <a:lnTo>
                  <a:pt x="525" y="1715"/>
                </a:lnTo>
                <a:lnTo>
                  <a:pt x="539" y="1730"/>
                </a:lnTo>
                <a:lnTo>
                  <a:pt x="554" y="1744"/>
                </a:lnTo>
                <a:lnTo>
                  <a:pt x="570" y="1757"/>
                </a:lnTo>
                <a:lnTo>
                  <a:pt x="585" y="1769"/>
                </a:lnTo>
                <a:lnTo>
                  <a:pt x="593" y="1774"/>
                </a:lnTo>
                <a:lnTo>
                  <a:pt x="601" y="1779"/>
                </a:lnTo>
                <a:lnTo>
                  <a:pt x="617" y="1789"/>
                </a:lnTo>
                <a:lnTo>
                  <a:pt x="633" y="1798"/>
                </a:lnTo>
                <a:lnTo>
                  <a:pt x="649" y="1805"/>
                </a:lnTo>
                <a:lnTo>
                  <a:pt x="667" y="1813"/>
                </a:lnTo>
                <a:lnTo>
                  <a:pt x="684" y="1819"/>
                </a:lnTo>
                <a:lnTo>
                  <a:pt x="702" y="1825"/>
                </a:lnTo>
                <a:lnTo>
                  <a:pt x="722" y="1830"/>
                </a:lnTo>
                <a:lnTo>
                  <a:pt x="732" y="1832"/>
                </a:lnTo>
                <a:lnTo>
                  <a:pt x="742" y="1834"/>
                </a:lnTo>
                <a:lnTo>
                  <a:pt x="764" y="1838"/>
                </a:lnTo>
                <a:lnTo>
                  <a:pt x="787" y="1842"/>
                </a:lnTo>
                <a:lnTo>
                  <a:pt x="813" y="1844"/>
                </a:lnTo>
                <a:lnTo>
                  <a:pt x="840" y="1846"/>
                </a:lnTo>
                <a:lnTo>
                  <a:pt x="891" y="1848"/>
                </a:lnTo>
                <a:lnTo>
                  <a:pt x="943" y="1849"/>
                </a:lnTo>
                <a:lnTo>
                  <a:pt x="1018" y="1850"/>
                </a:lnTo>
                <a:lnTo>
                  <a:pt x="1135" y="1850"/>
                </a:lnTo>
                <a:lnTo>
                  <a:pt x="1252" y="1850"/>
                </a:lnTo>
                <a:lnTo>
                  <a:pt x="1293" y="1850"/>
                </a:lnTo>
                <a:lnTo>
                  <a:pt x="1327" y="1849"/>
                </a:lnTo>
                <a:lnTo>
                  <a:pt x="1379" y="1848"/>
                </a:lnTo>
                <a:lnTo>
                  <a:pt x="1430" y="1846"/>
                </a:lnTo>
                <a:lnTo>
                  <a:pt x="1457" y="1844"/>
                </a:lnTo>
                <a:lnTo>
                  <a:pt x="1483" y="1842"/>
                </a:lnTo>
                <a:lnTo>
                  <a:pt x="1506" y="1838"/>
                </a:lnTo>
                <a:lnTo>
                  <a:pt x="1528" y="1834"/>
                </a:lnTo>
                <a:lnTo>
                  <a:pt x="1548" y="1830"/>
                </a:lnTo>
                <a:lnTo>
                  <a:pt x="1558" y="1827"/>
                </a:lnTo>
                <a:lnTo>
                  <a:pt x="1568" y="1825"/>
                </a:lnTo>
                <a:lnTo>
                  <a:pt x="1586" y="1819"/>
                </a:lnTo>
                <a:lnTo>
                  <a:pt x="1603" y="1813"/>
                </a:lnTo>
                <a:lnTo>
                  <a:pt x="1621" y="1805"/>
                </a:lnTo>
                <a:lnTo>
                  <a:pt x="1637" y="1798"/>
                </a:lnTo>
                <a:lnTo>
                  <a:pt x="1645" y="1793"/>
                </a:lnTo>
                <a:lnTo>
                  <a:pt x="1653" y="1789"/>
                </a:lnTo>
                <a:lnTo>
                  <a:pt x="1669" y="1779"/>
                </a:lnTo>
                <a:lnTo>
                  <a:pt x="1685" y="1769"/>
                </a:lnTo>
                <a:lnTo>
                  <a:pt x="1692" y="1763"/>
                </a:lnTo>
                <a:lnTo>
                  <a:pt x="1700" y="1757"/>
                </a:lnTo>
                <a:lnTo>
                  <a:pt x="1716" y="1744"/>
                </a:lnTo>
                <a:lnTo>
                  <a:pt x="1731" y="1730"/>
                </a:lnTo>
                <a:lnTo>
                  <a:pt x="1745" y="1715"/>
                </a:lnTo>
                <a:lnTo>
                  <a:pt x="1758" y="1700"/>
                </a:lnTo>
                <a:lnTo>
                  <a:pt x="1770" y="1685"/>
                </a:lnTo>
                <a:lnTo>
                  <a:pt x="1775" y="1677"/>
                </a:lnTo>
                <a:lnTo>
                  <a:pt x="1780" y="1670"/>
                </a:lnTo>
                <a:lnTo>
                  <a:pt x="1790" y="1654"/>
                </a:lnTo>
                <a:lnTo>
                  <a:pt x="1798" y="1637"/>
                </a:lnTo>
                <a:lnTo>
                  <a:pt x="1806" y="1621"/>
                </a:lnTo>
                <a:lnTo>
                  <a:pt x="1813" y="1603"/>
                </a:lnTo>
                <a:lnTo>
                  <a:pt x="1820" y="1586"/>
                </a:lnTo>
                <a:lnTo>
                  <a:pt x="1825" y="1568"/>
                </a:lnTo>
                <a:lnTo>
                  <a:pt x="1831" y="1549"/>
                </a:lnTo>
                <a:lnTo>
                  <a:pt x="1833" y="1539"/>
                </a:lnTo>
                <a:lnTo>
                  <a:pt x="1835" y="1528"/>
                </a:lnTo>
                <a:lnTo>
                  <a:pt x="1839" y="1506"/>
                </a:lnTo>
                <a:lnTo>
                  <a:pt x="1842" y="1483"/>
                </a:lnTo>
                <a:lnTo>
                  <a:pt x="1845" y="1457"/>
                </a:lnTo>
                <a:lnTo>
                  <a:pt x="1846" y="1430"/>
                </a:lnTo>
                <a:lnTo>
                  <a:pt x="1849" y="1379"/>
                </a:lnTo>
                <a:lnTo>
                  <a:pt x="1850" y="1327"/>
                </a:lnTo>
                <a:lnTo>
                  <a:pt x="1851" y="1252"/>
                </a:lnTo>
                <a:lnTo>
                  <a:pt x="1851" y="1134"/>
                </a:lnTo>
                <a:lnTo>
                  <a:pt x="1851" y="1017"/>
                </a:lnTo>
                <a:lnTo>
                  <a:pt x="1850" y="976"/>
                </a:lnTo>
                <a:lnTo>
                  <a:pt x="1850" y="943"/>
                </a:lnTo>
                <a:lnTo>
                  <a:pt x="1849" y="890"/>
                </a:lnTo>
                <a:lnTo>
                  <a:pt x="1846" y="840"/>
                </a:lnTo>
                <a:lnTo>
                  <a:pt x="1845" y="812"/>
                </a:lnTo>
                <a:lnTo>
                  <a:pt x="1842" y="787"/>
                </a:lnTo>
                <a:lnTo>
                  <a:pt x="1839" y="763"/>
                </a:lnTo>
                <a:lnTo>
                  <a:pt x="1835" y="741"/>
                </a:lnTo>
                <a:lnTo>
                  <a:pt x="1831" y="721"/>
                </a:lnTo>
                <a:lnTo>
                  <a:pt x="1828" y="711"/>
                </a:lnTo>
                <a:lnTo>
                  <a:pt x="1825" y="702"/>
                </a:lnTo>
                <a:lnTo>
                  <a:pt x="1820" y="683"/>
                </a:lnTo>
                <a:lnTo>
                  <a:pt x="1813" y="666"/>
                </a:lnTo>
                <a:lnTo>
                  <a:pt x="1806" y="649"/>
                </a:lnTo>
                <a:lnTo>
                  <a:pt x="1798" y="632"/>
                </a:lnTo>
                <a:lnTo>
                  <a:pt x="1794" y="624"/>
                </a:lnTo>
                <a:lnTo>
                  <a:pt x="1790" y="616"/>
                </a:lnTo>
                <a:lnTo>
                  <a:pt x="1780" y="600"/>
                </a:lnTo>
                <a:lnTo>
                  <a:pt x="1770" y="585"/>
                </a:lnTo>
                <a:lnTo>
                  <a:pt x="1764" y="577"/>
                </a:lnTo>
                <a:lnTo>
                  <a:pt x="1758" y="569"/>
                </a:lnTo>
                <a:lnTo>
                  <a:pt x="1752" y="562"/>
                </a:lnTo>
                <a:lnTo>
                  <a:pt x="1745" y="554"/>
                </a:lnTo>
                <a:lnTo>
                  <a:pt x="1731" y="539"/>
                </a:lnTo>
                <a:lnTo>
                  <a:pt x="1716" y="525"/>
                </a:lnTo>
                <a:lnTo>
                  <a:pt x="1700" y="512"/>
                </a:lnTo>
                <a:lnTo>
                  <a:pt x="1685" y="501"/>
                </a:lnTo>
                <a:lnTo>
                  <a:pt x="1677" y="495"/>
                </a:lnTo>
                <a:lnTo>
                  <a:pt x="1669" y="490"/>
                </a:lnTo>
                <a:lnTo>
                  <a:pt x="1653" y="481"/>
                </a:lnTo>
                <a:lnTo>
                  <a:pt x="1637" y="472"/>
                </a:lnTo>
                <a:lnTo>
                  <a:pt x="1621" y="464"/>
                </a:lnTo>
                <a:lnTo>
                  <a:pt x="1603" y="457"/>
                </a:lnTo>
                <a:lnTo>
                  <a:pt x="1586" y="451"/>
                </a:lnTo>
                <a:lnTo>
                  <a:pt x="1568" y="445"/>
                </a:lnTo>
                <a:lnTo>
                  <a:pt x="1548" y="440"/>
                </a:lnTo>
                <a:lnTo>
                  <a:pt x="1538" y="437"/>
                </a:lnTo>
                <a:lnTo>
                  <a:pt x="1528" y="435"/>
                </a:lnTo>
                <a:lnTo>
                  <a:pt x="1506" y="431"/>
                </a:lnTo>
                <a:lnTo>
                  <a:pt x="1483" y="428"/>
                </a:lnTo>
                <a:lnTo>
                  <a:pt x="1457" y="425"/>
                </a:lnTo>
                <a:lnTo>
                  <a:pt x="1430" y="424"/>
                </a:lnTo>
                <a:lnTo>
                  <a:pt x="1379" y="422"/>
                </a:lnTo>
                <a:lnTo>
                  <a:pt x="1327" y="420"/>
                </a:lnTo>
                <a:lnTo>
                  <a:pt x="1252" y="420"/>
                </a:lnTo>
                <a:lnTo>
                  <a:pt x="1135" y="419"/>
                </a:lnTo>
                <a:close/>
                <a:moveTo>
                  <a:pt x="1135" y="767"/>
                </a:moveTo>
                <a:lnTo>
                  <a:pt x="1116" y="768"/>
                </a:lnTo>
                <a:lnTo>
                  <a:pt x="1097" y="769"/>
                </a:lnTo>
                <a:lnTo>
                  <a:pt x="1079" y="771"/>
                </a:lnTo>
                <a:lnTo>
                  <a:pt x="1061" y="775"/>
                </a:lnTo>
                <a:lnTo>
                  <a:pt x="1043" y="779"/>
                </a:lnTo>
                <a:lnTo>
                  <a:pt x="1026" y="784"/>
                </a:lnTo>
                <a:lnTo>
                  <a:pt x="1009" y="789"/>
                </a:lnTo>
                <a:lnTo>
                  <a:pt x="992" y="796"/>
                </a:lnTo>
                <a:lnTo>
                  <a:pt x="976" y="803"/>
                </a:lnTo>
                <a:lnTo>
                  <a:pt x="960" y="812"/>
                </a:lnTo>
                <a:lnTo>
                  <a:pt x="945" y="820"/>
                </a:lnTo>
                <a:lnTo>
                  <a:pt x="930" y="830"/>
                </a:lnTo>
                <a:lnTo>
                  <a:pt x="915" y="840"/>
                </a:lnTo>
                <a:lnTo>
                  <a:pt x="902" y="851"/>
                </a:lnTo>
                <a:lnTo>
                  <a:pt x="888" y="863"/>
                </a:lnTo>
                <a:lnTo>
                  <a:pt x="875" y="875"/>
                </a:lnTo>
                <a:lnTo>
                  <a:pt x="863" y="887"/>
                </a:lnTo>
                <a:lnTo>
                  <a:pt x="852" y="901"/>
                </a:lnTo>
                <a:lnTo>
                  <a:pt x="841" y="915"/>
                </a:lnTo>
                <a:lnTo>
                  <a:pt x="831" y="929"/>
                </a:lnTo>
                <a:lnTo>
                  <a:pt x="821" y="944"/>
                </a:lnTo>
                <a:lnTo>
                  <a:pt x="812" y="959"/>
                </a:lnTo>
                <a:lnTo>
                  <a:pt x="804" y="975"/>
                </a:lnTo>
                <a:lnTo>
                  <a:pt x="797" y="991"/>
                </a:lnTo>
                <a:lnTo>
                  <a:pt x="790" y="1008"/>
                </a:lnTo>
                <a:lnTo>
                  <a:pt x="784" y="1025"/>
                </a:lnTo>
                <a:lnTo>
                  <a:pt x="779" y="1043"/>
                </a:lnTo>
                <a:lnTo>
                  <a:pt x="777" y="1051"/>
                </a:lnTo>
                <a:lnTo>
                  <a:pt x="775" y="1060"/>
                </a:lnTo>
                <a:lnTo>
                  <a:pt x="772" y="1078"/>
                </a:lnTo>
                <a:lnTo>
                  <a:pt x="770" y="1097"/>
                </a:lnTo>
                <a:lnTo>
                  <a:pt x="768" y="1115"/>
                </a:lnTo>
                <a:lnTo>
                  <a:pt x="768" y="1134"/>
                </a:lnTo>
                <a:lnTo>
                  <a:pt x="768" y="1154"/>
                </a:lnTo>
                <a:lnTo>
                  <a:pt x="770" y="1173"/>
                </a:lnTo>
                <a:lnTo>
                  <a:pt x="772" y="1191"/>
                </a:lnTo>
                <a:lnTo>
                  <a:pt x="775" y="1209"/>
                </a:lnTo>
                <a:lnTo>
                  <a:pt x="779" y="1227"/>
                </a:lnTo>
                <a:lnTo>
                  <a:pt x="784" y="1244"/>
                </a:lnTo>
                <a:lnTo>
                  <a:pt x="790" y="1261"/>
                </a:lnTo>
                <a:lnTo>
                  <a:pt x="797" y="1278"/>
                </a:lnTo>
                <a:lnTo>
                  <a:pt x="804" y="1294"/>
                </a:lnTo>
                <a:lnTo>
                  <a:pt x="812" y="1310"/>
                </a:lnTo>
                <a:lnTo>
                  <a:pt x="821" y="1326"/>
                </a:lnTo>
                <a:lnTo>
                  <a:pt x="831" y="1340"/>
                </a:lnTo>
                <a:lnTo>
                  <a:pt x="841" y="1355"/>
                </a:lnTo>
                <a:lnTo>
                  <a:pt x="852" y="1369"/>
                </a:lnTo>
                <a:lnTo>
                  <a:pt x="863" y="1382"/>
                </a:lnTo>
                <a:lnTo>
                  <a:pt x="875" y="1395"/>
                </a:lnTo>
                <a:lnTo>
                  <a:pt x="888" y="1407"/>
                </a:lnTo>
                <a:lnTo>
                  <a:pt x="902" y="1418"/>
                </a:lnTo>
                <a:lnTo>
                  <a:pt x="915" y="1429"/>
                </a:lnTo>
                <a:lnTo>
                  <a:pt x="930" y="1440"/>
                </a:lnTo>
                <a:lnTo>
                  <a:pt x="945" y="1449"/>
                </a:lnTo>
                <a:lnTo>
                  <a:pt x="960" y="1458"/>
                </a:lnTo>
                <a:lnTo>
                  <a:pt x="976" y="1466"/>
                </a:lnTo>
                <a:lnTo>
                  <a:pt x="992" y="1473"/>
                </a:lnTo>
                <a:lnTo>
                  <a:pt x="1009" y="1480"/>
                </a:lnTo>
                <a:lnTo>
                  <a:pt x="1026" y="1486"/>
                </a:lnTo>
                <a:lnTo>
                  <a:pt x="1043" y="1491"/>
                </a:lnTo>
                <a:lnTo>
                  <a:pt x="1052" y="1493"/>
                </a:lnTo>
                <a:lnTo>
                  <a:pt x="1061" y="1495"/>
                </a:lnTo>
                <a:lnTo>
                  <a:pt x="1079" y="1498"/>
                </a:lnTo>
                <a:lnTo>
                  <a:pt x="1097" y="1500"/>
                </a:lnTo>
                <a:lnTo>
                  <a:pt x="1116" y="1502"/>
                </a:lnTo>
                <a:lnTo>
                  <a:pt x="1135" y="1502"/>
                </a:lnTo>
                <a:lnTo>
                  <a:pt x="1154" y="1502"/>
                </a:lnTo>
                <a:lnTo>
                  <a:pt x="1173" y="1500"/>
                </a:lnTo>
                <a:lnTo>
                  <a:pt x="1191" y="1498"/>
                </a:lnTo>
                <a:lnTo>
                  <a:pt x="1209" y="1495"/>
                </a:lnTo>
                <a:lnTo>
                  <a:pt x="1227" y="1491"/>
                </a:lnTo>
                <a:lnTo>
                  <a:pt x="1244" y="1486"/>
                </a:lnTo>
                <a:lnTo>
                  <a:pt x="1261" y="1480"/>
                </a:lnTo>
                <a:lnTo>
                  <a:pt x="1278" y="1473"/>
                </a:lnTo>
                <a:lnTo>
                  <a:pt x="1294" y="1466"/>
                </a:lnTo>
                <a:lnTo>
                  <a:pt x="1310" y="1458"/>
                </a:lnTo>
                <a:lnTo>
                  <a:pt x="1325" y="1449"/>
                </a:lnTo>
                <a:lnTo>
                  <a:pt x="1340" y="1440"/>
                </a:lnTo>
                <a:lnTo>
                  <a:pt x="1355" y="1429"/>
                </a:lnTo>
                <a:lnTo>
                  <a:pt x="1368" y="1418"/>
                </a:lnTo>
                <a:lnTo>
                  <a:pt x="1382" y="1407"/>
                </a:lnTo>
                <a:lnTo>
                  <a:pt x="1395" y="1395"/>
                </a:lnTo>
                <a:lnTo>
                  <a:pt x="1407" y="1382"/>
                </a:lnTo>
                <a:lnTo>
                  <a:pt x="1418" y="1369"/>
                </a:lnTo>
                <a:lnTo>
                  <a:pt x="1429" y="1355"/>
                </a:lnTo>
                <a:lnTo>
                  <a:pt x="1439" y="1340"/>
                </a:lnTo>
                <a:lnTo>
                  <a:pt x="1449" y="1326"/>
                </a:lnTo>
                <a:lnTo>
                  <a:pt x="1458" y="1310"/>
                </a:lnTo>
                <a:lnTo>
                  <a:pt x="1466" y="1294"/>
                </a:lnTo>
                <a:lnTo>
                  <a:pt x="1473" y="1278"/>
                </a:lnTo>
                <a:lnTo>
                  <a:pt x="1480" y="1261"/>
                </a:lnTo>
                <a:lnTo>
                  <a:pt x="1486" y="1244"/>
                </a:lnTo>
                <a:lnTo>
                  <a:pt x="1490" y="1227"/>
                </a:lnTo>
                <a:lnTo>
                  <a:pt x="1493" y="1218"/>
                </a:lnTo>
                <a:lnTo>
                  <a:pt x="1495" y="1209"/>
                </a:lnTo>
                <a:lnTo>
                  <a:pt x="1498" y="1191"/>
                </a:lnTo>
                <a:lnTo>
                  <a:pt x="1500" y="1173"/>
                </a:lnTo>
                <a:lnTo>
                  <a:pt x="1502" y="1154"/>
                </a:lnTo>
                <a:lnTo>
                  <a:pt x="1502" y="1134"/>
                </a:lnTo>
                <a:lnTo>
                  <a:pt x="1502" y="1115"/>
                </a:lnTo>
                <a:lnTo>
                  <a:pt x="1500" y="1097"/>
                </a:lnTo>
                <a:lnTo>
                  <a:pt x="1498" y="1078"/>
                </a:lnTo>
                <a:lnTo>
                  <a:pt x="1495" y="1060"/>
                </a:lnTo>
                <a:lnTo>
                  <a:pt x="1490" y="1043"/>
                </a:lnTo>
                <a:lnTo>
                  <a:pt x="1486" y="1025"/>
                </a:lnTo>
                <a:lnTo>
                  <a:pt x="1480" y="1008"/>
                </a:lnTo>
                <a:lnTo>
                  <a:pt x="1473" y="991"/>
                </a:lnTo>
                <a:lnTo>
                  <a:pt x="1466" y="975"/>
                </a:lnTo>
                <a:lnTo>
                  <a:pt x="1458" y="959"/>
                </a:lnTo>
                <a:lnTo>
                  <a:pt x="1449" y="944"/>
                </a:lnTo>
                <a:lnTo>
                  <a:pt x="1439" y="929"/>
                </a:lnTo>
                <a:lnTo>
                  <a:pt x="1429" y="915"/>
                </a:lnTo>
                <a:lnTo>
                  <a:pt x="1418" y="901"/>
                </a:lnTo>
                <a:lnTo>
                  <a:pt x="1407" y="887"/>
                </a:lnTo>
                <a:lnTo>
                  <a:pt x="1395" y="875"/>
                </a:lnTo>
                <a:lnTo>
                  <a:pt x="1382" y="863"/>
                </a:lnTo>
                <a:lnTo>
                  <a:pt x="1368" y="851"/>
                </a:lnTo>
                <a:lnTo>
                  <a:pt x="1355" y="840"/>
                </a:lnTo>
                <a:lnTo>
                  <a:pt x="1340" y="830"/>
                </a:lnTo>
                <a:lnTo>
                  <a:pt x="1325" y="820"/>
                </a:lnTo>
                <a:lnTo>
                  <a:pt x="1310" y="812"/>
                </a:lnTo>
                <a:lnTo>
                  <a:pt x="1294" y="803"/>
                </a:lnTo>
                <a:lnTo>
                  <a:pt x="1278" y="796"/>
                </a:lnTo>
                <a:lnTo>
                  <a:pt x="1261" y="789"/>
                </a:lnTo>
                <a:lnTo>
                  <a:pt x="1244" y="784"/>
                </a:lnTo>
                <a:lnTo>
                  <a:pt x="1227" y="779"/>
                </a:lnTo>
                <a:lnTo>
                  <a:pt x="1218" y="777"/>
                </a:lnTo>
                <a:lnTo>
                  <a:pt x="1209" y="775"/>
                </a:lnTo>
                <a:lnTo>
                  <a:pt x="1191" y="771"/>
                </a:lnTo>
                <a:lnTo>
                  <a:pt x="1173" y="769"/>
                </a:lnTo>
                <a:lnTo>
                  <a:pt x="1154" y="768"/>
                </a:lnTo>
                <a:lnTo>
                  <a:pt x="1135" y="767"/>
                </a:lnTo>
                <a:close/>
                <a:moveTo>
                  <a:pt x="1135" y="1374"/>
                </a:moveTo>
                <a:lnTo>
                  <a:pt x="1123" y="1373"/>
                </a:lnTo>
                <a:lnTo>
                  <a:pt x="1111" y="1372"/>
                </a:lnTo>
                <a:lnTo>
                  <a:pt x="1099" y="1371"/>
                </a:lnTo>
                <a:lnTo>
                  <a:pt x="1087" y="1369"/>
                </a:lnTo>
                <a:lnTo>
                  <a:pt x="1075" y="1366"/>
                </a:lnTo>
                <a:lnTo>
                  <a:pt x="1064" y="1363"/>
                </a:lnTo>
                <a:lnTo>
                  <a:pt x="1053" y="1359"/>
                </a:lnTo>
                <a:lnTo>
                  <a:pt x="1042" y="1355"/>
                </a:lnTo>
                <a:lnTo>
                  <a:pt x="1032" y="1350"/>
                </a:lnTo>
                <a:lnTo>
                  <a:pt x="1021" y="1345"/>
                </a:lnTo>
                <a:lnTo>
                  <a:pt x="1011" y="1339"/>
                </a:lnTo>
                <a:lnTo>
                  <a:pt x="1002" y="1333"/>
                </a:lnTo>
                <a:lnTo>
                  <a:pt x="992" y="1326"/>
                </a:lnTo>
                <a:lnTo>
                  <a:pt x="983" y="1319"/>
                </a:lnTo>
                <a:lnTo>
                  <a:pt x="975" y="1312"/>
                </a:lnTo>
                <a:lnTo>
                  <a:pt x="967" y="1304"/>
                </a:lnTo>
                <a:lnTo>
                  <a:pt x="959" y="1295"/>
                </a:lnTo>
                <a:lnTo>
                  <a:pt x="951" y="1287"/>
                </a:lnTo>
                <a:lnTo>
                  <a:pt x="944" y="1278"/>
                </a:lnTo>
                <a:lnTo>
                  <a:pt x="937" y="1268"/>
                </a:lnTo>
                <a:lnTo>
                  <a:pt x="931" y="1259"/>
                </a:lnTo>
                <a:lnTo>
                  <a:pt x="925" y="1249"/>
                </a:lnTo>
                <a:lnTo>
                  <a:pt x="920" y="1239"/>
                </a:lnTo>
                <a:lnTo>
                  <a:pt x="915" y="1228"/>
                </a:lnTo>
                <a:lnTo>
                  <a:pt x="911" y="1217"/>
                </a:lnTo>
                <a:lnTo>
                  <a:pt x="907" y="1206"/>
                </a:lnTo>
                <a:lnTo>
                  <a:pt x="904" y="1195"/>
                </a:lnTo>
                <a:lnTo>
                  <a:pt x="902" y="1183"/>
                </a:lnTo>
                <a:lnTo>
                  <a:pt x="899" y="1172"/>
                </a:lnTo>
                <a:lnTo>
                  <a:pt x="898" y="1160"/>
                </a:lnTo>
                <a:lnTo>
                  <a:pt x="897" y="1148"/>
                </a:lnTo>
                <a:lnTo>
                  <a:pt x="897" y="1134"/>
                </a:lnTo>
                <a:lnTo>
                  <a:pt x="897" y="1122"/>
                </a:lnTo>
                <a:lnTo>
                  <a:pt x="898" y="1110"/>
                </a:lnTo>
                <a:lnTo>
                  <a:pt x="899" y="1098"/>
                </a:lnTo>
                <a:lnTo>
                  <a:pt x="902" y="1086"/>
                </a:lnTo>
                <a:lnTo>
                  <a:pt x="904" y="1075"/>
                </a:lnTo>
                <a:lnTo>
                  <a:pt x="907" y="1063"/>
                </a:lnTo>
                <a:lnTo>
                  <a:pt x="911" y="1052"/>
                </a:lnTo>
                <a:lnTo>
                  <a:pt x="915" y="1042"/>
                </a:lnTo>
                <a:lnTo>
                  <a:pt x="920" y="1031"/>
                </a:lnTo>
                <a:lnTo>
                  <a:pt x="925" y="1021"/>
                </a:lnTo>
                <a:lnTo>
                  <a:pt x="931" y="1011"/>
                </a:lnTo>
                <a:lnTo>
                  <a:pt x="937" y="1001"/>
                </a:lnTo>
                <a:lnTo>
                  <a:pt x="944" y="992"/>
                </a:lnTo>
                <a:lnTo>
                  <a:pt x="951" y="983"/>
                </a:lnTo>
                <a:lnTo>
                  <a:pt x="959" y="974"/>
                </a:lnTo>
                <a:lnTo>
                  <a:pt x="967" y="966"/>
                </a:lnTo>
                <a:lnTo>
                  <a:pt x="975" y="958"/>
                </a:lnTo>
                <a:lnTo>
                  <a:pt x="983" y="950"/>
                </a:lnTo>
                <a:lnTo>
                  <a:pt x="992" y="943"/>
                </a:lnTo>
                <a:lnTo>
                  <a:pt x="1002" y="937"/>
                </a:lnTo>
                <a:lnTo>
                  <a:pt x="1011" y="931"/>
                </a:lnTo>
                <a:lnTo>
                  <a:pt x="1021" y="925"/>
                </a:lnTo>
                <a:lnTo>
                  <a:pt x="1032" y="920"/>
                </a:lnTo>
                <a:lnTo>
                  <a:pt x="1042" y="915"/>
                </a:lnTo>
                <a:lnTo>
                  <a:pt x="1053" y="910"/>
                </a:lnTo>
                <a:lnTo>
                  <a:pt x="1064" y="907"/>
                </a:lnTo>
                <a:lnTo>
                  <a:pt x="1075" y="904"/>
                </a:lnTo>
                <a:lnTo>
                  <a:pt x="1087" y="901"/>
                </a:lnTo>
                <a:lnTo>
                  <a:pt x="1099" y="899"/>
                </a:lnTo>
                <a:lnTo>
                  <a:pt x="1111" y="897"/>
                </a:lnTo>
                <a:lnTo>
                  <a:pt x="1123" y="896"/>
                </a:lnTo>
                <a:lnTo>
                  <a:pt x="1135" y="896"/>
                </a:lnTo>
                <a:lnTo>
                  <a:pt x="1147" y="896"/>
                </a:lnTo>
                <a:lnTo>
                  <a:pt x="1159" y="897"/>
                </a:lnTo>
                <a:lnTo>
                  <a:pt x="1171" y="899"/>
                </a:lnTo>
                <a:lnTo>
                  <a:pt x="1183" y="901"/>
                </a:lnTo>
                <a:lnTo>
                  <a:pt x="1195" y="904"/>
                </a:lnTo>
                <a:lnTo>
                  <a:pt x="1206" y="907"/>
                </a:lnTo>
                <a:lnTo>
                  <a:pt x="1217" y="910"/>
                </a:lnTo>
                <a:lnTo>
                  <a:pt x="1228" y="915"/>
                </a:lnTo>
                <a:lnTo>
                  <a:pt x="1238" y="920"/>
                </a:lnTo>
                <a:lnTo>
                  <a:pt x="1249" y="925"/>
                </a:lnTo>
                <a:lnTo>
                  <a:pt x="1259" y="931"/>
                </a:lnTo>
                <a:lnTo>
                  <a:pt x="1268" y="937"/>
                </a:lnTo>
                <a:lnTo>
                  <a:pt x="1278" y="943"/>
                </a:lnTo>
                <a:lnTo>
                  <a:pt x="1287" y="950"/>
                </a:lnTo>
                <a:lnTo>
                  <a:pt x="1295" y="958"/>
                </a:lnTo>
                <a:lnTo>
                  <a:pt x="1303" y="966"/>
                </a:lnTo>
                <a:lnTo>
                  <a:pt x="1311" y="974"/>
                </a:lnTo>
                <a:lnTo>
                  <a:pt x="1319" y="983"/>
                </a:lnTo>
                <a:lnTo>
                  <a:pt x="1326" y="992"/>
                </a:lnTo>
                <a:lnTo>
                  <a:pt x="1333" y="1001"/>
                </a:lnTo>
                <a:lnTo>
                  <a:pt x="1339" y="1011"/>
                </a:lnTo>
                <a:lnTo>
                  <a:pt x="1344" y="1021"/>
                </a:lnTo>
                <a:lnTo>
                  <a:pt x="1350" y="1031"/>
                </a:lnTo>
                <a:lnTo>
                  <a:pt x="1355" y="1042"/>
                </a:lnTo>
                <a:lnTo>
                  <a:pt x="1359" y="1052"/>
                </a:lnTo>
                <a:lnTo>
                  <a:pt x="1363" y="1063"/>
                </a:lnTo>
                <a:lnTo>
                  <a:pt x="1366" y="1075"/>
                </a:lnTo>
                <a:lnTo>
                  <a:pt x="1368" y="1086"/>
                </a:lnTo>
                <a:lnTo>
                  <a:pt x="1370" y="1098"/>
                </a:lnTo>
                <a:lnTo>
                  <a:pt x="1372" y="1110"/>
                </a:lnTo>
                <a:lnTo>
                  <a:pt x="1373" y="1122"/>
                </a:lnTo>
                <a:lnTo>
                  <a:pt x="1373" y="1134"/>
                </a:lnTo>
                <a:lnTo>
                  <a:pt x="1373" y="1148"/>
                </a:lnTo>
                <a:lnTo>
                  <a:pt x="1372" y="1160"/>
                </a:lnTo>
                <a:lnTo>
                  <a:pt x="1370" y="1172"/>
                </a:lnTo>
                <a:lnTo>
                  <a:pt x="1368" y="1183"/>
                </a:lnTo>
                <a:lnTo>
                  <a:pt x="1366" y="1195"/>
                </a:lnTo>
                <a:lnTo>
                  <a:pt x="1363" y="1206"/>
                </a:lnTo>
                <a:lnTo>
                  <a:pt x="1359" y="1217"/>
                </a:lnTo>
                <a:lnTo>
                  <a:pt x="1355" y="1228"/>
                </a:lnTo>
                <a:lnTo>
                  <a:pt x="1350" y="1239"/>
                </a:lnTo>
                <a:lnTo>
                  <a:pt x="1344" y="1249"/>
                </a:lnTo>
                <a:lnTo>
                  <a:pt x="1339" y="1259"/>
                </a:lnTo>
                <a:lnTo>
                  <a:pt x="1333" y="1268"/>
                </a:lnTo>
                <a:lnTo>
                  <a:pt x="1326" y="1278"/>
                </a:lnTo>
                <a:lnTo>
                  <a:pt x="1319" y="1287"/>
                </a:lnTo>
                <a:lnTo>
                  <a:pt x="1311" y="1295"/>
                </a:lnTo>
                <a:lnTo>
                  <a:pt x="1303" y="1304"/>
                </a:lnTo>
                <a:lnTo>
                  <a:pt x="1295" y="1312"/>
                </a:lnTo>
                <a:lnTo>
                  <a:pt x="1287" y="1319"/>
                </a:lnTo>
                <a:lnTo>
                  <a:pt x="1278" y="1326"/>
                </a:lnTo>
                <a:lnTo>
                  <a:pt x="1268" y="1333"/>
                </a:lnTo>
                <a:lnTo>
                  <a:pt x="1259" y="1339"/>
                </a:lnTo>
                <a:lnTo>
                  <a:pt x="1249" y="1345"/>
                </a:lnTo>
                <a:lnTo>
                  <a:pt x="1238" y="1350"/>
                </a:lnTo>
                <a:lnTo>
                  <a:pt x="1228" y="1355"/>
                </a:lnTo>
                <a:lnTo>
                  <a:pt x="1217" y="1359"/>
                </a:lnTo>
                <a:lnTo>
                  <a:pt x="1206" y="1363"/>
                </a:lnTo>
                <a:lnTo>
                  <a:pt x="1195" y="1366"/>
                </a:lnTo>
                <a:lnTo>
                  <a:pt x="1183" y="1369"/>
                </a:lnTo>
                <a:lnTo>
                  <a:pt x="1171" y="1371"/>
                </a:lnTo>
                <a:lnTo>
                  <a:pt x="1159" y="1372"/>
                </a:lnTo>
                <a:lnTo>
                  <a:pt x="1147" y="1373"/>
                </a:lnTo>
                <a:lnTo>
                  <a:pt x="1135" y="1374"/>
                </a:lnTo>
                <a:close/>
                <a:moveTo>
                  <a:pt x="1431" y="753"/>
                </a:moveTo>
                <a:lnTo>
                  <a:pt x="1431" y="744"/>
                </a:lnTo>
                <a:lnTo>
                  <a:pt x="1433" y="735"/>
                </a:lnTo>
                <a:lnTo>
                  <a:pt x="1435" y="727"/>
                </a:lnTo>
                <a:lnTo>
                  <a:pt x="1438" y="719"/>
                </a:lnTo>
                <a:lnTo>
                  <a:pt x="1441" y="712"/>
                </a:lnTo>
                <a:lnTo>
                  <a:pt x="1445" y="705"/>
                </a:lnTo>
                <a:lnTo>
                  <a:pt x="1450" y="698"/>
                </a:lnTo>
                <a:lnTo>
                  <a:pt x="1453" y="695"/>
                </a:lnTo>
                <a:lnTo>
                  <a:pt x="1456" y="692"/>
                </a:lnTo>
                <a:lnTo>
                  <a:pt x="1462" y="687"/>
                </a:lnTo>
                <a:lnTo>
                  <a:pt x="1469" y="682"/>
                </a:lnTo>
                <a:lnTo>
                  <a:pt x="1476" y="677"/>
                </a:lnTo>
                <a:lnTo>
                  <a:pt x="1483" y="674"/>
                </a:lnTo>
                <a:lnTo>
                  <a:pt x="1491" y="671"/>
                </a:lnTo>
                <a:lnTo>
                  <a:pt x="1499" y="669"/>
                </a:lnTo>
                <a:lnTo>
                  <a:pt x="1508" y="667"/>
                </a:lnTo>
                <a:lnTo>
                  <a:pt x="1517" y="667"/>
                </a:lnTo>
                <a:lnTo>
                  <a:pt x="1525" y="667"/>
                </a:lnTo>
                <a:lnTo>
                  <a:pt x="1534" y="669"/>
                </a:lnTo>
                <a:lnTo>
                  <a:pt x="1542" y="671"/>
                </a:lnTo>
                <a:lnTo>
                  <a:pt x="1550" y="674"/>
                </a:lnTo>
                <a:lnTo>
                  <a:pt x="1557" y="677"/>
                </a:lnTo>
                <a:lnTo>
                  <a:pt x="1564" y="682"/>
                </a:lnTo>
                <a:lnTo>
                  <a:pt x="1571" y="687"/>
                </a:lnTo>
                <a:lnTo>
                  <a:pt x="1574" y="689"/>
                </a:lnTo>
                <a:lnTo>
                  <a:pt x="1577" y="692"/>
                </a:lnTo>
                <a:lnTo>
                  <a:pt x="1583" y="698"/>
                </a:lnTo>
                <a:lnTo>
                  <a:pt x="1588" y="705"/>
                </a:lnTo>
                <a:lnTo>
                  <a:pt x="1592" y="712"/>
                </a:lnTo>
                <a:lnTo>
                  <a:pt x="1596" y="719"/>
                </a:lnTo>
                <a:lnTo>
                  <a:pt x="1598" y="727"/>
                </a:lnTo>
                <a:lnTo>
                  <a:pt x="1601" y="735"/>
                </a:lnTo>
                <a:lnTo>
                  <a:pt x="1602" y="744"/>
                </a:lnTo>
                <a:lnTo>
                  <a:pt x="1602" y="753"/>
                </a:lnTo>
                <a:lnTo>
                  <a:pt x="1602" y="761"/>
                </a:lnTo>
                <a:lnTo>
                  <a:pt x="1601" y="770"/>
                </a:lnTo>
                <a:lnTo>
                  <a:pt x="1598" y="778"/>
                </a:lnTo>
                <a:lnTo>
                  <a:pt x="1596" y="786"/>
                </a:lnTo>
                <a:lnTo>
                  <a:pt x="1592" y="794"/>
                </a:lnTo>
                <a:lnTo>
                  <a:pt x="1588" y="801"/>
                </a:lnTo>
                <a:lnTo>
                  <a:pt x="1583" y="807"/>
                </a:lnTo>
                <a:lnTo>
                  <a:pt x="1580" y="810"/>
                </a:lnTo>
                <a:lnTo>
                  <a:pt x="1577" y="813"/>
                </a:lnTo>
                <a:lnTo>
                  <a:pt x="1571" y="819"/>
                </a:lnTo>
                <a:lnTo>
                  <a:pt x="1564" y="824"/>
                </a:lnTo>
                <a:lnTo>
                  <a:pt x="1557" y="828"/>
                </a:lnTo>
                <a:lnTo>
                  <a:pt x="1550" y="832"/>
                </a:lnTo>
                <a:lnTo>
                  <a:pt x="1542" y="835"/>
                </a:lnTo>
                <a:lnTo>
                  <a:pt x="1534" y="837"/>
                </a:lnTo>
                <a:lnTo>
                  <a:pt x="1525" y="838"/>
                </a:lnTo>
                <a:lnTo>
                  <a:pt x="1517" y="838"/>
                </a:lnTo>
                <a:lnTo>
                  <a:pt x="1508" y="838"/>
                </a:lnTo>
                <a:lnTo>
                  <a:pt x="1499" y="837"/>
                </a:lnTo>
                <a:lnTo>
                  <a:pt x="1491" y="835"/>
                </a:lnTo>
                <a:lnTo>
                  <a:pt x="1483" y="832"/>
                </a:lnTo>
                <a:lnTo>
                  <a:pt x="1476" y="828"/>
                </a:lnTo>
                <a:lnTo>
                  <a:pt x="1469" y="824"/>
                </a:lnTo>
                <a:lnTo>
                  <a:pt x="1462" y="819"/>
                </a:lnTo>
                <a:lnTo>
                  <a:pt x="1459" y="816"/>
                </a:lnTo>
                <a:lnTo>
                  <a:pt x="1456" y="813"/>
                </a:lnTo>
                <a:lnTo>
                  <a:pt x="1450" y="807"/>
                </a:lnTo>
                <a:lnTo>
                  <a:pt x="1445" y="801"/>
                </a:lnTo>
                <a:lnTo>
                  <a:pt x="1441" y="794"/>
                </a:lnTo>
                <a:lnTo>
                  <a:pt x="1438" y="786"/>
                </a:lnTo>
                <a:lnTo>
                  <a:pt x="1435" y="778"/>
                </a:lnTo>
                <a:lnTo>
                  <a:pt x="1433" y="770"/>
                </a:lnTo>
                <a:lnTo>
                  <a:pt x="1431" y="761"/>
                </a:lnTo>
                <a:lnTo>
                  <a:pt x="1431" y="753"/>
                </a:lnTo>
                <a:close/>
                <a:moveTo>
                  <a:pt x="0" y="0"/>
                </a:moveTo>
                <a:lnTo>
                  <a:pt x="567" y="0"/>
                </a:lnTo>
                <a:lnTo>
                  <a:pt x="1135" y="0"/>
                </a:lnTo>
                <a:lnTo>
                  <a:pt x="1702" y="0"/>
                </a:lnTo>
                <a:lnTo>
                  <a:pt x="2270" y="0"/>
                </a:lnTo>
                <a:lnTo>
                  <a:pt x="2270" y="567"/>
                </a:lnTo>
                <a:lnTo>
                  <a:pt x="2270" y="1134"/>
                </a:lnTo>
                <a:lnTo>
                  <a:pt x="2270" y="1702"/>
                </a:lnTo>
                <a:lnTo>
                  <a:pt x="2270" y="2269"/>
                </a:lnTo>
                <a:lnTo>
                  <a:pt x="1702" y="2269"/>
                </a:lnTo>
                <a:lnTo>
                  <a:pt x="1135" y="2269"/>
                </a:lnTo>
                <a:lnTo>
                  <a:pt x="567" y="2269"/>
                </a:lnTo>
                <a:lnTo>
                  <a:pt x="0" y="2269"/>
                </a:lnTo>
                <a:lnTo>
                  <a:pt x="0" y="1702"/>
                </a:lnTo>
                <a:lnTo>
                  <a:pt x="0" y="1134"/>
                </a:lnTo>
                <a:lnTo>
                  <a:pt x="0" y="567"/>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Content " type="obj">
  <p:cSld name="OBJECT">
    <p:spTree>
      <p:nvGrpSpPr>
        <p:cNvPr id="1" name="Shape 742"/>
        <p:cNvGrpSpPr/>
        <p:nvPr/>
      </p:nvGrpSpPr>
      <p:grpSpPr>
        <a:xfrm>
          <a:off x="0" y="0"/>
          <a:ext cx="0" cy="0"/>
          <a:chOff x="0" y="0"/>
          <a:chExt cx="0" cy="0"/>
        </a:xfrm>
      </p:grpSpPr>
      <p:sp>
        <p:nvSpPr>
          <p:cNvPr id="743" name="Google Shape;743;p72"/>
          <p:cNvSpPr txBox="1">
            <a:spLocks noGrp="1"/>
          </p:cNvSpPr>
          <p:nvPr>
            <p:ph type="title"/>
          </p:nvPr>
        </p:nvSpPr>
        <p:spPr>
          <a:xfrm>
            <a:off x="1343471" y="476250"/>
            <a:ext cx="103692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744" name="Google Shape;744;p72"/>
          <p:cNvSpPr txBox="1">
            <a:spLocks noGrp="1"/>
          </p:cNvSpPr>
          <p:nvPr>
            <p:ph type="body" idx="1"/>
          </p:nvPr>
        </p:nvSpPr>
        <p:spPr>
          <a:xfrm>
            <a:off x="479425" y="1773239"/>
            <a:ext cx="11229300" cy="4392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745" name="Google Shape;745;p72"/>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746" name="Google Shape;746;p72"/>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747" name="Google Shape;747;p72"/>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Section Header 2">
  <p:cSld name="Section Header 2">
    <p:bg>
      <p:bgPr>
        <a:solidFill>
          <a:schemeClr val="accent3"/>
        </a:solidFill>
        <a:effectLst/>
      </p:bgPr>
    </p:bg>
    <p:spTree>
      <p:nvGrpSpPr>
        <p:cNvPr id="1" name="Shape 103"/>
        <p:cNvGrpSpPr/>
        <p:nvPr/>
      </p:nvGrpSpPr>
      <p:grpSpPr>
        <a:xfrm>
          <a:off x="0" y="0"/>
          <a:ext cx="0" cy="0"/>
          <a:chOff x="0" y="0"/>
          <a:chExt cx="0" cy="0"/>
        </a:xfrm>
      </p:grpSpPr>
      <p:sp>
        <p:nvSpPr>
          <p:cNvPr id="104" name="Google Shape;104;p9"/>
          <p:cNvSpPr/>
          <p:nvPr/>
        </p:nvSpPr>
        <p:spPr>
          <a:xfrm>
            <a:off x="0" y="-2"/>
            <a:ext cx="7032104" cy="6858002"/>
          </a:xfrm>
          <a:custGeom>
            <a:avLst/>
            <a:gdLst/>
            <a:ahLst/>
            <a:cxnLst/>
            <a:rect l="l" t="t" r="r" b="b"/>
            <a:pathLst>
              <a:path w="7032104" h="6858002" extrusionOk="0">
                <a:moveTo>
                  <a:pt x="5159896" y="0"/>
                </a:moveTo>
                <a:lnTo>
                  <a:pt x="7032104" y="0"/>
                </a:lnTo>
                <a:lnTo>
                  <a:pt x="5159896" y="6858001"/>
                </a:lnTo>
                <a:lnTo>
                  <a:pt x="5159896" y="6858002"/>
                </a:lnTo>
                <a:lnTo>
                  <a:pt x="0" y="6858002"/>
                </a:lnTo>
                <a:lnTo>
                  <a:pt x="0" y="2"/>
                </a:lnTo>
                <a:lnTo>
                  <a:pt x="5159896" y="2"/>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105" name="Google Shape;105;p9"/>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9"/>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9"/>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solidFill>
                  <a:schemeClr val="lt1"/>
                </a:solidFill>
                <a:latin typeface="Aleo"/>
                <a:ea typeface="Aleo"/>
                <a:cs typeface="Aleo"/>
                <a:sym typeface="Aleo"/>
              </a:defRPr>
            </a:lvl1pPr>
            <a:lvl2pPr marL="0" lvl="1" indent="0" algn="r">
              <a:spcBef>
                <a:spcPts val="0"/>
              </a:spcBef>
              <a:buNone/>
              <a:defRPr sz="900" b="0" i="0" cap="none">
                <a:solidFill>
                  <a:schemeClr val="lt1"/>
                </a:solidFill>
                <a:latin typeface="Aleo"/>
                <a:ea typeface="Aleo"/>
                <a:cs typeface="Aleo"/>
                <a:sym typeface="Aleo"/>
              </a:defRPr>
            </a:lvl2pPr>
            <a:lvl3pPr marL="0" lvl="2" indent="0" algn="r">
              <a:spcBef>
                <a:spcPts val="0"/>
              </a:spcBef>
              <a:buNone/>
              <a:defRPr sz="900" b="0" i="0" cap="none">
                <a:solidFill>
                  <a:schemeClr val="lt1"/>
                </a:solidFill>
                <a:latin typeface="Aleo"/>
                <a:ea typeface="Aleo"/>
                <a:cs typeface="Aleo"/>
                <a:sym typeface="Aleo"/>
              </a:defRPr>
            </a:lvl3pPr>
            <a:lvl4pPr marL="0" lvl="3" indent="0" algn="r">
              <a:spcBef>
                <a:spcPts val="0"/>
              </a:spcBef>
              <a:buNone/>
              <a:defRPr sz="900" b="0" i="0" cap="none">
                <a:solidFill>
                  <a:schemeClr val="lt1"/>
                </a:solidFill>
                <a:latin typeface="Aleo"/>
                <a:ea typeface="Aleo"/>
                <a:cs typeface="Aleo"/>
                <a:sym typeface="Aleo"/>
              </a:defRPr>
            </a:lvl4pPr>
            <a:lvl5pPr marL="0" lvl="4" indent="0" algn="r">
              <a:spcBef>
                <a:spcPts val="0"/>
              </a:spcBef>
              <a:buNone/>
              <a:defRPr sz="900" b="0" i="0" cap="none">
                <a:solidFill>
                  <a:schemeClr val="lt1"/>
                </a:solidFill>
                <a:latin typeface="Aleo"/>
                <a:ea typeface="Aleo"/>
                <a:cs typeface="Aleo"/>
                <a:sym typeface="Aleo"/>
              </a:defRPr>
            </a:lvl5pPr>
            <a:lvl6pPr marL="0" lvl="5" indent="0" algn="r">
              <a:spcBef>
                <a:spcPts val="0"/>
              </a:spcBef>
              <a:buNone/>
              <a:defRPr sz="900" b="0" i="0" cap="none">
                <a:solidFill>
                  <a:schemeClr val="lt1"/>
                </a:solidFill>
                <a:latin typeface="Aleo"/>
                <a:ea typeface="Aleo"/>
                <a:cs typeface="Aleo"/>
                <a:sym typeface="Aleo"/>
              </a:defRPr>
            </a:lvl6pPr>
            <a:lvl7pPr marL="0" lvl="6" indent="0" algn="r">
              <a:spcBef>
                <a:spcPts val="0"/>
              </a:spcBef>
              <a:buNone/>
              <a:defRPr sz="900" b="0" i="0" cap="none">
                <a:solidFill>
                  <a:schemeClr val="lt1"/>
                </a:solidFill>
                <a:latin typeface="Aleo"/>
                <a:ea typeface="Aleo"/>
                <a:cs typeface="Aleo"/>
                <a:sym typeface="Aleo"/>
              </a:defRPr>
            </a:lvl7pPr>
            <a:lvl8pPr marL="0" lvl="7" indent="0" algn="r">
              <a:spcBef>
                <a:spcPts val="0"/>
              </a:spcBef>
              <a:buNone/>
              <a:defRPr sz="900" b="0" i="0" cap="none">
                <a:solidFill>
                  <a:schemeClr val="lt1"/>
                </a:solidFill>
                <a:latin typeface="Aleo"/>
                <a:ea typeface="Aleo"/>
                <a:cs typeface="Aleo"/>
                <a:sym typeface="Aleo"/>
              </a:defRPr>
            </a:lvl8pPr>
            <a:lvl9pPr marL="0" lvl="8" indent="0" algn="r">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108" name="Google Shape;108;p9"/>
          <p:cNvGrpSpPr/>
          <p:nvPr/>
        </p:nvGrpSpPr>
        <p:grpSpPr>
          <a:xfrm>
            <a:off x="628604" y="476672"/>
            <a:ext cx="1538760" cy="612000"/>
            <a:chOff x="911225" y="260350"/>
            <a:chExt cx="4183063" cy="1663700"/>
          </a:xfrm>
        </p:grpSpPr>
        <p:sp>
          <p:nvSpPr>
            <p:cNvPr id="109" name="Google Shape;109;p9"/>
            <p:cNvSpPr/>
            <p:nvPr/>
          </p:nvSpPr>
          <p:spPr>
            <a:xfrm>
              <a:off x="911225" y="260350"/>
              <a:ext cx="733425" cy="1663700"/>
            </a:xfrm>
            <a:custGeom>
              <a:avLst/>
              <a:gdLst/>
              <a:ahLst/>
              <a:cxnLst/>
              <a:rect l="l" t="t" r="r" b="b"/>
              <a:pathLst>
                <a:path w="2771" h="6290" extrusionOk="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10" name="Google Shape;110;p9"/>
            <p:cNvSpPr/>
            <p:nvPr/>
          </p:nvSpPr>
          <p:spPr>
            <a:xfrm>
              <a:off x="1522413" y="1209675"/>
              <a:ext cx="3157538" cy="279400"/>
            </a:xfrm>
            <a:custGeom>
              <a:avLst/>
              <a:gdLst/>
              <a:ahLst/>
              <a:cxnLst/>
              <a:rect l="l" t="t" r="r" b="b"/>
              <a:pathLst>
                <a:path w="11936" h="1056" extrusionOk="0">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11" name="Google Shape;111;p9"/>
            <p:cNvSpPr/>
            <p:nvPr/>
          </p:nvSpPr>
          <p:spPr>
            <a:xfrm>
              <a:off x="1525588" y="1557338"/>
              <a:ext cx="3568700" cy="279400"/>
            </a:xfrm>
            <a:custGeom>
              <a:avLst/>
              <a:gdLst/>
              <a:ahLst/>
              <a:cxnLst/>
              <a:rect l="l" t="t" r="r" b="b"/>
              <a:pathLst>
                <a:path w="13488" h="1056" extrusionOk="0">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sp>
        <p:nvSpPr>
          <p:cNvPr id="112" name="Google Shape;112;p9"/>
          <p:cNvSpPr txBox="1">
            <a:spLocks noGrp="1"/>
          </p:cNvSpPr>
          <p:nvPr>
            <p:ph type="ctrTitle"/>
          </p:nvPr>
        </p:nvSpPr>
        <p:spPr>
          <a:xfrm>
            <a:off x="839787" y="2132856"/>
            <a:ext cx="4319587" cy="201580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4000"/>
              <a:buFont typeface="Aleo"/>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9"/>
          <p:cNvSpPr txBox="1">
            <a:spLocks noGrp="1"/>
          </p:cNvSpPr>
          <p:nvPr>
            <p:ph type="subTitle" idx="1"/>
          </p:nvPr>
        </p:nvSpPr>
        <p:spPr>
          <a:xfrm>
            <a:off x="839787" y="4436690"/>
            <a:ext cx="4319587" cy="576064"/>
          </a:xfrm>
          <a:prstGeom prst="rect">
            <a:avLst/>
          </a:prstGeom>
          <a:noFill/>
          <a:ln>
            <a:noFill/>
          </a:ln>
        </p:spPr>
        <p:txBody>
          <a:bodyPr spcFirstLastPara="1" wrap="square" lIns="0" tIns="0" rIns="0" bIns="0" anchor="t" anchorCtr="0">
            <a:noAutofit/>
          </a:bodyPr>
          <a:lstStyle>
            <a:lvl1pPr lvl="0" algn="l">
              <a:lnSpc>
                <a:spcPct val="120000"/>
              </a:lnSpc>
              <a:spcBef>
                <a:spcPts val="400"/>
              </a:spcBef>
              <a:spcAft>
                <a:spcPts val="0"/>
              </a:spcAft>
              <a:buSzPts val="1800"/>
              <a:buNone/>
              <a:defRPr sz="1800">
                <a:solidFill>
                  <a:schemeClr val="lt1"/>
                </a:solidFill>
              </a:defRPr>
            </a:lvl1pPr>
            <a:lvl2pPr lvl="1" algn="ctr">
              <a:lnSpc>
                <a:spcPct val="120000"/>
              </a:lnSpc>
              <a:spcBef>
                <a:spcPts val="400"/>
              </a:spcBef>
              <a:spcAft>
                <a:spcPts val="0"/>
              </a:spcAft>
              <a:buSzPts val="2000"/>
              <a:buNone/>
              <a:defRPr sz="2000"/>
            </a:lvl2pPr>
            <a:lvl3pPr lvl="2" algn="ctr">
              <a:lnSpc>
                <a:spcPct val="120000"/>
              </a:lnSpc>
              <a:spcBef>
                <a:spcPts val="400"/>
              </a:spcBef>
              <a:spcAft>
                <a:spcPts val="0"/>
              </a:spcAft>
              <a:buSzPts val="1800"/>
              <a:buNone/>
              <a:defRPr sz="1800"/>
            </a:lvl3pPr>
            <a:lvl4pPr lvl="3" algn="ctr">
              <a:lnSpc>
                <a:spcPct val="120000"/>
              </a:lnSpc>
              <a:spcBef>
                <a:spcPts val="400"/>
              </a:spcBef>
              <a:spcAft>
                <a:spcPts val="0"/>
              </a:spcAft>
              <a:buSzPts val="1600"/>
              <a:buNone/>
              <a:defRPr sz="1600"/>
            </a:lvl4pPr>
            <a:lvl5pPr lvl="4" algn="ctr">
              <a:lnSpc>
                <a:spcPct val="120000"/>
              </a:lnSpc>
              <a:spcBef>
                <a:spcPts val="400"/>
              </a:spcBef>
              <a:spcAft>
                <a:spcPts val="0"/>
              </a:spcAft>
              <a:buSzPts val="1600"/>
              <a:buNone/>
              <a:defRPr sz="1600"/>
            </a:lvl5pPr>
            <a:lvl6pPr lvl="5" algn="ctr">
              <a:lnSpc>
                <a:spcPct val="120000"/>
              </a:lnSpc>
              <a:spcBef>
                <a:spcPts val="400"/>
              </a:spcBef>
              <a:spcAft>
                <a:spcPts val="0"/>
              </a:spcAft>
              <a:buSzPts val="1600"/>
              <a:buNone/>
              <a:defRPr sz="1600"/>
            </a:lvl6pPr>
            <a:lvl7pPr lvl="6" algn="ctr">
              <a:lnSpc>
                <a:spcPct val="120000"/>
              </a:lnSpc>
              <a:spcBef>
                <a:spcPts val="400"/>
              </a:spcBef>
              <a:spcAft>
                <a:spcPts val="0"/>
              </a:spcAft>
              <a:buSzPts val="1600"/>
              <a:buNone/>
              <a:defRPr sz="1600"/>
            </a:lvl7pPr>
            <a:lvl8pPr lvl="7" algn="ctr">
              <a:lnSpc>
                <a:spcPct val="120000"/>
              </a:lnSpc>
              <a:spcBef>
                <a:spcPts val="400"/>
              </a:spcBef>
              <a:spcAft>
                <a:spcPts val="0"/>
              </a:spcAft>
              <a:buSzPts val="1600"/>
              <a:buNone/>
              <a:defRPr sz="1600"/>
            </a:lvl8pPr>
            <a:lvl9pPr lvl="8" algn="ctr">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Only " type="titleOnly">
  <p:cSld name="TITLE_ONLY">
    <p:spTree>
      <p:nvGrpSpPr>
        <p:cNvPr id="1" name="Shape 748"/>
        <p:cNvGrpSpPr/>
        <p:nvPr/>
      </p:nvGrpSpPr>
      <p:grpSpPr>
        <a:xfrm>
          <a:off x="0" y="0"/>
          <a:ext cx="0" cy="0"/>
          <a:chOff x="0" y="0"/>
          <a:chExt cx="0" cy="0"/>
        </a:xfrm>
      </p:grpSpPr>
      <p:sp>
        <p:nvSpPr>
          <p:cNvPr id="749" name="Google Shape;749;p73"/>
          <p:cNvSpPr txBox="1">
            <a:spLocks noGrp="1"/>
          </p:cNvSpPr>
          <p:nvPr>
            <p:ph type="title"/>
          </p:nvPr>
        </p:nvSpPr>
        <p:spPr>
          <a:xfrm>
            <a:off x="1343471" y="476250"/>
            <a:ext cx="103692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750" name="Google Shape;750;p73"/>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751" name="Google Shape;751;p73"/>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752" name="Google Shape;752;p73"/>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
  <p:cSld name="Blank ">
    <p:spTree>
      <p:nvGrpSpPr>
        <p:cNvPr id="1" name="Shape 753"/>
        <p:cNvGrpSpPr/>
        <p:nvPr/>
      </p:nvGrpSpPr>
      <p:grpSpPr>
        <a:xfrm>
          <a:off x="0" y="0"/>
          <a:ext cx="0" cy="0"/>
          <a:chOff x="0" y="0"/>
          <a:chExt cx="0" cy="0"/>
        </a:xfrm>
      </p:grpSpPr>
      <p:sp>
        <p:nvSpPr>
          <p:cNvPr id="754" name="Google Shape;754;p74"/>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755" name="Google Shape;755;p74"/>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756" name="Google Shape;756;p74"/>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Section Header Picture ">
  <p:cSld name="Section Header Picture ">
    <p:bg>
      <p:bgPr>
        <a:solidFill>
          <a:schemeClr val="accent4"/>
        </a:solidFill>
        <a:effectLst/>
      </p:bgPr>
    </p:bg>
    <p:spTree>
      <p:nvGrpSpPr>
        <p:cNvPr id="1" name="Shape 114"/>
        <p:cNvGrpSpPr/>
        <p:nvPr/>
      </p:nvGrpSpPr>
      <p:grpSpPr>
        <a:xfrm>
          <a:off x="0" y="0"/>
          <a:ext cx="0" cy="0"/>
          <a:chOff x="0" y="0"/>
          <a:chExt cx="0" cy="0"/>
        </a:xfrm>
      </p:grpSpPr>
      <p:sp>
        <p:nvSpPr>
          <p:cNvPr id="115" name="Google Shape;115;p10"/>
          <p:cNvSpPr>
            <a:spLocks noGrp="1"/>
          </p:cNvSpPr>
          <p:nvPr>
            <p:ph type="pic" idx="2"/>
          </p:nvPr>
        </p:nvSpPr>
        <p:spPr>
          <a:xfrm>
            <a:off x="5159896" y="0"/>
            <a:ext cx="7032104" cy="6858000"/>
          </a:xfrm>
          <a:prstGeom prst="rect">
            <a:avLst/>
          </a:prstGeom>
          <a:solidFill>
            <a:schemeClr val="lt2"/>
          </a:solidFill>
          <a:ln>
            <a:noFill/>
          </a:ln>
        </p:spPr>
      </p:sp>
      <p:sp>
        <p:nvSpPr>
          <p:cNvPr id="116" name="Google Shape;116;p10"/>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10"/>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10"/>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solidFill>
                  <a:schemeClr val="lt1"/>
                </a:solidFill>
                <a:latin typeface="Aleo"/>
                <a:ea typeface="Aleo"/>
                <a:cs typeface="Aleo"/>
                <a:sym typeface="Aleo"/>
              </a:defRPr>
            </a:lvl1pPr>
            <a:lvl2pPr marL="0" lvl="1" indent="0" algn="r">
              <a:spcBef>
                <a:spcPts val="0"/>
              </a:spcBef>
              <a:buNone/>
              <a:defRPr sz="900" b="0" i="0" cap="none">
                <a:solidFill>
                  <a:schemeClr val="lt1"/>
                </a:solidFill>
                <a:latin typeface="Aleo"/>
                <a:ea typeface="Aleo"/>
                <a:cs typeface="Aleo"/>
                <a:sym typeface="Aleo"/>
              </a:defRPr>
            </a:lvl2pPr>
            <a:lvl3pPr marL="0" lvl="2" indent="0" algn="r">
              <a:spcBef>
                <a:spcPts val="0"/>
              </a:spcBef>
              <a:buNone/>
              <a:defRPr sz="900" b="0" i="0" cap="none">
                <a:solidFill>
                  <a:schemeClr val="lt1"/>
                </a:solidFill>
                <a:latin typeface="Aleo"/>
                <a:ea typeface="Aleo"/>
                <a:cs typeface="Aleo"/>
                <a:sym typeface="Aleo"/>
              </a:defRPr>
            </a:lvl3pPr>
            <a:lvl4pPr marL="0" lvl="3" indent="0" algn="r">
              <a:spcBef>
                <a:spcPts val="0"/>
              </a:spcBef>
              <a:buNone/>
              <a:defRPr sz="900" b="0" i="0" cap="none">
                <a:solidFill>
                  <a:schemeClr val="lt1"/>
                </a:solidFill>
                <a:latin typeface="Aleo"/>
                <a:ea typeface="Aleo"/>
                <a:cs typeface="Aleo"/>
                <a:sym typeface="Aleo"/>
              </a:defRPr>
            </a:lvl4pPr>
            <a:lvl5pPr marL="0" lvl="4" indent="0" algn="r">
              <a:spcBef>
                <a:spcPts val="0"/>
              </a:spcBef>
              <a:buNone/>
              <a:defRPr sz="900" b="0" i="0" cap="none">
                <a:solidFill>
                  <a:schemeClr val="lt1"/>
                </a:solidFill>
                <a:latin typeface="Aleo"/>
                <a:ea typeface="Aleo"/>
                <a:cs typeface="Aleo"/>
                <a:sym typeface="Aleo"/>
              </a:defRPr>
            </a:lvl5pPr>
            <a:lvl6pPr marL="0" lvl="5" indent="0" algn="r">
              <a:spcBef>
                <a:spcPts val="0"/>
              </a:spcBef>
              <a:buNone/>
              <a:defRPr sz="900" b="0" i="0" cap="none">
                <a:solidFill>
                  <a:schemeClr val="lt1"/>
                </a:solidFill>
                <a:latin typeface="Aleo"/>
                <a:ea typeface="Aleo"/>
                <a:cs typeface="Aleo"/>
                <a:sym typeface="Aleo"/>
              </a:defRPr>
            </a:lvl6pPr>
            <a:lvl7pPr marL="0" lvl="6" indent="0" algn="r">
              <a:spcBef>
                <a:spcPts val="0"/>
              </a:spcBef>
              <a:buNone/>
              <a:defRPr sz="900" b="0" i="0" cap="none">
                <a:solidFill>
                  <a:schemeClr val="lt1"/>
                </a:solidFill>
                <a:latin typeface="Aleo"/>
                <a:ea typeface="Aleo"/>
                <a:cs typeface="Aleo"/>
                <a:sym typeface="Aleo"/>
              </a:defRPr>
            </a:lvl7pPr>
            <a:lvl8pPr marL="0" lvl="7" indent="0" algn="r">
              <a:spcBef>
                <a:spcPts val="0"/>
              </a:spcBef>
              <a:buNone/>
              <a:defRPr sz="900" b="0" i="0" cap="none">
                <a:solidFill>
                  <a:schemeClr val="lt1"/>
                </a:solidFill>
                <a:latin typeface="Aleo"/>
                <a:ea typeface="Aleo"/>
                <a:cs typeface="Aleo"/>
                <a:sym typeface="Aleo"/>
              </a:defRPr>
            </a:lvl8pPr>
            <a:lvl9pPr marL="0" lvl="8" indent="0" algn="r">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119" name="Google Shape;119;p10"/>
          <p:cNvGrpSpPr/>
          <p:nvPr/>
        </p:nvGrpSpPr>
        <p:grpSpPr>
          <a:xfrm>
            <a:off x="628604" y="476672"/>
            <a:ext cx="1538760" cy="612000"/>
            <a:chOff x="911225" y="260350"/>
            <a:chExt cx="4183063" cy="1663700"/>
          </a:xfrm>
        </p:grpSpPr>
        <p:sp>
          <p:nvSpPr>
            <p:cNvPr id="120" name="Google Shape;120;p10"/>
            <p:cNvSpPr/>
            <p:nvPr/>
          </p:nvSpPr>
          <p:spPr>
            <a:xfrm>
              <a:off x="911225" y="260350"/>
              <a:ext cx="733425" cy="1663700"/>
            </a:xfrm>
            <a:custGeom>
              <a:avLst/>
              <a:gdLst/>
              <a:ahLst/>
              <a:cxnLst/>
              <a:rect l="l" t="t" r="r" b="b"/>
              <a:pathLst>
                <a:path w="2771" h="6290" extrusionOk="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21" name="Google Shape;121;p10"/>
            <p:cNvSpPr/>
            <p:nvPr/>
          </p:nvSpPr>
          <p:spPr>
            <a:xfrm>
              <a:off x="1522413" y="1209675"/>
              <a:ext cx="3157538" cy="279400"/>
            </a:xfrm>
            <a:custGeom>
              <a:avLst/>
              <a:gdLst/>
              <a:ahLst/>
              <a:cxnLst/>
              <a:rect l="l" t="t" r="r" b="b"/>
              <a:pathLst>
                <a:path w="11936" h="1056" extrusionOk="0">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22" name="Google Shape;122;p10"/>
            <p:cNvSpPr/>
            <p:nvPr/>
          </p:nvSpPr>
          <p:spPr>
            <a:xfrm>
              <a:off x="1525588" y="1557338"/>
              <a:ext cx="3568700" cy="279400"/>
            </a:xfrm>
            <a:custGeom>
              <a:avLst/>
              <a:gdLst/>
              <a:ahLst/>
              <a:cxnLst/>
              <a:rect l="l" t="t" r="r" b="b"/>
              <a:pathLst>
                <a:path w="13488" h="1056" extrusionOk="0">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sp>
        <p:nvSpPr>
          <p:cNvPr id="123" name="Google Shape;123;p10"/>
          <p:cNvSpPr txBox="1">
            <a:spLocks noGrp="1"/>
          </p:cNvSpPr>
          <p:nvPr>
            <p:ph type="ctrTitle"/>
          </p:nvPr>
        </p:nvSpPr>
        <p:spPr>
          <a:xfrm>
            <a:off x="839787" y="2132856"/>
            <a:ext cx="4319587" cy="201580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4000"/>
              <a:buFont typeface="Aleo"/>
              <a:buNone/>
              <a:defRPr sz="40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 name="Google Shape;124;p10"/>
          <p:cNvSpPr txBox="1">
            <a:spLocks noGrp="1"/>
          </p:cNvSpPr>
          <p:nvPr>
            <p:ph type="subTitle" idx="1"/>
          </p:nvPr>
        </p:nvSpPr>
        <p:spPr>
          <a:xfrm>
            <a:off x="839787" y="4436690"/>
            <a:ext cx="4319587" cy="576064"/>
          </a:xfrm>
          <a:prstGeom prst="rect">
            <a:avLst/>
          </a:prstGeom>
          <a:noFill/>
          <a:ln>
            <a:noFill/>
          </a:ln>
        </p:spPr>
        <p:txBody>
          <a:bodyPr spcFirstLastPara="1" wrap="square" lIns="0" tIns="0" rIns="0" bIns="0" anchor="t" anchorCtr="0">
            <a:noAutofit/>
          </a:bodyPr>
          <a:lstStyle>
            <a:lvl1pPr lvl="0" algn="l">
              <a:lnSpc>
                <a:spcPct val="120000"/>
              </a:lnSpc>
              <a:spcBef>
                <a:spcPts val="400"/>
              </a:spcBef>
              <a:spcAft>
                <a:spcPts val="0"/>
              </a:spcAft>
              <a:buSzPts val="1800"/>
              <a:buNone/>
              <a:defRPr sz="1800">
                <a:solidFill>
                  <a:schemeClr val="accent2"/>
                </a:solidFill>
              </a:defRPr>
            </a:lvl1pPr>
            <a:lvl2pPr lvl="1" algn="ctr">
              <a:lnSpc>
                <a:spcPct val="120000"/>
              </a:lnSpc>
              <a:spcBef>
                <a:spcPts val="400"/>
              </a:spcBef>
              <a:spcAft>
                <a:spcPts val="0"/>
              </a:spcAft>
              <a:buSzPts val="2000"/>
              <a:buNone/>
              <a:defRPr sz="2000"/>
            </a:lvl2pPr>
            <a:lvl3pPr lvl="2" algn="ctr">
              <a:lnSpc>
                <a:spcPct val="120000"/>
              </a:lnSpc>
              <a:spcBef>
                <a:spcPts val="400"/>
              </a:spcBef>
              <a:spcAft>
                <a:spcPts val="0"/>
              </a:spcAft>
              <a:buSzPts val="1800"/>
              <a:buNone/>
              <a:defRPr sz="1800"/>
            </a:lvl3pPr>
            <a:lvl4pPr lvl="3" algn="ctr">
              <a:lnSpc>
                <a:spcPct val="120000"/>
              </a:lnSpc>
              <a:spcBef>
                <a:spcPts val="400"/>
              </a:spcBef>
              <a:spcAft>
                <a:spcPts val="0"/>
              </a:spcAft>
              <a:buSzPts val="1600"/>
              <a:buNone/>
              <a:defRPr sz="1600"/>
            </a:lvl4pPr>
            <a:lvl5pPr lvl="4" algn="ctr">
              <a:lnSpc>
                <a:spcPct val="120000"/>
              </a:lnSpc>
              <a:spcBef>
                <a:spcPts val="400"/>
              </a:spcBef>
              <a:spcAft>
                <a:spcPts val="0"/>
              </a:spcAft>
              <a:buSzPts val="1600"/>
              <a:buNone/>
              <a:defRPr sz="1600"/>
            </a:lvl5pPr>
            <a:lvl6pPr lvl="5" algn="ctr">
              <a:lnSpc>
                <a:spcPct val="120000"/>
              </a:lnSpc>
              <a:spcBef>
                <a:spcPts val="400"/>
              </a:spcBef>
              <a:spcAft>
                <a:spcPts val="0"/>
              </a:spcAft>
              <a:buSzPts val="1600"/>
              <a:buNone/>
              <a:defRPr sz="1600"/>
            </a:lvl6pPr>
            <a:lvl7pPr lvl="6" algn="ctr">
              <a:lnSpc>
                <a:spcPct val="120000"/>
              </a:lnSpc>
              <a:spcBef>
                <a:spcPts val="400"/>
              </a:spcBef>
              <a:spcAft>
                <a:spcPts val="0"/>
              </a:spcAft>
              <a:buSzPts val="1600"/>
              <a:buNone/>
              <a:defRPr sz="1600"/>
            </a:lvl7pPr>
            <a:lvl8pPr lvl="7" algn="ctr">
              <a:lnSpc>
                <a:spcPct val="120000"/>
              </a:lnSpc>
              <a:spcBef>
                <a:spcPts val="400"/>
              </a:spcBef>
              <a:spcAft>
                <a:spcPts val="0"/>
              </a:spcAft>
              <a:buSzPts val="1600"/>
              <a:buNone/>
              <a:defRPr sz="1600"/>
            </a:lvl8pPr>
            <a:lvl9pPr lvl="8" algn="ctr">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Section Header Picture 2">
  <p:cSld name="Section Header Picture 2">
    <p:bg>
      <p:bgPr>
        <a:solidFill>
          <a:schemeClr val="lt1"/>
        </a:solidFill>
        <a:effectLst/>
      </p:bgPr>
    </p:bg>
    <p:spTree>
      <p:nvGrpSpPr>
        <p:cNvPr id="1" name="Shape 125"/>
        <p:cNvGrpSpPr/>
        <p:nvPr/>
      </p:nvGrpSpPr>
      <p:grpSpPr>
        <a:xfrm>
          <a:off x="0" y="0"/>
          <a:ext cx="0" cy="0"/>
          <a:chOff x="0" y="0"/>
          <a:chExt cx="0" cy="0"/>
        </a:xfrm>
      </p:grpSpPr>
      <p:sp>
        <p:nvSpPr>
          <p:cNvPr id="126" name="Google Shape;126;p11"/>
          <p:cNvSpPr>
            <a:spLocks noGrp="1"/>
          </p:cNvSpPr>
          <p:nvPr>
            <p:ph type="pic" idx="2"/>
          </p:nvPr>
        </p:nvSpPr>
        <p:spPr>
          <a:xfrm>
            <a:off x="5159896" y="0"/>
            <a:ext cx="7032104" cy="6858000"/>
          </a:xfrm>
          <a:prstGeom prst="rect">
            <a:avLst/>
          </a:prstGeom>
          <a:solidFill>
            <a:schemeClr val="lt2"/>
          </a:solidFill>
          <a:ln>
            <a:noFill/>
          </a:ln>
        </p:spPr>
      </p:sp>
      <p:sp>
        <p:nvSpPr>
          <p:cNvPr id="127" name="Google Shape;127;p11"/>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11"/>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11"/>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solidFill>
                  <a:schemeClr val="lt1"/>
                </a:solidFill>
                <a:latin typeface="Aleo"/>
                <a:ea typeface="Aleo"/>
                <a:cs typeface="Aleo"/>
                <a:sym typeface="Aleo"/>
              </a:defRPr>
            </a:lvl1pPr>
            <a:lvl2pPr marL="0" lvl="1" indent="0" algn="r">
              <a:spcBef>
                <a:spcPts val="0"/>
              </a:spcBef>
              <a:buNone/>
              <a:defRPr sz="900" b="0" i="0" cap="none">
                <a:solidFill>
                  <a:schemeClr val="lt1"/>
                </a:solidFill>
                <a:latin typeface="Aleo"/>
                <a:ea typeface="Aleo"/>
                <a:cs typeface="Aleo"/>
                <a:sym typeface="Aleo"/>
              </a:defRPr>
            </a:lvl2pPr>
            <a:lvl3pPr marL="0" lvl="2" indent="0" algn="r">
              <a:spcBef>
                <a:spcPts val="0"/>
              </a:spcBef>
              <a:buNone/>
              <a:defRPr sz="900" b="0" i="0" cap="none">
                <a:solidFill>
                  <a:schemeClr val="lt1"/>
                </a:solidFill>
                <a:latin typeface="Aleo"/>
                <a:ea typeface="Aleo"/>
                <a:cs typeface="Aleo"/>
                <a:sym typeface="Aleo"/>
              </a:defRPr>
            </a:lvl3pPr>
            <a:lvl4pPr marL="0" lvl="3" indent="0" algn="r">
              <a:spcBef>
                <a:spcPts val="0"/>
              </a:spcBef>
              <a:buNone/>
              <a:defRPr sz="900" b="0" i="0" cap="none">
                <a:solidFill>
                  <a:schemeClr val="lt1"/>
                </a:solidFill>
                <a:latin typeface="Aleo"/>
                <a:ea typeface="Aleo"/>
                <a:cs typeface="Aleo"/>
                <a:sym typeface="Aleo"/>
              </a:defRPr>
            </a:lvl4pPr>
            <a:lvl5pPr marL="0" lvl="4" indent="0" algn="r">
              <a:spcBef>
                <a:spcPts val="0"/>
              </a:spcBef>
              <a:buNone/>
              <a:defRPr sz="900" b="0" i="0" cap="none">
                <a:solidFill>
                  <a:schemeClr val="lt1"/>
                </a:solidFill>
                <a:latin typeface="Aleo"/>
                <a:ea typeface="Aleo"/>
                <a:cs typeface="Aleo"/>
                <a:sym typeface="Aleo"/>
              </a:defRPr>
            </a:lvl5pPr>
            <a:lvl6pPr marL="0" lvl="5" indent="0" algn="r">
              <a:spcBef>
                <a:spcPts val="0"/>
              </a:spcBef>
              <a:buNone/>
              <a:defRPr sz="900" b="0" i="0" cap="none">
                <a:solidFill>
                  <a:schemeClr val="lt1"/>
                </a:solidFill>
                <a:latin typeface="Aleo"/>
                <a:ea typeface="Aleo"/>
                <a:cs typeface="Aleo"/>
                <a:sym typeface="Aleo"/>
              </a:defRPr>
            </a:lvl6pPr>
            <a:lvl7pPr marL="0" lvl="6" indent="0" algn="r">
              <a:spcBef>
                <a:spcPts val="0"/>
              </a:spcBef>
              <a:buNone/>
              <a:defRPr sz="900" b="0" i="0" cap="none">
                <a:solidFill>
                  <a:schemeClr val="lt1"/>
                </a:solidFill>
                <a:latin typeface="Aleo"/>
                <a:ea typeface="Aleo"/>
                <a:cs typeface="Aleo"/>
                <a:sym typeface="Aleo"/>
              </a:defRPr>
            </a:lvl7pPr>
            <a:lvl8pPr marL="0" lvl="7" indent="0" algn="r">
              <a:spcBef>
                <a:spcPts val="0"/>
              </a:spcBef>
              <a:buNone/>
              <a:defRPr sz="900" b="0" i="0" cap="none">
                <a:solidFill>
                  <a:schemeClr val="lt1"/>
                </a:solidFill>
                <a:latin typeface="Aleo"/>
                <a:ea typeface="Aleo"/>
                <a:cs typeface="Aleo"/>
                <a:sym typeface="Aleo"/>
              </a:defRPr>
            </a:lvl8pPr>
            <a:lvl9pPr marL="0" lvl="8" indent="0" algn="r">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130" name="Google Shape;130;p11"/>
          <p:cNvGrpSpPr/>
          <p:nvPr/>
        </p:nvGrpSpPr>
        <p:grpSpPr>
          <a:xfrm>
            <a:off x="628604" y="476672"/>
            <a:ext cx="1538760" cy="612000"/>
            <a:chOff x="911225" y="260350"/>
            <a:chExt cx="4183063" cy="1663700"/>
          </a:xfrm>
        </p:grpSpPr>
        <p:sp>
          <p:nvSpPr>
            <p:cNvPr id="131" name="Google Shape;131;p11"/>
            <p:cNvSpPr/>
            <p:nvPr/>
          </p:nvSpPr>
          <p:spPr>
            <a:xfrm>
              <a:off x="911225" y="260350"/>
              <a:ext cx="733425" cy="1663700"/>
            </a:xfrm>
            <a:custGeom>
              <a:avLst/>
              <a:gdLst/>
              <a:ahLst/>
              <a:cxnLst/>
              <a:rect l="l" t="t" r="r" b="b"/>
              <a:pathLst>
                <a:path w="2771" h="6290" extrusionOk="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32" name="Google Shape;132;p11"/>
            <p:cNvSpPr/>
            <p:nvPr/>
          </p:nvSpPr>
          <p:spPr>
            <a:xfrm>
              <a:off x="1522413" y="1209675"/>
              <a:ext cx="3157538" cy="279400"/>
            </a:xfrm>
            <a:custGeom>
              <a:avLst/>
              <a:gdLst/>
              <a:ahLst/>
              <a:cxnLst/>
              <a:rect l="l" t="t" r="r" b="b"/>
              <a:pathLst>
                <a:path w="11936" h="1056" extrusionOk="0">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33" name="Google Shape;133;p11"/>
            <p:cNvSpPr/>
            <p:nvPr/>
          </p:nvSpPr>
          <p:spPr>
            <a:xfrm>
              <a:off x="1525588" y="1557338"/>
              <a:ext cx="3568700" cy="279400"/>
            </a:xfrm>
            <a:custGeom>
              <a:avLst/>
              <a:gdLst/>
              <a:ahLst/>
              <a:cxnLst/>
              <a:rect l="l" t="t" r="r" b="b"/>
              <a:pathLst>
                <a:path w="13488" h="1056" extrusionOk="0">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sp>
        <p:nvSpPr>
          <p:cNvPr id="134" name="Google Shape;134;p11"/>
          <p:cNvSpPr txBox="1">
            <a:spLocks noGrp="1"/>
          </p:cNvSpPr>
          <p:nvPr>
            <p:ph type="ctrTitle"/>
          </p:nvPr>
        </p:nvSpPr>
        <p:spPr>
          <a:xfrm>
            <a:off x="839787" y="2132856"/>
            <a:ext cx="4319587" cy="201580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4000"/>
              <a:buFont typeface="Aleo"/>
              <a:buNone/>
              <a:defRPr sz="40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11"/>
          <p:cNvSpPr txBox="1">
            <a:spLocks noGrp="1"/>
          </p:cNvSpPr>
          <p:nvPr>
            <p:ph type="subTitle" idx="1"/>
          </p:nvPr>
        </p:nvSpPr>
        <p:spPr>
          <a:xfrm>
            <a:off x="839787" y="4436690"/>
            <a:ext cx="4319587" cy="576064"/>
          </a:xfrm>
          <a:prstGeom prst="rect">
            <a:avLst/>
          </a:prstGeom>
          <a:noFill/>
          <a:ln>
            <a:noFill/>
          </a:ln>
        </p:spPr>
        <p:txBody>
          <a:bodyPr spcFirstLastPara="1" wrap="square" lIns="0" tIns="0" rIns="0" bIns="0" anchor="t" anchorCtr="0">
            <a:noAutofit/>
          </a:bodyPr>
          <a:lstStyle>
            <a:lvl1pPr lvl="0" algn="l">
              <a:lnSpc>
                <a:spcPct val="120000"/>
              </a:lnSpc>
              <a:spcBef>
                <a:spcPts val="400"/>
              </a:spcBef>
              <a:spcAft>
                <a:spcPts val="0"/>
              </a:spcAft>
              <a:buSzPts val="1800"/>
              <a:buNone/>
              <a:defRPr sz="1800">
                <a:solidFill>
                  <a:schemeClr val="accent2"/>
                </a:solidFill>
              </a:defRPr>
            </a:lvl1pPr>
            <a:lvl2pPr lvl="1" algn="ctr">
              <a:lnSpc>
                <a:spcPct val="120000"/>
              </a:lnSpc>
              <a:spcBef>
                <a:spcPts val="400"/>
              </a:spcBef>
              <a:spcAft>
                <a:spcPts val="0"/>
              </a:spcAft>
              <a:buSzPts val="2000"/>
              <a:buNone/>
              <a:defRPr sz="2000"/>
            </a:lvl2pPr>
            <a:lvl3pPr lvl="2" algn="ctr">
              <a:lnSpc>
                <a:spcPct val="120000"/>
              </a:lnSpc>
              <a:spcBef>
                <a:spcPts val="400"/>
              </a:spcBef>
              <a:spcAft>
                <a:spcPts val="0"/>
              </a:spcAft>
              <a:buSzPts val="1800"/>
              <a:buNone/>
              <a:defRPr sz="1800"/>
            </a:lvl3pPr>
            <a:lvl4pPr lvl="3" algn="ctr">
              <a:lnSpc>
                <a:spcPct val="120000"/>
              </a:lnSpc>
              <a:spcBef>
                <a:spcPts val="400"/>
              </a:spcBef>
              <a:spcAft>
                <a:spcPts val="0"/>
              </a:spcAft>
              <a:buSzPts val="1600"/>
              <a:buNone/>
              <a:defRPr sz="1600"/>
            </a:lvl4pPr>
            <a:lvl5pPr lvl="4" algn="ctr">
              <a:lnSpc>
                <a:spcPct val="120000"/>
              </a:lnSpc>
              <a:spcBef>
                <a:spcPts val="400"/>
              </a:spcBef>
              <a:spcAft>
                <a:spcPts val="0"/>
              </a:spcAft>
              <a:buSzPts val="1600"/>
              <a:buNone/>
              <a:defRPr sz="1600"/>
            </a:lvl5pPr>
            <a:lvl6pPr lvl="5" algn="ctr">
              <a:lnSpc>
                <a:spcPct val="120000"/>
              </a:lnSpc>
              <a:spcBef>
                <a:spcPts val="400"/>
              </a:spcBef>
              <a:spcAft>
                <a:spcPts val="0"/>
              </a:spcAft>
              <a:buSzPts val="1600"/>
              <a:buNone/>
              <a:defRPr sz="1600"/>
            </a:lvl6pPr>
            <a:lvl7pPr lvl="6" algn="ctr">
              <a:lnSpc>
                <a:spcPct val="120000"/>
              </a:lnSpc>
              <a:spcBef>
                <a:spcPts val="400"/>
              </a:spcBef>
              <a:spcAft>
                <a:spcPts val="0"/>
              </a:spcAft>
              <a:buSzPts val="1600"/>
              <a:buNone/>
              <a:defRPr sz="1600"/>
            </a:lvl7pPr>
            <a:lvl8pPr lvl="7" algn="ctr">
              <a:lnSpc>
                <a:spcPct val="120000"/>
              </a:lnSpc>
              <a:spcBef>
                <a:spcPts val="400"/>
              </a:spcBef>
              <a:spcAft>
                <a:spcPts val="0"/>
              </a:spcAft>
              <a:buSzPts val="1600"/>
              <a:buNone/>
              <a:defRPr sz="1600"/>
            </a:lvl8pPr>
            <a:lvl9pPr lvl="8" algn="ctr">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21" Type="http://schemas.openxmlformats.org/officeDocument/2006/relationships/slideLayout" Target="../slideLayouts/slideLayout56.xml"/><Relationship Id="rId34" Type="http://schemas.openxmlformats.org/officeDocument/2006/relationships/slideLayout" Target="../slideLayouts/slideLayout69.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37" Type="http://schemas.openxmlformats.org/officeDocument/2006/relationships/theme" Target="../theme/theme2.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36" Type="http://schemas.openxmlformats.org/officeDocument/2006/relationships/slideLayout" Target="../slideLayouts/slideLayout71.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slideLayout" Target="../slideLayouts/slideLayout70.xml"/><Relationship Id="rId8" Type="http://schemas.openxmlformats.org/officeDocument/2006/relationships/slideLayout" Target="../slideLayouts/slideLayout43.xml"/><Relationship Id="rId3"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1343471" y="476250"/>
            <a:ext cx="10369103" cy="1080542"/>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accent2"/>
              </a:buClr>
              <a:buSzPts val="3200"/>
              <a:buFont typeface="Aleo"/>
              <a:buNone/>
              <a:defRPr sz="3200" b="1" i="0" u="none" strike="noStrike" cap="none">
                <a:solidFill>
                  <a:schemeClr val="accent2"/>
                </a:solidFill>
                <a:latin typeface="Aleo"/>
                <a:ea typeface="Aleo"/>
                <a:cs typeface="Aleo"/>
                <a:sym typeface="Ale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75638" y="1773239"/>
            <a:ext cx="11233150" cy="4392612"/>
          </a:xfrm>
          <a:prstGeom prst="rect">
            <a:avLst/>
          </a:prstGeom>
          <a:noFill/>
          <a:ln>
            <a:noFill/>
          </a:ln>
        </p:spPr>
        <p:txBody>
          <a:bodyPr spcFirstLastPara="1" wrap="square" lIns="0" tIns="0" rIns="0" bIns="0" anchor="t" anchorCtr="0">
            <a:noAutofit/>
          </a:bodyPr>
          <a:lstStyle>
            <a:lvl1pPr marL="457200" marR="0" lvl="0" indent="-342900" algn="l" rtl="0">
              <a:lnSpc>
                <a:spcPct val="120000"/>
              </a:lnSpc>
              <a:spcBef>
                <a:spcPts val="400"/>
              </a:spcBef>
              <a:spcAft>
                <a:spcPts val="0"/>
              </a:spcAft>
              <a:buClr>
                <a:schemeClr val="accent1"/>
              </a:buClr>
              <a:buSzPts val="1800"/>
              <a:buFont typeface="Noto Sans Symbols"/>
              <a:buChar char="•"/>
              <a:defRPr sz="1800" b="0" i="0" u="none" strike="noStrike" cap="none">
                <a:solidFill>
                  <a:schemeClr val="dk1"/>
                </a:solidFill>
                <a:latin typeface="Lato"/>
                <a:ea typeface="Lato"/>
                <a:cs typeface="Lato"/>
                <a:sym typeface="Lato"/>
              </a:defRPr>
            </a:lvl1pPr>
            <a:lvl2pPr marL="914400" marR="0" lvl="1" indent="-342900" algn="l" rtl="0">
              <a:lnSpc>
                <a:spcPct val="120000"/>
              </a:lnSpc>
              <a:spcBef>
                <a:spcPts val="400"/>
              </a:spcBef>
              <a:spcAft>
                <a:spcPts val="0"/>
              </a:spcAft>
              <a:buClr>
                <a:schemeClr val="accent1"/>
              </a:buClr>
              <a:buSzPts val="1800"/>
              <a:buFont typeface="Lato"/>
              <a:buChar char="–"/>
              <a:defRPr sz="1800" b="0" i="0" u="none" strike="noStrike" cap="none">
                <a:solidFill>
                  <a:schemeClr val="dk1"/>
                </a:solidFill>
                <a:latin typeface="Lato"/>
                <a:ea typeface="Lato"/>
                <a:cs typeface="Lato"/>
                <a:sym typeface="Lato"/>
              </a:defRPr>
            </a:lvl2pPr>
            <a:lvl3pPr marL="1371600" marR="0" lvl="2" indent="-342900" algn="l" rtl="0">
              <a:lnSpc>
                <a:spcPct val="120000"/>
              </a:lnSpc>
              <a:spcBef>
                <a:spcPts val="400"/>
              </a:spcBef>
              <a:spcAft>
                <a:spcPts val="0"/>
              </a:spcAft>
              <a:buClr>
                <a:schemeClr val="accent1"/>
              </a:buClr>
              <a:buSzPts val="1800"/>
              <a:buFont typeface="Noto Sans Symbols"/>
              <a:buChar char="•"/>
              <a:defRPr sz="1800" b="0" i="0" u="none" strike="noStrike" cap="none">
                <a:solidFill>
                  <a:schemeClr val="dk1"/>
                </a:solidFill>
                <a:latin typeface="Lato"/>
                <a:ea typeface="Lato"/>
                <a:cs typeface="Lato"/>
                <a:sym typeface="Lato"/>
              </a:defRPr>
            </a:lvl3pPr>
            <a:lvl4pPr marL="1828800" marR="0" lvl="3" indent="-342900" algn="l" rtl="0">
              <a:lnSpc>
                <a:spcPct val="120000"/>
              </a:lnSpc>
              <a:spcBef>
                <a:spcPts val="400"/>
              </a:spcBef>
              <a:spcAft>
                <a:spcPts val="0"/>
              </a:spcAft>
              <a:buClr>
                <a:schemeClr val="accent1"/>
              </a:buClr>
              <a:buSzPts val="1800"/>
              <a:buFont typeface="Noto Sans Symbols"/>
              <a:buChar char="•"/>
              <a:defRPr sz="1800" b="0" i="0" u="none" strike="noStrike" cap="none">
                <a:solidFill>
                  <a:schemeClr val="dk1"/>
                </a:solidFill>
                <a:latin typeface="Lato"/>
                <a:ea typeface="Lato"/>
                <a:cs typeface="Lato"/>
                <a:sym typeface="Lato"/>
              </a:defRPr>
            </a:lvl4pPr>
            <a:lvl5pPr marL="2286000" marR="0" lvl="4" indent="-342900" algn="l" rtl="0">
              <a:lnSpc>
                <a:spcPct val="120000"/>
              </a:lnSpc>
              <a:spcBef>
                <a:spcPts val="400"/>
              </a:spcBef>
              <a:spcAft>
                <a:spcPts val="0"/>
              </a:spcAft>
              <a:buClr>
                <a:schemeClr val="accent1"/>
              </a:buClr>
              <a:buSzPts val="1800"/>
              <a:buFont typeface="Noto Sans Symbols"/>
              <a:buChar char="•"/>
              <a:defRPr sz="1800" b="0" i="0" u="none" strike="noStrike" cap="none">
                <a:solidFill>
                  <a:schemeClr val="dk1"/>
                </a:solidFill>
                <a:latin typeface="Lato"/>
                <a:ea typeface="Lato"/>
                <a:cs typeface="Lato"/>
                <a:sym typeface="Lato"/>
              </a:defRPr>
            </a:lvl5pPr>
            <a:lvl6pPr marL="2743200" marR="0" lvl="5" indent="-342900" algn="l" rtl="0">
              <a:lnSpc>
                <a:spcPct val="120000"/>
              </a:lnSpc>
              <a:spcBef>
                <a:spcPts val="400"/>
              </a:spcBef>
              <a:spcAft>
                <a:spcPts val="0"/>
              </a:spcAft>
              <a:buClr>
                <a:schemeClr val="accent1"/>
              </a:buClr>
              <a:buSzPts val="1800"/>
              <a:buFont typeface="Noto Sans Symbols"/>
              <a:buChar char="•"/>
              <a:defRPr sz="1800" b="0" i="0" u="none" strike="noStrike" cap="none">
                <a:solidFill>
                  <a:schemeClr val="dk1"/>
                </a:solidFill>
                <a:latin typeface="Lato"/>
                <a:ea typeface="Lato"/>
                <a:cs typeface="Lato"/>
                <a:sym typeface="Lato"/>
              </a:defRPr>
            </a:lvl6pPr>
            <a:lvl7pPr marL="3200400" marR="0" lvl="6" indent="-342900" algn="l" rtl="0">
              <a:lnSpc>
                <a:spcPct val="120000"/>
              </a:lnSpc>
              <a:spcBef>
                <a:spcPts val="400"/>
              </a:spcBef>
              <a:spcAft>
                <a:spcPts val="0"/>
              </a:spcAft>
              <a:buClr>
                <a:schemeClr val="accent1"/>
              </a:buClr>
              <a:buSzPts val="1800"/>
              <a:buFont typeface="Noto Sans Symbols"/>
              <a:buChar char="•"/>
              <a:defRPr sz="1800" b="0" i="0" u="none" strike="noStrike" cap="none">
                <a:solidFill>
                  <a:schemeClr val="dk1"/>
                </a:solidFill>
                <a:latin typeface="Lato"/>
                <a:ea typeface="Lato"/>
                <a:cs typeface="Lato"/>
                <a:sym typeface="Lato"/>
              </a:defRPr>
            </a:lvl7pPr>
            <a:lvl8pPr marL="3657600" marR="0" lvl="7" indent="-342900" algn="l" rtl="0">
              <a:lnSpc>
                <a:spcPct val="120000"/>
              </a:lnSpc>
              <a:spcBef>
                <a:spcPts val="400"/>
              </a:spcBef>
              <a:spcAft>
                <a:spcPts val="0"/>
              </a:spcAft>
              <a:buClr>
                <a:schemeClr val="accent1"/>
              </a:buClr>
              <a:buSzPts val="1800"/>
              <a:buFont typeface="Noto Sans Symbols"/>
              <a:buChar char="•"/>
              <a:defRPr sz="1800" b="0" i="0" u="none" strike="noStrike" cap="none">
                <a:solidFill>
                  <a:schemeClr val="dk1"/>
                </a:solidFill>
                <a:latin typeface="Lato"/>
                <a:ea typeface="Lato"/>
                <a:cs typeface="Lato"/>
                <a:sym typeface="Lato"/>
              </a:defRPr>
            </a:lvl8pPr>
            <a:lvl9pPr marL="4114800" marR="0" lvl="8" indent="-342900" algn="l" rtl="0">
              <a:lnSpc>
                <a:spcPct val="120000"/>
              </a:lnSpc>
              <a:spcBef>
                <a:spcPts val="400"/>
              </a:spcBef>
              <a:spcAft>
                <a:spcPts val="0"/>
              </a:spcAft>
              <a:buClr>
                <a:schemeClr val="accent1"/>
              </a:buClr>
              <a:buSzPts val="1800"/>
              <a:buFont typeface="Noto Sans Symbols"/>
              <a:buChar char="•"/>
              <a:defRPr sz="1800" b="0" i="0" u="none" strike="noStrike" cap="none">
                <a:solidFill>
                  <a:schemeClr val="dk1"/>
                </a:solidFill>
                <a:latin typeface="Lato"/>
                <a:ea typeface="Lato"/>
                <a:cs typeface="Lato"/>
                <a:sym typeface="Lato"/>
              </a:defRPr>
            </a:lvl9pPr>
          </a:lstStyle>
          <a:p>
            <a:endParaRPr/>
          </a:p>
        </p:txBody>
      </p:sp>
      <p:sp>
        <p:nvSpPr>
          <p:cNvPr id="12" name="Google Shape;12;p1"/>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marR="0" lvl="0" algn="r" rtl="0">
              <a:spcBef>
                <a:spcPts val="0"/>
              </a:spcBef>
              <a:spcAft>
                <a:spcPts val="0"/>
              </a:spcAft>
              <a:buSzPts val="1400"/>
              <a:buNone/>
              <a:defRPr sz="900" b="0" i="0" u="none" strike="noStrike" cap="none">
                <a:solidFill>
                  <a:schemeClr val="dk2"/>
                </a:solidFill>
                <a:latin typeface="Aleo"/>
                <a:ea typeface="Aleo"/>
                <a:cs typeface="Aleo"/>
                <a:sym typeface="Aleo"/>
              </a:defRPr>
            </a:lvl1pPr>
            <a:lvl2pPr marR="0" lvl="1" algn="l" rtl="0">
              <a:spcBef>
                <a:spcPts val="0"/>
              </a:spcBef>
              <a:spcAft>
                <a:spcPts val="0"/>
              </a:spcAft>
              <a:buSzPts val="1400"/>
              <a:buNone/>
              <a:defRPr sz="1800" b="0" i="0" u="none" strike="noStrike" cap="none">
                <a:solidFill>
                  <a:schemeClr val="dk1"/>
                </a:solidFill>
                <a:latin typeface="Lato"/>
                <a:ea typeface="Lato"/>
                <a:cs typeface="Lato"/>
                <a:sym typeface="Lato"/>
              </a:defRPr>
            </a:lvl2pPr>
            <a:lvl3pPr marR="0" lvl="2" algn="l" rtl="0">
              <a:spcBef>
                <a:spcPts val="0"/>
              </a:spcBef>
              <a:spcAft>
                <a:spcPts val="0"/>
              </a:spcAft>
              <a:buSzPts val="1400"/>
              <a:buNone/>
              <a:defRPr sz="1800" b="0" i="0" u="none" strike="noStrike" cap="none">
                <a:solidFill>
                  <a:schemeClr val="dk1"/>
                </a:solidFill>
                <a:latin typeface="Lato"/>
                <a:ea typeface="Lato"/>
                <a:cs typeface="Lato"/>
                <a:sym typeface="Lato"/>
              </a:defRPr>
            </a:lvl3pPr>
            <a:lvl4pPr marR="0" lvl="3" algn="l" rtl="0">
              <a:spcBef>
                <a:spcPts val="0"/>
              </a:spcBef>
              <a:spcAft>
                <a:spcPts val="0"/>
              </a:spcAft>
              <a:buSzPts val="1400"/>
              <a:buNone/>
              <a:defRPr sz="1800" b="0" i="0" u="none" strike="noStrike" cap="none">
                <a:solidFill>
                  <a:schemeClr val="dk1"/>
                </a:solidFill>
                <a:latin typeface="Lato"/>
                <a:ea typeface="Lato"/>
                <a:cs typeface="Lato"/>
                <a:sym typeface="Lato"/>
              </a:defRPr>
            </a:lvl4pPr>
            <a:lvl5pPr marR="0" lvl="4" algn="l" rtl="0">
              <a:spcBef>
                <a:spcPts val="0"/>
              </a:spcBef>
              <a:spcAft>
                <a:spcPts val="0"/>
              </a:spcAft>
              <a:buSzPts val="1400"/>
              <a:buNone/>
              <a:defRPr sz="1800" b="0" i="0" u="none" strike="noStrike" cap="none">
                <a:solidFill>
                  <a:schemeClr val="dk1"/>
                </a:solidFill>
                <a:latin typeface="Lato"/>
                <a:ea typeface="Lato"/>
                <a:cs typeface="Lato"/>
                <a:sym typeface="Lato"/>
              </a:defRPr>
            </a:lvl5pPr>
            <a:lvl6pPr marR="0" lvl="5" algn="l" rtl="0">
              <a:spcBef>
                <a:spcPts val="0"/>
              </a:spcBef>
              <a:spcAft>
                <a:spcPts val="0"/>
              </a:spcAft>
              <a:buSzPts val="1400"/>
              <a:buNone/>
              <a:defRPr sz="1800" b="0" i="0" u="none" strike="noStrike" cap="none">
                <a:solidFill>
                  <a:schemeClr val="dk1"/>
                </a:solidFill>
                <a:latin typeface="Lato"/>
                <a:ea typeface="Lato"/>
                <a:cs typeface="Lato"/>
                <a:sym typeface="Lato"/>
              </a:defRPr>
            </a:lvl6pPr>
            <a:lvl7pPr marR="0" lvl="6" algn="l" rtl="0">
              <a:spcBef>
                <a:spcPts val="0"/>
              </a:spcBef>
              <a:spcAft>
                <a:spcPts val="0"/>
              </a:spcAft>
              <a:buSzPts val="1400"/>
              <a:buNone/>
              <a:defRPr sz="1800" b="0" i="0" u="none" strike="noStrike" cap="none">
                <a:solidFill>
                  <a:schemeClr val="dk1"/>
                </a:solidFill>
                <a:latin typeface="Lato"/>
                <a:ea typeface="Lato"/>
                <a:cs typeface="Lato"/>
                <a:sym typeface="Lato"/>
              </a:defRPr>
            </a:lvl7pPr>
            <a:lvl8pPr marR="0" lvl="7" algn="l" rtl="0">
              <a:spcBef>
                <a:spcPts val="0"/>
              </a:spcBef>
              <a:spcAft>
                <a:spcPts val="0"/>
              </a:spcAft>
              <a:buSzPts val="1400"/>
              <a:buNone/>
              <a:defRPr sz="1800" b="0" i="0" u="none" strike="noStrike" cap="none">
                <a:solidFill>
                  <a:schemeClr val="dk1"/>
                </a:solidFill>
                <a:latin typeface="Lato"/>
                <a:ea typeface="Lato"/>
                <a:cs typeface="Lato"/>
                <a:sym typeface="Lato"/>
              </a:defRPr>
            </a:lvl8pPr>
            <a:lvl9pPr marR="0" lvl="8" algn="l" rtl="0">
              <a:spcBef>
                <a:spcPts val="0"/>
              </a:spcBef>
              <a:spcAft>
                <a:spcPts val="0"/>
              </a:spcAft>
              <a:buSzPts val="1400"/>
              <a:buNone/>
              <a:defRPr sz="1800" b="0" i="0" u="none" strike="noStrike" cap="none">
                <a:solidFill>
                  <a:schemeClr val="dk1"/>
                </a:solidFill>
                <a:latin typeface="Lato"/>
                <a:ea typeface="Lato"/>
                <a:cs typeface="Lato"/>
                <a:sym typeface="Lato"/>
              </a:defRPr>
            </a:lvl9pPr>
          </a:lstStyle>
          <a:p>
            <a:endParaRPr/>
          </a:p>
        </p:txBody>
      </p:sp>
      <p:sp>
        <p:nvSpPr>
          <p:cNvPr id="13" name="Google Shape;13;p1"/>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marR="0" lvl="0" algn="r" rtl="0">
              <a:spcBef>
                <a:spcPts val="0"/>
              </a:spcBef>
              <a:spcAft>
                <a:spcPts val="0"/>
              </a:spcAft>
              <a:buSzPts val="1400"/>
              <a:buNone/>
              <a:defRPr sz="900" b="0" i="0" u="none" strike="noStrike" cap="none">
                <a:solidFill>
                  <a:schemeClr val="dk2"/>
                </a:solidFill>
                <a:latin typeface="Aleo"/>
                <a:ea typeface="Aleo"/>
                <a:cs typeface="Aleo"/>
                <a:sym typeface="Aleo"/>
              </a:defRPr>
            </a:lvl1pPr>
            <a:lvl2pPr marR="0" lvl="1" algn="l" rtl="0">
              <a:spcBef>
                <a:spcPts val="0"/>
              </a:spcBef>
              <a:spcAft>
                <a:spcPts val="0"/>
              </a:spcAft>
              <a:buSzPts val="1400"/>
              <a:buNone/>
              <a:defRPr sz="1800" b="0" i="0" u="none" strike="noStrike" cap="none">
                <a:solidFill>
                  <a:schemeClr val="dk1"/>
                </a:solidFill>
                <a:latin typeface="Lato"/>
                <a:ea typeface="Lato"/>
                <a:cs typeface="Lato"/>
                <a:sym typeface="Lato"/>
              </a:defRPr>
            </a:lvl2pPr>
            <a:lvl3pPr marR="0" lvl="2" algn="l" rtl="0">
              <a:spcBef>
                <a:spcPts val="0"/>
              </a:spcBef>
              <a:spcAft>
                <a:spcPts val="0"/>
              </a:spcAft>
              <a:buSzPts val="1400"/>
              <a:buNone/>
              <a:defRPr sz="1800" b="0" i="0" u="none" strike="noStrike" cap="none">
                <a:solidFill>
                  <a:schemeClr val="dk1"/>
                </a:solidFill>
                <a:latin typeface="Lato"/>
                <a:ea typeface="Lato"/>
                <a:cs typeface="Lato"/>
                <a:sym typeface="Lato"/>
              </a:defRPr>
            </a:lvl3pPr>
            <a:lvl4pPr marR="0" lvl="3" algn="l" rtl="0">
              <a:spcBef>
                <a:spcPts val="0"/>
              </a:spcBef>
              <a:spcAft>
                <a:spcPts val="0"/>
              </a:spcAft>
              <a:buSzPts val="1400"/>
              <a:buNone/>
              <a:defRPr sz="1800" b="0" i="0" u="none" strike="noStrike" cap="none">
                <a:solidFill>
                  <a:schemeClr val="dk1"/>
                </a:solidFill>
                <a:latin typeface="Lato"/>
                <a:ea typeface="Lato"/>
                <a:cs typeface="Lato"/>
                <a:sym typeface="Lato"/>
              </a:defRPr>
            </a:lvl4pPr>
            <a:lvl5pPr marR="0" lvl="4" algn="l" rtl="0">
              <a:spcBef>
                <a:spcPts val="0"/>
              </a:spcBef>
              <a:spcAft>
                <a:spcPts val="0"/>
              </a:spcAft>
              <a:buSzPts val="1400"/>
              <a:buNone/>
              <a:defRPr sz="1800" b="0" i="0" u="none" strike="noStrike" cap="none">
                <a:solidFill>
                  <a:schemeClr val="dk1"/>
                </a:solidFill>
                <a:latin typeface="Lato"/>
                <a:ea typeface="Lato"/>
                <a:cs typeface="Lato"/>
                <a:sym typeface="Lato"/>
              </a:defRPr>
            </a:lvl5pPr>
            <a:lvl6pPr marR="0" lvl="5" algn="l" rtl="0">
              <a:spcBef>
                <a:spcPts val="0"/>
              </a:spcBef>
              <a:spcAft>
                <a:spcPts val="0"/>
              </a:spcAft>
              <a:buSzPts val="1400"/>
              <a:buNone/>
              <a:defRPr sz="1800" b="0" i="0" u="none" strike="noStrike" cap="none">
                <a:solidFill>
                  <a:schemeClr val="dk1"/>
                </a:solidFill>
                <a:latin typeface="Lato"/>
                <a:ea typeface="Lato"/>
                <a:cs typeface="Lato"/>
                <a:sym typeface="Lato"/>
              </a:defRPr>
            </a:lvl6pPr>
            <a:lvl7pPr marR="0" lvl="6" algn="l" rtl="0">
              <a:spcBef>
                <a:spcPts val="0"/>
              </a:spcBef>
              <a:spcAft>
                <a:spcPts val="0"/>
              </a:spcAft>
              <a:buSzPts val="1400"/>
              <a:buNone/>
              <a:defRPr sz="1800" b="0" i="0" u="none" strike="noStrike" cap="none">
                <a:solidFill>
                  <a:schemeClr val="dk1"/>
                </a:solidFill>
                <a:latin typeface="Lato"/>
                <a:ea typeface="Lato"/>
                <a:cs typeface="Lato"/>
                <a:sym typeface="Lato"/>
              </a:defRPr>
            </a:lvl7pPr>
            <a:lvl8pPr marR="0" lvl="7" algn="l" rtl="0">
              <a:spcBef>
                <a:spcPts val="0"/>
              </a:spcBef>
              <a:spcAft>
                <a:spcPts val="0"/>
              </a:spcAft>
              <a:buSzPts val="1400"/>
              <a:buNone/>
              <a:defRPr sz="1800" b="0" i="0" u="none" strike="noStrike" cap="none">
                <a:solidFill>
                  <a:schemeClr val="dk1"/>
                </a:solidFill>
                <a:latin typeface="Lato"/>
                <a:ea typeface="Lato"/>
                <a:cs typeface="Lato"/>
                <a:sym typeface="Lato"/>
              </a:defRPr>
            </a:lvl8pPr>
            <a:lvl9pPr marR="0" lvl="8" algn="l" rtl="0">
              <a:spcBef>
                <a:spcPts val="0"/>
              </a:spcBef>
              <a:spcAft>
                <a:spcPts val="0"/>
              </a:spcAft>
              <a:buSzPts val="1400"/>
              <a:buNone/>
              <a:defRPr sz="1800" b="0" i="0" u="none" strike="noStrike" cap="none">
                <a:solidFill>
                  <a:schemeClr val="dk1"/>
                </a:solidFill>
                <a:latin typeface="Lato"/>
                <a:ea typeface="Lato"/>
                <a:cs typeface="Lato"/>
                <a:sym typeface="Lato"/>
              </a:defRPr>
            </a:lvl9pPr>
          </a:lstStyle>
          <a:p>
            <a:endParaRPr/>
          </a:p>
        </p:txBody>
      </p:sp>
      <p:sp>
        <p:nvSpPr>
          <p:cNvPr id="14" name="Google Shape;14;p1"/>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900" b="0" i="0" u="none" strike="noStrike" cap="none">
                <a:solidFill>
                  <a:schemeClr val="dk2"/>
                </a:solidFill>
                <a:latin typeface="Aleo"/>
                <a:ea typeface="Aleo"/>
                <a:cs typeface="Aleo"/>
                <a:sym typeface="Aleo"/>
              </a:defRPr>
            </a:lvl1pPr>
            <a:lvl2pPr marL="0" marR="0" lvl="1" indent="0" algn="r" rtl="0">
              <a:spcBef>
                <a:spcPts val="0"/>
              </a:spcBef>
              <a:buNone/>
              <a:defRPr sz="900" b="0" i="0" u="none" strike="noStrike" cap="none">
                <a:solidFill>
                  <a:schemeClr val="dk2"/>
                </a:solidFill>
                <a:latin typeface="Aleo"/>
                <a:ea typeface="Aleo"/>
                <a:cs typeface="Aleo"/>
                <a:sym typeface="Aleo"/>
              </a:defRPr>
            </a:lvl2pPr>
            <a:lvl3pPr marL="0" marR="0" lvl="2" indent="0" algn="r" rtl="0">
              <a:spcBef>
                <a:spcPts val="0"/>
              </a:spcBef>
              <a:buNone/>
              <a:defRPr sz="900" b="0" i="0" u="none" strike="noStrike" cap="none">
                <a:solidFill>
                  <a:schemeClr val="dk2"/>
                </a:solidFill>
                <a:latin typeface="Aleo"/>
                <a:ea typeface="Aleo"/>
                <a:cs typeface="Aleo"/>
                <a:sym typeface="Aleo"/>
              </a:defRPr>
            </a:lvl3pPr>
            <a:lvl4pPr marL="0" marR="0" lvl="3" indent="0" algn="r" rtl="0">
              <a:spcBef>
                <a:spcPts val="0"/>
              </a:spcBef>
              <a:buNone/>
              <a:defRPr sz="900" b="0" i="0" u="none" strike="noStrike" cap="none">
                <a:solidFill>
                  <a:schemeClr val="dk2"/>
                </a:solidFill>
                <a:latin typeface="Aleo"/>
                <a:ea typeface="Aleo"/>
                <a:cs typeface="Aleo"/>
                <a:sym typeface="Aleo"/>
              </a:defRPr>
            </a:lvl4pPr>
            <a:lvl5pPr marL="0" marR="0" lvl="4" indent="0" algn="r" rtl="0">
              <a:spcBef>
                <a:spcPts val="0"/>
              </a:spcBef>
              <a:buNone/>
              <a:defRPr sz="900" b="0" i="0" u="none" strike="noStrike" cap="none">
                <a:solidFill>
                  <a:schemeClr val="dk2"/>
                </a:solidFill>
                <a:latin typeface="Aleo"/>
                <a:ea typeface="Aleo"/>
                <a:cs typeface="Aleo"/>
                <a:sym typeface="Aleo"/>
              </a:defRPr>
            </a:lvl5pPr>
            <a:lvl6pPr marL="0" marR="0" lvl="5" indent="0" algn="r" rtl="0">
              <a:spcBef>
                <a:spcPts val="0"/>
              </a:spcBef>
              <a:buNone/>
              <a:defRPr sz="900" b="0" i="0" u="none" strike="noStrike" cap="none">
                <a:solidFill>
                  <a:schemeClr val="dk2"/>
                </a:solidFill>
                <a:latin typeface="Aleo"/>
                <a:ea typeface="Aleo"/>
                <a:cs typeface="Aleo"/>
                <a:sym typeface="Aleo"/>
              </a:defRPr>
            </a:lvl6pPr>
            <a:lvl7pPr marL="0" marR="0" lvl="6" indent="0" algn="r" rtl="0">
              <a:spcBef>
                <a:spcPts val="0"/>
              </a:spcBef>
              <a:buNone/>
              <a:defRPr sz="900" b="0" i="0" u="none" strike="noStrike" cap="none">
                <a:solidFill>
                  <a:schemeClr val="dk2"/>
                </a:solidFill>
                <a:latin typeface="Aleo"/>
                <a:ea typeface="Aleo"/>
                <a:cs typeface="Aleo"/>
                <a:sym typeface="Aleo"/>
              </a:defRPr>
            </a:lvl7pPr>
            <a:lvl8pPr marL="0" marR="0" lvl="7" indent="0" algn="r" rtl="0">
              <a:spcBef>
                <a:spcPts val="0"/>
              </a:spcBef>
              <a:buNone/>
              <a:defRPr sz="900" b="0" i="0" u="none" strike="noStrike" cap="none">
                <a:solidFill>
                  <a:schemeClr val="dk2"/>
                </a:solidFill>
                <a:latin typeface="Aleo"/>
                <a:ea typeface="Aleo"/>
                <a:cs typeface="Aleo"/>
                <a:sym typeface="Aleo"/>
              </a:defRPr>
            </a:lvl8pPr>
            <a:lvl9pPr marL="0" marR="0" lvl="8" indent="0" algn="r" rtl="0">
              <a:spcBef>
                <a:spcPts val="0"/>
              </a:spcBef>
              <a:buNone/>
              <a:defRPr sz="900" b="0" i="0" u="none" strike="noStrike" cap="none">
                <a:solidFill>
                  <a:schemeClr val="dk2"/>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1"/>
          <p:cNvSpPr/>
          <p:nvPr/>
        </p:nvSpPr>
        <p:spPr>
          <a:xfrm>
            <a:off x="0" y="6669360"/>
            <a:ext cx="12192000" cy="188639"/>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ato"/>
              <a:ea typeface="Lato"/>
              <a:cs typeface="Lato"/>
              <a:sym typeface="Lato"/>
            </a:endParaRPr>
          </a:p>
        </p:txBody>
      </p:sp>
      <p:grpSp>
        <p:nvGrpSpPr>
          <p:cNvPr id="16" name="Google Shape;16;p1"/>
          <p:cNvGrpSpPr/>
          <p:nvPr/>
        </p:nvGrpSpPr>
        <p:grpSpPr>
          <a:xfrm>
            <a:off x="479376" y="0"/>
            <a:ext cx="575968" cy="1268760"/>
            <a:chOff x="5372826" y="1844824"/>
            <a:chExt cx="1457091" cy="3209730"/>
          </a:xfrm>
        </p:grpSpPr>
        <p:sp>
          <p:nvSpPr>
            <p:cNvPr id="17" name="Google Shape;17;p1"/>
            <p:cNvSpPr/>
            <p:nvPr/>
          </p:nvSpPr>
          <p:spPr>
            <a:xfrm>
              <a:off x="5372826" y="1844824"/>
              <a:ext cx="1457091" cy="320973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ato"/>
                <a:ea typeface="Lato"/>
                <a:cs typeface="Lato"/>
                <a:sym typeface="Lato"/>
              </a:endParaRPr>
            </a:p>
          </p:txBody>
        </p:sp>
        <p:sp>
          <p:nvSpPr>
            <p:cNvPr id="18" name="Google Shape;18;p1"/>
            <p:cNvSpPr/>
            <p:nvPr/>
          </p:nvSpPr>
          <p:spPr>
            <a:xfrm>
              <a:off x="5760666" y="3050717"/>
              <a:ext cx="681408" cy="1548248"/>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Lst>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83"/>
        <p:cNvGrpSpPr/>
        <p:nvPr/>
      </p:nvGrpSpPr>
      <p:grpSpPr>
        <a:xfrm>
          <a:off x="0" y="0"/>
          <a:ext cx="0" cy="0"/>
          <a:chOff x="0" y="0"/>
          <a:chExt cx="0" cy="0"/>
        </a:xfrm>
      </p:grpSpPr>
      <p:sp>
        <p:nvSpPr>
          <p:cNvPr id="384" name="Google Shape;384;p38"/>
          <p:cNvSpPr txBox="1">
            <a:spLocks noGrp="1"/>
          </p:cNvSpPr>
          <p:nvPr>
            <p:ph type="title"/>
          </p:nvPr>
        </p:nvSpPr>
        <p:spPr>
          <a:xfrm>
            <a:off x="1343471" y="476250"/>
            <a:ext cx="10369200" cy="10809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accent2"/>
              </a:buClr>
              <a:buSzPts val="3200"/>
              <a:buFont typeface="Aleo"/>
              <a:buNone/>
              <a:defRPr sz="3200" b="1" i="0" u="none" strike="noStrike" cap="none">
                <a:solidFill>
                  <a:schemeClr val="accent2"/>
                </a:solidFill>
                <a:latin typeface="Aleo"/>
                <a:ea typeface="Aleo"/>
                <a:cs typeface="Aleo"/>
                <a:sym typeface="Aleo"/>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a:endParaRPr/>
          </a:p>
        </p:txBody>
      </p:sp>
      <p:sp>
        <p:nvSpPr>
          <p:cNvPr id="385" name="Google Shape;385;p38"/>
          <p:cNvSpPr txBox="1">
            <a:spLocks noGrp="1"/>
          </p:cNvSpPr>
          <p:nvPr>
            <p:ph type="body" idx="1"/>
          </p:nvPr>
        </p:nvSpPr>
        <p:spPr>
          <a:xfrm>
            <a:off x="475638" y="1773239"/>
            <a:ext cx="11233200" cy="4392900"/>
          </a:xfrm>
          <a:prstGeom prst="rect">
            <a:avLst/>
          </a:prstGeom>
          <a:noFill/>
          <a:ln>
            <a:noFill/>
          </a:ln>
        </p:spPr>
        <p:txBody>
          <a:bodyPr spcFirstLastPara="1" wrap="square" lIns="0" tIns="0" rIns="0" bIns="0" anchor="t" anchorCtr="0">
            <a:noAutofit/>
          </a:bodyPr>
          <a:lstStyle>
            <a:lvl1pPr marL="457200" marR="0" lvl="0" indent="-349250" algn="l" rtl="0">
              <a:lnSpc>
                <a:spcPct val="120000"/>
              </a:lnSpc>
              <a:spcBef>
                <a:spcPts val="400"/>
              </a:spcBef>
              <a:spcAft>
                <a:spcPts val="0"/>
              </a:spcAft>
              <a:buClr>
                <a:schemeClr val="accent1"/>
              </a:buClr>
              <a:buSzPts val="1900"/>
              <a:buFont typeface="Noto Sans Symbols"/>
              <a:buChar char="•"/>
              <a:defRPr sz="1900" b="0" i="0" u="none" strike="noStrike" cap="none">
                <a:solidFill>
                  <a:schemeClr val="dk1"/>
                </a:solidFill>
                <a:latin typeface="Lato"/>
                <a:ea typeface="Lato"/>
                <a:cs typeface="Lato"/>
                <a:sym typeface="Lato"/>
              </a:defRPr>
            </a:lvl1pPr>
            <a:lvl2pPr marL="914400" marR="0" lvl="1" indent="-349250" algn="l" rtl="0">
              <a:lnSpc>
                <a:spcPct val="120000"/>
              </a:lnSpc>
              <a:spcBef>
                <a:spcPts val="400"/>
              </a:spcBef>
              <a:spcAft>
                <a:spcPts val="0"/>
              </a:spcAft>
              <a:buClr>
                <a:schemeClr val="accent1"/>
              </a:buClr>
              <a:buSzPts val="1900"/>
              <a:buFont typeface="Lato"/>
              <a:buChar char="–"/>
              <a:defRPr sz="1900" b="0" i="0" u="none" strike="noStrike" cap="none">
                <a:solidFill>
                  <a:schemeClr val="dk1"/>
                </a:solidFill>
                <a:latin typeface="Lato"/>
                <a:ea typeface="Lato"/>
                <a:cs typeface="Lato"/>
                <a:sym typeface="Lato"/>
              </a:defRPr>
            </a:lvl2pPr>
            <a:lvl3pPr marL="1371600" marR="0" lvl="2" indent="-349250" algn="l" rtl="0">
              <a:lnSpc>
                <a:spcPct val="120000"/>
              </a:lnSpc>
              <a:spcBef>
                <a:spcPts val="400"/>
              </a:spcBef>
              <a:spcAft>
                <a:spcPts val="0"/>
              </a:spcAft>
              <a:buClr>
                <a:schemeClr val="accent1"/>
              </a:buClr>
              <a:buSzPts val="1900"/>
              <a:buFont typeface="Noto Sans Symbols"/>
              <a:buChar char="•"/>
              <a:defRPr sz="1900" b="0" i="0" u="none" strike="noStrike" cap="none">
                <a:solidFill>
                  <a:schemeClr val="dk1"/>
                </a:solidFill>
                <a:latin typeface="Lato"/>
                <a:ea typeface="Lato"/>
                <a:cs typeface="Lato"/>
                <a:sym typeface="Lato"/>
              </a:defRPr>
            </a:lvl3pPr>
            <a:lvl4pPr marL="1828800" marR="0" lvl="3" indent="-349250" algn="l" rtl="0">
              <a:lnSpc>
                <a:spcPct val="120000"/>
              </a:lnSpc>
              <a:spcBef>
                <a:spcPts val="400"/>
              </a:spcBef>
              <a:spcAft>
                <a:spcPts val="0"/>
              </a:spcAft>
              <a:buClr>
                <a:schemeClr val="accent1"/>
              </a:buClr>
              <a:buSzPts val="1900"/>
              <a:buFont typeface="Noto Sans Symbols"/>
              <a:buChar char="•"/>
              <a:defRPr sz="1900" b="0" i="0" u="none" strike="noStrike" cap="none">
                <a:solidFill>
                  <a:schemeClr val="dk1"/>
                </a:solidFill>
                <a:latin typeface="Lato"/>
                <a:ea typeface="Lato"/>
                <a:cs typeface="Lato"/>
                <a:sym typeface="Lato"/>
              </a:defRPr>
            </a:lvl4pPr>
            <a:lvl5pPr marL="2286000" marR="0" lvl="4" indent="-349250" algn="l" rtl="0">
              <a:lnSpc>
                <a:spcPct val="120000"/>
              </a:lnSpc>
              <a:spcBef>
                <a:spcPts val="400"/>
              </a:spcBef>
              <a:spcAft>
                <a:spcPts val="0"/>
              </a:spcAft>
              <a:buClr>
                <a:schemeClr val="accent1"/>
              </a:buClr>
              <a:buSzPts val="1900"/>
              <a:buFont typeface="Noto Sans Symbols"/>
              <a:buChar char="•"/>
              <a:defRPr sz="1900" b="0" i="0" u="none" strike="noStrike" cap="none">
                <a:solidFill>
                  <a:schemeClr val="dk1"/>
                </a:solidFill>
                <a:latin typeface="Lato"/>
                <a:ea typeface="Lato"/>
                <a:cs typeface="Lato"/>
                <a:sym typeface="Lato"/>
              </a:defRPr>
            </a:lvl5pPr>
            <a:lvl6pPr marL="2743200" marR="0" lvl="5" indent="-349250" algn="l" rtl="0">
              <a:lnSpc>
                <a:spcPct val="120000"/>
              </a:lnSpc>
              <a:spcBef>
                <a:spcPts val="400"/>
              </a:spcBef>
              <a:spcAft>
                <a:spcPts val="0"/>
              </a:spcAft>
              <a:buClr>
                <a:schemeClr val="accent1"/>
              </a:buClr>
              <a:buSzPts val="1900"/>
              <a:buFont typeface="Noto Sans Symbols"/>
              <a:buChar char="•"/>
              <a:defRPr sz="1900" b="0" i="0" u="none" strike="noStrike" cap="none">
                <a:solidFill>
                  <a:schemeClr val="dk1"/>
                </a:solidFill>
                <a:latin typeface="Lato"/>
                <a:ea typeface="Lato"/>
                <a:cs typeface="Lato"/>
                <a:sym typeface="Lato"/>
              </a:defRPr>
            </a:lvl6pPr>
            <a:lvl7pPr marL="3200400" marR="0" lvl="6" indent="-349250" algn="l" rtl="0">
              <a:lnSpc>
                <a:spcPct val="120000"/>
              </a:lnSpc>
              <a:spcBef>
                <a:spcPts val="400"/>
              </a:spcBef>
              <a:spcAft>
                <a:spcPts val="0"/>
              </a:spcAft>
              <a:buClr>
                <a:schemeClr val="accent1"/>
              </a:buClr>
              <a:buSzPts val="1900"/>
              <a:buFont typeface="Noto Sans Symbols"/>
              <a:buChar char="•"/>
              <a:defRPr sz="1900" b="0" i="0" u="none" strike="noStrike" cap="none">
                <a:solidFill>
                  <a:schemeClr val="dk1"/>
                </a:solidFill>
                <a:latin typeface="Lato"/>
                <a:ea typeface="Lato"/>
                <a:cs typeface="Lato"/>
                <a:sym typeface="Lato"/>
              </a:defRPr>
            </a:lvl7pPr>
            <a:lvl8pPr marL="3657600" marR="0" lvl="7" indent="-349250" algn="l" rtl="0">
              <a:lnSpc>
                <a:spcPct val="120000"/>
              </a:lnSpc>
              <a:spcBef>
                <a:spcPts val="400"/>
              </a:spcBef>
              <a:spcAft>
                <a:spcPts val="0"/>
              </a:spcAft>
              <a:buClr>
                <a:schemeClr val="accent1"/>
              </a:buClr>
              <a:buSzPts val="1900"/>
              <a:buFont typeface="Noto Sans Symbols"/>
              <a:buChar char="•"/>
              <a:defRPr sz="1900" b="0" i="0" u="none" strike="noStrike" cap="none">
                <a:solidFill>
                  <a:schemeClr val="dk1"/>
                </a:solidFill>
                <a:latin typeface="Lato"/>
                <a:ea typeface="Lato"/>
                <a:cs typeface="Lato"/>
                <a:sym typeface="Lato"/>
              </a:defRPr>
            </a:lvl8pPr>
            <a:lvl9pPr marL="4114800" marR="0" lvl="8" indent="-349250" algn="l" rtl="0">
              <a:lnSpc>
                <a:spcPct val="120000"/>
              </a:lnSpc>
              <a:spcBef>
                <a:spcPts val="400"/>
              </a:spcBef>
              <a:spcAft>
                <a:spcPts val="0"/>
              </a:spcAft>
              <a:buClr>
                <a:schemeClr val="accent1"/>
              </a:buClr>
              <a:buSzPts val="1900"/>
              <a:buFont typeface="Noto Sans Symbols"/>
              <a:buChar char="•"/>
              <a:defRPr sz="1900" b="0" i="0" u="none" strike="noStrike" cap="none">
                <a:solidFill>
                  <a:schemeClr val="dk1"/>
                </a:solidFill>
                <a:latin typeface="Lato"/>
                <a:ea typeface="Lato"/>
                <a:cs typeface="Lato"/>
                <a:sym typeface="Lato"/>
              </a:defRPr>
            </a:lvl9pPr>
          </a:lstStyle>
          <a:p>
            <a:endParaRPr/>
          </a:p>
        </p:txBody>
      </p:sp>
      <p:sp>
        <p:nvSpPr>
          <p:cNvPr id="386" name="Google Shape;386;p38"/>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marR="0" lvl="0" algn="r" rtl="0">
              <a:spcBef>
                <a:spcPts val="0"/>
              </a:spcBef>
              <a:spcAft>
                <a:spcPts val="0"/>
              </a:spcAft>
              <a:buSzPts val="1500"/>
              <a:buNone/>
              <a:defRPr sz="900" b="0" i="0" u="none" strike="noStrike" cap="none">
                <a:solidFill>
                  <a:schemeClr val="dk2"/>
                </a:solidFill>
                <a:latin typeface="Aleo"/>
                <a:ea typeface="Aleo"/>
                <a:cs typeface="Aleo"/>
                <a:sym typeface="Aleo"/>
              </a:defRPr>
            </a:lvl1pPr>
            <a:lvl2pPr marR="0" lvl="1" algn="l" rtl="0">
              <a:spcBef>
                <a:spcPts val="0"/>
              </a:spcBef>
              <a:spcAft>
                <a:spcPts val="0"/>
              </a:spcAft>
              <a:buSzPts val="1500"/>
              <a:buNone/>
              <a:defRPr sz="1900" b="0" i="0" u="none" strike="noStrike" cap="none">
                <a:solidFill>
                  <a:schemeClr val="dk1"/>
                </a:solidFill>
                <a:latin typeface="Lato"/>
                <a:ea typeface="Lato"/>
                <a:cs typeface="Lato"/>
                <a:sym typeface="Lato"/>
              </a:defRPr>
            </a:lvl2pPr>
            <a:lvl3pPr marR="0" lvl="2" algn="l" rtl="0">
              <a:spcBef>
                <a:spcPts val="0"/>
              </a:spcBef>
              <a:spcAft>
                <a:spcPts val="0"/>
              </a:spcAft>
              <a:buSzPts val="1500"/>
              <a:buNone/>
              <a:defRPr sz="1900" b="0" i="0" u="none" strike="noStrike" cap="none">
                <a:solidFill>
                  <a:schemeClr val="dk1"/>
                </a:solidFill>
                <a:latin typeface="Lato"/>
                <a:ea typeface="Lato"/>
                <a:cs typeface="Lato"/>
                <a:sym typeface="Lato"/>
              </a:defRPr>
            </a:lvl3pPr>
            <a:lvl4pPr marR="0" lvl="3" algn="l" rtl="0">
              <a:spcBef>
                <a:spcPts val="0"/>
              </a:spcBef>
              <a:spcAft>
                <a:spcPts val="0"/>
              </a:spcAft>
              <a:buSzPts val="1500"/>
              <a:buNone/>
              <a:defRPr sz="1900" b="0" i="0" u="none" strike="noStrike" cap="none">
                <a:solidFill>
                  <a:schemeClr val="dk1"/>
                </a:solidFill>
                <a:latin typeface="Lato"/>
                <a:ea typeface="Lato"/>
                <a:cs typeface="Lato"/>
                <a:sym typeface="Lato"/>
              </a:defRPr>
            </a:lvl4pPr>
            <a:lvl5pPr marR="0" lvl="4" algn="l" rtl="0">
              <a:spcBef>
                <a:spcPts val="0"/>
              </a:spcBef>
              <a:spcAft>
                <a:spcPts val="0"/>
              </a:spcAft>
              <a:buSzPts val="1500"/>
              <a:buNone/>
              <a:defRPr sz="1900" b="0" i="0" u="none" strike="noStrike" cap="none">
                <a:solidFill>
                  <a:schemeClr val="dk1"/>
                </a:solidFill>
                <a:latin typeface="Lato"/>
                <a:ea typeface="Lato"/>
                <a:cs typeface="Lato"/>
                <a:sym typeface="Lato"/>
              </a:defRPr>
            </a:lvl5pPr>
            <a:lvl6pPr marR="0" lvl="5" algn="l" rtl="0">
              <a:spcBef>
                <a:spcPts val="0"/>
              </a:spcBef>
              <a:spcAft>
                <a:spcPts val="0"/>
              </a:spcAft>
              <a:buSzPts val="1500"/>
              <a:buNone/>
              <a:defRPr sz="1900" b="0" i="0" u="none" strike="noStrike" cap="none">
                <a:solidFill>
                  <a:schemeClr val="dk1"/>
                </a:solidFill>
                <a:latin typeface="Lato"/>
                <a:ea typeface="Lato"/>
                <a:cs typeface="Lato"/>
                <a:sym typeface="Lato"/>
              </a:defRPr>
            </a:lvl6pPr>
            <a:lvl7pPr marR="0" lvl="6" algn="l" rtl="0">
              <a:spcBef>
                <a:spcPts val="0"/>
              </a:spcBef>
              <a:spcAft>
                <a:spcPts val="0"/>
              </a:spcAft>
              <a:buSzPts val="1500"/>
              <a:buNone/>
              <a:defRPr sz="1900" b="0" i="0" u="none" strike="noStrike" cap="none">
                <a:solidFill>
                  <a:schemeClr val="dk1"/>
                </a:solidFill>
                <a:latin typeface="Lato"/>
                <a:ea typeface="Lato"/>
                <a:cs typeface="Lato"/>
                <a:sym typeface="Lato"/>
              </a:defRPr>
            </a:lvl7pPr>
            <a:lvl8pPr marR="0" lvl="7" algn="l" rtl="0">
              <a:spcBef>
                <a:spcPts val="0"/>
              </a:spcBef>
              <a:spcAft>
                <a:spcPts val="0"/>
              </a:spcAft>
              <a:buSzPts val="1500"/>
              <a:buNone/>
              <a:defRPr sz="1900" b="0" i="0" u="none" strike="noStrike" cap="none">
                <a:solidFill>
                  <a:schemeClr val="dk1"/>
                </a:solidFill>
                <a:latin typeface="Lato"/>
                <a:ea typeface="Lato"/>
                <a:cs typeface="Lato"/>
                <a:sym typeface="Lato"/>
              </a:defRPr>
            </a:lvl8pPr>
            <a:lvl9pPr marR="0" lvl="8" algn="l" rtl="0">
              <a:spcBef>
                <a:spcPts val="0"/>
              </a:spcBef>
              <a:spcAft>
                <a:spcPts val="0"/>
              </a:spcAft>
              <a:buSzPts val="1500"/>
              <a:buNone/>
              <a:defRPr sz="1900" b="0" i="0" u="none" strike="noStrike" cap="none">
                <a:solidFill>
                  <a:schemeClr val="dk1"/>
                </a:solidFill>
                <a:latin typeface="Lato"/>
                <a:ea typeface="Lato"/>
                <a:cs typeface="Lato"/>
                <a:sym typeface="Lato"/>
              </a:defRPr>
            </a:lvl9pPr>
          </a:lstStyle>
          <a:p>
            <a:endParaRPr/>
          </a:p>
        </p:txBody>
      </p:sp>
      <p:sp>
        <p:nvSpPr>
          <p:cNvPr id="387" name="Google Shape;387;p38"/>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marR="0" lvl="0" algn="r" rtl="0">
              <a:spcBef>
                <a:spcPts val="0"/>
              </a:spcBef>
              <a:spcAft>
                <a:spcPts val="0"/>
              </a:spcAft>
              <a:buSzPts val="1500"/>
              <a:buNone/>
              <a:defRPr sz="900" b="0" i="0" u="none" strike="noStrike" cap="none">
                <a:solidFill>
                  <a:schemeClr val="dk2"/>
                </a:solidFill>
                <a:latin typeface="Aleo"/>
                <a:ea typeface="Aleo"/>
                <a:cs typeface="Aleo"/>
                <a:sym typeface="Aleo"/>
              </a:defRPr>
            </a:lvl1pPr>
            <a:lvl2pPr marR="0" lvl="1" algn="l" rtl="0">
              <a:spcBef>
                <a:spcPts val="0"/>
              </a:spcBef>
              <a:spcAft>
                <a:spcPts val="0"/>
              </a:spcAft>
              <a:buSzPts val="1500"/>
              <a:buNone/>
              <a:defRPr sz="1900" b="0" i="0" u="none" strike="noStrike" cap="none">
                <a:solidFill>
                  <a:schemeClr val="dk1"/>
                </a:solidFill>
                <a:latin typeface="Lato"/>
                <a:ea typeface="Lato"/>
                <a:cs typeface="Lato"/>
                <a:sym typeface="Lato"/>
              </a:defRPr>
            </a:lvl2pPr>
            <a:lvl3pPr marR="0" lvl="2" algn="l" rtl="0">
              <a:spcBef>
                <a:spcPts val="0"/>
              </a:spcBef>
              <a:spcAft>
                <a:spcPts val="0"/>
              </a:spcAft>
              <a:buSzPts val="1500"/>
              <a:buNone/>
              <a:defRPr sz="1900" b="0" i="0" u="none" strike="noStrike" cap="none">
                <a:solidFill>
                  <a:schemeClr val="dk1"/>
                </a:solidFill>
                <a:latin typeface="Lato"/>
                <a:ea typeface="Lato"/>
                <a:cs typeface="Lato"/>
                <a:sym typeface="Lato"/>
              </a:defRPr>
            </a:lvl3pPr>
            <a:lvl4pPr marR="0" lvl="3" algn="l" rtl="0">
              <a:spcBef>
                <a:spcPts val="0"/>
              </a:spcBef>
              <a:spcAft>
                <a:spcPts val="0"/>
              </a:spcAft>
              <a:buSzPts val="1500"/>
              <a:buNone/>
              <a:defRPr sz="1900" b="0" i="0" u="none" strike="noStrike" cap="none">
                <a:solidFill>
                  <a:schemeClr val="dk1"/>
                </a:solidFill>
                <a:latin typeface="Lato"/>
                <a:ea typeface="Lato"/>
                <a:cs typeface="Lato"/>
                <a:sym typeface="Lato"/>
              </a:defRPr>
            </a:lvl4pPr>
            <a:lvl5pPr marR="0" lvl="4" algn="l" rtl="0">
              <a:spcBef>
                <a:spcPts val="0"/>
              </a:spcBef>
              <a:spcAft>
                <a:spcPts val="0"/>
              </a:spcAft>
              <a:buSzPts val="1500"/>
              <a:buNone/>
              <a:defRPr sz="1900" b="0" i="0" u="none" strike="noStrike" cap="none">
                <a:solidFill>
                  <a:schemeClr val="dk1"/>
                </a:solidFill>
                <a:latin typeface="Lato"/>
                <a:ea typeface="Lato"/>
                <a:cs typeface="Lato"/>
                <a:sym typeface="Lato"/>
              </a:defRPr>
            </a:lvl5pPr>
            <a:lvl6pPr marR="0" lvl="5" algn="l" rtl="0">
              <a:spcBef>
                <a:spcPts val="0"/>
              </a:spcBef>
              <a:spcAft>
                <a:spcPts val="0"/>
              </a:spcAft>
              <a:buSzPts val="1500"/>
              <a:buNone/>
              <a:defRPr sz="1900" b="0" i="0" u="none" strike="noStrike" cap="none">
                <a:solidFill>
                  <a:schemeClr val="dk1"/>
                </a:solidFill>
                <a:latin typeface="Lato"/>
                <a:ea typeface="Lato"/>
                <a:cs typeface="Lato"/>
                <a:sym typeface="Lato"/>
              </a:defRPr>
            </a:lvl6pPr>
            <a:lvl7pPr marR="0" lvl="6" algn="l" rtl="0">
              <a:spcBef>
                <a:spcPts val="0"/>
              </a:spcBef>
              <a:spcAft>
                <a:spcPts val="0"/>
              </a:spcAft>
              <a:buSzPts val="1500"/>
              <a:buNone/>
              <a:defRPr sz="1900" b="0" i="0" u="none" strike="noStrike" cap="none">
                <a:solidFill>
                  <a:schemeClr val="dk1"/>
                </a:solidFill>
                <a:latin typeface="Lato"/>
                <a:ea typeface="Lato"/>
                <a:cs typeface="Lato"/>
                <a:sym typeface="Lato"/>
              </a:defRPr>
            </a:lvl7pPr>
            <a:lvl8pPr marR="0" lvl="7" algn="l" rtl="0">
              <a:spcBef>
                <a:spcPts val="0"/>
              </a:spcBef>
              <a:spcAft>
                <a:spcPts val="0"/>
              </a:spcAft>
              <a:buSzPts val="1500"/>
              <a:buNone/>
              <a:defRPr sz="1900" b="0" i="0" u="none" strike="noStrike" cap="none">
                <a:solidFill>
                  <a:schemeClr val="dk1"/>
                </a:solidFill>
                <a:latin typeface="Lato"/>
                <a:ea typeface="Lato"/>
                <a:cs typeface="Lato"/>
                <a:sym typeface="Lato"/>
              </a:defRPr>
            </a:lvl8pPr>
            <a:lvl9pPr marR="0" lvl="8" algn="l" rtl="0">
              <a:spcBef>
                <a:spcPts val="0"/>
              </a:spcBef>
              <a:spcAft>
                <a:spcPts val="0"/>
              </a:spcAft>
              <a:buSzPts val="1500"/>
              <a:buNone/>
              <a:defRPr sz="1900" b="0" i="0" u="none" strike="noStrike" cap="none">
                <a:solidFill>
                  <a:schemeClr val="dk1"/>
                </a:solidFill>
                <a:latin typeface="Lato"/>
                <a:ea typeface="Lato"/>
                <a:cs typeface="Lato"/>
                <a:sym typeface="Lato"/>
              </a:defRPr>
            </a:lvl9pPr>
          </a:lstStyle>
          <a:p>
            <a:endParaRPr/>
          </a:p>
        </p:txBody>
      </p:sp>
      <p:sp>
        <p:nvSpPr>
          <p:cNvPr id="388" name="Google Shape;388;p38"/>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900" b="0" i="0" u="none" strike="noStrike" cap="none">
                <a:solidFill>
                  <a:schemeClr val="dk2"/>
                </a:solidFill>
                <a:latin typeface="Aleo"/>
                <a:ea typeface="Aleo"/>
                <a:cs typeface="Aleo"/>
                <a:sym typeface="Aleo"/>
              </a:defRPr>
            </a:lvl1pPr>
            <a:lvl2pPr marL="0" marR="0" lvl="1" indent="0" algn="r" rtl="0">
              <a:spcBef>
                <a:spcPts val="0"/>
              </a:spcBef>
              <a:buNone/>
              <a:defRPr sz="900" b="0" i="0" u="none" strike="noStrike" cap="none">
                <a:solidFill>
                  <a:schemeClr val="dk2"/>
                </a:solidFill>
                <a:latin typeface="Aleo"/>
                <a:ea typeface="Aleo"/>
                <a:cs typeface="Aleo"/>
                <a:sym typeface="Aleo"/>
              </a:defRPr>
            </a:lvl2pPr>
            <a:lvl3pPr marL="0" marR="0" lvl="2" indent="0" algn="r" rtl="0">
              <a:spcBef>
                <a:spcPts val="0"/>
              </a:spcBef>
              <a:buNone/>
              <a:defRPr sz="900" b="0" i="0" u="none" strike="noStrike" cap="none">
                <a:solidFill>
                  <a:schemeClr val="dk2"/>
                </a:solidFill>
                <a:latin typeface="Aleo"/>
                <a:ea typeface="Aleo"/>
                <a:cs typeface="Aleo"/>
                <a:sym typeface="Aleo"/>
              </a:defRPr>
            </a:lvl3pPr>
            <a:lvl4pPr marL="0" marR="0" lvl="3" indent="0" algn="r" rtl="0">
              <a:spcBef>
                <a:spcPts val="0"/>
              </a:spcBef>
              <a:buNone/>
              <a:defRPr sz="900" b="0" i="0" u="none" strike="noStrike" cap="none">
                <a:solidFill>
                  <a:schemeClr val="dk2"/>
                </a:solidFill>
                <a:latin typeface="Aleo"/>
                <a:ea typeface="Aleo"/>
                <a:cs typeface="Aleo"/>
                <a:sym typeface="Aleo"/>
              </a:defRPr>
            </a:lvl4pPr>
            <a:lvl5pPr marL="0" marR="0" lvl="4" indent="0" algn="r" rtl="0">
              <a:spcBef>
                <a:spcPts val="0"/>
              </a:spcBef>
              <a:buNone/>
              <a:defRPr sz="900" b="0" i="0" u="none" strike="noStrike" cap="none">
                <a:solidFill>
                  <a:schemeClr val="dk2"/>
                </a:solidFill>
                <a:latin typeface="Aleo"/>
                <a:ea typeface="Aleo"/>
                <a:cs typeface="Aleo"/>
                <a:sym typeface="Aleo"/>
              </a:defRPr>
            </a:lvl5pPr>
            <a:lvl6pPr marL="0" marR="0" lvl="5" indent="0" algn="r" rtl="0">
              <a:spcBef>
                <a:spcPts val="0"/>
              </a:spcBef>
              <a:buNone/>
              <a:defRPr sz="900" b="0" i="0" u="none" strike="noStrike" cap="none">
                <a:solidFill>
                  <a:schemeClr val="dk2"/>
                </a:solidFill>
                <a:latin typeface="Aleo"/>
                <a:ea typeface="Aleo"/>
                <a:cs typeface="Aleo"/>
                <a:sym typeface="Aleo"/>
              </a:defRPr>
            </a:lvl6pPr>
            <a:lvl7pPr marL="0" marR="0" lvl="6" indent="0" algn="r" rtl="0">
              <a:spcBef>
                <a:spcPts val="0"/>
              </a:spcBef>
              <a:buNone/>
              <a:defRPr sz="900" b="0" i="0" u="none" strike="noStrike" cap="none">
                <a:solidFill>
                  <a:schemeClr val="dk2"/>
                </a:solidFill>
                <a:latin typeface="Aleo"/>
                <a:ea typeface="Aleo"/>
                <a:cs typeface="Aleo"/>
                <a:sym typeface="Aleo"/>
              </a:defRPr>
            </a:lvl7pPr>
            <a:lvl8pPr marL="0" marR="0" lvl="7" indent="0" algn="r" rtl="0">
              <a:spcBef>
                <a:spcPts val="0"/>
              </a:spcBef>
              <a:buNone/>
              <a:defRPr sz="900" b="0" i="0" u="none" strike="noStrike" cap="none">
                <a:solidFill>
                  <a:schemeClr val="dk2"/>
                </a:solidFill>
                <a:latin typeface="Aleo"/>
                <a:ea typeface="Aleo"/>
                <a:cs typeface="Aleo"/>
                <a:sym typeface="Aleo"/>
              </a:defRPr>
            </a:lvl8pPr>
            <a:lvl9pPr marL="0" marR="0" lvl="8" indent="0" algn="r" rtl="0">
              <a:spcBef>
                <a:spcPts val="0"/>
              </a:spcBef>
              <a:buNone/>
              <a:defRPr sz="900" b="0" i="0" u="none" strike="noStrike" cap="none">
                <a:solidFill>
                  <a:schemeClr val="dk2"/>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
        <p:nvSpPr>
          <p:cNvPr id="389" name="Google Shape;389;p38"/>
          <p:cNvSpPr/>
          <p:nvPr/>
        </p:nvSpPr>
        <p:spPr>
          <a:xfrm>
            <a:off x="0" y="6669360"/>
            <a:ext cx="12192000" cy="1887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Lato"/>
              <a:ea typeface="Lato"/>
              <a:cs typeface="Lato"/>
              <a:sym typeface="Lato"/>
            </a:endParaRPr>
          </a:p>
        </p:txBody>
      </p:sp>
      <p:grpSp>
        <p:nvGrpSpPr>
          <p:cNvPr id="390" name="Google Shape;390;p38"/>
          <p:cNvGrpSpPr/>
          <p:nvPr/>
        </p:nvGrpSpPr>
        <p:grpSpPr>
          <a:xfrm>
            <a:off x="479450" y="27"/>
            <a:ext cx="575992" cy="1268794"/>
            <a:chOff x="5372826" y="1844824"/>
            <a:chExt cx="1457100" cy="3209700"/>
          </a:xfrm>
        </p:grpSpPr>
        <p:sp>
          <p:nvSpPr>
            <p:cNvPr id="391" name="Google Shape;391;p38"/>
            <p:cNvSpPr/>
            <p:nvPr/>
          </p:nvSpPr>
          <p:spPr>
            <a:xfrm>
              <a:off x="5372826" y="1844824"/>
              <a:ext cx="1457100" cy="32097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Lato"/>
                <a:ea typeface="Lato"/>
                <a:cs typeface="Lato"/>
                <a:sym typeface="Lato"/>
              </a:endParaRPr>
            </a:p>
          </p:txBody>
        </p:sp>
        <p:sp>
          <p:nvSpPr>
            <p:cNvPr id="392" name="Google Shape;392;p38"/>
            <p:cNvSpPr/>
            <p:nvPr/>
          </p:nvSpPr>
          <p:spPr>
            <a:xfrm>
              <a:off x="5760666" y="3050717"/>
              <a:ext cx="681407" cy="1548241"/>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spTree>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 id="2147483706" r:id="rId23"/>
    <p:sldLayoutId id="2147483707" r:id="rId24"/>
    <p:sldLayoutId id="2147483708" r:id="rId25"/>
    <p:sldLayoutId id="2147483709" r:id="rId26"/>
    <p:sldLayoutId id="2147483710" r:id="rId27"/>
    <p:sldLayoutId id="2147483711" r:id="rId28"/>
    <p:sldLayoutId id="2147483712" r:id="rId29"/>
    <p:sldLayoutId id="2147483713" r:id="rId30"/>
    <p:sldLayoutId id="2147483714" r:id="rId31"/>
    <p:sldLayoutId id="2147483715" r:id="rId32"/>
    <p:sldLayoutId id="2147483716" r:id="rId33"/>
    <p:sldLayoutId id="2147483717" r:id="rId34"/>
    <p:sldLayoutId id="2147483718" r:id="rId35"/>
    <p:sldLayoutId id="2147483719" r:id="rId36"/>
  </p:sldLayoutIdLst>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6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30.xml.rels><?xml version="1.0" encoding="UTF-8" standalone="yes"?>
<Relationships xmlns="http://schemas.openxmlformats.org/package/2006/relationships"><Relationship Id="rId8" Type="http://schemas.openxmlformats.org/officeDocument/2006/relationships/hyperlink" Target="http://www.terveyskirjasto.fi/terveyskirjasto/tk.koti?p_artikkeli=ltt03440&amp;p_haku=terveyskasvatus" TargetMode="External"/><Relationship Id="rId3" Type="http://schemas.openxmlformats.org/officeDocument/2006/relationships/hyperlink" Target="http://www.edu.fi/SubPage.asp?path=498,1329,1529,50123,50726" TargetMode="External"/><Relationship Id="rId7" Type="http://schemas.openxmlformats.org/officeDocument/2006/relationships/hyperlink" Target="https://www.oph.fi/fi/koulutus-ja-tutkinnot/perusopetuksen-opetussuunnitelman-perusteet" TargetMode="External"/><Relationship Id="rId2" Type="http://schemas.openxmlformats.org/officeDocument/2006/relationships/notesSlide" Target="../notesSlides/notesSlide29.xml"/><Relationship Id="rId1" Type="http://schemas.openxmlformats.org/officeDocument/2006/relationships/slideLayout" Target="../slideLayouts/slideLayout33.xml"/><Relationship Id="rId6" Type="http://schemas.openxmlformats.org/officeDocument/2006/relationships/hyperlink" Target="https://www.tervekoululainen.fi/opetusmateriaalit/alakoulun-aineistot/" TargetMode="External"/><Relationship Id="rId5" Type="http://schemas.openxmlformats.org/officeDocument/2006/relationships/hyperlink" Target="http://www.edu.fi/SubPage.asp?path=498,1329,1529,70247" TargetMode="External"/><Relationship Id="rId4" Type="http://schemas.openxmlformats.org/officeDocument/2006/relationships/hyperlink" Target="https://www.edita.fi/ajankohtaista/mielenterveyspaiva-opetusvinki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p75"/>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US"/>
              <a:t>9.7.2020</a:t>
            </a:r>
            <a:endParaRPr/>
          </a:p>
        </p:txBody>
      </p:sp>
      <p:sp>
        <p:nvSpPr>
          <p:cNvPr id="762" name="Google Shape;762;p75"/>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US"/>
              <a:t>JYU SINCE 1863.</a:t>
            </a:r>
            <a:endParaRPr/>
          </a:p>
        </p:txBody>
      </p:sp>
      <p:sp>
        <p:nvSpPr>
          <p:cNvPr id="763" name="Google Shape;763;p75"/>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1</a:t>
            </a:fld>
            <a:endParaRPr/>
          </a:p>
        </p:txBody>
      </p:sp>
      <p:sp>
        <p:nvSpPr>
          <p:cNvPr id="764" name="Google Shape;764;p75"/>
          <p:cNvSpPr txBox="1">
            <a:spLocks noGrp="1"/>
          </p:cNvSpPr>
          <p:nvPr>
            <p:ph type="ctrTitle"/>
          </p:nvPr>
        </p:nvSpPr>
        <p:spPr>
          <a:xfrm>
            <a:off x="479400" y="3159287"/>
            <a:ext cx="11233200" cy="20163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chemeClr val="dk1"/>
              </a:buClr>
              <a:buSzPts val="1100"/>
              <a:buFont typeface="Arial"/>
              <a:buNone/>
            </a:pPr>
            <a:r>
              <a:rPr lang="en-US" dirty="0">
                <a:solidFill>
                  <a:srgbClr val="0B5394"/>
                </a:solidFill>
              </a:rPr>
              <a:t>OKL POMM1053</a:t>
            </a:r>
            <a:br>
              <a:rPr lang="en-US" dirty="0">
                <a:solidFill>
                  <a:srgbClr val="0B5394"/>
                </a:solidFill>
              </a:rPr>
            </a:br>
            <a:r>
              <a:rPr lang="en-US" dirty="0" err="1">
                <a:solidFill>
                  <a:srgbClr val="0B5394"/>
                </a:solidFill>
              </a:rPr>
              <a:t>Liikunta</a:t>
            </a:r>
            <a:r>
              <a:rPr lang="en-US" dirty="0">
                <a:solidFill>
                  <a:srgbClr val="0B5394"/>
                </a:solidFill>
              </a:rPr>
              <a:t>- ja </a:t>
            </a:r>
            <a:r>
              <a:rPr lang="en-US" dirty="0" err="1">
                <a:solidFill>
                  <a:srgbClr val="0B5394"/>
                </a:solidFill>
              </a:rPr>
              <a:t>terveyskasvatus</a:t>
            </a:r>
            <a:r>
              <a:rPr lang="en-US" dirty="0">
                <a:solidFill>
                  <a:srgbClr val="0B5394"/>
                </a:solidFill>
              </a:rPr>
              <a:t> </a:t>
            </a:r>
            <a:endParaRPr dirty="0">
              <a:solidFill>
                <a:srgbClr val="0B5394"/>
              </a:solidFill>
            </a:endParaRPr>
          </a:p>
          <a:p>
            <a:pPr marL="0" lvl="0" indent="0" algn="ctr" rtl="0">
              <a:lnSpc>
                <a:spcPct val="100000"/>
              </a:lnSpc>
              <a:spcBef>
                <a:spcPts val="0"/>
              </a:spcBef>
              <a:spcAft>
                <a:spcPts val="0"/>
              </a:spcAft>
              <a:buClr>
                <a:schemeClr val="dk1"/>
              </a:buClr>
              <a:buSzPts val="1100"/>
              <a:buFont typeface="Arial"/>
              <a:buNone/>
            </a:pPr>
            <a:r>
              <a:rPr lang="en-US" dirty="0" err="1">
                <a:solidFill>
                  <a:srgbClr val="0B5394"/>
                </a:solidFill>
              </a:rPr>
              <a:t>Terveyskasvatus</a:t>
            </a:r>
            <a:endParaRPr sz="3600" dirty="0"/>
          </a:p>
          <a:p>
            <a:pPr marL="0" lvl="0" indent="0" algn="ctr" rtl="0">
              <a:lnSpc>
                <a:spcPct val="100000"/>
              </a:lnSpc>
              <a:spcBef>
                <a:spcPts val="0"/>
              </a:spcBef>
              <a:spcAft>
                <a:spcPts val="0"/>
              </a:spcAft>
              <a:buClr>
                <a:schemeClr val="dk1"/>
              </a:buClr>
              <a:buSzPts val="1100"/>
              <a:buFont typeface="Arial"/>
              <a:buNone/>
            </a:pPr>
            <a:endParaRPr sz="5200" dirty="0">
              <a:solidFill>
                <a:srgbClr val="0B5394"/>
              </a:solidFill>
            </a:endParaRPr>
          </a:p>
          <a:p>
            <a:pPr marL="0" lvl="0" indent="0" algn="ctr" rtl="0">
              <a:lnSpc>
                <a:spcPct val="90000"/>
              </a:lnSpc>
              <a:spcBef>
                <a:spcPts val="0"/>
              </a:spcBef>
              <a:spcAft>
                <a:spcPts val="0"/>
              </a:spcAft>
              <a:buClr>
                <a:schemeClr val="lt1"/>
              </a:buClr>
              <a:buSzPts val="4000"/>
              <a:buFont typeface="Aleo"/>
              <a:buNone/>
            </a:pPr>
            <a:endParaRPr dirty="0"/>
          </a:p>
        </p:txBody>
      </p:sp>
      <p:sp>
        <p:nvSpPr>
          <p:cNvPr id="3" name="Subtitle 2">
            <a:extLst>
              <a:ext uri="{FF2B5EF4-FFF2-40B4-BE49-F238E27FC236}">
                <a16:creationId xmlns:a16="http://schemas.microsoft.com/office/drawing/2014/main" id="{B9047F13-0B93-4BBA-9D1A-AA69C6FD8001}"/>
              </a:ext>
            </a:extLst>
          </p:cNvPr>
          <p:cNvSpPr>
            <a:spLocks noGrp="1"/>
          </p:cNvSpPr>
          <p:nvPr>
            <p:ph type="subTitle" idx="1"/>
          </p:nvPr>
        </p:nvSpPr>
        <p:spPr>
          <a:xfrm>
            <a:off x="479425" y="4941168"/>
            <a:ext cx="11233150" cy="1916832"/>
          </a:xfrm>
        </p:spPr>
        <p:txBody>
          <a:bodyPr/>
          <a:lstStyle/>
          <a:p>
            <a:r>
              <a:rPr lang="fi-FI" dirty="0"/>
              <a:t>Demo 1</a:t>
            </a:r>
          </a:p>
          <a:p>
            <a:r>
              <a:rPr lang="fi-FI" dirty="0"/>
              <a:t>Kevät 2023</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p84"/>
          <p:cNvSpPr txBox="1">
            <a:spLocks noGrp="1"/>
          </p:cNvSpPr>
          <p:nvPr>
            <p:ph type="title"/>
          </p:nvPr>
        </p:nvSpPr>
        <p:spPr>
          <a:xfrm>
            <a:off x="1343471" y="476250"/>
            <a:ext cx="10369200" cy="108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Mitä on terveys?</a:t>
            </a:r>
            <a:endParaRPr/>
          </a:p>
        </p:txBody>
      </p:sp>
      <p:sp>
        <p:nvSpPr>
          <p:cNvPr id="839" name="Google Shape;839;p84"/>
          <p:cNvSpPr txBox="1">
            <a:spLocks noGrp="1"/>
          </p:cNvSpPr>
          <p:nvPr>
            <p:ph type="body" idx="1"/>
          </p:nvPr>
        </p:nvSpPr>
        <p:spPr>
          <a:xfrm>
            <a:off x="479425" y="1773239"/>
            <a:ext cx="11229300" cy="4392600"/>
          </a:xfrm>
          <a:prstGeom prst="rect">
            <a:avLst/>
          </a:prstGeom>
        </p:spPr>
        <p:txBody>
          <a:bodyPr spcFirstLastPara="1" wrap="square" lIns="0" tIns="0" rIns="0" bIns="0" anchor="t" anchorCtr="0">
            <a:noAutofit/>
          </a:bodyPr>
          <a:lstStyle/>
          <a:p>
            <a:pPr marL="457200" lvl="0" indent="-355600" algn="l" rtl="0">
              <a:lnSpc>
                <a:spcPct val="150000"/>
              </a:lnSpc>
              <a:spcBef>
                <a:spcPts val="400"/>
              </a:spcBef>
              <a:spcAft>
                <a:spcPts val="0"/>
              </a:spcAft>
              <a:buSzPts val="2000"/>
              <a:buChar char="●"/>
            </a:pPr>
            <a:r>
              <a:rPr lang="en-US" sz="2000"/>
              <a:t>Terveys on käsitteenä monimerkityksinen. </a:t>
            </a:r>
            <a:endParaRPr sz="2000"/>
          </a:p>
          <a:p>
            <a:pPr marL="457200" lvl="0" indent="-355600" algn="l" rtl="0">
              <a:lnSpc>
                <a:spcPct val="150000"/>
              </a:lnSpc>
              <a:spcBef>
                <a:spcPts val="0"/>
              </a:spcBef>
              <a:spcAft>
                <a:spcPts val="0"/>
              </a:spcAft>
              <a:buSzPts val="2000"/>
              <a:buChar char="●"/>
            </a:pPr>
            <a:r>
              <a:rPr lang="en-US" sz="2000"/>
              <a:t>Maailman terveysjärjestö WHO:n mukaan terveys on täydellinen fyysisen, psyykkisen ja sosiaalisen hyvinvoinnin tila eikä vain sairauden puuttumista. </a:t>
            </a:r>
            <a:endParaRPr sz="2000"/>
          </a:p>
          <a:p>
            <a:pPr marL="914400" lvl="1" indent="-355600" algn="l" rtl="0">
              <a:lnSpc>
                <a:spcPct val="150000"/>
              </a:lnSpc>
              <a:spcBef>
                <a:spcPts val="0"/>
              </a:spcBef>
              <a:spcAft>
                <a:spcPts val="0"/>
              </a:spcAft>
              <a:buSzPts val="2000"/>
              <a:buFont typeface="Lato"/>
              <a:buChar char="○"/>
            </a:pPr>
            <a:r>
              <a:rPr lang="en-US" sz="2000"/>
              <a:t>Määritelmää on arvosteltu sen pyrkimyksestä  määrittää  terveys  täydellisenä,  saavuttamattomana  tilana. </a:t>
            </a:r>
            <a:endParaRPr sz="2000"/>
          </a:p>
          <a:p>
            <a:pPr marL="914400" lvl="1" indent="-355600" algn="l" rtl="0">
              <a:lnSpc>
                <a:spcPct val="150000"/>
              </a:lnSpc>
              <a:spcBef>
                <a:spcPts val="0"/>
              </a:spcBef>
              <a:spcAft>
                <a:spcPts val="0"/>
              </a:spcAft>
              <a:buSzPts val="2000"/>
              <a:buFont typeface="Lato"/>
              <a:buChar char="○"/>
            </a:pPr>
            <a:r>
              <a:rPr lang="en-US" sz="2000"/>
              <a:t>Toisaalta sitä on kiitetty, mutta myös kritisoitu terveyden jaosta kolmeen erilliseen osa-alueeseen. </a:t>
            </a:r>
            <a:endParaRPr sz="2000"/>
          </a:p>
          <a:p>
            <a:pPr marL="457200" lvl="0" indent="-355600" algn="l" rtl="0">
              <a:lnSpc>
                <a:spcPct val="150000"/>
              </a:lnSpc>
              <a:spcBef>
                <a:spcPts val="0"/>
              </a:spcBef>
              <a:spcAft>
                <a:spcPts val="0"/>
              </a:spcAft>
              <a:buSzPts val="2000"/>
              <a:buFont typeface="Lato"/>
              <a:buChar char="●"/>
            </a:pPr>
            <a:r>
              <a:rPr lang="en-US" sz="2000"/>
              <a:t>Usein määritelmä kuvataan päällekkäisinä ympyröinä, jolloin fyysinen, psyykkinen ja sosiaalinen terveys voidaan hahmottaa kokonaisuutena. </a:t>
            </a:r>
            <a:endParaRPr sz="2000"/>
          </a:p>
          <a:p>
            <a:pPr marL="457200" lvl="0" indent="0" algn="l" rtl="0">
              <a:lnSpc>
                <a:spcPct val="150000"/>
              </a:lnSpc>
              <a:spcBef>
                <a:spcPts val="400"/>
              </a:spcBef>
              <a:spcAft>
                <a:spcPts val="0"/>
              </a:spcAft>
              <a:buNone/>
            </a:pPr>
            <a:r>
              <a:rPr lang="en-US" sz="2000"/>
              <a:t>(Vertio 2003) </a:t>
            </a:r>
            <a:endParaRPr sz="2000"/>
          </a:p>
          <a:p>
            <a:pPr marL="0" lvl="0" indent="0" algn="l" rtl="0">
              <a:lnSpc>
                <a:spcPct val="150000"/>
              </a:lnSpc>
              <a:spcBef>
                <a:spcPts val="400"/>
              </a:spcBef>
              <a:spcAft>
                <a:spcPts val="0"/>
              </a:spcAft>
              <a:buNone/>
            </a:pPr>
            <a:endParaRPr sz="2000"/>
          </a:p>
          <a:p>
            <a:pPr marL="0" lvl="0" indent="0" algn="l" rtl="0">
              <a:spcBef>
                <a:spcPts val="400"/>
              </a:spcBef>
              <a:spcAft>
                <a:spcPts val="0"/>
              </a:spcAft>
              <a:buNone/>
            </a:pPr>
            <a:endParaRPr/>
          </a:p>
        </p:txBody>
      </p:sp>
      <p:sp>
        <p:nvSpPr>
          <p:cNvPr id="840" name="Google Shape;840;p84"/>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Google Shape;846;p85"/>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pic>
        <p:nvPicPr>
          <p:cNvPr id="847" name="Google Shape;847;p85"/>
          <p:cNvPicPr preferRelativeResize="0"/>
          <p:nvPr/>
        </p:nvPicPr>
        <p:blipFill>
          <a:blip r:embed="rId3">
            <a:alphaModFix/>
          </a:blip>
          <a:stretch>
            <a:fillRect/>
          </a:stretch>
        </p:blipFill>
        <p:spPr>
          <a:xfrm>
            <a:off x="4154200" y="1194750"/>
            <a:ext cx="4248150" cy="4876800"/>
          </a:xfrm>
          <a:prstGeom prst="rect">
            <a:avLst/>
          </a:prstGeom>
          <a:noFill/>
          <a:ln>
            <a:noFill/>
          </a:ln>
        </p:spPr>
      </p:pic>
      <p:sp>
        <p:nvSpPr>
          <p:cNvPr id="848" name="Google Shape;848;p85"/>
          <p:cNvSpPr/>
          <p:nvPr/>
        </p:nvSpPr>
        <p:spPr>
          <a:xfrm>
            <a:off x="2975400" y="3128650"/>
            <a:ext cx="3442500" cy="3655500"/>
          </a:xfrm>
          <a:prstGeom prst="ellipse">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85"/>
          <p:cNvSpPr/>
          <p:nvPr/>
        </p:nvSpPr>
        <p:spPr>
          <a:xfrm>
            <a:off x="5841875" y="2912950"/>
            <a:ext cx="3647400" cy="36555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85"/>
          <p:cNvSpPr/>
          <p:nvPr/>
        </p:nvSpPr>
        <p:spPr>
          <a:xfrm>
            <a:off x="4365525" y="905800"/>
            <a:ext cx="3508800" cy="3757500"/>
          </a:xfrm>
          <a:prstGeom prst="ellipse">
            <a:avLst/>
          </a:prstGeom>
          <a:noFill/>
          <a:ln w="762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856" name="Google Shape;856;p86"/>
          <p:cNvSpPr txBox="1">
            <a:spLocks noGrp="1"/>
          </p:cNvSpPr>
          <p:nvPr>
            <p:ph type="title"/>
          </p:nvPr>
        </p:nvSpPr>
        <p:spPr>
          <a:xfrm>
            <a:off x="1343376" y="394056"/>
            <a:ext cx="10369200" cy="10806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en-US" dirty="0" err="1"/>
              <a:t>Ryhmäporina</a:t>
            </a:r>
            <a:r>
              <a:rPr lang="en-US" dirty="0"/>
              <a:t> “</a:t>
            </a:r>
            <a:r>
              <a:rPr lang="en-US" dirty="0" err="1"/>
              <a:t>Mitä</a:t>
            </a:r>
            <a:r>
              <a:rPr lang="en-US" dirty="0"/>
              <a:t> </a:t>
            </a:r>
            <a:r>
              <a:rPr lang="en-US" dirty="0" err="1"/>
              <a:t>ajatuksia</a:t>
            </a:r>
            <a:r>
              <a:rPr lang="en-US" dirty="0"/>
              <a:t> </a:t>
            </a:r>
            <a:r>
              <a:rPr lang="en-US" dirty="0" err="1"/>
              <a:t>herättää</a:t>
            </a:r>
            <a:r>
              <a:rPr lang="en-US" dirty="0"/>
              <a:t>…..”</a:t>
            </a:r>
            <a:endParaRPr dirty="0"/>
          </a:p>
          <a:p>
            <a:pPr marL="0" lvl="0" indent="0" algn="l" rtl="0">
              <a:lnSpc>
                <a:spcPct val="150000"/>
              </a:lnSpc>
              <a:spcBef>
                <a:spcPts val="0"/>
              </a:spcBef>
              <a:spcAft>
                <a:spcPts val="0"/>
              </a:spcAft>
              <a:buClr>
                <a:schemeClr val="dk1"/>
              </a:buClr>
              <a:buSzPts val="1100"/>
              <a:buFont typeface="Arial"/>
              <a:buNone/>
            </a:pPr>
            <a:r>
              <a:rPr lang="en-US" dirty="0"/>
              <a:t> </a:t>
            </a:r>
            <a:endParaRPr dirty="0"/>
          </a:p>
          <a:p>
            <a:pPr marL="457200" lvl="0" indent="-342900" algn="l" rtl="0">
              <a:lnSpc>
                <a:spcPct val="150000"/>
              </a:lnSpc>
              <a:spcBef>
                <a:spcPts val="0"/>
              </a:spcBef>
              <a:spcAft>
                <a:spcPts val="0"/>
              </a:spcAft>
              <a:buSzPts val="1800"/>
              <a:buChar char="●"/>
            </a:pPr>
            <a:r>
              <a:rPr lang="en-US" dirty="0" err="1"/>
              <a:t>Terveyskasvatus</a:t>
            </a:r>
            <a:endParaRPr dirty="0"/>
          </a:p>
          <a:p>
            <a:pPr marL="457200" lvl="0" indent="-342900" algn="l" rtl="0">
              <a:lnSpc>
                <a:spcPct val="150000"/>
              </a:lnSpc>
              <a:spcBef>
                <a:spcPts val="0"/>
              </a:spcBef>
              <a:spcAft>
                <a:spcPts val="0"/>
              </a:spcAft>
              <a:buSzPts val="1800"/>
              <a:buChar char="●"/>
            </a:pPr>
            <a:r>
              <a:rPr lang="en-US" dirty="0" err="1"/>
              <a:t>Terveystieto</a:t>
            </a:r>
            <a:endParaRPr dirty="0"/>
          </a:p>
        </p:txBody>
      </p:sp>
      <p:sp>
        <p:nvSpPr>
          <p:cNvPr id="857" name="Google Shape;857;p86"/>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pic>
        <p:nvPicPr>
          <p:cNvPr id="858" name="Google Shape;858;p86"/>
          <p:cNvPicPr preferRelativeResize="0"/>
          <p:nvPr/>
        </p:nvPicPr>
        <p:blipFill>
          <a:blip r:embed="rId3">
            <a:alphaModFix/>
          </a:blip>
          <a:stretch>
            <a:fillRect/>
          </a:stretch>
        </p:blipFill>
        <p:spPr>
          <a:xfrm>
            <a:off x="8045802" y="2499575"/>
            <a:ext cx="3038050" cy="40536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Google Shape;864;p87"/>
          <p:cNvSpPr txBox="1">
            <a:spLocks noGrp="1"/>
          </p:cNvSpPr>
          <p:nvPr>
            <p:ph type="title"/>
          </p:nvPr>
        </p:nvSpPr>
        <p:spPr>
          <a:xfrm>
            <a:off x="1343371" y="423275"/>
            <a:ext cx="10369200" cy="1080600"/>
          </a:xfrm>
          <a:prstGeom prst="rect">
            <a:avLst/>
          </a:prstGeom>
        </p:spPr>
        <p:txBody>
          <a:bodyPr spcFirstLastPara="1" wrap="square" lIns="0" tIns="0" rIns="0" bIns="0" anchor="t" anchorCtr="0">
            <a:noAutofit/>
          </a:bodyPr>
          <a:lstStyle/>
          <a:p>
            <a:pPr marL="0" lvl="0" indent="0" algn="l" rtl="0">
              <a:lnSpc>
                <a:spcPct val="120000"/>
              </a:lnSpc>
              <a:spcBef>
                <a:spcPts val="400"/>
              </a:spcBef>
              <a:spcAft>
                <a:spcPts val="0"/>
              </a:spcAft>
              <a:buClr>
                <a:schemeClr val="dk1"/>
              </a:buClr>
              <a:buSzPts val="1100"/>
              <a:buFont typeface="Arial"/>
              <a:buNone/>
            </a:pPr>
            <a:r>
              <a:rPr lang="en-US"/>
              <a:t>Terveyskasvatus ja terveystieto</a:t>
            </a:r>
            <a:endParaRPr/>
          </a:p>
        </p:txBody>
      </p:sp>
      <p:sp>
        <p:nvSpPr>
          <p:cNvPr id="865" name="Google Shape;865;p87"/>
          <p:cNvSpPr txBox="1">
            <a:spLocks noGrp="1"/>
          </p:cNvSpPr>
          <p:nvPr>
            <p:ph type="body" idx="1"/>
          </p:nvPr>
        </p:nvSpPr>
        <p:spPr>
          <a:xfrm>
            <a:off x="481350" y="1336339"/>
            <a:ext cx="11229300" cy="4392600"/>
          </a:xfrm>
          <a:prstGeom prst="rect">
            <a:avLst/>
          </a:prstGeom>
        </p:spPr>
        <p:txBody>
          <a:bodyPr spcFirstLastPara="1" wrap="square" lIns="0" tIns="0" rIns="0" bIns="0" anchor="t" anchorCtr="0">
            <a:noAutofit/>
          </a:bodyPr>
          <a:lstStyle/>
          <a:p>
            <a:pPr marL="457200" lvl="0" indent="-355600" algn="l" rtl="0">
              <a:lnSpc>
                <a:spcPct val="150000"/>
              </a:lnSpc>
              <a:spcBef>
                <a:spcPts val="400"/>
              </a:spcBef>
              <a:spcAft>
                <a:spcPts val="0"/>
              </a:spcAft>
              <a:buSzPts val="2000"/>
              <a:buChar char="●"/>
            </a:pPr>
            <a:r>
              <a:rPr lang="en-US" sz="2000"/>
              <a:t>Terveyskasvatus ja terveystieto </a:t>
            </a:r>
            <a:r>
              <a:rPr lang="en-US" sz="2000" b="1"/>
              <a:t>eivät ole toistensa synonyymeja. </a:t>
            </a:r>
            <a:endParaRPr sz="2000"/>
          </a:p>
          <a:p>
            <a:pPr marL="457200" lvl="0" indent="-355600" algn="l" rtl="0">
              <a:lnSpc>
                <a:spcPct val="150000"/>
              </a:lnSpc>
              <a:spcBef>
                <a:spcPts val="0"/>
              </a:spcBef>
              <a:spcAft>
                <a:spcPts val="0"/>
              </a:spcAft>
              <a:buSzPts val="2000"/>
              <a:buChar char="●"/>
            </a:pPr>
            <a:r>
              <a:rPr lang="en-US" sz="2000"/>
              <a:t>Terveyskasvatus on</a:t>
            </a:r>
            <a:r>
              <a:rPr lang="en-US" sz="2000" b="1"/>
              <a:t> terveyden edistämistä opetuksen, kasvatuksen ja tiedottamisen keinoin</a:t>
            </a:r>
            <a:r>
              <a:rPr lang="en-US" sz="2000"/>
              <a:t>. (Terveyskirjasto 2016) </a:t>
            </a:r>
            <a:endParaRPr sz="2000"/>
          </a:p>
          <a:p>
            <a:pPr marL="914400" lvl="1" indent="-355600" algn="l" rtl="0">
              <a:lnSpc>
                <a:spcPct val="150000"/>
              </a:lnSpc>
              <a:spcBef>
                <a:spcPts val="0"/>
              </a:spcBef>
              <a:spcAft>
                <a:spcPts val="0"/>
              </a:spcAft>
              <a:buSzPts val="2000"/>
              <a:buChar char="○"/>
            </a:pPr>
            <a:r>
              <a:rPr lang="en-US" sz="2000"/>
              <a:t>tarkoituksena  on,  että  ihmisillä  olisi  riittävästi  tietoa  hyvän  terveydentilan  edistämiseen ja ylläpitämiseen sekä valmiuksia ja kiinnostusta omaa terveyttä koskevaa  päätöksentekoa  varten.</a:t>
            </a:r>
            <a:endParaRPr sz="2000"/>
          </a:p>
          <a:p>
            <a:pPr marL="914400" lvl="1" indent="-355600" algn="l" rtl="0">
              <a:lnSpc>
                <a:spcPct val="150000"/>
              </a:lnSpc>
              <a:spcBef>
                <a:spcPts val="0"/>
              </a:spcBef>
              <a:spcAft>
                <a:spcPts val="0"/>
              </a:spcAft>
              <a:buSzPts val="2000"/>
              <a:buChar char="○"/>
            </a:pPr>
            <a:r>
              <a:rPr lang="en-US" sz="2000"/>
              <a:t>Terveyskasvatuksen  tehtävinä  on  vaikuttaa väestön  terveystottumuksiin  ja  asenteisiin.  Tavoitteena  on  terveellisten elämäntapojen omaksuminen. </a:t>
            </a:r>
            <a:endParaRPr sz="2000"/>
          </a:p>
          <a:p>
            <a:pPr marL="457200" lvl="0" indent="0" algn="l" rtl="0">
              <a:spcBef>
                <a:spcPts val="400"/>
              </a:spcBef>
              <a:spcAft>
                <a:spcPts val="0"/>
              </a:spcAft>
              <a:buNone/>
            </a:pPr>
            <a:r>
              <a:rPr lang="en-US" sz="2000"/>
              <a:t>(Terho 2002)</a:t>
            </a:r>
            <a:endParaRPr sz="2000"/>
          </a:p>
        </p:txBody>
      </p:sp>
      <p:sp>
        <p:nvSpPr>
          <p:cNvPr id="866" name="Google Shape;866;p87"/>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Google Shape;872;p88"/>
          <p:cNvSpPr txBox="1">
            <a:spLocks noGrp="1"/>
          </p:cNvSpPr>
          <p:nvPr>
            <p:ph type="title"/>
          </p:nvPr>
        </p:nvSpPr>
        <p:spPr>
          <a:xfrm>
            <a:off x="1343471" y="476250"/>
            <a:ext cx="10369200" cy="108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Terveyskasvatus ja terveystieto</a:t>
            </a:r>
            <a:endParaRPr/>
          </a:p>
        </p:txBody>
      </p:sp>
      <p:sp>
        <p:nvSpPr>
          <p:cNvPr id="873" name="Google Shape;873;p88"/>
          <p:cNvSpPr txBox="1">
            <a:spLocks noGrp="1"/>
          </p:cNvSpPr>
          <p:nvPr>
            <p:ph type="body" idx="1"/>
          </p:nvPr>
        </p:nvSpPr>
        <p:spPr>
          <a:xfrm>
            <a:off x="479425" y="1773239"/>
            <a:ext cx="11229300" cy="4392600"/>
          </a:xfrm>
          <a:prstGeom prst="rect">
            <a:avLst/>
          </a:prstGeom>
        </p:spPr>
        <p:txBody>
          <a:bodyPr spcFirstLastPara="1" wrap="square" lIns="0" tIns="0" rIns="0" bIns="0" anchor="t" anchorCtr="0">
            <a:noAutofit/>
          </a:bodyPr>
          <a:lstStyle/>
          <a:p>
            <a:pPr marL="457200" lvl="0" indent="-355600" algn="l" rtl="0">
              <a:lnSpc>
                <a:spcPct val="150000"/>
              </a:lnSpc>
              <a:spcBef>
                <a:spcPts val="400"/>
              </a:spcBef>
              <a:spcAft>
                <a:spcPts val="0"/>
              </a:spcAft>
              <a:buSzPts val="2000"/>
              <a:buChar char="●"/>
            </a:pPr>
            <a:r>
              <a:rPr lang="en-US" sz="2000"/>
              <a:t>Terveyskasvatuksella  tarkoitetaan  </a:t>
            </a:r>
            <a:r>
              <a:rPr lang="en-US" sz="2000" b="1"/>
              <a:t>kaikkia  niitä  toimia,  joilla  pyritään  lisäämään ihmisten mahdollisuuksia parantaa itsensä ja ympäristönsä terveyttä  ja  tehdä  terveellisiä  valintoja</a:t>
            </a:r>
            <a:r>
              <a:rPr lang="en-US" sz="2000"/>
              <a:t>.  Terveyskasvatus  tarkoittaa  myös  toimintaa,  jolla  pyritään  sairauksien  ehkäisyyn  ja  siten  terveyden  ja  hyvinvoinnin edistämiseen. </a:t>
            </a:r>
            <a:endParaRPr sz="2000"/>
          </a:p>
          <a:p>
            <a:pPr marL="914400" lvl="1" indent="-355600" algn="l" rtl="0">
              <a:lnSpc>
                <a:spcPct val="150000"/>
              </a:lnSpc>
              <a:spcBef>
                <a:spcPts val="0"/>
              </a:spcBef>
              <a:spcAft>
                <a:spcPts val="0"/>
              </a:spcAft>
              <a:buSzPts val="2000"/>
              <a:buChar char="○"/>
            </a:pPr>
            <a:r>
              <a:rPr lang="en-US" sz="2000"/>
              <a:t>Terveyskasvatuksen perimmäisin tarkoitus on </a:t>
            </a:r>
            <a:r>
              <a:rPr lang="en-US" sz="2000" b="1"/>
              <a:t>turvata  nuorille  mahdollisimman  terve  ja  riskitön  kasvu  ja  kehitys  sekä  luoda perusta aikuisiän terveydelle ja hyvinvoinnille</a:t>
            </a:r>
            <a:r>
              <a:rPr lang="en-US" sz="2000"/>
              <a:t>. </a:t>
            </a:r>
            <a:endParaRPr sz="2000"/>
          </a:p>
          <a:p>
            <a:pPr marL="0" lvl="0" indent="0" algn="l" rtl="0">
              <a:spcBef>
                <a:spcPts val="400"/>
              </a:spcBef>
              <a:spcAft>
                <a:spcPts val="0"/>
              </a:spcAft>
              <a:buNone/>
            </a:pPr>
            <a:endParaRPr sz="2000"/>
          </a:p>
          <a:p>
            <a:pPr marL="0" lvl="0" indent="0" algn="l" rtl="0">
              <a:spcBef>
                <a:spcPts val="400"/>
              </a:spcBef>
              <a:spcAft>
                <a:spcPts val="0"/>
              </a:spcAft>
              <a:buNone/>
            </a:pPr>
            <a:r>
              <a:rPr lang="en-US" sz="2000"/>
              <a:t>(Terho 2002)</a:t>
            </a:r>
            <a:endParaRPr/>
          </a:p>
        </p:txBody>
      </p:sp>
      <p:sp>
        <p:nvSpPr>
          <p:cNvPr id="874" name="Google Shape;874;p88"/>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sp>
        <p:nvSpPr>
          <p:cNvPr id="880" name="Google Shape;880;p89"/>
          <p:cNvSpPr txBox="1">
            <a:spLocks noGrp="1"/>
          </p:cNvSpPr>
          <p:nvPr>
            <p:ph type="title"/>
          </p:nvPr>
        </p:nvSpPr>
        <p:spPr>
          <a:xfrm>
            <a:off x="1343471" y="476250"/>
            <a:ext cx="10369200" cy="108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Terveyskasvatus ja terveystieto</a:t>
            </a:r>
            <a:endParaRPr/>
          </a:p>
        </p:txBody>
      </p:sp>
      <p:sp>
        <p:nvSpPr>
          <p:cNvPr id="881" name="Google Shape;881;p89"/>
          <p:cNvSpPr txBox="1">
            <a:spLocks noGrp="1"/>
          </p:cNvSpPr>
          <p:nvPr>
            <p:ph type="body" idx="1"/>
          </p:nvPr>
        </p:nvSpPr>
        <p:spPr>
          <a:xfrm>
            <a:off x="479425" y="1773239"/>
            <a:ext cx="11229300" cy="4392600"/>
          </a:xfrm>
          <a:prstGeom prst="rect">
            <a:avLst/>
          </a:prstGeom>
        </p:spPr>
        <p:txBody>
          <a:bodyPr spcFirstLastPara="1" wrap="square" lIns="0" tIns="0" rIns="0" bIns="0" anchor="t" anchorCtr="0">
            <a:noAutofit/>
          </a:bodyPr>
          <a:lstStyle/>
          <a:p>
            <a:pPr marL="457200" lvl="0" indent="-336550" algn="l" rtl="0">
              <a:lnSpc>
                <a:spcPct val="150000"/>
              </a:lnSpc>
              <a:spcBef>
                <a:spcPts val="400"/>
              </a:spcBef>
              <a:spcAft>
                <a:spcPts val="0"/>
              </a:spcAft>
              <a:buSzPts val="1700"/>
              <a:buChar char="●"/>
            </a:pPr>
            <a:r>
              <a:rPr lang="en-US" sz="2000" b="1"/>
              <a:t>Terveystieto </a:t>
            </a:r>
            <a:r>
              <a:rPr lang="en-US" sz="2000"/>
              <a:t>on monitieteiseen tietoperustaan pohjautuva oppiaine. Terveystiedon opetuksen tehtävänä on </a:t>
            </a:r>
            <a:r>
              <a:rPr lang="en-US" sz="2000" b="1"/>
              <a:t>oppilaiden monipuolisen terveysosaamisen kehittäminen.</a:t>
            </a:r>
            <a:r>
              <a:rPr lang="en-US" sz="2000"/>
              <a:t> </a:t>
            </a:r>
            <a:endParaRPr sz="2000"/>
          </a:p>
          <a:p>
            <a:pPr marL="914400" lvl="1" indent="-336550" algn="l" rtl="0">
              <a:lnSpc>
                <a:spcPct val="150000"/>
              </a:lnSpc>
              <a:spcBef>
                <a:spcPts val="400"/>
              </a:spcBef>
              <a:spcAft>
                <a:spcPts val="0"/>
              </a:spcAft>
              <a:buSzPts val="1700"/>
              <a:buChar char="○"/>
            </a:pPr>
            <a:r>
              <a:rPr lang="en-US" sz="2000"/>
              <a:t>Lähtökohtana on elämän kunnioittaminen ja ihmisoikeuksien mukainen arvokas elämä. Terveyteen, hyvinvointiin ja turvallisuuteen liittyviä ilmiöitä tarkastellaan ikäkaudelle sopivalla tavalla terveysosaamisen eri osa-alueiden kautta. </a:t>
            </a:r>
            <a:endParaRPr sz="2000"/>
          </a:p>
          <a:p>
            <a:pPr marL="914400" lvl="1" indent="-336550" algn="l" rtl="0">
              <a:lnSpc>
                <a:spcPct val="150000"/>
              </a:lnSpc>
              <a:spcBef>
                <a:spcPts val="400"/>
              </a:spcBef>
              <a:spcAft>
                <a:spcPts val="0"/>
              </a:spcAft>
              <a:buSzPts val="1700"/>
              <a:buChar char="○"/>
            </a:pPr>
            <a:r>
              <a:rPr lang="en-US" sz="2000"/>
              <a:t>Terveystietoa opetetaan vuosiluokilla 1-6 osana ympäristöoppia. Vuosiluokilla 7-9 opetuksessa syvennetään ja laajennetaan alempien vuosiluokkien aikana käsiteltyjä teemoja ikäkauden mukaisesti. (OPS2014)</a:t>
            </a:r>
            <a:endParaRPr sz="2000"/>
          </a:p>
        </p:txBody>
      </p:sp>
      <p:sp>
        <p:nvSpPr>
          <p:cNvPr id="882" name="Google Shape;882;p89"/>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5" name="Google Shape;895;p91"/>
          <p:cNvSpPr txBox="1">
            <a:spLocks noGrp="1"/>
          </p:cNvSpPr>
          <p:nvPr>
            <p:ph type="title"/>
          </p:nvPr>
        </p:nvSpPr>
        <p:spPr>
          <a:xfrm>
            <a:off x="1343471" y="476250"/>
            <a:ext cx="10369200" cy="10806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4400"/>
              <a:buFont typeface="Arial"/>
              <a:buNone/>
            </a:pPr>
            <a:r>
              <a:rPr lang="en-US" sz="4400">
                <a:solidFill>
                  <a:srgbClr val="073763"/>
                </a:solidFill>
              </a:rPr>
              <a:t>Terveyskasvatuksen </a:t>
            </a:r>
            <a:br>
              <a:rPr lang="en-US" sz="4400">
                <a:solidFill>
                  <a:srgbClr val="073763"/>
                </a:solidFill>
              </a:rPr>
            </a:br>
            <a:r>
              <a:rPr lang="en-US" sz="4400">
                <a:solidFill>
                  <a:srgbClr val="073763"/>
                </a:solidFill>
              </a:rPr>
              <a:t>neljä tehtävää </a:t>
            </a:r>
            <a:r>
              <a:rPr lang="en-US" sz="4400" b="0">
                <a:solidFill>
                  <a:srgbClr val="073763"/>
                </a:solidFill>
              </a:rPr>
              <a:t>(Kannas 2005)</a:t>
            </a:r>
            <a:endParaRPr>
              <a:solidFill>
                <a:srgbClr val="073763"/>
              </a:solidFill>
            </a:endParaRPr>
          </a:p>
        </p:txBody>
      </p:sp>
      <p:sp>
        <p:nvSpPr>
          <p:cNvPr id="896" name="Google Shape;896;p91"/>
          <p:cNvSpPr txBox="1">
            <a:spLocks noGrp="1"/>
          </p:cNvSpPr>
          <p:nvPr>
            <p:ph type="body" idx="1"/>
          </p:nvPr>
        </p:nvSpPr>
        <p:spPr>
          <a:xfrm>
            <a:off x="481350" y="1988939"/>
            <a:ext cx="11229300" cy="4392600"/>
          </a:xfrm>
          <a:prstGeom prst="rect">
            <a:avLst/>
          </a:prstGeom>
        </p:spPr>
        <p:txBody>
          <a:bodyPr spcFirstLastPara="1" wrap="square" lIns="0" tIns="0" rIns="0" bIns="0" anchor="t" anchorCtr="0">
            <a:noAutofit/>
          </a:bodyPr>
          <a:lstStyle/>
          <a:p>
            <a:pPr marL="457200" lvl="0" indent="-355600" algn="l" rtl="0">
              <a:spcBef>
                <a:spcPts val="400"/>
              </a:spcBef>
              <a:spcAft>
                <a:spcPts val="0"/>
              </a:spcAft>
              <a:buSzPts val="2000"/>
              <a:buChar char="•"/>
            </a:pPr>
            <a:r>
              <a:rPr lang="en-US" sz="2000"/>
              <a:t>Sivistävä tehtävä</a:t>
            </a:r>
            <a:endParaRPr sz="2000"/>
          </a:p>
          <a:p>
            <a:pPr marL="457200" lvl="0" indent="-355600" algn="l" rtl="0">
              <a:spcBef>
                <a:spcPts val="0"/>
              </a:spcBef>
              <a:spcAft>
                <a:spcPts val="0"/>
              </a:spcAft>
              <a:buSzPts val="2000"/>
              <a:buChar char="•"/>
            </a:pPr>
            <a:r>
              <a:rPr lang="en-US" sz="2000"/>
              <a:t>Virittävä tehtävä</a:t>
            </a:r>
            <a:endParaRPr sz="2000"/>
          </a:p>
          <a:p>
            <a:pPr marL="457200" lvl="0" indent="-355600" algn="l" rtl="0">
              <a:spcBef>
                <a:spcPts val="0"/>
              </a:spcBef>
              <a:spcAft>
                <a:spcPts val="0"/>
              </a:spcAft>
              <a:buSzPts val="2000"/>
              <a:buChar char="•"/>
            </a:pPr>
            <a:r>
              <a:rPr lang="en-US" sz="2000"/>
              <a:t>Mielenterveystehtävä</a:t>
            </a:r>
            <a:endParaRPr sz="2000"/>
          </a:p>
          <a:p>
            <a:pPr marL="457200" lvl="0" indent="-355600" algn="l" rtl="0">
              <a:spcBef>
                <a:spcPts val="0"/>
              </a:spcBef>
              <a:spcAft>
                <a:spcPts val="0"/>
              </a:spcAft>
              <a:buSzPts val="2000"/>
              <a:buChar char="•"/>
            </a:pPr>
            <a:r>
              <a:rPr lang="en-US" sz="2000"/>
              <a:t>Muutosta avustava tehtävä</a:t>
            </a:r>
            <a:endParaRPr sz="2000"/>
          </a:p>
          <a:p>
            <a:pPr marL="0" lvl="0" indent="0" algn="l" rtl="0">
              <a:spcBef>
                <a:spcPts val="400"/>
              </a:spcBef>
              <a:spcAft>
                <a:spcPts val="0"/>
              </a:spcAft>
              <a:buNone/>
            </a:pPr>
            <a:endParaRPr/>
          </a:p>
        </p:txBody>
      </p:sp>
      <p:sp>
        <p:nvSpPr>
          <p:cNvPr id="897" name="Google Shape;897;p91"/>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sp>
        <p:nvSpPr>
          <p:cNvPr id="903" name="Google Shape;903;p92"/>
          <p:cNvSpPr txBox="1">
            <a:spLocks noGrp="1"/>
          </p:cNvSpPr>
          <p:nvPr>
            <p:ph type="body" idx="1"/>
          </p:nvPr>
        </p:nvSpPr>
        <p:spPr>
          <a:xfrm>
            <a:off x="479425" y="1773239"/>
            <a:ext cx="11229300" cy="4392600"/>
          </a:xfrm>
          <a:prstGeom prst="rect">
            <a:avLst/>
          </a:prstGeom>
        </p:spPr>
        <p:txBody>
          <a:bodyPr spcFirstLastPara="1" wrap="square" lIns="0" tIns="0" rIns="0" bIns="0" anchor="t" anchorCtr="0">
            <a:noAutofit/>
          </a:bodyPr>
          <a:lstStyle/>
          <a:p>
            <a:pPr marL="0" lvl="0" indent="0" algn="l" rtl="0">
              <a:lnSpc>
                <a:spcPct val="150000"/>
              </a:lnSpc>
              <a:spcBef>
                <a:spcPts val="400"/>
              </a:spcBef>
              <a:spcAft>
                <a:spcPts val="0"/>
              </a:spcAft>
              <a:buNone/>
            </a:pPr>
            <a:r>
              <a:rPr lang="en-US" sz="2000" b="1"/>
              <a:t>1. Sivistävä tehtävä</a:t>
            </a:r>
            <a:endParaRPr sz="2000" b="1"/>
          </a:p>
          <a:p>
            <a:pPr marL="457200" lvl="0" indent="-355600" algn="l" rtl="0">
              <a:lnSpc>
                <a:spcPct val="150000"/>
              </a:lnSpc>
              <a:spcBef>
                <a:spcPts val="400"/>
              </a:spcBef>
              <a:spcAft>
                <a:spcPts val="0"/>
              </a:spcAft>
              <a:buSzPts val="2000"/>
              <a:buChar char="•"/>
            </a:pPr>
            <a:r>
              <a:rPr lang="en-US" sz="2000"/>
              <a:t>Mitkä ovat keskeisimmät yleissivistävät tiedot ja taidot, jotka kouluaikana tulisi oppia terveydestä?</a:t>
            </a:r>
            <a:endParaRPr sz="2000"/>
          </a:p>
          <a:p>
            <a:pPr marL="457200" lvl="0" indent="-355600" algn="l" rtl="0">
              <a:lnSpc>
                <a:spcPct val="150000"/>
              </a:lnSpc>
              <a:spcBef>
                <a:spcPts val="0"/>
              </a:spcBef>
              <a:spcAft>
                <a:spcPts val="0"/>
              </a:spcAft>
              <a:buSzPts val="2000"/>
              <a:buChar char="•"/>
            </a:pPr>
            <a:r>
              <a:rPr lang="en-US" sz="2000"/>
              <a:t>Ydinainesanalyysi: </a:t>
            </a:r>
            <a:endParaRPr sz="2000"/>
          </a:p>
          <a:p>
            <a:pPr marL="914400" lvl="1" indent="-355600" algn="l" rtl="0">
              <a:lnSpc>
                <a:spcPct val="150000"/>
              </a:lnSpc>
              <a:spcBef>
                <a:spcPts val="0"/>
              </a:spcBef>
              <a:spcAft>
                <a:spcPts val="0"/>
              </a:spcAft>
              <a:buSzPts val="2000"/>
              <a:buChar char="–"/>
            </a:pPr>
            <a:r>
              <a:rPr lang="en-US" sz="2000"/>
              <a:t>must know – should know – nice to know</a:t>
            </a:r>
            <a:endParaRPr sz="2000"/>
          </a:p>
          <a:p>
            <a:pPr marL="457200" lvl="0" indent="-355600" algn="l" rtl="0">
              <a:lnSpc>
                <a:spcPct val="150000"/>
              </a:lnSpc>
              <a:spcBef>
                <a:spcPts val="0"/>
              </a:spcBef>
              <a:spcAft>
                <a:spcPts val="0"/>
              </a:spcAft>
              <a:buSzPts val="2000"/>
              <a:buChar char="•"/>
            </a:pPr>
            <a:r>
              <a:rPr lang="en-US" sz="2000"/>
              <a:t>Lasten ja nuorten omat tiedontarpeet?</a:t>
            </a:r>
            <a:endParaRPr sz="2000"/>
          </a:p>
          <a:p>
            <a:pPr marL="457200" lvl="0" indent="-355600" algn="l" rtl="0">
              <a:lnSpc>
                <a:spcPct val="150000"/>
              </a:lnSpc>
              <a:spcBef>
                <a:spcPts val="0"/>
              </a:spcBef>
              <a:spcAft>
                <a:spcPts val="0"/>
              </a:spcAft>
              <a:buSzPts val="2000"/>
              <a:buChar char="•"/>
            </a:pPr>
            <a:r>
              <a:rPr lang="en-US" sz="2000"/>
              <a:t>Tieto – tunne - tahto</a:t>
            </a:r>
            <a:endParaRPr sz="2000"/>
          </a:p>
          <a:p>
            <a:pPr marL="0" lvl="0" indent="0" algn="l" rtl="0">
              <a:spcBef>
                <a:spcPts val="400"/>
              </a:spcBef>
              <a:spcAft>
                <a:spcPts val="0"/>
              </a:spcAft>
              <a:buNone/>
            </a:pPr>
            <a:endParaRPr/>
          </a:p>
        </p:txBody>
      </p:sp>
      <p:sp>
        <p:nvSpPr>
          <p:cNvPr id="904" name="Google Shape;904;p92"/>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910" name="Google Shape;910;p93"/>
          <p:cNvSpPr txBox="1">
            <a:spLocks noGrp="1"/>
          </p:cNvSpPr>
          <p:nvPr>
            <p:ph type="body" idx="1"/>
          </p:nvPr>
        </p:nvSpPr>
        <p:spPr>
          <a:xfrm>
            <a:off x="479425" y="1773239"/>
            <a:ext cx="11229300" cy="4392600"/>
          </a:xfrm>
          <a:prstGeom prst="rect">
            <a:avLst/>
          </a:prstGeom>
        </p:spPr>
        <p:txBody>
          <a:bodyPr spcFirstLastPara="1" wrap="square" lIns="0" tIns="0" rIns="0" bIns="0" anchor="t" anchorCtr="0">
            <a:noAutofit/>
          </a:bodyPr>
          <a:lstStyle/>
          <a:p>
            <a:pPr marL="0" lvl="0" indent="0" algn="l" rtl="0">
              <a:lnSpc>
                <a:spcPct val="150000"/>
              </a:lnSpc>
              <a:spcBef>
                <a:spcPts val="400"/>
              </a:spcBef>
              <a:spcAft>
                <a:spcPts val="0"/>
              </a:spcAft>
              <a:buNone/>
            </a:pPr>
            <a:r>
              <a:rPr lang="en-US" sz="2000" b="1"/>
              <a:t>2. Virittävä tehtävä</a:t>
            </a:r>
            <a:endParaRPr sz="2000" b="1"/>
          </a:p>
          <a:p>
            <a:pPr marL="457200" lvl="0" indent="-355600" algn="l" rtl="0">
              <a:lnSpc>
                <a:spcPct val="150000"/>
              </a:lnSpc>
              <a:spcBef>
                <a:spcPts val="400"/>
              </a:spcBef>
              <a:spcAft>
                <a:spcPts val="0"/>
              </a:spcAft>
              <a:buSzPts val="2000"/>
              <a:buChar char="•"/>
            </a:pPr>
            <a:r>
              <a:rPr lang="en-US" sz="2000"/>
              <a:t>Tavoitteena ajattelemiseen auttaminen ja tiedostamisen virittäminen</a:t>
            </a:r>
            <a:endParaRPr sz="2000"/>
          </a:p>
          <a:p>
            <a:pPr marL="457200" lvl="0" indent="-355600" algn="l" rtl="0">
              <a:lnSpc>
                <a:spcPct val="150000"/>
              </a:lnSpc>
              <a:spcBef>
                <a:spcPts val="0"/>
              </a:spcBef>
              <a:spcAft>
                <a:spcPts val="0"/>
              </a:spcAft>
              <a:buSzPts val="2000"/>
              <a:buChar char="•"/>
            </a:pPr>
            <a:r>
              <a:rPr lang="en-US" sz="2000"/>
              <a:t>Tärkeitä miksi-kysymykset ja niistä keskusteleminen, pohdiskelu, väittely, perustelut</a:t>
            </a:r>
            <a:endParaRPr sz="2000"/>
          </a:p>
          <a:p>
            <a:pPr marL="457200" lvl="0" indent="-355600" algn="l" rtl="0">
              <a:lnSpc>
                <a:spcPct val="150000"/>
              </a:lnSpc>
              <a:spcBef>
                <a:spcPts val="0"/>
              </a:spcBef>
              <a:spcAft>
                <a:spcPts val="0"/>
              </a:spcAft>
              <a:buSzPts val="2000"/>
              <a:buChar char="•"/>
            </a:pPr>
            <a:r>
              <a:rPr lang="en-US" sz="2000"/>
              <a:t>Mikä virittää: puutteet aiemmissa tiedoissa, myönteinen epävarmuus, uteliaisuus…?</a:t>
            </a:r>
            <a:endParaRPr sz="2000"/>
          </a:p>
          <a:p>
            <a:pPr marL="457200" lvl="0" indent="-355600" algn="l" rtl="0">
              <a:lnSpc>
                <a:spcPct val="150000"/>
              </a:lnSpc>
              <a:spcBef>
                <a:spcPts val="0"/>
              </a:spcBef>
              <a:spcAft>
                <a:spcPts val="0"/>
              </a:spcAft>
              <a:buSzPts val="2000"/>
              <a:buChar char="•"/>
            </a:pPr>
            <a:r>
              <a:rPr lang="en-US" sz="2000"/>
              <a:t>Kasvattajan persoonallisuus mukana</a:t>
            </a:r>
            <a:endParaRPr sz="2000"/>
          </a:p>
        </p:txBody>
      </p:sp>
      <p:sp>
        <p:nvSpPr>
          <p:cNvPr id="911" name="Google Shape;911;p93"/>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917" name="Google Shape;917;p94"/>
          <p:cNvSpPr txBox="1">
            <a:spLocks noGrp="1"/>
          </p:cNvSpPr>
          <p:nvPr>
            <p:ph type="body" idx="1"/>
          </p:nvPr>
        </p:nvSpPr>
        <p:spPr>
          <a:xfrm>
            <a:off x="481350" y="1355914"/>
            <a:ext cx="11229300" cy="4392600"/>
          </a:xfrm>
          <a:prstGeom prst="rect">
            <a:avLst/>
          </a:prstGeom>
        </p:spPr>
        <p:txBody>
          <a:bodyPr spcFirstLastPara="1" wrap="square" lIns="0" tIns="0" rIns="0" bIns="0" anchor="t" anchorCtr="0">
            <a:noAutofit/>
          </a:bodyPr>
          <a:lstStyle/>
          <a:p>
            <a:pPr marL="0" lvl="0" indent="0" algn="l" rtl="0">
              <a:lnSpc>
                <a:spcPct val="150000"/>
              </a:lnSpc>
              <a:spcBef>
                <a:spcPts val="400"/>
              </a:spcBef>
              <a:spcAft>
                <a:spcPts val="0"/>
              </a:spcAft>
              <a:buNone/>
            </a:pPr>
            <a:endParaRPr sz="2000"/>
          </a:p>
          <a:p>
            <a:pPr marL="0" lvl="0" indent="0" algn="l" rtl="0">
              <a:lnSpc>
                <a:spcPct val="150000"/>
              </a:lnSpc>
              <a:spcBef>
                <a:spcPts val="400"/>
              </a:spcBef>
              <a:spcAft>
                <a:spcPts val="0"/>
              </a:spcAft>
              <a:buNone/>
            </a:pPr>
            <a:r>
              <a:rPr lang="en-US" sz="2000" b="1"/>
              <a:t>3. Mielenterveystehtävä</a:t>
            </a:r>
            <a:endParaRPr sz="2000" b="1"/>
          </a:p>
          <a:p>
            <a:pPr marL="0" lvl="0" indent="0" algn="l" rtl="0">
              <a:lnSpc>
                <a:spcPct val="150000"/>
              </a:lnSpc>
              <a:spcBef>
                <a:spcPts val="400"/>
              </a:spcBef>
              <a:spcAft>
                <a:spcPts val="0"/>
              </a:spcAft>
              <a:buNone/>
            </a:pPr>
            <a:endParaRPr sz="2000" b="1"/>
          </a:p>
          <a:p>
            <a:pPr marL="457200" lvl="0" indent="-355600" algn="l" rtl="0">
              <a:lnSpc>
                <a:spcPct val="150000"/>
              </a:lnSpc>
              <a:spcBef>
                <a:spcPts val="400"/>
              </a:spcBef>
              <a:spcAft>
                <a:spcPts val="0"/>
              </a:spcAft>
              <a:buSzPts val="2000"/>
              <a:buChar char="•"/>
            </a:pPr>
            <a:r>
              <a:rPr lang="en-US" sz="2000"/>
              <a:t>Tärkeää terveyden psyykkiset voimavarat – ei vain käyttäytymiseen vaikuttaminen</a:t>
            </a:r>
            <a:endParaRPr sz="2000"/>
          </a:p>
          <a:p>
            <a:pPr marL="457200" lvl="0" indent="-355600" algn="l" rtl="0">
              <a:lnSpc>
                <a:spcPct val="150000"/>
              </a:lnSpc>
              <a:spcBef>
                <a:spcPts val="0"/>
              </a:spcBef>
              <a:spcAft>
                <a:spcPts val="0"/>
              </a:spcAft>
              <a:buSzPts val="2000"/>
              <a:buChar char="•"/>
            </a:pPr>
            <a:r>
              <a:rPr lang="en-US" sz="2000"/>
              <a:t>Psyykkisten voimavarojen vahvistamisen myötä myös terveystottumukset voivat todennäköisemmin muuttua = välittävä tehtävä</a:t>
            </a:r>
            <a:endParaRPr sz="2000"/>
          </a:p>
          <a:p>
            <a:pPr marL="457200" lvl="0" indent="-355600" algn="l" rtl="0">
              <a:lnSpc>
                <a:spcPct val="150000"/>
              </a:lnSpc>
              <a:spcBef>
                <a:spcPts val="0"/>
              </a:spcBef>
              <a:spcAft>
                <a:spcPts val="0"/>
              </a:spcAft>
              <a:buSzPts val="2000"/>
              <a:buChar char="•"/>
            </a:pPr>
            <a:r>
              <a:rPr lang="en-US" sz="2000"/>
              <a:t>Tavoitteena ahdistuksen ja pelkojen vähentäminen</a:t>
            </a:r>
            <a:endParaRPr sz="2000"/>
          </a:p>
          <a:p>
            <a:pPr marL="457200" lvl="0" indent="-355600" algn="l" rtl="0">
              <a:lnSpc>
                <a:spcPct val="150000"/>
              </a:lnSpc>
              <a:spcBef>
                <a:spcPts val="0"/>
              </a:spcBef>
              <a:spcAft>
                <a:spcPts val="0"/>
              </a:spcAft>
              <a:buSzPts val="2000"/>
              <a:buChar char="•"/>
            </a:pPr>
            <a:r>
              <a:rPr lang="en-US" sz="2000"/>
              <a:t>Keskeistä oikeanlaisen, turvallisen ilmapiirin luominen kasvatustilanteessa</a:t>
            </a:r>
            <a:endParaRPr sz="2000"/>
          </a:p>
        </p:txBody>
      </p:sp>
      <p:sp>
        <p:nvSpPr>
          <p:cNvPr id="918" name="Google Shape;918;p94"/>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p76"/>
          <p:cNvSpPr txBox="1">
            <a:spLocks noGrp="1"/>
          </p:cNvSpPr>
          <p:nvPr>
            <p:ph type="title"/>
          </p:nvPr>
        </p:nvSpPr>
        <p:spPr>
          <a:xfrm>
            <a:off x="1343376" y="476449"/>
            <a:ext cx="10369200" cy="1806875"/>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endParaRPr dirty="0"/>
          </a:p>
          <a:p>
            <a:pPr marL="0" lvl="0" indent="0" algn="l" rtl="0">
              <a:lnSpc>
                <a:spcPct val="150000"/>
              </a:lnSpc>
              <a:spcBef>
                <a:spcPts val="0"/>
              </a:spcBef>
              <a:spcAft>
                <a:spcPts val="0"/>
              </a:spcAft>
              <a:buNone/>
            </a:pPr>
            <a:r>
              <a:rPr lang="en-US" dirty="0" err="1"/>
              <a:t>Miten</a:t>
            </a:r>
            <a:r>
              <a:rPr lang="en-US" dirty="0"/>
              <a:t> </a:t>
            </a:r>
            <a:r>
              <a:rPr lang="en-US" dirty="0" err="1"/>
              <a:t>Teillä</a:t>
            </a:r>
            <a:r>
              <a:rPr lang="en-US" dirty="0"/>
              <a:t> </a:t>
            </a:r>
            <a:r>
              <a:rPr lang="en-US" dirty="0" err="1"/>
              <a:t>menee</a:t>
            </a:r>
            <a:r>
              <a:rPr lang="en-US" dirty="0"/>
              <a:t>? (</a:t>
            </a:r>
            <a:r>
              <a:rPr lang="en-US" dirty="0" err="1"/>
              <a:t>hyvinvointi-pahoinvointi</a:t>
            </a:r>
            <a:r>
              <a:rPr lang="en-US" dirty="0"/>
              <a:t>)  </a:t>
            </a:r>
            <a:endParaRPr dirty="0"/>
          </a:p>
          <a:p>
            <a:pPr marL="0" lvl="0" indent="0" algn="l" rtl="0">
              <a:lnSpc>
                <a:spcPct val="150000"/>
              </a:lnSpc>
              <a:spcBef>
                <a:spcPts val="0"/>
              </a:spcBef>
              <a:spcAft>
                <a:spcPts val="0"/>
              </a:spcAft>
              <a:buNone/>
            </a:pPr>
            <a:endParaRPr dirty="0"/>
          </a:p>
        </p:txBody>
      </p:sp>
      <p:sp>
        <p:nvSpPr>
          <p:cNvPr id="772" name="Google Shape;772;p76"/>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pic>
        <p:nvPicPr>
          <p:cNvPr id="773" name="Google Shape;773;p76"/>
          <p:cNvPicPr preferRelativeResize="0"/>
          <p:nvPr/>
        </p:nvPicPr>
        <p:blipFill>
          <a:blip r:embed="rId3">
            <a:alphaModFix/>
          </a:blip>
          <a:stretch>
            <a:fillRect/>
          </a:stretch>
        </p:blipFill>
        <p:spPr>
          <a:xfrm>
            <a:off x="999725" y="2482000"/>
            <a:ext cx="5206100" cy="3899550"/>
          </a:xfrm>
          <a:prstGeom prst="rect">
            <a:avLst/>
          </a:prstGeom>
          <a:noFill/>
          <a:ln>
            <a:noFill/>
          </a:ln>
        </p:spPr>
      </p:pic>
      <p:sp>
        <p:nvSpPr>
          <p:cNvPr id="774" name="Google Shape;774;p76"/>
          <p:cNvSpPr txBox="1"/>
          <p:nvPr/>
        </p:nvSpPr>
        <p:spPr>
          <a:xfrm>
            <a:off x="6960450" y="1885525"/>
            <a:ext cx="4422000" cy="39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ato"/>
              <a:ea typeface="Lato"/>
              <a:cs typeface="Lato"/>
              <a:sym typeface="Lat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sp>
        <p:nvSpPr>
          <p:cNvPr id="924" name="Google Shape;924;p95"/>
          <p:cNvSpPr txBox="1">
            <a:spLocks noGrp="1"/>
          </p:cNvSpPr>
          <p:nvPr>
            <p:ph type="body" idx="1"/>
          </p:nvPr>
        </p:nvSpPr>
        <p:spPr>
          <a:xfrm>
            <a:off x="479425" y="1339364"/>
            <a:ext cx="11229300" cy="4392600"/>
          </a:xfrm>
          <a:prstGeom prst="rect">
            <a:avLst/>
          </a:prstGeom>
        </p:spPr>
        <p:txBody>
          <a:bodyPr spcFirstLastPara="1" wrap="square" lIns="0" tIns="0" rIns="0" bIns="0" anchor="t" anchorCtr="0">
            <a:noAutofit/>
          </a:bodyPr>
          <a:lstStyle/>
          <a:p>
            <a:pPr marL="0" lvl="0" indent="0" algn="l" rtl="0">
              <a:spcBef>
                <a:spcPts val="400"/>
              </a:spcBef>
              <a:spcAft>
                <a:spcPts val="0"/>
              </a:spcAft>
              <a:buNone/>
            </a:pPr>
            <a:endParaRPr/>
          </a:p>
          <a:p>
            <a:pPr marL="0" lvl="0" indent="0" algn="l" rtl="0">
              <a:spcBef>
                <a:spcPts val="400"/>
              </a:spcBef>
              <a:spcAft>
                <a:spcPts val="0"/>
              </a:spcAft>
              <a:buNone/>
            </a:pPr>
            <a:r>
              <a:rPr lang="en-US" sz="2000" b="1"/>
              <a:t>4. Muutosta avustava tehtävä</a:t>
            </a:r>
            <a:endParaRPr sz="2000" b="1"/>
          </a:p>
          <a:p>
            <a:pPr marL="0" lvl="0" indent="0" algn="l" rtl="0">
              <a:spcBef>
                <a:spcPts val="400"/>
              </a:spcBef>
              <a:spcAft>
                <a:spcPts val="0"/>
              </a:spcAft>
              <a:buNone/>
            </a:pPr>
            <a:endParaRPr sz="2000" b="1"/>
          </a:p>
          <a:p>
            <a:pPr marL="457200" lvl="0" indent="-355600" algn="l" rtl="0">
              <a:lnSpc>
                <a:spcPct val="150000"/>
              </a:lnSpc>
              <a:spcBef>
                <a:spcPts val="400"/>
              </a:spcBef>
              <a:spcAft>
                <a:spcPts val="0"/>
              </a:spcAft>
              <a:buSzPts val="2000"/>
              <a:buChar char="•"/>
            </a:pPr>
            <a:r>
              <a:rPr lang="en-US" sz="2000"/>
              <a:t>Tarkoitetaan sekä terveyskäyttäytymisen että erilaisten terveystaitojen ja –valmiuksien muutoksia</a:t>
            </a:r>
            <a:endParaRPr sz="2000"/>
          </a:p>
          <a:p>
            <a:pPr marL="457200" lvl="0" indent="-355600" algn="l" rtl="0">
              <a:lnSpc>
                <a:spcPct val="150000"/>
              </a:lnSpc>
              <a:spcBef>
                <a:spcPts val="0"/>
              </a:spcBef>
              <a:spcAft>
                <a:spcPts val="0"/>
              </a:spcAft>
              <a:buSzPts val="2000"/>
              <a:buChar char="•"/>
            </a:pPr>
            <a:r>
              <a:rPr lang="en-US" sz="2000"/>
              <a:t>Terveystottumuksiin vaikuttavat monet tekijät (yhteiskunnalliset asiat, perhetausta, elämäntilanteet ja –tapahtumat, psyykkiset voimavarat – kasvatus…)</a:t>
            </a:r>
            <a:endParaRPr sz="2000"/>
          </a:p>
          <a:p>
            <a:pPr marL="457200" lvl="0" indent="-355600" algn="l" rtl="0">
              <a:lnSpc>
                <a:spcPct val="150000"/>
              </a:lnSpc>
              <a:spcBef>
                <a:spcPts val="0"/>
              </a:spcBef>
              <a:spcAft>
                <a:spcPts val="0"/>
              </a:spcAft>
              <a:buSzPts val="2000"/>
              <a:buChar char="•"/>
            </a:pPr>
            <a:r>
              <a:rPr lang="en-US" sz="2000"/>
              <a:t>Pyritään vaikuttamaan terveystottumusten taustalla oleviin tietoihin, taitoihin, arvoihin ja asenteisiin = terveysosaamiseen</a:t>
            </a:r>
            <a:endParaRPr sz="2000"/>
          </a:p>
          <a:p>
            <a:pPr marL="457200" lvl="0" indent="0" algn="l" rtl="0">
              <a:lnSpc>
                <a:spcPct val="150000"/>
              </a:lnSpc>
              <a:spcBef>
                <a:spcPts val="400"/>
              </a:spcBef>
              <a:spcAft>
                <a:spcPts val="0"/>
              </a:spcAft>
              <a:buNone/>
            </a:pPr>
            <a:endParaRPr sz="2000"/>
          </a:p>
          <a:p>
            <a:pPr marL="0" lvl="0" indent="0" algn="l" rtl="0">
              <a:spcBef>
                <a:spcPts val="400"/>
              </a:spcBef>
              <a:spcAft>
                <a:spcPts val="0"/>
              </a:spcAft>
              <a:buNone/>
            </a:pPr>
            <a:endParaRPr/>
          </a:p>
        </p:txBody>
      </p:sp>
      <p:sp>
        <p:nvSpPr>
          <p:cNvPr id="925" name="Google Shape;925;p95"/>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sp>
        <p:nvSpPr>
          <p:cNvPr id="930" name="Google Shape;930;p96"/>
          <p:cNvSpPr txBox="1">
            <a:spLocks noGrp="1"/>
          </p:cNvSpPr>
          <p:nvPr>
            <p:ph type="title"/>
          </p:nvPr>
        </p:nvSpPr>
        <p:spPr>
          <a:xfrm>
            <a:off x="1343471" y="476250"/>
            <a:ext cx="10369200" cy="1080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err="1"/>
              <a:t>Ryhmätehtävä</a:t>
            </a:r>
            <a:endParaRPr dirty="0"/>
          </a:p>
        </p:txBody>
      </p:sp>
      <p:sp>
        <p:nvSpPr>
          <p:cNvPr id="931" name="Google Shape;931;p96"/>
          <p:cNvSpPr txBox="1">
            <a:spLocks noGrp="1"/>
          </p:cNvSpPr>
          <p:nvPr>
            <p:ph type="body" idx="1"/>
          </p:nvPr>
        </p:nvSpPr>
        <p:spPr>
          <a:xfrm>
            <a:off x="479425" y="1773239"/>
            <a:ext cx="11229300" cy="4392900"/>
          </a:xfrm>
          <a:prstGeom prst="rect">
            <a:avLst/>
          </a:prstGeom>
        </p:spPr>
        <p:txBody>
          <a:bodyPr spcFirstLastPara="1" wrap="square" lIns="0" tIns="0" rIns="0" bIns="0" anchor="t" anchorCtr="0">
            <a:noAutofit/>
          </a:bodyPr>
          <a:lstStyle/>
          <a:p>
            <a:pPr marL="0" lvl="0" indent="0" algn="l" rtl="0">
              <a:spcBef>
                <a:spcPts val="400"/>
              </a:spcBef>
              <a:spcAft>
                <a:spcPts val="0"/>
              </a:spcAft>
              <a:buNone/>
            </a:pPr>
            <a:endParaRPr/>
          </a:p>
          <a:p>
            <a:pPr marL="0" lvl="0" indent="0" algn="l" rtl="0">
              <a:spcBef>
                <a:spcPts val="400"/>
              </a:spcBef>
              <a:spcAft>
                <a:spcPts val="0"/>
              </a:spcAft>
              <a:buNone/>
            </a:pPr>
            <a:endParaRPr/>
          </a:p>
          <a:p>
            <a:pPr marL="609600" lvl="0" indent="-431800" algn="l" rtl="0">
              <a:lnSpc>
                <a:spcPct val="150000"/>
              </a:lnSpc>
              <a:spcBef>
                <a:spcPts val="400"/>
              </a:spcBef>
              <a:spcAft>
                <a:spcPts val="0"/>
              </a:spcAft>
              <a:buSzPts val="2000"/>
              <a:buChar char="●"/>
            </a:pPr>
            <a:r>
              <a:rPr lang="en-US" sz="2000"/>
              <a:t>Anna esimerkki miten toteuttaisit / miten olet itse kokenut koulussa terveyskasvatuksen</a:t>
            </a:r>
            <a:endParaRPr sz="2000"/>
          </a:p>
          <a:p>
            <a:pPr marL="1828800" lvl="2" indent="-431800" algn="l" rtl="0">
              <a:lnSpc>
                <a:spcPct val="150000"/>
              </a:lnSpc>
              <a:spcBef>
                <a:spcPts val="500"/>
              </a:spcBef>
              <a:spcAft>
                <a:spcPts val="0"/>
              </a:spcAft>
              <a:buSzPts val="2000"/>
              <a:buChar char="■"/>
            </a:pPr>
            <a:r>
              <a:rPr lang="en-US" sz="2000"/>
              <a:t>Sivistävä tehtävä</a:t>
            </a:r>
            <a:endParaRPr sz="2000"/>
          </a:p>
          <a:p>
            <a:pPr marL="1828800" lvl="2" indent="-431800" algn="l" rtl="0">
              <a:lnSpc>
                <a:spcPct val="150000"/>
              </a:lnSpc>
              <a:spcBef>
                <a:spcPts val="500"/>
              </a:spcBef>
              <a:spcAft>
                <a:spcPts val="0"/>
              </a:spcAft>
              <a:buSzPts val="2000"/>
              <a:buChar char="■"/>
            </a:pPr>
            <a:r>
              <a:rPr lang="en-US" sz="2000"/>
              <a:t>Virittävä tehtävä</a:t>
            </a:r>
            <a:endParaRPr sz="2000"/>
          </a:p>
          <a:p>
            <a:pPr marL="1828800" lvl="2" indent="-431800" algn="l" rtl="0">
              <a:lnSpc>
                <a:spcPct val="150000"/>
              </a:lnSpc>
              <a:spcBef>
                <a:spcPts val="500"/>
              </a:spcBef>
              <a:spcAft>
                <a:spcPts val="0"/>
              </a:spcAft>
              <a:buSzPts val="2000"/>
              <a:buChar char="■"/>
            </a:pPr>
            <a:r>
              <a:rPr lang="en-US" sz="2000"/>
              <a:t>Mielenterveystehtävä</a:t>
            </a:r>
            <a:endParaRPr sz="2000"/>
          </a:p>
          <a:p>
            <a:pPr marL="1828800" lvl="2" indent="-431800" algn="l" rtl="0">
              <a:lnSpc>
                <a:spcPct val="150000"/>
              </a:lnSpc>
              <a:spcBef>
                <a:spcPts val="500"/>
              </a:spcBef>
              <a:spcAft>
                <a:spcPts val="0"/>
              </a:spcAft>
              <a:buSzPts val="2000"/>
              <a:buChar char="■"/>
            </a:pPr>
            <a:r>
              <a:rPr lang="en-US" sz="2000"/>
              <a:t>Muutosta avustava tehtävä</a:t>
            </a:r>
            <a:endParaRPr sz="2000"/>
          </a:p>
          <a:p>
            <a:pPr marL="0" lvl="0" indent="0" algn="l" rtl="0">
              <a:spcBef>
                <a:spcPts val="400"/>
              </a:spcBef>
              <a:spcAft>
                <a:spcPts val="0"/>
              </a:spcAft>
              <a:buNone/>
            </a:pPr>
            <a:endParaRPr/>
          </a:p>
        </p:txBody>
      </p:sp>
      <p:pic>
        <p:nvPicPr>
          <p:cNvPr id="932" name="Google Shape;932;p96"/>
          <p:cNvPicPr preferRelativeResize="0"/>
          <p:nvPr/>
        </p:nvPicPr>
        <p:blipFill>
          <a:blip r:embed="rId3">
            <a:alphaModFix/>
          </a:blip>
          <a:stretch>
            <a:fillRect/>
          </a:stretch>
        </p:blipFill>
        <p:spPr>
          <a:xfrm>
            <a:off x="5967500" y="3167225"/>
            <a:ext cx="4779424" cy="268842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sp>
        <p:nvSpPr>
          <p:cNvPr id="938" name="Google Shape;938;p97"/>
          <p:cNvSpPr txBox="1">
            <a:spLocks noGrp="1"/>
          </p:cNvSpPr>
          <p:nvPr>
            <p:ph type="title"/>
          </p:nvPr>
        </p:nvSpPr>
        <p:spPr>
          <a:xfrm>
            <a:off x="1343471" y="476250"/>
            <a:ext cx="10369200" cy="108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Terveystieto-oppiaineen luonne</a:t>
            </a:r>
            <a:endParaRPr/>
          </a:p>
        </p:txBody>
      </p:sp>
      <p:sp>
        <p:nvSpPr>
          <p:cNvPr id="939" name="Google Shape;939;p97"/>
          <p:cNvSpPr txBox="1">
            <a:spLocks noGrp="1"/>
          </p:cNvSpPr>
          <p:nvPr>
            <p:ph type="body" idx="1"/>
          </p:nvPr>
        </p:nvSpPr>
        <p:spPr>
          <a:xfrm>
            <a:off x="479425" y="1773239"/>
            <a:ext cx="11229300" cy="4392600"/>
          </a:xfrm>
          <a:prstGeom prst="rect">
            <a:avLst/>
          </a:prstGeom>
        </p:spPr>
        <p:txBody>
          <a:bodyPr spcFirstLastPara="1" wrap="square" lIns="0" tIns="0" rIns="0" bIns="0" anchor="t" anchorCtr="0">
            <a:noAutofit/>
          </a:bodyPr>
          <a:lstStyle/>
          <a:p>
            <a:pPr marL="0" lvl="0" indent="0" algn="l" rtl="0">
              <a:spcBef>
                <a:spcPts val="400"/>
              </a:spcBef>
              <a:spcAft>
                <a:spcPts val="0"/>
              </a:spcAft>
              <a:buNone/>
            </a:pPr>
            <a:r>
              <a:rPr lang="en-US"/>
              <a:t>Terveystiedon opetuksen tarkoitus on edistää oppilaiden terveyttä, hyvinvointia ja turvallisuutta tukevaa osaamista. </a:t>
            </a:r>
            <a:endParaRPr/>
          </a:p>
          <a:p>
            <a:pPr marL="457200" lvl="0" indent="-342900" algn="l" rtl="0">
              <a:spcBef>
                <a:spcPts val="400"/>
              </a:spcBef>
              <a:spcAft>
                <a:spcPts val="0"/>
              </a:spcAft>
              <a:buSzPts val="1800"/>
              <a:buChar char="●"/>
            </a:pPr>
            <a:r>
              <a:rPr lang="en-US"/>
              <a:t>Opetuksen tehtävänä on kehittää oppilaiden </a:t>
            </a:r>
            <a:r>
              <a:rPr lang="en-US" b="1"/>
              <a:t>tiedollisia, sosiaalisia, tunteiden säätelyä ohjaavia, toiminnallisia ja eettisiä valmiuksia. </a:t>
            </a:r>
            <a:endParaRPr b="1"/>
          </a:p>
          <a:p>
            <a:pPr marL="457200" lvl="0" indent="-342900" algn="l" rtl="0">
              <a:spcBef>
                <a:spcPts val="0"/>
              </a:spcBef>
              <a:spcAft>
                <a:spcPts val="0"/>
              </a:spcAft>
              <a:buSzPts val="1800"/>
              <a:buChar char="●"/>
            </a:pPr>
            <a:r>
              <a:rPr lang="en-US"/>
              <a:t>Opetuksen </a:t>
            </a:r>
            <a:r>
              <a:rPr lang="en-US" b="1"/>
              <a:t>lähtökohtana on terveyden ymmärtäminen fyysiseksi, psyykkiseksi ja sosiaaliseksi toimintakyvyksi. </a:t>
            </a:r>
            <a:endParaRPr b="1"/>
          </a:p>
          <a:p>
            <a:pPr marL="457200" lvl="0" indent="-342900" algn="l" rtl="0">
              <a:spcBef>
                <a:spcPts val="0"/>
              </a:spcBef>
              <a:spcAft>
                <a:spcPts val="0"/>
              </a:spcAft>
              <a:buSzPts val="1800"/>
              <a:buChar char="●"/>
            </a:pPr>
            <a:r>
              <a:rPr lang="en-US"/>
              <a:t>Opetuksessa kehitetään </a:t>
            </a:r>
            <a:r>
              <a:rPr lang="en-US" b="1"/>
              <a:t>tietoja ja taitoja terveydestä, elämäntavasta, terveystottumuksista ja sairauksista </a:t>
            </a:r>
            <a:r>
              <a:rPr lang="en-US"/>
              <a:t>sekä kehitetään valmiuksia ottaa vastuuta ja toimia </a:t>
            </a:r>
            <a:r>
              <a:rPr lang="en-US" b="1"/>
              <a:t>oman sekä toisten terveyden </a:t>
            </a:r>
            <a:endParaRPr b="1"/>
          </a:p>
          <a:p>
            <a:pPr marL="0" lvl="0" indent="0" algn="l" rtl="0">
              <a:spcBef>
                <a:spcPts val="400"/>
              </a:spcBef>
              <a:spcAft>
                <a:spcPts val="0"/>
              </a:spcAft>
              <a:buNone/>
            </a:pPr>
            <a:r>
              <a:rPr lang="en-US" b="1"/>
              <a:t>	edistämiseksi.</a:t>
            </a:r>
            <a:endParaRPr b="1"/>
          </a:p>
          <a:p>
            <a:pPr marL="0" lvl="0" indent="0" algn="l" rtl="0">
              <a:spcBef>
                <a:spcPts val="400"/>
              </a:spcBef>
              <a:spcAft>
                <a:spcPts val="0"/>
              </a:spcAft>
              <a:buNone/>
            </a:pPr>
            <a:endParaRPr/>
          </a:p>
          <a:p>
            <a:pPr marL="0" lvl="0" indent="0" algn="l" rtl="0">
              <a:spcBef>
                <a:spcPts val="400"/>
              </a:spcBef>
              <a:spcAft>
                <a:spcPts val="0"/>
              </a:spcAft>
              <a:buNone/>
            </a:pPr>
            <a:r>
              <a:rPr lang="en-US"/>
              <a:t>Terveystieto on oppiaineena </a:t>
            </a:r>
            <a:r>
              <a:rPr lang="en-US" b="1"/>
              <a:t>oppilaslähtöinen, toiminnallisuutta ja osallistuvuutta tukeva</a:t>
            </a:r>
            <a:r>
              <a:rPr lang="en-US"/>
              <a:t>. Opetuksen lähtökohtana tulee olla lapsen ja nuoren arki, kasvu ja kehitys sekä ihmisen elämänkulku.</a:t>
            </a:r>
            <a:endParaRPr/>
          </a:p>
        </p:txBody>
      </p:sp>
      <p:sp>
        <p:nvSpPr>
          <p:cNvPr id="940" name="Google Shape;940;p97"/>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sp>
        <p:nvSpPr>
          <p:cNvPr id="946" name="Google Shape;946;p98"/>
          <p:cNvSpPr txBox="1">
            <a:spLocks noGrp="1"/>
          </p:cNvSpPr>
          <p:nvPr>
            <p:ph type="title"/>
          </p:nvPr>
        </p:nvSpPr>
        <p:spPr>
          <a:xfrm>
            <a:off x="1510703" y="330713"/>
            <a:ext cx="7776900" cy="810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Terveystiedon olemuksen lähtökohdat, tietoperusta (Kannas 2005)</a:t>
            </a:r>
            <a:endParaRPr/>
          </a:p>
        </p:txBody>
      </p:sp>
      <p:sp>
        <p:nvSpPr>
          <p:cNvPr id="947" name="Google Shape;947;p98"/>
          <p:cNvSpPr txBox="1">
            <a:spLocks noGrp="1"/>
          </p:cNvSpPr>
          <p:nvPr>
            <p:ph type="body" idx="1"/>
          </p:nvPr>
        </p:nvSpPr>
        <p:spPr>
          <a:xfrm>
            <a:off x="481350" y="1402539"/>
            <a:ext cx="11229300" cy="4392900"/>
          </a:xfrm>
          <a:prstGeom prst="rect">
            <a:avLst/>
          </a:prstGeom>
        </p:spPr>
        <p:txBody>
          <a:bodyPr spcFirstLastPara="1" wrap="square" lIns="0" tIns="0" rIns="0" bIns="0" anchor="t" anchorCtr="0">
            <a:noAutofit/>
          </a:bodyPr>
          <a:lstStyle/>
          <a:p>
            <a:pPr marL="0" lvl="0" indent="0" algn="l" rtl="0">
              <a:spcBef>
                <a:spcPts val="400"/>
              </a:spcBef>
              <a:spcAft>
                <a:spcPts val="0"/>
              </a:spcAft>
              <a:buNone/>
            </a:pPr>
            <a:r>
              <a:rPr lang="en-US" b="1"/>
              <a:t>Näkemystieto</a:t>
            </a:r>
            <a:endParaRPr b="1"/>
          </a:p>
          <a:p>
            <a:pPr marL="457200" lvl="0" indent="-336550" algn="l" rtl="0">
              <a:spcBef>
                <a:spcPts val="400"/>
              </a:spcBef>
              <a:spcAft>
                <a:spcPts val="0"/>
              </a:spcAft>
              <a:buSzPts val="1900"/>
              <a:buChar char="●"/>
            </a:pPr>
            <a:r>
              <a:rPr lang="en-US"/>
              <a:t>keskeistä on kyky pohtia terveyden arvoperustaa ja terveyskasvatuksen eettisiä</a:t>
            </a:r>
            <a:endParaRPr/>
          </a:p>
          <a:p>
            <a:pPr marL="0" lvl="0" indent="457200" algn="l" rtl="0">
              <a:spcBef>
                <a:spcPts val="400"/>
              </a:spcBef>
              <a:spcAft>
                <a:spcPts val="0"/>
              </a:spcAft>
              <a:buNone/>
            </a:pPr>
            <a:r>
              <a:rPr lang="en-US"/>
              <a:t>näkökulmia</a:t>
            </a:r>
            <a:endParaRPr/>
          </a:p>
          <a:p>
            <a:pPr marL="457200" lvl="0" indent="-336550" algn="l" rtl="0">
              <a:spcBef>
                <a:spcPts val="400"/>
              </a:spcBef>
              <a:spcAft>
                <a:spcPts val="0"/>
              </a:spcAft>
              <a:buSzPts val="1900"/>
              <a:buChar char="●"/>
            </a:pPr>
            <a:r>
              <a:rPr lang="en-US"/>
              <a:t>ydintä on ymmärrys terveys- ja sairauskäsitteistä, terveyden olemuksesta ja sen eri ulottuvuuksista. Selkeä käsitys tulee olla  myös  terveyden  edistämiseen,  terveyskasvatukseen ja  terveystietoon liittyvistä keskeisistä käsitteistä ja niiden suhteesta toisiinsa. </a:t>
            </a:r>
            <a:endParaRPr/>
          </a:p>
          <a:p>
            <a:pPr marL="0" lvl="0" indent="0" algn="l" rtl="0">
              <a:spcBef>
                <a:spcPts val="400"/>
              </a:spcBef>
              <a:spcAft>
                <a:spcPts val="0"/>
              </a:spcAft>
              <a:buNone/>
            </a:pPr>
            <a:endParaRPr/>
          </a:p>
          <a:p>
            <a:pPr marL="0" lvl="0" indent="0" algn="l" rtl="0">
              <a:spcBef>
                <a:spcPts val="400"/>
              </a:spcBef>
              <a:spcAft>
                <a:spcPts val="0"/>
              </a:spcAft>
              <a:buNone/>
            </a:pPr>
            <a:r>
              <a:rPr lang="en-US" b="1"/>
              <a:t>Elämäntapatieto</a:t>
            </a:r>
            <a:endParaRPr b="1"/>
          </a:p>
          <a:p>
            <a:pPr marL="457200" lvl="0" indent="-336550" algn="l" rtl="0">
              <a:spcBef>
                <a:spcPts val="400"/>
              </a:spcBef>
              <a:spcAft>
                <a:spcPts val="0"/>
              </a:spcAft>
              <a:buSzPts val="1900"/>
              <a:buChar char="●"/>
            </a:pPr>
            <a:r>
              <a:rPr lang="en-US"/>
              <a:t>tarkoitetaan ihmisten terveyteen liittyvien tapojen, tottumusten, tietojen, arvojen ja asenteiden sekä niitä ohjaavien tekijöiden tuntemusta</a:t>
            </a:r>
            <a:endParaRPr/>
          </a:p>
          <a:p>
            <a:pPr marL="457200" lvl="0" indent="-336550" algn="l" rtl="0">
              <a:spcBef>
                <a:spcPts val="0"/>
              </a:spcBef>
              <a:spcAft>
                <a:spcPts val="0"/>
              </a:spcAft>
              <a:buSzPts val="1900"/>
              <a:buChar char="●"/>
            </a:pPr>
            <a:r>
              <a:rPr lang="en-US"/>
              <a:t> voi kartuttaa lukemalla alan ajankohtaisia tutkimusjulkaisuja ja kirjallisuutta, seuraamalla uutisointia, julkista keskustelua. (Toisaalta katuviisaus lasten ja nuorten terveysvalinnoista voi monesti</a:t>
            </a:r>
            <a:endParaRPr/>
          </a:p>
          <a:p>
            <a:pPr marL="0" lvl="0" indent="457200" algn="l" rtl="0">
              <a:spcBef>
                <a:spcPts val="400"/>
              </a:spcBef>
              <a:spcAft>
                <a:spcPts val="0"/>
              </a:spcAft>
              <a:buNone/>
            </a:pPr>
            <a:r>
              <a:rPr lang="en-US"/>
              <a:t>olla merkittävämpi ja hyödyllisempi elämäntapatiedon lähde kuin näkemyksen  hankkiminen  kirjoista.  )</a:t>
            </a:r>
            <a:endParaRPr/>
          </a:p>
        </p:txBody>
      </p:sp>
      <p:sp>
        <p:nvSpPr>
          <p:cNvPr id="948" name="Google Shape;948;p98"/>
          <p:cNvSpPr txBox="1">
            <a:spLocks noGrp="1"/>
          </p:cNvSpPr>
          <p:nvPr>
            <p:ph type="sldNum" idx="12"/>
          </p:nvPr>
        </p:nvSpPr>
        <p:spPr>
          <a:xfrm>
            <a:off x="8460432" y="4786163"/>
            <a:ext cx="324000" cy="161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sp>
        <p:nvSpPr>
          <p:cNvPr id="954" name="Google Shape;954;p99"/>
          <p:cNvSpPr txBox="1">
            <a:spLocks noGrp="1"/>
          </p:cNvSpPr>
          <p:nvPr>
            <p:ph type="title"/>
          </p:nvPr>
        </p:nvSpPr>
        <p:spPr>
          <a:xfrm>
            <a:off x="1484228" y="264513"/>
            <a:ext cx="7776900" cy="810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solidFill>
                  <a:schemeClr val="dk2"/>
                </a:solidFill>
              </a:rPr>
              <a:t>Terveystiedon olemuksen lähtökohdat, tietoperusta (Kannas 2005)</a:t>
            </a:r>
            <a:endParaRPr/>
          </a:p>
        </p:txBody>
      </p:sp>
      <p:sp>
        <p:nvSpPr>
          <p:cNvPr id="955" name="Google Shape;955;p99"/>
          <p:cNvSpPr txBox="1">
            <a:spLocks noGrp="1"/>
          </p:cNvSpPr>
          <p:nvPr>
            <p:ph type="body" idx="1"/>
          </p:nvPr>
        </p:nvSpPr>
        <p:spPr>
          <a:xfrm>
            <a:off x="359569" y="1329929"/>
            <a:ext cx="8421900" cy="3294900"/>
          </a:xfrm>
          <a:prstGeom prst="rect">
            <a:avLst/>
          </a:prstGeom>
        </p:spPr>
        <p:txBody>
          <a:bodyPr spcFirstLastPara="1" wrap="square" lIns="0" tIns="0" rIns="0" bIns="0" anchor="t" anchorCtr="0">
            <a:noAutofit/>
          </a:bodyPr>
          <a:lstStyle/>
          <a:p>
            <a:pPr marL="0" lvl="0" indent="0" algn="l" rtl="0">
              <a:spcBef>
                <a:spcPts val="400"/>
              </a:spcBef>
              <a:spcAft>
                <a:spcPts val="0"/>
              </a:spcAft>
              <a:buNone/>
            </a:pPr>
            <a:r>
              <a:rPr lang="en-US" b="1"/>
              <a:t>Menetelmätieto</a:t>
            </a:r>
            <a:endParaRPr b="1"/>
          </a:p>
          <a:p>
            <a:pPr marL="457200" lvl="0" indent="-336550" algn="l" rtl="0">
              <a:spcBef>
                <a:spcPts val="400"/>
              </a:spcBef>
              <a:spcAft>
                <a:spcPts val="0"/>
              </a:spcAft>
              <a:buSzPts val="1900"/>
              <a:buChar char="●"/>
            </a:pPr>
            <a:r>
              <a:rPr lang="en-US"/>
              <a:t>Menetelmätieto voidaan  jakaa  kolmeen  osa-alueeseen,  jotka  kuvaavat  opettajan  tarvitsemaa  ammatillista  osaamista</a:t>
            </a:r>
            <a:endParaRPr/>
          </a:p>
          <a:p>
            <a:pPr marL="1371600" lvl="2" indent="-336550" algn="l" rtl="0">
              <a:spcBef>
                <a:spcPts val="0"/>
              </a:spcBef>
              <a:spcAft>
                <a:spcPts val="0"/>
              </a:spcAft>
              <a:buSzPts val="1900"/>
              <a:buChar char="■"/>
            </a:pPr>
            <a:r>
              <a:rPr lang="en-US"/>
              <a:t>Opettajan tulee tuntea </a:t>
            </a:r>
            <a:r>
              <a:rPr lang="en-US" u="sng"/>
              <a:t>oppimiskäsitykset</a:t>
            </a:r>
            <a:r>
              <a:rPr lang="en-US"/>
              <a:t>, sillä ne ohjaavat opettamisen tyylejä, oppimisympäristöjen valintaa ja arviointia. </a:t>
            </a:r>
            <a:endParaRPr/>
          </a:p>
          <a:p>
            <a:pPr marL="1371600" lvl="2" indent="-336550" algn="l" rtl="0">
              <a:spcBef>
                <a:spcPts val="0"/>
              </a:spcBef>
              <a:spcAft>
                <a:spcPts val="0"/>
              </a:spcAft>
              <a:buSzPts val="1900"/>
              <a:buChar char="■"/>
            </a:pPr>
            <a:r>
              <a:rPr lang="en-US"/>
              <a:t>Opettajalta edellytetään monipuolisia </a:t>
            </a:r>
            <a:r>
              <a:rPr lang="en-US" u="sng"/>
              <a:t>viestintä-, opetus-, ja ohjaustaitoja eli toisin sanoen pedagogisia taitoja</a:t>
            </a:r>
            <a:r>
              <a:rPr lang="en-US"/>
              <a:t>. </a:t>
            </a:r>
            <a:endParaRPr/>
          </a:p>
          <a:p>
            <a:pPr marL="1371600" lvl="2" indent="-336550" algn="l" rtl="0">
              <a:spcBef>
                <a:spcPts val="0"/>
              </a:spcBef>
              <a:spcAft>
                <a:spcPts val="0"/>
              </a:spcAft>
              <a:buSzPts val="1900"/>
              <a:buChar char="■"/>
            </a:pPr>
            <a:r>
              <a:rPr lang="en-US"/>
              <a:t>Kolmatta menetelmätiedon osa-aluetta kutsutan </a:t>
            </a:r>
            <a:r>
              <a:rPr lang="en-US" u="sng"/>
              <a:t>strategiatiedoksi</a:t>
            </a:r>
            <a:r>
              <a:rPr lang="en-US"/>
              <a:t>. Se tarkoittaa, että opettajalla on kokonaisvaltainen käsitys siitä, millaisilla toiminnoilla voidaan edistää koulun terveyttä.</a:t>
            </a:r>
            <a:endParaRPr/>
          </a:p>
          <a:p>
            <a:pPr marL="0" lvl="0" indent="0" algn="l" rtl="0">
              <a:spcBef>
                <a:spcPts val="400"/>
              </a:spcBef>
              <a:spcAft>
                <a:spcPts val="0"/>
              </a:spcAft>
              <a:buNone/>
            </a:pPr>
            <a:r>
              <a:rPr lang="en-US" b="1"/>
              <a:t>Kulttuuritieto</a:t>
            </a:r>
            <a:endParaRPr/>
          </a:p>
          <a:p>
            <a:pPr marL="457200" lvl="0" indent="-336550" algn="l" rtl="0">
              <a:spcBef>
                <a:spcPts val="400"/>
              </a:spcBef>
              <a:spcAft>
                <a:spcPts val="0"/>
              </a:spcAft>
              <a:buSzPts val="1900"/>
              <a:buChar char="●"/>
            </a:pPr>
            <a:r>
              <a:rPr lang="en-US"/>
              <a:t>tarkoitetaan terveyden edistämisen ja terveyskasvatuksen tietoperustaa, jonka avulla voidaan ymmärtää terveyteen ja sairauteen liittyviä ilmiöitä ja niille annettuja merkityksiä. </a:t>
            </a:r>
            <a:endParaRPr/>
          </a:p>
          <a:p>
            <a:pPr marL="0" lvl="0" indent="0" algn="l" rtl="0">
              <a:spcBef>
                <a:spcPts val="400"/>
              </a:spcBef>
              <a:spcAft>
                <a:spcPts val="0"/>
              </a:spcAft>
              <a:buNone/>
            </a:pPr>
            <a:endParaRPr/>
          </a:p>
        </p:txBody>
      </p:sp>
      <p:sp>
        <p:nvSpPr>
          <p:cNvPr id="956" name="Google Shape;956;p99"/>
          <p:cNvSpPr txBox="1">
            <a:spLocks noGrp="1"/>
          </p:cNvSpPr>
          <p:nvPr>
            <p:ph type="sldNum" idx="12"/>
          </p:nvPr>
        </p:nvSpPr>
        <p:spPr>
          <a:xfrm>
            <a:off x="8460432" y="4786163"/>
            <a:ext cx="324000" cy="161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sp>
        <p:nvSpPr>
          <p:cNvPr id="962" name="Google Shape;962;p100"/>
          <p:cNvSpPr txBox="1">
            <a:spLocks noGrp="1"/>
          </p:cNvSpPr>
          <p:nvPr>
            <p:ph type="title"/>
          </p:nvPr>
        </p:nvSpPr>
        <p:spPr>
          <a:xfrm>
            <a:off x="1343471" y="476250"/>
            <a:ext cx="10369200" cy="108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Terveystieto alakoulussa</a:t>
            </a:r>
            <a:endParaRPr/>
          </a:p>
        </p:txBody>
      </p:sp>
      <p:sp>
        <p:nvSpPr>
          <p:cNvPr id="963" name="Google Shape;963;p100"/>
          <p:cNvSpPr txBox="1">
            <a:spLocks noGrp="1"/>
          </p:cNvSpPr>
          <p:nvPr>
            <p:ph type="body" idx="1"/>
          </p:nvPr>
        </p:nvSpPr>
        <p:spPr>
          <a:xfrm>
            <a:off x="481350" y="1336339"/>
            <a:ext cx="11229300" cy="4392600"/>
          </a:xfrm>
          <a:prstGeom prst="rect">
            <a:avLst/>
          </a:prstGeom>
        </p:spPr>
        <p:txBody>
          <a:bodyPr spcFirstLastPara="1" wrap="square" lIns="0" tIns="0" rIns="0" bIns="0" anchor="t" anchorCtr="0">
            <a:noAutofit/>
          </a:bodyPr>
          <a:lstStyle/>
          <a:p>
            <a:pPr marL="0" lvl="0" indent="0" algn="l" rtl="0">
              <a:lnSpc>
                <a:spcPct val="90000"/>
              </a:lnSpc>
              <a:spcBef>
                <a:spcPts val="0"/>
              </a:spcBef>
              <a:spcAft>
                <a:spcPts val="0"/>
              </a:spcAft>
              <a:buNone/>
            </a:pPr>
            <a:endParaRPr sz="2400" b="1">
              <a:solidFill>
                <a:schemeClr val="dk2"/>
              </a:solidFill>
              <a:latin typeface="Aleo"/>
              <a:ea typeface="Aleo"/>
              <a:cs typeface="Aleo"/>
              <a:sym typeface="Aleo"/>
            </a:endParaRPr>
          </a:p>
          <a:p>
            <a:pPr marL="0" lvl="0" indent="0" algn="l" rtl="0">
              <a:lnSpc>
                <a:spcPct val="90000"/>
              </a:lnSpc>
              <a:spcBef>
                <a:spcPts val="0"/>
              </a:spcBef>
              <a:spcAft>
                <a:spcPts val="0"/>
              </a:spcAft>
              <a:buNone/>
            </a:pPr>
            <a:endParaRPr b="1" i="1">
              <a:solidFill>
                <a:schemeClr val="dk2"/>
              </a:solidFill>
              <a:latin typeface="Aleo"/>
              <a:ea typeface="Aleo"/>
              <a:cs typeface="Aleo"/>
              <a:sym typeface="Aleo"/>
            </a:endParaRPr>
          </a:p>
          <a:p>
            <a:pPr marL="0" lvl="0" indent="0" algn="l" rtl="0">
              <a:lnSpc>
                <a:spcPct val="90000"/>
              </a:lnSpc>
              <a:spcBef>
                <a:spcPts val="0"/>
              </a:spcBef>
              <a:spcAft>
                <a:spcPts val="0"/>
              </a:spcAft>
              <a:buNone/>
            </a:pPr>
            <a:r>
              <a:rPr lang="en-US" b="1" i="1"/>
              <a:t>Esim. Ympäristöopin tavoitteet vuosiluokilla 3-6</a:t>
            </a:r>
            <a:endParaRPr b="1" i="1"/>
          </a:p>
          <a:p>
            <a:pPr marL="0" lvl="0" indent="0" algn="l" rtl="0">
              <a:lnSpc>
                <a:spcPct val="90000"/>
              </a:lnSpc>
              <a:spcBef>
                <a:spcPts val="0"/>
              </a:spcBef>
              <a:spcAft>
                <a:spcPts val="0"/>
              </a:spcAft>
              <a:buNone/>
            </a:pPr>
            <a:endParaRPr b="1" i="1"/>
          </a:p>
          <a:p>
            <a:pPr marL="0" lvl="0" indent="0" algn="l" rtl="0">
              <a:lnSpc>
                <a:spcPct val="90000"/>
              </a:lnSpc>
              <a:spcBef>
                <a:spcPts val="0"/>
              </a:spcBef>
              <a:spcAft>
                <a:spcPts val="0"/>
              </a:spcAft>
              <a:buNone/>
            </a:pPr>
            <a:r>
              <a:rPr lang="en-US" i="1"/>
              <a:t>T19 ohjata oppilasta ymmärtämään terveyden osa-alueita, arjen</a:t>
            </a:r>
            <a:endParaRPr i="1"/>
          </a:p>
          <a:p>
            <a:pPr marL="0" lvl="0" indent="0" algn="l" rtl="0">
              <a:spcBef>
                <a:spcPts val="300"/>
              </a:spcBef>
              <a:spcAft>
                <a:spcPts val="0"/>
              </a:spcAft>
              <a:buNone/>
            </a:pPr>
            <a:r>
              <a:rPr lang="en-US" i="1"/>
              <a:t>terveystottumusten merkitystä sekä elämänkulkua, lapsuuden ja</a:t>
            </a:r>
            <a:endParaRPr i="1"/>
          </a:p>
          <a:p>
            <a:pPr marL="0" lvl="0" indent="0" algn="l" rtl="0">
              <a:spcBef>
                <a:spcPts val="300"/>
              </a:spcBef>
              <a:spcAft>
                <a:spcPts val="0"/>
              </a:spcAft>
              <a:buNone/>
            </a:pPr>
            <a:r>
              <a:rPr lang="en-US" i="1"/>
              <a:t>nuoruuden yksilöllistä kasvua ja kehitystä sekä rohkaista oppilasta</a:t>
            </a:r>
            <a:endParaRPr i="1"/>
          </a:p>
          <a:p>
            <a:pPr marL="0" lvl="0" indent="0" algn="l" rtl="0">
              <a:spcBef>
                <a:spcPts val="300"/>
              </a:spcBef>
              <a:spcAft>
                <a:spcPts val="0"/>
              </a:spcAft>
              <a:buNone/>
            </a:pPr>
            <a:r>
              <a:rPr lang="en-US" i="1"/>
              <a:t>harjoittelemaan ja soveltamaan terveysosaamistaan arjessa</a:t>
            </a:r>
            <a:endParaRPr i="1"/>
          </a:p>
          <a:p>
            <a:pPr marL="0" lvl="0" indent="0" algn="l" rtl="0">
              <a:spcBef>
                <a:spcPts val="300"/>
              </a:spcBef>
              <a:spcAft>
                <a:spcPts val="0"/>
              </a:spcAft>
              <a:buNone/>
            </a:pPr>
            <a:endParaRPr i="1"/>
          </a:p>
          <a:p>
            <a:pPr marL="0" lvl="0" indent="0" algn="l" rtl="0">
              <a:spcBef>
                <a:spcPts val="300"/>
              </a:spcBef>
              <a:spcAft>
                <a:spcPts val="0"/>
              </a:spcAft>
              <a:buNone/>
            </a:pPr>
            <a:r>
              <a:rPr lang="en-US" i="1"/>
              <a:t>T10 tarjota oppilaalle mahdollisuuksia harjoitella ryhmässä toimimista erilaisissa rooleissa ja vuorovaikutustilanteissa, innostaa oppilasta ilmaisemaan itseään ja kuuntelemaan muita sekä tukea oppilaan valmiuksia tunnistaa, ilmaista ja säädellä tunteitaan</a:t>
            </a:r>
            <a:endParaRPr i="1"/>
          </a:p>
          <a:p>
            <a:pPr marL="0" lvl="0" indent="0" algn="l" rtl="0">
              <a:spcBef>
                <a:spcPts val="300"/>
              </a:spcBef>
              <a:spcAft>
                <a:spcPts val="0"/>
              </a:spcAft>
              <a:buNone/>
            </a:pPr>
            <a:endParaRPr sz="1400" i="1"/>
          </a:p>
          <a:p>
            <a:pPr marL="0" lvl="0" indent="0" algn="l" rtl="0">
              <a:spcBef>
                <a:spcPts val="300"/>
              </a:spcBef>
              <a:spcAft>
                <a:spcPts val="0"/>
              </a:spcAft>
              <a:buClr>
                <a:schemeClr val="dk1"/>
              </a:buClr>
              <a:buSzPts val="1100"/>
              <a:buFont typeface="Arial"/>
              <a:buNone/>
            </a:pPr>
            <a:endParaRPr sz="2400" b="1">
              <a:solidFill>
                <a:schemeClr val="dk2"/>
              </a:solidFill>
              <a:latin typeface="Aleo"/>
              <a:ea typeface="Aleo"/>
              <a:cs typeface="Aleo"/>
              <a:sym typeface="Aleo"/>
            </a:endParaRPr>
          </a:p>
        </p:txBody>
      </p:sp>
      <p:sp>
        <p:nvSpPr>
          <p:cNvPr id="964" name="Google Shape;964;p100"/>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970" name="Google Shape;970;p101"/>
          <p:cNvSpPr txBox="1">
            <a:spLocks noGrp="1"/>
          </p:cNvSpPr>
          <p:nvPr>
            <p:ph type="title"/>
          </p:nvPr>
        </p:nvSpPr>
        <p:spPr>
          <a:xfrm>
            <a:off x="1343371" y="343850"/>
            <a:ext cx="10369200" cy="108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Terveystieto alakoulussa: </a:t>
            </a:r>
            <a:r>
              <a:rPr lang="en-US" sz="2400">
                <a:solidFill>
                  <a:srgbClr val="0B5394"/>
                </a:solidFill>
              </a:rPr>
              <a:t>Terveystiedon sisältöjä on opetussuunnitelmassa 1.-6. -luokilla ympäristö- ja luonnontiedon, liikunnan, yhteiskuntaopin sekä hyvinvointiopsin sisällöissä.</a:t>
            </a:r>
            <a:endParaRPr>
              <a:solidFill>
                <a:srgbClr val="0B5394"/>
              </a:solidFill>
            </a:endParaRPr>
          </a:p>
        </p:txBody>
      </p:sp>
      <p:sp>
        <p:nvSpPr>
          <p:cNvPr id="971" name="Google Shape;971;p101"/>
          <p:cNvSpPr txBox="1">
            <a:spLocks noGrp="1"/>
          </p:cNvSpPr>
          <p:nvPr>
            <p:ph type="body" idx="1"/>
          </p:nvPr>
        </p:nvSpPr>
        <p:spPr>
          <a:xfrm>
            <a:off x="481350" y="1424439"/>
            <a:ext cx="11229300" cy="4392600"/>
          </a:xfrm>
          <a:prstGeom prst="rect">
            <a:avLst/>
          </a:prstGeom>
        </p:spPr>
        <p:txBody>
          <a:bodyPr spcFirstLastPara="1" wrap="square" lIns="0" tIns="0" rIns="0" bIns="0" anchor="t" anchorCtr="0">
            <a:noAutofit/>
          </a:bodyPr>
          <a:lstStyle/>
          <a:p>
            <a:pPr marL="0" lvl="0" indent="0" algn="l" rtl="0">
              <a:spcBef>
                <a:spcPts val="300"/>
              </a:spcBef>
              <a:spcAft>
                <a:spcPts val="0"/>
              </a:spcAft>
              <a:buClr>
                <a:schemeClr val="dk1"/>
              </a:buClr>
              <a:buSzPts val="1100"/>
              <a:buFont typeface="Arial"/>
              <a:buNone/>
            </a:pPr>
            <a:r>
              <a:rPr lang="en-US" i="1"/>
              <a:t>Sisällöt (3-6 ympäristöoppi)</a:t>
            </a:r>
            <a:endParaRPr i="1"/>
          </a:p>
          <a:p>
            <a:pPr marL="0" lvl="0" indent="0" algn="l" rtl="0">
              <a:spcBef>
                <a:spcPts val="300"/>
              </a:spcBef>
              <a:spcAft>
                <a:spcPts val="0"/>
              </a:spcAft>
              <a:buClr>
                <a:schemeClr val="dk1"/>
              </a:buClr>
              <a:buSzPts val="1100"/>
              <a:buFont typeface="Arial"/>
              <a:buNone/>
            </a:pPr>
            <a:r>
              <a:rPr lang="en-US" i="1"/>
              <a:t>S1 Minä ihmisenä: Sisältöjä valitaan siten, että ne liittyvät ihmisen rakenteeseen ja keskeisiin elintoimintoihin sekä ihmisen kasvun ja kehityksen eri vaiheisiin. Sisällöissä kiinnitetään huomiota kehityksen ajankohtaisiin muutoksiin ja niiden yksilöllisen luonteen ymmärtämiseen. Käsitellään ikäkauden mukaisesti seksuaalista kehitystä ja ihmisen lisääntymistä. Harjoitellaan tunnistamaan oman kehon ja mielen viestejä ja tiedostamaan omia ajatuksia, tarpeita, asenteita ja arvoja. Perehdytään terveyden osa-alueisiin ja voimavaroihin, arjen terveystottumuksiin, mielenterveystaitoihin, sairauksien ehkäisyyn ja itsehoitotaitoihin.  Lisäksi harjoitellaan tunteiden tunnistamista, ilmaisua ja säätelyä. Tunnistetaan omaa oppimista tukevia asioita.</a:t>
            </a:r>
            <a:endParaRPr i="1"/>
          </a:p>
          <a:p>
            <a:pPr marL="0" lvl="0" indent="0" algn="l" rtl="0">
              <a:spcBef>
                <a:spcPts val="300"/>
              </a:spcBef>
              <a:spcAft>
                <a:spcPts val="0"/>
              </a:spcAft>
              <a:buClr>
                <a:schemeClr val="dk1"/>
              </a:buClr>
              <a:buSzPts val="1100"/>
              <a:buFont typeface="Arial"/>
              <a:buNone/>
            </a:pPr>
            <a:endParaRPr i="1"/>
          </a:p>
          <a:p>
            <a:pPr marL="0" lvl="0" indent="0" algn="l" rtl="0">
              <a:spcBef>
                <a:spcPts val="300"/>
              </a:spcBef>
              <a:spcAft>
                <a:spcPts val="0"/>
              </a:spcAft>
              <a:buClr>
                <a:schemeClr val="dk1"/>
              </a:buClr>
              <a:buSzPts val="1100"/>
              <a:buFont typeface="Arial"/>
              <a:buNone/>
            </a:pPr>
            <a:r>
              <a:rPr lang="en-US" i="1"/>
              <a:t>S2 Arjen tilanteissa ja yhteisöissä toimiminen: Oppimistehtäviä ja sisältöjä valitaan siten, että ne liittyvät arjen tilanteissa ja yhteisöissä toimimiseen. Harjoitellaan selittämään arjen tilanteita, ilmiöitä ja teknologiaa eri tiedonalojen käsitteillä ja malleilla. Tutkitaan laitteiden toimintaperiaatteita ja erilaisia rakenteita. Harjoitellaan turvallisuuden edistämistä ja turvataitoja esimerkiksi seuraavilla osa-alueilla: liikenne-, palo-, sähköturvallisuus, tapaturmat, myrkytykset, päihteet, kiusaamisen ehkäisy, fyysinen ja henkinen koskemattomuus sekä toiminta ensiapu- ja vaaratilanteissa. Harjoitellaan toimimista erilaisissa yhteisöissä sekä pohditaan erilaisten vuorovaikutustilanteiden ja yhteisöjen merkitystä hyvinvoinnille.</a:t>
            </a:r>
            <a:endParaRPr i="1"/>
          </a:p>
          <a:p>
            <a:pPr marL="0" lvl="0" indent="0" algn="l" rtl="0">
              <a:lnSpc>
                <a:spcPct val="90000"/>
              </a:lnSpc>
              <a:spcBef>
                <a:spcPts val="0"/>
              </a:spcBef>
              <a:spcAft>
                <a:spcPts val="0"/>
              </a:spcAft>
              <a:buClr>
                <a:schemeClr val="dk1"/>
              </a:buClr>
              <a:buSzPts val="1100"/>
              <a:buFont typeface="Arial"/>
              <a:buNone/>
            </a:pPr>
            <a:endParaRPr sz="2400" b="1">
              <a:solidFill>
                <a:schemeClr val="dk2"/>
              </a:solidFill>
              <a:latin typeface="Aleo"/>
              <a:ea typeface="Aleo"/>
              <a:cs typeface="Aleo"/>
              <a:sym typeface="Aleo"/>
            </a:endParaRPr>
          </a:p>
          <a:p>
            <a:pPr marL="0" lvl="0" indent="0" algn="l" rtl="0">
              <a:spcBef>
                <a:spcPts val="400"/>
              </a:spcBef>
              <a:spcAft>
                <a:spcPts val="0"/>
              </a:spcAft>
              <a:buNone/>
            </a:pPr>
            <a:endParaRPr/>
          </a:p>
        </p:txBody>
      </p:sp>
      <p:sp>
        <p:nvSpPr>
          <p:cNvPr id="972" name="Google Shape;972;p101"/>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sp>
        <p:nvSpPr>
          <p:cNvPr id="978" name="Google Shape;978;p102"/>
          <p:cNvSpPr txBox="1">
            <a:spLocks noGrp="1"/>
          </p:cNvSpPr>
          <p:nvPr>
            <p:ph type="title"/>
          </p:nvPr>
        </p:nvSpPr>
        <p:spPr>
          <a:xfrm>
            <a:off x="1343471" y="476250"/>
            <a:ext cx="10369200" cy="108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Terveystieto alakoulussa</a:t>
            </a:r>
            <a:endParaRPr/>
          </a:p>
        </p:txBody>
      </p:sp>
      <p:sp>
        <p:nvSpPr>
          <p:cNvPr id="979" name="Google Shape;979;p102"/>
          <p:cNvSpPr txBox="1">
            <a:spLocks noGrp="1"/>
          </p:cNvSpPr>
          <p:nvPr>
            <p:ph type="body" idx="1"/>
          </p:nvPr>
        </p:nvSpPr>
        <p:spPr>
          <a:xfrm>
            <a:off x="479425" y="1773239"/>
            <a:ext cx="11229300" cy="43926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en-US" i="1">
                <a:latin typeface="Arial"/>
                <a:ea typeface="Arial"/>
                <a:cs typeface="Arial"/>
                <a:sym typeface="Arial"/>
              </a:rPr>
              <a:t>Liikunnan opetuksen tavoitteet 3-6 T11 huolehtia siitä, että oppilaat saavat riittävästi myönteisiä kokemuksia omasta kehosta, pätevyydestä ja yhteisöllisyydestä.</a:t>
            </a:r>
            <a:endParaRPr i="1">
              <a:latin typeface="Arial"/>
              <a:ea typeface="Arial"/>
              <a:cs typeface="Arial"/>
              <a:sym typeface="Arial"/>
            </a:endParaRPr>
          </a:p>
          <a:p>
            <a:pPr marL="0" lvl="0" indent="0" algn="l" rtl="0">
              <a:lnSpc>
                <a:spcPct val="150000"/>
              </a:lnSpc>
              <a:spcBef>
                <a:spcPts val="0"/>
              </a:spcBef>
              <a:spcAft>
                <a:spcPts val="0"/>
              </a:spcAft>
              <a:buClr>
                <a:schemeClr val="dk1"/>
              </a:buClr>
              <a:buSzPts val="1100"/>
              <a:buFont typeface="Arial"/>
              <a:buNone/>
            </a:pPr>
            <a:endParaRPr i="1">
              <a:latin typeface="Arial"/>
              <a:ea typeface="Arial"/>
              <a:cs typeface="Arial"/>
              <a:sym typeface="Arial"/>
            </a:endParaRPr>
          </a:p>
          <a:p>
            <a:pPr marL="0" lvl="0" indent="0" algn="l" rtl="0">
              <a:lnSpc>
                <a:spcPct val="150000"/>
              </a:lnSpc>
              <a:spcBef>
                <a:spcPts val="0"/>
              </a:spcBef>
              <a:spcAft>
                <a:spcPts val="0"/>
              </a:spcAft>
              <a:buNone/>
            </a:pPr>
            <a:r>
              <a:rPr lang="en-US" i="1">
                <a:latin typeface="Arial"/>
                <a:ea typeface="Arial"/>
                <a:cs typeface="Arial"/>
                <a:sym typeface="Arial"/>
              </a:rPr>
              <a:t>Esimerkki sisällöstä 3-6  (sos. ja psyyk toimintakyvyn sisällöt myös luokilla 1-2)</a:t>
            </a:r>
            <a:endParaRPr i="1">
              <a:latin typeface="Arial"/>
              <a:ea typeface="Arial"/>
              <a:cs typeface="Arial"/>
              <a:sym typeface="Arial"/>
            </a:endParaRPr>
          </a:p>
          <a:p>
            <a:pPr marL="0" lvl="0" indent="0" algn="l" rtl="0">
              <a:lnSpc>
                <a:spcPct val="150000"/>
              </a:lnSpc>
              <a:spcBef>
                <a:spcPts val="0"/>
              </a:spcBef>
              <a:spcAft>
                <a:spcPts val="0"/>
              </a:spcAft>
              <a:buNone/>
            </a:pPr>
            <a:r>
              <a:rPr lang="en-US" i="1">
                <a:latin typeface="Arial"/>
                <a:ea typeface="Arial"/>
                <a:cs typeface="Arial"/>
                <a:sym typeface="Arial"/>
              </a:rPr>
              <a:t>S2 </a:t>
            </a:r>
            <a:r>
              <a:rPr lang="en-US" b="1" i="1">
                <a:latin typeface="Arial"/>
                <a:ea typeface="Arial"/>
                <a:cs typeface="Arial"/>
                <a:sym typeface="Arial"/>
              </a:rPr>
              <a:t>Sosiaalinen toimintakyky:</a:t>
            </a:r>
            <a:r>
              <a:rPr lang="en-US" i="1">
                <a:latin typeface="Arial"/>
                <a:ea typeface="Arial"/>
                <a:cs typeface="Arial"/>
                <a:sym typeface="Arial"/>
              </a:rPr>
              <a:t> Opetukseen valitaan myönteistä yhteisöllisyyttä lisääviä pari- ja ryhmätehtäviä, leikkejä, harjoituksia ja pelejä, joissa opitaan ottamaan toiset huomioon ja auttamaan muita sekä tehtäviä, joissa opitaan vastuun ottamista omasta toiminnasta, yhteisistä asioista ja säännöistä. </a:t>
            </a:r>
            <a:endParaRPr i="1">
              <a:latin typeface="Arial"/>
              <a:ea typeface="Arial"/>
              <a:cs typeface="Arial"/>
              <a:sym typeface="Arial"/>
            </a:endParaRPr>
          </a:p>
          <a:p>
            <a:pPr marL="0" lvl="0" indent="0" algn="l" rtl="0">
              <a:lnSpc>
                <a:spcPct val="150000"/>
              </a:lnSpc>
              <a:spcBef>
                <a:spcPts val="0"/>
              </a:spcBef>
              <a:spcAft>
                <a:spcPts val="0"/>
              </a:spcAft>
              <a:buNone/>
            </a:pPr>
            <a:endParaRPr i="1">
              <a:latin typeface="Arial"/>
              <a:ea typeface="Arial"/>
              <a:cs typeface="Arial"/>
              <a:sym typeface="Arial"/>
            </a:endParaRPr>
          </a:p>
          <a:p>
            <a:pPr marL="0" lvl="0" indent="0" algn="l" rtl="0">
              <a:lnSpc>
                <a:spcPct val="150000"/>
              </a:lnSpc>
              <a:spcBef>
                <a:spcPts val="0"/>
              </a:spcBef>
              <a:spcAft>
                <a:spcPts val="0"/>
              </a:spcAft>
              <a:buClr>
                <a:schemeClr val="dk1"/>
              </a:buClr>
              <a:buSzPts val="1100"/>
              <a:buFont typeface="Arial"/>
              <a:buNone/>
            </a:pPr>
            <a:r>
              <a:rPr lang="en-US" i="1">
                <a:latin typeface="Arial"/>
                <a:ea typeface="Arial"/>
                <a:cs typeface="Arial"/>
                <a:sym typeface="Arial"/>
              </a:rPr>
              <a:t>S3 </a:t>
            </a:r>
            <a:r>
              <a:rPr lang="en-US" b="1" i="1">
                <a:latin typeface="Arial"/>
                <a:ea typeface="Arial"/>
                <a:cs typeface="Arial"/>
                <a:sym typeface="Arial"/>
              </a:rPr>
              <a:t>Psyykkinen toimintakyky</a:t>
            </a:r>
            <a:r>
              <a:rPr lang="en-US" i="1">
                <a:latin typeface="Arial"/>
                <a:ea typeface="Arial"/>
                <a:cs typeface="Arial"/>
                <a:sym typeface="Arial"/>
              </a:rPr>
              <a:t>: Opetuksessa käytetään tehtäviä, joissa opitaan pitkäjännitteisesti ponnistelemaan yksin ja yhdessä muiden kanssa tavoitteen saavuttamiseksi. Yhteisillä tehtävillä harjoitellaan vastuun ottamista. Iloa ja virkistystä tuottavilla liikuntatehtävillä autetaan myönteisten tunteiden kokemista, jotka vahvistavat pätevyyden kokemuksia ja myönteistä minäkäsitystä.</a:t>
            </a:r>
            <a:endParaRPr i="1">
              <a:latin typeface="Arial"/>
              <a:ea typeface="Arial"/>
              <a:cs typeface="Arial"/>
              <a:sym typeface="Arial"/>
            </a:endParaRPr>
          </a:p>
          <a:p>
            <a:pPr marL="0" lvl="0" indent="0" algn="l" rtl="0">
              <a:spcBef>
                <a:spcPts val="400"/>
              </a:spcBef>
              <a:spcAft>
                <a:spcPts val="0"/>
              </a:spcAft>
              <a:buNone/>
            </a:pPr>
            <a:endParaRPr/>
          </a:p>
        </p:txBody>
      </p:sp>
      <p:sp>
        <p:nvSpPr>
          <p:cNvPr id="980" name="Google Shape;980;p102"/>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sp>
        <p:nvSpPr>
          <p:cNvPr id="986" name="Google Shape;986;p103"/>
          <p:cNvSpPr txBox="1">
            <a:spLocks noGrp="1"/>
          </p:cNvSpPr>
          <p:nvPr>
            <p:ph type="title"/>
          </p:nvPr>
        </p:nvSpPr>
        <p:spPr>
          <a:xfrm>
            <a:off x="187698" y="2197400"/>
            <a:ext cx="6279000" cy="20976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en-US"/>
              <a:t>Ei erillisenä ja irrallisena oppiaineena, vaan muihin oppiaineisiin sisäänrakennettuna (terveyskasvattavana) osana</a:t>
            </a:r>
            <a:endParaRPr/>
          </a:p>
        </p:txBody>
      </p:sp>
      <p:sp>
        <p:nvSpPr>
          <p:cNvPr id="987" name="Google Shape;987;p103"/>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pic>
        <p:nvPicPr>
          <p:cNvPr id="988" name="Google Shape;988;p103"/>
          <p:cNvPicPr preferRelativeResize="0"/>
          <p:nvPr/>
        </p:nvPicPr>
        <p:blipFill>
          <a:blip r:embed="rId3">
            <a:alphaModFix/>
          </a:blip>
          <a:stretch>
            <a:fillRect/>
          </a:stretch>
        </p:blipFill>
        <p:spPr>
          <a:xfrm>
            <a:off x="6691775" y="626825"/>
            <a:ext cx="4404125" cy="58691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sp>
        <p:nvSpPr>
          <p:cNvPr id="1025" name="Google Shape;1025;p107"/>
          <p:cNvSpPr>
            <a:spLocks noGrp="1"/>
          </p:cNvSpPr>
          <p:nvPr>
            <p:ph type="pic" idx="2"/>
          </p:nvPr>
        </p:nvSpPr>
        <p:spPr>
          <a:xfrm>
            <a:off x="5159896" y="0"/>
            <a:ext cx="7032104" cy="6858000"/>
          </a:xfrm>
          <a:prstGeom prst="rect">
            <a:avLst/>
          </a:prstGeom>
          <a:solidFill>
            <a:schemeClr val="lt2"/>
          </a:solidFill>
          <a:ln>
            <a:noFill/>
          </a:ln>
        </p:spPr>
      </p:sp>
      <p:sp>
        <p:nvSpPr>
          <p:cNvPr id="1026" name="Google Shape;1026;p107"/>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US"/>
              <a:t>9.7.2020</a:t>
            </a:r>
            <a:endParaRPr/>
          </a:p>
        </p:txBody>
      </p:sp>
      <p:sp>
        <p:nvSpPr>
          <p:cNvPr id="1027" name="Google Shape;1027;p107"/>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US"/>
              <a:t>JYU SINCE 1863.</a:t>
            </a:r>
            <a:endParaRPr/>
          </a:p>
        </p:txBody>
      </p:sp>
      <p:sp>
        <p:nvSpPr>
          <p:cNvPr id="1028" name="Google Shape;1028;p107"/>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29</a:t>
            </a:fld>
            <a:endParaRPr/>
          </a:p>
        </p:txBody>
      </p:sp>
      <p:sp>
        <p:nvSpPr>
          <p:cNvPr id="1029" name="Google Shape;1029;p107"/>
          <p:cNvSpPr txBox="1">
            <a:spLocks noGrp="1"/>
          </p:cNvSpPr>
          <p:nvPr>
            <p:ph type="ctrTitle"/>
          </p:nvPr>
        </p:nvSpPr>
        <p:spPr>
          <a:xfrm>
            <a:off x="840312" y="1150705"/>
            <a:ext cx="4319700" cy="1965175"/>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4000"/>
              <a:buFont typeface="Aleo"/>
              <a:buNone/>
            </a:pPr>
            <a:r>
              <a:rPr lang="en-US"/>
              <a:t>Tehtävä ryhmissä</a:t>
            </a:r>
            <a:endParaRPr/>
          </a:p>
        </p:txBody>
      </p:sp>
      <p:sp>
        <p:nvSpPr>
          <p:cNvPr id="1030" name="Google Shape;1030;p107"/>
          <p:cNvSpPr txBox="1">
            <a:spLocks noGrp="1"/>
          </p:cNvSpPr>
          <p:nvPr>
            <p:ph type="subTitle" idx="1"/>
          </p:nvPr>
        </p:nvSpPr>
        <p:spPr>
          <a:xfrm>
            <a:off x="333452" y="2539881"/>
            <a:ext cx="3650559" cy="5760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1800"/>
              <a:buNone/>
            </a:pPr>
            <a:r>
              <a:rPr lang="en-US" sz="2000" dirty="0"/>
              <a:t>1.Keksikää </a:t>
            </a:r>
            <a:r>
              <a:rPr lang="en-US" sz="2000" dirty="0" err="1"/>
              <a:t>esimerkki</a:t>
            </a:r>
            <a:r>
              <a:rPr lang="en-US" sz="2000" dirty="0"/>
              <a:t> </a:t>
            </a:r>
            <a:r>
              <a:rPr lang="en-US" sz="2000" dirty="0" err="1"/>
              <a:t>liikunnan</a:t>
            </a:r>
            <a:r>
              <a:rPr lang="en-US" sz="2000" dirty="0"/>
              <a:t> POM- </a:t>
            </a:r>
            <a:r>
              <a:rPr lang="en-US" sz="2000" dirty="0" err="1"/>
              <a:t>demolta</a:t>
            </a:r>
            <a:r>
              <a:rPr lang="en-US" sz="2000" dirty="0"/>
              <a:t> </a:t>
            </a:r>
            <a:r>
              <a:rPr lang="en-US" sz="2000" dirty="0" err="1"/>
              <a:t>opetustilanteesta</a:t>
            </a:r>
            <a:r>
              <a:rPr lang="en-US" sz="2000" dirty="0"/>
              <a:t>, </a:t>
            </a:r>
            <a:r>
              <a:rPr lang="en-US" sz="2000" dirty="0" err="1"/>
              <a:t>johon</a:t>
            </a:r>
            <a:r>
              <a:rPr lang="en-US" sz="2000" dirty="0"/>
              <a:t> </a:t>
            </a:r>
            <a:r>
              <a:rPr lang="en-US" sz="2000" dirty="0" err="1"/>
              <a:t>voisit</a:t>
            </a:r>
            <a:r>
              <a:rPr lang="en-US" sz="2000" dirty="0"/>
              <a:t> </a:t>
            </a:r>
            <a:r>
              <a:rPr lang="en-US" sz="2000" b="1" dirty="0" err="1"/>
              <a:t>luontevasti</a:t>
            </a:r>
            <a:r>
              <a:rPr lang="en-US" sz="2000" b="1" dirty="0"/>
              <a:t> </a:t>
            </a:r>
            <a:r>
              <a:rPr lang="en-US" sz="2000" b="1" dirty="0" err="1"/>
              <a:t>liittää</a:t>
            </a:r>
            <a:r>
              <a:rPr lang="en-US" sz="2000" b="1" dirty="0"/>
              <a:t> </a:t>
            </a:r>
            <a:r>
              <a:rPr lang="en-US" sz="2000" dirty="0" err="1"/>
              <a:t>käydä</a:t>
            </a:r>
            <a:r>
              <a:rPr lang="en-US" sz="2000" dirty="0"/>
              <a:t> </a:t>
            </a:r>
            <a:r>
              <a:rPr lang="en-US" sz="2000" dirty="0" err="1"/>
              <a:t>opetuksen</a:t>
            </a:r>
            <a:r>
              <a:rPr lang="en-US" sz="2000" dirty="0"/>
              <a:t> </a:t>
            </a:r>
            <a:r>
              <a:rPr lang="en-US" sz="2000" dirty="0" err="1"/>
              <a:t>yhteydessä</a:t>
            </a:r>
            <a:r>
              <a:rPr lang="en-US" sz="2000" dirty="0"/>
              <a:t> </a:t>
            </a:r>
            <a:r>
              <a:rPr lang="en-US" sz="2000" dirty="0" err="1"/>
              <a:t>psyykkisen</a:t>
            </a:r>
            <a:r>
              <a:rPr lang="en-US" sz="2000" dirty="0"/>
              <a:t> ja</a:t>
            </a:r>
            <a:endParaRPr sz="2000" dirty="0"/>
          </a:p>
          <a:p>
            <a:pPr marL="0" lvl="0" indent="0" algn="l" rtl="0">
              <a:lnSpc>
                <a:spcPct val="120000"/>
              </a:lnSpc>
              <a:spcBef>
                <a:spcPts val="0"/>
              </a:spcBef>
              <a:spcAft>
                <a:spcPts val="0"/>
              </a:spcAft>
              <a:buSzPts val="1800"/>
              <a:buNone/>
            </a:pPr>
            <a:r>
              <a:rPr lang="en-US" sz="2000" dirty="0"/>
              <a:t>tai  </a:t>
            </a:r>
            <a:r>
              <a:rPr lang="en-US" sz="2000" dirty="0" err="1"/>
              <a:t>sosiaalisen</a:t>
            </a:r>
            <a:r>
              <a:rPr lang="en-US" sz="2000" dirty="0"/>
              <a:t> </a:t>
            </a:r>
            <a:r>
              <a:rPr lang="en-US" sz="2000" dirty="0" err="1"/>
              <a:t>terveyden</a:t>
            </a:r>
            <a:r>
              <a:rPr lang="en-US" sz="2000" dirty="0"/>
              <a:t> </a:t>
            </a:r>
            <a:r>
              <a:rPr lang="en-US" sz="2000" dirty="0" err="1"/>
              <a:t>ulottuvuudet</a:t>
            </a:r>
            <a:r>
              <a:rPr lang="en-US" sz="2000" dirty="0"/>
              <a:t> </a:t>
            </a:r>
            <a:r>
              <a:rPr lang="en-US" sz="2000" dirty="0" err="1"/>
              <a:t>opettamaasi</a:t>
            </a:r>
            <a:r>
              <a:rPr lang="en-US" sz="2000" dirty="0"/>
              <a:t> </a:t>
            </a:r>
            <a:r>
              <a:rPr lang="en-US" sz="2000" dirty="0" err="1"/>
              <a:t>asiaan</a:t>
            </a:r>
            <a:r>
              <a:rPr lang="en-US" sz="2000" dirty="0"/>
              <a:t> </a:t>
            </a:r>
            <a:r>
              <a:rPr lang="en-US" sz="2000" dirty="0" err="1"/>
              <a:t>linkittäen</a:t>
            </a:r>
            <a:endParaRPr sz="2000" dirty="0"/>
          </a:p>
          <a:p>
            <a:pPr marL="0" lvl="0" indent="0" algn="l" rtl="0">
              <a:lnSpc>
                <a:spcPct val="120000"/>
              </a:lnSpc>
              <a:spcBef>
                <a:spcPts val="0"/>
              </a:spcBef>
              <a:spcAft>
                <a:spcPts val="0"/>
              </a:spcAft>
              <a:buSzPts val="1800"/>
              <a:buNone/>
            </a:pPr>
            <a:endParaRPr sz="2000" dirty="0"/>
          </a:p>
          <a:p>
            <a:pPr marL="0" lvl="0" indent="0" algn="l" rtl="0">
              <a:lnSpc>
                <a:spcPct val="120000"/>
              </a:lnSpc>
              <a:spcBef>
                <a:spcPts val="0"/>
              </a:spcBef>
              <a:spcAft>
                <a:spcPts val="0"/>
              </a:spcAft>
              <a:buSzPts val="1800"/>
              <a:buNone/>
            </a:pPr>
            <a:endParaRPr sz="2000" dirty="0"/>
          </a:p>
          <a:p>
            <a:pPr marL="0" lvl="0" indent="0" algn="l" rtl="0">
              <a:lnSpc>
                <a:spcPct val="120000"/>
              </a:lnSpc>
              <a:spcBef>
                <a:spcPts val="0"/>
              </a:spcBef>
              <a:spcAft>
                <a:spcPts val="0"/>
              </a:spcAft>
              <a:buSzPts val="1800"/>
              <a:buNone/>
            </a:pPr>
            <a:endParaRPr sz="2000" b="1" dirty="0"/>
          </a:p>
        </p:txBody>
      </p:sp>
      <p:pic>
        <p:nvPicPr>
          <p:cNvPr id="1031" name="Google Shape;1031;p107"/>
          <p:cNvPicPr preferRelativeResize="0"/>
          <p:nvPr/>
        </p:nvPicPr>
        <p:blipFill>
          <a:blip r:embed="rId3">
            <a:alphaModFix/>
          </a:blip>
          <a:stretch>
            <a:fillRect/>
          </a:stretch>
        </p:blipFill>
        <p:spPr>
          <a:xfrm>
            <a:off x="5666871" y="896572"/>
            <a:ext cx="5423450" cy="4907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p77"/>
          <p:cNvSpPr txBox="1">
            <a:spLocks noGrp="1"/>
          </p:cNvSpPr>
          <p:nvPr>
            <p:ph type="title"/>
          </p:nvPr>
        </p:nvSpPr>
        <p:spPr>
          <a:xfrm>
            <a:off x="1343471" y="476250"/>
            <a:ext cx="10369200" cy="108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Demon 1. sisältö</a:t>
            </a:r>
            <a:endParaRPr/>
          </a:p>
        </p:txBody>
      </p:sp>
      <p:sp>
        <p:nvSpPr>
          <p:cNvPr id="781" name="Google Shape;781;p77"/>
          <p:cNvSpPr txBox="1">
            <a:spLocks noGrp="1"/>
          </p:cNvSpPr>
          <p:nvPr>
            <p:ph type="body" idx="1"/>
          </p:nvPr>
        </p:nvSpPr>
        <p:spPr>
          <a:xfrm>
            <a:off x="479425" y="1773239"/>
            <a:ext cx="11229300" cy="4392600"/>
          </a:xfrm>
          <a:prstGeom prst="rect">
            <a:avLst/>
          </a:prstGeom>
        </p:spPr>
        <p:txBody>
          <a:bodyPr spcFirstLastPara="1" wrap="square" lIns="0" tIns="0" rIns="0" bIns="0" anchor="t" anchorCtr="0">
            <a:noAutofit/>
          </a:bodyPr>
          <a:lstStyle/>
          <a:p>
            <a:pPr marL="457200" lvl="0" indent="-355600" algn="l" rtl="0">
              <a:lnSpc>
                <a:spcPct val="150000"/>
              </a:lnSpc>
              <a:spcBef>
                <a:spcPts val="400"/>
              </a:spcBef>
              <a:spcAft>
                <a:spcPts val="0"/>
              </a:spcAft>
              <a:buSzPts val="2000"/>
              <a:buChar char="●"/>
            </a:pPr>
            <a:r>
              <a:rPr lang="en-US" sz="2000" dirty="0" err="1"/>
              <a:t>Tavoitteet</a:t>
            </a:r>
            <a:r>
              <a:rPr lang="en-US" sz="2000" dirty="0"/>
              <a:t>, </a:t>
            </a:r>
            <a:r>
              <a:rPr lang="en-US" sz="2000" dirty="0" err="1"/>
              <a:t>tehtävät</a:t>
            </a:r>
            <a:r>
              <a:rPr lang="en-US" sz="2000" dirty="0"/>
              <a:t> ja </a:t>
            </a:r>
            <a:r>
              <a:rPr lang="en-US" sz="2000" dirty="0" err="1"/>
              <a:t>niiden</a:t>
            </a:r>
            <a:r>
              <a:rPr lang="en-US" sz="2000" dirty="0"/>
              <a:t> </a:t>
            </a:r>
            <a:r>
              <a:rPr lang="en-US" sz="2000" dirty="0" err="1"/>
              <a:t>palautus</a:t>
            </a:r>
            <a:r>
              <a:rPr lang="en-US" sz="2000" dirty="0"/>
              <a:t>, </a:t>
            </a:r>
            <a:r>
              <a:rPr lang="en-US" sz="2000" dirty="0" err="1"/>
              <a:t>arviointi</a:t>
            </a:r>
            <a:endParaRPr sz="2000" dirty="0"/>
          </a:p>
          <a:p>
            <a:pPr marL="457200" lvl="0" indent="-355600" algn="l" rtl="0">
              <a:lnSpc>
                <a:spcPct val="150000"/>
              </a:lnSpc>
              <a:spcBef>
                <a:spcPts val="0"/>
              </a:spcBef>
              <a:spcAft>
                <a:spcPts val="0"/>
              </a:spcAft>
              <a:buSzPts val="2000"/>
              <a:buChar char="●"/>
            </a:pPr>
            <a:r>
              <a:rPr lang="en-US" sz="2000" dirty="0" err="1"/>
              <a:t>Terveys</a:t>
            </a:r>
            <a:r>
              <a:rPr lang="en-US" sz="2000" dirty="0"/>
              <a:t> (</a:t>
            </a:r>
            <a:r>
              <a:rPr lang="en-US" sz="2000" dirty="0" err="1"/>
              <a:t>määritelmä</a:t>
            </a:r>
            <a:r>
              <a:rPr lang="en-US" sz="2000" dirty="0"/>
              <a:t>, </a:t>
            </a:r>
            <a:r>
              <a:rPr lang="en-US" sz="2000" dirty="0" err="1"/>
              <a:t>teoria</a:t>
            </a:r>
            <a:r>
              <a:rPr lang="en-US" sz="2000" dirty="0"/>
              <a:t>)</a:t>
            </a:r>
            <a:endParaRPr sz="2000" dirty="0"/>
          </a:p>
          <a:p>
            <a:pPr marL="457200" lvl="0" indent="-355600" algn="l" rtl="0">
              <a:lnSpc>
                <a:spcPct val="150000"/>
              </a:lnSpc>
              <a:spcBef>
                <a:spcPts val="0"/>
              </a:spcBef>
              <a:spcAft>
                <a:spcPts val="0"/>
              </a:spcAft>
              <a:buSzPts val="2000"/>
              <a:buChar char="●"/>
            </a:pPr>
            <a:r>
              <a:rPr lang="en-US" sz="2000" dirty="0" err="1"/>
              <a:t>Terveyskasvatus</a:t>
            </a:r>
            <a:r>
              <a:rPr lang="en-US" sz="2000" dirty="0"/>
              <a:t> (</a:t>
            </a:r>
            <a:r>
              <a:rPr lang="en-US" sz="2000" dirty="0" err="1"/>
              <a:t>teoria</a:t>
            </a:r>
            <a:r>
              <a:rPr lang="en-US" sz="2000" dirty="0"/>
              <a:t>)</a:t>
            </a:r>
            <a:endParaRPr sz="2000" dirty="0"/>
          </a:p>
          <a:p>
            <a:pPr marL="457200" lvl="0" indent="-355600" algn="l" rtl="0">
              <a:lnSpc>
                <a:spcPct val="150000"/>
              </a:lnSpc>
              <a:spcBef>
                <a:spcPts val="0"/>
              </a:spcBef>
              <a:spcAft>
                <a:spcPts val="0"/>
              </a:spcAft>
              <a:buSzPts val="2000"/>
              <a:buChar char="●"/>
            </a:pPr>
            <a:r>
              <a:rPr lang="en-US" sz="2000" dirty="0" err="1"/>
              <a:t>Terveystieto-oppiaine</a:t>
            </a:r>
            <a:endParaRPr lang="en-US" sz="2000" dirty="0"/>
          </a:p>
          <a:p>
            <a:pPr marL="101600" lvl="0" indent="0" algn="l" rtl="0">
              <a:lnSpc>
                <a:spcPct val="150000"/>
              </a:lnSpc>
              <a:spcBef>
                <a:spcPts val="0"/>
              </a:spcBef>
              <a:spcAft>
                <a:spcPts val="0"/>
              </a:spcAft>
              <a:buSzPts val="2000"/>
              <a:buNone/>
            </a:pPr>
            <a:endParaRPr lang="en-US" sz="2000" dirty="0"/>
          </a:p>
          <a:p>
            <a:pPr marL="101600" lvl="0" indent="0" algn="l" rtl="0">
              <a:lnSpc>
                <a:spcPct val="150000"/>
              </a:lnSpc>
              <a:spcBef>
                <a:spcPts val="0"/>
              </a:spcBef>
              <a:spcAft>
                <a:spcPts val="0"/>
              </a:spcAft>
              <a:buSzPts val="2000"/>
              <a:buNone/>
            </a:pPr>
            <a:endParaRPr lang="en-US" sz="2000" dirty="0"/>
          </a:p>
          <a:p>
            <a:pPr marL="101600" lvl="0" indent="0" algn="l" rtl="0">
              <a:lnSpc>
                <a:spcPct val="150000"/>
              </a:lnSpc>
              <a:spcBef>
                <a:spcPts val="0"/>
              </a:spcBef>
              <a:spcAft>
                <a:spcPts val="0"/>
              </a:spcAft>
              <a:buSzPts val="2000"/>
              <a:buNone/>
            </a:pPr>
            <a:endParaRPr lang="en-US" sz="2000" dirty="0"/>
          </a:p>
          <a:p>
            <a:pPr marL="101600" lvl="0" indent="0" algn="l" rtl="0">
              <a:lnSpc>
                <a:spcPct val="150000"/>
              </a:lnSpc>
              <a:spcBef>
                <a:spcPts val="0"/>
              </a:spcBef>
              <a:spcAft>
                <a:spcPts val="0"/>
              </a:spcAft>
              <a:buSzPts val="2000"/>
              <a:buNone/>
            </a:pPr>
            <a:endParaRPr lang="en-US" sz="2000" dirty="0"/>
          </a:p>
          <a:p>
            <a:pPr marL="101600" lvl="0" indent="0" algn="l" rtl="0">
              <a:lnSpc>
                <a:spcPct val="150000"/>
              </a:lnSpc>
              <a:spcBef>
                <a:spcPts val="0"/>
              </a:spcBef>
              <a:spcAft>
                <a:spcPts val="0"/>
              </a:spcAft>
              <a:buSzPts val="2000"/>
              <a:buNone/>
            </a:pPr>
            <a:endParaRPr sz="2000" dirty="0"/>
          </a:p>
          <a:p>
            <a:pPr marL="457200" lvl="0" indent="0" algn="l" rtl="0">
              <a:lnSpc>
                <a:spcPct val="150000"/>
              </a:lnSpc>
              <a:spcBef>
                <a:spcPts val="400"/>
              </a:spcBef>
              <a:spcAft>
                <a:spcPts val="0"/>
              </a:spcAft>
              <a:buNone/>
            </a:pPr>
            <a:endParaRPr sz="2000" dirty="0"/>
          </a:p>
          <a:p>
            <a:pPr marL="0" lvl="0" indent="0" algn="l" rtl="0">
              <a:spcBef>
                <a:spcPts val="400"/>
              </a:spcBef>
              <a:spcAft>
                <a:spcPts val="0"/>
              </a:spcAft>
              <a:buNone/>
            </a:pPr>
            <a:endParaRPr dirty="0"/>
          </a:p>
        </p:txBody>
      </p:sp>
      <p:sp>
        <p:nvSpPr>
          <p:cNvPr id="782" name="Google Shape;782;p77"/>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pic>
        <p:nvPicPr>
          <p:cNvPr id="783" name="Google Shape;783;p77"/>
          <p:cNvPicPr preferRelativeResize="0"/>
          <p:nvPr/>
        </p:nvPicPr>
        <p:blipFill>
          <a:blip r:embed="rId3">
            <a:alphaModFix/>
          </a:blip>
          <a:stretch>
            <a:fillRect/>
          </a:stretch>
        </p:blipFill>
        <p:spPr>
          <a:xfrm>
            <a:off x="6407526" y="123150"/>
            <a:ext cx="4528826" cy="604269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sp>
        <p:nvSpPr>
          <p:cNvPr id="1044" name="Google Shape;1044;p109"/>
          <p:cNvSpPr txBox="1">
            <a:spLocks noGrp="1"/>
          </p:cNvSpPr>
          <p:nvPr>
            <p:ph type="title"/>
          </p:nvPr>
        </p:nvSpPr>
        <p:spPr>
          <a:xfrm>
            <a:off x="1343371" y="383575"/>
            <a:ext cx="10369200" cy="108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Lähteet &amp; apua terveystiedon opetukseen</a:t>
            </a:r>
            <a:endParaRPr/>
          </a:p>
        </p:txBody>
      </p:sp>
      <p:sp>
        <p:nvSpPr>
          <p:cNvPr id="1045" name="Google Shape;1045;p109"/>
          <p:cNvSpPr txBox="1">
            <a:spLocks noGrp="1"/>
          </p:cNvSpPr>
          <p:nvPr>
            <p:ph type="body" idx="1"/>
          </p:nvPr>
        </p:nvSpPr>
        <p:spPr>
          <a:xfrm>
            <a:off x="481350" y="1018589"/>
            <a:ext cx="11229300" cy="4392600"/>
          </a:xfrm>
          <a:prstGeom prst="rect">
            <a:avLst/>
          </a:prstGeom>
        </p:spPr>
        <p:txBody>
          <a:bodyPr spcFirstLastPara="1" wrap="square" lIns="0" tIns="0" rIns="0" bIns="0" anchor="t" anchorCtr="0">
            <a:noAutofit/>
          </a:bodyPr>
          <a:lstStyle/>
          <a:p>
            <a:pPr marL="0" lvl="0" indent="0" algn="l" rtl="0">
              <a:spcBef>
                <a:spcPts val="400"/>
              </a:spcBef>
              <a:spcAft>
                <a:spcPts val="0"/>
              </a:spcAft>
              <a:buNone/>
            </a:pPr>
            <a:endParaRPr sz="1100" dirty="0"/>
          </a:p>
          <a:p>
            <a:pPr marL="0" lvl="0" indent="0" algn="l" rtl="0">
              <a:spcBef>
                <a:spcPts val="400"/>
              </a:spcBef>
              <a:spcAft>
                <a:spcPts val="0"/>
              </a:spcAft>
              <a:buNone/>
            </a:pPr>
            <a:r>
              <a:rPr lang="en-US" sz="1100" dirty="0" err="1"/>
              <a:t>Ihmisterveysoppi</a:t>
            </a:r>
            <a:r>
              <a:rPr lang="en-US" sz="1100" dirty="0"/>
              <a:t> –</a:t>
            </a:r>
            <a:r>
              <a:rPr lang="en-US" sz="1100" dirty="0" err="1"/>
              <a:t>materiaali</a:t>
            </a:r>
            <a:r>
              <a:rPr lang="en-US" sz="1100" dirty="0"/>
              <a:t> </a:t>
            </a:r>
            <a:r>
              <a:rPr lang="en-US" sz="1100" u="sng" dirty="0">
                <a:solidFill>
                  <a:schemeClr val="hlink"/>
                </a:solidFill>
                <a:hlinkClick r:id="rId3"/>
              </a:rPr>
              <a:t>http://www.edu.fi/SubPage.asp?path=498,1329,1529,50123,50726</a:t>
            </a:r>
            <a:endParaRPr sz="1100" dirty="0"/>
          </a:p>
          <a:p>
            <a:pPr marL="0" lvl="0" indent="0" algn="l" rtl="0">
              <a:spcBef>
                <a:spcPts val="400"/>
              </a:spcBef>
              <a:spcAft>
                <a:spcPts val="0"/>
              </a:spcAft>
              <a:buNone/>
            </a:pPr>
            <a:r>
              <a:rPr lang="en-US" sz="1100" u="sng" dirty="0">
                <a:solidFill>
                  <a:schemeClr val="hlink"/>
                </a:solidFill>
                <a:hlinkClick r:id="rId4"/>
              </a:rPr>
              <a:t>https://www.edita.fi/ajankohtaista/mielenterveyspaiva-opetusvinkit/</a:t>
            </a:r>
            <a:r>
              <a:rPr lang="en-US" sz="1100" dirty="0"/>
              <a:t> </a:t>
            </a:r>
            <a:endParaRPr sz="1100" dirty="0"/>
          </a:p>
          <a:p>
            <a:pPr marL="0" lvl="0" indent="0" algn="l" rtl="0">
              <a:spcBef>
                <a:spcPts val="400"/>
              </a:spcBef>
              <a:spcAft>
                <a:spcPts val="0"/>
              </a:spcAft>
              <a:buNone/>
            </a:pPr>
            <a:endParaRPr sz="1100" dirty="0"/>
          </a:p>
          <a:p>
            <a:pPr marL="0" lvl="0" indent="0" algn="l" rtl="0">
              <a:spcBef>
                <a:spcPts val="400"/>
              </a:spcBef>
              <a:spcAft>
                <a:spcPts val="0"/>
              </a:spcAft>
              <a:buNone/>
            </a:pPr>
            <a:r>
              <a:rPr lang="en-US" sz="1100" dirty="0" err="1"/>
              <a:t>Kouluikäisen</a:t>
            </a:r>
            <a:r>
              <a:rPr lang="en-US" sz="1100" dirty="0"/>
              <a:t> </a:t>
            </a:r>
            <a:r>
              <a:rPr lang="en-US" sz="1100" dirty="0" err="1"/>
              <a:t>terveyden</a:t>
            </a:r>
            <a:r>
              <a:rPr lang="en-US" sz="1100" dirty="0"/>
              <a:t> </a:t>
            </a:r>
            <a:r>
              <a:rPr lang="en-US" sz="1100" dirty="0" err="1"/>
              <a:t>polku</a:t>
            </a:r>
            <a:r>
              <a:rPr lang="en-US" sz="1100" dirty="0"/>
              <a:t> </a:t>
            </a:r>
            <a:r>
              <a:rPr lang="en-US" sz="1100" u="sng" dirty="0">
                <a:solidFill>
                  <a:schemeClr val="hlink"/>
                </a:solidFill>
                <a:hlinkClick r:id="rId5"/>
              </a:rPr>
              <a:t>http://www.edu.fi/SubPage.asp?path=498,1329,1529,70247</a:t>
            </a:r>
            <a:endParaRPr sz="1100" dirty="0"/>
          </a:p>
          <a:p>
            <a:pPr marL="0" lvl="0" indent="0" algn="l" rtl="0">
              <a:spcBef>
                <a:spcPts val="400"/>
              </a:spcBef>
              <a:spcAft>
                <a:spcPts val="0"/>
              </a:spcAft>
              <a:buNone/>
            </a:pPr>
            <a:r>
              <a:rPr lang="en-US" sz="1100" u="sng" dirty="0">
                <a:solidFill>
                  <a:schemeClr val="hlink"/>
                </a:solidFill>
                <a:hlinkClick r:id="rId6"/>
              </a:rPr>
              <a:t>https://www.tervekoululainen.fi/opetusmateriaalit/alakoulun-aineistot/</a:t>
            </a:r>
            <a:endParaRPr sz="1100" dirty="0"/>
          </a:p>
          <a:p>
            <a:pPr marL="0" lvl="0" indent="0" algn="l" rtl="0">
              <a:spcBef>
                <a:spcPts val="400"/>
              </a:spcBef>
              <a:spcAft>
                <a:spcPts val="0"/>
              </a:spcAft>
              <a:buNone/>
            </a:pPr>
            <a:endParaRPr sz="1100" dirty="0"/>
          </a:p>
          <a:p>
            <a:pPr marL="0" lvl="0" indent="0" algn="l" rtl="0">
              <a:spcBef>
                <a:spcPts val="400"/>
              </a:spcBef>
              <a:spcAft>
                <a:spcPts val="0"/>
              </a:spcAft>
              <a:buNone/>
            </a:pPr>
            <a:r>
              <a:rPr lang="en-US" sz="1100" b="1" dirty="0" err="1"/>
              <a:t>Netissä</a:t>
            </a:r>
            <a:r>
              <a:rPr lang="en-US" sz="1100" b="1" dirty="0"/>
              <a:t> </a:t>
            </a:r>
            <a:r>
              <a:rPr lang="en-US" sz="1100" b="1" dirty="0" err="1"/>
              <a:t>runsaasti</a:t>
            </a:r>
            <a:r>
              <a:rPr lang="en-US" sz="1100" b="1" dirty="0"/>
              <a:t> </a:t>
            </a:r>
            <a:r>
              <a:rPr lang="en-US" sz="1100" b="1" dirty="0" err="1"/>
              <a:t>opetusmateriaaleja</a:t>
            </a:r>
            <a:r>
              <a:rPr lang="en-US" sz="1100" b="1" dirty="0"/>
              <a:t> ja </a:t>
            </a:r>
            <a:r>
              <a:rPr lang="en-US" sz="1100" b="1" dirty="0" err="1"/>
              <a:t>ideoita</a:t>
            </a:r>
            <a:r>
              <a:rPr lang="en-US" sz="1100" b="1" dirty="0"/>
              <a:t> </a:t>
            </a:r>
            <a:r>
              <a:rPr lang="en-US" sz="1100" b="1" dirty="0" err="1"/>
              <a:t>eri</a:t>
            </a:r>
            <a:r>
              <a:rPr lang="en-US" sz="1100" b="1" dirty="0"/>
              <a:t> </a:t>
            </a:r>
            <a:r>
              <a:rPr lang="en-US" sz="1100" b="1" dirty="0" err="1"/>
              <a:t>aihealueiden</a:t>
            </a:r>
            <a:r>
              <a:rPr lang="en-US" sz="1100" b="1" dirty="0"/>
              <a:t> </a:t>
            </a:r>
            <a:r>
              <a:rPr lang="en-US" sz="1100" b="1" dirty="0" err="1"/>
              <a:t>opetukseen</a:t>
            </a:r>
            <a:r>
              <a:rPr lang="en-US" sz="1100" b="1" dirty="0"/>
              <a:t> </a:t>
            </a:r>
            <a:r>
              <a:rPr lang="en-US" sz="1100" b="1" dirty="0" err="1"/>
              <a:t>sekä</a:t>
            </a:r>
            <a:r>
              <a:rPr lang="en-US" sz="1100" b="1" dirty="0"/>
              <a:t> </a:t>
            </a:r>
            <a:r>
              <a:rPr lang="en-US" sz="1100" b="1" dirty="0" err="1"/>
              <a:t>osan</a:t>
            </a:r>
            <a:r>
              <a:rPr lang="en-US" sz="1100" b="1" dirty="0"/>
              <a:t> </a:t>
            </a:r>
            <a:r>
              <a:rPr lang="en-US" sz="1100" b="1" dirty="0" err="1"/>
              <a:t>aiheista</a:t>
            </a:r>
            <a:r>
              <a:rPr lang="en-US" sz="1100" b="1" dirty="0"/>
              <a:t> </a:t>
            </a:r>
            <a:r>
              <a:rPr lang="en-US" sz="1100" b="1" dirty="0" err="1"/>
              <a:t>osalta</a:t>
            </a:r>
            <a:r>
              <a:rPr lang="en-US" sz="1100" b="1" dirty="0"/>
              <a:t> </a:t>
            </a:r>
            <a:r>
              <a:rPr lang="en-US" sz="1100" b="1" dirty="0" err="1"/>
              <a:t>löytyy</a:t>
            </a:r>
            <a:r>
              <a:rPr lang="en-US" sz="1100" b="1" dirty="0"/>
              <a:t> </a:t>
            </a:r>
            <a:r>
              <a:rPr lang="en-US" sz="1100" b="1" dirty="0" err="1"/>
              <a:t>myös</a:t>
            </a:r>
            <a:r>
              <a:rPr lang="en-US" sz="1100" b="1" dirty="0"/>
              <a:t> </a:t>
            </a:r>
            <a:r>
              <a:rPr lang="en-US" sz="1100" b="1" dirty="0" err="1"/>
              <a:t>didaktista</a:t>
            </a:r>
            <a:r>
              <a:rPr lang="en-US" sz="1100" b="1" dirty="0"/>
              <a:t> </a:t>
            </a:r>
            <a:r>
              <a:rPr lang="en-US" sz="1100" b="1" dirty="0" err="1"/>
              <a:t>kirjallisuutta</a:t>
            </a:r>
            <a:r>
              <a:rPr lang="en-US" sz="1100" b="1" dirty="0"/>
              <a:t> </a:t>
            </a:r>
            <a:r>
              <a:rPr lang="en-US" sz="1100" b="1" dirty="0" err="1"/>
              <a:t>hyvin</a:t>
            </a:r>
            <a:endParaRPr sz="1100" b="1" dirty="0"/>
          </a:p>
          <a:p>
            <a:pPr marL="0" lvl="0" indent="0" algn="l" rtl="0">
              <a:spcBef>
                <a:spcPts val="400"/>
              </a:spcBef>
              <a:spcAft>
                <a:spcPts val="0"/>
              </a:spcAft>
              <a:buNone/>
            </a:pPr>
            <a:r>
              <a:rPr lang="en-US" sz="1100" dirty="0" err="1"/>
              <a:t>Vertio</a:t>
            </a:r>
            <a:r>
              <a:rPr lang="en-US" sz="1100" dirty="0"/>
              <a:t>, H. 2003. </a:t>
            </a:r>
            <a:r>
              <a:rPr lang="en-US" sz="1100" dirty="0" err="1"/>
              <a:t>Terveyden</a:t>
            </a:r>
            <a:r>
              <a:rPr lang="en-US" sz="1100" dirty="0"/>
              <a:t> </a:t>
            </a:r>
            <a:r>
              <a:rPr lang="en-US" sz="1100" dirty="0" err="1"/>
              <a:t>edistäminen</a:t>
            </a:r>
            <a:r>
              <a:rPr lang="en-US" sz="1100" dirty="0"/>
              <a:t>. Helsinki: Tammi.  </a:t>
            </a:r>
            <a:endParaRPr sz="1100" dirty="0"/>
          </a:p>
          <a:p>
            <a:pPr marL="0" lvl="0" indent="0" algn="l" rtl="0">
              <a:spcBef>
                <a:spcPts val="400"/>
              </a:spcBef>
              <a:spcAft>
                <a:spcPts val="0"/>
              </a:spcAft>
              <a:buNone/>
            </a:pPr>
            <a:r>
              <a:rPr lang="en-US" sz="1100" dirty="0"/>
              <a:t>terveyskirjasti.fi</a:t>
            </a:r>
            <a:endParaRPr sz="1100" dirty="0"/>
          </a:p>
          <a:p>
            <a:pPr marL="0" lvl="0" indent="0" algn="l" rtl="0">
              <a:spcBef>
                <a:spcPts val="400"/>
              </a:spcBef>
              <a:spcAft>
                <a:spcPts val="0"/>
              </a:spcAft>
              <a:buNone/>
            </a:pPr>
            <a:endParaRPr sz="1100" dirty="0"/>
          </a:p>
          <a:p>
            <a:pPr marL="0" lvl="0" indent="0" algn="l" rtl="0">
              <a:spcBef>
                <a:spcPts val="400"/>
              </a:spcBef>
              <a:spcAft>
                <a:spcPts val="0"/>
              </a:spcAft>
              <a:buNone/>
            </a:pPr>
            <a:r>
              <a:rPr lang="en-US" sz="1100" dirty="0"/>
              <a:t>Health Promotion: Effectiveness, Efficiency and Equity, 3rd </a:t>
            </a:r>
            <a:r>
              <a:rPr lang="en-US" sz="1100" dirty="0" err="1"/>
              <a:t>edn</a:t>
            </a:r>
            <a:r>
              <a:rPr lang="en-US" sz="1100" dirty="0"/>
              <a:t>: Keith Tones and Sylvia Tilford Nelson Thornes, Cheltenham, 2001</a:t>
            </a:r>
            <a:endParaRPr sz="1100" dirty="0"/>
          </a:p>
          <a:p>
            <a:pPr marL="0" lvl="0" indent="0" algn="l" rtl="0">
              <a:spcBef>
                <a:spcPts val="400"/>
              </a:spcBef>
              <a:spcAft>
                <a:spcPts val="0"/>
              </a:spcAft>
              <a:buNone/>
            </a:pPr>
            <a:endParaRPr sz="1100" dirty="0"/>
          </a:p>
          <a:p>
            <a:pPr marL="0" lvl="0" indent="0" algn="l" rtl="0">
              <a:spcBef>
                <a:spcPts val="400"/>
              </a:spcBef>
              <a:spcAft>
                <a:spcPts val="0"/>
              </a:spcAft>
              <a:buNone/>
            </a:pPr>
            <a:r>
              <a:rPr lang="en-US" sz="1100" dirty="0" err="1"/>
              <a:t>Terho</a:t>
            </a:r>
            <a:r>
              <a:rPr lang="en-US" sz="1100" dirty="0"/>
              <a:t>, P. (</a:t>
            </a:r>
            <a:r>
              <a:rPr lang="en-US" sz="1100" dirty="0" err="1"/>
              <a:t>toim</a:t>
            </a:r>
            <a:r>
              <a:rPr lang="en-US" sz="1100" dirty="0"/>
              <a:t>.)2002. </a:t>
            </a:r>
            <a:r>
              <a:rPr lang="en-US" sz="1100" dirty="0" err="1"/>
              <a:t>Terveyskasvatus</a:t>
            </a:r>
            <a:r>
              <a:rPr lang="en-US" sz="1100" dirty="0"/>
              <a:t>. </a:t>
            </a:r>
            <a:r>
              <a:rPr lang="en-US" sz="1100" dirty="0" err="1"/>
              <a:t>Teoksessa</a:t>
            </a:r>
            <a:r>
              <a:rPr lang="en-US" sz="1100" dirty="0"/>
              <a:t> </a:t>
            </a:r>
            <a:r>
              <a:rPr lang="en-US" sz="1100" dirty="0" err="1"/>
              <a:t>Terho</a:t>
            </a:r>
            <a:r>
              <a:rPr lang="en-US" sz="1100" dirty="0"/>
              <a:t>, P., Ala-Lauri-la, E., </a:t>
            </a:r>
            <a:r>
              <a:rPr lang="en-US" sz="1100" dirty="0" err="1"/>
              <a:t>Laakso</a:t>
            </a:r>
            <a:r>
              <a:rPr lang="en-US" sz="1100" dirty="0"/>
              <a:t>, J., </a:t>
            </a:r>
            <a:r>
              <a:rPr lang="en-US" sz="1100" dirty="0" err="1"/>
              <a:t>Krogius</a:t>
            </a:r>
            <a:r>
              <a:rPr lang="en-US" sz="1100" dirty="0"/>
              <a:t>, H. &amp; </a:t>
            </a:r>
            <a:r>
              <a:rPr lang="en-US" sz="1100" dirty="0" err="1"/>
              <a:t>Pietikäinen</a:t>
            </a:r>
            <a:r>
              <a:rPr lang="en-US" sz="1100" dirty="0"/>
              <a:t>, M. </a:t>
            </a:r>
            <a:r>
              <a:rPr lang="en-US" sz="1100" dirty="0" err="1"/>
              <a:t>Kouluterveydenhuolto</a:t>
            </a:r>
            <a:r>
              <a:rPr lang="en-US" sz="1100" dirty="0"/>
              <a:t>. 2. </a:t>
            </a:r>
            <a:r>
              <a:rPr lang="en-US" sz="1100" dirty="0" err="1"/>
              <a:t>uudistettu</a:t>
            </a:r>
            <a:r>
              <a:rPr lang="en-US" sz="1100" dirty="0"/>
              <a:t> </a:t>
            </a:r>
            <a:r>
              <a:rPr lang="en-US" sz="1100" dirty="0" err="1"/>
              <a:t>painos</a:t>
            </a:r>
            <a:r>
              <a:rPr lang="en-US" sz="1100" dirty="0"/>
              <a:t>. Helsinki: Duodecim.405–411.</a:t>
            </a:r>
            <a:endParaRPr sz="1100" dirty="0"/>
          </a:p>
          <a:p>
            <a:pPr marL="0" lvl="0" indent="0" algn="l" rtl="0">
              <a:spcBef>
                <a:spcPts val="400"/>
              </a:spcBef>
              <a:spcAft>
                <a:spcPts val="0"/>
              </a:spcAft>
              <a:buNone/>
            </a:pPr>
            <a:r>
              <a:rPr lang="en-US" sz="1100" dirty="0" err="1"/>
              <a:t>Kemppainen</a:t>
            </a:r>
            <a:r>
              <a:rPr lang="en-US" sz="1100" dirty="0"/>
              <a:t>, 2004: </a:t>
            </a:r>
            <a:r>
              <a:rPr lang="en-US" sz="1100" dirty="0" err="1"/>
              <a:t>Miten</a:t>
            </a:r>
            <a:r>
              <a:rPr lang="en-US" sz="1100" dirty="0"/>
              <a:t> </a:t>
            </a:r>
            <a:r>
              <a:rPr lang="en-US" sz="1100" dirty="0" err="1"/>
              <a:t>opetan</a:t>
            </a:r>
            <a:r>
              <a:rPr lang="en-US" sz="1100" dirty="0"/>
              <a:t> </a:t>
            </a:r>
            <a:r>
              <a:rPr lang="en-US" sz="1100" dirty="0" err="1"/>
              <a:t>terveystietoa</a:t>
            </a:r>
            <a:r>
              <a:rPr lang="en-US" sz="1100" dirty="0"/>
              <a:t> </a:t>
            </a:r>
            <a:r>
              <a:rPr lang="en-US" sz="1100" dirty="0" err="1"/>
              <a:t>luokille</a:t>
            </a:r>
            <a:r>
              <a:rPr lang="en-US" sz="1100" dirty="0"/>
              <a:t> 3-6. Tammi.</a:t>
            </a:r>
            <a:endParaRPr sz="1100" dirty="0"/>
          </a:p>
          <a:p>
            <a:pPr marL="0" lvl="0" indent="0" algn="l" rtl="0">
              <a:spcBef>
                <a:spcPts val="400"/>
              </a:spcBef>
              <a:spcAft>
                <a:spcPts val="0"/>
              </a:spcAft>
              <a:buNone/>
            </a:pPr>
            <a:r>
              <a:rPr lang="en-US" sz="1100" u="sng" dirty="0">
                <a:solidFill>
                  <a:schemeClr val="hlink"/>
                </a:solidFill>
                <a:hlinkClick r:id="rId7"/>
              </a:rPr>
              <a:t>https://www.oph.fi/fi/koulutus-ja-tutkinnot/perusopetuksen-opetussuunnitelman-perusteet</a:t>
            </a:r>
            <a:endParaRPr sz="1100" dirty="0"/>
          </a:p>
          <a:p>
            <a:pPr marL="0" lvl="0" indent="0" algn="l" rtl="0">
              <a:spcBef>
                <a:spcPts val="400"/>
              </a:spcBef>
              <a:spcAft>
                <a:spcPts val="0"/>
              </a:spcAft>
              <a:buNone/>
            </a:pPr>
            <a:endParaRPr sz="1100" dirty="0"/>
          </a:p>
          <a:p>
            <a:pPr marL="0" lvl="0" indent="0" algn="l" rtl="0">
              <a:spcBef>
                <a:spcPts val="400"/>
              </a:spcBef>
              <a:spcAft>
                <a:spcPts val="0"/>
              </a:spcAft>
              <a:buNone/>
            </a:pPr>
            <a:r>
              <a:rPr lang="en-US" sz="1100" dirty="0" err="1"/>
              <a:t>Kannas</a:t>
            </a:r>
            <a:r>
              <a:rPr lang="en-US" sz="1100" dirty="0"/>
              <a:t> &amp; </a:t>
            </a:r>
            <a:r>
              <a:rPr lang="en-US" sz="1100" dirty="0" err="1"/>
              <a:t>Peltonen</a:t>
            </a:r>
            <a:r>
              <a:rPr lang="en-US" sz="1100" dirty="0"/>
              <a:t> (</a:t>
            </a:r>
            <a:r>
              <a:rPr lang="en-US" sz="1100" dirty="0" err="1"/>
              <a:t>toim</a:t>
            </a:r>
            <a:r>
              <a:rPr lang="en-US" sz="1100" dirty="0"/>
              <a:t>.) 2005: </a:t>
            </a:r>
            <a:r>
              <a:rPr lang="en-US" sz="1100" dirty="0" err="1"/>
              <a:t>Terveystieto</a:t>
            </a:r>
            <a:r>
              <a:rPr lang="en-US" sz="1100" dirty="0"/>
              <a:t> </a:t>
            </a:r>
            <a:r>
              <a:rPr lang="en-US" sz="1100" dirty="0" err="1"/>
              <a:t>tutuksi</a:t>
            </a:r>
            <a:r>
              <a:rPr lang="en-US" sz="1100" dirty="0"/>
              <a:t>. </a:t>
            </a:r>
            <a:r>
              <a:rPr lang="en-US" sz="1100" dirty="0" err="1"/>
              <a:t>Opetushallitus</a:t>
            </a:r>
            <a:r>
              <a:rPr lang="en-US" sz="1100" dirty="0"/>
              <a:t>.</a:t>
            </a:r>
            <a:endParaRPr sz="1100" dirty="0"/>
          </a:p>
          <a:p>
            <a:pPr marL="0" lvl="0" indent="0" algn="l" rtl="0">
              <a:spcBef>
                <a:spcPts val="400"/>
              </a:spcBef>
              <a:spcAft>
                <a:spcPts val="0"/>
              </a:spcAft>
              <a:buNone/>
            </a:pPr>
            <a:r>
              <a:rPr lang="en-US" sz="1100"/>
              <a:t>OPS2014</a:t>
            </a:r>
            <a:endParaRPr sz="1100" dirty="0"/>
          </a:p>
          <a:p>
            <a:pPr marL="0" lvl="0" indent="0" algn="l" rtl="0">
              <a:spcBef>
                <a:spcPts val="400"/>
              </a:spcBef>
              <a:spcAft>
                <a:spcPts val="0"/>
              </a:spcAft>
              <a:buNone/>
            </a:pPr>
            <a:r>
              <a:rPr lang="en-US" sz="1100" dirty="0" err="1"/>
              <a:t>Paakkari</a:t>
            </a:r>
            <a:r>
              <a:rPr lang="en-US" sz="1100" dirty="0"/>
              <a:t>, L. &amp; </a:t>
            </a:r>
            <a:r>
              <a:rPr lang="en-US" sz="1100" dirty="0" err="1"/>
              <a:t>Paakkari</a:t>
            </a:r>
            <a:r>
              <a:rPr lang="en-US" sz="1100" dirty="0"/>
              <a:t>, O. 2012. Health literacy as a learning outcome in schools. Health Education, 112 (2), 133-152.</a:t>
            </a:r>
            <a:endParaRPr sz="1100" dirty="0"/>
          </a:p>
          <a:p>
            <a:pPr marL="0" lvl="0" indent="0" algn="l" rtl="0">
              <a:spcBef>
                <a:spcPts val="400"/>
              </a:spcBef>
              <a:spcAft>
                <a:spcPts val="0"/>
              </a:spcAft>
              <a:buNone/>
            </a:pPr>
            <a:r>
              <a:rPr lang="en-US" sz="1100" dirty="0" err="1"/>
              <a:t>Terveyskirjasto</a:t>
            </a:r>
            <a:r>
              <a:rPr lang="en-US" sz="1100" dirty="0"/>
              <a:t>. 2010. </a:t>
            </a:r>
            <a:r>
              <a:rPr lang="en-US" sz="1100" dirty="0" err="1"/>
              <a:t>Terveyskasvatus</a:t>
            </a:r>
            <a:r>
              <a:rPr lang="en-US" sz="1100" dirty="0"/>
              <a:t>. </a:t>
            </a:r>
            <a:r>
              <a:rPr lang="en-US" sz="1100" u="sng" dirty="0">
                <a:solidFill>
                  <a:schemeClr val="hlink"/>
                </a:solidFill>
                <a:hlinkClick r:id="rId8"/>
              </a:rPr>
              <a:t>http://www.terveyskirjasto.fi/terveyskirjasto/tk.koti?p_artikkeli=ltt03440&amp;p_haku=terveyskasvatus</a:t>
            </a:r>
            <a:r>
              <a:rPr lang="en-US" sz="1100" dirty="0"/>
              <a:t>&gt;8.2.2010</a:t>
            </a:r>
            <a:endParaRPr sz="1100" dirty="0"/>
          </a:p>
          <a:p>
            <a:pPr marL="0" lvl="0" indent="0" algn="l" rtl="0">
              <a:spcBef>
                <a:spcPts val="400"/>
              </a:spcBef>
              <a:spcAft>
                <a:spcPts val="0"/>
              </a:spcAft>
              <a:buNone/>
            </a:pPr>
            <a:endParaRPr sz="1300" dirty="0"/>
          </a:p>
          <a:p>
            <a:pPr marL="0" lvl="0" indent="0" algn="l" rtl="0">
              <a:spcBef>
                <a:spcPts val="400"/>
              </a:spcBef>
              <a:spcAft>
                <a:spcPts val="0"/>
              </a:spcAft>
              <a:buNone/>
            </a:pPr>
            <a:endParaRPr sz="1300" dirty="0"/>
          </a:p>
        </p:txBody>
      </p:sp>
      <p:sp>
        <p:nvSpPr>
          <p:cNvPr id="1046" name="Google Shape;1046;p109"/>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p78"/>
          <p:cNvSpPr txBox="1">
            <a:spLocks noGrp="1"/>
          </p:cNvSpPr>
          <p:nvPr>
            <p:ph type="title"/>
          </p:nvPr>
        </p:nvSpPr>
        <p:spPr>
          <a:xfrm>
            <a:off x="1343471" y="476250"/>
            <a:ext cx="10369200" cy="108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Tavoitteet</a:t>
            </a:r>
            <a:endParaRPr/>
          </a:p>
        </p:txBody>
      </p:sp>
      <p:sp>
        <p:nvSpPr>
          <p:cNvPr id="790" name="Google Shape;790;p78"/>
          <p:cNvSpPr txBox="1">
            <a:spLocks noGrp="1"/>
          </p:cNvSpPr>
          <p:nvPr>
            <p:ph type="body" idx="1"/>
          </p:nvPr>
        </p:nvSpPr>
        <p:spPr>
          <a:xfrm>
            <a:off x="373525" y="1402526"/>
            <a:ext cx="11229300" cy="4824000"/>
          </a:xfrm>
          <a:prstGeom prst="rect">
            <a:avLst/>
          </a:prstGeom>
        </p:spPr>
        <p:txBody>
          <a:bodyPr spcFirstLastPara="1" wrap="square" lIns="0" tIns="0" rIns="0" bIns="0" anchor="t" anchorCtr="0">
            <a:noAutofit/>
          </a:bodyPr>
          <a:lstStyle/>
          <a:p>
            <a:pPr marL="457200" lvl="0" indent="-298450" algn="l" rtl="0">
              <a:lnSpc>
                <a:spcPct val="150000"/>
              </a:lnSpc>
              <a:spcBef>
                <a:spcPts val="1200"/>
              </a:spcBef>
              <a:spcAft>
                <a:spcPts val="0"/>
              </a:spcAft>
              <a:buClr>
                <a:schemeClr val="dk1"/>
              </a:buClr>
              <a:buSzPts val="1100"/>
              <a:buFont typeface="Arial"/>
              <a:buChar char="●"/>
            </a:pPr>
            <a:r>
              <a:rPr lang="en-US" sz="2000">
                <a:solidFill>
                  <a:srgbClr val="333333"/>
                </a:solidFill>
              </a:rPr>
              <a:t>Tunnistat omat asenteet ja uskomukset terveystietoa ja </a:t>
            </a:r>
            <a:endParaRPr sz="2000">
              <a:solidFill>
                <a:srgbClr val="333333"/>
              </a:solidFill>
            </a:endParaRPr>
          </a:p>
          <a:p>
            <a:pPr marL="0" lvl="0" indent="457200" algn="l" rtl="0">
              <a:lnSpc>
                <a:spcPct val="150000"/>
              </a:lnSpc>
              <a:spcBef>
                <a:spcPts val="1200"/>
              </a:spcBef>
              <a:spcAft>
                <a:spcPts val="0"/>
              </a:spcAft>
              <a:buClr>
                <a:schemeClr val="dk1"/>
              </a:buClr>
              <a:buSzPts val="1100"/>
              <a:buFont typeface="Arial"/>
              <a:buNone/>
            </a:pPr>
            <a:r>
              <a:rPr lang="en-US" sz="2000">
                <a:solidFill>
                  <a:srgbClr val="333333"/>
                </a:solidFill>
              </a:rPr>
              <a:t>terveyskasvatusta kohtaan</a:t>
            </a:r>
            <a:endParaRPr sz="2000">
              <a:solidFill>
                <a:srgbClr val="333333"/>
              </a:solidFill>
            </a:endParaRPr>
          </a:p>
          <a:p>
            <a:pPr marL="457200" lvl="0" indent="-298450" algn="l" rtl="0">
              <a:lnSpc>
                <a:spcPct val="150000"/>
              </a:lnSpc>
              <a:spcBef>
                <a:spcPts val="1200"/>
              </a:spcBef>
              <a:spcAft>
                <a:spcPts val="0"/>
              </a:spcAft>
              <a:buClr>
                <a:schemeClr val="dk1"/>
              </a:buClr>
              <a:buSzPts val="1100"/>
              <a:buFont typeface="Arial"/>
              <a:buChar char="●"/>
            </a:pPr>
            <a:r>
              <a:rPr lang="en-US" sz="2000">
                <a:solidFill>
                  <a:srgbClr val="333333"/>
                </a:solidFill>
              </a:rPr>
              <a:t>Tunnistat terveystiedon taustalla olevan tiedonalan </a:t>
            </a:r>
            <a:endParaRPr sz="2000">
              <a:solidFill>
                <a:srgbClr val="333333"/>
              </a:solidFill>
            </a:endParaRPr>
          </a:p>
          <a:p>
            <a:pPr marL="457200" lvl="0" indent="0" algn="l" rtl="0">
              <a:lnSpc>
                <a:spcPct val="150000"/>
              </a:lnSpc>
              <a:spcBef>
                <a:spcPts val="1200"/>
              </a:spcBef>
              <a:spcAft>
                <a:spcPts val="0"/>
              </a:spcAft>
              <a:buNone/>
            </a:pPr>
            <a:r>
              <a:rPr lang="en-US" sz="2000">
                <a:solidFill>
                  <a:srgbClr val="333333"/>
                </a:solidFill>
              </a:rPr>
              <a:t>merkityksen lapsen kehityksessä ja hyvinvoinnin näkökulmasta</a:t>
            </a:r>
            <a:endParaRPr sz="2000">
              <a:solidFill>
                <a:srgbClr val="333333"/>
              </a:solidFill>
            </a:endParaRPr>
          </a:p>
          <a:p>
            <a:pPr marL="457200" lvl="0" indent="-298450" algn="l" rtl="0">
              <a:lnSpc>
                <a:spcPct val="150000"/>
              </a:lnSpc>
              <a:spcBef>
                <a:spcPts val="1200"/>
              </a:spcBef>
              <a:spcAft>
                <a:spcPts val="0"/>
              </a:spcAft>
              <a:buClr>
                <a:schemeClr val="dk1"/>
              </a:buClr>
              <a:buSzPts val="1100"/>
              <a:buFont typeface="Arial"/>
              <a:buChar char="●"/>
            </a:pPr>
            <a:r>
              <a:rPr lang="en-US" sz="2000">
                <a:solidFill>
                  <a:srgbClr val="333333"/>
                </a:solidFill>
              </a:rPr>
              <a:t>Ymmärrät sosiaalisen ja psyykkisen terveyden ja toimintakyvyn ulottuvuudet</a:t>
            </a:r>
            <a:endParaRPr sz="2000">
              <a:solidFill>
                <a:srgbClr val="333333"/>
              </a:solidFill>
            </a:endParaRPr>
          </a:p>
          <a:p>
            <a:pPr marL="457200" lvl="0" indent="-298450" algn="l" rtl="0">
              <a:lnSpc>
                <a:spcPct val="150000"/>
              </a:lnSpc>
              <a:spcBef>
                <a:spcPts val="0"/>
              </a:spcBef>
              <a:spcAft>
                <a:spcPts val="0"/>
              </a:spcAft>
              <a:buClr>
                <a:schemeClr val="dk1"/>
              </a:buClr>
              <a:buSzPts val="1100"/>
              <a:buFont typeface="Arial"/>
              <a:buChar char="●"/>
            </a:pPr>
            <a:r>
              <a:rPr lang="en-US" sz="2000">
                <a:solidFill>
                  <a:srgbClr val="333333"/>
                </a:solidFill>
              </a:rPr>
              <a:t>Ymmärrät terveysosaamisen käsitteen ja sen merkityksen terveystiedon opetuksessa</a:t>
            </a:r>
            <a:endParaRPr sz="2000">
              <a:solidFill>
                <a:srgbClr val="333333"/>
              </a:solidFill>
            </a:endParaRPr>
          </a:p>
          <a:p>
            <a:pPr marL="457200" lvl="0" indent="-298450" algn="l" rtl="0">
              <a:lnSpc>
                <a:spcPct val="150000"/>
              </a:lnSpc>
              <a:spcBef>
                <a:spcPts val="0"/>
              </a:spcBef>
              <a:spcAft>
                <a:spcPts val="0"/>
              </a:spcAft>
              <a:buClr>
                <a:schemeClr val="dk1"/>
              </a:buClr>
              <a:buSzPts val="1100"/>
              <a:buFont typeface="Arial"/>
              <a:buChar char="●"/>
            </a:pPr>
            <a:r>
              <a:rPr lang="en-US" sz="2000">
                <a:solidFill>
                  <a:srgbClr val="333333"/>
                </a:solidFill>
              </a:rPr>
              <a:t>Tunnistat terveystiedon sisältöjä, terveystiedon erityisluonteen ja osaat  tarkastella sitä yli oppiainerajojen</a:t>
            </a:r>
            <a:endParaRPr sz="2000">
              <a:solidFill>
                <a:srgbClr val="333333"/>
              </a:solidFill>
            </a:endParaRPr>
          </a:p>
          <a:p>
            <a:pPr marL="457200" lvl="0" indent="-298450" algn="l" rtl="0">
              <a:lnSpc>
                <a:spcPct val="150000"/>
              </a:lnSpc>
              <a:spcBef>
                <a:spcPts val="0"/>
              </a:spcBef>
              <a:spcAft>
                <a:spcPts val="0"/>
              </a:spcAft>
              <a:buClr>
                <a:schemeClr val="dk1"/>
              </a:buClr>
              <a:buSzPts val="1100"/>
              <a:buFont typeface="Arial"/>
              <a:buChar char="●"/>
            </a:pPr>
            <a:r>
              <a:rPr lang="en-US" sz="2000">
                <a:solidFill>
                  <a:srgbClr val="333333"/>
                </a:solidFill>
              </a:rPr>
              <a:t>Osaat suunnitella terveyskasvatuksen opetusta sekä ohjata ja arvioida oppimista luokilla 1–6 sekä esiopetuksessa.</a:t>
            </a:r>
            <a:endParaRPr sz="2000">
              <a:solidFill>
                <a:srgbClr val="333333"/>
              </a:solidFill>
            </a:endParaRPr>
          </a:p>
          <a:p>
            <a:pPr marL="457200" lvl="0" indent="0" algn="l" rtl="0">
              <a:lnSpc>
                <a:spcPct val="150000"/>
              </a:lnSpc>
              <a:spcBef>
                <a:spcPts val="1200"/>
              </a:spcBef>
              <a:spcAft>
                <a:spcPts val="0"/>
              </a:spcAft>
              <a:buNone/>
            </a:pPr>
            <a:endParaRPr sz="2000">
              <a:solidFill>
                <a:srgbClr val="333333"/>
              </a:solidFill>
            </a:endParaRPr>
          </a:p>
          <a:p>
            <a:pPr marL="0" lvl="0" indent="0" algn="l" rtl="0">
              <a:spcBef>
                <a:spcPts val="400"/>
              </a:spcBef>
              <a:spcAft>
                <a:spcPts val="0"/>
              </a:spcAft>
              <a:buNone/>
            </a:pPr>
            <a:endParaRPr/>
          </a:p>
        </p:txBody>
      </p:sp>
      <p:sp>
        <p:nvSpPr>
          <p:cNvPr id="791" name="Google Shape;791;p78"/>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pic>
        <p:nvPicPr>
          <p:cNvPr id="792" name="Google Shape;792;p78"/>
          <p:cNvPicPr preferRelativeResize="0"/>
          <p:nvPr/>
        </p:nvPicPr>
        <p:blipFill rotWithShape="1">
          <a:blip r:embed="rId3">
            <a:alphaModFix/>
          </a:blip>
          <a:srcRect t="16305" b="3802"/>
          <a:stretch/>
        </p:blipFill>
        <p:spPr>
          <a:xfrm>
            <a:off x="8691875" y="349750"/>
            <a:ext cx="3258951" cy="347412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p80"/>
          <p:cNvSpPr txBox="1">
            <a:spLocks noGrp="1"/>
          </p:cNvSpPr>
          <p:nvPr>
            <p:ph type="title"/>
          </p:nvPr>
        </p:nvSpPr>
        <p:spPr>
          <a:xfrm>
            <a:off x="1343471" y="476250"/>
            <a:ext cx="10369200" cy="108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err="1"/>
              <a:t>Kurssitehtävä</a:t>
            </a:r>
            <a:endParaRPr dirty="0"/>
          </a:p>
        </p:txBody>
      </p:sp>
      <p:sp>
        <p:nvSpPr>
          <p:cNvPr id="807" name="Google Shape;807;p80"/>
          <p:cNvSpPr txBox="1">
            <a:spLocks noGrp="1"/>
          </p:cNvSpPr>
          <p:nvPr>
            <p:ph type="body" idx="1"/>
          </p:nvPr>
        </p:nvSpPr>
        <p:spPr>
          <a:xfrm>
            <a:off x="479425" y="1773239"/>
            <a:ext cx="11229300" cy="4392600"/>
          </a:xfrm>
          <a:prstGeom prst="rect">
            <a:avLst/>
          </a:prstGeom>
        </p:spPr>
        <p:txBody>
          <a:bodyPr spcFirstLastPara="1" wrap="square" lIns="0" tIns="0" rIns="0" bIns="0" anchor="t" anchorCtr="0">
            <a:noAutofit/>
          </a:bodyPr>
          <a:lstStyle/>
          <a:p>
            <a:pPr marL="457200" lvl="0" indent="-355600" algn="l" rtl="0">
              <a:lnSpc>
                <a:spcPct val="150000"/>
              </a:lnSpc>
              <a:spcBef>
                <a:spcPts val="400"/>
              </a:spcBef>
              <a:spcAft>
                <a:spcPts val="0"/>
              </a:spcAft>
              <a:buSzPts val="2000"/>
              <a:buChar char="•"/>
            </a:pPr>
            <a:r>
              <a:rPr lang="en-US" sz="2000" dirty="0" err="1"/>
              <a:t>Kurssitehtävän</a:t>
            </a:r>
            <a:r>
              <a:rPr lang="en-US" sz="2000" dirty="0"/>
              <a:t> </a:t>
            </a:r>
            <a:r>
              <a:rPr lang="en-US" sz="2000" dirty="0" err="1"/>
              <a:t>tavoitteena</a:t>
            </a:r>
            <a:r>
              <a:rPr lang="en-US" sz="2000" dirty="0"/>
              <a:t> on </a:t>
            </a:r>
            <a:r>
              <a:rPr lang="en-US" sz="2000" dirty="0" err="1"/>
              <a:t>luoda</a:t>
            </a:r>
            <a:r>
              <a:rPr lang="en-US" sz="2000" dirty="0"/>
              <a:t> </a:t>
            </a:r>
            <a:r>
              <a:rPr lang="en-US" sz="2000" dirty="0" err="1"/>
              <a:t>monipuolinen</a:t>
            </a:r>
            <a:r>
              <a:rPr lang="en-US" sz="2000" dirty="0"/>
              <a:t> </a:t>
            </a:r>
            <a:r>
              <a:rPr lang="en-US" sz="2000" dirty="0" err="1"/>
              <a:t>käsitys</a:t>
            </a:r>
            <a:r>
              <a:rPr lang="en-US" sz="2000" dirty="0"/>
              <a:t>  </a:t>
            </a:r>
            <a:r>
              <a:rPr lang="en-US" sz="2000" dirty="0" err="1"/>
              <a:t>terveyskasvatuksesta</a:t>
            </a:r>
            <a:r>
              <a:rPr lang="en-US" sz="2000" dirty="0"/>
              <a:t> </a:t>
            </a:r>
            <a:endParaRPr sz="2000" dirty="0"/>
          </a:p>
          <a:p>
            <a:pPr marL="457200" lvl="0" indent="-355600" algn="l" rtl="0">
              <a:lnSpc>
                <a:spcPct val="150000"/>
              </a:lnSpc>
              <a:spcBef>
                <a:spcPts val="0"/>
              </a:spcBef>
              <a:spcAft>
                <a:spcPts val="0"/>
              </a:spcAft>
              <a:buSzPts val="2000"/>
              <a:buChar char="•"/>
            </a:pPr>
            <a:r>
              <a:rPr lang="en-US" sz="2000" dirty="0" err="1"/>
              <a:t>Tehtävä</a:t>
            </a:r>
            <a:r>
              <a:rPr lang="en-US" sz="2000" dirty="0"/>
              <a:t> </a:t>
            </a:r>
            <a:r>
              <a:rPr lang="en-US" sz="2000" dirty="0" err="1"/>
              <a:t>koostuu</a:t>
            </a:r>
            <a:r>
              <a:rPr lang="en-US" sz="2000" dirty="0"/>
              <a:t> </a:t>
            </a:r>
            <a:r>
              <a:rPr lang="fi-FI" sz="2000" b="1" dirty="0"/>
              <a:t>Terveyskasvatuksen käsitekartasta</a:t>
            </a:r>
            <a:endParaRPr sz="2000" b="1" dirty="0"/>
          </a:p>
          <a:p>
            <a:pPr marL="457200" lvl="0" indent="-355600" algn="l" rtl="0">
              <a:lnSpc>
                <a:spcPct val="150000"/>
              </a:lnSpc>
              <a:spcBef>
                <a:spcPts val="0"/>
              </a:spcBef>
              <a:spcAft>
                <a:spcPts val="0"/>
              </a:spcAft>
              <a:buSzPts val="2000"/>
              <a:buChar char="•"/>
            </a:pPr>
            <a:r>
              <a:rPr lang="en-US" sz="2000" dirty="0" err="1"/>
              <a:t>Tehtävä</a:t>
            </a:r>
            <a:r>
              <a:rPr lang="en-US" sz="2000" dirty="0"/>
              <a:t> </a:t>
            </a:r>
            <a:r>
              <a:rPr lang="en-US" sz="2000" dirty="0" err="1"/>
              <a:t>tehdään</a:t>
            </a:r>
            <a:r>
              <a:rPr lang="en-US" sz="2000" dirty="0"/>
              <a:t> </a:t>
            </a:r>
            <a:r>
              <a:rPr lang="en-US" sz="2000" dirty="0" err="1"/>
              <a:t>samoissa</a:t>
            </a:r>
            <a:r>
              <a:rPr lang="en-US" sz="2000" dirty="0"/>
              <a:t> </a:t>
            </a:r>
            <a:r>
              <a:rPr lang="en-US" sz="2000" dirty="0" err="1"/>
              <a:t>pienryhmissä</a:t>
            </a:r>
            <a:r>
              <a:rPr lang="en-US" sz="2000" dirty="0"/>
              <a:t>, </a:t>
            </a:r>
            <a:r>
              <a:rPr lang="en-US" sz="2000" dirty="0" err="1"/>
              <a:t>jotka</a:t>
            </a:r>
            <a:r>
              <a:rPr lang="en-US" sz="2000" dirty="0"/>
              <a:t> </a:t>
            </a:r>
            <a:r>
              <a:rPr lang="en-US" sz="2000" dirty="0" err="1"/>
              <a:t>liikunnan</a:t>
            </a:r>
            <a:r>
              <a:rPr lang="en-US" sz="2000" dirty="0"/>
              <a:t> POM- </a:t>
            </a:r>
            <a:r>
              <a:rPr lang="en-US" sz="2000" dirty="0" err="1"/>
              <a:t>demoilla</a:t>
            </a:r>
            <a:r>
              <a:rPr lang="en-US" sz="2000" dirty="0"/>
              <a:t>  (n. 4-5 </a:t>
            </a:r>
            <a:r>
              <a:rPr lang="en-US" sz="2000" dirty="0" err="1"/>
              <a:t>opiskelijaa</a:t>
            </a:r>
            <a:r>
              <a:rPr lang="en-US" sz="2000" dirty="0"/>
              <a:t>)</a:t>
            </a:r>
            <a:endParaRPr sz="2000" dirty="0"/>
          </a:p>
          <a:p>
            <a:pPr marL="457200" lvl="0" indent="-355600" algn="l" rtl="0">
              <a:lnSpc>
                <a:spcPct val="150000"/>
              </a:lnSpc>
              <a:spcBef>
                <a:spcPts val="0"/>
              </a:spcBef>
              <a:spcAft>
                <a:spcPts val="0"/>
              </a:spcAft>
              <a:buSzPts val="2000"/>
              <a:buChar char="•"/>
            </a:pPr>
            <a:r>
              <a:rPr lang="en-US" sz="2000" dirty="0" err="1"/>
              <a:t>Käsitekartta</a:t>
            </a:r>
            <a:r>
              <a:rPr lang="en-US" sz="2000" dirty="0"/>
              <a:t> </a:t>
            </a:r>
            <a:r>
              <a:rPr lang="en-US" sz="2000" dirty="0" err="1"/>
              <a:t>palautetaan</a:t>
            </a:r>
            <a:r>
              <a:rPr lang="en-US" sz="2000" dirty="0"/>
              <a:t> </a:t>
            </a:r>
            <a:r>
              <a:rPr lang="en-US" sz="2000" dirty="0" err="1"/>
              <a:t>sille</a:t>
            </a:r>
            <a:r>
              <a:rPr lang="en-US" sz="2000" dirty="0"/>
              <a:t> </a:t>
            </a:r>
            <a:r>
              <a:rPr lang="en-US" sz="2000" dirty="0" err="1"/>
              <a:t>varattuun</a:t>
            </a:r>
            <a:r>
              <a:rPr lang="en-US" sz="2000" dirty="0"/>
              <a:t> </a:t>
            </a:r>
            <a:r>
              <a:rPr lang="en-US" sz="2000" dirty="0" err="1"/>
              <a:t>pedanetin</a:t>
            </a:r>
            <a:r>
              <a:rPr lang="en-US" sz="2000" dirty="0"/>
              <a:t> </a:t>
            </a:r>
            <a:r>
              <a:rPr lang="en-US" sz="2000" dirty="0" err="1"/>
              <a:t>palautuslaatikkoon</a:t>
            </a:r>
            <a:r>
              <a:rPr lang="en-US" sz="2000" dirty="0"/>
              <a:t> </a:t>
            </a:r>
            <a:r>
              <a:rPr lang="en-US" sz="2000" dirty="0" err="1"/>
              <a:t>sovittuna</a:t>
            </a:r>
            <a:r>
              <a:rPr lang="en-US" sz="2000" dirty="0"/>
              <a:t> </a:t>
            </a:r>
            <a:r>
              <a:rPr lang="en-US" sz="2000" dirty="0" err="1"/>
              <a:t>aikana</a:t>
            </a:r>
            <a:r>
              <a:rPr lang="en-US" sz="2000" dirty="0"/>
              <a:t>, </a:t>
            </a:r>
            <a:r>
              <a:rPr lang="en-US" sz="2000" dirty="0" err="1"/>
              <a:t>tehtävä</a:t>
            </a:r>
            <a:r>
              <a:rPr lang="en-US" sz="2000" dirty="0"/>
              <a:t> </a:t>
            </a:r>
            <a:r>
              <a:rPr lang="en-US" sz="2000" dirty="0" err="1"/>
              <a:t>nimetään</a:t>
            </a:r>
            <a:r>
              <a:rPr lang="en-US" sz="2000" dirty="0"/>
              <a:t> </a:t>
            </a:r>
            <a:r>
              <a:rPr lang="en-US" sz="2000" dirty="0" err="1"/>
              <a:t>ryhmän</a:t>
            </a:r>
            <a:r>
              <a:rPr lang="en-US" sz="2000" dirty="0"/>
              <a:t> </a:t>
            </a:r>
            <a:r>
              <a:rPr lang="en-US" sz="2000" dirty="0" err="1"/>
              <a:t>jäsenten</a:t>
            </a:r>
            <a:r>
              <a:rPr lang="en-US" sz="2000" dirty="0"/>
              <a:t> </a:t>
            </a:r>
            <a:r>
              <a:rPr lang="en-US" sz="2000" dirty="0" err="1"/>
              <a:t>nimillä</a:t>
            </a:r>
            <a:r>
              <a:rPr lang="en-US" sz="2000" dirty="0"/>
              <a:t> </a:t>
            </a:r>
            <a:r>
              <a:rPr lang="en-US" sz="2000" dirty="0" err="1"/>
              <a:t>esimerkiksi</a:t>
            </a:r>
            <a:r>
              <a:rPr lang="en-US" sz="2000" dirty="0"/>
              <a:t> </a:t>
            </a:r>
            <a:r>
              <a:rPr lang="en-US" sz="2000" dirty="0" err="1"/>
              <a:t>näin</a:t>
            </a:r>
            <a:r>
              <a:rPr lang="en-US" sz="2000" dirty="0"/>
              <a:t>: </a:t>
            </a:r>
            <a:r>
              <a:rPr lang="en-US" sz="2000" dirty="0" err="1"/>
              <a:t>Jani_Eila_Jonne</a:t>
            </a:r>
            <a:endParaRPr sz="2000" dirty="0"/>
          </a:p>
          <a:p>
            <a:pPr marL="0" lvl="0" indent="0" algn="l" rtl="0">
              <a:spcBef>
                <a:spcPts val="400"/>
              </a:spcBef>
              <a:spcAft>
                <a:spcPts val="0"/>
              </a:spcAft>
              <a:buNone/>
            </a:pPr>
            <a:endParaRPr sz="2000" dirty="0"/>
          </a:p>
          <a:p>
            <a:pPr marL="0" lvl="0" indent="0" algn="l" rtl="0">
              <a:spcBef>
                <a:spcPts val="400"/>
              </a:spcBef>
              <a:spcAft>
                <a:spcPts val="0"/>
              </a:spcAft>
              <a:buNone/>
            </a:pPr>
            <a:endParaRPr sz="2000" dirty="0"/>
          </a:p>
          <a:p>
            <a:pPr marL="0" lvl="0" indent="0" algn="l" rtl="0">
              <a:spcBef>
                <a:spcPts val="400"/>
              </a:spcBef>
              <a:spcAft>
                <a:spcPts val="0"/>
              </a:spcAft>
              <a:buNone/>
            </a:pPr>
            <a:endParaRPr sz="2000" dirty="0"/>
          </a:p>
          <a:p>
            <a:pPr marL="0" lvl="0" indent="0" algn="l" rtl="0">
              <a:spcBef>
                <a:spcPts val="400"/>
              </a:spcBef>
              <a:spcAft>
                <a:spcPts val="0"/>
              </a:spcAft>
              <a:buNone/>
            </a:pPr>
            <a:endParaRPr dirty="0"/>
          </a:p>
        </p:txBody>
      </p:sp>
      <p:sp>
        <p:nvSpPr>
          <p:cNvPr id="808" name="Google Shape;808;p80"/>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4" name="Google Shape;814;p81"/>
          <p:cNvSpPr txBox="1">
            <a:spLocks noGrp="1"/>
          </p:cNvSpPr>
          <p:nvPr>
            <p:ph type="title"/>
          </p:nvPr>
        </p:nvSpPr>
        <p:spPr>
          <a:xfrm>
            <a:off x="1343471" y="476250"/>
            <a:ext cx="10369200" cy="108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Käsitekartta</a:t>
            </a:r>
            <a:endParaRPr/>
          </a:p>
        </p:txBody>
      </p:sp>
      <p:sp>
        <p:nvSpPr>
          <p:cNvPr id="815" name="Google Shape;815;p81"/>
          <p:cNvSpPr txBox="1">
            <a:spLocks noGrp="1"/>
          </p:cNvSpPr>
          <p:nvPr>
            <p:ph type="body" idx="1"/>
          </p:nvPr>
        </p:nvSpPr>
        <p:spPr>
          <a:xfrm>
            <a:off x="479425" y="1773239"/>
            <a:ext cx="11229300" cy="4392600"/>
          </a:xfrm>
          <a:prstGeom prst="rect">
            <a:avLst/>
          </a:prstGeom>
        </p:spPr>
        <p:txBody>
          <a:bodyPr spcFirstLastPara="1" wrap="square" lIns="0" tIns="0" rIns="0" bIns="0" anchor="t" anchorCtr="0">
            <a:noAutofit/>
          </a:bodyPr>
          <a:lstStyle/>
          <a:p>
            <a:pPr marL="457200" lvl="0" indent="-355600" algn="l" rtl="0">
              <a:lnSpc>
                <a:spcPct val="150000"/>
              </a:lnSpc>
              <a:spcBef>
                <a:spcPts val="400"/>
              </a:spcBef>
              <a:spcAft>
                <a:spcPts val="0"/>
              </a:spcAft>
              <a:buSzPts val="2000"/>
              <a:buChar char="•"/>
            </a:pPr>
            <a:r>
              <a:rPr lang="en-US" sz="2000" dirty="0" err="1"/>
              <a:t>Käsitekartan</a:t>
            </a:r>
            <a:r>
              <a:rPr lang="en-US" sz="2000" dirty="0"/>
              <a:t> </a:t>
            </a:r>
            <a:r>
              <a:rPr lang="en-US" sz="2000" dirty="0" err="1"/>
              <a:t>avulla</a:t>
            </a:r>
            <a:r>
              <a:rPr lang="en-US" sz="2000" dirty="0"/>
              <a:t> </a:t>
            </a:r>
            <a:r>
              <a:rPr lang="en-US" sz="2000" dirty="0" err="1"/>
              <a:t>voidaan</a:t>
            </a:r>
            <a:r>
              <a:rPr lang="en-US" sz="2000" dirty="0"/>
              <a:t> </a:t>
            </a:r>
            <a:r>
              <a:rPr lang="en-US" sz="2000" dirty="0" err="1"/>
              <a:t>havainnollistaa</a:t>
            </a:r>
            <a:r>
              <a:rPr lang="en-US" sz="2000" dirty="0"/>
              <a:t> </a:t>
            </a:r>
            <a:r>
              <a:rPr lang="en-US" sz="2000" dirty="0" err="1"/>
              <a:t>käsitteitä</a:t>
            </a:r>
            <a:r>
              <a:rPr lang="en-US" sz="2000" dirty="0"/>
              <a:t>, </a:t>
            </a:r>
            <a:r>
              <a:rPr lang="en-US" sz="2000" dirty="0" err="1"/>
              <a:t>käsitteiden</a:t>
            </a:r>
            <a:r>
              <a:rPr lang="en-US" sz="2000" dirty="0"/>
              <a:t> </a:t>
            </a:r>
            <a:r>
              <a:rPr lang="en-US" sz="2000" dirty="0" err="1"/>
              <a:t>välisiä</a:t>
            </a:r>
            <a:r>
              <a:rPr lang="en-US" sz="2000" dirty="0"/>
              <a:t> </a:t>
            </a:r>
            <a:r>
              <a:rPr lang="en-US" sz="2000" dirty="0" err="1"/>
              <a:t>suhteita</a:t>
            </a:r>
            <a:r>
              <a:rPr lang="en-US" sz="2000" dirty="0"/>
              <a:t> ja </a:t>
            </a:r>
            <a:r>
              <a:rPr lang="en-US" sz="2000" dirty="0" err="1"/>
              <a:t>niiden</a:t>
            </a:r>
            <a:r>
              <a:rPr lang="en-US" sz="2000" dirty="0"/>
              <a:t> </a:t>
            </a:r>
            <a:r>
              <a:rPr lang="en-US" sz="2000" dirty="0" err="1"/>
              <a:t>muodostamia</a:t>
            </a:r>
            <a:r>
              <a:rPr lang="en-US" sz="2000" dirty="0"/>
              <a:t> </a:t>
            </a:r>
            <a:r>
              <a:rPr lang="en-US" sz="2000" dirty="0" err="1"/>
              <a:t>kokonaisuuksia</a:t>
            </a:r>
            <a:r>
              <a:rPr lang="en-US" sz="2000" dirty="0"/>
              <a:t> </a:t>
            </a:r>
            <a:endParaRPr sz="2000" dirty="0"/>
          </a:p>
          <a:p>
            <a:pPr marL="0" lvl="0" indent="0" algn="l" rtl="0">
              <a:lnSpc>
                <a:spcPct val="150000"/>
              </a:lnSpc>
              <a:spcBef>
                <a:spcPts val="400"/>
              </a:spcBef>
              <a:spcAft>
                <a:spcPts val="0"/>
              </a:spcAft>
              <a:buNone/>
            </a:pPr>
            <a:endParaRPr sz="2000" dirty="0"/>
          </a:p>
          <a:p>
            <a:pPr marL="457200" lvl="0" indent="-355600" algn="l" rtl="0">
              <a:lnSpc>
                <a:spcPct val="150000"/>
              </a:lnSpc>
              <a:spcBef>
                <a:spcPts val="400"/>
              </a:spcBef>
              <a:spcAft>
                <a:spcPts val="0"/>
              </a:spcAft>
              <a:buSzPts val="2000"/>
              <a:buChar char="•"/>
            </a:pPr>
            <a:r>
              <a:rPr lang="en-US" sz="2000" dirty="0" err="1"/>
              <a:t>Tehtävänänne</a:t>
            </a:r>
            <a:r>
              <a:rPr lang="en-US" sz="2000" dirty="0"/>
              <a:t> on </a:t>
            </a:r>
            <a:r>
              <a:rPr lang="en-US" sz="2000" dirty="0" err="1"/>
              <a:t>luoda</a:t>
            </a:r>
            <a:r>
              <a:rPr lang="en-US" sz="2000" dirty="0"/>
              <a:t> </a:t>
            </a:r>
            <a:r>
              <a:rPr lang="en-US" sz="2000" dirty="0" err="1"/>
              <a:t>käsitekartta</a:t>
            </a:r>
            <a:r>
              <a:rPr lang="en-US" sz="2000" dirty="0"/>
              <a:t> </a:t>
            </a:r>
            <a:r>
              <a:rPr lang="en-US" sz="2000" dirty="0" err="1"/>
              <a:t>terveyskasvatuksesta</a:t>
            </a:r>
            <a:r>
              <a:rPr lang="en-US" sz="2000" dirty="0"/>
              <a:t> </a:t>
            </a:r>
            <a:r>
              <a:rPr lang="en-US" sz="2000" dirty="0" err="1"/>
              <a:t>hyödyntämällä</a:t>
            </a:r>
            <a:r>
              <a:rPr lang="en-US" sz="2000" dirty="0"/>
              <a:t> </a:t>
            </a:r>
            <a:r>
              <a:rPr lang="en-US" sz="2000" dirty="0" err="1"/>
              <a:t>demoja</a:t>
            </a:r>
            <a:r>
              <a:rPr lang="en-US" sz="2000" dirty="0"/>
              <a:t> </a:t>
            </a:r>
            <a:r>
              <a:rPr lang="en-US" sz="2000" dirty="0" err="1"/>
              <a:t>sekä</a:t>
            </a:r>
            <a:r>
              <a:rPr lang="en-US" sz="2000" dirty="0"/>
              <a:t> </a:t>
            </a:r>
            <a:r>
              <a:rPr lang="en-US" sz="2000" dirty="0" err="1"/>
              <a:t>demomateriaaleja</a:t>
            </a:r>
            <a:r>
              <a:rPr lang="en-US" sz="2000" dirty="0"/>
              <a:t>.</a:t>
            </a:r>
          </a:p>
          <a:p>
            <a:pPr marL="457200" lvl="0" indent="-355600" algn="l" rtl="0">
              <a:lnSpc>
                <a:spcPct val="150000"/>
              </a:lnSpc>
              <a:spcBef>
                <a:spcPts val="400"/>
              </a:spcBef>
              <a:spcAft>
                <a:spcPts val="0"/>
              </a:spcAft>
              <a:buSzPts val="2000"/>
              <a:buChar char="•"/>
            </a:pPr>
            <a:endParaRPr lang="en-US" sz="2000" dirty="0"/>
          </a:p>
          <a:p>
            <a:pPr marL="457200" lvl="0" indent="-355600" algn="l" rtl="0">
              <a:lnSpc>
                <a:spcPct val="150000"/>
              </a:lnSpc>
              <a:spcBef>
                <a:spcPts val="400"/>
              </a:spcBef>
              <a:spcAft>
                <a:spcPts val="0"/>
              </a:spcAft>
              <a:buSzPts val="2000"/>
              <a:buChar char="•"/>
            </a:pPr>
            <a:r>
              <a:rPr lang="en-US" sz="2000" dirty="0" err="1"/>
              <a:t>Palautus</a:t>
            </a:r>
            <a:r>
              <a:rPr lang="en-US" sz="2000" dirty="0"/>
              <a:t> 30.5.2023 </a:t>
            </a:r>
            <a:r>
              <a:rPr lang="en-US" sz="2000" dirty="0" err="1"/>
              <a:t>mennessä</a:t>
            </a:r>
            <a:endParaRPr sz="2000" dirty="0"/>
          </a:p>
          <a:p>
            <a:pPr marL="457200" lvl="0" indent="0" algn="l" rtl="0">
              <a:lnSpc>
                <a:spcPct val="150000"/>
              </a:lnSpc>
              <a:spcBef>
                <a:spcPts val="400"/>
              </a:spcBef>
              <a:spcAft>
                <a:spcPts val="0"/>
              </a:spcAft>
              <a:buNone/>
            </a:pPr>
            <a:endParaRPr sz="2000" dirty="0"/>
          </a:p>
          <a:p>
            <a:pPr marL="0" lvl="0" indent="0" algn="l" rtl="0">
              <a:spcBef>
                <a:spcPts val="400"/>
              </a:spcBef>
              <a:spcAft>
                <a:spcPts val="0"/>
              </a:spcAft>
              <a:buNone/>
            </a:pPr>
            <a:endParaRPr dirty="0"/>
          </a:p>
        </p:txBody>
      </p:sp>
      <p:sp>
        <p:nvSpPr>
          <p:cNvPr id="816" name="Google Shape;816;p81"/>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D3FA99-CCFC-01FD-5434-C26EDCC3CD21}"/>
              </a:ext>
            </a:extLst>
          </p:cNvPr>
          <p:cNvSpPr>
            <a:spLocks noGrp="1"/>
          </p:cNvSpPr>
          <p:nvPr>
            <p:ph type="body" idx="1"/>
          </p:nvPr>
        </p:nvSpPr>
        <p:spPr/>
        <p:txBody>
          <a:bodyPr/>
          <a:lstStyle/>
          <a:p>
            <a:r>
              <a:rPr lang="fi-FI" sz="3600" dirty="0"/>
              <a:t>Laatikaa pienryhmässä (ope- tiimi) omalle luokka-asteelle ohjeet tai neuvot itsestä huolehtimisen taidoista </a:t>
            </a:r>
            <a:r>
              <a:rPr lang="fi-FI" sz="3600" b="1" dirty="0"/>
              <a:t>– mitä, miksi ja miten?</a:t>
            </a:r>
          </a:p>
        </p:txBody>
      </p:sp>
      <p:sp>
        <p:nvSpPr>
          <p:cNvPr id="4" name="Slide Number Placeholder 3">
            <a:extLst>
              <a:ext uri="{FF2B5EF4-FFF2-40B4-BE49-F238E27FC236}">
                <a16:creationId xmlns:a16="http://schemas.microsoft.com/office/drawing/2014/main" id="{252605F3-37C0-DAB6-4F95-7A986C10DDC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7</a:t>
            </a:fld>
            <a:endParaRPr lang="en-US"/>
          </a:p>
        </p:txBody>
      </p:sp>
      <p:sp>
        <p:nvSpPr>
          <p:cNvPr id="6" name="Title 5">
            <a:extLst>
              <a:ext uri="{FF2B5EF4-FFF2-40B4-BE49-F238E27FC236}">
                <a16:creationId xmlns:a16="http://schemas.microsoft.com/office/drawing/2014/main" id="{D0C52215-B1DB-70A1-A50A-24D219A24FCF}"/>
              </a:ext>
            </a:extLst>
          </p:cNvPr>
          <p:cNvSpPr>
            <a:spLocks noGrp="1"/>
          </p:cNvSpPr>
          <p:nvPr>
            <p:ph type="title"/>
          </p:nvPr>
        </p:nvSpPr>
        <p:spPr/>
        <p:txBody>
          <a:bodyPr/>
          <a:lstStyle/>
          <a:p>
            <a:endParaRPr lang="fi-FI" dirty="0"/>
          </a:p>
        </p:txBody>
      </p:sp>
    </p:spTree>
    <p:extLst>
      <p:ext uri="{BB962C8B-B14F-4D97-AF65-F5344CB8AC3E}">
        <p14:creationId xmlns:p14="http://schemas.microsoft.com/office/powerpoint/2010/main" val="13827332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8A819-85BD-0E06-788B-747C7FC4BFCE}"/>
              </a:ext>
            </a:extLst>
          </p:cNvPr>
          <p:cNvSpPr>
            <a:spLocks noGrp="1"/>
          </p:cNvSpPr>
          <p:nvPr>
            <p:ph type="title"/>
          </p:nvPr>
        </p:nvSpPr>
        <p:spPr/>
        <p:txBody>
          <a:bodyPr/>
          <a:lstStyle/>
          <a:p>
            <a:r>
              <a:rPr lang="fi-FI" dirty="0"/>
              <a:t>”KUUMAILMAPALLO JA LENTÄJÄ”</a:t>
            </a:r>
          </a:p>
        </p:txBody>
      </p:sp>
      <p:sp>
        <p:nvSpPr>
          <p:cNvPr id="3" name="Text Placeholder 2">
            <a:extLst>
              <a:ext uri="{FF2B5EF4-FFF2-40B4-BE49-F238E27FC236}">
                <a16:creationId xmlns:a16="http://schemas.microsoft.com/office/drawing/2014/main" id="{8603EFF6-3A4A-587E-CC7D-655DAFF2ECCA}"/>
              </a:ext>
            </a:extLst>
          </p:cNvPr>
          <p:cNvSpPr>
            <a:spLocks noGrp="1"/>
          </p:cNvSpPr>
          <p:nvPr>
            <p:ph type="body" idx="1"/>
          </p:nvPr>
        </p:nvSpPr>
        <p:spPr/>
        <p:txBody>
          <a:bodyPr/>
          <a:lstStyle/>
          <a:p>
            <a:endParaRPr lang="fi-FI"/>
          </a:p>
        </p:txBody>
      </p:sp>
      <p:sp>
        <p:nvSpPr>
          <p:cNvPr id="4" name="Slide Number Placeholder 3">
            <a:extLst>
              <a:ext uri="{FF2B5EF4-FFF2-40B4-BE49-F238E27FC236}">
                <a16:creationId xmlns:a16="http://schemas.microsoft.com/office/drawing/2014/main" id="{05EC390E-6689-1A20-3788-A8E6DAD1008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a:t>
            </a:fld>
            <a:endParaRPr lang="en-US"/>
          </a:p>
        </p:txBody>
      </p:sp>
    </p:spTree>
    <p:extLst>
      <p:ext uri="{BB962C8B-B14F-4D97-AF65-F5344CB8AC3E}">
        <p14:creationId xmlns:p14="http://schemas.microsoft.com/office/powerpoint/2010/main" val="19915220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Google Shape;830;p83"/>
          <p:cNvSpPr txBox="1">
            <a:spLocks noGrp="1"/>
          </p:cNvSpPr>
          <p:nvPr>
            <p:ph type="title"/>
          </p:nvPr>
        </p:nvSpPr>
        <p:spPr>
          <a:xfrm>
            <a:off x="1343471" y="476250"/>
            <a:ext cx="10369200" cy="108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err="1"/>
              <a:t>Mitä</a:t>
            </a:r>
            <a:r>
              <a:rPr lang="en-US" dirty="0"/>
              <a:t> on </a:t>
            </a:r>
            <a:r>
              <a:rPr lang="en-US" dirty="0" err="1"/>
              <a:t>terveys</a:t>
            </a:r>
            <a:r>
              <a:rPr lang="en-US" dirty="0"/>
              <a:t>?</a:t>
            </a:r>
            <a:endParaRPr dirty="0"/>
          </a:p>
        </p:txBody>
      </p:sp>
      <p:sp>
        <p:nvSpPr>
          <p:cNvPr id="831" name="Google Shape;831;p83"/>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9</a:t>
            </a:fld>
            <a:endParaRPr/>
          </a:p>
        </p:txBody>
      </p:sp>
      <p:pic>
        <p:nvPicPr>
          <p:cNvPr id="832" name="Google Shape;832;p83"/>
          <p:cNvPicPr preferRelativeResize="0"/>
          <p:nvPr/>
        </p:nvPicPr>
        <p:blipFill>
          <a:blip r:embed="rId3">
            <a:alphaModFix/>
          </a:blip>
          <a:stretch>
            <a:fillRect/>
          </a:stretch>
        </p:blipFill>
        <p:spPr>
          <a:xfrm>
            <a:off x="6292175" y="1556850"/>
            <a:ext cx="3368600" cy="4489100"/>
          </a:xfrm>
          <a:prstGeom prst="rect">
            <a:avLst/>
          </a:prstGeom>
          <a:noFill/>
          <a:ln>
            <a:noFill/>
          </a:ln>
        </p:spPr>
      </p:pic>
    </p:spTree>
  </p:cSld>
  <p:clrMapOvr>
    <a:masterClrMapping/>
  </p:clrMapOvr>
</p:sld>
</file>

<file path=ppt/theme/theme1.xml><?xml version="1.0" encoding="utf-8"?>
<a:theme xmlns:a="http://schemas.openxmlformats.org/drawingml/2006/main" name="JYO">
  <a:themeElements>
    <a:clrScheme name="JYO 2020">
      <a:dk1>
        <a:srgbClr val="000000"/>
      </a:dk1>
      <a:lt1>
        <a:srgbClr val="FFFFFF"/>
      </a:lt1>
      <a:dk2>
        <a:srgbClr val="002957"/>
      </a:dk2>
      <a:lt2>
        <a:srgbClr val="EFEFEF"/>
      </a:lt2>
      <a:accent1>
        <a:srgbClr val="F1563F"/>
      </a:accent1>
      <a:accent2>
        <a:srgbClr val="002957"/>
      </a:accent2>
      <a:accent3>
        <a:srgbClr val="C29A5B"/>
      </a:accent3>
      <a:accent4>
        <a:srgbClr val="C7C9C8"/>
      </a:accent4>
      <a:accent5>
        <a:srgbClr val="E3E4E4"/>
      </a:accent5>
      <a:accent6>
        <a:srgbClr val="8094AB"/>
      </a:accent6>
      <a:hlink>
        <a:srgbClr val="F1563F"/>
      </a:hlink>
      <a:folHlink>
        <a:srgbClr val="F1563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JYO">
  <a:themeElements>
    <a:clrScheme name="JYO 2020">
      <a:dk1>
        <a:srgbClr val="000000"/>
      </a:dk1>
      <a:lt1>
        <a:srgbClr val="FFFFFF"/>
      </a:lt1>
      <a:dk2>
        <a:srgbClr val="002957"/>
      </a:dk2>
      <a:lt2>
        <a:srgbClr val="EFEFEF"/>
      </a:lt2>
      <a:accent1>
        <a:srgbClr val="F1563F"/>
      </a:accent1>
      <a:accent2>
        <a:srgbClr val="002957"/>
      </a:accent2>
      <a:accent3>
        <a:srgbClr val="C29A5B"/>
      </a:accent3>
      <a:accent4>
        <a:srgbClr val="C7C9C8"/>
      </a:accent4>
      <a:accent5>
        <a:srgbClr val="E3E4E4"/>
      </a:accent5>
      <a:accent6>
        <a:srgbClr val="8094AB"/>
      </a:accent6>
      <a:hlink>
        <a:srgbClr val="F1563F"/>
      </a:hlink>
      <a:folHlink>
        <a:srgbClr val="F1563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JYO 2020">
      <a:dk1>
        <a:srgbClr val="000000"/>
      </a:dk1>
      <a:lt1>
        <a:srgbClr val="FFFFFF"/>
      </a:lt1>
      <a:dk2>
        <a:srgbClr val="002957"/>
      </a:dk2>
      <a:lt2>
        <a:srgbClr val="EFEFEF"/>
      </a:lt2>
      <a:accent1>
        <a:srgbClr val="F1563F"/>
      </a:accent1>
      <a:accent2>
        <a:srgbClr val="002957"/>
      </a:accent2>
      <a:accent3>
        <a:srgbClr val="C29A5B"/>
      </a:accent3>
      <a:accent4>
        <a:srgbClr val="C7C9C8"/>
      </a:accent4>
      <a:accent5>
        <a:srgbClr val="E3E4E4"/>
      </a:accent5>
      <a:accent6>
        <a:srgbClr val="8094AB"/>
      </a:accent6>
      <a:hlink>
        <a:srgbClr val="F1563F"/>
      </a:hlink>
      <a:folHlink>
        <a:srgbClr val="F1563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TotalTime>
  <Words>1775</Words>
  <Application>Microsoft Office PowerPoint</Application>
  <PresentationFormat>Widescreen</PresentationFormat>
  <Paragraphs>241</Paragraphs>
  <Slides>30</Slides>
  <Notes>29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30</vt:i4>
      </vt:variant>
    </vt:vector>
  </HeadingPairs>
  <TitlesOfParts>
    <vt:vector size="37" baseType="lpstr">
      <vt:lpstr>Lato</vt:lpstr>
      <vt:lpstr>Aleo</vt:lpstr>
      <vt:lpstr>Arial</vt:lpstr>
      <vt:lpstr>Lato Black</vt:lpstr>
      <vt:lpstr>Noto Sans Symbols</vt:lpstr>
      <vt:lpstr>JYO</vt:lpstr>
      <vt:lpstr>JYO</vt:lpstr>
      <vt:lpstr>OKL POMM1053 Liikunta- ja terveyskasvatus  Terveyskasvatus  </vt:lpstr>
      <vt:lpstr> Miten Teillä menee? (hyvinvointi-pahoinvointi)   </vt:lpstr>
      <vt:lpstr>Demon 1. sisältö</vt:lpstr>
      <vt:lpstr>Tavoitteet</vt:lpstr>
      <vt:lpstr>Kurssitehtävä</vt:lpstr>
      <vt:lpstr>Käsitekartta</vt:lpstr>
      <vt:lpstr>PowerPoint Presentation</vt:lpstr>
      <vt:lpstr>”KUUMAILMAPALLO JA LENTÄJÄ”</vt:lpstr>
      <vt:lpstr>  Mitä on terveys?</vt:lpstr>
      <vt:lpstr>Mitä on terveys?</vt:lpstr>
      <vt:lpstr>PowerPoint Presentation</vt:lpstr>
      <vt:lpstr>Ryhmäporina “Mitä ajatuksia herättää…..”   Terveyskasvatus Terveystieto</vt:lpstr>
      <vt:lpstr>Terveyskasvatus ja terveystieto</vt:lpstr>
      <vt:lpstr>Terveyskasvatus ja terveystieto</vt:lpstr>
      <vt:lpstr>Terveyskasvatus ja terveystieto</vt:lpstr>
      <vt:lpstr>Terveyskasvatuksen  neljä tehtävää (Kannas 2005)</vt:lpstr>
      <vt:lpstr>PowerPoint Presentation</vt:lpstr>
      <vt:lpstr>PowerPoint Presentation</vt:lpstr>
      <vt:lpstr>PowerPoint Presentation</vt:lpstr>
      <vt:lpstr>PowerPoint Presentation</vt:lpstr>
      <vt:lpstr>Ryhmätehtävä</vt:lpstr>
      <vt:lpstr>Terveystieto-oppiaineen luonne</vt:lpstr>
      <vt:lpstr>Terveystiedon olemuksen lähtökohdat, tietoperusta (Kannas 2005)</vt:lpstr>
      <vt:lpstr>Terveystiedon olemuksen lähtökohdat, tietoperusta (Kannas 2005)</vt:lpstr>
      <vt:lpstr>Terveystieto alakoulussa</vt:lpstr>
      <vt:lpstr>Terveystieto alakoulussa: Terveystiedon sisältöjä on opetussuunnitelmassa 1.-6. -luokilla ympäristö- ja luonnontiedon, liikunnan, yhteiskuntaopin sekä hyvinvointiopsin sisällöissä.</vt:lpstr>
      <vt:lpstr>Terveystieto alakoulussa</vt:lpstr>
      <vt:lpstr>Ei erillisenä ja irrallisena oppiaineena, vaan muihin oppiaineisiin sisäänrakennettuna (terveyskasvattavana) osana</vt:lpstr>
      <vt:lpstr>Tehtävä ryhmissä</vt:lpstr>
      <vt:lpstr>Lähteet &amp; apua terveystiedon opetukseen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OKL POMM1053 Liikunta- ja terveyskasvatus  Terveyskasvatus</dc:title>
  <dc:creator>Puosi, Veera</dc:creator>
  <cp:lastModifiedBy>Kepler-Uotinen, Kaili</cp:lastModifiedBy>
  <cp:revision>13</cp:revision>
  <dcterms:modified xsi:type="dcterms:W3CDTF">2023-04-20T10:20:59Z</dcterms:modified>
</cp:coreProperties>
</file>