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21D7B-59C3-49CA-B448-ACB106376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2535A-FE6A-4C00-A5A7-FA71C5AE3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579E-DCAB-4FA7-BDAC-A03FC984C259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ED7E05-44EB-475F-8FCE-B98BF07776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8A43C0-BBEE-427F-989D-03A66C1E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CE88-28F3-426A-BCD0-2F63E1C3A5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6241-0470-4F51-BD75-E72AD645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F4AD-5457-4F19-AAB5-4402B55CCA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397801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  <a:br>
              <a:rPr lang="fi-FI" dirty="0"/>
            </a:br>
            <a:r>
              <a:rPr lang="fi-FI" dirty="0"/>
              <a:t>= Itsearviointi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4242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  <a:br>
              <a:rPr lang="fi-FI" dirty="0"/>
            </a:br>
            <a:r>
              <a:rPr lang="fi-FI" dirty="0"/>
              <a:t>= Eriytyvä 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  <a:br>
              <a:rPr lang="fi-FI" dirty="0"/>
            </a:br>
            <a:r>
              <a:rPr lang="fi-FI" dirty="0"/>
              <a:t>= Ohjattu oivaltaminen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  <a:br>
              <a:rPr lang="fi-FI" dirty="0"/>
            </a:br>
            <a:r>
              <a:rPr lang="fi-FI" dirty="0"/>
              <a:t>= Ongelmanratkaisu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788693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  <a:br>
              <a:rPr lang="fi-FI" dirty="0"/>
            </a:br>
            <a:r>
              <a:rPr lang="fi-FI" dirty="0"/>
              <a:t>= Erilaisten ratkaisujen tuottaminen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 = Yksilöllinen harjoitusohjelma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  <a:br>
              <a:rPr lang="fi-FI" dirty="0"/>
            </a:br>
            <a:r>
              <a:rPr lang="fi-FI" dirty="0"/>
              <a:t>= Yksilöllinen opetusohjelma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9685" y="2253915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427361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 = Itseopetus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>
                <a:sym typeface="Wingdings" panose="05000000000000000000" pitchFamily="2" charset="2"/>
              </a:rPr>
              <a:t> valitaan oppilaiden </a:t>
            </a:r>
            <a:r>
              <a:rPr lang="fi-FI" sz="2400" dirty="0">
                <a:sym typeface="Wingdings" panose="05000000000000000000" pitchFamily="2" charset="2"/>
              </a:rPr>
              <a:t>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 dirty="0"/>
              <a:t>Järjestelmällinen organisoitu opetus sopii hyvin liikunnanopetukseen, selkeä rakenne auttaa keskittymään ja tarkkailemaan opetuksen olennaisia osia.</a:t>
            </a:r>
          </a:p>
          <a:p>
            <a:r>
              <a:rPr lang="fi-FI" sz="2400" dirty="0"/>
              <a:t>Opettajajohtoisia vai oppilasjohtoisia menetelmiä?</a:t>
            </a:r>
          </a:p>
          <a:p>
            <a:r>
              <a:rPr lang="fi-FI" sz="2400" dirty="0"/>
              <a:t>Muitakin opetuksen luokitteluja toki on, liikunnanopetuksessa </a:t>
            </a:r>
            <a:r>
              <a:rPr lang="fi-FI" sz="2400" dirty="0" err="1"/>
              <a:t>Muska</a:t>
            </a:r>
            <a:r>
              <a:rPr lang="fi-FI" sz="2400" dirty="0"/>
              <a:t> </a:t>
            </a:r>
            <a:r>
              <a:rPr lang="fi-FI" sz="2400" dirty="0" err="1"/>
              <a:t>Mosstonin</a:t>
            </a:r>
            <a:r>
              <a:rPr lang="fi-FI" sz="2400" dirty="0"/>
              <a:t> opetustyylit kuuluisin.</a:t>
            </a:r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28" y="140507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  <a:br>
              <a:rPr lang="fi-FI" dirty="0"/>
            </a:br>
            <a:r>
              <a:rPr lang="fi-FI" dirty="0"/>
              <a:t>= Komento-opetus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  <a:br>
              <a:rPr lang="fi-FI" dirty="0"/>
            </a:br>
            <a:r>
              <a:rPr lang="fi-FI" dirty="0"/>
              <a:t>= Tehtäväopetus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  <a:br>
              <a:rPr lang="fi-FI" dirty="0"/>
            </a:br>
            <a:r>
              <a:rPr lang="fi-FI" dirty="0"/>
              <a:t>= Pariohjaus (vuorovaikutus)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19498</TotalTime>
  <Words>1655</Words>
  <Application>Microsoft Office PowerPoint</Application>
  <PresentationFormat>Widescreen</PresentationFormat>
  <Paragraphs>186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 = Komento-opetus</vt:lpstr>
      <vt:lpstr>B – THE PRACTICE STYLE = Tehtäväopetus</vt:lpstr>
      <vt:lpstr>C – THE RECIPROCAL STYLE = Pariohjaus (vuorovaikutus)</vt:lpstr>
      <vt:lpstr>D – THE SELF-CHECK STYLE = Itsearviointi</vt:lpstr>
      <vt:lpstr>E – THE INCLUSION STYLE = Eriytyvä opetus</vt:lpstr>
      <vt:lpstr>F – THE GUIDED DISCOVERY STYLE = Ohjattu oivaltaminen</vt:lpstr>
      <vt:lpstr>G – THE CONVERGENT DISCOVERY STYLE = Ongelmanratkaisu</vt:lpstr>
      <vt:lpstr>H – THE DIVERGENT DISCOVERY STYLE = Erilaisten ratkaisujen tuottaminen</vt:lpstr>
      <vt:lpstr>I – THE LEARNER-DESIGNED INDIVIDUAL PROGRAM STYLE = Yksilöllinen harjoitusohjelma</vt:lpstr>
      <vt:lpstr>J – THE LEARNER-INITIATED STYLE = Yksilöllinen opetusohjelma</vt:lpstr>
      <vt:lpstr>K – THE SELF-TEACHING STYLE = Itseopetus</vt:lpstr>
      <vt:lpstr>Lähteet: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19</cp:revision>
  <dcterms:created xsi:type="dcterms:W3CDTF">2021-09-13T10:58:32Z</dcterms:created>
  <dcterms:modified xsi:type="dcterms:W3CDTF">2022-09-26T04:54:47Z</dcterms:modified>
</cp:coreProperties>
</file>